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1"/>
  </p:notesMasterIdLst>
  <p:sldIdLst>
    <p:sldId id="262" r:id="rId2"/>
    <p:sldId id="261" r:id="rId3"/>
    <p:sldId id="258" r:id="rId4"/>
    <p:sldId id="260" r:id="rId5"/>
    <p:sldId id="265" r:id="rId6"/>
    <p:sldId id="264" r:id="rId7"/>
    <p:sldId id="266" r:id="rId8"/>
    <p:sldId id="26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3250" autoAdjust="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2514216972879"/>
          <c:y val="0.12690692509590148"/>
          <c:w val="0.8529081911636045"/>
          <c:h val="0.672035634968705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 A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98144"/>
        <c:axId val="37024512"/>
      </c:barChart>
      <c:catAx>
        <c:axId val="36998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024512"/>
        <c:crosses val="autoZero"/>
        <c:auto val="1"/>
        <c:lblAlgn val="ctr"/>
        <c:lblOffset val="100"/>
        <c:noMultiLvlLbl val="0"/>
      </c:catAx>
      <c:valAx>
        <c:axId val="3702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998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537612043777543E-2"/>
          <c:y val="0.14648715785526809"/>
          <c:w val="0.73030659211076876"/>
          <c:h val="0.67564945370200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 B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8512"/>
        <c:axId val="37570048"/>
      </c:barChart>
      <c:catAx>
        <c:axId val="37568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570048"/>
        <c:crosses val="autoZero"/>
        <c:auto val="1"/>
        <c:lblAlgn val="ctr"/>
        <c:lblOffset val="100"/>
        <c:noMultiLvlLbl val="0"/>
      </c:catAx>
      <c:valAx>
        <c:axId val="3757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6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515B-928D-4BE3-856D-7BFF0E3E6FDF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0105-6984-4738-ABAD-13F6A105B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0105-6984-4738-ABAD-13F6A105BC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017527-639F-4EB4-ACBF-D3913E81FB9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87EA43-82A8-4048-8AF1-A25144AF99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5438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HAND GESTURE RECOGNITOIN USING KINECT</a:t>
            </a:r>
            <a:endParaRPr lang="en-US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811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Mentor: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Prof. Amitabha Mukherjee</a:t>
            </a:r>
          </a:p>
          <a:p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7885" y="3200400"/>
            <a:ext cx="6400800" cy="1752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Presented By: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Shashank Sonkar (Y9545)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Akshay Kumar (10060)</a:t>
            </a:r>
          </a:p>
          <a:p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Motivation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83" y="1447800"/>
            <a:ext cx="9067799" cy="4800600"/>
          </a:xfrm>
        </p:spPr>
        <p:txBody>
          <a:bodyPr>
            <a:noAutofit/>
          </a:bodyPr>
          <a:lstStyle/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Hand gesture – one of the frontier topics of research since the launch of Kinect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Traditional hand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gesture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methods based on optical sensor still far from satisfactory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Segmentation of hand – a fairly non trivial task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1" y="4263736"/>
            <a:ext cx="2457766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10445"/>
            <a:ext cx="2534901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63989"/>
            <a:ext cx="3117153" cy="99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276"/>
            <a:ext cx="8229600" cy="8828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Previous work done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3058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Z. Ren, J. Yuan, and Z. Zhang. Robust Hand Gesture recognition based on finger-earth mover's distance with a commodity depth camera. In Proc. of ACM MM, 2011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2" y="5257800"/>
            <a:ext cx="8017671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9" y="2917737"/>
            <a:ext cx="8630855" cy="171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2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Step 1: Segmenting hand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46" y="1617184"/>
            <a:ext cx="1447800" cy="2592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41" y="2260125"/>
            <a:ext cx="1247042" cy="1306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61" y="4657737"/>
            <a:ext cx="1629002" cy="2019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4572000"/>
            <a:ext cx="2048161" cy="219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4114800" y="36004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Step 2: Distance Transform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2666793" cy="2341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4258183"/>
            <a:ext cx="2666793" cy="2332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96" y="1570511"/>
            <a:ext cx="4197536" cy="207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07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Step 3: Histogram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0" y="1066800"/>
            <a:ext cx="3934374" cy="2048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35" y="457200"/>
            <a:ext cx="4267200" cy="295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" y="3612490"/>
            <a:ext cx="4289604" cy="302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98" y="3612490"/>
            <a:ext cx="4306074" cy="3029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1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Step 4: EMD + Regularization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07720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438086"/>
              </a:buClr>
              <a:buSzPct val="60000"/>
              <a:buFont typeface="Wingdings"/>
              <a:buChar char=""/>
            </a:pP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Compare two histograms</a:t>
            </a:r>
            <a:endParaRPr 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20040" indent="-320040">
              <a:spcBef>
                <a:spcPts val="700"/>
              </a:spcBef>
              <a:buClr>
                <a:srgbClr val="438086"/>
              </a:buClr>
              <a:buSzPct val="60000"/>
              <a:buFont typeface="Wingdings"/>
              <a:buChar char=""/>
            </a:pP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PENALTY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592768943"/>
              </p:ext>
            </p:extLst>
          </p:nvPr>
        </p:nvGraphicFramePr>
        <p:xfrm>
          <a:off x="533400" y="4325282"/>
          <a:ext cx="3744234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20029817"/>
              </p:ext>
            </p:extLst>
          </p:nvPr>
        </p:nvGraphicFramePr>
        <p:xfrm>
          <a:off x="4724400" y="4318355"/>
          <a:ext cx="4038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3" y="2937143"/>
            <a:ext cx="5694843" cy="1381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1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3058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4400" baseline="-25000" dirty="0">
                <a:latin typeface="Calibri" pitchFamily="34" charset="0"/>
                <a:cs typeface="Calibri" pitchFamily="34" charset="0"/>
              </a:rPr>
              <a:t>Z. Ren, J. Yuan, and Z. Zhang. Robust Hand Gesture recognition based on finger-earth mover's distance with a commodity depth camera. In Proc. of ACM MM, </a:t>
            </a:r>
            <a:r>
              <a:rPr lang="en-IN" sz="4400" baseline="-25000" dirty="0" smtClean="0">
                <a:latin typeface="Calibri" pitchFamily="34" charset="0"/>
                <a:cs typeface="Calibri" pitchFamily="34" charset="0"/>
              </a:rPr>
              <a:t>2011</a:t>
            </a:r>
          </a:p>
          <a:p>
            <a:pPr>
              <a:buFont typeface="Wingdings" pitchFamily="2" charset="2"/>
              <a:buChar char="v"/>
            </a:pPr>
            <a:endParaRPr lang="en-US" sz="3200" baseline="-250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400" baseline="-25000" dirty="0" smtClean="0">
                <a:latin typeface="Calibri" pitchFamily="34" charset="0"/>
                <a:cs typeface="Calibri" pitchFamily="34" charset="0"/>
              </a:rPr>
              <a:t>The presentation uses images from the aforesaid paper.</a:t>
            </a:r>
            <a:endParaRPr lang="en-US" sz="60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Questions???</a:t>
            </a:r>
            <a:endParaRPr lang="en-US" sz="54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2006</TotalTime>
  <Words>181</Words>
  <Application>Microsoft Office PowerPoint</Application>
  <PresentationFormat>On-screen Show (4:3)</PresentationFormat>
  <Paragraphs>33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HAND GESTURE RECOGNITOIN USING KINECT</vt:lpstr>
      <vt:lpstr>Motivation</vt:lpstr>
      <vt:lpstr>Previous work done</vt:lpstr>
      <vt:lpstr>Step 1: Segmenting hand</vt:lpstr>
      <vt:lpstr>Step 2: Distance Transform</vt:lpstr>
      <vt:lpstr>Step 3: Histogram</vt:lpstr>
      <vt:lpstr>Step 4: EMD + Regularization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in Wireless Sensor Networks</dc:title>
  <dc:creator>Shashank Sonkar</dc:creator>
  <cp:lastModifiedBy>AKSHAY</cp:lastModifiedBy>
  <cp:revision>249</cp:revision>
  <dcterms:created xsi:type="dcterms:W3CDTF">2012-02-03T17:36:54Z</dcterms:created>
  <dcterms:modified xsi:type="dcterms:W3CDTF">2012-04-04T15:08:41Z</dcterms:modified>
</cp:coreProperties>
</file>