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ournals.plos.org/plosone/article?id=10.1371/journal.pone.0278328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Presentaion_Bis15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JKAbrams, ASrivatsa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How does Depression Scores affect Brooding scores?</a:t>
            </a: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descr="Presentaion_Bis15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culture moderate relationships between rumination and symptoms of depression and PTSD?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-Based on 2022 paper, “</a:t>
            </a:r>
            <a:r>
              <a:rPr>
                <a:hlinkClick r:id="rId2"/>
              </a:rPr>
              <a:t>https://journals.plos.org/plosone/article?id=10.1371/journal.pone.0278328</a:t>
            </a:r>
            <a:r>
              <a:rPr/>
              <a:t>” -Akshanth: religion, gender, education(1-5; change to factors) -JKA: depression, anxiety, age, trauma type for PTSD -For Cultures Studied: First 109 participant ids are Euro-Australian, next 144 are Malaysian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 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Cultures: 0,1 = Euro-Australian, Malaysian (convert to factors) -Culture = Groups 1,2 = Euro-Australian, Malaysian (change to factors) -Gender (convert to factors):</a:t>
            </a:r>
            <a:br/>
            <a:r>
              <a:rPr/>
              <a:t>M = 1 F = 2 Declined to state = 5</a:t>
            </a:r>
          </a:p>
          <a:p>
            <a:pPr lvl="0" indent="0" marL="0">
              <a:buNone/>
            </a:pPr>
            <a:r>
              <a:rPr/>
              <a:t>-Education (Highest level achieved): Secondary = 1 Post-secondary = 2 Undergrad degree = 3 Graduate degree = 4 Other = 5</a:t>
            </a:r>
          </a:p>
          <a:p>
            <a:pPr lvl="0" indent="0" marL="0">
              <a:buNone/>
            </a:pPr>
            <a:r>
              <a:rPr/>
              <a:t>-Religion codes: None = 1 Christian = 2 Muslim = 3 Buddhist/Taoist = 4 Hindu = 5 Other (incl Sikh, Agnostic) =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PTSD dataset:</a:t>
            </a:r>
          </a:p>
          <a:p>
            <a:pPr lvl="0" indent="0" marL="0">
              <a:buNone/>
            </a:pPr>
            <a:r>
              <a:rPr/>
              <a:t>-Index trauma type (what the PTSD is thought to be in response to):</a:t>
            </a:r>
          </a:p>
          <a:p>
            <a:pPr lvl="0" indent="0" marL="0">
              <a:buNone/>
            </a:pPr>
            <a:r>
              <a:rPr/>
              <a:t>Accident/serious injury/illness = 1 Non-sexual assault/abuse = 2 Sexual assault/abuse = 3 Witnessing death = 4 War/natural disaster = 5 Other = 6</a:t>
            </a:r>
          </a:p>
          <a:p>
            <a:pPr lvl="0" indent="0" marL="0">
              <a:buNone/>
            </a:pPr>
            <a:r>
              <a:rPr/>
              <a:t>-HADS = Hospital Anxiety and Depression Scale:</a:t>
            </a:r>
          </a:p>
          <a:p>
            <a:pPr lvl="0" indent="0" marL="0">
              <a:buNone/>
            </a:pPr>
            <a:r>
              <a:rPr/>
              <a:t>had_sdep = depression subscale total had_sanx = anxiety subscale total had_stotal = overall HADS total</a:t>
            </a:r>
          </a:p>
          <a:p>
            <a:pPr lvl="0" indent="0" marL="0">
              <a:buNone/>
            </a:pPr>
            <a:r>
              <a:rPr/>
              <a:t>-pts_dtotal = overall score on PTSD assessment scale</a:t>
            </a:r>
          </a:p>
          <a:p>
            <a:pPr lvl="0" indent="0" marL="0">
              <a:buNone/>
            </a:pPr>
            <a:r>
              <a:rPr/>
              <a:t>-RRS-B = Brooding scale - want sum of all RRS scores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Gender Affect Brooding Scores?</a:t>
            </a:r>
          </a:p>
        </p:txBody>
      </p:sp>
      <p:pic>
        <p:nvPicPr>
          <p:cNvPr descr="Presentaion_Bis15_files/figure-pptx/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How does Religion and Education level affect Brooding Scores?</a:t>
            </a:r>
          </a:p>
        </p:txBody>
      </p:sp>
      <p:pic>
        <p:nvPicPr>
          <p:cNvPr descr="Presentaion_Bis15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-Too complicated. Is there a better way to graph this?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does each religion affect Brooding scores?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-Only graphed Religions with differences of brooding scores*</a:t>
            </a:r>
          </a:p>
        </p:txBody>
      </p:sp>
      <p:pic>
        <p:nvPicPr>
          <p:cNvPr descr="Presentaion_Bis15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1st Religous Brooding Score</a:t>
            </a:r>
          </a:p>
        </p:txBody>
      </p:sp>
      <p:pic>
        <p:nvPicPr>
          <p:cNvPr descr="Presentaion_Bis15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2nd Religous Brooding Score</a:t>
            </a:r>
          </a:p>
        </p:txBody>
      </p:sp>
      <p:pic>
        <p:nvPicPr>
          <p:cNvPr descr="Presentaion_Bis15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Presentaion_Bis15</dc:title>
  <dc:creator>JKAbrams, ASrivatsa</dc:creator>
  <cp:keywords/>
  <dcterms:created xsi:type="dcterms:W3CDTF">2023-03-15T17:21:07Z</dcterms:created>
  <dcterms:modified xsi:type="dcterms:W3CDTF">2023-03-15T17:21:07Z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2023-03-15</vt:lpwstr>
  </property>
  <property fmtid="{D5CDD505-2E9C-101B-9397-08002B2CF9AE}" pid="3" name="output">
    <vt:lpwstr>powerpoint_presentation</vt:lpwstr>
  </property>
</Properties>
</file>