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D8907-366B-48D6-B522-4257939662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C9AC0-113B-4D10-9F32-CA7AAE2560A1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23FB1DBD-6354-4540-9272-B36CF2DC4013}" type="parTrans" cxnId="{7703F84E-9E68-497E-A672-6FD809408A66}">
      <dgm:prSet/>
      <dgm:spPr/>
      <dgm:t>
        <a:bodyPr/>
        <a:lstStyle/>
        <a:p>
          <a:endParaRPr lang="en-US"/>
        </a:p>
      </dgm:t>
    </dgm:pt>
    <dgm:pt modelId="{FEB822D2-2846-4586-9E5B-089560875F1D}" type="sibTrans" cxnId="{7703F84E-9E68-497E-A672-6FD809408A66}">
      <dgm:prSet/>
      <dgm:spPr/>
      <dgm:t>
        <a:bodyPr/>
        <a:lstStyle/>
        <a:p>
          <a:endParaRPr lang="en-US"/>
        </a:p>
      </dgm:t>
    </dgm:pt>
    <dgm:pt modelId="{21C4ED18-52C6-4858-808D-08C6337B233A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53BAF59C-7A6C-44EF-906E-91C659E42AF0}" type="parTrans" cxnId="{909A6F77-3808-4601-B700-255A0CC5784C}">
      <dgm:prSet/>
      <dgm:spPr/>
      <dgm:t>
        <a:bodyPr/>
        <a:lstStyle/>
        <a:p>
          <a:endParaRPr lang="en-US"/>
        </a:p>
      </dgm:t>
    </dgm:pt>
    <dgm:pt modelId="{85C417DE-DBEE-4B5D-B20A-10497CEAFE9C}" type="sibTrans" cxnId="{909A6F77-3808-4601-B700-255A0CC5784C}">
      <dgm:prSet/>
      <dgm:spPr/>
      <dgm:t>
        <a:bodyPr/>
        <a:lstStyle/>
        <a:p>
          <a:endParaRPr lang="en-US"/>
        </a:p>
      </dgm:t>
    </dgm:pt>
    <dgm:pt modelId="{CD9AD628-9A0C-487F-AAD4-5D5DE559B903}">
      <dgm:prSet/>
      <dgm:spPr/>
      <dgm:t>
        <a:bodyPr/>
        <a:lstStyle/>
        <a:p>
          <a:r>
            <a:rPr lang="en-US" dirty="0"/>
            <a:t>Feature Selection and Extraction</a:t>
          </a:r>
        </a:p>
      </dgm:t>
    </dgm:pt>
    <dgm:pt modelId="{A0087D01-0250-49BF-B4B5-559B5B679B35}" type="parTrans" cxnId="{9BC07936-58E3-4813-BCD2-9E8E125D4AC2}">
      <dgm:prSet/>
      <dgm:spPr/>
      <dgm:t>
        <a:bodyPr/>
        <a:lstStyle/>
        <a:p>
          <a:endParaRPr lang="en-US"/>
        </a:p>
      </dgm:t>
    </dgm:pt>
    <dgm:pt modelId="{DC14A976-CED0-4D65-8769-F033FE38AFB9}" type="sibTrans" cxnId="{9BC07936-58E3-4813-BCD2-9E8E125D4AC2}">
      <dgm:prSet/>
      <dgm:spPr/>
      <dgm:t>
        <a:bodyPr/>
        <a:lstStyle/>
        <a:p>
          <a:endParaRPr lang="en-US"/>
        </a:p>
      </dgm:t>
    </dgm:pt>
    <dgm:pt modelId="{8AC95CCC-9B32-49E3-B2C3-24F3684918AB}">
      <dgm:prSet/>
      <dgm:spPr/>
      <dgm:t>
        <a:bodyPr/>
        <a:lstStyle/>
        <a:p>
          <a:r>
            <a:rPr lang="en-US"/>
            <a:t>Algorithms used</a:t>
          </a:r>
        </a:p>
      </dgm:t>
    </dgm:pt>
    <dgm:pt modelId="{0548EFD1-4848-4184-AF8A-410A86BCFF27}" type="parTrans" cxnId="{960DE6DD-425E-4FD6-B517-2AD163B2D837}">
      <dgm:prSet/>
      <dgm:spPr/>
      <dgm:t>
        <a:bodyPr/>
        <a:lstStyle/>
        <a:p>
          <a:endParaRPr lang="en-US"/>
        </a:p>
      </dgm:t>
    </dgm:pt>
    <dgm:pt modelId="{1085A4B4-190B-49CE-BE8D-F77D821229A9}" type="sibTrans" cxnId="{960DE6DD-425E-4FD6-B517-2AD163B2D837}">
      <dgm:prSet/>
      <dgm:spPr/>
      <dgm:t>
        <a:bodyPr/>
        <a:lstStyle/>
        <a:p>
          <a:endParaRPr lang="en-US"/>
        </a:p>
      </dgm:t>
    </dgm:pt>
    <dgm:pt modelId="{C58F6C04-B33E-47DA-B1B4-08E9B88DC228}">
      <dgm:prSet/>
      <dgm:spPr/>
      <dgm:t>
        <a:bodyPr/>
        <a:lstStyle/>
        <a:p>
          <a:r>
            <a:rPr lang="en-US" dirty="0"/>
            <a:t>Results (Accuracy of each model)</a:t>
          </a:r>
        </a:p>
      </dgm:t>
    </dgm:pt>
    <dgm:pt modelId="{6060998D-6C98-40E1-BA0C-559806B6C753}" type="parTrans" cxnId="{DAA5C0EB-A951-4248-BC76-87A17177F67D}">
      <dgm:prSet/>
      <dgm:spPr/>
      <dgm:t>
        <a:bodyPr/>
        <a:lstStyle/>
        <a:p>
          <a:endParaRPr lang="en-US"/>
        </a:p>
      </dgm:t>
    </dgm:pt>
    <dgm:pt modelId="{BCCDEC4B-2A46-48F7-97D7-3576E2D15981}" type="sibTrans" cxnId="{DAA5C0EB-A951-4248-BC76-87A17177F67D}">
      <dgm:prSet/>
      <dgm:spPr/>
      <dgm:t>
        <a:bodyPr/>
        <a:lstStyle/>
        <a:p>
          <a:endParaRPr lang="en-US"/>
        </a:p>
      </dgm:t>
    </dgm:pt>
    <dgm:pt modelId="{118F38EB-77C5-4BF9-81F1-2F39C19E716C}">
      <dgm:prSet/>
      <dgm:spPr/>
      <dgm:t>
        <a:bodyPr/>
        <a:lstStyle/>
        <a:p>
          <a:r>
            <a:rPr lang="en-US" dirty="0"/>
            <a:t>Results (Using Confusion matrix)</a:t>
          </a:r>
        </a:p>
      </dgm:t>
    </dgm:pt>
    <dgm:pt modelId="{6AC99BFA-8178-4ABE-913B-77DCDBAA942A}" type="parTrans" cxnId="{D76FF6A9-74A9-40F4-A29D-57D0290397FF}">
      <dgm:prSet/>
      <dgm:spPr/>
      <dgm:t>
        <a:bodyPr/>
        <a:lstStyle/>
        <a:p>
          <a:endParaRPr lang="en-US"/>
        </a:p>
      </dgm:t>
    </dgm:pt>
    <dgm:pt modelId="{B07FE263-EF9F-4158-8975-34AE6C5CB4CB}" type="sibTrans" cxnId="{D76FF6A9-74A9-40F4-A29D-57D0290397FF}">
      <dgm:prSet/>
      <dgm:spPr/>
      <dgm:t>
        <a:bodyPr/>
        <a:lstStyle/>
        <a:p>
          <a:endParaRPr lang="en-US"/>
        </a:p>
      </dgm:t>
    </dgm:pt>
    <dgm:pt modelId="{72F1E500-A4B3-41A7-8862-32AFEDE203FF}">
      <dgm:prSet/>
      <dgm:spPr/>
      <dgm:t>
        <a:bodyPr/>
        <a:lstStyle/>
        <a:p>
          <a:r>
            <a:rPr lang="en-US"/>
            <a:t>Discussion</a:t>
          </a:r>
        </a:p>
      </dgm:t>
    </dgm:pt>
    <dgm:pt modelId="{DABB1683-D568-4EDA-9262-CFA50EACE5E6}" type="parTrans" cxnId="{830F0D74-148A-42D6-9BD7-4A9F2F96EC55}">
      <dgm:prSet/>
      <dgm:spPr/>
      <dgm:t>
        <a:bodyPr/>
        <a:lstStyle/>
        <a:p>
          <a:endParaRPr lang="en-US"/>
        </a:p>
      </dgm:t>
    </dgm:pt>
    <dgm:pt modelId="{3ADAFB18-5822-4A5E-9298-45BF0095E57D}" type="sibTrans" cxnId="{830F0D74-148A-42D6-9BD7-4A9F2F96EC55}">
      <dgm:prSet/>
      <dgm:spPr/>
      <dgm:t>
        <a:bodyPr/>
        <a:lstStyle/>
        <a:p>
          <a:endParaRPr lang="en-US"/>
        </a:p>
      </dgm:t>
    </dgm:pt>
    <dgm:pt modelId="{EA4F72C7-EE05-4231-AD6B-6110015BDE8E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520A28B9-E1B0-4401-A879-E73833027CB0}" type="parTrans" cxnId="{EC5C5124-801F-4E5D-96AC-6C4C5B74763F}">
      <dgm:prSet/>
      <dgm:spPr/>
      <dgm:t>
        <a:bodyPr/>
        <a:lstStyle/>
        <a:p>
          <a:endParaRPr lang="en-US"/>
        </a:p>
      </dgm:t>
    </dgm:pt>
    <dgm:pt modelId="{8DFC96A6-F55F-4A16-838B-F3462061E65A}" type="sibTrans" cxnId="{EC5C5124-801F-4E5D-96AC-6C4C5B74763F}">
      <dgm:prSet/>
      <dgm:spPr/>
      <dgm:t>
        <a:bodyPr/>
        <a:lstStyle/>
        <a:p>
          <a:endParaRPr lang="en-US"/>
        </a:p>
      </dgm:t>
    </dgm:pt>
    <dgm:pt modelId="{68D121F1-1402-44D3-92F0-DA5FB7B9603A}">
      <dgm:prSet/>
      <dgm:spPr/>
      <dgm:t>
        <a:bodyPr/>
        <a:lstStyle/>
        <a:p>
          <a:r>
            <a:rPr lang="en-US" dirty="0"/>
            <a:t>Analysis</a:t>
          </a:r>
        </a:p>
      </dgm:t>
    </dgm:pt>
    <dgm:pt modelId="{34C91442-77D5-4837-9392-3DE169268406}" type="parTrans" cxnId="{E6A038D6-AF05-46EF-AE1B-A7041B474A99}">
      <dgm:prSet/>
      <dgm:spPr/>
      <dgm:t>
        <a:bodyPr/>
        <a:lstStyle/>
        <a:p>
          <a:endParaRPr lang="en-US"/>
        </a:p>
      </dgm:t>
    </dgm:pt>
    <dgm:pt modelId="{8DB28011-FDB4-4179-9457-3947590206C4}" type="sibTrans" cxnId="{E6A038D6-AF05-46EF-AE1B-A7041B474A99}">
      <dgm:prSet/>
      <dgm:spPr/>
      <dgm:t>
        <a:bodyPr/>
        <a:lstStyle/>
        <a:p>
          <a:endParaRPr lang="en-US"/>
        </a:p>
      </dgm:t>
    </dgm:pt>
    <dgm:pt modelId="{E274E076-5E24-4349-A259-53DF4EC0456E}" type="pres">
      <dgm:prSet presAssocID="{D47D8907-366B-48D6-B522-4257939662C3}" presName="vert0" presStyleCnt="0">
        <dgm:presLayoutVars>
          <dgm:dir/>
          <dgm:animOne val="branch"/>
          <dgm:animLvl val="lvl"/>
        </dgm:presLayoutVars>
      </dgm:prSet>
      <dgm:spPr/>
    </dgm:pt>
    <dgm:pt modelId="{F90C319E-20BE-413F-B51C-079E7C1F9E2E}" type="pres">
      <dgm:prSet presAssocID="{C67C9AC0-113B-4D10-9F32-CA7AAE2560A1}" presName="thickLine" presStyleLbl="alignNode1" presStyleIdx="0" presStyleCnt="9"/>
      <dgm:spPr/>
    </dgm:pt>
    <dgm:pt modelId="{9D4652F5-8E19-436C-9CC7-8F1FA6B1AEC3}" type="pres">
      <dgm:prSet presAssocID="{C67C9AC0-113B-4D10-9F32-CA7AAE2560A1}" presName="horz1" presStyleCnt="0"/>
      <dgm:spPr/>
    </dgm:pt>
    <dgm:pt modelId="{82C7C0F3-F6A4-4883-8FE1-CB4F9F98056B}" type="pres">
      <dgm:prSet presAssocID="{C67C9AC0-113B-4D10-9F32-CA7AAE2560A1}" presName="tx1" presStyleLbl="revTx" presStyleIdx="0" presStyleCnt="9"/>
      <dgm:spPr/>
    </dgm:pt>
    <dgm:pt modelId="{77EC2181-4A9C-4830-9D74-E03B1FAF5914}" type="pres">
      <dgm:prSet presAssocID="{C67C9AC0-113B-4D10-9F32-CA7AAE2560A1}" presName="vert1" presStyleCnt="0"/>
      <dgm:spPr/>
    </dgm:pt>
    <dgm:pt modelId="{23EE770E-B580-4078-9085-C8E62DD499A5}" type="pres">
      <dgm:prSet presAssocID="{21C4ED18-52C6-4858-808D-08C6337B233A}" presName="thickLine" presStyleLbl="alignNode1" presStyleIdx="1" presStyleCnt="9"/>
      <dgm:spPr/>
    </dgm:pt>
    <dgm:pt modelId="{1969D334-D087-4206-B09F-748894BDB30D}" type="pres">
      <dgm:prSet presAssocID="{21C4ED18-52C6-4858-808D-08C6337B233A}" presName="horz1" presStyleCnt="0"/>
      <dgm:spPr/>
    </dgm:pt>
    <dgm:pt modelId="{995F2C32-D3A0-4455-BE2A-E628FB79A8DD}" type="pres">
      <dgm:prSet presAssocID="{21C4ED18-52C6-4858-808D-08C6337B233A}" presName="tx1" presStyleLbl="revTx" presStyleIdx="1" presStyleCnt="9"/>
      <dgm:spPr/>
    </dgm:pt>
    <dgm:pt modelId="{8E0C5931-4471-403E-971E-ED4E416F1F87}" type="pres">
      <dgm:prSet presAssocID="{21C4ED18-52C6-4858-808D-08C6337B233A}" presName="vert1" presStyleCnt="0"/>
      <dgm:spPr/>
    </dgm:pt>
    <dgm:pt modelId="{F333B052-A552-4D2A-8DFC-23ADBEB8B0DE}" type="pres">
      <dgm:prSet presAssocID="{CD9AD628-9A0C-487F-AAD4-5D5DE559B903}" presName="thickLine" presStyleLbl="alignNode1" presStyleIdx="2" presStyleCnt="9"/>
      <dgm:spPr/>
    </dgm:pt>
    <dgm:pt modelId="{736917B4-81E5-478A-A809-E22A0012A19A}" type="pres">
      <dgm:prSet presAssocID="{CD9AD628-9A0C-487F-AAD4-5D5DE559B903}" presName="horz1" presStyleCnt="0"/>
      <dgm:spPr/>
    </dgm:pt>
    <dgm:pt modelId="{5DB22B64-FA87-4F53-948F-D346DC872F46}" type="pres">
      <dgm:prSet presAssocID="{CD9AD628-9A0C-487F-AAD4-5D5DE559B903}" presName="tx1" presStyleLbl="revTx" presStyleIdx="2" presStyleCnt="9"/>
      <dgm:spPr/>
    </dgm:pt>
    <dgm:pt modelId="{4F638763-9D58-443A-82BC-243CCF7F5404}" type="pres">
      <dgm:prSet presAssocID="{CD9AD628-9A0C-487F-AAD4-5D5DE559B903}" presName="vert1" presStyleCnt="0"/>
      <dgm:spPr/>
    </dgm:pt>
    <dgm:pt modelId="{51154A0B-5A4A-484C-83A2-01D59FA723DB}" type="pres">
      <dgm:prSet presAssocID="{8AC95CCC-9B32-49E3-B2C3-24F3684918AB}" presName="thickLine" presStyleLbl="alignNode1" presStyleIdx="3" presStyleCnt="9"/>
      <dgm:spPr/>
    </dgm:pt>
    <dgm:pt modelId="{C14E5400-42CE-4961-BF0C-57B9E36B8F1E}" type="pres">
      <dgm:prSet presAssocID="{8AC95CCC-9B32-49E3-B2C3-24F3684918AB}" presName="horz1" presStyleCnt="0"/>
      <dgm:spPr/>
    </dgm:pt>
    <dgm:pt modelId="{B718C20A-4BDF-47BF-85EB-B56E2574A879}" type="pres">
      <dgm:prSet presAssocID="{8AC95CCC-9B32-49E3-B2C3-24F3684918AB}" presName="tx1" presStyleLbl="revTx" presStyleIdx="3" presStyleCnt="9"/>
      <dgm:spPr/>
    </dgm:pt>
    <dgm:pt modelId="{0056D008-2681-4D80-A592-7014A1D73D3E}" type="pres">
      <dgm:prSet presAssocID="{8AC95CCC-9B32-49E3-B2C3-24F3684918AB}" presName="vert1" presStyleCnt="0"/>
      <dgm:spPr/>
    </dgm:pt>
    <dgm:pt modelId="{D12E3824-ACE5-44D8-AB23-91182E71B0D9}" type="pres">
      <dgm:prSet presAssocID="{C58F6C04-B33E-47DA-B1B4-08E9B88DC228}" presName="thickLine" presStyleLbl="alignNode1" presStyleIdx="4" presStyleCnt="9"/>
      <dgm:spPr/>
    </dgm:pt>
    <dgm:pt modelId="{DE53DC82-44FD-4655-A89A-01A7C160A50E}" type="pres">
      <dgm:prSet presAssocID="{C58F6C04-B33E-47DA-B1B4-08E9B88DC228}" presName="horz1" presStyleCnt="0"/>
      <dgm:spPr/>
    </dgm:pt>
    <dgm:pt modelId="{1A217E24-7D4D-4857-B342-9CC9A5258F67}" type="pres">
      <dgm:prSet presAssocID="{C58F6C04-B33E-47DA-B1B4-08E9B88DC228}" presName="tx1" presStyleLbl="revTx" presStyleIdx="4" presStyleCnt="9"/>
      <dgm:spPr/>
    </dgm:pt>
    <dgm:pt modelId="{9E19EB96-BAB2-4193-B7F5-0860BE4CD011}" type="pres">
      <dgm:prSet presAssocID="{C58F6C04-B33E-47DA-B1B4-08E9B88DC228}" presName="vert1" presStyleCnt="0"/>
      <dgm:spPr/>
    </dgm:pt>
    <dgm:pt modelId="{14DFC90B-595E-43F5-9B83-4982E906A27B}" type="pres">
      <dgm:prSet presAssocID="{118F38EB-77C5-4BF9-81F1-2F39C19E716C}" presName="thickLine" presStyleLbl="alignNode1" presStyleIdx="5" presStyleCnt="9"/>
      <dgm:spPr/>
    </dgm:pt>
    <dgm:pt modelId="{06865FA8-B0CF-47E6-BA1E-87B05076C4CD}" type="pres">
      <dgm:prSet presAssocID="{118F38EB-77C5-4BF9-81F1-2F39C19E716C}" presName="horz1" presStyleCnt="0"/>
      <dgm:spPr/>
    </dgm:pt>
    <dgm:pt modelId="{13C46E5A-E251-4693-B122-E29F005E856A}" type="pres">
      <dgm:prSet presAssocID="{118F38EB-77C5-4BF9-81F1-2F39C19E716C}" presName="tx1" presStyleLbl="revTx" presStyleIdx="5" presStyleCnt="9"/>
      <dgm:spPr/>
    </dgm:pt>
    <dgm:pt modelId="{40BEFFDB-ED12-4418-A412-85BBDDB31C69}" type="pres">
      <dgm:prSet presAssocID="{118F38EB-77C5-4BF9-81F1-2F39C19E716C}" presName="vert1" presStyleCnt="0"/>
      <dgm:spPr/>
    </dgm:pt>
    <dgm:pt modelId="{2B9DEF87-AAD0-4AFE-9672-5A0E0AB64E08}" type="pres">
      <dgm:prSet presAssocID="{68D121F1-1402-44D3-92F0-DA5FB7B9603A}" presName="thickLine" presStyleLbl="alignNode1" presStyleIdx="6" presStyleCnt="9"/>
      <dgm:spPr/>
    </dgm:pt>
    <dgm:pt modelId="{83575658-2247-4FC9-957D-19F9756563CC}" type="pres">
      <dgm:prSet presAssocID="{68D121F1-1402-44D3-92F0-DA5FB7B9603A}" presName="horz1" presStyleCnt="0"/>
      <dgm:spPr/>
    </dgm:pt>
    <dgm:pt modelId="{2FDACF28-8A2F-40E5-B483-921C9F2C53AB}" type="pres">
      <dgm:prSet presAssocID="{68D121F1-1402-44D3-92F0-DA5FB7B9603A}" presName="tx1" presStyleLbl="revTx" presStyleIdx="6" presStyleCnt="9"/>
      <dgm:spPr/>
    </dgm:pt>
    <dgm:pt modelId="{47FBA826-5EFF-4C52-86FB-DA2CA2799046}" type="pres">
      <dgm:prSet presAssocID="{68D121F1-1402-44D3-92F0-DA5FB7B9603A}" presName="vert1" presStyleCnt="0"/>
      <dgm:spPr/>
    </dgm:pt>
    <dgm:pt modelId="{73EB3943-F3EF-41CD-BC8A-5C66E32A8693}" type="pres">
      <dgm:prSet presAssocID="{72F1E500-A4B3-41A7-8862-32AFEDE203FF}" presName="thickLine" presStyleLbl="alignNode1" presStyleIdx="7" presStyleCnt="9"/>
      <dgm:spPr/>
    </dgm:pt>
    <dgm:pt modelId="{D4D844AE-BDA5-49DD-9EFE-9FEC9DBC6AE4}" type="pres">
      <dgm:prSet presAssocID="{72F1E500-A4B3-41A7-8862-32AFEDE203FF}" presName="horz1" presStyleCnt="0"/>
      <dgm:spPr/>
    </dgm:pt>
    <dgm:pt modelId="{CB3FC376-5E3F-47F1-83DA-B192527ACF10}" type="pres">
      <dgm:prSet presAssocID="{72F1E500-A4B3-41A7-8862-32AFEDE203FF}" presName="tx1" presStyleLbl="revTx" presStyleIdx="7" presStyleCnt="9"/>
      <dgm:spPr/>
    </dgm:pt>
    <dgm:pt modelId="{145FF4EA-1933-4E93-8F0C-386216B71E58}" type="pres">
      <dgm:prSet presAssocID="{72F1E500-A4B3-41A7-8862-32AFEDE203FF}" presName="vert1" presStyleCnt="0"/>
      <dgm:spPr/>
    </dgm:pt>
    <dgm:pt modelId="{6B6B8073-3292-4379-8A61-BB2B8835F802}" type="pres">
      <dgm:prSet presAssocID="{EA4F72C7-EE05-4231-AD6B-6110015BDE8E}" presName="thickLine" presStyleLbl="alignNode1" presStyleIdx="8" presStyleCnt="9"/>
      <dgm:spPr/>
    </dgm:pt>
    <dgm:pt modelId="{7991DF07-783E-4051-B59E-0815C8DD3751}" type="pres">
      <dgm:prSet presAssocID="{EA4F72C7-EE05-4231-AD6B-6110015BDE8E}" presName="horz1" presStyleCnt="0"/>
      <dgm:spPr/>
    </dgm:pt>
    <dgm:pt modelId="{132C09CE-B5F7-4253-99C6-97546F4C58C8}" type="pres">
      <dgm:prSet presAssocID="{EA4F72C7-EE05-4231-AD6B-6110015BDE8E}" presName="tx1" presStyleLbl="revTx" presStyleIdx="8" presStyleCnt="9"/>
      <dgm:spPr/>
    </dgm:pt>
    <dgm:pt modelId="{C1B9483B-9DB1-4967-ACAC-178D3067EAB4}" type="pres">
      <dgm:prSet presAssocID="{EA4F72C7-EE05-4231-AD6B-6110015BDE8E}" presName="vert1" presStyleCnt="0"/>
      <dgm:spPr/>
    </dgm:pt>
  </dgm:ptLst>
  <dgm:cxnLst>
    <dgm:cxn modelId="{ACB5B912-05F7-42F9-B1D8-035D6F6408A3}" type="presOf" srcId="{21C4ED18-52C6-4858-808D-08C6337B233A}" destId="{995F2C32-D3A0-4455-BE2A-E628FB79A8DD}" srcOrd="0" destOrd="0" presId="urn:microsoft.com/office/officeart/2008/layout/LinedList"/>
    <dgm:cxn modelId="{EC5C5124-801F-4E5D-96AC-6C4C5B74763F}" srcId="{D47D8907-366B-48D6-B522-4257939662C3}" destId="{EA4F72C7-EE05-4231-AD6B-6110015BDE8E}" srcOrd="8" destOrd="0" parTransId="{520A28B9-E1B0-4401-A879-E73833027CB0}" sibTransId="{8DFC96A6-F55F-4A16-838B-F3462061E65A}"/>
    <dgm:cxn modelId="{9BC07936-58E3-4813-BCD2-9E8E125D4AC2}" srcId="{D47D8907-366B-48D6-B522-4257939662C3}" destId="{CD9AD628-9A0C-487F-AAD4-5D5DE559B903}" srcOrd="2" destOrd="0" parTransId="{A0087D01-0250-49BF-B4B5-559B5B679B35}" sibTransId="{DC14A976-CED0-4D65-8769-F033FE38AFB9}"/>
    <dgm:cxn modelId="{BE90AC67-AC93-493A-BCC8-97E30D94C3A4}" type="presOf" srcId="{EA4F72C7-EE05-4231-AD6B-6110015BDE8E}" destId="{132C09CE-B5F7-4253-99C6-97546F4C58C8}" srcOrd="0" destOrd="0" presId="urn:microsoft.com/office/officeart/2008/layout/LinedList"/>
    <dgm:cxn modelId="{7703F84E-9E68-497E-A672-6FD809408A66}" srcId="{D47D8907-366B-48D6-B522-4257939662C3}" destId="{C67C9AC0-113B-4D10-9F32-CA7AAE2560A1}" srcOrd="0" destOrd="0" parTransId="{23FB1DBD-6354-4540-9272-B36CF2DC4013}" sibTransId="{FEB822D2-2846-4586-9E5B-089560875F1D}"/>
    <dgm:cxn modelId="{E8A8E14F-26DC-45D2-9ADA-AD36FFD07775}" type="presOf" srcId="{72F1E500-A4B3-41A7-8862-32AFEDE203FF}" destId="{CB3FC376-5E3F-47F1-83DA-B192527ACF10}" srcOrd="0" destOrd="0" presId="urn:microsoft.com/office/officeart/2008/layout/LinedList"/>
    <dgm:cxn modelId="{384A2572-5F1D-445B-B91D-6D1744DE9A2D}" type="presOf" srcId="{C58F6C04-B33E-47DA-B1B4-08E9B88DC228}" destId="{1A217E24-7D4D-4857-B342-9CC9A5258F67}" srcOrd="0" destOrd="0" presId="urn:microsoft.com/office/officeart/2008/layout/LinedList"/>
    <dgm:cxn modelId="{830F0D74-148A-42D6-9BD7-4A9F2F96EC55}" srcId="{D47D8907-366B-48D6-B522-4257939662C3}" destId="{72F1E500-A4B3-41A7-8862-32AFEDE203FF}" srcOrd="7" destOrd="0" parTransId="{DABB1683-D568-4EDA-9262-CFA50EACE5E6}" sibTransId="{3ADAFB18-5822-4A5E-9298-45BF0095E57D}"/>
    <dgm:cxn modelId="{B754D755-CB8B-435B-AD0C-1E8B279D12B2}" type="presOf" srcId="{68D121F1-1402-44D3-92F0-DA5FB7B9603A}" destId="{2FDACF28-8A2F-40E5-B483-921C9F2C53AB}" srcOrd="0" destOrd="0" presId="urn:microsoft.com/office/officeart/2008/layout/LinedList"/>
    <dgm:cxn modelId="{909A6F77-3808-4601-B700-255A0CC5784C}" srcId="{D47D8907-366B-48D6-B522-4257939662C3}" destId="{21C4ED18-52C6-4858-808D-08C6337B233A}" srcOrd="1" destOrd="0" parTransId="{53BAF59C-7A6C-44EF-906E-91C659E42AF0}" sibTransId="{85C417DE-DBEE-4B5D-B20A-10497CEAFE9C}"/>
    <dgm:cxn modelId="{BEC0D87C-9AF2-4612-B1A6-2C67299B3C14}" type="presOf" srcId="{CD9AD628-9A0C-487F-AAD4-5D5DE559B903}" destId="{5DB22B64-FA87-4F53-948F-D346DC872F46}" srcOrd="0" destOrd="0" presId="urn:microsoft.com/office/officeart/2008/layout/LinedList"/>
    <dgm:cxn modelId="{D500FE88-92DC-420B-89DA-7AA7DDD526A1}" type="presOf" srcId="{118F38EB-77C5-4BF9-81F1-2F39C19E716C}" destId="{13C46E5A-E251-4693-B122-E29F005E856A}" srcOrd="0" destOrd="0" presId="urn:microsoft.com/office/officeart/2008/layout/LinedList"/>
    <dgm:cxn modelId="{F1E6588C-16BF-46B2-8279-B79CC286B1BE}" type="presOf" srcId="{8AC95CCC-9B32-49E3-B2C3-24F3684918AB}" destId="{B718C20A-4BDF-47BF-85EB-B56E2574A879}" srcOrd="0" destOrd="0" presId="urn:microsoft.com/office/officeart/2008/layout/LinedList"/>
    <dgm:cxn modelId="{5412A19F-7FDF-4FEF-B5B7-7359171BBA4E}" type="presOf" srcId="{C67C9AC0-113B-4D10-9F32-CA7AAE2560A1}" destId="{82C7C0F3-F6A4-4883-8FE1-CB4F9F98056B}" srcOrd="0" destOrd="0" presId="urn:microsoft.com/office/officeart/2008/layout/LinedList"/>
    <dgm:cxn modelId="{D76FF6A9-74A9-40F4-A29D-57D0290397FF}" srcId="{D47D8907-366B-48D6-B522-4257939662C3}" destId="{118F38EB-77C5-4BF9-81F1-2F39C19E716C}" srcOrd="5" destOrd="0" parTransId="{6AC99BFA-8178-4ABE-913B-77DCDBAA942A}" sibTransId="{B07FE263-EF9F-4158-8975-34AE6C5CB4CB}"/>
    <dgm:cxn modelId="{0FE15FC1-1E2B-4FD8-859C-9E8FAF814B50}" type="presOf" srcId="{D47D8907-366B-48D6-B522-4257939662C3}" destId="{E274E076-5E24-4349-A259-53DF4EC0456E}" srcOrd="0" destOrd="0" presId="urn:microsoft.com/office/officeart/2008/layout/LinedList"/>
    <dgm:cxn modelId="{E6A038D6-AF05-46EF-AE1B-A7041B474A99}" srcId="{D47D8907-366B-48D6-B522-4257939662C3}" destId="{68D121F1-1402-44D3-92F0-DA5FB7B9603A}" srcOrd="6" destOrd="0" parTransId="{34C91442-77D5-4837-9392-3DE169268406}" sibTransId="{8DB28011-FDB4-4179-9457-3947590206C4}"/>
    <dgm:cxn modelId="{960DE6DD-425E-4FD6-B517-2AD163B2D837}" srcId="{D47D8907-366B-48D6-B522-4257939662C3}" destId="{8AC95CCC-9B32-49E3-B2C3-24F3684918AB}" srcOrd="3" destOrd="0" parTransId="{0548EFD1-4848-4184-AF8A-410A86BCFF27}" sibTransId="{1085A4B4-190B-49CE-BE8D-F77D821229A9}"/>
    <dgm:cxn modelId="{DAA5C0EB-A951-4248-BC76-87A17177F67D}" srcId="{D47D8907-366B-48D6-B522-4257939662C3}" destId="{C58F6C04-B33E-47DA-B1B4-08E9B88DC228}" srcOrd="4" destOrd="0" parTransId="{6060998D-6C98-40E1-BA0C-559806B6C753}" sibTransId="{BCCDEC4B-2A46-48F7-97D7-3576E2D15981}"/>
    <dgm:cxn modelId="{9DB9C6FF-5A75-4C7F-9C2D-DC079352BB59}" type="presParOf" srcId="{E274E076-5E24-4349-A259-53DF4EC0456E}" destId="{F90C319E-20BE-413F-B51C-079E7C1F9E2E}" srcOrd="0" destOrd="0" presId="urn:microsoft.com/office/officeart/2008/layout/LinedList"/>
    <dgm:cxn modelId="{EC29D6F2-451D-4C19-B291-9A1950FC3672}" type="presParOf" srcId="{E274E076-5E24-4349-A259-53DF4EC0456E}" destId="{9D4652F5-8E19-436C-9CC7-8F1FA6B1AEC3}" srcOrd="1" destOrd="0" presId="urn:microsoft.com/office/officeart/2008/layout/LinedList"/>
    <dgm:cxn modelId="{C2E86D6F-029E-43F2-8EA7-0ABBEFC77B14}" type="presParOf" srcId="{9D4652F5-8E19-436C-9CC7-8F1FA6B1AEC3}" destId="{82C7C0F3-F6A4-4883-8FE1-CB4F9F98056B}" srcOrd="0" destOrd="0" presId="urn:microsoft.com/office/officeart/2008/layout/LinedList"/>
    <dgm:cxn modelId="{B162E5CF-F06B-423F-A2BF-CF12E9E9ECC7}" type="presParOf" srcId="{9D4652F5-8E19-436C-9CC7-8F1FA6B1AEC3}" destId="{77EC2181-4A9C-4830-9D74-E03B1FAF5914}" srcOrd="1" destOrd="0" presId="urn:microsoft.com/office/officeart/2008/layout/LinedList"/>
    <dgm:cxn modelId="{9D87ED7C-8FFC-4539-A667-3DE553776852}" type="presParOf" srcId="{E274E076-5E24-4349-A259-53DF4EC0456E}" destId="{23EE770E-B580-4078-9085-C8E62DD499A5}" srcOrd="2" destOrd="0" presId="urn:microsoft.com/office/officeart/2008/layout/LinedList"/>
    <dgm:cxn modelId="{EA4EA483-619D-4FB6-86EC-2290F34E5C96}" type="presParOf" srcId="{E274E076-5E24-4349-A259-53DF4EC0456E}" destId="{1969D334-D087-4206-B09F-748894BDB30D}" srcOrd="3" destOrd="0" presId="urn:microsoft.com/office/officeart/2008/layout/LinedList"/>
    <dgm:cxn modelId="{CED512FE-02D6-4B38-9EF8-D3CEB333A91C}" type="presParOf" srcId="{1969D334-D087-4206-B09F-748894BDB30D}" destId="{995F2C32-D3A0-4455-BE2A-E628FB79A8DD}" srcOrd="0" destOrd="0" presId="urn:microsoft.com/office/officeart/2008/layout/LinedList"/>
    <dgm:cxn modelId="{D2AF37A8-7C5C-4BBC-BB2D-94DCABCA9C84}" type="presParOf" srcId="{1969D334-D087-4206-B09F-748894BDB30D}" destId="{8E0C5931-4471-403E-971E-ED4E416F1F87}" srcOrd="1" destOrd="0" presId="urn:microsoft.com/office/officeart/2008/layout/LinedList"/>
    <dgm:cxn modelId="{0998CC21-007E-4C92-A4C3-29E7398B2F9C}" type="presParOf" srcId="{E274E076-5E24-4349-A259-53DF4EC0456E}" destId="{F333B052-A552-4D2A-8DFC-23ADBEB8B0DE}" srcOrd="4" destOrd="0" presId="urn:microsoft.com/office/officeart/2008/layout/LinedList"/>
    <dgm:cxn modelId="{D802925C-C5BC-404B-82B9-548EAF33836C}" type="presParOf" srcId="{E274E076-5E24-4349-A259-53DF4EC0456E}" destId="{736917B4-81E5-478A-A809-E22A0012A19A}" srcOrd="5" destOrd="0" presId="urn:microsoft.com/office/officeart/2008/layout/LinedList"/>
    <dgm:cxn modelId="{4622B8A3-0217-4909-AD65-169454D6438D}" type="presParOf" srcId="{736917B4-81E5-478A-A809-E22A0012A19A}" destId="{5DB22B64-FA87-4F53-948F-D346DC872F46}" srcOrd="0" destOrd="0" presId="urn:microsoft.com/office/officeart/2008/layout/LinedList"/>
    <dgm:cxn modelId="{DA2E94B8-2792-4A2D-B125-D04A0684D062}" type="presParOf" srcId="{736917B4-81E5-478A-A809-E22A0012A19A}" destId="{4F638763-9D58-443A-82BC-243CCF7F5404}" srcOrd="1" destOrd="0" presId="urn:microsoft.com/office/officeart/2008/layout/LinedList"/>
    <dgm:cxn modelId="{42C31002-765B-47CF-A35C-5E609D499899}" type="presParOf" srcId="{E274E076-5E24-4349-A259-53DF4EC0456E}" destId="{51154A0B-5A4A-484C-83A2-01D59FA723DB}" srcOrd="6" destOrd="0" presId="urn:microsoft.com/office/officeart/2008/layout/LinedList"/>
    <dgm:cxn modelId="{12EDE270-BC29-4B33-9FFB-FB4581F737F7}" type="presParOf" srcId="{E274E076-5E24-4349-A259-53DF4EC0456E}" destId="{C14E5400-42CE-4961-BF0C-57B9E36B8F1E}" srcOrd="7" destOrd="0" presId="urn:microsoft.com/office/officeart/2008/layout/LinedList"/>
    <dgm:cxn modelId="{3FE866B8-CD71-4810-A630-323B580BD04B}" type="presParOf" srcId="{C14E5400-42CE-4961-BF0C-57B9E36B8F1E}" destId="{B718C20A-4BDF-47BF-85EB-B56E2574A879}" srcOrd="0" destOrd="0" presId="urn:microsoft.com/office/officeart/2008/layout/LinedList"/>
    <dgm:cxn modelId="{E59F5228-374E-4181-92ED-2658BCA20105}" type="presParOf" srcId="{C14E5400-42CE-4961-BF0C-57B9E36B8F1E}" destId="{0056D008-2681-4D80-A592-7014A1D73D3E}" srcOrd="1" destOrd="0" presId="urn:microsoft.com/office/officeart/2008/layout/LinedList"/>
    <dgm:cxn modelId="{CD2FCE3E-8DF7-417A-A04B-3AB66B2697A5}" type="presParOf" srcId="{E274E076-5E24-4349-A259-53DF4EC0456E}" destId="{D12E3824-ACE5-44D8-AB23-91182E71B0D9}" srcOrd="8" destOrd="0" presId="urn:microsoft.com/office/officeart/2008/layout/LinedList"/>
    <dgm:cxn modelId="{4C067156-2D22-45D1-80AD-3AEBB879E177}" type="presParOf" srcId="{E274E076-5E24-4349-A259-53DF4EC0456E}" destId="{DE53DC82-44FD-4655-A89A-01A7C160A50E}" srcOrd="9" destOrd="0" presId="urn:microsoft.com/office/officeart/2008/layout/LinedList"/>
    <dgm:cxn modelId="{7FDD811B-4E51-497A-9070-F6F417685210}" type="presParOf" srcId="{DE53DC82-44FD-4655-A89A-01A7C160A50E}" destId="{1A217E24-7D4D-4857-B342-9CC9A5258F67}" srcOrd="0" destOrd="0" presId="urn:microsoft.com/office/officeart/2008/layout/LinedList"/>
    <dgm:cxn modelId="{358CCAC0-EE62-48AA-888D-F114951B66E2}" type="presParOf" srcId="{DE53DC82-44FD-4655-A89A-01A7C160A50E}" destId="{9E19EB96-BAB2-4193-B7F5-0860BE4CD011}" srcOrd="1" destOrd="0" presId="urn:microsoft.com/office/officeart/2008/layout/LinedList"/>
    <dgm:cxn modelId="{E8732B0E-0F24-4992-8C0B-52B4FD27529D}" type="presParOf" srcId="{E274E076-5E24-4349-A259-53DF4EC0456E}" destId="{14DFC90B-595E-43F5-9B83-4982E906A27B}" srcOrd="10" destOrd="0" presId="urn:microsoft.com/office/officeart/2008/layout/LinedList"/>
    <dgm:cxn modelId="{BDE3C529-0C3F-4F74-821B-CF103FA17751}" type="presParOf" srcId="{E274E076-5E24-4349-A259-53DF4EC0456E}" destId="{06865FA8-B0CF-47E6-BA1E-87B05076C4CD}" srcOrd="11" destOrd="0" presId="urn:microsoft.com/office/officeart/2008/layout/LinedList"/>
    <dgm:cxn modelId="{11DF3ADC-A906-43B7-A84D-F89C37A0981E}" type="presParOf" srcId="{06865FA8-B0CF-47E6-BA1E-87B05076C4CD}" destId="{13C46E5A-E251-4693-B122-E29F005E856A}" srcOrd="0" destOrd="0" presId="urn:microsoft.com/office/officeart/2008/layout/LinedList"/>
    <dgm:cxn modelId="{CCB6CE23-19C5-4D69-B6EA-86E8D3353180}" type="presParOf" srcId="{06865FA8-B0CF-47E6-BA1E-87B05076C4CD}" destId="{40BEFFDB-ED12-4418-A412-85BBDDB31C69}" srcOrd="1" destOrd="0" presId="urn:microsoft.com/office/officeart/2008/layout/LinedList"/>
    <dgm:cxn modelId="{EEEB8057-2F3D-472D-B49D-8B5FD73F5607}" type="presParOf" srcId="{E274E076-5E24-4349-A259-53DF4EC0456E}" destId="{2B9DEF87-AAD0-4AFE-9672-5A0E0AB64E08}" srcOrd="12" destOrd="0" presId="urn:microsoft.com/office/officeart/2008/layout/LinedList"/>
    <dgm:cxn modelId="{1F766288-4BE3-4A96-A107-45288CA69620}" type="presParOf" srcId="{E274E076-5E24-4349-A259-53DF4EC0456E}" destId="{83575658-2247-4FC9-957D-19F9756563CC}" srcOrd="13" destOrd="0" presId="urn:microsoft.com/office/officeart/2008/layout/LinedList"/>
    <dgm:cxn modelId="{7D9ABF86-A168-4CFD-9A4B-764AC7E4E598}" type="presParOf" srcId="{83575658-2247-4FC9-957D-19F9756563CC}" destId="{2FDACF28-8A2F-40E5-B483-921C9F2C53AB}" srcOrd="0" destOrd="0" presId="urn:microsoft.com/office/officeart/2008/layout/LinedList"/>
    <dgm:cxn modelId="{751B8495-5F85-4B1F-9E48-1835735691C7}" type="presParOf" srcId="{83575658-2247-4FC9-957D-19F9756563CC}" destId="{47FBA826-5EFF-4C52-86FB-DA2CA2799046}" srcOrd="1" destOrd="0" presId="urn:microsoft.com/office/officeart/2008/layout/LinedList"/>
    <dgm:cxn modelId="{314896ED-AD97-46FB-8B01-0D9C73BE0829}" type="presParOf" srcId="{E274E076-5E24-4349-A259-53DF4EC0456E}" destId="{73EB3943-F3EF-41CD-BC8A-5C66E32A8693}" srcOrd="14" destOrd="0" presId="urn:microsoft.com/office/officeart/2008/layout/LinedList"/>
    <dgm:cxn modelId="{3FF1EA5F-FA61-4D92-BBAD-C52E4C3DE768}" type="presParOf" srcId="{E274E076-5E24-4349-A259-53DF4EC0456E}" destId="{D4D844AE-BDA5-49DD-9EFE-9FEC9DBC6AE4}" srcOrd="15" destOrd="0" presId="urn:microsoft.com/office/officeart/2008/layout/LinedList"/>
    <dgm:cxn modelId="{ECC152B5-26E6-4361-A923-A526F904DB41}" type="presParOf" srcId="{D4D844AE-BDA5-49DD-9EFE-9FEC9DBC6AE4}" destId="{CB3FC376-5E3F-47F1-83DA-B192527ACF10}" srcOrd="0" destOrd="0" presId="urn:microsoft.com/office/officeart/2008/layout/LinedList"/>
    <dgm:cxn modelId="{26F9CA86-B447-4BD1-82C5-0A96159AB86B}" type="presParOf" srcId="{D4D844AE-BDA5-49DD-9EFE-9FEC9DBC6AE4}" destId="{145FF4EA-1933-4E93-8F0C-386216B71E58}" srcOrd="1" destOrd="0" presId="urn:microsoft.com/office/officeart/2008/layout/LinedList"/>
    <dgm:cxn modelId="{CD8114AB-3ACF-48F0-8B02-B9379F2B09DF}" type="presParOf" srcId="{E274E076-5E24-4349-A259-53DF4EC0456E}" destId="{6B6B8073-3292-4379-8A61-BB2B8835F802}" srcOrd="16" destOrd="0" presId="urn:microsoft.com/office/officeart/2008/layout/LinedList"/>
    <dgm:cxn modelId="{0F0CF965-D158-464C-968E-1007418C1B87}" type="presParOf" srcId="{E274E076-5E24-4349-A259-53DF4EC0456E}" destId="{7991DF07-783E-4051-B59E-0815C8DD3751}" srcOrd="17" destOrd="0" presId="urn:microsoft.com/office/officeart/2008/layout/LinedList"/>
    <dgm:cxn modelId="{CBB84132-0CCB-48DA-9470-DD18F1C9FD5E}" type="presParOf" srcId="{7991DF07-783E-4051-B59E-0815C8DD3751}" destId="{132C09CE-B5F7-4253-99C6-97546F4C58C8}" srcOrd="0" destOrd="0" presId="urn:microsoft.com/office/officeart/2008/layout/LinedList"/>
    <dgm:cxn modelId="{BB57E9B7-F149-49EB-8163-50653E330468}" type="presParOf" srcId="{7991DF07-783E-4051-B59E-0815C8DD3751}" destId="{C1B9483B-9DB1-4967-ACAC-178D3067EA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CBA70-996C-469A-8280-20A1B3E14F51}" type="doc">
      <dgm:prSet loTypeId="urn:microsoft.com/office/officeart/2005/8/layout/chevron1" loCatId="process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ADE0D70-140D-44DF-BFD2-A7EB7A825A99}">
      <dgm:prSet/>
      <dgm:spPr/>
      <dgm:t>
        <a:bodyPr/>
        <a:lstStyle/>
        <a:p>
          <a:r>
            <a:rPr lang="en-US" b="0" i="0"/>
            <a:t>Importance of Social Media Analysis</a:t>
          </a:r>
          <a:endParaRPr lang="en-US"/>
        </a:p>
      </dgm:t>
    </dgm:pt>
    <dgm:pt modelId="{3EF7FC59-3724-4F45-94F7-844A4F069AD5}" type="parTrans" cxnId="{E28F85DB-64B8-435B-AF6E-4F2F8DD4987F}">
      <dgm:prSet/>
      <dgm:spPr/>
      <dgm:t>
        <a:bodyPr/>
        <a:lstStyle/>
        <a:p>
          <a:endParaRPr lang="en-US"/>
        </a:p>
      </dgm:t>
    </dgm:pt>
    <dgm:pt modelId="{DE82A705-64FD-4BBD-A81D-F305CF3C21E2}" type="sibTrans" cxnId="{E28F85DB-64B8-435B-AF6E-4F2F8DD4987F}">
      <dgm:prSet/>
      <dgm:spPr/>
      <dgm:t>
        <a:bodyPr/>
        <a:lstStyle/>
        <a:p>
          <a:endParaRPr lang="en-US"/>
        </a:p>
      </dgm:t>
    </dgm:pt>
    <dgm:pt modelId="{69676C04-9813-40D0-B49E-F0AC74B479B5}">
      <dgm:prSet/>
      <dgm:spPr/>
      <dgm:t>
        <a:bodyPr/>
        <a:lstStyle/>
        <a:p>
          <a:r>
            <a:rPr lang="en-US" b="0" i="0" dirty="0"/>
            <a:t>What we tried to achieve</a:t>
          </a:r>
          <a:endParaRPr lang="en-US" dirty="0"/>
        </a:p>
      </dgm:t>
    </dgm:pt>
    <dgm:pt modelId="{BF76F0D8-3459-428A-BF60-ADDA66A0708D}" type="parTrans" cxnId="{51D07AE8-0D34-451B-A4DD-FDD2AC4842A0}">
      <dgm:prSet/>
      <dgm:spPr/>
      <dgm:t>
        <a:bodyPr/>
        <a:lstStyle/>
        <a:p>
          <a:endParaRPr lang="en-US"/>
        </a:p>
      </dgm:t>
    </dgm:pt>
    <dgm:pt modelId="{06F4DD19-66DA-42D1-84CB-D0BDD2139B33}" type="sibTrans" cxnId="{51D07AE8-0D34-451B-A4DD-FDD2AC4842A0}">
      <dgm:prSet/>
      <dgm:spPr/>
      <dgm:t>
        <a:bodyPr/>
        <a:lstStyle/>
        <a:p>
          <a:endParaRPr lang="en-US"/>
        </a:p>
      </dgm:t>
    </dgm:pt>
    <dgm:pt modelId="{27CC9D81-1DAC-45A6-B8B9-9BB44DC09B51}">
      <dgm:prSet/>
      <dgm:spPr/>
      <dgm:t>
        <a:bodyPr/>
        <a:lstStyle/>
        <a:p>
          <a:r>
            <a:rPr lang="en-US" b="0" i="0"/>
            <a:t>Data set we used</a:t>
          </a:r>
          <a:endParaRPr lang="en-US"/>
        </a:p>
      </dgm:t>
    </dgm:pt>
    <dgm:pt modelId="{BD0FEDD3-2922-4A6A-8254-F88591FA74DC}" type="parTrans" cxnId="{019A6B50-0445-422E-AF0F-F2ADF29660E9}">
      <dgm:prSet/>
      <dgm:spPr/>
      <dgm:t>
        <a:bodyPr/>
        <a:lstStyle/>
        <a:p>
          <a:endParaRPr lang="en-US"/>
        </a:p>
      </dgm:t>
    </dgm:pt>
    <dgm:pt modelId="{96AEB743-3EC7-42DD-81DA-52BF7616CEDA}" type="sibTrans" cxnId="{019A6B50-0445-422E-AF0F-F2ADF29660E9}">
      <dgm:prSet/>
      <dgm:spPr/>
      <dgm:t>
        <a:bodyPr/>
        <a:lstStyle/>
        <a:p>
          <a:endParaRPr lang="en-US"/>
        </a:p>
      </dgm:t>
    </dgm:pt>
    <dgm:pt modelId="{50169243-7280-4006-B8D2-D00CC24224DA}">
      <dgm:prSet/>
      <dgm:spPr/>
      <dgm:t>
        <a:bodyPr/>
        <a:lstStyle/>
        <a:p>
          <a:r>
            <a:rPr lang="en-US" b="0" i="0"/>
            <a:t>Analysis on our results</a:t>
          </a:r>
          <a:endParaRPr lang="en-US"/>
        </a:p>
      </dgm:t>
    </dgm:pt>
    <dgm:pt modelId="{2DDF55D9-D078-4D8C-8324-6F8CC02923A5}" type="parTrans" cxnId="{BDD7ECCD-2EF6-4D9B-A23F-1DEF050DD286}">
      <dgm:prSet/>
      <dgm:spPr/>
      <dgm:t>
        <a:bodyPr/>
        <a:lstStyle/>
        <a:p>
          <a:endParaRPr lang="en-US"/>
        </a:p>
      </dgm:t>
    </dgm:pt>
    <dgm:pt modelId="{ECC281EC-F154-48CC-BAC7-74BC18DF0628}" type="sibTrans" cxnId="{BDD7ECCD-2EF6-4D9B-A23F-1DEF050DD286}">
      <dgm:prSet/>
      <dgm:spPr/>
      <dgm:t>
        <a:bodyPr/>
        <a:lstStyle/>
        <a:p>
          <a:endParaRPr lang="en-US"/>
        </a:p>
      </dgm:t>
    </dgm:pt>
    <dgm:pt modelId="{B2357EE8-BA90-4066-8BFE-03675F6C75EE}" type="pres">
      <dgm:prSet presAssocID="{FE8CBA70-996C-469A-8280-20A1B3E14F51}" presName="Name0" presStyleCnt="0">
        <dgm:presLayoutVars>
          <dgm:dir/>
          <dgm:animLvl val="lvl"/>
          <dgm:resizeHandles val="exact"/>
        </dgm:presLayoutVars>
      </dgm:prSet>
      <dgm:spPr/>
    </dgm:pt>
    <dgm:pt modelId="{CBF4E16D-F972-4310-89CE-B01189EB45AD}" type="pres">
      <dgm:prSet presAssocID="{7ADE0D70-140D-44DF-BFD2-A7EB7A825A9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14E18A-4662-4F71-A6B0-3CD29CE00D07}" type="pres">
      <dgm:prSet presAssocID="{DE82A705-64FD-4BBD-A81D-F305CF3C21E2}" presName="parTxOnlySpace" presStyleCnt="0"/>
      <dgm:spPr/>
    </dgm:pt>
    <dgm:pt modelId="{94A04CFF-C42C-4C08-A87F-FBBB8009A234}" type="pres">
      <dgm:prSet presAssocID="{69676C04-9813-40D0-B49E-F0AC74B479B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69847DA-DD44-42E7-9B9E-08737082DB7C}" type="pres">
      <dgm:prSet presAssocID="{06F4DD19-66DA-42D1-84CB-D0BDD2139B33}" presName="parTxOnlySpace" presStyleCnt="0"/>
      <dgm:spPr/>
    </dgm:pt>
    <dgm:pt modelId="{34358179-CD5F-4A34-A5F0-1EE7DB457F5E}" type="pres">
      <dgm:prSet presAssocID="{27CC9D81-1DAC-45A6-B8B9-9BB44DC09B5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B071C52-D805-4E9C-A9A3-E10E9BDEC53D}" type="pres">
      <dgm:prSet presAssocID="{96AEB743-3EC7-42DD-81DA-52BF7616CEDA}" presName="parTxOnlySpace" presStyleCnt="0"/>
      <dgm:spPr/>
    </dgm:pt>
    <dgm:pt modelId="{D9D4D8E1-4ED0-42D4-ACAB-B31200964997}" type="pres">
      <dgm:prSet presAssocID="{50169243-7280-4006-B8D2-D00CC24224D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97434F-D74B-4021-84A7-0F9ED6485660}" type="presOf" srcId="{27CC9D81-1DAC-45A6-B8B9-9BB44DC09B51}" destId="{34358179-CD5F-4A34-A5F0-1EE7DB457F5E}" srcOrd="0" destOrd="0" presId="urn:microsoft.com/office/officeart/2005/8/layout/chevron1"/>
    <dgm:cxn modelId="{019A6B50-0445-422E-AF0F-F2ADF29660E9}" srcId="{FE8CBA70-996C-469A-8280-20A1B3E14F51}" destId="{27CC9D81-1DAC-45A6-B8B9-9BB44DC09B51}" srcOrd="2" destOrd="0" parTransId="{BD0FEDD3-2922-4A6A-8254-F88591FA74DC}" sibTransId="{96AEB743-3EC7-42DD-81DA-52BF7616CEDA}"/>
    <dgm:cxn modelId="{A6623453-8855-4D7B-9BA2-8CAEB3932E93}" type="presOf" srcId="{FE8CBA70-996C-469A-8280-20A1B3E14F51}" destId="{B2357EE8-BA90-4066-8BFE-03675F6C75EE}" srcOrd="0" destOrd="0" presId="urn:microsoft.com/office/officeart/2005/8/layout/chevron1"/>
    <dgm:cxn modelId="{EEA76874-7EBF-46B4-88DC-87EF71F950AF}" type="presOf" srcId="{50169243-7280-4006-B8D2-D00CC24224DA}" destId="{D9D4D8E1-4ED0-42D4-ACAB-B31200964997}" srcOrd="0" destOrd="0" presId="urn:microsoft.com/office/officeart/2005/8/layout/chevron1"/>
    <dgm:cxn modelId="{F1FCF276-AB41-4F9E-8109-5C100BF9D74E}" type="presOf" srcId="{7ADE0D70-140D-44DF-BFD2-A7EB7A825A99}" destId="{CBF4E16D-F972-4310-89CE-B01189EB45AD}" srcOrd="0" destOrd="0" presId="urn:microsoft.com/office/officeart/2005/8/layout/chevron1"/>
    <dgm:cxn modelId="{5356507C-45E6-4F8D-91A8-0922FAA60403}" type="presOf" srcId="{69676C04-9813-40D0-B49E-F0AC74B479B5}" destId="{94A04CFF-C42C-4C08-A87F-FBBB8009A234}" srcOrd="0" destOrd="0" presId="urn:microsoft.com/office/officeart/2005/8/layout/chevron1"/>
    <dgm:cxn modelId="{BDD7ECCD-2EF6-4D9B-A23F-1DEF050DD286}" srcId="{FE8CBA70-996C-469A-8280-20A1B3E14F51}" destId="{50169243-7280-4006-B8D2-D00CC24224DA}" srcOrd="3" destOrd="0" parTransId="{2DDF55D9-D078-4D8C-8324-6F8CC02923A5}" sibTransId="{ECC281EC-F154-48CC-BAC7-74BC18DF0628}"/>
    <dgm:cxn modelId="{E28F85DB-64B8-435B-AF6E-4F2F8DD4987F}" srcId="{FE8CBA70-996C-469A-8280-20A1B3E14F51}" destId="{7ADE0D70-140D-44DF-BFD2-A7EB7A825A99}" srcOrd="0" destOrd="0" parTransId="{3EF7FC59-3724-4F45-94F7-844A4F069AD5}" sibTransId="{DE82A705-64FD-4BBD-A81D-F305CF3C21E2}"/>
    <dgm:cxn modelId="{51D07AE8-0D34-451B-A4DD-FDD2AC4842A0}" srcId="{FE8CBA70-996C-469A-8280-20A1B3E14F51}" destId="{69676C04-9813-40D0-B49E-F0AC74B479B5}" srcOrd="1" destOrd="0" parTransId="{BF76F0D8-3459-428A-BF60-ADDA66A0708D}" sibTransId="{06F4DD19-66DA-42D1-84CB-D0BDD2139B33}"/>
    <dgm:cxn modelId="{ECD943E4-BE08-432D-AA97-232DFF31AEA4}" type="presParOf" srcId="{B2357EE8-BA90-4066-8BFE-03675F6C75EE}" destId="{CBF4E16D-F972-4310-89CE-B01189EB45AD}" srcOrd="0" destOrd="0" presId="urn:microsoft.com/office/officeart/2005/8/layout/chevron1"/>
    <dgm:cxn modelId="{62361CEC-0A9B-43C7-995A-D8A02AF6D5B3}" type="presParOf" srcId="{B2357EE8-BA90-4066-8BFE-03675F6C75EE}" destId="{3314E18A-4662-4F71-A6B0-3CD29CE00D07}" srcOrd="1" destOrd="0" presId="urn:microsoft.com/office/officeart/2005/8/layout/chevron1"/>
    <dgm:cxn modelId="{73721232-F34F-40FA-A066-6D40CA8D452D}" type="presParOf" srcId="{B2357EE8-BA90-4066-8BFE-03675F6C75EE}" destId="{94A04CFF-C42C-4C08-A87F-FBBB8009A234}" srcOrd="2" destOrd="0" presId="urn:microsoft.com/office/officeart/2005/8/layout/chevron1"/>
    <dgm:cxn modelId="{1E52F0C9-11AA-446E-927C-7D567C87C01F}" type="presParOf" srcId="{B2357EE8-BA90-4066-8BFE-03675F6C75EE}" destId="{F69847DA-DD44-42E7-9B9E-08737082DB7C}" srcOrd="3" destOrd="0" presId="urn:microsoft.com/office/officeart/2005/8/layout/chevron1"/>
    <dgm:cxn modelId="{0E388E41-ACFB-424A-824A-D508BBFBD024}" type="presParOf" srcId="{B2357EE8-BA90-4066-8BFE-03675F6C75EE}" destId="{34358179-CD5F-4A34-A5F0-1EE7DB457F5E}" srcOrd="4" destOrd="0" presId="urn:microsoft.com/office/officeart/2005/8/layout/chevron1"/>
    <dgm:cxn modelId="{7A562762-DB69-48D1-94F3-01ABEDA1264C}" type="presParOf" srcId="{B2357EE8-BA90-4066-8BFE-03675F6C75EE}" destId="{CB071C52-D805-4E9C-A9A3-E10E9BDEC53D}" srcOrd="5" destOrd="0" presId="urn:microsoft.com/office/officeart/2005/8/layout/chevron1"/>
    <dgm:cxn modelId="{4CBA6512-6E71-4E01-9283-7D55DFF971FE}" type="presParOf" srcId="{B2357EE8-BA90-4066-8BFE-03675F6C75EE}" destId="{D9D4D8E1-4ED0-42D4-ACAB-B3120096499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3759BB-D0FE-4691-8327-1BE7A8AAD53A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9FA529-D92C-4A09-90DE-1D56644D3021}">
      <dgm:prSet custT="1"/>
      <dgm:spPr/>
      <dgm:t>
        <a:bodyPr/>
        <a:lstStyle/>
        <a:p>
          <a:r>
            <a:rPr lang="en-US" sz="4000" b="0" i="0" dirty="0"/>
            <a:t>Cleaning methods:</a:t>
          </a:r>
          <a:endParaRPr lang="en-US" sz="4000" dirty="0"/>
        </a:p>
      </dgm:t>
    </dgm:pt>
    <dgm:pt modelId="{B6BAD6DD-E351-41C3-86C3-7F73A32FB060}" type="parTrans" cxnId="{1D5B3C2B-030B-4DBF-8CA4-EF69F956056F}">
      <dgm:prSet/>
      <dgm:spPr/>
      <dgm:t>
        <a:bodyPr/>
        <a:lstStyle/>
        <a:p>
          <a:endParaRPr lang="en-US"/>
        </a:p>
      </dgm:t>
    </dgm:pt>
    <dgm:pt modelId="{3F70CF31-8392-405B-87A8-E3D245FB35A4}" type="sibTrans" cxnId="{1D5B3C2B-030B-4DBF-8CA4-EF69F956056F}">
      <dgm:prSet/>
      <dgm:spPr/>
      <dgm:t>
        <a:bodyPr/>
        <a:lstStyle/>
        <a:p>
          <a:endParaRPr lang="en-US"/>
        </a:p>
      </dgm:t>
    </dgm:pt>
    <dgm:pt modelId="{84FC2960-9533-43E2-BFE7-FE4641637269}">
      <dgm:prSet/>
      <dgm:spPr/>
      <dgm:t>
        <a:bodyPr/>
        <a:lstStyle/>
        <a:p>
          <a:r>
            <a:rPr lang="en-US" b="0" i="0" dirty="0"/>
            <a:t>Null observations</a:t>
          </a:r>
          <a:endParaRPr lang="en-US" dirty="0"/>
        </a:p>
      </dgm:t>
    </dgm:pt>
    <dgm:pt modelId="{7EBB4F0E-8347-4665-9B09-013C2F502CD6}" type="parTrans" cxnId="{044FBB42-B2DD-4F19-A824-739359C9D884}">
      <dgm:prSet/>
      <dgm:spPr/>
      <dgm:t>
        <a:bodyPr/>
        <a:lstStyle/>
        <a:p>
          <a:endParaRPr lang="en-US"/>
        </a:p>
      </dgm:t>
    </dgm:pt>
    <dgm:pt modelId="{EEF6E835-4F15-4361-93E6-B8F38723A92D}" type="sibTrans" cxnId="{044FBB42-B2DD-4F19-A824-739359C9D884}">
      <dgm:prSet/>
      <dgm:spPr/>
      <dgm:t>
        <a:bodyPr/>
        <a:lstStyle/>
        <a:p>
          <a:endParaRPr lang="en-US"/>
        </a:p>
      </dgm:t>
    </dgm:pt>
    <dgm:pt modelId="{44A63CC8-28FC-4AAA-AD3D-9B8B7254600D}">
      <dgm:prSet/>
      <dgm:spPr/>
      <dgm:t>
        <a:bodyPr/>
        <a:lstStyle/>
        <a:p>
          <a:r>
            <a:rPr lang="en-US" b="0" i="0" dirty="0"/>
            <a:t>Empty target values</a:t>
          </a:r>
          <a:endParaRPr lang="en-US" dirty="0"/>
        </a:p>
      </dgm:t>
    </dgm:pt>
    <dgm:pt modelId="{CD55E1BE-C7B6-4988-B3B7-68FD8132FEC9}" type="parTrans" cxnId="{0870B16B-811A-4691-8FE6-EEED7D4BBC9C}">
      <dgm:prSet/>
      <dgm:spPr/>
      <dgm:t>
        <a:bodyPr/>
        <a:lstStyle/>
        <a:p>
          <a:endParaRPr lang="en-US"/>
        </a:p>
      </dgm:t>
    </dgm:pt>
    <dgm:pt modelId="{7D6AAF31-A668-4F01-9F5C-5A1D3300B022}" type="sibTrans" cxnId="{0870B16B-811A-4691-8FE6-EEED7D4BBC9C}">
      <dgm:prSet/>
      <dgm:spPr/>
      <dgm:t>
        <a:bodyPr/>
        <a:lstStyle/>
        <a:p>
          <a:endParaRPr lang="en-US"/>
        </a:p>
      </dgm:t>
    </dgm:pt>
    <dgm:pt modelId="{7B62D1B4-1D85-43C5-8BA9-EEEDED587F16}">
      <dgm:prSet/>
      <dgm:spPr/>
      <dgm:t>
        <a:bodyPr/>
        <a:lstStyle/>
        <a:p>
          <a:r>
            <a:rPr lang="en-US" b="0" i="0" dirty="0"/>
            <a:t>‘Unknown’ gender</a:t>
          </a:r>
          <a:endParaRPr lang="en-US" dirty="0"/>
        </a:p>
      </dgm:t>
    </dgm:pt>
    <dgm:pt modelId="{9952E5CB-A3EA-4C57-B71B-0872EE8C14AE}" type="parTrans" cxnId="{350D42D1-F52A-41D8-9EDF-B78D23119AF5}">
      <dgm:prSet/>
      <dgm:spPr/>
      <dgm:t>
        <a:bodyPr/>
        <a:lstStyle/>
        <a:p>
          <a:endParaRPr lang="en-US"/>
        </a:p>
      </dgm:t>
    </dgm:pt>
    <dgm:pt modelId="{6509F4E3-43D4-4DB0-BD77-58C5F651AAAE}" type="sibTrans" cxnId="{350D42D1-F52A-41D8-9EDF-B78D23119AF5}">
      <dgm:prSet/>
      <dgm:spPr/>
      <dgm:t>
        <a:bodyPr/>
        <a:lstStyle/>
        <a:p>
          <a:endParaRPr lang="en-US"/>
        </a:p>
      </dgm:t>
    </dgm:pt>
    <dgm:pt modelId="{70A52A91-4678-4911-B5E2-27E423B0724D}">
      <dgm:prSet custT="1"/>
      <dgm:spPr/>
      <dgm:t>
        <a:bodyPr/>
        <a:lstStyle/>
        <a:p>
          <a:r>
            <a:rPr lang="en-US" sz="4000" b="0" i="0" dirty="0"/>
            <a:t>Text Processing:</a:t>
          </a:r>
          <a:endParaRPr lang="en-US" sz="4000" dirty="0"/>
        </a:p>
      </dgm:t>
    </dgm:pt>
    <dgm:pt modelId="{E077E87B-44F7-4BC5-91F5-8782BE0C6FAF}" type="parTrans" cxnId="{E98B6B53-3C1F-43A3-93D1-7805828F135B}">
      <dgm:prSet/>
      <dgm:spPr/>
      <dgm:t>
        <a:bodyPr/>
        <a:lstStyle/>
        <a:p>
          <a:endParaRPr lang="en-US"/>
        </a:p>
      </dgm:t>
    </dgm:pt>
    <dgm:pt modelId="{11A09842-CAA3-4116-A252-B00446C63CCF}" type="sibTrans" cxnId="{E98B6B53-3C1F-43A3-93D1-7805828F135B}">
      <dgm:prSet/>
      <dgm:spPr/>
      <dgm:t>
        <a:bodyPr/>
        <a:lstStyle/>
        <a:p>
          <a:endParaRPr lang="en-US"/>
        </a:p>
      </dgm:t>
    </dgm:pt>
    <dgm:pt modelId="{47C72988-D384-4E16-B6EC-232F29B5378B}">
      <dgm:prSet/>
      <dgm:spPr/>
      <dgm:t>
        <a:bodyPr/>
        <a:lstStyle/>
        <a:p>
          <a:r>
            <a:rPr lang="en-US" b="0" i="0" dirty="0"/>
            <a:t>Convert text to lower case, remove special characters, whitespaces, digits etc.,</a:t>
          </a:r>
          <a:endParaRPr lang="en-US" dirty="0"/>
        </a:p>
      </dgm:t>
    </dgm:pt>
    <dgm:pt modelId="{3E8B7A84-7B28-4049-A856-FE49531936BD}" type="parTrans" cxnId="{33D65BD0-8F10-4EB5-9364-4D3EC75AE6FE}">
      <dgm:prSet/>
      <dgm:spPr/>
      <dgm:t>
        <a:bodyPr/>
        <a:lstStyle/>
        <a:p>
          <a:endParaRPr lang="en-US"/>
        </a:p>
      </dgm:t>
    </dgm:pt>
    <dgm:pt modelId="{5B46E029-F672-4223-BDCB-F488E177DA0D}" type="sibTrans" cxnId="{33D65BD0-8F10-4EB5-9364-4D3EC75AE6FE}">
      <dgm:prSet/>
      <dgm:spPr/>
      <dgm:t>
        <a:bodyPr/>
        <a:lstStyle/>
        <a:p>
          <a:endParaRPr lang="en-US"/>
        </a:p>
      </dgm:t>
    </dgm:pt>
    <dgm:pt modelId="{1D91B84E-50B1-41D5-BE15-F2EA1C14FE2F}">
      <dgm:prSet/>
      <dgm:spPr/>
      <dgm:t>
        <a:bodyPr/>
        <a:lstStyle/>
        <a:p>
          <a:r>
            <a:rPr lang="en-US" b="0" i="0" dirty="0"/>
            <a:t>Filter data based on Gender Confidence</a:t>
          </a:r>
          <a:endParaRPr lang="en-US" dirty="0"/>
        </a:p>
      </dgm:t>
    </dgm:pt>
    <dgm:pt modelId="{3C3838B9-20E5-4D25-B7EA-161151E78A16}" type="parTrans" cxnId="{928BF26C-248A-4E5E-AF27-D518F987ED87}">
      <dgm:prSet/>
      <dgm:spPr/>
      <dgm:t>
        <a:bodyPr/>
        <a:lstStyle/>
        <a:p>
          <a:endParaRPr lang="en-US"/>
        </a:p>
      </dgm:t>
    </dgm:pt>
    <dgm:pt modelId="{09AFB1A3-A824-4291-9513-C30E80C9C3C5}" type="sibTrans" cxnId="{928BF26C-248A-4E5E-AF27-D518F987ED87}">
      <dgm:prSet/>
      <dgm:spPr/>
      <dgm:t>
        <a:bodyPr/>
        <a:lstStyle/>
        <a:p>
          <a:endParaRPr lang="en-US"/>
        </a:p>
      </dgm:t>
    </dgm:pt>
    <dgm:pt modelId="{7DD6887B-D73A-48EA-A5E2-F6FB4D4D5E2A}" type="pres">
      <dgm:prSet presAssocID="{143759BB-D0FE-4691-8327-1BE7A8AAD53A}" presName="Name0" presStyleCnt="0">
        <dgm:presLayoutVars>
          <dgm:dir/>
          <dgm:animLvl val="lvl"/>
          <dgm:resizeHandles val="exact"/>
        </dgm:presLayoutVars>
      </dgm:prSet>
      <dgm:spPr/>
    </dgm:pt>
    <dgm:pt modelId="{0E3C98A7-354E-4D59-9F27-291E807DB167}" type="pres">
      <dgm:prSet presAssocID="{E69FA529-D92C-4A09-90DE-1D56644D3021}" presName="linNode" presStyleCnt="0"/>
      <dgm:spPr/>
    </dgm:pt>
    <dgm:pt modelId="{CC6F0053-E213-41B8-8D4C-65ED04E0032B}" type="pres">
      <dgm:prSet presAssocID="{E69FA529-D92C-4A09-90DE-1D56644D302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166E01E-5954-4B12-BCF1-0EFC5975AEAF}" type="pres">
      <dgm:prSet presAssocID="{E69FA529-D92C-4A09-90DE-1D56644D3021}" presName="descendantText" presStyleLbl="alignAccFollowNode1" presStyleIdx="0" presStyleCnt="2" custLinFactNeighborY="0">
        <dgm:presLayoutVars>
          <dgm:bulletEnabled val="1"/>
        </dgm:presLayoutVars>
      </dgm:prSet>
      <dgm:spPr/>
    </dgm:pt>
    <dgm:pt modelId="{00523A98-FB0E-4204-9F3A-46651654C266}" type="pres">
      <dgm:prSet presAssocID="{3F70CF31-8392-405B-87A8-E3D245FB35A4}" presName="sp" presStyleCnt="0"/>
      <dgm:spPr/>
    </dgm:pt>
    <dgm:pt modelId="{18C0B442-5FEE-4A65-91FC-9F5E943C17BE}" type="pres">
      <dgm:prSet presAssocID="{70A52A91-4678-4911-B5E2-27E423B0724D}" presName="linNode" presStyleCnt="0"/>
      <dgm:spPr/>
    </dgm:pt>
    <dgm:pt modelId="{0F76628E-F607-472D-A4FC-6FA61B7E0480}" type="pres">
      <dgm:prSet presAssocID="{70A52A91-4678-4911-B5E2-27E423B072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40B45F9-520B-4D8D-AED0-477D11C8BACE}" type="pres">
      <dgm:prSet presAssocID="{70A52A91-4678-4911-B5E2-27E423B072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573C08-EB75-4E6D-BE0A-D38D56191047}" type="presOf" srcId="{7B62D1B4-1D85-43C5-8BA9-EEEDED587F16}" destId="{2166E01E-5954-4B12-BCF1-0EFC5975AEAF}" srcOrd="0" destOrd="2" presId="urn:microsoft.com/office/officeart/2005/8/layout/vList5"/>
    <dgm:cxn modelId="{E20C8515-B36A-4E09-B022-E3AD171A4730}" type="presOf" srcId="{E69FA529-D92C-4A09-90DE-1D56644D3021}" destId="{CC6F0053-E213-41B8-8D4C-65ED04E0032B}" srcOrd="0" destOrd="0" presId="urn:microsoft.com/office/officeart/2005/8/layout/vList5"/>
    <dgm:cxn modelId="{1D5B3C2B-030B-4DBF-8CA4-EF69F956056F}" srcId="{143759BB-D0FE-4691-8327-1BE7A8AAD53A}" destId="{E69FA529-D92C-4A09-90DE-1D56644D3021}" srcOrd="0" destOrd="0" parTransId="{B6BAD6DD-E351-41C3-86C3-7F73A32FB060}" sibTransId="{3F70CF31-8392-405B-87A8-E3D245FB35A4}"/>
    <dgm:cxn modelId="{044FBB42-B2DD-4F19-A824-739359C9D884}" srcId="{E69FA529-D92C-4A09-90DE-1D56644D3021}" destId="{84FC2960-9533-43E2-BFE7-FE4641637269}" srcOrd="0" destOrd="0" parTransId="{7EBB4F0E-8347-4665-9B09-013C2F502CD6}" sibTransId="{EEF6E835-4F15-4361-93E6-B8F38723A92D}"/>
    <dgm:cxn modelId="{0870B16B-811A-4691-8FE6-EEED7D4BBC9C}" srcId="{E69FA529-D92C-4A09-90DE-1D56644D3021}" destId="{44A63CC8-28FC-4AAA-AD3D-9B8B7254600D}" srcOrd="1" destOrd="0" parTransId="{CD55E1BE-C7B6-4988-B3B7-68FD8132FEC9}" sibTransId="{7D6AAF31-A668-4F01-9F5C-5A1D3300B022}"/>
    <dgm:cxn modelId="{928BF26C-248A-4E5E-AF27-D518F987ED87}" srcId="{70A52A91-4678-4911-B5E2-27E423B0724D}" destId="{1D91B84E-50B1-41D5-BE15-F2EA1C14FE2F}" srcOrd="1" destOrd="0" parTransId="{3C3838B9-20E5-4D25-B7EA-161151E78A16}" sibTransId="{09AFB1A3-A824-4291-9513-C30E80C9C3C5}"/>
    <dgm:cxn modelId="{E98B6B53-3C1F-43A3-93D1-7805828F135B}" srcId="{143759BB-D0FE-4691-8327-1BE7A8AAD53A}" destId="{70A52A91-4678-4911-B5E2-27E423B0724D}" srcOrd="1" destOrd="0" parTransId="{E077E87B-44F7-4BC5-91F5-8782BE0C6FAF}" sibTransId="{11A09842-CAA3-4116-A252-B00446C63CCF}"/>
    <dgm:cxn modelId="{F2CD107A-9089-48A9-B4CC-A67587878BDA}" type="presOf" srcId="{143759BB-D0FE-4691-8327-1BE7A8AAD53A}" destId="{7DD6887B-D73A-48EA-A5E2-F6FB4D4D5E2A}" srcOrd="0" destOrd="0" presId="urn:microsoft.com/office/officeart/2005/8/layout/vList5"/>
    <dgm:cxn modelId="{1EDC3E7A-A34A-46E2-AB96-41C5AE71ED10}" type="presOf" srcId="{84FC2960-9533-43E2-BFE7-FE4641637269}" destId="{2166E01E-5954-4B12-BCF1-0EFC5975AEAF}" srcOrd="0" destOrd="0" presId="urn:microsoft.com/office/officeart/2005/8/layout/vList5"/>
    <dgm:cxn modelId="{4CC29893-BFD8-423A-B261-A152FAA58448}" type="presOf" srcId="{47C72988-D384-4E16-B6EC-232F29B5378B}" destId="{B40B45F9-520B-4D8D-AED0-477D11C8BACE}" srcOrd="0" destOrd="0" presId="urn:microsoft.com/office/officeart/2005/8/layout/vList5"/>
    <dgm:cxn modelId="{4E76DAA9-AB98-4A5C-A14E-1F8BC5D40D67}" type="presOf" srcId="{1D91B84E-50B1-41D5-BE15-F2EA1C14FE2F}" destId="{B40B45F9-520B-4D8D-AED0-477D11C8BACE}" srcOrd="0" destOrd="1" presId="urn:microsoft.com/office/officeart/2005/8/layout/vList5"/>
    <dgm:cxn modelId="{F00E2AC7-9C5D-46E9-9385-DD85FF2A1E80}" type="presOf" srcId="{44A63CC8-28FC-4AAA-AD3D-9B8B7254600D}" destId="{2166E01E-5954-4B12-BCF1-0EFC5975AEAF}" srcOrd="0" destOrd="1" presId="urn:microsoft.com/office/officeart/2005/8/layout/vList5"/>
    <dgm:cxn modelId="{33D65BD0-8F10-4EB5-9364-4D3EC75AE6FE}" srcId="{70A52A91-4678-4911-B5E2-27E423B0724D}" destId="{47C72988-D384-4E16-B6EC-232F29B5378B}" srcOrd="0" destOrd="0" parTransId="{3E8B7A84-7B28-4049-A856-FE49531936BD}" sibTransId="{5B46E029-F672-4223-BDCB-F488E177DA0D}"/>
    <dgm:cxn modelId="{350D42D1-F52A-41D8-9EDF-B78D23119AF5}" srcId="{E69FA529-D92C-4A09-90DE-1D56644D3021}" destId="{7B62D1B4-1D85-43C5-8BA9-EEEDED587F16}" srcOrd="2" destOrd="0" parTransId="{9952E5CB-A3EA-4C57-B71B-0872EE8C14AE}" sibTransId="{6509F4E3-43D4-4DB0-BD77-58C5F651AAAE}"/>
    <dgm:cxn modelId="{AB821BFE-CF06-4D59-B944-6417526AC3C1}" type="presOf" srcId="{70A52A91-4678-4911-B5E2-27E423B0724D}" destId="{0F76628E-F607-472D-A4FC-6FA61B7E0480}" srcOrd="0" destOrd="0" presId="urn:microsoft.com/office/officeart/2005/8/layout/vList5"/>
    <dgm:cxn modelId="{740D694B-D6A3-4449-9B41-75CDFF072598}" type="presParOf" srcId="{7DD6887B-D73A-48EA-A5E2-F6FB4D4D5E2A}" destId="{0E3C98A7-354E-4D59-9F27-291E807DB167}" srcOrd="0" destOrd="0" presId="urn:microsoft.com/office/officeart/2005/8/layout/vList5"/>
    <dgm:cxn modelId="{28585F10-EA89-46BC-8E86-B78908CB906C}" type="presParOf" srcId="{0E3C98A7-354E-4D59-9F27-291E807DB167}" destId="{CC6F0053-E213-41B8-8D4C-65ED04E0032B}" srcOrd="0" destOrd="0" presId="urn:microsoft.com/office/officeart/2005/8/layout/vList5"/>
    <dgm:cxn modelId="{D3034C19-D39E-4C69-9096-1BF7105F2D21}" type="presParOf" srcId="{0E3C98A7-354E-4D59-9F27-291E807DB167}" destId="{2166E01E-5954-4B12-BCF1-0EFC5975AEAF}" srcOrd="1" destOrd="0" presId="urn:microsoft.com/office/officeart/2005/8/layout/vList5"/>
    <dgm:cxn modelId="{6E971A05-CC02-4952-B3CA-AA59CD5C7DAF}" type="presParOf" srcId="{7DD6887B-D73A-48EA-A5E2-F6FB4D4D5E2A}" destId="{00523A98-FB0E-4204-9F3A-46651654C266}" srcOrd="1" destOrd="0" presId="urn:microsoft.com/office/officeart/2005/8/layout/vList5"/>
    <dgm:cxn modelId="{B6056BC7-0339-4DAC-9A74-5B59867BA6D4}" type="presParOf" srcId="{7DD6887B-D73A-48EA-A5E2-F6FB4D4D5E2A}" destId="{18C0B442-5FEE-4A65-91FC-9F5E943C17BE}" srcOrd="2" destOrd="0" presId="urn:microsoft.com/office/officeart/2005/8/layout/vList5"/>
    <dgm:cxn modelId="{81B8FD59-FE65-45AC-A3BC-7A3F388D3C39}" type="presParOf" srcId="{18C0B442-5FEE-4A65-91FC-9F5E943C17BE}" destId="{0F76628E-F607-472D-A4FC-6FA61B7E0480}" srcOrd="0" destOrd="0" presId="urn:microsoft.com/office/officeart/2005/8/layout/vList5"/>
    <dgm:cxn modelId="{FD845040-4C2B-4822-B28D-7EA0CB034CCE}" type="presParOf" srcId="{18C0B442-5FEE-4A65-91FC-9F5E943C17BE}" destId="{B40B45F9-520B-4D8D-AED0-477D11C8BA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07E52-1B95-45BE-8A03-2FBA9B6C27C2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AC7B838-C225-4D17-8A2C-B1569E379DA6}">
      <dgm:prSet/>
      <dgm:spPr/>
      <dgm:t>
        <a:bodyPr/>
        <a:lstStyle/>
        <a:p>
          <a:r>
            <a:rPr lang="en-US" b="0" i="0" dirty="0"/>
            <a:t>Data set is split into training and testing sets using only profile description and then only tweets.</a:t>
          </a:r>
          <a:endParaRPr lang="en-US" dirty="0"/>
        </a:p>
      </dgm:t>
    </dgm:pt>
    <dgm:pt modelId="{DDD8164E-D683-4957-9C38-F28311239D20}" type="parTrans" cxnId="{CD177642-8D34-4937-99D4-25F35AC04B92}">
      <dgm:prSet/>
      <dgm:spPr/>
      <dgm:t>
        <a:bodyPr/>
        <a:lstStyle/>
        <a:p>
          <a:endParaRPr lang="en-US"/>
        </a:p>
      </dgm:t>
    </dgm:pt>
    <dgm:pt modelId="{2F235362-7E22-46D7-B7C4-318B2DFEF644}" type="sibTrans" cxnId="{CD177642-8D34-4937-99D4-25F35AC04B92}">
      <dgm:prSet/>
      <dgm:spPr/>
      <dgm:t>
        <a:bodyPr/>
        <a:lstStyle/>
        <a:p>
          <a:endParaRPr lang="en-US"/>
        </a:p>
      </dgm:t>
    </dgm:pt>
    <dgm:pt modelId="{675C6ED0-EAA1-4C74-BF5E-1D03F748F888}">
      <dgm:prSet/>
      <dgm:spPr/>
      <dgm:t>
        <a:bodyPr/>
        <a:lstStyle/>
        <a:p>
          <a:r>
            <a:rPr lang="en-US" b="0" i="0" dirty="0"/>
            <a:t>Combine 2 attributes to form a feature.</a:t>
          </a:r>
          <a:endParaRPr lang="en-US" dirty="0"/>
        </a:p>
      </dgm:t>
    </dgm:pt>
    <dgm:pt modelId="{935A922B-3275-47CF-AC06-F648DC8FB4B0}" type="parTrans" cxnId="{F3B4A936-B769-4F12-A94B-6DD9EEFBB4C4}">
      <dgm:prSet/>
      <dgm:spPr/>
      <dgm:t>
        <a:bodyPr/>
        <a:lstStyle/>
        <a:p>
          <a:endParaRPr lang="en-US"/>
        </a:p>
      </dgm:t>
    </dgm:pt>
    <dgm:pt modelId="{2DE5AAEC-EDFF-4729-A431-BF05BDA9C61A}" type="sibTrans" cxnId="{F3B4A936-B769-4F12-A94B-6DD9EEFBB4C4}">
      <dgm:prSet/>
      <dgm:spPr/>
      <dgm:t>
        <a:bodyPr/>
        <a:lstStyle/>
        <a:p>
          <a:endParaRPr lang="en-US"/>
        </a:p>
      </dgm:t>
    </dgm:pt>
    <dgm:pt modelId="{433D3743-DC9E-488A-A290-48E9FCAFC785}">
      <dgm:prSet/>
      <dgm:spPr/>
      <dgm:t>
        <a:bodyPr/>
        <a:lstStyle/>
        <a:p>
          <a:r>
            <a:rPr lang="en-US" b="0" i="0" dirty="0"/>
            <a:t>Choose 5 attributes, then choose 4 and so on.</a:t>
          </a:r>
          <a:endParaRPr lang="en-US" dirty="0"/>
        </a:p>
      </dgm:t>
    </dgm:pt>
    <dgm:pt modelId="{EC427DAE-19C0-40D4-825F-96B976AE3193}" type="parTrans" cxnId="{CF9ED098-1FB9-469C-AC5E-BC9F91CF863F}">
      <dgm:prSet/>
      <dgm:spPr/>
      <dgm:t>
        <a:bodyPr/>
        <a:lstStyle/>
        <a:p>
          <a:endParaRPr lang="en-US"/>
        </a:p>
      </dgm:t>
    </dgm:pt>
    <dgm:pt modelId="{95A33E61-2387-41D1-9BAC-9248A28B3FFC}" type="sibTrans" cxnId="{CF9ED098-1FB9-469C-AC5E-BC9F91CF863F}">
      <dgm:prSet/>
      <dgm:spPr/>
      <dgm:t>
        <a:bodyPr/>
        <a:lstStyle/>
        <a:p>
          <a:endParaRPr lang="en-US"/>
        </a:p>
      </dgm:t>
    </dgm:pt>
    <dgm:pt modelId="{D2768C82-5742-442D-96BF-A9B3967AAA25}">
      <dgm:prSet/>
      <dgm:spPr/>
      <dgm:t>
        <a:bodyPr/>
        <a:lstStyle/>
        <a:p>
          <a:r>
            <a:rPr lang="en-US" b="0" i="0"/>
            <a:t>Use of countVectorizer and LabelEncoder.</a:t>
          </a:r>
          <a:endParaRPr lang="en-US"/>
        </a:p>
      </dgm:t>
    </dgm:pt>
    <dgm:pt modelId="{4866ACC2-959A-4097-85A4-B52EBCF5C0F3}" type="parTrans" cxnId="{4278B555-EB18-4FB1-A5C6-29B30BEA6F6A}">
      <dgm:prSet/>
      <dgm:spPr/>
      <dgm:t>
        <a:bodyPr/>
        <a:lstStyle/>
        <a:p>
          <a:endParaRPr lang="en-US"/>
        </a:p>
      </dgm:t>
    </dgm:pt>
    <dgm:pt modelId="{84A195F7-564F-4C4C-8BFC-95990076AA8E}" type="sibTrans" cxnId="{4278B555-EB18-4FB1-A5C6-29B30BEA6F6A}">
      <dgm:prSet/>
      <dgm:spPr/>
      <dgm:t>
        <a:bodyPr/>
        <a:lstStyle/>
        <a:p>
          <a:endParaRPr lang="en-US"/>
        </a:p>
      </dgm:t>
    </dgm:pt>
    <dgm:pt modelId="{04C21595-5704-4D8A-A5CB-29397450D734}" type="pres">
      <dgm:prSet presAssocID="{90A07E52-1B95-45BE-8A03-2FBA9B6C27C2}" presName="Name0" presStyleCnt="0">
        <dgm:presLayoutVars>
          <dgm:dir/>
          <dgm:resizeHandles val="exact"/>
        </dgm:presLayoutVars>
      </dgm:prSet>
      <dgm:spPr/>
    </dgm:pt>
    <dgm:pt modelId="{C315FCFF-666C-4A10-9510-F4B373B24302}" type="pres">
      <dgm:prSet presAssocID="{3AC7B838-C225-4D17-8A2C-B1569E379DA6}" presName="node" presStyleLbl="node1" presStyleIdx="0" presStyleCnt="4">
        <dgm:presLayoutVars>
          <dgm:bulletEnabled val="1"/>
        </dgm:presLayoutVars>
      </dgm:prSet>
      <dgm:spPr/>
    </dgm:pt>
    <dgm:pt modelId="{B2066C36-4704-47EB-98A1-42EA3CC69256}" type="pres">
      <dgm:prSet presAssocID="{2F235362-7E22-46D7-B7C4-318B2DFEF644}" presName="sibTrans" presStyleLbl="sibTrans2D1" presStyleIdx="0" presStyleCnt="3"/>
      <dgm:spPr/>
    </dgm:pt>
    <dgm:pt modelId="{E6AE7928-6E4E-4524-A54B-8B33D6E26886}" type="pres">
      <dgm:prSet presAssocID="{2F235362-7E22-46D7-B7C4-318B2DFEF644}" presName="connectorText" presStyleLbl="sibTrans2D1" presStyleIdx="0" presStyleCnt="3"/>
      <dgm:spPr/>
    </dgm:pt>
    <dgm:pt modelId="{092834B4-1EFE-4709-B67C-12DF5391B830}" type="pres">
      <dgm:prSet presAssocID="{675C6ED0-EAA1-4C74-BF5E-1D03F748F888}" presName="node" presStyleLbl="node1" presStyleIdx="1" presStyleCnt="4">
        <dgm:presLayoutVars>
          <dgm:bulletEnabled val="1"/>
        </dgm:presLayoutVars>
      </dgm:prSet>
      <dgm:spPr/>
    </dgm:pt>
    <dgm:pt modelId="{33D1179C-EA9E-4938-8DFF-14ECD01A0634}" type="pres">
      <dgm:prSet presAssocID="{2DE5AAEC-EDFF-4729-A431-BF05BDA9C61A}" presName="sibTrans" presStyleLbl="sibTrans2D1" presStyleIdx="1" presStyleCnt="3"/>
      <dgm:spPr/>
    </dgm:pt>
    <dgm:pt modelId="{74DEF883-B9E2-4EB7-92F1-E930142DC08E}" type="pres">
      <dgm:prSet presAssocID="{2DE5AAEC-EDFF-4729-A431-BF05BDA9C61A}" presName="connectorText" presStyleLbl="sibTrans2D1" presStyleIdx="1" presStyleCnt="3"/>
      <dgm:spPr/>
    </dgm:pt>
    <dgm:pt modelId="{A3313C4F-5607-4D70-ACCB-B29E1E5EB8F5}" type="pres">
      <dgm:prSet presAssocID="{433D3743-DC9E-488A-A290-48E9FCAFC785}" presName="node" presStyleLbl="node1" presStyleIdx="2" presStyleCnt="4">
        <dgm:presLayoutVars>
          <dgm:bulletEnabled val="1"/>
        </dgm:presLayoutVars>
      </dgm:prSet>
      <dgm:spPr/>
    </dgm:pt>
    <dgm:pt modelId="{417940AB-9EBE-4C86-BB9C-9AB085670D0A}" type="pres">
      <dgm:prSet presAssocID="{95A33E61-2387-41D1-9BAC-9248A28B3FFC}" presName="sibTrans" presStyleLbl="sibTrans2D1" presStyleIdx="2" presStyleCnt="3"/>
      <dgm:spPr/>
    </dgm:pt>
    <dgm:pt modelId="{89B64F32-16B8-4132-B7AE-8CF25AE799B1}" type="pres">
      <dgm:prSet presAssocID="{95A33E61-2387-41D1-9BAC-9248A28B3FFC}" presName="connectorText" presStyleLbl="sibTrans2D1" presStyleIdx="2" presStyleCnt="3"/>
      <dgm:spPr/>
    </dgm:pt>
    <dgm:pt modelId="{55D08B6C-EB14-40AC-B4F5-A10CF2FF57AE}" type="pres">
      <dgm:prSet presAssocID="{D2768C82-5742-442D-96BF-A9B3967AAA25}" presName="node" presStyleLbl="node1" presStyleIdx="3" presStyleCnt="4">
        <dgm:presLayoutVars>
          <dgm:bulletEnabled val="1"/>
        </dgm:presLayoutVars>
      </dgm:prSet>
      <dgm:spPr/>
    </dgm:pt>
  </dgm:ptLst>
  <dgm:cxnLst>
    <dgm:cxn modelId="{5A3C5C13-24E6-4271-A10A-C11549A6FC11}" type="presOf" srcId="{95A33E61-2387-41D1-9BAC-9248A28B3FFC}" destId="{89B64F32-16B8-4132-B7AE-8CF25AE799B1}" srcOrd="1" destOrd="0" presId="urn:microsoft.com/office/officeart/2005/8/layout/process1"/>
    <dgm:cxn modelId="{86A3F515-94E6-4A88-8C4D-31F99D831299}" type="presOf" srcId="{90A07E52-1B95-45BE-8A03-2FBA9B6C27C2}" destId="{04C21595-5704-4D8A-A5CB-29397450D734}" srcOrd="0" destOrd="0" presId="urn:microsoft.com/office/officeart/2005/8/layout/process1"/>
    <dgm:cxn modelId="{F3B4A936-B769-4F12-A94B-6DD9EEFBB4C4}" srcId="{90A07E52-1B95-45BE-8A03-2FBA9B6C27C2}" destId="{675C6ED0-EAA1-4C74-BF5E-1D03F748F888}" srcOrd="1" destOrd="0" parTransId="{935A922B-3275-47CF-AC06-F648DC8FB4B0}" sibTransId="{2DE5AAEC-EDFF-4729-A431-BF05BDA9C61A}"/>
    <dgm:cxn modelId="{CD177642-8D34-4937-99D4-25F35AC04B92}" srcId="{90A07E52-1B95-45BE-8A03-2FBA9B6C27C2}" destId="{3AC7B838-C225-4D17-8A2C-B1569E379DA6}" srcOrd="0" destOrd="0" parTransId="{DDD8164E-D683-4957-9C38-F28311239D20}" sibTransId="{2F235362-7E22-46D7-B7C4-318B2DFEF644}"/>
    <dgm:cxn modelId="{EFC9A669-E6A2-4016-865D-88D4C4F67A0A}" type="presOf" srcId="{3AC7B838-C225-4D17-8A2C-B1569E379DA6}" destId="{C315FCFF-666C-4A10-9510-F4B373B24302}" srcOrd="0" destOrd="0" presId="urn:microsoft.com/office/officeart/2005/8/layout/process1"/>
    <dgm:cxn modelId="{4278B555-EB18-4FB1-A5C6-29B30BEA6F6A}" srcId="{90A07E52-1B95-45BE-8A03-2FBA9B6C27C2}" destId="{D2768C82-5742-442D-96BF-A9B3967AAA25}" srcOrd="3" destOrd="0" parTransId="{4866ACC2-959A-4097-85A4-B52EBCF5C0F3}" sibTransId="{84A195F7-564F-4C4C-8BFC-95990076AA8E}"/>
    <dgm:cxn modelId="{EB945C57-9779-4FD0-8339-347E7693578F}" type="presOf" srcId="{2DE5AAEC-EDFF-4729-A431-BF05BDA9C61A}" destId="{74DEF883-B9E2-4EB7-92F1-E930142DC08E}" srcOrd="1" destOrd="0" presId="urn:microsoft.com/office/officeart/2005/8/layout/process1"/>
    <dgm:cxn modelId="{DDFA4485-0ECC-40F3-A424-230A8030F224}" type="presOf" srcId="{95A33E61-2387-41D1-9BAC-9248A28B3FFC}" destId="{417940AB-9EBE-4C86-BB9C-9AB085670D0A}" srcOrd="0" destOrd="0" presId="urn:microsoft.com/office/officeart/2005/8/layout/process1"/>
    <dgm:cxn modelId="{3B158885-0FA3-4529-BCEA-F07555140548}" type="presOf" srcId="{2DE5AAEC-EDFF-4729-A431-BF05BDA9C61A}" destId="{33D1179C-EA9E-4938-8DFF-14ECD01A0634}" srcOrd="0" destOrd="0" presId="urn:microsoft.com/office/officeart/2005/8/layout/process1"/>
    <dgm:cxn modelId="{108DF389-AB8A-4D16-BCCE-EDC03B6FD9BA}" type="presOf" srcId="{675C6ED0-EAA1-4C74-BF5E-1D03F748F888}" destId="{092834B4-1EFE-4709-B67C-12DF5391B830}" srcOrd="0" destOrd="0" presId="urn:microsoft.com/office/officeart/2005/8/layout/process1"/>
    <dgm:cxn modelId="{CF9ED098-1FB9-469C-AC5E-BC9F91CF863F}" srcId="{90A07E52-1B95-45BE-8A03-2FBA9B6C27C2}" destId="{433D3743-DC9E-488A-A290-48E9FCAFC785}" srcOrd="2" destOrd="0" parTransId="{EC427DAE-19C0-40D4-825F-96B976AE3193}" sibTransId="{95A33E61-2387-41D1-9BAC-9248A28B3FFC}"/>
    <dgm:cxn modelId="{236B77B0-3114-41AD-BD1E-90D2008DE870}" type="presOf" srcId="{433D3743-DC9E-488A-A290-48E9FCAFC785}" destId="{A3313C4F-5607-4D70-ACCB-B29E1E5EB8F5}" srcOrd="0" destOrd="0" presId="urn:microsoft.com/office/officeart/2005/8/layout/process1"/>
    <dgm:cxn modelId="{58781EB4-46F4-4F94-BB62-0DB531F9E3C6}" type="presOf" srcId="{D2768C82-5742-442D-96BF-A9B3967AAA25}" destId="{55D08B6C-EB14-40AC-B4F5-A10CF2FF57AE}" srcOrd="0" destOrd="0" presId="urn:microsoft.com/office/officeart/2005/8/layout/process1"/>
    <dgm:cxn modelId="{D6AAA5B5-ADAA-4F3E-B76F-74436E693FE6}" type="presOf" srcId="{2F235362-7E22-46D7-B7C4-318B2DFEF644}" destId="{E6AE7928-6E4E-4524-A54B-8B33D6E26886}" srcOrd="1" destOrd="0" presId="urn:microsoft.com/office/officeart/2005/8/layout/process1"/>
    <dgm:cxn modelId="{B81FC4DC-84DD-4F67-A7D8-C144CD691DB5}" type="presOf" srcId="{2F235362-7E22-46D7-B7C4-318B2DFEF644}" destId="{B2066C36-4704-47EB-98A1-42EA3CC69256}" srcOrd="0" destOrd="0" presId="urn:microsoft.com/office/officeart/2005/8/layout/process1"/>
    <dgm:cxn modelId="{FE7DE5C4-C42C-4434-A956-700E0CE17E0D}" type="presParOf" srcId="{04C21595-5704-4D8A-A5CB-29397450D734}" destId="{C315FCFF-666C-4A10-9510-F4B373B24302}" srcOrd="0" destOrd="0" presId="urn:microsoft.com/office/officeart/2005/8/layout/process1"/>
    <dgm:cxn modelId="{51D16057-AB2A-4905-86F6-E16D0B527DE5}" type="presParOf" srcId="{04C21595-5704-4D8A-A5CB-29397450D734}" destId="{B2066C36-4704-47EB-98A1-42EA3CC69256}" srcOrd="1" destOrd="0" presId="urn:microsoft.com/office/officeart/2005/8/layout/process1"/>
    <dgm:cxn modelId="{BA1CC6FE-17EA-40BB-B3B1-836EC3C41BC9}" type="presParOf" srcId="{B2066C36-4704-47EB-98A1-42EA3CC69256}" destId="{E6AE7928-6E4E-4524-A54B-8B33D6E26886}" srcOrd="0" destOrd="0" presId="urn:microsoft.com/office/officeart/2005/8/layout/process1"/>
    <dgm:cxn modelId="{E1DFCAAD-6594-41A7-865F-C1F82D048C01}" type="presParOf" srcId="{04C21595-5704-4D8A-A5CB-29397450D734}" destId="{092834B4-1EFE-4709-B67C-12DF5391B830}" srcOrd="2" destOrd="0" presId="urn:microsoft.com/office/officeart/2005/8/layout/process1"/>
    <dgm:cxn modelId="{69672244-453A-4E26-8DE1-FBC4AF5AB2F6}" type="presParOf" srcId="{04C21595-5704-4D8A-A5CB-29397450D734}" destId="{33D1179C-EA9E-4938-8DFF-14ECD01A0634}" srcOrd="3" destOrd="0" presId="urn:microsoft.com/office/officeart/2005/8/layout/process1"/>
    <dgm:cxn modelId="{68013113-708D-44AD-BB5D-6BB4E6A0729D}" type="presParOf" srcId="{33D1179C-EA9E-4938-8DFF-14ECD01A0634}" destId="{74DEF883-B9E2-4EB7-92F1-E930142DC08E}" srcOrd="0" destOrd="0" presId="urn:microsoft.com/office/officeart/2005/8/layout/process1"/>
    <dgm:cxn modelId="{E06FE554-EBD1-4231-98D5-67DE80A57CF5}" type="presParOf" srcId="{04C21595-5704-4D8A-A5CB-29397450D734}" destId="{A3313C4F-5607-4D70-ACCB-B29E1E5EB8F5}" srcOrd="4" destOrd="0" presId="urn:microsoft.com/office/officeart/2005/8/layout/process1"/>
    <dgm:cxn modelId="{37D0DD0E-9234-43C0-A115-2E7786F03062}" type="presParOf" srcId="{04C21595-5704-4D8A-A5CB-29397450D734}" destId="{417940AB-9EBE-4C86-BB9C-9AB085670D0A}" srcOrd="5" destOrd="0" presId="urn:microsoft.com/office/officeart/2005/8/layout/process1"/>
    <dgm:cxn modelId="{DE3ADB60-6ACF-4C91-9253-3A2F73F7ED86}" type="presParOf" srcId="{417940AB-9EBE-4C86-BB9C-9AB085670D0A}" destId="{89B64F32-16B8-4132-B7AE-8CF25AE799B1}" srcOrd="0" destOrd="0" presId="urn:microsoft.com/office/officeart/2005/8/layout/process1"/>
    <dgm:cxn modelId="{72F98A1F-117E-4DB1-A0DE-69E0A5C3ED96}" type="presParOf" srcId="{04C21595-5704-4D8A-A5CB-29397450D734}" destId="{55D08B6C-EB14-40AC-B4F5-A10CF2FF57A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0BEEC3-A8F7-47F8-89D4-A18A58DE56AE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9365E0E-D618-417E-BF8F-86FDC0112A75}">
      <dgm:prSet/>
      <dgm:spPr/>
      <dgm:t>
        <a:bodyPr/>
        <a:lstStyle/>
        <a:p>
          <a:r>
            <a:rPr lang="en-US" b="0" i="0" dirty="0"/>
            <a:t>Use 7 classification algorithms to classify given data.</a:t>
          </a:r>
          <a:endParaRPr lang="en-US" dirty="0"/>
        </a:p>
      </dgm:t>
    </dgm:pt>
    <dgm:pt modelId="{7C9B1D8A-24A6-4199-A249-A49C8E706CBE}" type="parTrans" cxnId="{B89773FD-4EE5-4DD6-8734-7DA4D15BB648}">
      <dgm:prSet/>
      <dgm:spPr/>
      <dgm:t>
        <a:bodyPr/>
        <a:lstStyle/>
        <a:p>
          <a:endParaRPr lang="en-US"/>
        </a:p>
      </dgm:t>
    </dgm:pt>
    <dgm:pt modelId="{B8DF59FE-6D6D-4066-A82F-1C6F317F74BF}" type="sibTrans" cxnId="{B89773FD-4EE5-4DD6-8734-7DA4D15BB648}">
      <dgm:prSet/>
      <dgm:spPr/>
      <dgm:t>
        <a:bodyPr/>
        <a:lstStyle/>
        <a:p>
          <a:endParaRPr lang="en-US"/>
        </a:p>
      </dgm:t>
    </dgm:pt>
    <dgm:pt modelId="{EB2A2820-1943-4E8E-B3A6-10586AC57547}">
      <dgm:prSet/>
      <dgm:spPr/>
      <dgm:t>
        <a:bodyPr/>
        <a:lstStyle/>
        <a:p>
          <a:r>
            <a:rPr lang="en-US" b="0" i="0" dirty="0"/>
            <a:t>Implemented using </a:t>
          </a:r>
          <a:r>
            <a:rPr lang="en-US" b="0" i="0" dirty="0" err="1"/>
            <a:t>scikit</a:t>
          </a:r>
          <a:r>
            <a:rPr lang="en-US" b="0" i="0" dirty="0"/>
            <a:t>-learn library in Python.</a:t>
          </a:r>
          <a:endParaRPr lang="en-US" dirty="0"/>
        </a:p>
      </dgm:t>
    </dgm:pt>
    <dgm:pt modelId="{8548F115-A790-477B-A291-B229E3CA7EB9}" type="parTrans" cxnId="{8D2A3DD2-220C-4E75-953E-EEE1F09501A6}">
      <dgm:prSet/>
      <dgm:spPr/>
      <dgm:t>
        <a:bodyPr/>
        <a:lstStyle/>
        <a:p>
          <a:endParaRPr lang="en-US"/>
        </a:p>
      </dgm:t>
    </dgm:pt>
    <dgm:pt modelId="{141C7DA3-04BD-4981-B235-2EFAFC91BCD8}" type="sibTrans" cxnId="{8D2A3DD2-220C-4E75-953E-EEE1F09501A6}">
      <dgm:prSet/>
      <dgm:spPr/>
      <dgm:t>
        <a:bodyPr/>
        <a:lstStyle/>
        <a:p>
          <a:endParaRPr lang="en-US"/>
        </a:p>
      </dgm:t>
    </dgm:pt>
    <dgm:pt modelId="{E8BF98F7-FA4C-4478-8CBB-70CD040F9448}">
      <dgm:prSet/>
      <dgm:spPr/>
      <dgm:t>
        <a:bodyPr/>
        <a:lstStyle/>
        <a:p>
          <a:r>
            <a:rPr lang="en-US" b="0" i="0" dirty="0"/>
            <a:t>Computing accuracy of each classifier.</a:t>
          </a:r>
          <a:endParaRPr lang="en-US" dirty="0"/>
        </a:p>
      </dgm:t>
    </dgm:pt>
    <dgm:pt modelId="{B48FA1D5-EC3A-4B50-808A-B58E5A7675FF}" type="parTrans" cxnId="{0709EF6F-9D93-4D4B-A54B-5C19625A06C9}">
      <dgm:prSet/>
      <dgm:spPr/>
      <dgm:t>
        <a:bodyPr/>
        <a:lstStyle/>
        <a:p>
          <a:endParaRPr lang="en-US"/>
        </a:p>
      </dgm:t>
    </dgm:pt>
    <dgm:pt modelId="{D33DC1A9-17D5-4E13-BADE-43A40DC3B09A}" type="sibTrans" cxnId="{0709EF6F-9D93-4D4B-A54B-5C19625A06C9}">
      <dgm:prSet/>
      <dgm:spPr/>
      <dgm:t>
        <a:bodyPr/>
        <a:lstStyle/>
        <a:p>
          <a:endParaRPr lang="en-US"/>
        </a:p>
      </dgm:t>
    </dgm:pt>
    <dgm:pt modelId="{66A94573-F587-4BA8-A1B1-AF84E9C3BBF1}">
      <dgm:prSet/>
      <dgm:spPr/>
      <dgm:t>
        <a:bodyPr/>
        <a:lstStyle/>
        <a:p>
          <a:r>
            <a:rPr lang="en-US" b="0" i="0"/>
            <a:t>Building the confusion matrix.</a:t>
          </a:r>
          <a:endParaRPr lang="en-US"/>
        </a:p>
      </dgm:t>
    </dgm:pt>
    <dgm:pt modelId="{B10DEE9F-2582-49A7-8937-50B4DEA44F90}" type="parTrans" cxnId="{CC898DC8-FC2C-400F-B07F-0919A0CBF8C2}">
      <dgm:prSet/>
      <dgm:spPr/>
      <dgm:t>
        <a:bodyPr/>
        <a:lstStyle/>
        <a:p>
          <a:endParaRPr lang="en-US"/>
        </a:p>
      </dgm:t>
    </dgm:pt>
    <dgm:pt modelId="{55D61C3E-16E9-4723-A2DA-72E5C37FCEE5}" type="sibTrans" cxnId="{CC898DC8-FC2C-400F-B07F-0919A0CBF8C2}">
      <dgm:prSet/>
      <dgm:spPr/>
      <dgm:t>
        <a:bodyPr/>
        <a:lstStyle/>
        <a:p>
          <a:endParaRPr lang="en-US"/>
        </a:p>
      </dgm:t>
    </dgm:pt>
    <dgm:pt modelId="{D69654A0-97C8-4C10-B8A0-A6F0A9EF1B7A}" type="pres">
      <dgm:prSet presAssocID="{D80BEEC3-A8F7-47F8-89D4-A18A58DE56AE}" presName="linear" presStyleCnt="0">
        <dgm:presLayoutVars>
          <dgm:animLvl val="lvl"/>
          <dgm:resizeHandles val="exact"/>
        </dgm:presLayoutVars>
      </dgm:prSet>
      <dgm:spPr/>
    </dgm:pt>
    <dgm:pt modelId="{D9B9F2B6-F49E-47D5-B849-69AF983555B7}" type="pres">
      <dgm:prSet presAssocID="{49365E0E-D618-417E-BF8F-86FDC0112A7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A3CA03-E906-4B18-B2EF-009419B8168D}" type="pres">
      <dgm:prSet presAssocID="{B8DF59FE-6D6D-4066-A82F-1C6F317F74BF}" presName="spacer" presStyleCnt="0"/>
      <dgm:spPr/>
    </dgm:pt>
    <dgm:pt modelId="{A70B6772-389C-429A-BB04-99BCC5E1A295}" type="pres">
      <dgm:prSet presAssocID="{EB2A2820-1943-4E8E-B3A6-10586AC575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49AE04-A616-44F5-AC67-FAEEB89795B0}" type="pres">
      <dgm:prSet presAssocID="{141C7DA3-04BD-4981-B235-2EFAFC91BCD8}" presName="spacer" presStyleCnt="0"/>
      <dgm:spPr/>
    </dgm:pt>
    <dgm:pt modelId="{F71C6C94-4BBA-43AF-A55F-9A6F1BBFB904}" type="pres">
      <dgm:prSet presAssocID="{E8BF98F7-FA4C-4478-8CBB-70CD040F94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622546-00A5-4C45-B18D-3DB5C697C5ED}" type="pres">
      <dgm:prSet presAssocID="{D33DC1A9-17D5-4E13-BADE-43A40DC3B09A}" presName="spacer" presStyleCnt="0"/>
      <dgm:spPr/>
    </dgm:pt>
    <dgm:pt modelId="{10656898-D2AF-4C11-A41D-54E6132D206A}" type="pres">
      <dgm:prSet presAssocID="{66A94573-F587-4BA8-A1B1-AF84E9C3BB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09EF6F-9D93-4D4B-A54B-5C19625A06C9}" srcId="{D80BEEC3-A8F7-47F8-89D4-A18A58DE56AE}" destId="{E8BF98F7-FA4C-4478-8CBB-70CD040F9448}" srcOrd="2" destOrd="0" parTransId="{B48FA1D5-EC3A-4B50-808A-B58E5A7675FF}" sibTransId="{D33DC1A9-17D5-4E13-BADE-43A40DC3B09A}"/>
    <dgm:cxn modelId="{1B88B251-3249-4CC5-9FE4-1499677A3CD6}" type="presOf" srcId="{D80BEEC3-A8F7-47F8-89D4-A18A58DE56AE}" destId="{D69654A0-97C8-4C10-B8A0-A6F0A9EF1B7A}" srcOrd="0" destOrd="0" presId="urn:microsoft.com/office/officeart/2005/8/layout/vList2"/>
    <dgm:cxn modelId="{F8BF1B59-5E99-4D26-BA1F-B140BF807AC6}" type="presOf" srcId="{E8BF98F7-FA4C-4478-8CBB-70CD040F9448}" destId="{F71C6C94-4BBA-43AF-A55F-9A6F1BBFB904}" srcOrd="0" destOrd="0" presId="urn:microsoft.com/office/officeart/2005/8/layout/vList2"/>
    <dgm:cxn modelId="{0C3F249D-DF50-43B4-A001-0D286DEEB80C}" type="presOf" srcId="{66A94573-F587-4BA8-A1B1-AF84E9C3BBF1}" destId="{10656898-D2AF-4C11-A41D-54E6132D206A}" srcOrd="0" destOrd="0" presId="urn:microsoft.com/office/officeart/2005/8/layout/vList2"/>
    <dgm:cxn modelId="{76B37DB8-249A-4AC6-8135-CE2E176944AF}" type="presOf" srcId="{EB2A2820-1943-4E8E-B3A6-10586AC57547}" destId="{A70B6772-389C-429A-BB04-99BCC5E1A295}" srcOrd="0" destOrd="0" presId="urn:microsoft.com/office/officeart/2005/8/layout/vList2"/>
    <dgm:cxn modelId="{CC898DC8-FC2C-400F-B07F-0919A0CBF8C2}" srcId="{D80BEEC3-A8F7-47F8-89D4-A18A58DE56AE}" destId="{66A94573-F587-4BA8-A1B1-AF84E9C3BBF1}" srcOrd="3" destOrd="0" parTransId="{B10DEE9F-2582-49A7-8937-50B4DEA44F90}" sibTransId="{55D61C3E-16E9-4723-A2DA-72E5C37FCEE5}"/>
    <dgm:cxn modelId="{8D2A3DD2-220C-4E75-953E-EEE1F09501A6}" srcId="{D80BEEC3-A8F7-47F8-89D4-A18A58DE56AE}" destId="{EB2A2820-1943-4E8E-B3A6-10586AC57547}" srcOrd="1" destOrd="0" parTransId="{8548F115-A790-477B-A291-B229E3CA7EB9}" sibTransId="{141C7DA3-04BD-4981-B235-2EFAFC91BCD8}"/>
    <dgm:cxn modelId="{30C804D4-1FF6-49B4-AB56-4FC3CD252F1C}" type="presOf" srcId="{49365E0E-D618-417E-BF8F-86FDC0112A75}" destId="{D9B9F2B6-F49E-47D5-B849-69AF983555B7}" srcOrd="0" destOrd="0" presId="urn:microsoft.com/office/officeart/2005/8/layout/vList2"/>
    <dgm:cxn modelId="{B89773FD-4EE5-4DD6-8734-7DA4D15BB648}" srcId="{D80BEEC3-A8F7-47F8-89D4-A18A58DE56AE}" destId="{49365E0E-D618-417E-BF8F-86FDC0112A75}" srcOrd="0" destOrd="0" parTransId="{7C9B1D8A-24A6-4199-A249-A49C8E706CBE}" sibTransId="{B8DF59FE-6D6D-4066-A82F-1C6F317F74BF}"/>
    <dgm:cxn modelId="{8918F8B7-6D51-40A0-B48F-A477713D1292}" type="presParOf" srcId="{D69654A0-97C8-4C10-B8A0-A6F0A9EF1B7A}" destId="{D9B9F2B6-F49E-47D5-B849-69AF983555B7}" srcOrd="0" destOrd="0" presId="urn:microsoft.com/office/officeart/2005/8/layout/vList2"/>
    <dgm:cxn modelId="{CD11BCCF-CC5E-4D1C-A7BD-D85B0FB07ACB}" type="presParOf" srcId="{D69654A0-97C8-4C10-B8A0-A6F0A9EF1B7A}" destId="{65A3CA03-E906-4B18-B2EF-009419B8168D}" srcOrd="1" destOrd="0" presId="urn:microsoft.com/office/officeart/2005/8/layout/vList2"/>
    <dgm:cxn modelId="{EC27CAA9-0E4E-4C31-A1E4-2AE863046582}" type="presParOf" srcId="{D69654A0-97C8-4C10-B8A0-A6F0A9EF1B7A}" destId="{A70B6772-389C-429A-BB04-99BCC5E1A295}" srcOrd="2" destOrd="0" presId="urn:microsoft.com/office/officeart/2005/8/layout/vList2"/>
    <dgm:cxn modelId="{41936D45-11BE-47F1-849A-0783A6BCAD26}" type="presParOf" srcId="{D69654A0-97C8-4C10-B8A0-A6F0A9EF1B7A}" destId="{E449AE04-A616-44F5-AC67-FAEEB89795B0}" srcOrd="3" destOrd="0" presId="urn:microsoft.com/office/officeart/2005/8/layout/vList2"/>
    <dgm:cxn modelId="{45CF82C0-F25D-443D-952D-58078845A4DE}" type="presParOf" srcId="{D69654A0-97C8-4C10-B8A0-A6F0A9EF1B7A}" destId="{F71C6C94-4BBA-43AF-A55F-9A6F1BBFB904}" srcOrd="4" destOrd="0" presId="urn:microsoft.com/office/officeart/2005/8/layout/vList2"/>
    <dgm:cxn modelId="{1CD75432-D702-4493-B506-8E259D5E33CD}" type="presParOf" srcId="{D69654A0-97C8-4C10-B8A0-A6F0A9EF1B7A}" destId="{9D622546-00A5-4C45-B18D-3DB5C697C5ED}" srcOrd="5" destOrd="0" presId="urn:microsoft.com/office/officeart/2005/8/layout/vList2"/>
    <dgm:cxn modelId="{39FFBC8D-3F1E-469E-BEB4-7A6BB003D833}" type="presParOf" srcId="{D69654A0-97C8-4C10-B8A0-A6F0A9EF1B7A}" destId="{10656898-D2AF-4C11-A41D-54E6132D20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28657C-C06B-4F12-8B16-DA1182AA9A4D}" type="doc">
      <dgm:prSet loTypeId="urn:microsoft.com/office/officeart/2005/8/layout/list1" loCatId="list" qsTypeId="urn:microsoft.com/office/officeart/2005/8/quickstyle/simple3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9765979C-BA08-4F6C-B173-FD44D3CCC720}">
      <dgm:prSet/>
      <dgm:spPr/>
      <dgm:t>
        <a:bodyPr/>
        <a:lstStyle/>
        <a:p>
          <a:r>
            <a:rPr lang="en-US" b="0" i="0"/>
            <a:t>Most interesting part about project</a:t>
          </a:r>
          <a:endParaRPr lang="en-US"/>
        </a:p>
      </dgm:t>
    </dgm:pt>
    <dgm:pt modelId="{CF792A15-4A1B-49DC-BB10-9D86BEC7E4A2}" type="parTrans" cxnId="{7A66DDA7-58FF-4CE3-A99B-0FC5330FD9E5}">
      <dgm:prSet/>
      <dgm:spPr/>
      <dgm:t>
        <a:bodyPr/>
        <a:lstStyle/>
        <a:p>
          <a:endParaRPr lang="en-US"/>
        </a:p>
      </dgm:t>
    </dgm:pt>
    <dgm:pt modelId="{F7B85C45-5896-448C-A238-C8B3C1DD9C3E}" type="sibTrans" cxnId="{7A66DDA7-58FF-4CE3-A99B-0FC5330FD9E5}">
      <dgm:prSet/>
      <dgm:spPr/>
      <dgm:t>
        <a:bodyPr/>
        <a:lstStyle/>
        <a:p>
          <a:endParaRPr lang="en-US"/>
        </a:p>
      </dgm:t>
    </dgm:pt>
    <dgm:pt modelId="{C87B6678-DA52-4459-8E38-8CC798EE3B93}">
      <dgm:prSet/>
      <dgm:spPr/>
      <dgm:t>
        <a:bodyPr/>
        <a:lstStyle/>
        <a:p>
          <a:r>
            <a:rPr lang="en-US" b="0" i="0"/>
            <a:t>Problems faced</a:t>
          </a:r>
          <a:endParaRPr lang="en-US"/>
        </a:p>
      </dgm:t>
    </dgm:pt>
    <dgm:pt modelId="{AAA13C8F-DAF7-4AEA-AAFB-584430C614EE}" type="parTrans" cxnId="{97EE79F8-A944-431C-819B-DE31A8259A29}">
      <dgm:prSet/>
      <dgm:spPr/>
      <dgm:t>
        <a:bodyPr/>
        <a:lstStyle/>
        <a:p>
          <a:endParaRPr lang="en-US"/>
        </a:p>
      </dgm:t>
    </dgm:pt>
    <dgm:pt modelId="{978994A7-5FA3-4748-B154-679174B4A891}" type="sibTrans" cxnId="{97EE79F8-A944-431C-819B-DE31A8259A29}">
      <dgm:prSet/>
      <dgm:spPr/>
      <dgm:t>
        <a:bodyPr/>
        <a:lstStyle/>
        <a:p>
          <a:endParaRPr lang="en-US"/>
        </a:p>
      </dgm:t>
    </dgm:pt>
    <dgm:pt modelId="{D992B6A9-FF72-480F-A9DA-A0E16D8B16B8}">
      <dgm:prSet/>
      <dgm:spPr/>
      <dgm:t>
        <a:bodyPr/>
        <a:lstStyle/>
        <a:p>
          <a:r>
            <a:rPr lang="en-US" b="0" i="0"/>
            <a:t>What we learned</a:t>
          </a:r>
          <a:endParaRPr lang="en-US"/>
        </a:p>
      </dgm:t>
    </dgm:pt>
    <dgm:pt modelId="{9B751B02-D5BC-47F8-BAC4-84F774B80DC7}" type="parTrans" cxnId="{7EC79F9B-615E-43C6-97EA-64407BA8C189}">
      <dgm:prSet/>
      <dgm:spPr/>
      <dgm:t>
        <a:bodyPr/>
        <a:lstStyle/>
        <a:p>
          <a:endParaRPr lang="en-US"/>
        </a:p>
      </dgm:t>
    </dgm:pt>
    <dgm:pt modelId="{D48F2613-827C-4113-A65C-8D5A6B223A52}" type="sibTrans" cxnId="{7EC79F9B-615E-43C6-97EA-64407BA8C189}">
      <dgm:prSet/>
      <dgm:spPr/>
      <dgm:t>
        <a:bodyPr/>
        <a:lstStyle/>
        <a:p>
          <a:endParaRPr lang="en-US"/>
        </a:p>
      </dgm:t>
    </dgm:pt>
    <dgm:pt modelId="{9197961C-A2B0-4288-8F1A-7082E4F0DA38}">
      <dgm:prSet/>
      <dgm:spPr/>
      <dgm:t>
        <a:bodyPr/>
        <a:lstStyle/>
        <a:p>
          <a:r>
            <a:rPr lang="en-US" b="0" i="0" dirty="0"/>
            <a:t>The bigger picture</a:t>
          </a:r>
          <a:endParaRPr lang="en-US" dirty="0"/>
        </a:p>
      </dgm:t>
    </dgm:pt>
    <dgm:pt modelId="{2802980A-9DA9-4E12-B183-54237EFD06C3}" type="parTrans" cxnId="{B8433964-C498-4E25-B5FE-9C361B934E23}">
      <dgm:prSet/>
      <dgm:spPr/>
      <dgm:t>
        <a:bodyPr/>
        <a:lstStyle/>
        <a:p>
          <a:endParaRPr lang="en-US"/>
        </a:p>
      </dgm:t>
    </dgm:pt>
    <dgm:pt modelId="{D3B3D0FE-E54D-4FD0-B9C9-D812C6FE3A1F}" type="sibTrans" cxnId="{B8433964-C498-4E25-B5FE-9C361B934E23}">
      <dgm:prSet/>
      <dgm:spPr/>
      <dgm:t>
        <a:bodyPr/>
        <a:lstStyle/>
        <a:p>
          <a:endParaRPr lang="en-US"/>
        </a:p>
      </dgm:t>
    </dgm:pt>
    <dgm:pt modelId="{2DD7390C-EA70-43B2-991A-1B8F51E72A9F}" type="pres">
      <dgm:prSet presAssocID="{D928657C-C06B-4F12-8B16-DA1182AA9A4D}" presName="linear" presStyleCnt="0">
        <dgm:presLayoutVars>
          <dgm:dir/>
          <dgm:animLvl val="lvl"/>
          <dgm:resizeHandles val="exact"/>
        </dgm:presLayoutVars>
      </dgm:prSet>
      <dgm:spPr/>
    </dgm:pt>
    <dgm:pt modelId="{0706691D-ECF3-4FFF-A0B4-D6AA9A6D81A0}" type="pres">
      <dgm:prSet presAssocID="{9765979C-BA08-4F6C-B173-FD44D3CCC720}" presName="parentLin" presStyleCnt="0"/>
      <dgm:spPr/>
    </dgm:pt>
    <dgm:pt modelId="{0D5EAFBF-3F56-4E53-8947-77E5CF867218}" type="pres">
      <dgm:prSet presAssocID="{9765979C-BA08-4F6C-B173-FD44D3CCC720}" presName="parentLeftMargin" presStyleLbl="node1" presStyleIdx="0" presStyleCnt="4"/>
      <dgm:spPr/>
    </dgm:pt>
    <dgm:pt modelId="{F3B01FB4-E91C-4B8F-AA44-7404E695E22A}" type="pres">
      <dgm:prSet presAssocID="{9765979C-BA08-4F6C-B173-FD44D3CCC7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2BB135-7AF1-4D86-AEDF-B93C0B43A1AB}" type="pres">
      <dgm:prSet presAssocID="{9765979C-BA08-4F6C-B173-FD44D3CCC720}" presName="negativeSpace" presStyleCnt="0"/>
      <dgm:spPr/>
    </dgm:pt>
    <dgm:pt modelId="{3F9369B7-4B9B-48EB-B51D-A8F4B3C949FB}" type="pres">
      <dgm:prSet presAssocID="{9765979C-BA08-4F6C-B173-FD44D3CCC720}" presName="childText" presStyleLbl="conFgAcc1" presStyleIdx="0" presStyleCnt="4">
        <dgm:presLayoutVars>
          <dgm:bulletEnabled val="1"/>
        </dgm:presLayoutVars>
      </dgm:prSet>
      <dgm:spPr/>
    </dgm:pt>
    <dgm:pt modelId="{7A45D815-64E5-4CA6-AA76-B3917741E348}" type="pres">
      <dgm:prSet presAssocID="{F7B85C45-5896-448C-A238-C8B3C1DD9C3E}" presName="spaceBetweenRectangles" presStyleCnt="0"/>
      <dgm:spPr/>
    </dgm:pt>
    <dgm:pt modelId="{99E6857B-EE01-4BE6-AA08-B0085F66F97C}" type="pres">
      <dgm:prSet presAssocID="{C87B6678-DA52-4459-8E38-8CC798EE3B93}" presName="parentLin" presStyleCnt="0"/>
      <dgm:spPr/>
    </dgm:pt>
    <dgm:pt modelId="{A6A5E556-603E-4478-98CC-51827815D4B7}" type="pres">
      <dgm:prSet presAssocID="{C87B6678-DA52-4459-8E38-8CC798EE3B93}" presName="parentLeftMargin" presStyleLbl="node1" presStyleIdx="0" presStyleCnt="4"/>
      <dgm:spPr/>
    </dgm:pt>
    <dgm:pt modelId="{34928B39-57C7-44B4-885E-34CB2CEE21EA}" type="pres">
      <dgm:prSet presAssocID="{C87B6678-DA52-4459-8E38-8CC798EE3B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89BF90-DC3F-476E-B1BA-6847394ADB2C}" type="pres">
      <dgm:prSet presAssocID="{C87B6678-DA52-4459-8E38-8CC798EE3B93}" presName="negativeSpace" presStyleCnt="0"/>
      <dgm:spPr/>
    </dgm:pt>
    <dgm:pt modelId="{A7C30581-DD7F-4678-897B-4907D21CAF2C}" type="pres">
      <dgm:prSet presAssocID="{C87B6678-DA52-4459-8E38-8CC798EE3B93}" presName="childText" presStyleLbl="conFgAcc1" presStyleIdx="1" presStyleCnt="4">
        <dgm:presLayoutVars>
          <dgm:bulletEnabled val="1"/>
        </dgm:presLayoutVars>
      </dgm:prSet>
      <dgm:spPr/>
    </dgm:pt>
    <dgm:pt modelId="{D4EBD8CA-7F5A-4F41-A9C4-A5F070CC22A0}" type="pres">
      <dgm:prSet presAssocID="{978994A7-5FA3-4748-B154-679174B4A891}" presName="spaceBetweenRectangles" presStyleCnt="0"/>
      <dgm:spPr/>
    </dgm:pt>
    <dgm:pt modelId="{36E607A8-32A0-40FA-AB34-D7AA9232711D}" type="pres">
      <dgm:prSet presAssocID="{D992B6A9-FF72-480F-A9DA-A0E16D8B16B8}" presName="parentLin" presStyleCnt="0"/>
      <dgm:spPr/>
    </dgm:pt>
    <dgm:pt modelId="{47B2A50F-60FF-4268-9F2C-D1D708ADE8BF}" type="pres">
      <dgm:prSet presAssocID="{D992B6A9-FF72-480F-A9DA-A0E16D8B16B8}" presName="parentLeftMargin" presStyleLbl="node1" presStyleIdx="1" presStyleCnt="4"/>
      <dgm:spPr/>
    </dgm:pt>
    <dgm:pt modelId="{EE8B5F79-56FE-4682-B3B6-21985F32BB66}" type="pres">
      <dgm:prSet presAssocID="{D992B6A9-FF72-480F-A9DA-A0E16D8B16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C342B9-B1E6-4D02-A134-562F32715D87}" type="pres">
      <dgm:prSet presAssocID="{D992B6A9-FF72-480F-A9DA-A0E16D8B16B8}" presName="negativeSpace" presStyleCnt="0"/>
      <dgm:spPr/>
    </dgm:pt>
    <dgm:pt modelId="{FFECF48C-DB56-4BC5-8A2E-4534EF54F2F4}" type="pres">
      <dgm:prSet presAssocID="{D992B6A9-FF72-480F-A9DA-A0E16D8B16B8}" presName="childText" presStyleLbl="conFgAcc1" presStyleIdx="2" presStyleCnt="4">
        <dgm:presLayoutVars>
          <dgm:bulletEnabled val="1"/>
        </dgm:presLayoutVars>
      </dgm:prSet>
      <dgm:spPr/>
    </dgm:pt>
    <dgm:pt modelId="{2D8C220E-0B97-4DED-9A79-1F653B278D08}" type="pres">
      <dgm:prSet presAssocID="{D48F2613-827C-4113-A65C-8D5A6B223A52}" presName="spaceBetweenRectangles" presStyleCnt="0"/>
      <dgm:spPr/>
    </dgm:pt>
    <dgm:pt modelId="{F5B323C1-69B8-4540-B05A-4AC2FC15C63E}" type="pres">
      <dgm:prSet presAssocID="{9197961C-A2B0-4288-8F1A-7082E4F0DA38}" presName="parentLin" presStyleCnt="0"/>
      <dgm:spPr/>
    </dgm:pt>
    <dgm:pt modelId="{402204EF-C83B-4F59-B856-4E72CC3B4E0D}" type="pres">
      <dgm:prSet presAssocID="{9197961C-A2B0-4288-8F1A-7082E4F0DA38}" presName="parentLeftMargin" presStyleLbl="node1" presStyleIdx="2" presStyleCnt="4"/>
      <dgm:spPr/>
    </dgm:pt>
    <dgm:pt modelId="{3675D7CD-3E1A-4A89-814D-602191D09CD2}" type="pres">
      <dgm:prSet presAssocID="{9197961C-A2B0-4288-8F1A-7082E4F0DA3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AB39468-2CC6-4620-8A31-16E09FF4DABE}" type="pres">
      <dgm:prSet presAssocID="{9197961C-A2B0-4288-8F1A-7082E4F0DA38}" presName="negativeSpace" presStyleCnt="0"/>
      <dgm:spPr/>
    </dgm:pt>
    <dgm:pt modelId="{A2486F5F-8014-41D7-B1BF-2DE05E2364ED}" type="pres">
      <dgm:prSet presAssocID="{9197961C-A2B0-4288-8F1A-7082E4F0DA3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5D4D702-CAE6-4056-A967-601773277817}" type="presOf" srcId="{D928657C-C06B-4F12-8B16-DA1182AA9A4D}" destId="{2DD7390C-EA70-43B2-991A-1B8F51E72A9F}" srcOrd="0" destOrd="0" presId="urn:microsoft.com/office/officeart/2005/8/layout/list1"/>
    <dgm:cxn modelId="{D7EA7D06-F9A1-42CA-A772-644E57C57A34}" type="presOf" srcId="{D992B6A9-FF72-480F-A9DA-A0E16D8B16B8}" destId="{EE8B5F79-56FE-4682-B3B6-21985F32BB66}" srcOrd="1" destOrd="0" presId="urn:microsoft.com/office/officeart/2005/8/layout/list1"/>
    <dgm:cxn modelId="{B8433964-C498-4E25-B5FE-9C361B934E23}" srcId="{D928657C-C06B-4F12-8B16-DA1182AA9A4D}" destId="{9197961C-A2B0-4288-8F1A-7082E4F0DA38}" srcOrd="3" destOrd="0" parTransId="{2802980A-9DA9-4E12-B183-54237EFD06C3}" sibTransId="{D3B3D0FE-E54D-4FD0-B9C9-D812C6FE3A1F}"/>
    <dgm:cxn modelId="{B2CBA472-89E8-4D0E-A478-14C0CE4C4C9A}" type="presOf" srcId="{D992B6A9-FF72-480F-A9DA-A0E16D8B16B8}" destId="{47B2A50F-60FF-4268-9F2C-D1D708ADE8BF}" srcOrd="0" destOrd="0" presId="urn:microsoft.com/office/officeart/2005/8/layout/list1"/>
    <dgm:cxn modelId="{653C3F73-1B9D-4E7E-81C4-98820F451413}" type="presOf" srcId="{9765979C-BA08-4F6C-B173-FD44D3CCC720}" destId="{0D5EAFBF-3F56-4E53-8947-77E5CF867218}" srcOrd="0" destOrd="0" presId="urn:microsoft.com/office/officeart/2005/8/layout/list1"/>
    <dgm:cxn modelId="{C34FBB84-5CB8-4CCB-B98F-66157513513C}" type="presOf" srcId="{9197961C-A2B0-4288-8F1A-7082E4F0DA38}" destId="{402204EF-C83B-4F59-B856-4E72CC3B4E0D}" srcOrd="0" destOrd="0" presId="urn:microsoft.com/office/officeart/2005/8/layout/list1"/>
    <dgm:cxn modelId="{5C81D898-A6D9-4574-9D64-B7FC40661E86}" type="presOf" srcId="{9765979C-BA08-4F6C-B173-FD44D3CCC720}" destId="{F3B01FB4-E91C-4B8F-AA44-7404E695E22A}" srcOrd="1" destOrd="0" presId="urn:microsoft.com/office/officeart/2005/8/layout/list1"/>
    <dgm:cxn modelId="{7EC79F9B-615E-43C6-97EA-64407BA8C189}" srcId="{D928657C-C06B-4F12-8B16-DA1182AA9A4D}" destId="{D992B6A9-FF72-480F-A9DA-A0E16D8B16B8}" srcOrd="2" destOrd="0" parTransId="{9B751B02-D5BC-47F8-BAC4-84F774B80DC7}" sibTransId="{D48F2613-827C-4113-A65C-8D5A6B223A52}"/>
    <dgm:cxn modelId="{7A66DDA7-58FF-4CE3-A99B-0FC5330FD9E5}" srcId="{D928657C-C06B-4F12-8B16-DA1182AA9A4D}" destId="{9765979C-BA08-4F6C-B173-FD44D3CCC720}" srcOrd="0" destOrd="0" parTransId="{CF792A15-4A1B-49DC-BB10-9D86BEC7E4A2}" sibTransId="{F7B85C45-5896-448C-A238-C8B3C1DD9C3E}"/>
    <dgm:cxn modelId="{16A978D5-4A89-48FF-B27C-53624B7C77B8}" type="presOf" srcId="{C87B6678-DA52-4459-8E38-8CC798EE3B93}" destId="{A6A5E556-603E-4478-98CC-51827815D4B7}" srcOrd="0" destOrd="0" presId="urn:microsoft.com/office/officeart/2005/8/layout/list1"/>
    <dgm:cxn modelId="{7FA0BCD8-576A-4D77-B2F5-14205AE043C6}" type="presOf" srcId="{9197961C-A2B0-4288-8F1A-7082E4F0DA38}" destId="{3675D7CD-3E1A-4A89-814D-602191D09CD2}" srcOrd="1" destOrd="0" presId="urn:microsoft.com/office/officeart/2005/8/layout/list1"/>
    <dgm:cxn modelId="{C292D4F7-4267-4C00-8D3F-9C0FFD30DBC2}" type="presOf" srcId="{C87B6678-DA52-4459-8E38-8CC798EE3B93}" destId="{34928B39-57C7-44B4-885E-34CB2CEE21EA}" srcOrd="1" destOrd="0" presId="urn:microsoft.com/office/officeart/2005/8/layout/list1"/>
    <dgm:cxn modelId="{97EE79F8-A944-431C-819B-DE31A8259A29}" srcId="{D928657C-C06B-4F12-8B16-DA1182AA9A4D}" destId="{C87B6678-DA52-4459-8E38-8CC798EE3B93}" srcOrd="1" destOrd="0" parTransId="{AAA13C8F-DAF7-4AEA-AAFB-584430C614EE}" sibTransId="{978994A7-5FA3-4748-B154-679174B4A891}"/>
    <dgm:cxn modelId="{A279CB37-1DF2-45D6-8854-0612677821B8}" type="presParOf" srcId="{2DD7390C-EA70-43B2-991A-1B8F51E72A9F}" destId="{0706691D-ECF3-4FFF-A0B4-D6AA9A6D81A0}" srcOrd="0" destOrd="0" presId="urn:microsoft.com/office/officeart/2005/8/layout/list1"/>
    <dgm:cxn modelId="{5A9C2D7B-71B5-4DB6-B83B-1E38F3754A23}" type="presParOf" srcId="{0706691D-ECF3-4FFF-A0B4-D6AA9A6D81A0}" destId="{0D5EAFBF-3F56-4E53-8947-77E5CF867218}" srcOrd="0" destOrd="0" presId="urn:microsoft.com/office/officeart/2005/8/layout/list1"/>
    <dgm:cxn modelId="{025BDAA3-B116-42AB-B843-D865AC9AD02D}" type="presParOf" srcId="{0706691D-ECF3-4FFF-A0B4-D6AA9A6D81A0}" destId="{F3B01FB4-E91C-4B8F-AA44-7404E695E22A}" srcOrd="1" destOrd="0" presId="urn:microsoft.com/office/officeart/2005/8/layout/list1"/>
    <dgm:cxn modelId="{E2FA930A-9CAC-4EAD-A4F2-DFAC780D65AD}" type="presParOf" srcId="{2DD7390C-EA70-43B2-991A-1B8F51E72A9F}" destId="{252BB135-7AF1-4D86-AEDF-B93C0B43A1AB}" srcOrd="1" destOrd="0" presId="urn:microsoft.com/office/officeart/2005/8/layout/list1"/>
    <dgm:cxn modelId="{A07A6A3E-E69C-4B76-AD21-CC99B397782B}" type="presParOf" srcId="{2DD7390C-EA70-43B2-991A-1B8F51E72A9F}" destId="{3F9369B7-4B9B-48EB-B51D-A8F4B3C949FB}" srcOrd="2" destOrd="0" presId="urn:microsoft.com/office/officeart/2005/8/layout/list1"/>
    <dgm:cxn modelId="{048E4F88-224A-45C6-BFDF-F8E5749EE8F3}" type="presParOf" srcId="{2DD7390C-EA70-43B2-991A-1B8F51E72A9F}" destId="{7A45D815-64E5-4CA6-AA76-B3917741E348}" srcOrd="3" destOrd="0" presId="urn:microsoft.com/office/officeart/2005/8/layout/list1"/>
    <dgm:cxn modelId="{6288DCE6-95BD-4B51-B617-21B1D2141D5E}" type="presParOf" srcId="{2DD7390C-EA70-43B2-991A-1B8F51E72A9F}" destId="{99E6857B-EE01-4BE6-AA08-B0085F66F97C}" srcOrd="4" destOrd="0" presId="urn:microsoft.com/office/officeart/2005/8/layout/list1"/>
    <dgm:cxn modelId="{10922DC0-BF69-4C00-9005-04C84BF315E8}" type="presParOf" srcId="{99E6857B-EE01-4BE6-AA08-B0085F66F97C}" destId="{A6A5E556-603E-4478-98CC-51827815D4B7}" srcOrd="0" destOrd="0" presId="urn:microsoft.com/office/officeart/2005/8/layout/list1"/>
    <dgm:cxn modelId="{FB673135-DA18-4D41-9915-144511980101}" type="presParOf" srcId="{99E6857B-EE01-4BE6-AA08-B0085F66F97C}" destId="{34928B39-57C7-44B4-885E-34CB2CEE21EA}" srcOrd="1" destOrd="0" presId="urn:microsoft.com/office/officeart/2005/8/layout/list1"/>
    <dgm:cxn modelId="{9409C705-91BB-4D9D-92B2-434B44EF5A9A}" type="presParOf" srcId="{2DD7390C-EA70-43B2-991A-1B8F51E72A9F}" destId="{1B89BF90-DC3F-476E-B1BA-6847394ADB2C}" srcOrd="5" destOrd="0" presId="urn:microsoft.com/office/officeart/2005/8/layout/list1"/>
    <dgm:cxn modelId="{DA678605-F78A-46B1-BFD1-FB989CC05027}" type="presParOf" srcId="{2DD7390C-EA70-43B2-991A-1B8F51E72A9F}" destId="{A7C30581-DD7F-4678-897B-4907D21CAF2C}" srcOrd="6" destOrd="0" presId="urn:microsoft.com/office/officeart/2005/8/layout/list1"/>
    <dgm:cxn modelId="{E369C08A-9EC8-4F0A-956D-135EC8C5FC63}" type="presParOf" srcId="{2DD7390C-EA70-43B2-991A-1B8F51E72A9F}" destId="{D4EBD8CA-7F5A-4F41-A9C4-A5F070CC22A0}" srcOrd="7" destOrd="0" presId="urn:microsoft.com/office/officeart/2005/8/layout/list1"/>
    <dgm:cxn modelId="{04763DCD-18F4-4110-98EE-D7D3F43E390C}" type="presParOf" srcId="{2DD7390C-EA70-43B2-991A-1B8F51E72A9F}" destId="{36E607A8-32A0-40FA-AB34-D7AA9232711D}" srcOrd="8" destOrd="0" presId="urn:microsoft.com/office/officeart/2005/8/layout/list1"/>
    <dgm:cxn modelId="{D3696C21-F76B-4ED9-988B-6B812ECA4AEC}" type="presParOf" srcId="{36E607A8-32A0-40FA-AB34-D7AA9232711D}" destId="{47B2A50F-60FF-4268-9F2C-D1D708ADE8BF}" srcOrd="0" destOrd="0" presId="urn:microsoft.com/office/officeart/2005/8/layout/list1"/>
    <dgm:cxn modelId="{8ACEEA66-2E2F-4B1E-AE93-163F969319EC}" type="presParOf" srcId="{36E607A8-32A0-40FA-AB34-D7AA9232711D}" destId="{EE8B5F79-56FE-4682-B3B6-21985F32BB66}" srcOrd="1" destOrd="0" presId="urn:microsoft.com/office/officeart/2005/8/layout/list1"/>
    <dgm:cxn modelId="{A5482826-79ED-4501-B709-8E1EDC7A2D43}" type="presParOf" srcId="{2DD7390C-EA70-43B2-991A-1B8F51E72A9F}" destId="{6FC342B9-B1E6-4D02-A134-562F32715D87}" srcOrd="9" destOrd="0" presId="urn:microsoft.com/office/officeart/2005/8/layout/list1"/>
    <dgm:cxn modelId="{C065EBD7-A9EF-4E6F-91C9-341018DACD4C}" type="presParOf" srcId="{2DD7390C-EA70-43B2-991A-1B8F51E72A9F}" destId="{FFECF48C-DB56-4BC5-8A2E-4534EF54F2F4}" srcOrd="10" destOrd="0" presId="urn:microsoft.com/office/officeart/2005/8/layout/list1"/>
    <dgm:cxn modelId="{D9D4C8DB-805B-4865-9258-E88D67C58527}" type="presParOf" srcId="{2DD7390C-EA70-43B2-991A-1B8F51E72A9F}" destId="{2D8C220E-0B97-4DED-9A79-1F653B278D08}" srcOrd="11" destOrd="0" presId="urn:microsoft.com/office/officeart/2005/8/layout/list1"/>
    <dgm:cxn modelId="{20629680-3C86-4649-A53C-0B819AE602EF}" type="presParOf" srcId="{2DD7390C-EA70-43B2-991A-1B8F51E72A9F}" destId="{F5B323C1-69B8-4540-B05A-4AC2FC15C63E}" srcOrd="12" destOrd="0" presId="urn:microsoft.com/office/officeart/2005/8/layout/list1"/>
    <dgm:cxn modelId="{B62A06C3-C57C-4D53-A521-6C9B14AAD710}" type="presParOf" srcId="{F5B323C1-69B8-4540-B05A-4AC2FC15C63E}" destId="{402204EF-C83B-4F59-B856-4E72CC3B4E0D}" srcOrd="0" destOrd="0" presId="urn:microsoft.com/office/officeart/2005/8/layout/list1"/>
    <dgm:cxn modelId="{6D8898E6-6418-469B-8DE1-E70A35F97622}" type="presParOf" srcId="{F5B323C1-69B8-4540-B05A-4AC2FC15C63E}" destId="{3675D7CD-3E1A-4A89-814D-602191D09CD2}" srcOrd="1" destOrd="0" presId="urn:microsoft.com/office/officeart/2005/8/layout/list1"/>
    <dgm:cxn modelId="{B499DDA2-005A-4FEC-AD14-BDA069FD0FF1}" type="presParOf" srcId="{2DD7390C-EA70-43B2-991A-1B8F51E72A9F}" destId="{FAB39468-2CC6-4620-8A31-16E09FF4DABE}" srcOrd="13" destOrd="0" presId="urn:microsoft.com/office/officeart/2005/8/layout/list1"/>
    <dgm:cxn modelId="{EE4C5D18-1E0C-49D6-A11C-882FE1300F4B}" type="presParOf" srcId="{2DD7390C-EA70-43B2-991A-1B8F51E72A9F}" destId="{A2486F5F-8014-41D7-B1BF-2DE05E2364E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0543BB-01C6-4B5C-9AB2-D65E58415C90}" type="doc">
      <dgm:prSet loTypeId="urn:microsoft.com/office/officeart/2005/8/layout/default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66D3E1EA-1876-46CB-8578-05B28F1EFA4F}">
      <dgm:prSet/>
      <dgm:spPr/>
      <dgm:t>
        <a:bodyPr/>
        <a:lstStyle/>
        <a:p>
          <a:r>
            <a:rPr lang="en-US" b="0" i="0" dirty="0"/>
            <a:t>Classifying gender based on user profile attributes.</a:t>
          </a:r>
          <a:endParaRPr lang="en-US" dirty="0"/>
        </a:p>
      </dgm:t>
    </dgm:pt>
    <dgm:pt modelId="{EF7C2576-75E7-49D4-B6B0-8D2216FB1A4F}" type="parTrans" cxnId="{3DF4F3E2-B6B1-4CCD-B531-2EEAF72C876E}">
      <dgm:prSet/>
      <dgm:spPr/>
      <dgm:t>
        <a:bodyPr/>
        <a:lstStyle/>
        <a:p>
          <a:endParaRPr lang="en-US"/>
        </a:p>
      </dgm:t>
    </dgm:pt>
    <dgm:pt modelId="{115AC316-E410-44C5-AA73-7AE387A7AD42}" type="sibTrans" cxnId="{3DF4F3E2-B6B1-4CCD-B531-2EEAF72C876E}">
      <dgm:prSet/>
      <dgm:spPr/>
      <dgm:t>
        <a:bodyPr/>
        <a:lstStyle/>
        <a:p>
          <a:endParaRPr lang="en-US"/>
        </a:p>
      </dgm:t>
    </dgm:pt>
    <dgm:pt modelId="{4304ECBC-94DE-4DF6-B29A-BA8FFF458241}">
      <dgm:prSet/>
      <dgm:spPr/>
      <dgm:t>
        <a:bodyPr/>
        <a:lstStyle/>
        <a:p>
          <a:r>
            <a:rPr lang="en-US" b="0" i="0" dirty="0"/>
            <a:t>Use 7 classifier models to train and test on our data</a:t>
          </a:r>
          <a:endParaRPr lang="en-US" dirty="0"/>
        </a:p>
      </dgm:t>
    </dgm:pt>
    <dgm:pt modelId="{F70320E3-755F-40C0-853E-66B9008C5567}" type="parTrans" cxnId="{C6F32AA1-D931-42A3-B8AA-4770900E4DAE}">
      <dgm:prSet/>
      <dgm:spPr/>
      <dgm:t>
        <a:bodyPr/>
        <a:lstStyle/>
        <a:p>
          <a:endParaRPr lang="en-US"/>
        </a:p>
      </dgm:t>
    </dgm:pt>
    <dgm:pt modelId="{2F1DE2DB-492E-424E-988E-33F2090F4EA9}" type="sibTrans" cxnId="{C6F32AA1-D931-42A3-B8AA-4770900E4DAE}">
      <dgm:prSet/>
      <dgm:spPr/>
      <dgm:t>
        <a:bodyPr/>
        <a:lstStyle/>
        <a:p>
          <a:endParaRPr lang="en-US"/>
        </a:p>
      </dgm:t>
    </dgm:pt>
    <dgm:pt modelId="{B3A3F188-B364-45A8-A7FF-06187F35DF75}">
      <dgm:prSet/>
      <dgm:spPr/>
      <dgm:t>
        <a:bodyPr/>
        <a:lstStyle/>
        <a:p>
          <a:r>
            <a:rPr lang="en-US" b="0" i="0"/>
            <a:t>Perform text analysis to determine most frequently used words in tweets.</a:t>
          </a:r>
          <a:endParaRPr lang="en-US"/>
        </a:p>
      </dgm:t>
    </dgm:pt>
    <dgm:pt modelId="{9820A821-6BC7-4D5D-8FDA-42D0D0DBFD79}" type="parTrans" cxnId="{67AC5DBC-A9BA-4369-9C0A-CF53B1D2469B}">
      <dgm:prSet/>
      <dgm:spPr/>
      <dgm:t>
        <a:bodyPr/>
        <a:lstStyle/>
        <a:p>
          <a:endParaRPr lang="en-US"/>
        </a:p>
      </dgm:t>
    </dgm:pt>
    <dgm:pt modelId="{55D70B04-5B9B-4FB1-A7C8-A92D704ADB3A}" type="sibTrans" cxnId="{67AC5DBC-A9BA-4369-9C0A-CF53B1D2469B}">
      <dgm:prSet/>
      <dgm:spPr/>
      <dgm:t>
        <a:bodyPr/>
        <a:lstStyle/>
        <a:p>
          <a:endParaRPr lang="en-US"/>
        </a:p>
      </dgm:t>
    </dgm:pt>
    <dgm:pt modelId="{4500B9A9-5DC9-4408-A9F7-666EBBA3A51D}">
      <dgm:prSet/>
      <dgm:spPr/>
      <dgm:t>
        <a:bodyPr/>
        <a:lstStyle/>
        <a:p>
          <a:r>
            <a:rPr lang="en-US" b="0" i="0" dirty="0"/>
            <a:t>Using usernames, number of tweets, hashtags could lead to interesting results.</a:t>
          </a:r>
          <a:endParaRPr lang="en-US" dirty="0"/>
        </a:p>
      </dgm:t>
    </dgm:pt>
    <dgm:pt modelId="{C2047C2B-6DC9-43C1-B807-9C35C3DE820D}" type="parTrans" cxnId="{25CD9E36-83EA-4F1A-B7D9-1E359681AE54}">
      <dgm:prSet/>
      <dgm:spPr/>
      <dgm:t>
        <a:bodyPr/>
        <a:lstStyle/>
        <a:p>
          <a:endParaRPr lang="en-US"/>
        </a:p>
      </dgm:t>
    </dgm:pt>
    <dgm:pt modelId="{9894B983-B309-4937-AE45-D9989C60C5D4}" type="sibTrans" cxnId="{25CD9E36-83EA-4F1A-B7D9-1E359681AE54}">
      <dgm:prSet/>
      <dgm:spPr/>
      <dgm:t>
        <a:bodyPr/>
        <a:lstStyle/>
        <a:p>
          <a:endParaRPr lang="en-US"/>
        </a:p>
      </dgm:t>
    </dgm:pt>
    <dgm:pt modelId="{2D34C42E-B122-4A3A-A8B8-A49E48ED3904}">
      <dgm:prSet/>
      <dgm:spPr/>
      <dgm:t>
        <a:bodyPr/>
        <a:lstStyle/>
        <a:p>
          <a:r>
            <a:rPr lang="en-US" b="0" i="0" dirty="0"/>
            <a:t>Implementing our algorithms could be considered future work.</a:t>
          </a:r>
          <a:endParaRPr lang="en-US" dirty="0"/>
        </a:p>
      </dgm:t>
    </dgm:pt>
    <dgm:pt modelId="{1AD2885E-4EEE-4B28-A4BB-1B143A339426}" type="parTrans" cxnId="{131774B0-06F5-4400-9D58-F4F25046B708}">
      <dgm:prSet/>
      <dgm:spPr/>
      <dgm:t>
        <a:bodyPr/>
        <a:lstStyle/>
        <a:p>
          <a:endParaRPr lang="en-US"/>
        </a:p>
      </dgm:t>
    </dgm:pt>
    <dgm:pt modelId="{C65496F8-506F-4B86-BD9A-106901BDEE82}" type="sibTrans" cxnId="{131774B0-06F5-4400-9D58-F4F25046B708}">
      <dgm:prSet/>
      <dgm:spPr/>
      <dgm:t>
        <a:bodyPr/>
        <a:lstStyle/>
        <a:p>
          <a:endParaRPr lang="en-US"/>
        </a:p>
      </dgm:t>
    </dgm:pt>
    <dgm:pt modelId="{02EECDDB-D904-4D07-869E-CD0E893E0B59}" type="pres">
      <dgm:prSet presAssocID="{730543BB-01C6-4B5C-9AB2-D65E58415C90}" presName="diagram" presStyleCnt="0">
        <dgm:presLayoutVars>
          <dgm:dir/>
          <dgm:resizeHandles val="exact"/>
        </dgm:presLayoutVars>
      </dgm:prSet>
      <dgm:spPr/>
    </dgm:pt>
    <dgm:pt modelId="{F09E737E-2513-469F-BEAA-B881A74A587E}" type="pres">
      <dgm:prSet presAssocID="{66D3E1EA-1876-46CB-8578-05B28F1EFA4F}" presName="node" presStyleLbl="node1" presStyleIdx="0" presStyleCnt="5">
        <dgm:presLayoutVars>
          <dgm:bulletEnabled val="1"/>
        </dgm:presLayoutVars>
      </dgm:prSet>
      <dgm:spPr/>
    </dgm:pt>
    <dgm:pt modelId="{A4D5F6AB-6786-4EBA-A89A-446D99C7040D}" type="pres">
      <dgm:prSet presAssocID="{115AC316-E410-44C5-AA73-7AE387A7AD42}" presName="sibTrans" presStyleCnt="0"/>
      <dgm:spPr/>
    </dgm:pt>
    <dgm:pt modelId="{E4C02DDE-27E8-4493-B1AC-62C5324B2E74}" type="pres">
      <dgm:prSet presAssocID="{4304ECBC-94DE-4DF6-B29A-BA8FFF458241}" presName="node" presStyleLbl="node1" presStyleIdx="1" presStyleCnt="5">
        <dgm:presLayoutVars>
          <dgm:bulletEnabled val="1"/>
        </dgm:presLayoutVars>
      </dgm:prSet>
      <dgm:spPr/>
    </dgm:pt>
    <dgm:pt modelId="{6F79E684-2C2C-4F6E-A733-854DA0E80B1E}" type="pres">
      <dgm:prSet presAssocID="{2F1DE2DB-492E-424E-988E-33F2090F4EA9}" presName="sibTrans" presStyleCnt="0"/>
      <dgm:spPr/>
    </dgm:pt>
    <dgm:pt modelId="{BF0E3CC0-CF8F-4AC1-A25F-76475D605E6B}" type="pres">
      <dgm:prSet presAssocID="{B3A3F188-B364-45A8-A7FF-06187F35DF75}" presName="node" presStyleLbl="node1" presStyleIdx="2" presStyleCnt="5">
        <dgm:presLayoutVars>
          <dgm:bulletEnabled val="1"/>
        </dgm:presLayoutVars>
      </dgm:prSet>
      <dgm:spPr/>
    </dgm:pt>
    <dgm:pt modelId="{D879FE61-1214-4DEA-8B5C-62F451767624}" type="pres">
      <dgm:prSet presAssocID="{55D70B04-5B9B-4FB1-A7C8-A92D704ADB3A}" presName="sibTrans" presStyleCnt="0"/>
      <dgm:spPr/>
    </dgm:pt>
    <dgm:pt modelId="{5BA701EA-478E-4A36-8075-934883BBC0CA}" type="pres">
      <dgm:prSet presAssocID="{4500B9A9-5DC9-4408-A9F7-666EBBA3A51D}" presName="node" presStyleLbl="node1" presStyleIdx="3" presStyleCnt="5">
        <dgm:presLayoutVars>
          <dgm:bulletEnabled val="1"/>
        </dgm:presLayoutVars>
      </dgm:prSet>
      <dgm:spPr/>
    </dgm:pt>
    <dgm:pt modelId="{743289C7-F3F5-46A6-A798-CD5B7DFA7E9C}" type="pres">
      <dgm:prSet presAssocID="{9894B983-B309-4937-AE45-D9989C60C5D4}" presName="sibTrans" presStyleCnt="0"/>
      <dgm:spPr/>
    </dgm:pt>
    <dgm:pt modelId="{C360EA15-EE7A-4A67-BB20-AF009BC95775}" type="pres">
      <dgm:prSet presAssocID="{2D34C42E-B122-4A3A-A8B8-A49E48ED3904}" presName="node" presStyleLbl="node1" presStyleIdx="4" presStyleCnt="5">
        <dgm:presLayoutVars>
          <dgm:bulletEnabled val="1"/>
        </dgm:presLayoutVars>
      </dgm:prSet>
      <dgm:spPr/>
    </dgm:pt>
  </dgm:ptLst>
  <dgm:cxnLst>
    <dgm:cxn modelId="{8FEB5108-EE45-407A-B098-85B26B78C1EF}" type="presOf" srcId="{2D34C42E-B122-4A3A-A8B8-A49E48ED3904}" destId="{C360EA15-EE7A-4A67-BB20-AF009BC95775}" srcOrd="0" destOrd="0" presId="urn:microsoft.com/office/officeart/2005/8/layout/default"/>
    <dgm:cxn modelId="{670FB309-B98B-4957-BCCC-C6F098F4BA05}" type="presOf" srcId="{4304ECBC-94DE-4DF6-B29A-BA8FFF458241}" destId="{E4C02DDE-27E8-4493-B1AC-62C5324B2E74}" srcOrd="0" destOrd="0" presId="urn:microsoft.com/office/officeart/2005/8/layout/default"/>
    <dgm:cxn modelId="{25CD9E36-83EA-4F1A-B7D9-1E359681AE54}" srcId="{730543BB-01C6-4B5C-9AB2-D65E58415C90}" destId="{4500B9A9-5DC9-4408-A9F7-666EBBA3A51D}" srcOrd="3" destOrd="0" parTransId="{C2047C2B-6DC9-43C1-B807-9C35C3DE820D}" sibTransId="{9894B983-B309-4937-AE45-D9989C60C5D4}"/>
    <dgm:cxn modelId="{0492893A-29D7-4F4B-A1A2-D39525EFBFD5}" type="presOf" srcId="{B3A3F188-B364-45A8-A7FF-06187F35DF75}" destId="{BF0E3CC0-CF8F-4AC1-A25F-76475D605E6B}" srcOrd="0" destOrd="0" presId="urn:microsoft.com/office/officeart/2005/8/layout/default"/>
    <dgm:cxn modelId="{B9746060-56EA-49B4-816A-3E4EE2D3D735}" type="presOf" srcId="{66D3E1EA-1876-46CB-8578-05B28F1EFA4F}" destId="{F09E737E-2513-469F-BEAA-B881A74A587E}" srcOrd="0" destOrd="0" presId="urn:microsoft.com/office/officeart/2005/8/layout/default"/>
    <dgm:cxn modelId="{C6F32AA1-D931-42A3-B8AA-4770900E4DAE}" srcId="{730543BB-01C6-4B5C-9AB2-D65E58415C90}" destId="{4304ECBC-94DE-4DF6-B29A-BA8FFF458241}" srcOrd="1" destOrd="0" parTransId="{F70320E3-755F-40C0-853E-66B9008C5567}" sibTransId="{2F1DE2DB-492E-424E-988E-33F2090F4EA9}"/>
    <dgm:cxn modelId="{131774B0-06F5-4400-9D58-F4F25046B708}" srcId="{730543BB-01C6-4B5C-9AB2-D65E58415C90}" destId="{2D34C42E-B122-4A3A-A8B8-A49E48ED3904}" srcOrd="4" destOrd="0" parTransId="{1AD2885E-4EEE-4B28-A4BB-1B143A339426}" sibTransId="{C65496F8-506F-4B86-BD9A-106901BDEE82}"/>
    <dgm:cxn modelId="{FBB528B6-2582-4223-AB80-6F0035474431}" type="presOf" srcId="{730543BB-01C6-4B5C-9AB2-D65E58415C90}" destId="{02EECDDB-D904-4D07-869E-CD0E893E0B59}" srcOrd="0" destOrd="0" presId="urn:microsoft.com/office/officeart/2005/8/layout/default"/>
    <dgm:cxn modelId="{67AC5DBC-A9BA-4369-9C0A-CF53B1D2469B}" srcId="{730543BB-01C6-4B5C-9AB2-D65E58415C90}" destId="{B3A3F188-B364-45A8-A7FF-06187F35DF75}" srcOrd="2" destOrd="0" parTransId="{9820A821-6BC7-4D5D-8FDA-42D0D0DBFD79}" sibTransId="{55D70B04-5B9B-4FB1-A7C8-A92D704ADB3A}"/>
    <dgm:cxn modelId="{1E5F13D7-689E-4515-B10A-CB45C30916AF}" type="presOf" srcId="{4500B9A9-5DC9-4408-A9F7-666EBBA3A51D}" destId="{5BA701EA-478E-4A36-8075-934883BBC0CA}" srcOrd="0" destOrd="0" presId="urn:microsoft.com/office/officeart/2005/8/layout/default"/>
    <dgm:cxn modelId="{3DF4F3E2-B6B1-4CCD-B531-2EEAF72C876E}" srcId="{730543BB-01C6-4B5C-9AB2-D65E58415C90}" destId="{66D3E1EA-1876-46CB-8578-05B28F1EFA4F}" srcOrd="0" destOrd="0" parTransId="{EF7C2576-75E7-49D4-B6B0-8D2216FB1A4F}" sibTransId="{115AC316-E410-44C5-AA73-7AE387A7AD42}"/>
    <dgm:cxn modelId="{8DD60FBE-BDA5-4FB1-AB0D-D841B827A36C}" type="presParOf" srcId="{02EECDDB-D904-4D07-869E-CD0E893E0B59}" destId="{F09E737E-2513-469F-BEAA-B881A74A587E}" srcOrd="0" destOrd="0" presId="urn:microsoft.com/office/officeart/2005/8/layout/default"/>
    <dgm:cxn modelId="{DFC338EF-2302-4179-8A41-BFA4BFB70EF8}" type="presParOf" srcId="{02EECDDB-D904-4D07-869E-CD0E893E0B59}" destId="{A4D5F6AB-6786-4EBA-A89A-446D99C7040D}" srcOrd="1" destOrd="0" presId="urn:microsoft.com/office/officeart/2005/8/layout/default"/>
    <dgm:cxn modelId="{146F879F-4C9C-4ABB-9226-380BE2593DDB}" type="presParOf" srcId="{02EECDDB-D904-4D07-869E-CD0E893E0B59}" destId="{E4C02DDE-27E8-4493-B1AC-62C5324B2E74}" srcOrd="2" destOrd="0" presId="urn:microsoft.com/office/officeart/2005/8/layout/default"/>
    <dgm:cxn modelId="{3A4F83B1-957E-4145-A65F-5840140DCEDF}" type="presParOf" srcId="{02EECDDB-D904-4D07-869E-CD0E893E0B59}" destId="{6F79E684-2C2C-4F6E-A733-854DA0E80B1E}" srcOrd="3" destOrd="0" presId="urn:microsoft.com/office/officeart/2005/8/layout/default"/>
    <dgm:cxn modelId="{E9C0ECE1-D231-4499-A035-6D06F538264A}" type="presParOf" srcId="{02EECDDB-D904-4D07-869E-CD0E893E0B59}" destId="{BF0E3CC0-CF8F-4AC1-A25F-76475D605E6B}" srcOrd="4" destOrd="0" presId="urn:microsoft.com/office/officeart/2005/8/layout/default"/>
    <dgm:cxn modelId="{65F5F306-8B64-4D28-86CE-8383C9A3F887}" type="presParOf" srcId="{02EECDDB-D904-4D07-869E-CD0E893E0B59}" destId="{D879FE61-1214-4DEA-8B5C-62F451767624}" srcOrd="5" destOrd="0" presId="urn:microsoft.com/office/officeart/2005/8/layout/default"/>
    <dgm:cxn modelId="{B8C4BB7E-4533-418E-8D2A-0EE129F62CD3}" type="presParOf" srcId="{02EECDDB-D904-4D07-869E-CD0E893E0B59}" destId="{5BA701EA-478E-4A36-8075-934883BBC0CA}" srcOrd="6" destOrd="0" presId="urn:microsoft.com/office/officeart/2005/8/layout/default"/>
    <dgm:cxn modelId="{65D101DA-1F62-416C-B7AD-4BF586B271C6}" type="presParOf" srcId="{02EECDDB-D904-4D07-869E-CD0E893E0B59}" destId="{743289C7-F3F5-46A6-A798-CD5B7DFA7E9C}" srcOrd="7" destOrd="0" presId="urn:microsoft.com/office/officeart/2005/8/layout/default"/>
    <dgm:cxn modelId="{04ECCE8F-D722-4A36-8B47-754AE5BCB49F}" type="presParOf" srcId="{02EECDDB-D904-4D07-869E-CD0E893E0B59}" destId="{C360EA15-EE7A-4A67-BB20-AF009BC9577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C319E-20BE-413F-B51C-079E7C1F9E2E}">
      <dsp:nvSpPr>
        <dsp:cNvPr id="0" name=""/>
        <dsp:cNvSpPr/>
      </dsp:nvSpPr>
      <dsp:spPr>
        <a:xfrm>
          <a:off x="0" y="370"/>
          <a:ext cx="98366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7C0F3-F6A4-4883-8FE1-CB4F9F98056B}">
      <dsp:nvSpPr>
        <dsp:cNvPr id="0" name=""/>
        <dsp:cNvSpPr/>
      </dsp:nvSpPr>
      <dsp:spPr>
        <a:xfrm>
          <a:off x="0" y="370"/>
          <a:ext cx="9836677" cy="33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</a:t>
          </a:r>
        </a:p>
      </dsp:txBody>
      <dsp:txXfrm>
        <a:off x="0" y="370"/>
        <a:ext cx="9836677" cy="336989"/>
      </dsp:txXfrm>
    </dsp:sp>
    <dsp:sp modelId="{23EE770E-B580-4078-9085-C8E62DD499A5}">
      <dsp:nvSpPr>
        <dsp:cNvPr id="0" name=""/>
        <dsp:cNvSpPr/>
      </dsp:nvSpPr>
      <dsp:spPr>
        <a:xfrm>
          <a:off x="0" y="337359"/>
          <a:ext cx="98366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F2C32-D3A0-4455-BE2A-E628FB79A8DD}">
      <dsp:nvSpPr>
        <dsp:cNvPr id="0" name=""/>
        <dsp:cNvSpPr/>
      </dsp:nvSpPr>
      <dsp:spPr>
        <a:xfrm>
          <a:off x="0" y="337359"/>
          <a:ext cx="9836677" cy="33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Cleaning</a:t>
          </a:r>
        </a:p>
      </dsp:txBody>
      <dsp:txXfrm>
        <a:off x="0" y="337359"/>
        <a:ext cx="9836677" cy="336989"/>
      </dsp:txXfrm>
    </dsp:sp>
    <dsp:sp modelId="{F333B052-A552-4D2A-8DFC-23ADBEB8B0DE}">
      <dsp:nvSpPr>
        <dsp:cNvPr id="0" name=""/>
        <dsp:cNvSpPr/>
      </dsp:nvSpPr>
      <dsp:spPr>
        <a:xfrm>
          <a:off x="0" y="674348"/>
          <a:ext cx="98366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22B64-FA87-4F53-948F-D346DC872F46}">
      <dsp:nvSpPr>
        <dsp:cNvPr id="0" name=""/>
        <dsp:cNvSpPr/>
      </dsp:nvSpPr>
      <dsp:spPr>
        <a:xfrm>
          <a:off x="0" y="674348"/>
          <a:ext cx="9836677" cy="33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Selection and Extraction</a:t>
          </a:r>
        </a:p>
      </dsp:txBody>
      <dsp:txXfrm>
        <a:off x="0" y="674348"/>
        <a:ext cx="9836677" cy="336989"/>
      </dsp:txXfrm>
    </dsp:sp>
    <dsp:sp modelId="{51154A0B-5A4A-484C-83A2-01D59FA723DB}">
      <dsp:nvSpPr>
        <dsp:cNvPr id="0" name=""/>
        <dsp:cNvSpPr/>
      </dsp:nvSpPr>
      <dsp:spPr>
        <a:xfrm>
          <a:off x="0" y="1011337"/>
          <a:ext cx="98366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8C20A-4BDF-47BF-85EB-B56E2574A879}">
      <dsp:nvSpPr>
        <dsp:cNvPr id="0" name=""/>
        <dsp:cNvSpPr/>
      </dsp:nvSpPr>
      <dsp:spPr>
        <a:xfrm>
          <a:off x="0" y="1011337"/>
          <a:ext cx="9836677" cy="33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Algorithms used</a:t>
          </a:r>
        </a:p>
      </dsp:txBody>
      <dsp:txXfrm>
        <a:off x="0" y="1011337"/>
        <a:ext cx="9836677" cy="336989"/>
      </dsp:txXfrm>
    </dsp:sp>
    <dsp:sp modelId="{D12E3824-ACE5-44D8-AB23-91182E71B0D9}">
      <dsp:nvSpPr>
        <dsp:cNvPr id="0" name=""/>
        <dsp:cNvSpPr/>
      </dsp:nvSpPr>
      <dsp:spPr>
        <a:xfrm>
          <a:off x="0" y="1348326"/>
          <a:ext cx="98366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17E24-7D4D-4857-B342-9CC9A5258F67}">
      <dsp:nvSpPr>
        <dsp:cNvPr id="0" name=""/>
        <dsp:cNvSpPr/>
      </dsp:nvSpPr>
      <dsp:spPr>
        <a:xfrm>
          <a:off x="0" y="1348326"/>
          <a:ext cx="9836677" cy="33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Results (Accuracy of each model)</a:t>
          </a:r>
        </a:p>
      </dsp:txBody>
      <dsp:txXfrm>
        <a:off x="0" y="1348326"/>
        <a:ext cx="9836677" cy="336989"/>
      </dsp:txXfrm>
    </dsp:sp>
    <dsp:sp modelId="{14DFC90B-595E-43F5-9B83-4982E906A27B}">
      <dsp:nvSpPr>
        <dsp:cNvPr id="0" name=""/>
        <dsp:cNvSpPr/>
      </dsp:nvSpPr>
      <dsp:spPr>
        <a:xfrm>
          <a:off x="0" y="1685316"/>
          <a:ext cx="98366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46E5A-E251-4693-B122-E29F005E856A}">
      <dsp:nvSpPr>
        <dsp:cNvPr id="0" name=""/>
        <dsp:cNvSpPr/>
      </dsp:nvSpPr>
      <dsp:spPr>
        <a:xfrm>
          <a:off x="0" y="1685316"/>
          <a:ext cx="9836677" cy="33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Results (Using Confusion matrix)</a:t>
          </a:r>
        </a:p>
      </dsp:txBody>
      <dsp:txXfrm>
        <a:off x="0" y="1685316"/>
        <a:ext cx="9836677" cy="336989"/>
      </dsp:txXfrm>
    </dsp:sp>
    <dsp:sp modelId="{2B9DEF87-AAD0-4AFE-9672-5A0E0AB64E08}">
      <dsp:nvSpPr>
        <dsp:cNvPr id="0" name=""/>
        <dsp:cNvSpPr/>
      </dsp:nvSpPr>
      <dsp:spPr>
        <a:xfrm>
          <a:off x="0" y="2022305"/>
          <a:ext cx="98366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ACF28-8A2F-40E5-B483-921C9F2C53AB}">
      <dsp:nvSpPr>
        <dsp:cNvPr id="0" name=""/>
        <dsp:cNvSpPr/>
      </dsp:nvSpPr>
      <dsp:spPr>
        <a:xfrm>
          <a:off x="0" y="2022305"/>
          <a:ext cx="9836677" cy="33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Analysis</a:t>
          </a:r>
        </a:p>
      </dsp:txBody>
      <dsp:txXfrm>
        <a:off x="0" y="2022305"/>
        <a:ext cx="9836677" cy="336989"/>
      </dsp:txXfrm>
    </dsp:sp>
    <dsp:sp modelId="{73EB3943-F3EF-41CD-BC8A-5C66E32A8693}">
      <dsp:nvSpPr>
        <dsp:cNvPr id="0" name=""/>
        <dsp:cNvSpPr/>
      </dsp:nvSpPr>
      <dsp:spPr>
        <a:xfrm>
          <a:off x="0" y="2359294"/>
          <a:ext cx="98366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FC376-5E3F-47F1-83DA-B192527ACF10}">
      <dsp:nvSpPr>
        <dsp:cNvPr id="0" name=""/>
        <dsp:cNvSpPr/>
      </dsp:nvSpPr>
      <dsp:spPr>
        <a:xfrm>
          <a:off x="0" y="2359294"/>
          <a:ext cx="9836677" cy="33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Discussion</a:t>
          </a:r>
        </a:p>
      </dsp:txBody>
      <dsp:txXfrm>
        <a:off x="0" y="2359294"/>
        <a:ext cx="9836677" cy="336989"/>
      </dsp:txXfrm>
    </dsp:sp>
    <dsp:sp modelId="{6B6B8073-3292-4379-8A61-BB2B8835F802}">
      <dsp:nvSpPr>
        <dsp:cNvPr id="0" name=""/>
        <dsp:cNvSpPr/>
      </dsp:nvSpPr>
      <dsp:spPr>
        <a:xfrm>
          <a:off x="0" y="2696283"/>
          <a:ext cx="98366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C09CE-B5F7-4253-99C6-97546F4C58C8}">
      <dsp:nvSpPr>
        <dsp:cNvPr id="0" name=""/>
        <dsp:cNvSpPr/>
      </dsp:nvSpPr>
      <dsp:spPr>
        <a:xfrm>
          <a:off x="0" y="2696283"/>
          <a:ext cx="9836677" cy="33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Conclusion</a:t>
          </a:r>
        </a:p>
      </dsp:txBody>
      <dsp:txXfrm>
        <a:off x="0" y="2696283"/>
        <a:ext cx="9836677" cy="336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4E16D-F972-4310-89CE-B01189EB45AD}">
      <dsp:nvSpPr>
        <dsp:cNvPr id="0" name=""/>
        <dsp:cNvSpPr/>
      </dsp:nvSpPr>
      <dsp:spPr>
        <a:xfrm>
          <a:off x="4464" y="1191533"/>
          <a:ext cx="2599041" cy="103961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Importance of Social Media Analysis</a:t>
          </a:r>
          <a:endParaRPr lang="en-US" sz="1700" kern="1200"/>
        </a:p>
      </dsp:txBody>
      <dsp:txXfrm>
        <a:off x="524272" y="1191533"/>
        <a:ext cx="1559425" cy="1039616"/>
      </dsp:txXfrm>
    </dsp:sp>
    <dsp:sp modelId="{94A04CFF-C42C-4C08-A87F-FBBB8009A234}">
      <dsp:nvSpPr>
        <dsp:cNvPr id="0" name=""/>
        <dsp:cNvSpPr/>
      </dsp:nvSpPr>
      <dsp:spPr>
        <a:xfrm>
          <a:off x="2343602" y="1191533"/>
          <a:ext cx="2599041" cy="103961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What we tried to achieve</a:t>
          </a:r>
          <a:endParaRPr lang="en-US" sz="1700" kern="1200" dirty="0"/>
        </a:p>
      </dsp:txBody>
      <dsp:txXfrm>
        <a:off x="2863410" y="1191533"/>
        <a:ext cx="1559425" cy="1039616"/>
      </dsp:txXfrm>
    </dsp:sp>
    <dsp:sp modelId="{34358179-CD5F-4A34-A5F0-1EE7DB457F5E}">
      <dsp:nvSpPr>
        <dsp:cNvPr id="0" name=""/>
        <dsp:cNvSpPr/>
      </dsp:nvSpPr>
      <dsp:spPr>
        <a:xfrm>
          <a:off x="4682739" y="1191533"/>
          <a:ext cx="2599041" cy="103961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set we used</a:t>
          </a:r>
          <a:endParaRPr lang="en-US" sz="1700" kern="1200"/>
        </a:p>
      </dsp:txBody>
      <dsp:txXfrm>
        <a:off x="5202547" y="1191533"/>
        <a:ext cx="1559425" cy="1039616"/>
      </dsp:txXfrm>
    </dsp:sp>
    <dsp:sp modelId="{D9D4D8E1-4ED0-42D4-ACAB-B31200964997}">
      <dsp:nvSpPr>
        <dsp:cNvPr id="0" name=""/>
        <dsp:cNvSpPr/>
      </dsp:nvSpPr>
      <dsp:spPr>
        <a:xfrm>
          <a:off x="7021876" y="1191533"/>
          <a:ext cx="2599041" cy="103961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Analysis on our results</a:t>
          </a:r>
          <a:endParaRPr lang="en-US" sz="1700" kern="1200"/>
        </a:p>
      </dsp:txBody>
      <dsp:txXfrm>
        <a:off x="7541684" y="1191533"/>
        <a:ext cx="1559425" cy="1039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6E01E-5954-4B12-BCF1-0EFC5975AEAF}">
      <dsp:nvSpPr>
        <dsp:cNvPr id="0" name=""/>
        <dsp:cNvSpPr/>
      </dsp:nvSpPr>
      <dsp:spPr>
        <a:xfrm rot="5400000">
          <a:off x="5877436" y="-2245300"/>
          <a:ext cx="1335648" cy="616024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Null observations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Empty target values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‘Unknown’ gender</a:t>
          </a:r>
          <a:endParaRPr lang="en-US" sz="2100" kern="1200" dirty="0"/>
        </a:p>
      </dsp:txBody>
      <dsp:txXfrm rot="-5400000">
        <a:off x="3465138" y="232199"/>
        <a:ext cx="6095044" cy="1205246"/>
      </dsp:txXfrm>
    </dsp:sp>
    <dsp:sp modelId="{CC6F0053-E213-41B8-8D4C-65ED04E0032B}">
      <dsp:nvSpPr>
        <dsp:cNvPr id="0" name=""/>
        <dsp:cNvSpPr/>
      </dsp:nvSpPr>
      <dsp:spPr>
        <a:xfrm>
          <a:off x="0" y="41"/>
          <a:ext cx="3465137" cy="1669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Cleaning methods:</a:t>
          </a:r>
          <a:endParaRPr lang="en-US" sz="4000" kern="1200" dirty="0"/>
        </a:p>
      </dsp:txBody>
      <dsp:txXfrm>
        <a:off x="81501" y="81542"/>
        <a:ext cx="3302135" cy="1506558"/>
      </dsp:txXfrm>
    </dsp:sp>
    <dsp:sp modelId="{B40B45F9-520B-4D8D-AED0-477D11C8BACE}">
      <dsp:nvSpPr>
        <dsp:cNvPr id="0" name=""/>
        <dsp:cNvSpPr/>
      </dsp:nvSpPr>
      <dsp:spPr>
        <a:xfrm rot="5400000">
          <a:off x="5877436" y="-492261"/>
          <a:ext cx="1335648" cy="616024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Convert text to lower case, remove special characters, whitespaces, digits etc.,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Filter data based on Gender Confidence</a:t>
          </a:r>
          <a:endParaRPr lang="en-US" sz="2100" kern="1200" dirty="0"/>
        </a:p>
      </dsp:txBody>
      <dsp:txXfrm rot="-5400000">
        <a:off x="3465138" y="1985238"/>
        <a:ext cx="6095044" cy="1205246"/>
      </dsp:txXfrm>
    </dsp:sp>
    <dsp:sp modelId="{0F76628E-F607-472D-A4FC-6FA61B7E0480}">
      <dsp:nvSpPr>
        <dsp:cNvPr id="0" name=""/>
        <dsp:cNvSpPr/>
      </dsp:nvSpPr>
      <dsp:spPr>
        <a:xfrm>
          <a:off x="0" y="1753080"/>
          <a:ext cx="3465137" cy="1669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Text Processing:</a:t>
          </a:r>
          <a:endParaRPr lang="en-US" sz="4000" kern="1200" dirty="0"/>
        </a:p>
      </dsp:txBody>
      <dsp:txXfrm>
        <a:off x="81501" y="1834581"/>
        <a:ext cx="3302135" cy="1506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5FCFF-666C-4A10-9510-F4B373B24302}">
      <dsp:nvSpPr>
        <dsp:cNvPr id="0" name=""/>
        <dsp:cNvSpPr/>
      </dsp:nvSpPr>
      <dsp:spPr>
        <a:xfrm>
          <a:off x="4229" y="688387"/>
          <a:ext cx="1849408" cy="20459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Data set is split into training and testing sets using only profile description and then only tweets.</a:t>
          </a:r>
          <a:endParaRPr lang="en-US" sz="1600" kern="1200" dirty="0"/>
        </a:p>
      </dsp:txBody>
      <dsp:txXfrm>
        <a:off x="58396" y="742554"/>
        <a:ext cx="1741074" cy="1937573"/>
      </dsp:txXfrm>
    </dsp:sp>
    <dsp:sp modelId="{B2066C36-4704-47EB-98A1-42EA3CC69256}">
      <dsp:nvSpPr>
        <dsp:cNvPr id="0" name=""/>
        <dsp:cNvSpPr/>
      </dsp:nvSpPr>
      <dsp:spPr>
        <a:xfrm>
          <a:off x="2038579" y="1482014"/>
          <a:ext cx="392074" cy="4586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38579" y="1573745"/>
        <a:ext cx="274452" cy="275191"/>
      </dsp:txXfrm>
    </dsp:sp>
    <dsp:sp modelId="{092834B4-1EFE-4709-B67C-12DF5391B830}">
      <dsp:nvSpPr>
        <dsp:cNvPr id="0" name=""/>
        <dsp:cNvSpPr/>
      </dsp:nvSpPr>
      <dsp:spPr>
        <a:xfrm>
          <a:off x="2593401" y="688387"/>
          <a:ext cx="1849408" cy="20459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Combine 2 attributes to form a feature.</a:t>
          </a:r>
          <a:endParaRPr lang="en-US" sz="1600" kern="1200" dirty="0"/>
        </a:p>
      </dsp:txBody>
      <dsp:txXfrm>
        <a:off x="2647568" y="742554"/>
        <a:ext cx="1741074" cy="1937573"/>
      </dsp:txXfrm>
    </dsp:sp>
    <dsp:sp modelId="{33D1179C-EA9E-4938-8DFF-14ECD01A0634}">
      <dsp:nvSpPr>
        <dsp:cNvPr id="0" name=""/>
        <dsp:cNvSpPr/>
      </dsp:nvSpPr>
      <dsp:spPr>
        <a:xfrm>
          <a:off x="4627750" y="1482014"/>
          <a:ext cx="392074" cy="4586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27750" y="1573745"/>
        <a:ext cx="274452" cy="275191"/>
      </dsp:txXfrm>
    </dsp:sp>
    <dsp:sp modelId="{A3313C4F-5607-4D70-ACCB-B29E1E5EB8F5}">
      <dsp:nvSpPr>
        <dsp:cNvPr id="0" name=""/>
        <dsp:cNvSpPr/>
      </dsp:nvSpPr>
      <dsp:spPr>
        <a:xfrm>
          <a:off x="5182573" y="688387"/>
          <a:ext cx="1849408" cy="20459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Choose 5 attributes, then choose 4 and so on.</a:t>
          </a:r>
          <a:endParaRPr lang="en-US" sz="1600" kern="1200" dirty="0"/>
        </a:p>
      </dsp:txBody>
      <dsp:txXfrm>
        <a:off x="5236740" y="742554"/>
        <a:ext cx="1741074" cy="1937573"/>
      </dsp:txXfrm>
    </dsp:sp>
    <dsp:sp modelId="{417940AB-9EBE-4C86-BB9C-9AB085670D0A}">
      <dsp:nvSpPr>
        <dsp:cNvPr id="0" name=""/>
        <dsp:cNvSpPr/>
      </dsp:nvSpPr>
      <dsp:spPr>
        <a:xfrm>
          <a:off x="7216922" y="1482014"/>
          <a:ext cx="392074" cy="4586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216922" y="1573745"/>
        <a:ext cx="274452" cy="275191"/>
      </dsp:txXfrm>
    </dsp:sp>
    <dsp:sp modelId="{55D08B6C-EB14-40AC-B4F5-A10CF2FF57AE}">
      <dsp:nvSpPr>
        <dsp:cNvPr id="0" name=""/>
        <dsp:cNvSpPr/>
      </dsp:nvSpPr>
      <dsp:spPr>
        <a:xfrm>
          <a:off x="7771744" y="688387"/>
          <a:ext cx="1849408" cy="20459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Use of countVectorizer and LabelEncoder.</a:t>
          </a:r>
          <a:endParaRPr lang="en-US" sz="1600" kern="1200"/>
        </a:p>
      </dsp:txBody>
      <dsp:txXfrm>
        <a:off x="7825911" y="742554"/>
        <a:ext cx="1741074" cy="19375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9F2B6-F49E-47D5-B849-69AF983555B7}">
      <dsp:nvSpPr>
        <dsp:cNvPr id="0" name=""/>
        <dsp:cNvSpPr/>
      </dsp:nvSpPr>
      <dsp:spPr>
        <a:xfrm>
          <a:off x="0" y="23063"/>
          <a:ext cx="6391275" cy="12331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Use 7 classification algorithms to classify given data.</a:t>
          </a:r>
          <a:endParaRPr lang="en-US" sz="3100" kern="1200" dirty="0"/>
        </a:p>
      </dsp:txBody>
      <dsp:txXfrm>
        <a:off x="60199" y="83262"/>
        <a:ext cx="6270877" cy="1112781"/>
      </dsp:txXfrm>
    </dsp:sp>
    <dsp:sp modelId="{A70B6772-389C-429A-BB04-99BCC5E1A295}">
      <dsp:nvSpPr>
        <dsp:cNvPr id="0" name=""/>
        <dsp:cNvSpPr/>
      </dsp:nvSpPr>
      <dsp:spPr>
        <a:xfrm>
          <a:off x="0" y="1345523"/>
          <a:ext cx="6391275" cy="12331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Implemented using </a:t>
          </a:r>
          <a:r>
            <a:rPr lang="en-US" sz="3100" b="0" i="0" kern="1200" dirty="0" err="1"/>
            <a:t>scikit</a:t>
          </a:r>
          <a:r>
            <a:rPr lang="en-US" sz="3100" b="0" i="0" kern="1200" dirty="0"/>
            <a:t>-learn library in Python.</a:t>
          </a:r>
          <a:endParaRPr lang="en-US" sz="3100" kern="1200" dirty="0"/>
        </a:p>
      </dsp:txBody>
      <dsp:txXfrm>
        <a:off x="60199" y="1405722"/>
        <a:ext cx="6270877" cy="1112781"/>
      </dsp:txXfrm>
    </dsp:sp>
    <dsp:sp modelId="{F71C6C94-4BBA-43AF-A55F-9A6F1BBFB904}">
      <dsp:nvSpPr>
        <dsp:cNvPr id="0" name=""/>
        <dsp:cNvSpPr/>
      </dsp:nvSpPr>
      <dsp:spPr>
        <a:xfrm>
          <a:off x="0" y="2667983"/>
          <a:ext cx="6391275" cy="12331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Computing accuracy of each classifier.</a:t>
          </a:r>
          <a:endParaRPr lang="en-US" sz="3100" kern="1200" dirty="0"/>
        </a:p>
      </dsp:txBody>
      <dsp:txXfrm>
        <a:off x="60199" y="2728182"/>
        <a:ext cx="6270877" cy="1112781"/>
      </dsp:txXfrm>
    </dsp:sp>
    <dsp:sp modelId="{10656898-D2AF-4C11-A41D-54E6132D206A}">
      <dsp:nvSpPr>
        <dsp:cNvPr id="0" name=""/>
        <dsp:cNvSpPr/>
      </dsp:nvSpPr>
      <dsp:spPr>
        <a:xfrm>
          <a:off x="0" y="3990443"/>
          <a:ext cx="6391275" cy="12331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Building the confusion matrix.</a:t>
          </a:r>
          <a:endParaRPr lang="en-US" sz="3100" kern="1200"/>
        </a:p>
      </dsp:txBody>
      <dsp:txXfrm>
        <a:off x="60199" y="4050642"/>
        <a:ext cx="6270877" cy="11127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369B7-4B9B-48EB-B51D-A8F4B3C949FB}">
      <dsp:nvSpPr>
        <dsp:cNvPr id="0" name=""/>
        <dsp:cNvSpPr/>
      </dsp:nvSpPr>
      <dsp:spPr>
        <a:xfrm>
          <a:off x="0" y="123140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01FB4-E91C-4B8F-AA44-7404E695E22A}">
      <dsp:nvSpPr>
        <dsp:cNvPr id="0" name=""/>
        <dsp:cNvSpPr/>
      </dsp:nvSpPr>
      <dsp:spPr>
        <a:xfrm>
          <a:off x="319563" y="950963"/>
          <a:ext cx="4473892" cy="56088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Most interesting part about project</a:t>
          </a:r>
          <a:endParaRPr lang="en-US" sz="1900" kern="1200"/>
        </a:p>
      </dsp:txBody>
      <dsp:txXfrm>
        <a:off x="346943" y="978343"/>
        <a:ext cx="4419132" cy="506120"/>
      </dsp:txXfrm>
    </dsp:sp>
    <dsp:sp modelId="{A7C30581-DD7F-4678-897B-4907D21CAF2C}">
      <dsp:nvSpPr>
        <dsp:cNvPr id="0" name=""/>
        <dsp:cNvSpPr/>
      </dsp:nvSpPr>
      <dsp:spPr>
        <a:xfrm>
          <a:off x="0" y="209324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shade val="80000"/>
              <a:hueOff val="-186788"/>
              <a:satOff val="2038"/>
              <a:lumOff val="96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28B39-57C7-44B4-885E-34CB2CEE21EA}">
      <dsp:nvSpPr>
        <dsp:cNvPr id="0" name=""/>
        <dsp:cNvSpPr/>
      </dsp:nvSpPr>
      <dsp:spPr>
        <a:xfrm>
          <a:off x="319563" y="1812803"/>
          <a:ext cx="4473892" cy="56088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186788"/>
                <a:satOff val="2038"/>
                <a:lumOff val="9640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186788"/>
                <a:satOff val="2038"/>
                <a:lumOff val="964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Problems faced</a:t>
          </a:r>
          <a:endParaRPr lang="en-US" sz="1900" kern="1200"/>
        </a:p>
      </dsp:txBody>
      <dsp:txXfrm>
        <a:off x="346943" y="1840183"/>
        <a:ext cx="4419132" cy="506120"/>
      </dsp:txXfrm>
    </dsp:sp>
    <dsp:sp modelId="{FFECF48C-DB56-4BC5-8A2E-4534EF54F2F4}">
      <dsp:nvSpPr>
        <dsp:cNvPr id="0" name=""/>
        <dsp:cNvSpPr/>
      </dsp:nvSpPr>
      <dsp:spPr>
        <a:xfrm>
          <a:off x="0" y="295508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shade val="80000"/>
              <a:hueOff val="-373575"/>
              <a:satOff val="4077"/>
              <a:lumOff val="192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B5F79-56FE-4682-B3B6-21985F32BB66}">
      <dsp:nvSpPr>
        <dsp:cNvPr id="0" name=""/>
        <dsp:cNvSpPr/>
      </dsp:nvSpPr>
      <dsp:spPr>
        <a:xfrm>
          <a:off x="319563" y="2674643"/>
          <a:ext cx="4473892" cy="56088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373575"/>
                <a:satOff val="4077"/>
                <a:lumOff val="19281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373575"/>
                <a:satOff val="4077"/>
                <a:lumOff val="1928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What we learned</a:t>
          </a:r>
          <a:endParaRPr lang="en-US" sz="1900" kern="1200"/>
        </a:p>
      </dsp:txBody>
      <dsp:txXfrm>
        <a:off x="346943" y="2702023"/>
        <a:ext cx="4419132" cy="506120"/>
      </dsp:txXfrm>
    </dsp:sp>
    <dsp:sp modelId="{A2486F5F-8014-41D7-B1BF-2DE05E2364ED}">
      <dsp:nvSpPr>
        <dsp:cNvPr id="0" name=""/>
        <dsp:cNvSpPr/>
      </dsp:nvSpPr>
      <dsp:spPr>
        <a:xfrm>
          <a:off x="0" y="381692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shade val="80000"/>
              <a:hueOff val="-560363"/>
              <a:satOff val="6115"/>
              <a:lumOff val="28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5D7CD-3E1A-4A89-814D-602191D09CD2}">
      <dsp:nvSpPr>
        <dsp:cNvPr id="0" name=""/>
        <dsp:cNvSpPr/>
      </dsp:nvSpPr>
      <dsp:spPr>
        <a:xfrm>
          <a:off x="319563" y="3536483"/>
          <a:ext cx="4473892" cy="56088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560363"/>
                <a:satOff val="6115"/>
                <a:lumOff val="28921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560363"/>
                <a:satOff val="6115"/>
                <a:lumOff val="2892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 bigger picture</a:t>
          </a:r>
          <a:endParaRPr lang="en-US" sz="1900" kern="1200" dirty="0"/>
        </a:p>
      </dsp:txBody>
      <dsp:txXfrm>
        <a:off x="346943" y="3563863"/>
        <a:ext cx="4419132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E737E-2513-469F-BEAA-B881A74A587E}">
      <dsp:nvSpPr>
        <dsp:cNvPr id="0" name=""/>
        <dsp:cNvSpPr/>
      </dsp:nvSpPr>
      <dsp:spPr>
        <a:xfrm>
          <a:off x="443145" y="1922"/>
          <a:ext cx="2621421" cy="15728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Classifying gender based on user profile attributes.</a:t>
          </a:r>
          <a:endParaRPr lang="en-US" sz="2000" kern="1200" dirty="0"/>
        </a:p>
      </dsp:txBody>
      <dsp:txXfrm>
        <a:off x="443145" y="1922"/>
        <a:ext cx="2621421" cy="1572852"/>
      </dsp:txXfrm>
    </dsp:sp>
    <dsp:sp modelId="{E4C02DDE-27E8-4493-B1AC-62C5324B2E74}">
      <dsp:nvSpPr>
        <dsp:cNvPr id="0" name=""/>
        <dsp:cNvSpPr/>
      </dsp:nvSpPr>
      <dsp:spPr>
        <a:xfrm>
          <a:off x="3326708" y="1922"/>
          <a:ext cx="2621421" cy="15728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Use 7 classifier models to train and test on our data</a:t>
          </a:r>
          <a:endParaRPr lang="en-US" sz="2000" kern="1200" dirty="0"/>
        </a:p>
      </dsp:txBody>
      <dsp:txXfrm>
        <a:off x="3326708" y="1922"/>
        <a:ext cx="2621421" cy="1572852"/>
      </dsp:txXfrm>
    </dsp:sp>
    <dsp:sp modelId="{BF0E3CC0-CF8F-4AC1-A25F-76475D605E6B}">
      <dsp:nvSpPr>
        <dsp:cNvPr id="0" name=""/>
        <dsp:cNvSpPr/>
      </dsp:nvSpPr>
      <dsp:spPr>
        <a:xfrm>
          <a:off x="443145" y="1836917"/>
          <a:ext cx="2621421" cy="15728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Perform text analysis to determine most frequently used words in tweets.</a:t>
          </a:r>
          <a:endParaRPr lang="en-US" sz="2000" kern="1200"/>
        </a:p>
      </dsp:txBody>
      <dsp:txXfrm>
        <a:off x="443145" y="1836917"/>
        <a:ext cx="2621421" cy="1572852"/>
      </dsp:txXfrm>
    </dsp:sp>
    <dsp:sp modelId="{5BA701EA-478E-4A36-8075-934883BBC0CA}">
      <dsp:nvSpPr>
        <dsp:cNvPr id="0" name=""/>
        <dsp:cNvSpPr/>
      </dsp:nvSpPr>
      <dsp:spPr>
        <a:xfrm>
          <a:off x="3326708" y="1836917"/>
          <a:ext cx="2621421" cy="15728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Using usernames, number of tweets, hashtags could lead to interesting results.</a:t>
          </a:r>
          <a:endParaRPr lang="en-US" sz="2000" kern="1200" dirty="0"/>
        </a:p>
      </dsp:txBody>
      <dsp:txXfrm>
        <a:off x="3326708" y="1836917"/>
        <a:ext cx="2621421" cy="1572852"/>
      </dsp:txXfrm>
    </dsp:sp>
    <dsp:sp modelId="{C360EA15-EE7A-4A67-BB20-AF009BC95775}">
      <dsp:nvSpPr>
        <dsp:cNvPr id="0" name=""/>
        <dsp:cNvSpPr/>
      </dsp:nvSpPr>
      <dsp:spPr>
        <a:xfrm>
          <a:off x="1884926" y="3671912"/>
          <a:ext cx="2621421" cy="15728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Implementing our algorithms could be considered future work.</a:t>
          </a:r>
          <a:endParaRPr lang="en-US" sz="2000" kern="1200" dirty="0"/>
        </a:p>
      </dsp:txBody>
      <dsp:txXfrm>
        <a:off x="1884926" y="3671912"/>
        <a:ext cx="2621421" cy="1572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EA29-4DF4-4F4F-87B9-587FE6A4B0B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7C35-457A-4531-A3D1-54F63A8E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319837-6B44-4B43-8B37-DA92B114090B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5A6-7F01-45D1-BBEB-2248A3D1EB8B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C123-ACB6-4D6C-A221-D91E9CBD6537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5978-603C-48A6-9242-18578A0C1AE0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4852-B5DF-4384-B957-32845833FD05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60-5D4C-4AAF-A221-2C56F90B3910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8F2-1F7F-4571-B389-34B0033B29F7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8F13-3868-4588-9022-531644C513DA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53-925E-4827-A0C4-4F97EEA3C829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D53E-C7AF-433D-99EE-DDB8618779D0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071-C728-4ED1-BF6B-0CD9AFB78A83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2A92F-B4BE-4255-BED4-A5BF1FB03FA8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16FF-00CB-4D87-881B-C4765DA7AD4D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B94A-9329-4ABA-B3D9-E41BA7A34233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4C12-34A7-476F-A82D-CB8E79FE976E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52E9-91E2-42DF-AF24-CA842150C9AB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504-0357-46FC-8191-D664D810911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A91821-A89B-45A7-9385-BF56CA582CD5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0">
            <a:extLst>
              <a:ext uri="{FF2B5EF4-FFF2-40B4-BE49-F238E27FC236}">
                <a16:creationId xmlns:a16="http://schemas.microsoft.com/office/drawing/2014/main" id="{0C5EAE72-3D24-4A03-9BDF-FBE8C100AF8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6F2A6D-EB50-477B-BD17-230CCC88FF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FBA8B6C-1D72-481E-A101-FBBBF888BA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6FCD9A8-07DA-4FCE-B3CC-44762A40BD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43B6B9-881A-4509-B0BF-1C828FAC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8B9F71-2341-4B3C-93B5-39CF40E5A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/>
              <a:t>Twitter User Gender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7D94-C0C3-4857-9EFE-4DF9C1E3B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 dirty="0"/>
              <a:t>Project Presentation by:</a:t>
            </a:r>
          </a:p>
          <a:p>
            <a:r>
              <a:rPr lang="en-US" dirty="0"/>
              <a:t>Akshay Karki &amp; </a:t>
            </a:r>
            <a:r>
              <a:rPr lang="en-US" dirty="0" err="1"/>
              <a:t>Sahana</a:t>
            </a:r>
            <a:r>
              <a:rPr lang="en-US" dirty="0"/>
              <a:t> Murthy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63634-9E00-4125-94B4-D89997E1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6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AF1E58-D170-4EF3-8E1A-992DA3688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CB19-3F29-416E-BD93-24BDDE3739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41423-F9F7-4333-A541-61582D3D23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9F93AF-9489-4B8A-AA6B-1B00D3CA68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8E400-4F30-481D-A5DC-5AA21A2CB8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8995C-626B-4CB5-AB1E-480F557C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Discussion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55992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3E745-665E-43C0-90EC-5A71CDFB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7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ECAF1E58-D170-4EF3-8E1A-992DA3688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3EACCB19-3F29-416E-BD93-24BDDE3739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13">
            <a:extLst>
              <a:ext uri="{FF2B5EF4-FFF2-40B4-BE49-F238E27FC236}">
                <a16:creationId xmlns:a16="http://schemas.microsoft.com/office/drawing/2014/main" id="{39C41423-F9F7-4333-A541-61582D3D23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BA9F93AF-9489-4B8A-AA6B-1B00D3CA68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3D38E400-4F30-481D-A5DC-5AA21A2CB8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CF90D-89D7-4ECB-AA6D-1005B1B5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</a:t>
            </a:r>
          </a:p>
        </p:txBody>
      </p:sp>
      <p:graphicFrame>
        <p:nvGraphicFramePr>
          <p:cNvPr id="3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86090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99CDD-0176-4F0A-9FAA-13424CE7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3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9F32-016E-4E4E-A931-7A3B6F5A6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972" y="2630613"/>
            <a:ext cx="8825658" cy="150409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C99D4-433E-49B6-BC7F-8EF3C320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1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E87B50C-BA86-4F51-A3E5-EE1354FCE4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125878-85CE-4A00-BA94-36987E3410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C6681-56AF-4FA1-9C60-34681BC1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2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00822"/>
              </p:ext>
            </p:extLst>
          </p:nvPr>
        </p:nvGraphicFramePr>
        <p:xfrm>
          <a:off x="1286934" y="2115874"/>
          <a:ext cx="9836677" cy="3033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F191E-74E8-4C71-94F7-6981E8B4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74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87B50C-BA86-4F51-A3E5-EE1354FCE4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125878-85CE-4A00-BA94-36987E3410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7CE33-67DD-48FB-A086-A4AF6E0A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25909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08158-08F6-4FCC-BC48-BC97CC45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72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7B50C-BA86-4F51-A3E5-EE1354FCE4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25878-85CE-4A00-BA94-36987E3410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56838-D177-4AE6-9844-DE0B9E23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12360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96C54-D196-40C8-95BB-C395056A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22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4E87B50C-BA86-4F51-A3E5-EE1354FCE4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D0125878-85CE-4A00-BA94-36987E3410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006AB-D30C-4333-8838-81A42B08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 selection and extraction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43508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EA8A8-451B-474E-9F52-6099281F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34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AF1E58-D170-4EF3-8E1A-992DA3688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CB19-3F29-416E-BD93-24BDDE3739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41423-F9F7-4333-A541-61582D3D23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9F93AF-9489-4B8A-AA6B-1B00D3CA68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8E400-4F30-481D-A5DC-5AA21A2CB8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E27D8-58BC-448F-8890-2BB14429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Algorithms used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59765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44921-B7B6-48CC-9D9E-BE79C0D3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0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22E8-F02F-424E-BA96-B1165A60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(Accuracy of each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F97D-4B7B-4BE6-A5B8-EFED0760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239492" cy="3416300"/>
          </a:xfrm>
        </p:spPr>
        <p:txBody>
          <a:bodyPr/>
          <a:lstStyle/>
          <a:p>
            <a:r>
              <a:rPr lang="en-US" dirty="0"/>
              <a:t>Used 5 different approaches on each classifier.</a:t>
            </a:r>
          </a:p>
          <a:p>
            <a:r>
              <a:rPr lang="en-US" dirty="0"/>
              <a:t>Naïve Bayes classifier performs the best while Support Vector Machines perform the worst.</a:t>
            </a:r>
          </a:p>
          <a:p>
            <a:r>
              <a:rPr lang="en-US" dirty="0"/>
              <a:t>Multilayer Perceptron Classifier takes the longest time.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1FE10D-3B3D-4542-8341-6FCA6D65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560" y="5226483"/>
            <a:ext cx="7361557" cy="1127858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85EB2C-6428-47AA-9102-1F131BBB4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560" y="3969074"/>
            <a:ext cx="7361558" cy="1257409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CFA707-3DBD-4EF1-B7AE-103A52707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562" y="2603500"/>
            <a:ext cx="7407282" cy="1295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91E6E-D567-4C24-A4A1-3D055DA3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2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9126-C881-48B3-B3B7-7DBAF623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(Using confusion 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9F0C-5E90-4280-B709-E92FA94C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112245" cy="32808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Naïve Bayes achieves highest number of correctly classified instances while SVM has the lowest.</a:t>
            </a:r>
          </a:p>
          <a:p>
            <a:pPr algn="just"/>
            <a:r>
              <a:rPr lang="en-US" dirty="0"/>
              <a:t>For the 4 feature approach, Decision Tree has the second best count for Female gender while Multilayer Perceptron has the second best count for Male gender and Brands.</a:t>
            </a:r>
          </a:p>
          <a:p>
            <a:pPr algn="just"/>
            <a:endParaRPr lang="en-US" dirty="0"/>
          </a:p>
        </p:txBody>
      </p:sp>
      <p:pic>
        <p:nvPicPr>
          <p:cNvPr id="5" name="Picture 4" descr="Confusion matrix for SVM">
            <a:extLst>
              <a:ext uri="{FF2B5EF4-FFF2-40B4-BE49-F238E27FC236}">
                <a16:creationId xmlns:a16="http://schemas.microsoft.com/office/drawing/2014/main" id="{AB7923C9-767F-4B66-81B4-1AE1024B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57" y="2603500"/>
            <a:ext cx="3771015" cy="326901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797B30-B0FB-4D17-AC29-4DA7B4B9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727" y="2591548"/>
            <a:ext cx="3842730" cy="32809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57236-DBD7-45C3-846E-BE1F56C2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1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13840F-6352-4D3F-8CCF-5B7AD10CB1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456D26-7C82-4F1D-9524-955F532D1E9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0F8EB2-FC78-42CD-91A1-D6383FB7893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2C7906-6E21-47C6-8B4F-CDA900B31AC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AA88A1-A14A-4BC9-9CF9-0C7EB0F5E4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60B5E7F7-9788-453F-AE6B-710B5082059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2E06876-D296-45D1-A1EA-8927ED2696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4BD588C-BAB2-4CF6-89D8-9BBA50E977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9" name="Picture 8" descr="A picture containing object, comb, screenshot&#10;&#10;Description generated with high confidence">
            <a:extLst>
              <a:ext uri="{FF2B5EF4-FFF2-40B4-BE49-F238E27FC236}">
                <a16:creationId xmlns:a16="http://schemas.microsoft.com/office/drawing/2014/main" id="{A989B5E8-2E27-4B4B-BC3B-336D50E84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36" y="1080182"/>
            <a:ext cx="3296428" cy="2524070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5A4EE8-96F5-4205-817B-B4DB4C1B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933" y="1993900"/>
            <a:ext cx="3299577" cy="285081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53DC0C-331F-4679-9E7D-329249D4D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235" y="3866658"/>
            <a:ext cx="3296429" cy="25240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1961EF-9C64-4FDB-9778-BCB33DAAD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2C06E-EB53-4921-A109-4CF3A01B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1773-8787-405D-8E2E-BF8652F4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NLTK ‘</a:t>
            </a:r>
            <a:r>
              <a:rPr lang="en-US" dirty="0" err="1">
                <a:solidFill>
                  <a:schemeClr val="bg1"/>
                </a:solidFill>
              </a:rPr>
              <a:t>stopwords</a:t>
            </a:r>
            <a:r>
              <a:rPr lang="en-US" dirty="0">
                <a:solidFill>
                  <a:schemeClr val="bg1"/>
                </a:solidFill>
              </a:rPr>
              <a:t>’ library for text processing</a:t>
            </a:r>
          </a:p>
          <a:p>
            <a:r>
              <a:rPr lang="en-US" dirty="0">
                <a:solidFill>
                  <a:schemeClr val="bg1"/>
                </a:solidFill>
              </a:rPr>
              <a:t>After removing stop-words, retrieve list of top 20 most frequently used words</a:t>
            </a:r>
          </a:p>
          <a:p>
            <a:r>
              <a:rPr lang="en-US" dirty="0">
                <a:solidFill>
                  <a:schemeClr val="bg1"/>
                </a:solidFill>
              </a:rPr>
              <a:t>Shows us which words might be used more by which gender while tweeting.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613AC-4312-43FC-9068-FE15930C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07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380</TotalTime>
  <Words>381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Twitter User Gender Classification</vt:lpstr>
      <vt:lpstr>Content</vt:lpstr>
      <vt:lpstr>Introduction</vt:lpstr>
      <vt:lpstr>Data cleaning</vt:lpstr>
      <vt:lpstr>Feature selection and extraction</vt:lpstr>
      <vt:lpstr>Algorithms used</vt:lpstr>
      <vt:lpstr>Results (Accuracy of each model)</vt:lpstr>
      <vt:lpstr>Results (Using confusion matrix)</vt:lpstr>
      <vt:lpstr>Analysis</vt:lpstr>
      <vt:lpstr>Discussion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User Gender Classification</dc:title>
  <dc:creator>Akshay Karki</dc:creator>
  <cp:lastModifiedBy>Sahana Murthy</cp:lastModifiedBy>
  <cp:revision>21</cp:revision>
  <dcterms:created xsi:type="dcterms:W3CDTF">2017-12-02T03:56:54Z</dcterms:created>
  <dcterms:modified xsi:type="dcterms:W3CDTF">2017-12-03T22:54:36Z</dcterms:modified>
</cp:coreProperties>
</file>