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6" r:id="rId1"/>
  </p:sldMasterIdLst>
  <p:notesMasterIdLst>
    <p:notesMasterId r:id="rId20"/>
  </p:notesMasterIdLst>
  <p:sldIdLst>
    <p:sldId id="256" r:id="rId2"/>
    <p:sldId id="257" r:id="rId3"/>
    <p:sldId id="258" r:id="rId4"/>
    <p:sldId id="261" r:id="rId5"/>
    <p:sldId id="260" r:id="rId6"/>
    <p:sldId id="262" r:id="rId7"/>
    <p:sldId id="263" r:id="rId8"/>
    <p:sldId id="264" r:id="rId9"/>
    <p:sldId id="266" r:id="rId10"/>
    <p:sldId id="275" r:id="rId11"/>
    <p:sldId id="276" r:id="rId12"/>
    <p:sldId id="267" r:id="rId13"/>
    <p:sldId id="268" r:id="rId14"/>
    <p:sldId id="269" r:id="rId15"/>
    <p:sldId id="270" r:id="rId16"/>
    <p:sldId id="274" r:id="rId17"/>
    <p:sldId id="272" r:id="rId18"/>
    <p:sldId id="273" r:id="rId19"/>
  </p:sldIdLst>
  <p:sldSz cx="13004800" cy="9753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oefler Text"/>
          <a:ea typeface="Hoefler Text"/>
          <a:cs typeface="Hoefler Text"/>
        </a:font>
        <a:srgbClr val="6C6A67"/>
      </a:tcTxStyle>
      <a:tcStyle>
        <a:tcBdr>
          <a:left>
            <a:ln w="25400" cap="flat">
              <a:solidFill>
                <a:srgbClr val="83714F">
                  <a:alpha val="30000"/>
                </a:srgbClr>
              </a:solidFill>
              <a:prstDash val="solid"/>
              <a:miter lim="400000"/>
            </a:ln>
          </a:left>
          <a:right>
            <a:ln w="25400" cap="flat">
              <a:solidFill>
                <a:srgbClr val="83714F">
                  <a:alpha val="30000"/>
                </a:srgbClr>
              </a:solidFill>
              <a:prstDash val="solid"/>
              <a:miter lim="400000"/>
            </a:ln>
          </a:right>
          <a:top>
            <a:ln w="25400" cap="flat">
              <a:solidFill>
                <a:srgbClr val="83714F">
                  <a:alpha val="30000"/>
                </a:srgbClr>
              </a:solidFill>
              <a:prstDash val="solid"/>
              <a:miter lim="400000"/>
            </a:ln>
          </a:top>
          <a:bottom>
            <a:ln w="25400" cap="flat">
              <a:solidFill>
                <a:srgbClr val="83714F">
                  <a:alpha val="30000"/>
                </a:srgbClr>
              </a:solidFill>
              <a:prstDash val="solid"/>
              <a:miter lim="400000"/>
            </a:ln>
          </a:bottom>
          <a:insideH>
            <a:ln w="25400" cap="flat">
              <a:solidFill>
                <a:srgbClr val="83714F">
                  <a:alpha val="30000"/>
                </a:srgbClr>
              </a:solidFill>
              <a:prstDash val="solid"/>
              <a:miter lim="400000"/>
            </a:ln>
          </a:insideH>
          <a:insideV>
            <a:ln w="25400" cap="flat">
              <a:solidFill>
                <a:srgbClr val="83714F">
                  <a:alpha val="30000"/>
                </a:srgbClr>
              </a:solidFill>
              <a:prstDash val="solid"/>
              <a:miter lim="400000"/>
            </a:ln>
          </a:insideV>
        </a:tcBdr>
        <a:fill>
          <a:noFill/>
        </a:fill>
      </a:tcStyle>
    </a:wholeTbl>
    <a:band2H>
      <a:tcTxStyle/>
      <a:tcStyle>
        <a:tcBdr/>
        <a:fill>
          <a:solidFill>
            <a:srgbClr val="83714F">
              <a:alpha val="8000"/>
            </a:srgbClr>
          </a:solidFill>
        </a:fill>
      </a:tcStyle>
    </a:band2H>
    <a:firstCol>
      <a:tcTxStyle b="off" i="off">
        <a:font>
          <a:latin typeface="Hoefler Text"/>
          <a:ea typeface="Hoefler Text"/>
          <a:cs typeface="Hoefler Text"/>
        </a:font>
        <a:srgbClr val="FFFFFF"/>
      </a:tcTxStyle>
      <a:tcStyle>
        <a:tcBdr>
          <a:left>
            <a:ln w="25400" cap="flat">
              <a:solidFill>
                <a:srgbClr val="83714F">
                  <a:alpha val="30000"/>
                </a:srgbClr>
              </a:solidFill>
              <a:prstDash val="solid"/>
              <a:miter lim="400000"/>
            </a:ln>
          </a:left>
          <a:right>
            <a:ln w="25400" cap="flat">
              <a:solidFill>
                <a:srgbClr val="83714F">
                  <a:alpha val="30000"/>
                </a:srgbClr>
              </a:solidFill>
              <a:prstDash val="solid"/>
              <a:miter lim="400000"/>
            </a:ln>
          </a:right>
          <a:top>
            <a:ln w="25400" cap="flat">
              <a:solidFill>
                <a:srgbClr val="83714F">
                  <a:alpha val="30000"/>
                </a:srgbClr>
              </a:solidFill>
              <a:prstDash val="solid"/>
              <a:miter lim="400000"/>
            </a:ln>
          </a:top>
          <a:bottom>
            <a:ln w="25400" cap="flat">
              <a:solidFill>
                <a:srgbClr val="83714F">
                  <a:alpha val="30000"/>
                </a:srgbClr>
              </a:solidFill>
              <a:prstDash val="solid"/>
              <a:miter lim="400000"/>
            </a:ln>
          </a:bottom>
          <a:insideH>
            <a:ln w="25400" cap="flat">
              <a:solidFill>
                <a:srgbClr val="83714F">
                  <a:alpha val="30000"/>
                </a:srgbClr>
              </a:solidFill>
              <a:prstDash val="solid"/>
              <a:miter lim="400000"/>
            </a:ln>
          </a:insideH>
          <a:insideV>
            <a:ln w="25400" cap="flat">
              <a:solidFill>
                <a:srgbClr val="83714F">
                  <a:alpha val="30000"/>
                </a:srgbClr>
              </a:solidFill>
              <a:prstDash val="solid"/>
              <a:miter lim="400000"/>
            </a:ln>
          </a:insideV>
        </a:tcBdr>
        <a:fill>
          <a:noFill/>
        </a:fill>
      </a:tcStyle>
    </a:firstCol>
    <a:lastRow>
      <a:tcTxStyle b="off" i="off">
        <a:font>
          <a:latin typeface="Hoefler Text"/>
          <a:ea typeface="Hoefler Text"/>
          <a:cs typeface="Hoefler Text"/>
        </a:font>
        <a:srgbClr val="6C6A67"/>
      </a:tcTxStyle>
      <a:tcStyle>
        <a:tcBdr>
          <a:left>
            <a:ln w="25400" cap="flat">
              <a:solidFill>
                <a:srgbClr val="83714F">
                  <a:alpha val="30000"/>
                </a:srgbClr>
              </a:solidFill>
              <a:prstDash val="solid"/>
              <a:miter lim="400000"/>
            </a:ln>
          </a:left>
          <a:right>
            <a:ln w="25400" cap="flat">
              <a:solidFill>
                <a:srgbClr val="83714F">
                  <a:alpha val="30000"/>
                </a:srgbClr>
              </a:solidFill>
              <a:prstDash val="solid"/>
              <a:miter lim="400000"/>
            </a:ln>
          </a:right>
          <a:top>
            <a:ln w="50800" cap="flat">
              <a:solidFill>
                <a:srgbClr val="83714F">
                  <a:alpha val="30000"/>
                </a:srgbClr>
              </a:solidFill>
              <a:prstDash val="solid"/>
              <a:miter lim="400000"/>
            </a:ln>
          </a:top>
          <a:bottom>
            <a:ln w="25400" cap="flat">
              <a:solidFill>
                <a:srgbClr val="83714F">
                  <a:alpha val="30000"/>
                </a:srgbClr>
              </a:solidFill>
              <a:prstDash val="solid"/>
              <a:miter lim="400000"/>
            </a:ln>
          </a:bottom>
          <a:insideH>
            <a:ln w="25400" cap="flat">
              <a:solidFill>
                <a:srgbClr val="83714F">
                  <a:alpha val="30000"/>
                </a:srgbClr>
              </a:solidFill>
              <a:prstDash val="solid"/>
              <a:miter lim="400000"/>
            </a:ln>
          </a:insideH>
          <a:insideV>
            <a:ln w="25400" cap="flat">
              <a:solidFill>
                <a:srgbClr val="83714F">
                  <a:alpha val="30000"/>
                </a:srgbClr>
              </a:solidFill>
              <a:prstDash val="solid"/>
              <a:miter lim="400000"/>
            </a:ln>
          </a:insideV>
        </a:tcBdr>
        <a:fill>
          <a:noFill/>
        </a:fill>
      </a:tcStyle>
    </a:lastRow>
    <a:firstRow>
      <a:tcTxStyle b="off" i="off">
        <a:font>
          <a:latin typeface="Hoefler Text"/>
          <a:ea typeface="Hoefler Text"/>
          <a:cs typeface="Hoefler Text"/>
        </a:font>
        <a:srgbClr val="FFFFFF"/>
      </a:tcTxStyle>
      <a:tcStyle>
        <a:tcBdr>
          <a:left>
            <a:ln w="25400" cap="flat">
              <a:solidFill>
                <a:srgbClr val="83714F">
                  <a:alpha val="30000"/>
                </a:srgbClr>
              </a:solidFill>
              <a:prstDash val="solid"/>
              <a:miter lim="400000"/>
            </a:ln>
          </a:left>
          <a:right>
            <a:ln w="25400" cap="flat">
              <a:solidFill>
                <a:srgbClr val="83714F">
                  <a:alpha val="30000"/>
                </a:srgbClr>
              </a:solidFill>
              <a:prstDash val="solid"/>
              <a:miter lim="400000"/>
            </a:ln>
          </a:right>
          <a:top>
            <a:ln w="25400" cap="flat">
              <a:solidFill>
                <a:srgbClr val="83714F">
                  <a:alpha val="30000"/>
                </a:srgbClr>
              </a:solidFill>
              <a:prstDash val="solid"/>
              <a:miter lim="400000"/>
            </a:ln>
          </a:top>
          <a:bottom>
            <a:ln w="25400" cap="flat">
              <a:solidFill>
                <a:srgbClr val="83714F">
                  <a:alpha val="30000"/>
                </a:srgbClr>
              </a:solidFill>
              <a:prstDash val="solid"/>
              <a:miter lim="400000"/>
            </a:ln>
          </a:bottom>
          <a:insideH>
            <a:ln w="25400" cap="flat">
              <a:solidFill>
                <a:srgbClr val="83714F">
                  <a:alpha val="30000"/>
                </a:srgbClr>
              </a:solidFill>
              <a:prstDash val="solid"/>
              <a:miter lim="400000"/>
            </a:ln>
          </a:insideH>
          <a:insideV>
            <a:ln w="25400" cap="flat">
              <a:solidFill>
                <a:srgbClr val="83714F">
                  <a:alpha val="30000"/>
                </a:srgbClr>
              </a:solidFill>
              <a:prstDash val="solid"/>
              <a:miter lim="400000"/>
            </a:ln>
          </a:insideV>
        </a:tcBdr>
        <a:fill>
          <a:noFill/>
        </a:fill>
      </a:tcStyle>
    </a:firstRow>
  </a:tblStyle>
  <a:tblStyle styleId="{C7B018BB-80A7-4F77-B60F-C8B233D01FF8}" styleName="">
    <a:tblBg/>
    <a:wholeTbl>
      <a:tcTxStyle b="off" i="off">
        <a:font>
          <a:latin typeface="Hoefler Text"/>
          <a:ea typeface="Hoefler Text"/>
          <a:cs typeface="Hoefler Text"/>
        </a:font>
        <a:srgbClr val="6C6A67"/>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noFill/>
        </a:fill>
      </a:tcStyle>
    </a:wholeTbl>
    <a:band2H>
      <a:tcTxStyle/>
      <a:tcStyle>
        <a:tcBdr/>
        <a:fill>
          <a:solidFill>
            <a:srgbClr val="DCDBCC">
              <a:alpha val="54000"/>
            </a:srgbClr>
          </a:solidFill>
        </a:fill>
      </a:tcStyle>
    </a:band2H>
    <a:firstCol>
      <a:tcTxStyle b="off" i="off">
        <a:font>
          <a:latin typeface="Hoefler Text"/>
          <a:ea typeface="Hoefler Text"/>
          <a:cs typeface="Hoefler Text"/>
        </a:font>
        <a:srgbClr val="F3F1DF"/>
      </a:tcTxStyle>
      <a:tcStyle>
        <a:tcBdr>
          <a:left>
            <a:ln w="12700" cap="flat">
              <a:noFill/>
              <a:miter lim="400000"/>
            </a:ln>
          </a:left>
          <a:right>
            <a:ln w="12700" cap="flat">
              <a:solidFill>
                <a:srgbClr val="B8B8B8"/>
              </a:solidFill>
              <a:prstDash val="solid"/>
              <a:miter lim="400000"/>
            </a:ln>
          </a:right>
          <a:top>
            <a:ln w="12700" cap="flat">
              <a:noFill/>
              <a:miter lim="400000"/>
            </a:ln>
          </a:top>
          <a:bottom>
            <a:ln w="12700" cap="flat">
              <a:noFill/>
              <a:miter lim="400000"/>
            </a:ln>
          </a:bottom>
          <a:insideH>
            <a:ln w="12700" cap="flat">
              <a:noFill/>
              <a:miter lim="400000"/>
            </a:ln>
          </a:insideH>
          <a:insideV>
            <a:ln w="12700" cap="flat">
              <a:solidFill>
                <a:srgbClr val="F3F1DF"/>
              </a:solidFill>
              <a:prstDash val="solid"/>
              <a:miter lim="400000"/>
            </a:ln>
          </a:insideV>
        </a:tcBdr>
        <a:fill>
          <a:noFill/>
        </a:fill>
      </a:tcStyle>
    </a:firstCol>
    <a:lastRow>
      <a:tcTxStyle b="off" i="off">
        <a:font>
          <a:latin typeface="Hoefler Text"/>
          <a:ea typeface="Hoefler Text"/>
          <a:cs typeface="Hoefler Text"/>
        </a:font>
        <a:srgbClr val="F3F1D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3F1DF"/>
              </a:solidFill>
              <a:prstDash val="solid"/>
              <a:miter lim="400000"/>
            </a:ln>
          </a:insideH>
          <a:insideV>
            <a:ln w="12700" cap="flat">
              <a:noFill/>
              <a:miter lim="400000"/>
            </a:ln>
          </a:insideV>
        </a:tcBdr>
        <a:fill>
          <a:noFill/>
        </a:fill>
      </a:tcStyle>
    </a:lastRow>
    <a:firstRow>
      <a:tcTxStyle b="off" i="off">
        <a:font>
          <a:latin typeface="Hoefler Text"/>
          <a:ea typeface="Hoefler Text"/>
          <a:cs typeface="Hoefler Text"/>
        </a:font>
        <a:srgbClr val="F3F1D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3F1DF"/>
              </a:solidFill>
              <a:prstDash val="solid"/>
              <a:miter lim="400000"/>
            </a:ln>
          </a:insideH>
          <a:insideV>
            <a:ln w="12700" cap="flat">
              <a:noFill/>
              <a:miter lim="400000"/>
            </a:ln>
          </a:insideV>
        </a:tcBdr>
        <a:fill>
          <a:noFill/>
        </a:fill>
      </a:tcStyle>
    </a:firstRow>
  </a:tblStyle>
  <a:tblStyle styleId="{EEE7283C-3CF3-47DC-8721-378D4A62B228}" styleName="">
    <a:tblBg/>
    <a:wholeTbl>
      <a:tcTxStyle b="off" i="off">
        <a:font>
          <a:latin typeface="Hoefler Text"/>
          <a:ea typeface="Hoefler Text"/>
          <a:cs typeface="Hoefler Text"/>
        </a:font>
        <a:srgbClr val="6C6A67"/>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B2B1A5">
                  <a:alpha val="80000"/>
                </a:srgbClr>
              </a:solidFill>
              <a:prstDash val="solid"/>
              <a:miter lim="400000"/>
            </a:ln>
          </a:top>
          <a:bottom>
            <a:ln w="12700" cap="flat">
              <a:solidFill>
                <a:srgbClr val="B2B1A5">
                  <a:alpha val="80000"/>
                </a:srgbClr>
              </a:solidFill>
              <a:prstDash val="solid"/>
              <a:miter lim="400000"/>
            </a:ln>
          </a:bottom>
          <a:insideH>
            <a:ln w="12700" cap="flat">
              <a:solidFill>
                <a:srgbClr val="B2B1A5">
                  <a:alpha val="80000"/>
                </a:srgbClr>
              </a:solidFill>
              <a:prstDash val="solid"/>
              <a:miter lim="400000"/>
            </a:ln>
          </a:insideH>
          <a:insideV>
            <a:ln w="12700" cap="flat">
              <a:solidFill>
                <a:srgbClr val="5D5D5D"/>
              </a:solidFill>
              <a:prstDash val="solid"/>
              <a:miter lim="400000"/>
            </a:ln>
          </a:insideV>
        </a:tcBdr>
        <a:fill>
          <a:noFill/>
        </a:fill>
      </a:tcStyle>
    </a:wholeTbl>
    <a:band2H>
      <a:tcTxStyle/>
      <a:tcStyle>
        <a:tcBdr/>
        <a:fill>
          <a:solidFill>
            <a:srgbClr val="DCDBCC">
              <a:alpha val="80000"/>
            </a:srgbClr>
          </a:solidFill>
        </a:fill>
      </a:tcStyle>
    </a:band2H>
    <a:firstCol>
      <a:tcTxStyle b="off" i="off">
        <a:font>
          <a:latin typeface="Hoefler Text"/>
          <a:ea typeface="Hoefler Text"/>
          <a:cs typeface="Hoefler Text"/>
        </a:font>
        <a:srgbClr val="FFFFFF"/>
      </a:tcTxStyle>
      <a:tcStyle>
        <a:tcBdr>
          <a:left>
            <a:ln w="12700" cap="flat">
              <a:noFill/>
              <a:miter lim="400000"/>
            </a:ln>
          </a:left>
          <a:right>
            <a:ln w="12700" cap="flat">
              <a:solidFill>
                <a:srgbClr val="5D5D5D"/>
              </a:solidFill>
              <a:prstDash val="solid"/>
              <a:miter lim="400000"/>
            </a:ln>
          </a:right>
          <a:top>
            <a:ln w="12700" cap="flat">
              <a:noFill/>
              <a:miter lim="400000"/>
            </a:ln>
          </a:top>
          <a:bottom>
            <a:ln w="12700" cap="flat">
              <a:noFill/>
              <a:miter lim="400000"/>
            </a:ln>
          </a:bottom>
          <a:insideH>
            <a:ln w="12700" cap="flat">
              <a:noFill/>
              <a:miter lim="400000"/>
            </a:ln>
          </a:insideH>
          <a:insideV>
            <a:ln w="12700" cap="flat">
              <a:solidFill>
                <a:srgbClr val="B2B1A5">
                  <a:alpha val="80000"/>
                </a:srgbClr>
              </a:solidFill>
              <a:prstDash val="solid"/>
              <a:miter lim="400000"/>
            </a:ln>
          </a:insideV>
        </a:tcBdr>
        <a:fill>
          <a:noFill/>
        </a:fill>
      </a:tcStyle>
    </a:firstCol>
    <a:lastRow>
      <a:tcTxStyle b="off" i="off">
        <a:font>
          <a:latin typeface="Hoefler Text"/>
          <a:ea typeface="Hoefler Text"/>
          <a:cs typeface="Hoefler Text"/>
        </a:font>
        <a:srgbClr val="6C6A67"/>
      </a:tcTxStyle>
      <a:tcStyle>
        <a:tcBdr>
          <a:left>
            <a:ln w="12700" cap="flat">
              <a:noFill/>
              <a:miter lim="400000"/>
            </a:ln>
          </a:left>
          <a:right>
            <a:ln w="12700" cap="flat">
              <a:noFill/>
              <a:miter lim="400000"/>
            </a:ln>
          </a:right>
          <a:top>
            <a:ln w="25400" cap="flat">
              <a:solidFill>
                <a:srgbClr val="B2B1A5">
                  <a:alpha val="80000"/>
                </a:srgbClr>
              </a:solidFill>
              <a:prstDash val="solid"/>
              <a:miter lim="400000"/>
            </a:ln>
          </a:top>
          <a:bottom>
            <a:ln w="12700" cap="flat">
              <a:noFill/>
              <a:miter lim="400000"/>
            </a:ln>
          </a:bottom>
          <a:insideH>
            <a:ln w="12700" cap="flat">
              <a:solidFill>
                <a:srgbClr val="B2B1A5">
                  <a:alpha val="80000"/>
                </a:srgbClr>
              </a:solidFill>
              <a:prstDash val="solid"/>
              <a:miter lim="400000"/>
            </a:ln>
          </a:insideH>
          <a:insideV>
            <a:ln w="12700" cap="flat">
              <a:noFill/>
              <a:miter lim="400000"/>
            </a:ln>
          </a:insideV>
        </a:tcBdr>
        <a:fill>
          <a:noFill/>
        </a:fill>
      </a:tcStyle>
    </a:lastRow>
    <a:firstRow>
      <a:tcTxStyle b="off" i="off">
        <a:font>
          <a:latin typeface="Hoefler Text"/>
          <a:ea typeface="Hoefler Text"/>
          <a:cs typeface="Hoefler Tex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B2B1A5">
                  <a:alpha val="80000"/>
                </a:srgbClr>
              </a:solidFill>
              <a:prstDash val="solid"/>
              <a:miter lim="400000"/>
            </a:ln>
          </a:insideH>
          <a:insideV>
            <a:ln w="12700" cap="flat">
              <a:noFill/>
              <a:miter lim="400000"/>
            </a:ln>
          </a:insideV>
        </a:tcBdr>
        <a:fill>
          <a:noFill/>
        </a:fill>
      </a:tcStyle>
    </a:firstRow>
  </a:tblStyle>
  <a:tblStyle styleId="{CF821DB8-F4EB-4A41-A1BA-3FCAFE7338EE}" styleName="">
    <a:tblBg/>
    <a:wholeTbl>
      <a:tcTxStyle b="off" i="off">
        <a:font>
          <a:latin typeface="Hoefler Text"/>
          <a:ea typeface="Hoefler Text"/>
          <a:cs typeface="Hoefler Text"/>
        </a:font>
        <a:srgbClr val="6C6A67"/>
      </a:tcTxStyle>
      <a:tcStyle>
        <a:tcBdr>
          <a:left>
            <a:ln w="12700" cap="flat">
              <a:noFill/>
              <a:miter lim="400000"/>
            </a:ln>
          </a:left>
          <a:right>
            <a:ln w="12700" cap="flat">
              <a:noFill/>
              <a:miter lim="400000"/>
            </a:ln>
          </a:right>
          <a:top>
            <a:ln w="12700" cap="flat">
              <a:solidFill>
                <a:srgbClr val="AAA6A2"/>
              </a:solidFill>
              <a:custDash>
                <a:ds d="200000" sp="200000"/>
              </a:custDash>
              <a:miter lim="400000"/>
            </a:ln>
          </a:top>
          <a:bottom>
            <a:ln w="12700" cap="flat">
              <a:solidFill>
                <a:srgbClr val="AAA6A2"/>
              </a:solidFill>
              <a:custDash>
                <a:ds d="200000" sp="200000"/>
              </a:custDash>
              <a:miter lim="400000"/>
            </a:ln>
          </a:bottom>
          <a:insideH>
            <a:ln w="12700" cap="flat">
              <a:solidFill>
                <a:srgbClr val="AAA6A2"/>
              </a:solidFill>
              <a:custDash>
                <a:ds d="200000" sp="200000"/>
              </a:custDash>
              <a:miter lim="400000"/>
            </a:ln>
          </a:insideH>
          <a:insideV>
            <a:ln w="12700" cap="flat">
              <a:noFill/>
              <a:miter lim="400000"/>
            </a:ln>
          </a:insideV>
        </a:tcBdr>
        <a:fill>
          <a:noFill/>
        </a:fill>
      </a:tcStyle>
    </a:wholeTbl>
    <a:band2H>
      <a:tcTxStyle/>
      <a:tcStyle>
        <a:tcBdr/>
        <a:fill>
          <a:solidFill>
            <a:srgbClr val="DAE5E5">
              <a:alpha val="69000"/>
            </a:srgbClr>
          </a:solidFill>
        </a:fill>
      </a:tcStyle>
    </a:band2H>
    <a:firstCol>
      <a:tcTxStyle b="off" i="off">
        <a:font>
          <a:latin typeface="Hoefler Text"/>
          <a:ea typeface="Hoefler Text"/>
          <a:cs typeface="Hoefler Text"/>
        </a:font>
        <a:srgbClr val="6C6A67"/>
      </a:tcTxStyle>
      <a:tcStyle>
        <a:tcBdr>
          <a:left>
            <a:ln w="12700" cap="flat">
              <a:noFill/>
              <a:miter lim="400000"/>
            </a:ln>
          </a:left>
          <a:right>
            <a:ln w="12700" cap="flat">
              <a:solidFill>
                <a:srgbClr val="B8B8B8"/>
              </a:solidFill>
              <a:prstDash val="solid"/>
              <a:miter lim="400000"/>
            </a:ln>
          </a:right>
          <a:top>
            <a:ln w="12700" cap="flat">
              <a:solidFill>
                <a:srgbClr val="AAA6A2"/>
              </a:solidFill>
              <a:custDash>
                <a:ds d="200000" sp="200000"/>
              </a:custDash>
              <a:miter lim="400000"/>
            </a:ln>
          </a:top>
          <a:bottom>
            <a:ln w="12700" cap="flat">
              <a:solidFill>
                <a:srgbClr val="AAA6A2"/>
              </a:solidFill>
              <a:custDash>
                <a:ds d="200000" sp="200000"/>
              </a:custDash>
              <a:miter lim="400000"/>
            </a:ln>
          </a:bottom>
          <a:insideH>
            <a:ln w="12700" cap="flat">
              <a:solidFill>
                <a:srgbClr val="AAA6A2"/>
              </a:solidFill>
              <a:custDash>
                <a:ds d="200000" sp="200000"/>
              </a:custDash>
              <a:miter lim="400000"/>
            </a:ln>
          </a:insideH>
          <a:insideV>
            <a:ln w="12700" cap="flat">
              <a:noFill/>
              <a:miter lim="400000"/>
            </a:ln>
          </a:insideV>
        </a:tcBdr>
        <a:fill>
          <a:noFill/>
        </a:fill>
      </a:tcStyle>
    </a:firstCol>
    <a:lastRow>
      <a:tcTxStyle b="off" i="off">
        <a:font>
          <a:latin typeface="Hoefler Text"/>
          <a:ea typeface="Hoefler Text"/>
          <a:cs typeface="Hoefler Text"/>
        </a:font>
        <a:srgbClr val="F3F1DF"/>
      </a:tcTxStyle>
      <a:tcStyle>
        <a:tcBdr>
          <a:left>
            <a:ln w="12700" cap="flat">
              <a:noFill/>
              <a:miter lim="400000"/>
            </a:ln>
          </a:left>
          <a:right>
            <a:ln w="12700" cap="flat">
              <a:noFill/>
              <a:miter lim="400000"/>
            </a:ln>
          </a:right>
          <a:top>
            <a:ln w="0" cap="flat">
              <a:noFill/>
              <a:miter lim="400000"/>
            </a:ln>
          </a:top>
          <a:bottom>
            <a:ln w="12700" cap="flat">
              <a:noFill/>
              <a:miter lim="400000"/>
            </a:ln>
          </a:bottom>
          <a:insideH>
            <a:ln w="12700" cap="flat">
              <a:solidFill>
                <a:srgbClr val="F3F1DF"/>
              </a:solidFill>
              <a:prstDash val="solid"/>
              <a:miter lim="400000"/>
            </a:ln>
          </a:insideH>
          <a:insideV>
            <a:ln w="12700" cap="flat">
              <a:noFill/>
              <a:miter lim="400000"/>
            </a:ln>
          </a:insideV>
        </a:tcBdr>
        <a:fill>
          <a:noFill/>
        </a:fill>
      </a:tcStyle>
    </a:lastRow>
    <a:firstRow>
      <a:tcTxStyle b="off" i="off">
        <a:font>
          <a:latin typeface="Hoefler Text"/>
          <a:ea typeface="Hoefler Text"/>
          <a:cs typeface="Hoefler Text"/>
        </a:font>
        <a:srgbClr val="F3F1D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solidFill>
                <a:srgbClr val="F3F1DF"/>
              </a:solidFill>
              <a:prstDash val="solid"/>
              <a:miter lim="400000"/>
            </a:ln>
          </a:insideH>
          <a:insideV>
            <a:ln w="12700" cap="flat">
              <a:noFill/>
              <a:miter lim="400000"/>
            </a:ln>
          </a:insideV>
        </a:tcBdr>
        <a:fill>
          <a:noFill/>
        </a:fill>
      </a:tcStyle>
    </a:firstRow>
  </a:tblStyle>
  <a:tblStyle styleId="{33BA23B1-9221-436E-865A-0063620EA4FD}" styleName="">
    <a:tblBg/>
    <a:wholeTbl>
      <a:tcTxStyle b="off" i="off">
        <a:font>
          <a:latin typeface="Hoefler Text"/>
          <a:ea typeface="Hoefler Text"/>
          <a:cs typeface="Hoefler Text"/>
        </a:font>
        <a:srgbClr val="6C6A67"/>
      </a:tcTxStyle>
      <a:tcStyle>
        <a:tcBdr>
          <a:left>
            <a:ln w="25400" cap="flat">
              <a:solidFill>
                <a:srgbClr val="DCDBCC">
                  <a:alpha val="80000"/>
                </a:srgbClr>
              </a:solidFill>
              <a:custDash>
                <a:ds d="200000" sp="200000"/>
              </a:custDash>
              <a:miter lim="400000"/>
            </a:ln>
          </a:left>
          <a:right>
            <a:ln w="25400" cap="flat">
              <a:solidFill>
                <a:srgbClr val="DCDBCC">
                  <a:alpha val="80000"/>
                </a:srgbClr>
              </a:solidFill>
              <a:custDash>
                <a:ds d="200000" sp="200000"/>
              </a:custDash>
              <a:miter lim="400000"/>
            </a:ln>
          </a:right>
          <a:top>
            <a:ln w="12700" cap="flat">
              <a:noFill/>
              <a:miter lim="400000"/>
            </a:ln>
          </a:top>
          <a:bottom>
            <a:ln w="12700" cap="flat">
              <a:noFill/>
              <a:miter lim="400000"/>
            </a:ln>
          </a:bottom>
          <a:insideH>
            <a:ln w="12700" cap="flat">
              <a:noFill/>
              <a:miter lim="400000"/>
            </a:ln>
          </a:insideH>
          <a:insideV>
            <a:ln w="25400" cap="flat">
              <a:solidFill>
                <a:srgbClr val="DCDBCC">
                  <a:alpha val="80000"/>
                </a:srgbClr>
              </a:solidFill>
              <a:custDash>
                <a:ds d="200000" sp="200000"/>
              </a:custDash>
              <a:miter lim="400000"/>
            </a:ln>
          </a:insideV>
        </a:tcBdr>
        <a:fill>
          <a:noFill/>
        </a:fill>
      </a:tcStyle>
    </a:wholeTbl>
    <a:band2H>
      <a:tcTxStyle/>
      <a:tcStyle>
        <a:tcBdr/>
        <a:fill>
          <a:solidFill>
            <a:srgbClr val="DEDEDF">
              <a:alpha val="76000"/>
            </a:srgbClr>
          </a:solidFill>
        </a:fill>
      </a:tcStyle>
    </a:band2H>
    <a:firstCol>
      <a:tcTxStyle b="off" i="off">
        <a:font>
          <a:latin typeface="Hoefler Text"/>
          <a:ea typeface="Hoefler Text"/>
          <a:cs typeface="Hoefler Text"/>
        </a:font>
        <a:srgbClr val="F3F1DF"/>
      </a:tcTxStyle>
      <a:tcStyle>
        <a:tcBdr>
          <a:left>
            <a:ln w="12700" cap="flat">
              <a:noFill/>
              <a:miter lim="400000"/>
            </a:ln>
          </a:left>
          <a:right>
            <a:ln w="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B2B1A5">
                  <a:alpha val="80000"/>
                </a:srgbClr>
              </a:solidFill>
              <a:prstDash val="solid"/>
              <a:miter lim="400000"/>
            </a:ln>
          </a:insideV>
        </a:tcBdr>
        <a:fill>
          <a:noFill/>
        </a:fill>
      </a:tcStyle>
    </a:firstCol>
    <a:lastRow>
      <a:tcTxStyle b="off" i="off">
        <a:font>
          <a:latin typeface="Hoefler Text"/>
          <a:ea typeface="Hoefler Text"/>
          <a:cs typeface="Hoefler Text"/>
        </a:font>
        <a:srgbClr val="F3F1D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B2B1A5">
                  <a:alpha val="80000"/>
                </a:srgbClr>
              </a:solidFill>
              <a:prstDash val="solid"/>
              <a:miter lim="400000"/>
            </a:ln>
          </a:insideH>
          <a:insideV>
            <a:ln w="12700" cap="flat">
              <a:noFill/>
              <a:miter lim="400000"/>
            </a:ln>
          </a:insideV>
        </a:tcBdr>
        <a:fill>
          <a:noFill/>
        </a:fill>
      </a:tcStyle>
    </a:lastRow>
    <a:firstRow>
      <a:tcTxStyle b="off" i="off">
        <a:font>
          <a:latin typeface="Hoefler Text"/>
          <a:ea typeface="Hoefler Text"/>
          <a:cs typeface="Hoefler Text"/>
        </a:font>
        <a:srgbClr val="F3F1D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B2B1A5">
                  <a:alpha val="80000"/>
                </a:srgbClr>
              </a:solidFill>
              <a:prstDash val="solid"/>
              <a:miter lim="400000"/>
            </a:ln>
          </a:insideH>
          <a:insideV>
            <a:ln w="12700" cap="flat">
              <a:noFill/>
              <a:miter lim="400000"/>
            </a:ln>
          </a:insideV>
        </a:tcBdr>
        <a:fill>
          <a:noFill/>
        </a:fill>
      </a:tcStyle>
    </a:firstRow>
  </a:tblStyle>
  <a:tblStyle styleId="{2708684C-4D16-4618-839F-0558EEFCDFE6}" styleName="">
    <a:tblBg/>
    <a:wholeTbl>
      <a:tcTxStyle b="off" i="off">
        <a:font>
          <a:latin typeface="Hoefler Text"/>
          <a:ea typeface="Hoefler Text"/>
          <a:cs typeface="Hoefler Text"/>
        </a:font>
        <a:srgbClr val="6C6A67"/>
      </a:tcTxStyle>
      <a:tcStyle>
        <a:tcBdr>
          <a:left>
            <a:ln w="25400" cap="flat">
              <a:solidFill>
                <a:srgbClr val="6C6A67">
                  <a:alpha val="70000"/>
                </a:srgbClr>
              </a:solidFill>
              <a:custDash>
                <a:ds d="200000" sp="200000"/>
              </a:custDash>
              <a:miter lim="400000"/>
            </a:ln>
          </a:left>
          <a:right>
            <a:ln w="25400" cap="flat">
              <a:solidFill>
                <a:srgbClr val="6C6A67">
                  <a:alpha val="70000"/>
                </a:srgbClr>
              </a:solidFill>
              <a:custDash>
                <a:ds d="200000" sp="200000"/>
              </a:custDash>
              <a:miter lim="400000"/>
            </a:ln>
          </a:right>
          <a:top>
            <a:ln w="25400" cap="flat">
              <a:solidFill>
                <a:srgbClr val="6C6A67">
                  <a:alpha val="70000"/>
                </a:srgbClr>
              </a:solidFill>
              <a:custDash>
                <a:ds d="200000" sp="200000"/>
              </a:custDash>
              <a:miter lim="400000"/>
            </a:ln>
          </a:top>
          <a:bottom>
            <a:ln w="25400" cap="flat">
              <a:solidFill>
                <a:srgbClr val="6C6A67">
                  <a:alpha val="70000"/>
                </a:srgbClr>
              </a:solidFill>
              <a:custDash>
                <a:ds d="200000" sp="200000"/>
              </a:custDash>
              <a:miter lim="400000"/>
            </a:ln>
          </a:bottom>
          <a:insideH>
            <a:ln w="25400" cap="flat">
              <a:solidFill>
                <a:srgbClr val="6C6A67">
                  <a:alpha val="70000"/>
                </a:srgbClr>
              </a:solidFill>
              <a:custDash>
                <a:ds d="200000" sp="200000"/>
              </a:custDash>
              <a:miter lim="400000"/>
            </a:ln>
          </a:insideH>
          <a:insideV>
            <a:ln w="25400" cap="flat">
              <a:solidFill>
                <a:srgbClr val="6C6A67">
                  <a:alpha val="70000"/>
                </a:srgbClr>
              </a:solidFill>
              <a:custDash>
                <a:ds d="200000" sp="200000"/>
              </a:custDash>
              <a:miter lim="400000"/>
            </a:ln>
          </a:insideV>
        </a:tcBdr>
        <a:fill>
          <a:noFill/>
        </a:fill>
      </a:tcStyle>
    </a:wholeTbl>
    <a:band2H>
      <a:tcTxStyle/>
      <a:tcStyle>
        <a:tcBdr/>
        <a:fill>
          <a:solidFill>
            <a:srgbClr val="DCDBCC">
              <a:alpha val="80000"/>
            </a:srgbClr>
          </a:solidFill>
        </a:fill>
      </a:tcStyle>
    </a:band2H>
    <a:firstCol>
      <a:tcTxStyle b="off" i="off">
        <a:font>
          <a:latin typeface="Hoefler Text"/>
          <a:ea typeface="Hoefler Text"/>
          <a:cs typeface="Hoefler Text"/>
        </a:font>
        <a:srgbClr val="6C6A67"/>
      </a:tcTxStyle>
      <a:tcStyle>
        <a:tcBdr>
          <a:left>
            <a:ln w="12700" cap="flat">
              <a:noFill/>
              <a:miter lim="400000"/>
            </a:ln>
          </a:left>
          <a:right>
            <a:ln w="25400" cap="flat">
              <a:solidFill>
                <a:srgbClr val="6C6A67">
                  <a:alpha val="70000"/>
                </a:srgbClr>
              </a:solidFill>
              <a:prstDash val="solid"/>
              <a:miter lim="400000"/>
            </a:ln>
          </a:right>
          <a:top>
            <a:ln w="25400" cap="flat">
              <a:solidFill>
                <a:srgbClr val="6C6A67">
                  <a:alpha val="70000"/>
                </a:srgbClr>
              </a:solidFill>
              <a:custDash>
                <a:ds d="200000" sp="200000"/>
              </a:custDash>
              <a:miter lim="400000"/>
            </a:ln>
          </a:top>
          <a:bottom>
            <a:ln w="25400" cap="flat">
              <a:solidFill>
                <a:srgbClr val="6C6A67">
                  <a:alpha val="70000"/>
                </a:srgbClr>
              </a:solidFill>
              <a:custDash>
                <a:ds d="200000" sp="200000"/>
              </a:custDash>
              <a:miter lim="400000"/>
            </a:ln>
          </a:bottom>
          <a:insideH>
            <a:ln w="25400" cap="flat">
              <a:solidFill>
                <a:srgbClr val="6C6A67">
                  <a:alpha val="70000"/>
                </a:srgbClr>
              </a:solidFill>
              <a:custDash>
                <a:ds d="200000" sp="200000"/>
              </a:custDash>
              <a:miter lim="400000"/>
            </a:ln>
          </a:insideH>
          <a:insideV>
            <a:ln w="25400" cap="flat">
              <a:solidFill>
                <a:srgbClr val="6C6A67">
                  <a:alpha val="70000"/>
                </a:srgbClr>
              </a:solidFill>
              <a:prstDash val="solid"/>
              <a:miter lim="400000"/>
            </a:ln>
          </a:insideV>
        </a:tcBdr>
        <a:fill>
          <a:noFill/>
        </a:fill>
      </a:tcStyle>
    </a:firstCol>
    <a:lastRow>
      <a:tcTxStyle b="off" i="off">
        <a:font>
          <a:latin typeface="Hoefler Text"/>
          <a:ea typeface="Hoefler Text"/>
          <a:cs typeface="Hoefler Text"/>
        </a:font>
        <a:srgbClr val="6C6A67"/>
      </a:tcTxStyle>
      <a:tcStyle>
        <a:tcBdr>
          <a:left>
            <a:ln w="25400" cap="flat">
              <a:solidFill>
                <a:srgbClr val="6C6A67">
                  <a:alpha val="70000"/>
                </a:srgbClr>
              </a:solidFill>
              <a:custDash>
                <a:ds d="200000" sp="200000"/>
              </a:custDash>
              <a:miter lim="400000"/>
            </a:ln>
          </a:left>
          <a:right>
            <a:ln w="25400" cap="flat">
              <a:solidFill>
                <a:srgbClr val="6C6A67">
                  <a:alpha val="70000"/>
                </a:srgbClr>
              </a:solidFill>
              <a:custDash>
                <a:ds d="200000" sp="200000"/>
              </a:custDash>
              <a:miter lim="400000"/>
            </a:ln>
          </a:right>
          <a:top>
            <a:ln w="25400" cap="flat">
              <a:solidFill>
                <a:srgbClr val="6C6A67">
                  <a:alpha val="70000"/>
                </a:srgbClr>
              </a:solidFill>
              <a:prstDash val="solid"/>
              <a:miter lim="400000"/>
            </a:ln>
          </a:top>
          <a:bottom>
            <a:ln w="12700" cap="flat">
              <a:noFill/>
              <a:miter lim="400000"/>
            </a:ln>
          </a:bottom>
          <a:insideH>
            <a:ln w="25400" cap="flat">
              <a:solidFill>
                <a:srgbClr val="6C6A67">
                  <a:alpha val="70000"/>
                </a:srgbClr>
              </a:solidFill>
              <a:prstDash val="solid"/>
              <a:miter lim="400000"/>
            </a:ln>
          </a:insideH>
          <a:insideV>
            <a:ln w="25400" cap="flat">
              <a:solidFill>
                <a:srgbClr val="6C6A67">
                  <a:alpha val="70000"/>
                </a:srgbClr>
              </a:solidFill>
              <a:custDash>
                <a:ds d="200000" sp="200000"/>
              </a:custDash>
              <a:miter lim="400000"/>
            </a:ln>
          </a:insideV>
        </a:tcBdr>
        <a:fill>
          <a:noFill/>
        </a:fill>
      </a:tcStyle>
    </a:lastRow>
    <a:firstRow>
      <a:tcTxStyle b="off" i="off">
        <a:font>
          <a:latin typeface="Hoefler Text"/>
          <a:ea typeface="Hoefler Text"/>
          <a:cs typeface="Hoefler Text"/>
        </a:font>
        <a:srgbClr val="6C6A67"/>
      </a:tcTxStyle>
      <a:tcStyle>
        <a:tcBdr>
          <a:left>
            <a:ln w="25400" cap="flat">
              <a:solidFill>
                <a:srgbClr val="6C6A67">
                  <a:alpha val="70000"/>
                </a:srgbClr>
              </a:solidFill>
              <a:custDash>
                <a:ds d="200000" sp="200000"/>
              </a:custDash>
              <a:miter lim="400000"/>
            </a:ln>
          </a:left>
          <a:right>
            <a:ln w="25400" cap="flat">
              <a:solidFill>
                <a:srgbClr val="6C6A67">
                  <a:alpha val="70000"/>
                </a:srgbClr>
              </a:solidFill>
              <a:custDash>
                <a:ds d="200000" sp="200000"/>
              </a:custDash>
              <a:miter lim="400000"/>
            </a:ln>
          </a:right>
          <a:top>
            <a:ln w="12700" cap="flat">
              <a:noFill/>
              <a:miter lim="400000"/>
            </a:ln>
          </a:top>
          <a:bottom>
            <a:ln w="25400" cap="flat">
              <a:solidFill>
                <a:srgbClr val="6C6A67">
                  <a:alpha val="70000"/>
                </a:srgbClr>
              </a:solidFill>
              <a:prstDash val="solid"/>
              <a:miter lim="400000"/>
            </a:ln>
          </a:bottom>
          <a:insideH>
            <a:ln w="25400" cap="flat">
              <a:solidFill>
                <a:srgbClr val="6C6A67">
                  <a:alpha val="70000"/>
                </a:srgbClr>
              </a:solidFill>
              <a:prstDash val="solid"/>
              <a:miter lim="400000"/>
            </a:ln>
          </a:insideH>
          <a:insideV>
            <a:ln w="25400" cap="flat">
              <a:solidFill>
                <a:srgbClr val="6C6A67">
                  <a:alpha val="70000"/>
                </a:srgbClr>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5" d="100"/>
          <a:sy n="45" d="100"/>
        </p:scale>
        <p:origin x="34" y="4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0BE085-D916-4C1D-A66C-CF7CD6F5A5DA}" type="doc">
      <dgm:prSet loTypeId="urn:microsoft.com/office/officeart/2008/layout/LinedList" loCatId="list" qsTypeId="urn:microsoft.com/office/officeart/2005/8/quickstyle/simple3" qsCatId="simple" csTypeId="urn:microsoft.com/office/officeart/2005/8/colors/accent2_2" csCatId="accent2"/>
      <dgm:spPr/>
      <dgm:t>
        <a:bodyPr/>
        <a:lstStyle/>
        <a:p>
          <a:endParaRPr lang="en-US"/>
        </a:p>
      </dgm:t>
    </dgm:pt>
    <dgm:pt modelId="{A9B473E6-673E-4F59-9222-715E0CDD46D5}">
      <dgm:prSet/>
      <dgm:spPr/>
      <dgm:t>
        <a:bodyPr/>
        <a:lstStyle/>
        <a:p>
          <a:pPr algn="just"/>
          <a:r>
            <a:rPr lang="en-US" baseline="0" dirty="0"/>
            <a:t>The dataset consist of 1.6 Million records which is spread over multiple JSON files. </a:t>
          </a:r>
          <a:endParaRPr lang="en-US" dirty="0"/>
        </a:p>
      </dgm:t>
    </dgm:pt>
    <dgm:pt modelId="{80573B15-B057-4B23-9C39-67A4A1045481}" type="parTrans" cxnId="{6F7E5488-3AA6-4A4C-B7F7-AC6F47A9CC3A}">
      <dgm:prSet/>
      <dgm:spPr/>
      <dgm:t>
        <a:bodyPr/>
        <a:lstStyle/>
        <a:p>
          <a:endParaRPr lang="en-US"/>
        </a:p>
      </dgm:t>
    </dgm:pt>
    <dgm:pt modelId="{9C0DCC6D-4789-47E9-B6CA-3E9D78268CC5}" type="sibTrans" cxnId="{6F7E5488-3AA6-4A4C-B7F7-AC6F47A9CC3A}">
      <dgm:prSet/>
      <dgm:spPr/>
      <dgm:t>
        <a:bodyPr/>
        <a:lstStyle/>
        <a:p>
          <a:endParaRPr lang="en-US"/>
        </a:p>
      </dgm:t>
    </dgm:pt>
    <dgm:pt modelId="{724BC037-68A7-4CD1-939E-C2A53457F179}">
      <dgm:prSet/>
      <dgm:spPr/>
      <dgm:t>
        <a:bodyPr/>
        <a:lstStyle/>
        <a:p>
          <a:pPr algn="just"/>
          <a:r>
            <a:rPr lang="en-US" baseline="0" dirty="0"/>
            <a:t>The data in all the files are interlinked.</a:t>
          </a:r>
          <a:endParaRPr lang="en-US" dirty="0"/>
        </a:p>
      </dgm:t>
    </dgm:pt>
    <dgm:pt modelId="{71CFF010-D6C3-4B47-82B9-710BA19627E0}" type="parTrans" cxnId="{E0063250-B09A-4E5F-86C4-65E4844A623B}">
      <dgm:prSet/>
      <dgm:spPr/>
      <dgm:t>
        <a:bodyPr/>
        <a:lstStyle/>
        <a:p>
          <a:endParaRPr lang="en-US"/>
        </a:p>
      </dgm:t>
    </dgm:pt>
    <dgm:pt modelId="{E8A28079-CCF2-405C-900B-AF3C95D48453}" type="sibTrans" cxnId="{E0063250-B09A-4E5F-86C4-65E4844A623B}">
      <dgm:prSet/>
      <dgm:spPr/>
      <dgm:t>
        <a:bodyPr/>
        <a:lstStyle/>
        <a:p>
          <a:endParaRPr lang="en-US"/>
        </a:p>
      </dgm:t>
    </dgm:pt>
    <dgm:pt modelId="{690A76BF-EBE9-4E46-859C-2702631BC4D1}">
      <dgm:prSet/>
      <dgm:spPr/>
      <dgm:t>
        <a:bodyPr/>
        <a:lstStyle/>
        <a:p>
          <a:pPr algn="just"/>
          <a:r>
            <a:rPr lang="en-US" baseline="0" dirty="0"/>
            <a:t>JSON files were parsed using Python and Pandas library and csv files were generated.</a:t>
          </a:r>
          <a:endParaRPr lang="en-US" dirty="0"/>
        </a:p>
      </dgm:t>
    </dgm:pt>
    <dgm:pt modelId="{5B21AC73-C089-48A8-A907-4604F899FE56}" type="parTrans" cxnId="{E5B11411-6396-4255-8A38-F42F57E35581}">
      <dgm:prSet/>
      <dgm:spPr/>
      <dgm:t>
        <a:bodyPr/>
        <a:lstStyle/>
        <a:p>
          <a:endParaRPr lang="en-US"/>
        </a:p>
      </dgm:t>
    </dgm:pt>
    <dgm:pt modelId="{555BA910-2777-481F-897A-B38CFBC6930C}" type="sibTrans" cxnId="{E5B11411-6396-4255-8A38-F42F57E35581}">
      <dgm:prSet/>
      <dgm:spPr/>
      <dgm:t>
        <a:bodyPr/>
        <a:lstStyle/>
        <a:p>
          <a:endParaRPr lang="en-US"/>
        </a:p>
      </dgm:t>
    </dgm:pt>
    <dgm:pt modelId="{E24D76A3-FAAC-45B3-BE37-7BCD3B84B499}">
      <dgm:prSet/>
      <dgm:spPr/>
      <dgm:t>
        <a:bodyPr/>
        <a:lstStyle/>
        <a:p>
          <a:pPr algn="just"/>
          <a:r>
            <a:rPr lang="en-US" baseline="0" dirty="0"/>
            <a:t>The csv files generated was further used for visualization and analysis.</a:t>
          </a:r>
          <a:endParaRPr lang="en-US" dirty="0"/>
        </a:p>
      </dgm:t>
    </dgm:pt>
    <dgm:pt modelId="{FB4872AF-B1AB-4A6C-B4AB-8E8DB6E99F47}" type="parTrans" cxnId="{8826D528-4528-45DC-9DCF-ABFD1D532BA2}">
      <dgm:prSet/>
      <dgm:spPr/>
      <dgm:t>
        <a:bodyPr/>
        <a:lstStyle/>
        <a:p>
          <a:endParaRPr lang="en-US"/>
        </a:p>
      </dgm:t>
    </dgm:pt>
    <dgm:pt modelId="{6A5E5D42-6544-487D-8EC2-18A1F012C79A}" type="sibTrans" cxnId="{8826D528-4528-45DC-9DCF-ABFD1D532BA2}">
      <dgm:prSet/>
      <dgm:spPr/>
      <dgm:t>
        <a:bodyPr/>
        <a:lstStyle/>
        <a:p>
          <a:endParaRPr lang="en-US"/>
        </a:p>
      </dgm:t>
    </dgm:pt>
    <dgm:pt modelId="{6A42E536-FDDF-46DA-B307-4E7A8670A023}" type="pres">
      <dgm:prSet presAssocID="{EC0BE085-D916-4C1D-A66C-CF7CD6F5A5DA}" presName="vert0" presStyleCnt="0">
        <dgm:presLayoutVars>
          <dgm:dir/>
          <dgm:animOne val="branch"/>
          <dgm:animLvl val="lvl"/>
        </dgm:presLayoutVars>
      </dgm:prSet>
      <dgm:spPr/>
    </dgm:pt>
    <dgm:pt modelId="{BDB4DED4-E461-4B14-9468-66D4F6F7705D}" type="pres">
      <dgm:prSet presAssocID="{A9B473E6-673E-4F59-9222-715E0CDD46D5}" presName="thickLine" presStyleLbl="alignNode1" presStyleIdx="0" presStyleCnt="4"/>
      <dgm:spPr/>
    </dgm:pt>
    <dgm:pt modelId="{8A8B3527-6AA9-4975-8F9A-8F981CABA0E1}" type="pres">
      <dgm:prSet presAssocID="{A9B473E6-673E-4F59-9222-715E0CDD46D5}" presName="horz1" presStyleCnt="0"/>
      <dgm:spPr/>
    </dgm:pt>
    <dgm:pt modelId="{A737DE4C-4E1B-4DE0-8B17-039C09F6AAA1}" type="pres">
      <dgm:prSet presAssocID="{A9B473E6-673E-4F59-9222-715E0CDD46D5}" presName="tx1" presStyleLbl="revTx" presStyleIdx="0" presStyleCnt="4"/>
      <dgm:spPr/>
    </dgm:pt>
    <dgm:pt modelId="{DC563A07-32AA-4A0C-B74C-2CE12575F202}" type="pres">
      <dgm:prSet presAssocID="{A9B473E6-673E-4F59-9222-715E0CDD46D5}" presName="vert1" presStyleCnt="0"/>
      <dgm:spPr/>
    </dgm:pt>
    <dgm:pt modelId="{551888F2-4369-4EFD-A47B-EC011BA74EC3}" type="pres">
      <dgm:prSet presAssocID="{724BC037-68A7-4CD1-939E-C2A53457F179}" presName="thickLine" presStyleLbl="alignNode1" presStyleIdx="1" presStyleCnt="4"/>
      <dgm:spPr/>
    </dgm:pt>
    <dgm:pt modelId="{D985798B-0574-4552-882F-E3CF2CF7D4A0}" type="pres">
      <dgm:prSet presAssocID="{724BC037-68A7-4CD1-939E-C2A53457F179}" presName="horz1" presStyleCnt="0"/>
      <dgm:spPr/>
    </dgm:pt>
    <dgm:pt modelId="{94BF6906-88CF-4D98-91B1-DAD4C7B47280}" type="pres">
      <dgm:prSet presAssocID="{724BC037-68A7-4CD1-939E-C2A53457F179}" presName="tx1" presStyleLbl="revTx" presStyleIdx="1" presStyleCnt="4"/>
      <dgm:spPr/>
    </dgm:pt>
    <dgm:pt modelId="{05B22CBC-3797-4418-B5BA-4732F3A33D72}" type="pres">
      <dgm:prSet presAssocID="{724BC037-68A7-4CD1-939E-C2A53457F179}" presName="vert1" presStyleCnt="0"/>
      <dgm:spPr/>
    </dgm:pt>
    <dgm:pt modelId="{7408F303-43AD-40D5-AF8A-CD2419B12346}" type="pres">
      <dgm:prSet presAssocID="{690A76BF-EBE9-4E46-859C-2702631BC4D1}" presName="thickLine" presStyleLbl="alignNode1" presStyleIdx="2" presStyleCnt="4"/>
      <dgm:spPr/>
    </dgm:pt>
    <dgm:pt modelId="{9321746C-5439-4FDC-AB83-41E17FC2736B}" type="pres">
      <dgm:prSet presAssocID="{690A76BF-EBE9-4E46-859C-2702631BC4D1}" presName="horz1" presStyleCnt="0"/>
      <dgm:spPr/>
    </dgm:pt>
    <dgm:pt modelId="{2ABD3AD2-1881-4DD3-B864-1E3B375991EC}" type="pres">
      <dgm:prSet presAssocID="{690A76BF-EBE9-4E46-859C-2702631BC4D1}" presName="tx1" presStyleLbl="revTx" presStyleIdx="2" presStyleCnt="4"/>
      <dgm:spPr/>
    </dgm:pt>
    <dgm:pt modelId="{B9A6FD62-0A4F-41F9-84BC-EC284977A60C}" type="pres">
      <dgm:prSet presAssocID="{690A76BF-EBE9-4E46-859C-2702631BC4D1}" presName="vert1" presStyleCnt="0"/>
      <dgm:spPr/>
    </dgm:pt>
    <dgm:pt modelId="{C23EC6BD-30ED-4306-87B1-FE25AE0A0346}" type="pres">
      <dgm:prSet presAssocID="{E24D76A3-FAAC-45B3-BE37-7BCD3B84B499}" presName="thickLine" presStyleLbl="alignNode1" presStyleIdx="3" presStyleCnt="4"/>
      <dgm:spPr/>
    </dgm:pt>
    <dgm:pt modelId="{605E3678-F32A-40AF-9F5B-30F5C9258FEC}" type="pres">
      <dgm:prSet presAssocID="{E24D76A3-FAAC-45B3-BE37-7BCD3B84B499}" presName="horz1" presStyleCnt="0"/>
      <dgm:spPr/>
    </dgm:pt>
    <dgm:pt modelId="{2D75A180-4A07-42CD-B165-7C9A164F910F}" type="pres">
      <dgm:prSet presAssocID="{E24D76A3-FAAC-45B3-BE37-7BCD3B84B499}" presName="tx1" presStyleLbl="revTx" presStyleIdx="3" presStyleCnt="4"/>
      <dgm:spPr/>
    </dgm:pt>
    <dgm:pt modelId="{53AC2CA0-77DA-423C-85DF-87A1B9FABD88}" type="pres">
      <dgm:prSet presAssocID="{E24D76A3-FAAC-45B3-BE37-7BCD3B84B499}" presName="vert1" presStyleCnt="0"/>
      <dgm:spPr/>
    </dgm:pt>
  </dgm:ptLst>
  <dgm:cxnLst>
    <dgm:cxn modelId="{E5B11411-6396-4255-8A38-F42F57E35581}" srcId="{EC0BE085-D916-4C1D-A66C-CF7CD6F5A5DA}" destId="{690A76BF-EBE9-4E46-859C-2702631BC4D1}" srcOrd="2" destOrd="0" parTransId="{5B21AC73-C089-48A8-A907-4604F899FE56}" sibTransId="{555BA910-2777-481F-897A-B38CFBC6930C}"/>
    <dgm:cxn modelId="{3BFBE115-C31A-40FC-8576-6FADAF66A349}" type="presOf" srcId="{690A76BF-EBE9-4E46-859C-2702631BC4D1}" destId="{2ABD3AD2-1881-4DD3-B864-1E3B375991EC}" srcOrd="0" destOrd="0" presId="urn:microsoft.com/office/officeart/2008/layout/LinedList"/>
    <dgm:cxn modelId="{8826D528-4528-45DC-9DCF-ABFD1D532BA2}" srcId="{EC0BE085-D916-4C1D-A66C-CF7CD6F5A5DA}" destId="{E24D76A3-FAAC-45B3-BE37-7BCD3B84B499}" srcOrd="3" destOrd="0" parTransId="{FB4872AF-B1AB-4A6C-B4AB-8E8DB6E99F47}" sibTransId="{6A5E5D42-6544-487D-8EC2-18A1F012C79A}"/>
    <dgm:cxn modelId="{DBA3AB5F-61F6-46E2-8B2A-7E3C92C27C4A}" type="presOf" srcId="{E24D76A3-FAAC-45B3-BE37-7BCD3B84B499}" destId="{2D75A180-4A07-42CD-B165-7C9A164F910F}" srcOrd="0" destOrd="0" presId="urn:microsoft.com/office/officeart/2008/layout/LinedList"/>
    <dgm:cxn modelId="{E0063250-B09A-4E5F-86C4-65E4844A623B}" srcId="{EC0BE085-D916-4C1D-A66C-CF7CD6F5A5DA}" destId="{724BC037-68A7-4CD1-939E-C2A53457F179}" srcOrd="1" destOrd="0" parTransId="{71CFF010-D6C3-4B47-82B9-710BA19627E0}" sibTransId="{E8A28079-CCF2-405C-900B-AF3C95D48453}"/>
    <dgm:cxn modelId="{59D21356-8DEC-420F-974D-AD278A6A254B}" type="presOf" srcId="{A9B473E6-673E-4F59-9222-715E0CDD46D5}" destId="{A737DE4C-4E1B-4DE0-8B17-039C09F6AAA1}" srcOrd="0" destOrd="0" presId="urn:microsoft.com/office/officeart/2008/layout/LinedList"/>
    <dgm:cxn modelId="{D8B9647C-5534-4C84-BE4A-0370C28C7071}" type="presOf" srcId="{EC0BE085-D916-4C1D-A66C-CF7CD6F5A5DA}" destId="{6A42E536-FDDF-46DA-B307-4E7A8670A023}" srcOrd="0" destOrd="0" presId="urn:microsoft.com/office/officeart/2008/layout/LinedList"/>
    <dgm:cxn modelId="{6F7E5488-3AA6-4A4C-B7F7-AC6F47A9CC3A}" srcId="{EC0BE085-D916-4C1D-A66C-CF7CD6F5A5DA}" destId="{A9B473E6-673E-4F59-9222-715E0CDD46D5}" srcOrd="0" destOrd="0" parTransId="{80573B15-B057-4B23-9C39-67A4A1045481}" sibTransId="{9C0DCC6D-4789-47E9-B6CA-3E9D78268CC5}"/>
    <dgm:cxn modelId="{CCBF8EF2-B5D9-4795-8000-E8CDC92C0DFE}" type="presOf" srcId="{724BC037-68A7-4CD1-939E-C2A53457F179}" destId="{94BF6906-88CF-4D98-91B1-DAD4C7B47280}" srcOrd="0" destOrd="0" presId="urn:microsoft.com/office/officeart/2008/layout/LinedList"/>
    <dgm:cxn modelId="{C674C7C8-75B8-413E-9B70-8D546B4319BE}" type="presParOf" srcId="{6A42E536-FDDF-46DA-B307-4E7A8670A023}" destId="{BDB4DED4-E461-4B14-9468-66D4F6F7705D}" srcOrd="0" destOrd="0" presId="urn:microsoft.com/office/officeart/2008/layout/LinedList"/>
    <dgm:cxn modelId="{ED3C572B-B039-4AED-9B8F-394BBD0153AE}" type="presParOf" srcId="{6A42E536-FDDF-46DA-B307-4E7A8670A023}" destId="{8A8B3527-6AA9-4975-8F9A-8F981CABA0E1}" srcOrd="1" destOrd="0" presId="urn:microsoft.com/office/officeart/2008/layout/LinedList"/>
    <dgm:cxn modelId="{DB2341D1-D036-4CD4-8A7E-C82B12D890FB}" type="presParOf" srcId="{8A8B3527-6AA9-4975-8F9A-8F981CABA0E1}" destId="{A737DE4C-4E1B-4DE0-8B17-039C09F6AAA1}" srcOrd="0" destOrd="0" presId="urn:microsoft.com/office/officeart/2008/layout/LinedList"/>
    <dgm:cxn modelId="{55A31B45-74A7-4766-B5C5-9FAB65686435}" type="presParOf" srcId="{8A8B3527-6AA9-4975-8F9A-8F981CABA0E1}" destId="{DC563A07-32AA-4A0C-B74C-2CE12575F202}" srcOrd="1" destOrd="0" presId="urn:microsoft.com/office/officeart/2008/layout/LinedList"/>
    <dgm:cxn modelId="{EA917243-0E8F-4D70-AE1F-748B02704F50}" type="presParOf" srcId="{6A42E536-FDDF-46DA-B307-4E7A8670A023}" destId="{551888F2-4369-4EFD-A47B-EC011BA74EC3}" srcOrd="2" destOrd="0" presId="urn:microsoft.com/office/officeart/2008/layout/LinedList"/>
    <dgm:cxn modelId="{88E20C20-83F5-4DE0-B550-0C82F042C38D}" type="presParOf" srcId="{6A42E536-FDDF-46DA-B307-4E7A8670A023}" destId="{D985798B-0574-4552-882F-E3CF2CF7D4A0}" srcOrd="3" destOrd="0" presId="urn:microsoft.com/office/officeart/2008/layout/LinedList"/>
    <dgm:cxn modelId="{8BCE9563-B470-4437-9A28-0ED07FEA21FD}" type="presParOf" srcId="{D985798B-0574-4552-882F-E3CF2CF7D4A0}" destId="{94BF6906-88CF-4D98-91B1-DAD4C7B47280}" srcOrd="0" destOrd="0" presId="urn:microsoft.com/office/officeart/2008/layout/LinedList"/>
    <dgm:cxn modelId="{985667E2-03BD-492E-8002-872A380F78FA}" type="presParOf" srcId="{D985798B-0574-4552-882F-E3CF2CF7D4A0}" destId="{05B22CBC-3797-4418-B5BA-4732F3A33D72}" srcOrd="1" destOrd="0" presId="urn:microsoft.com/office/officeart/2008/layout/LinedList"/>
    <dgm:cxn modelId="{1CF5738D-7F92-44CA-8DB0-7613CB6CCB92}" type="presParOf" srcId="{6A42E536-FDDF-46DA-B307-4E7A8670A023}" destId="{7408F303-43AD-40D5-AF8A-CD2419B12346}" srcOrd="4" destOrd="0" presId="urn:microsoft.com/office/officeart/2008/layout/LinedList"/>
    <dgm:cxn modelId="{321857BF-8928-4925-B8E2-902C8F6DA2D6}" type="presParOf" srcId="{6A42E536-FDDF-46DA-B307-4E7A8670A023}" destId="{9321746C-5439-4FDC-AB83-41E17FC2736B}" srcOrd="5" destOrd="0" presId="urn:microsoft.com/office/officeart/2008/layout/LinedList"/>
    <dgm:cxn modelId="{BE56FC25-D8CB-41C6-8ECB-4839B13EB14B}" type="presParOf" srcId="{9321746C-5439-4FDC-AB83-41E17FC2736B}" destId="{2ABD3AD2-1881-4DD3-B864-1E3B375991EC}" srcOrd="0" destOrd="0" presId="urn:microsoft.com/office/officeart/2008/layout/LinedList"/>
    <dgm:cxn modelId="{AB41DBC6-396F-4719-9C61-DBAB813B6D2F}" type="presParOf" srcId="{9321746C-5439-4FDC-AB83-41E17FC2736B}" destId="{B9A6FD62-0A4F-41F9-84BC-EC284977A60C}" srcOrd="1" destOrd="0" presId="urn:microsoft.com/office/officeart/2008/layout/LinedList"/>
    <dgm:cxn modelId="{A27AB824-3C67-4881-B542-9971AAB32B0D}" type="presParOf" srcId="{6A42E536-FDDF-46DA-B307-4E7A8670A023}" destId="{C23EC6BD-30ED-4306-87B1-FE25AE0A0346}" srcOrd="6" destOrd="0" presId="urn:microsoft.com/office/officeart/2008/layout/LinedList"/>
    <dgm:cxn modelId="{EB39B4F3-2CB8-4FA8-96FC-7711ABD8E8FE}" type="presParOf" srcId="{6A42E536-FDDF-46DA-B307-4E7A8670A023}" destId="{605E3678-F32A-40AF-9F5B-30F5C9258FEC}" srcOrd="7" destOrd="0" presId="urn:microsoft.com/office/officeart/2008/layout/LinedList"/>
    <dgm:cxn modelId="{39978AB6-972C-41F6-8E52-F966AC68CB01}" type="presParOf" srcId="{605E3678-F32A-40AF-9F5B-30F5C9258FEC}" destId="{2D75A180-4A07-42CD-B165-7C9A164F910F}" srcOrd="0" destOrd="0" presId="urn:microsoft.com/office/officeart/2008/layout/LinedList"/>
    <dgm:cxn modelId="{6FA04074-5368-47DE-A298-8399448CFD7E}" type="presParOf" srcId="{605E3678-F32A-40AF-9F5B-30F5C9258FEC}" destId="{53AC2CA0-77DA-423C-85DF-87A1B9FABD8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A9E739-6569-4898-AD6B-B6B6C5702414}" type="doc">
      <dgm:prSet loTypeId="urn:microsoft.com/office/officeart/2005/8/layout/vList2" loCatId="list" qsTypeId="urn:microsoft.com/office/officeart/2005/8/quickstyle/simple5" qsCatId="simple" csTypeId="urn:microsoft.com/office/officeart/2005/8/colors/accent2_1" csCatId="accent2"/>
      <dgm:spPr/>
      <dgm:t>
        <a:bodyPr/>
        <a:lstStyle/>
        <a:p>
          <a:endParaRPr lang="en-US"/>
        </a:p>
      </dgm:t>
    </dgm:pt>
    <dgm:pt modelId="{3AA0047E-DA0F-4895-B83B-F13598628B71}">
      <dgm:prSet/>
      <dgm:spPr/>
      <dgm:t>
        <a:bodyPr/>
        <a:lstStyle/>
        <a:p>
          <a:r>
            <a:rPr lang="en-US" baseline="0"/>
            <a:t>checkins.csv - Consisted of the business names and the count of check-ins for each day.</a:t>
          </a:r>
          <a:endParaRPr lang="en-US"/>
        </a:p>
      </dgm:t>
    </dgm:pt>
    <dgm:pt modelId="{52E73C53-E75A-42E3-B264-96063054C86F}" type="parTrans" cxnId="{308D0CBF-B561-4FE2-9FE4-E4620888DDBC}">
      <dgm:prSet/>
      <dgm:spPr/>
      <dgm:t>
        <a:bodyPr/>
        <a:lstStyle/>
        <a:p>
          <a:endParaRPr lang="en-US"/>
        </a:p>
      </dgm:t>
    </dgm:pt>
    <dgm:pt modelId="{D1DA3CB1-849E-40D1-906B-0237EB933883}" type="sibTrans" cxnId="{308D0CBF-B561-4FE2-9FE4-E4620888DDBC}">
      <dgm:prSet/>
      <dgm:spPr/>
      <dgm:t>
        <a:bodyPr/>
        <a:lstStyle/>
        <a:p>
          <a:endParaRPr lang="en-US"/>
        </a:p>
      </dgm:t>
    </dgm:pt>
    <dgm:pt modelId="{FB89C32E-1FB1-4BFF-858B-34DF3845737A}">
      <dgm:prSet/>
      <dgm:spPr/>
      <dgm:t>
        <a:bodyPr/>
        <a:lstStyle/>
        <a:p>
          <a:r>
            <a:rPr lang="en-US" baseline="0"/>
            <a:t>time.csv - Consisted of the business names and the count of check-ins for each time range in the entire day.</a:t>
          </a:r>
          <a:endParaRPr lang="en-US"/>
        </a:p>
      </dgm:t>
    </dgm:pt>
    <dgm:pt modelId="{7580106E-2E8C-4D3E-85E3-99513450C3FB}" type="parTrans" cxnId="{3B9B1B6E-C504-46B3-92AD-E577367A4B36}">
      <dgm:prSet/>
      <dgm:spPr/>
      <dgm:t>
        <a:bodyPr/>
        <a:lstStyle/>
        <a:p>
          <a:endParaRPr lang="en-US"/>
        </a:p>
      </dgm:t>
    </dgm:pt>
    <dgm:pt modelId="{979D62BC-0A9C-4D84-A6C4-B1B2C461E9A1}" type="sibTrans" cxnId="{3B9B1B6E-C504-46B3-92AD-E577367A4B36}">
      <dgm:prSet/>
      <dgm:spPr/>
      <dgm:t>
        <a:bodyPr/>
        <a:lstStyle/>
        <a:p>
          <a:endParaRPr lang="en-US"/>
        </a:p>
      </dgm:t>
    </dgm:pt>
    <dgm:pt modelId="{C190E813-50F5-4D1D-AC43-1441756EA679}">
      <dgm:prSet/>
      <dgm:spPr/>
      <dgm:t>
        <a:bodyPr/>
        <a:lstStyle/>
        <a:p>
          <a:r>
            <a:rPr lang="en-US" baseline="0"/>
            <a:t>rating.csv - Consisted of the business name and the count of ratings given to that business.</a:t>
          </a:r>
          <a:endParaRPr lang="en-US"/>
        </a:p>
      </dgm:t>
    </dgm:pt>
    <dgm:pt modelId="{A706FEFD-39FA-43E1-81BA-70D0CF9B14B3}" type="parTrans" cxnId="{1F143B7F-21FD-4DB2-9408-854EF0A15957}">
      <dgm:prSet/>
      <dgm:spPr/>
      <dgm:t>
        <a:bodyPr/>
        <a:lstStyle/>
        <a:p>
          <a:endParaRPr lang="en-US"/>
        </a:p>
      </dgm:t>
    </dgm:pt>
    <dgm:pt modelId="{CE017EBE-8185-4E69-BFF3-0040BDA915EA}" type="sibTrans" cxnId="{1F143B7F-21FD-4DB2-9408-854EF0A15957}">
      <dgm:prSet/>
      <dgm:spPr/>
      <dgm:t>
        <a:bodyPr/>
        <a:lstStyle/>
        <a:p>
          <a:endParaRPr lang="en-US"/>
        </a:p>
      </dgm:t>
    </dgm:pt>
    <dgm:pt modelId="{C5057BE6-AB65-4773-9EE4-761E1C36D111}">
      <dgm:prSet/>
      <dgm:spPr/>
      <dgm:t>
        <a:bodyPr/>
        <a:lstStyle/>
        <a:p>
          <a:r>
            <a:rPr lang="en-US" baseline="0"/>
            <a:t>business.csv - Consisted of the business ID, business name, state, city and major category of each business.</a:t>
          </a:r>
          <a:endParaRPr lang="en-US"/>
        </a:p>
      </dgm:t>
    </dgm:pt>
    <dgm:pt modelId="{4063F043-D8D3-4863-933D-F9B9B46E4F51}" type="parTrans" cxnId="{7254904E-11DA-4F4C-8952-F6D213079A1F}">
      <dgm:prSet/>
      <dgm:spPr/>
      <dgm:t>
        <a:bodyPr/>
        <a:lstStyle/>
        <a:p>
          <a:endParaRPr lang="en-US"/>
        </a:p>
      </dgm:t>
    </dgm:pt>
    <dgm:pt modelId="{48809748-4326-4B8C-BC0D-F29B0A68684F}" type="sibTrans" cxnId="{7254904E-11DA-4F4C-8952-F6D213079A1F}">
      <dgm:prSet/>
      <dgm:spPr/>
      <dgm:t>
        <a:bodyPr/>
        <a:lstStyle/>
        <a:p>
          <a:endParaRPr lang="en-US"/>
        </a:p>
      </dgm:t>
    </dgm:pt>
    <dgm:pt modelId="{FB190245-931B-4070-874E-91A8FF2EE893}" type="pres">
      <dgm:prSet presAssocID="{50A9E739-6569-4898-AD6B-B6B6C5702414}" presName="linear" presStyleCnt="0">
        <dgm:presLayoutVars>
          <dgm:animLvl val="lvl"/>
          <dgm:resizeHandles val="exact"/>
        </dgm:presLayoutVars>
      </dgm:prSet>
      <dgm:spPr/>
    </dgm:pt>
    <dgm:pt modelId="{3A5AA97D-C132-498E-8E89-7E0E49A2839F}" type="pres">
      <dgm:prSet presAssocID="{3AA0047E-DA0F-4895-B83B-F13598628B71}" presName="parentText" presStyleLbl="node1" presStyleIdx="0" presStyleCnt="4">
        <dgm:presLayoutVars>
          <dgm:chMax val="0"/>
          <dgm:bulletEnabled val="1"/>
        </dgm:presLayoutVars>
      </dgm:prSet>
      <dgm:spPr/>
    </dgm:pt>
    <dgm:pt modelId="{198AA8EC-FBE0-4194-86AC-B858C41024C1}" type="pres">
      <dgm:prSet presAssocID="{D1DA3CB1-849E-40D1-906B-0237EB933883}" presName="spacer" presStyleCnt="0"/>
      <dgm:spPr/>
    </dgm:pt>
    <dgm:pt modelId="{D9548326-77B2-4041-BD30-964C77604F86}" type="pres">
      <dgm:prSet presAssocID="{FB89C32E-1FB1-4BFF-858B-34DF3845737A}" presName="parentText" presStyleLbl="node1" presStyleIdx="1" presStyleCnt="4">
        <dgm:presLayoutVars>
          <dgm:chMax val="0"/>
          <dgm:bulletEnabled val="1"/>
        </dgm:presLayoutVars>
      </dgm:prSet>
      <dgm:spPr/>
    </dgm:pt>
    <dgm:pt modelId="{2F31A57C-69E1-4C9B-AE14-743954F8AF68}" type="pres">
      <dgm:prSet presAssocID="{979D62BC-0A9C-4D84-A6C4-B1B2C461E9A1}" presName="spacer" presStyleCnt="0"/>
      <dgm:spPr/>
    </dgm:pt>
    <dgm:pt modelId="{D1C6DF1F-FACE-421F-B91A-D27774E30C4E}" type="pres">
      <dgm:prSet presAssocID="{C190E813-50F5-4D1D-AC43-1441756EA679}" presName="parentText" presStyleLbl="node1" presStyleIdx="2" presStyleCnt="4">
        <dgm:presLayoutVars>
          <dgm:chMax val="0"/>
          <dgm:bulletEnabled val="1"/>
        </dgm:presLayoutVars>
      </dgm:prSet>
      <dgm:spPr/>
    </dgm:pt>
    <dgm:pt modelId="{D87CC17E-735B-41B7-BDE3-87C320919FDF}" type="pres">
      <dgm:prSet presAssocID="{CE017EBE-8185-4E69-BFF3-0040BDA915EA}" presName="spacer" presStyleCnt="0"/>
      <dgm:spPr/>
    </dgm:pt>
    <dgm:pt modelId="{683169D4-4476-4EC7-9A01-784E29F3A817}" type="pres">
      <dgm:prSet presAssocID="{C5057BE6-AB65-4773-9EE4-761E1C36D111}" presName="parentText" presStyleLbl="node1" presStyleIdx="3" presStyleCnt="4">
        <dgm:presLayoutVars>
          <dgm:chMax val="0"/>
          <dgm:bulletEnabled val="1"/>
        </dgm:presLayoutVars>
      </dgm:prSet>
      <dgm:spPr/>
    </dgm:pt>
  </dgm:ptLst>
  <dgm:cxnLst>
    <dgm:cxn modelId="{C8B57F2C-D0AD-4B92-84E0-A78BF5FA5DB4}" type="presOf" srcId="{C5057BE6-AB65-4773-9EE4-761E1C36D111}" destId="{683169D4-4476-4EC7-9A01-784E29F3A817}" srcOrd="0" destOrd="0" presId="urn:microsoft.com/office/officeart/2005/8/layout/vList2"/>
    <dgm:cxn modelId="{649A0F3A-DC23-4B7B-9381-4A1CF3681139}" type="presOf" srcId="{FB89C32E-1FB1-4BFF-858B-34DF3845737A}" destId="{D9548326-77B2-4041-BD30-964C77604F86}" srcOrd="0" destOrd="0" presId="urn:microsoft.com/office/officeart/2005/8/layout/vList2"/>
    <dgm:cxn modelId="{FCEEE069-3041-4A2E-BBEB-AB6D547F3F8D}" type="presOf" srcId="{50A9E739-6569-4898-AD6B-B6B6C5702414}" destId="{FB190245-931B-4070-874E-91A8FF2EE893}" srcOrd="0" destOrd="0" presId="urn:microsoft.com/office/officeart/2005/8/layout/vList2"/>
    <dgm:cxn modelId="{3B9B1B6E-C504-46B3-92AD-E577367A4B36}" srcId="{50A9E739-6569-4898-AD6B-B6B6C5702414}" destId="{FB89C32E-1FB1-4BFF-858B-34DF3845737A}" srcOrd="1" destOrd="0" parTransId="{7580106E-2E8C-4D3E-85E3-99513450C3FB}" sibTransId="{979D62BC-0A9C-4D84-A6C4-B1B2C461E9A1}"/>
    <dgm:cxn modelId="{7254904E-11DA-4F4C-8952-F6D213079A1F}" srcId="{50A9E739-6569-4898-AD6B-B6B6C5702414}" destId="{C5057BE6-AB65-4773-9EE4-761E1C36D111}" srcOrd="3" destOrd="0" parTransId="{4063F043-D8D3-4863-933D-F9B9B46E4F51}" sibTransId="{48809748-4326-4B8C-BC0D-F29B0A68684F}"/>
    <dgm:cxn modelId="{1F143B7F-21FD-4DB2-9408-854EF0A15957}" srcId="{50A9E739-6569-4898-AD6B-B6B6C5702414}" destId="{C190E813-50F5-4D1D-AC43-1441756EA679}" srcOrd="2" destOrd="0" parTransId="{A706FEFD-39FA-43E1-81BA-70D0CF9B14B3}" sibTransId="{CE017EBE-8185-4E69-BFF3-0040BDA915EA}"/>
    <dgm:cxn modelId="{C098ECA5-1012-407A-842C-AE612AB6173C}" type="presOf" srcId="{C190E813-50F5-4D1D-AC43-1441756EA679}" destId="{D1C6DF1F-FACE-421F-B91A-D27774E30C4E}" srcOrd="0" destOrd="0" presId="urn:microsoft.com/office/officeart/2005/8/layout/vList2"/>
    <dgm:cxn modelId="{308D0CBF-B561-4FE2-9FE4-E4620888DDBC}" srcId="{50A9E739-6569-4898-AD6B-B6B6C5702414}" destId="{3AA0047E-DA0F-4895-B83B-F13598628B71}" srcOrd="0" destOrd="0" parTransId="{52E73C53-E75A-42E3-B264-96063054C86F}" sibTransId="{D1DA3CB1-849E-40D1-906B-0237EB933883}"/>
    <dgm:cxn modelId="{2AB876F7-5416-48AB-A517-5A2619A8CDE6}" type="presOf" srcId="{3AA0047E-DA0F-4895-B83B-F13598628B71}" destId="{3A5AA97D-C132-498E-8E89-7E0E49A2839F}" srcOrd="0" destOrd="0" presId="urn:microsoft.com/office/officeart/2005/8/layout/vList2"/>
    <dgm:cxn modelId="{2BC45BE0-1ED7-4683-83B8-4E8F4159BE0A}" type="presParOf" srcId="{FB190245-931B-4070-874E-91A8FF2EE893}" destId="{3A5AA97D-C132-498E-8E89-7E0E49A2839F}" srcOrd="0" destOrd="0" presId="urn:microsoft.com/office/officeart/2005/8/layout/vList2"/>
    <dgm:cxn modelId="{ACD37AF3-8CD5-46FD-94B7-E9207431E21A}" type="presParOf" srcId="{FB190245-931B-4070-874E-91A8FF2EE893}" destId="{198AA8EC-FBE0-4194-86AC-B858C41024C1}" srcOrd="1" destOrd="0" presId="urn:microsoft.com/office/officeart/2005/8/layout/vList2"/>
    <dgm:cxn modelId="{4C4CC588-EB78-489C-907D-00CB1764B20C}" type="presParOf" srcId="{FB190245-931B-4070-874E-91A8FF2EE893}" destId="{D9548326-77B2-4041-BD30-964C77604F86}" srcOrd="2" destOrd="0" presId="urn:microsoft.com/office/officeart/2005/8/layout/vList2"/>
    <dgm:cxn modelId="{A8DEB3EA-C2E9-4075-B0FA-8205E9C74C1B}" type="presParOf" srcId="{FB190245-931B-4070-874E-91A8FF2EE893}" destId="{2F31A57C-69E1-4C9B-AE14-743954F8AF68}" srcOrd="3" destOrd="0" presId="urn:microsoft.com/office/officeart/2005/8/layout/vList2"/>
    <dgm:cxn modelId="{0F5A3126-E54A-4894-A97F-4DE9D29881E3}" type="presParOf" srcId="{FB190245-931B-4070-874E-91A8FF2EE893}" destId="{D1C6DF1F-FACE-421F-B91A-D27774E30C4E}" srcOrd="4" destOrd="0" presId="urn:microsoft.com/office/officeart/2005/8/layout/vList2"/>
    <dgm:cxn modelId="{C2DE1C3A-711F-49C0-A17F-1511129214E0}" type="presParOf" srcId="{FB190245-931B-4070-874E-91A8FF2EE893}" destId="{D87CC17E-735B-41B7-BDE3-87C320919FDF}" srcOrd="5" destOrd="0" presId="urn:microsoft.com/office/officeart/2005/8/layout/vList2"/>
    <dgm:cxn modelId="{1E4B94B7-28EC-4DC7-A4F9-86E772C16CA6}" type="presParOf" srcId="{FB190245-931B-4070-874E-91A8FF2EE893}" destId="{683169D4-4476-4EC7-9A01-784E29F3A81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B7182DB-9F1F-44AC-AA00-F9CBE8347A59}" type="doc">
      <dgm:prSet loTypeId="urn:microsoft.com/office/officeart/2005/8/layout/vList2" loCatId="list" qsTypeId="urn:microsoft.com/office/officeart/2005/8/quickstyle/simple5" qsCatId="simple" csTypeId="urn:microsoft.com/office/officeart/2005/8/colors/accent4_1" csCatId="accent4" phldr="1"/>
      <dgm:spPr/>
      <dgm:t>
        <a:bodyPr/>
        <a:lstStyle/>
        <a:p>
          <a:endParaRPr lang="en-US"/>
        </a:p>
      </dgm:t>
    </dgm:pt>
    <dgm:pt modelId="{82451EA5-0D29-475F-AAE6-5A82F6F789E9}">
      <dgm:prSet/>
      <dgm:spPr/>
      <dgm:t>
        <a:bodyPr/>
        <a:lstStyle/>
        <a:p>
          <a:pPr algn="just"/>
          <a:r>
            <a:rPr lang="en-US" baseline="0" dirty="0"/>
            <a:t>We were able to calculate which day has highest and lowest number of check-ins. According to our data, </a:t>
          </a:r>
          <a:r>
            <a:rPr lang="en-US" baseline="0" dirty="0" err="1"/>
            <a:t>saturday</a:t>
          </a:r>
          <a:r>
            <a:rPr lang="en-US" baseline="0" dirty="0"/>
            <a:t> has highest number of check-ins.</a:t>
          </a:r>
          <a:endParaRPr lang="en-US" dirty="0"/>
        </a:p>
      </dgm:t>
    </dgm:pt>
    <dgm:pt modelId="{68230777-1A20-4AF2-929E-EB089C534D8F}" type="parTrans" cxnId="{176DD8C7-B6AD-4F57-96F8-EE7D80CD9ABC}">
      <dgm:prSet/>
      <dgm:spPr/>
      <dgm:t>
        <a:bodyPr/>
        <a:lstStyle/>
        <a:p>
          <a:endParaRPr lang="en-US"/>
        </a:p>
      </dgm:t>
    </dgm:pt>
    <dgm:pt modelId="{972A02B6-C9C9-4041-9EB5-05023DADD052}" type="sibTrans" cxnId="{176DD8C7-B6AD-4F57-96F8-EE7D80CD9ABC}">
      <dgm:prSet/>
      <dgm:spPr/>
      <dgm:t>
        <a:bodyPr/>
        <a:lstStyle/>
        <a:p>
          <a:endParaRPr lang="en-US"/>
        </a:p>
      </dgm:t>
    </dgm:pt>
    <dgm:pt modelId="{FF652488-4417-4007-968D-769C4B03E085}">
      <dgm:prSet/>
      <dgm:spPr/>
      <dgm:t>
        <a:bodyPr/>
        <a:lstStyle/>
        <a:p>
          <a:pPr algn="just"/>
          <a:r>
            <a:rPr lang="en-US" baseline="0" dirty="0"/>
            <a:t>We were able to calculate which time of the data has highest and lowest number of check-ins. We  found that 0:00 am to 4:00 am, has the highest count of check-ins where as the lowest count was from 8:00 am to 12:00 pm.</a:t>
          </a:r>
          <a:endParaRPr lang="en-US" dirty="0"/>
        </a:p>
      </dgm:t>
    </dgm:pt>
    <dgm:pt modelId="{B8C53669-F959-4B5F-B9F2-BCCE6FC7CBA7}" type="parTrans" cxnId="{37325514-26CC-46E4-BDF0-A4C692834645}">
      <dgm:prSet/>
      <dgm:spPr/>
      <dgm:t>
        <a:bodyPr/>
        <a:lstStyle/>
        <a:p>
          <a:endParaRPr lang="en-US"/>
        </a:p>
      </dgm:t>
    </dgm:pt>
    <dgm:pt modelId="{BC2AAEC5-75A7-44B4-9162-B2BE885BECB2}" type="sibTrans" cxnId="{37325514-26CC-46E4-BDF0-A4C692834645}">
      <dgm:prSet/>
      <dgm:spPr/>
      <dgm:t>
        <a:bodyPr/>
        <a:lstStyle/>
        <a:p>
          <a:endParaRPr lang="en-US"/>
        </a:p>
      </dgm:t>
    </dgm:pt>
    <dgm:pt modelId="{161D4C0E-8547-4430-9AE4-5148C1198792}">
      <dgm:prSet/>
      <dgm:spPr/>
      <dgm:t>
        <a:bodyPr/>
        <a:lstStyle/>
        <a:p>
          <a:pPr algn="just"/>
          <a:r>
            <a:rPr lang="en-US" baseline="0" dirty="0"/>
            <a:t>Using the days of the week, we were able to plot which day had most check-ins using the </a:t>
          </a:r>
          <a:r>
            <a:rPr lang="en-US" baseline="0" dirty="0" err="1"/>
            <a:t>checkins</a:t>
          </a:r>
          <a:r>
            <a:rPr lang="en-US" baseline="0" dirty="0"/>
            <a:t> file. We did this for an entire day too using different time ranges for the businesses.</a:t>
          </a:r>
          <a:endParaRPr lang="en-US" dirty="0"/>
        </a:p>
      </dgm:t>
    </dgm:pt>
    <dgm:pt modelId="{C8CC39C1-D651-48E0-A264-DF56F3FD8F95}" type="parTrans" cxnId="{F2D8DD12-F74D-417C-85B2-34A7BB0FF8BD}">
      <dgm:prSet/>
      <dgm:spPr/>
      <dgm:t>
        <a:bodyPr/>
        <a:lstStyle/>
        <a:p>
          <a:endParaRPr lang="en-US"/>
        </a:p>
      </dgm:t>
    </dgm:pt>
    <dgm:pt modelId="{EEC00ACA-B986-4E8A-AFEB-E656C924198E}" type="sibTrans" cxnId="{F2D8DD12-F74D-417C-85B2-34A7BB0FF8BD}">
      <dgm:prSet/>
      <dgm:spPr/>
      <dgm:t>
        <a:bodyPr/>
        <a:lstStyle/>
        <a:p>
          <a:endParaRPr lang="en-US"/>
        </a:p>
      </dgm:t>
    </dgm:pt>
    <dgm:pt modelId="{D965019D-CD9E-46D1-B83A-25F34AF16C58}">
      <dgm:prSet/>
      <dgm:spPr/>
      <dgm:t>
        <a:bodyPr/>
        <a:lstStyle/>
        <a:p>
          <a:pPr algn="just"/>
          <a:r>
            <a:rPr lang="en-US" baseline="0" dirty="0"/>
            <a:t>We used the Plot.ly API for Python and plotted the businesses. This revealed that many continents had a number of busy businesses. Las Vegas contained the most busiest businesses.</a:t>
          </a:r>
          <a:endParaRPr lang="en-US" dirty="0"/>
        </a:p>
      </dgm:t>
    </dgm:pt>
    <dgm:pt modelId="{07894763-B3E4-48BF-9FDE-7112E62F4C83}" type="parTrans" cxnId="{C9260366-A703-4E1D-9F60-1003A29C7459}">
      <dgm:prSet/>
      <dgm:spPr/>
      <dgm:t>
        <a:bodyPr/>
        <a:lstStyle/>
        <a:p>
          <a:endParaRPr lang="en-US"/>
        </a:p>
      </dgm:t>
    </dgm:pt>
    <dgm:pt modelId="{C7CAEAF5-49DB-4166-873E-CB646C4B76AB}" type="sibTrans" cxnId="{C9260366-A703-4E1D-9F60-1003A29C7459}">
      <dgm:prSet/>
      <dgm:spPr/>
      <dgm:t>
        <a:bodyPr/>
        <a:lstStyle/>
        <a:p>
          <a:endParaRPr lang="en-US"/>
        </a:p>
      </dgm:t>
    </dgm:pt>
    <dgm:pt modelId="{B413028A-7459-484D-A341-59D669C19D85}" type="pres">
      <dgm:prSet presAssocID="{2B7182DB-9F1F-44AC-AA00-F9CBE8347A59}" presName="linear" presStyleCnt="0">
        <dgm:presLayoutVars>
          <dgm:animLvl val="lvl"/>
          <dgm:resizeHandles val="exact"/>
        </dgm:presLayoutVars>
      </dgm:prSet>
      <dgm:spPr/>
    </dgm:pt>
    <dgm:pt modelId="{4EA9D588-387E-43F3-84DC-86C177879DAC}" type="pres">
      <dgm:prSet presAssocID="{82451EA5-0D29-475F-AAE6-5A82F6F789E9}" presName="parentText" presStyleLbl="node1" presStyleIdx="0" presStyleCnt="4">
        <dgm:presLayoutVars>
          <dgm:chMax val="0"/>
          <dgm:bulletEnabled val="1"/>
        </dgm:presLayoutVars>
      </dgm:prSet>
      <dgm:spPr/>
    </dgm:pt>
    <dgm:pt modelId="{7DDF169F-63E8-45CE-9A43-C4D4E0BB5483}" type="pres">
      <dgm:prSet presAssocID="{972A02B6-C9C9-4041-9EB5-05023DADD052}" presName="spacer" presStyleCnt="0"/>
      <dgm:spPr/>
    </dgm:pt>
    <dgm:pt modelId="{3616FB72-D0CC-45A9-AD8C-E55CC0C3DD8F}" type="pres">
      <dgm:prSet presAssocID="{FF652488-4417-4007-968D-769C4B03E085}" presName="parentText" presStyleLbl="node1" presStyleIdx="1" presStyleCnt="4">
        <dgm:presLayoutVars>
          <dgm:chMax val="0"/>
          <dgm:bulletEnabled val="1"/>
        </dgm:presLayoutVars>
      </dgm:prSet>
      <dgm:spPr/>
    </dgm:pt>
    <dgm:pt modelId="{C88E103C-63C0-42F6-B3EB-1FF621C340DB}" type="pres">
      <dgm:prSet presAssocID="{BC2AAEC5-75A7-44B4-9162-B2BE885BECB2}" presName="spacer" presStyleCnt="0"/>
      <dgm:spPr/>
    </dgm:pt>
    <dgm:pt modelId="{6230BAE7-A9CA-431A-B447-380170D1FC1D}" type="pres">
      <dgm:prSet presAssocID="{161D4C0E-8547-4430-9AE4-5148C1198792}" presName="parentText" presStyleLbl="node1" presStyleIdx="2" presStyleCnt="4">
        <dgm:presLayoutVars>
          <dgm:chMax val="0"/>
          <dgm:bulletEnabled val="1"/>
        </dgm:presLayoutVars>
      </dgm:prSet>
      <dgm:spPr/>
    </dgm:pt>
    <dgm:pt modelId="{DD69CAE5-7460-4BA2-8BE6-F9D1546B356F}" type="pres">
      <dgm:prSet presAssocID="{EEC00ACA-B986-4E8A-AFEB-E656C924198E}" presName="spacer" presStyleCnt="0"/>
      <dgm:spPr/>
    </dgm:pt>
    <dgm:pt modelId="{14654026-18B5-4EB5-B494-FE8BD3298A6A}" type="pres">
      <dgm:prSet presAssocID="{D965019D-CD9E-46D1-B83A-25F34AF16C58}" presName="parentText" presStyleLbl="node1" presStyleIdx="3" presStyleCnt="4">
        <dgm:presLayoutVars>
          <dgm:chMax val="0"/>
          <dgm:bulletEnabled val="1"/>
        </dgm:presLayoutVars>
      </dgm:prSet>
      <dgm:spPr/>
    </dgm:pt>
  </dgm:ptLst>
  <dgm:cxnLst>
    <dgm:cxn modelId="{F2D8DD12-F74D-417C-85B2-34A7BB0FF8BD}" srcId="{2B7182DB-9F1F-44AC-AA00-F9CBE8347A59}" destId="{161D4C0E-8547-4430-9AE4-5148C1198792}" srcOrd="2" destOrd="0" parTransId="{C8CC39C1-D651-48E0-A264-DF56F3FD8F95}" sibTransId="{EEC00ACA-B986-4E8A-AFEB-E656C924198E}"/>
    <dgm:cxn modelId="{37325514-26CC-46E4-BDF0-A4C692834645}" srcId="{2B7182DB-9F1F-44AC-AA00-F9CBE8347A59}" destId="{FF652488-4417-4007-968D-769C4B03E085}" srcOrd="1" destOrd="0" parTransId="{B8C53669-F959-4B5F-B9F2-BCCE6FC7CBA7}" sibTransId="{BC2AAEC5-75A7-44B4-9162-B2BE885BECB2}"/>
    <dgm:cxn modelId="{4C5C7D3F-56F9-4DF1-A42B-13B3670F0F65}" type="presOf" srcId="{2B7182DB-9F1F-44AC-AA00-F9CBE8347A59}" destId="{B413028A-7459-484D-A341-59D669C19D85}" srcOrd="0" destOrd="0" presId="urn:microsoft.com/office/officeart/2005/8/layout/vList2"/>
    <dgm:cxn modelId="{C9260366-A703-4E1D-9F60-1003A29C7459}" srcId="{2B7182DB-9F1F-44AC-AA00-F9CBE8347A59}" destId="{D965019D-CD9E-46D1-B83A-25F34AF16C58}" srcOrd="3" destOrd="0" parTransId="{07894763-B3E4-48BF-9FDE-7112E62F4C83}" sibTransId="{C7CAEAF5-49DB-4166-873E-CB646C4B76AB}"/>
    <dgm:cxn modelId="{FAEED956-4E43-4A1D-97AD-02427F0638D0}" type="presOf" srcId="{82451EA5-0D29-475F-AAE6-5A82F6F789E9}" destId="{4EA9D588-387E-43F3-84DC-86C177879DAC}" srcOrd="0" destOrd="0" presId="urn:microsoft.com/office/officeart/2005/8/layout/vList2"/>
    <dgm:cxn modelId="{176DD8C7-B6AD-4F57-96F8-EE7D80CD9ABC}" srcId="{2B7182DB-9F1F-44AC-AA00-F9CBE8347A59}" destId="{82451EA5-0D29-475F-AAE6-5A82F6F789E9}" srcOrd="0" destOrd="0" parTransId="{68230777-1A20-4AF2-929E-EB089C534D8F}" sibTransId="{972A02B6-C9C9-4041-9EB5-05023DADD052}"/>
    <dgm:cxn modelId="{4B5746CF-8F10-48C0-924E-DC466F202E31}" type="presOf" srcId="{FF652488-4417-4007-968D-769C4B03E085}" destId="{3616FB72-D0CC-45A9-AD8C-E55CC0C3DD8F}" srcOrd="0" destOrd="0" presId="urn:microsoft.com/office/officeart/2005/8/layout/vList2"/>
    <dgm:cxn modelId="{A02885EF-197D-41FF-A8EE-C8B7E3A7056B}" type="presOf" srcId="{D965019D-CD9E-46D1-B83A-25F34AF16C58}" destId="{14654026-18B5-4EB5-B494-FE8BD3298A6A}" srcOrd="0" destOrd="0" presId="urn:microsoft.com/office/officeart/2005/8/layout/vList2"/>
    <dgm:cxn modelId="{E8F0C5FE-E803-4073-8214-5125B8E1BD33}" type="presOf" srcId="{161D4C0E-8547-4430-9AE4-5148C1198792}" destId="{6230BAE7-A9CA-431A-B447-380170D1FC1D}" srcOrd="0" destOrd="0" presId="urn:microsoft.com/office/officeart/2005/8/layout/vList2"/>
    <dgm:cxn modelId="{ABFC2077-D5FF-4AAD-8A9B-4026030073E7}" type="presParOf" srcId="{B413028A-7459-484D-A341-59D669C19D85}" destId="{4EA9D588-387E-43F3-84DC-86C177879DAC}" srcOrd="0" destOrd="0" presId="urn:microsoft.com/office/officeart/2005/8/layout/vList2"/>
    <dgm:cxn modelId="{5EC598D6-F25E-45ED-9226-1C1A748539BA}" type="presParOf" srcId="{B413028A-7459-484D-A341-59D669C19D85}" destId="{7DDF169F-63E8-45CE-9A43-C4D4E0BB5483}" srcOrd="1" destOrd="0" presId="urn:microsoft.com/office/officeart/2005/8/layout/vList2"/>
    <dgm:cxn modelId="{1A966EC0-A02F-4D52-ACC6-1FD9D05D7B0C}" type="presParOf" srcId="{B413028A-7459-484D-A341-59D669C19D85}" destId="{3616FB72-D0CC-45A9-AD8C-E55CC0C3DD8F}" srcOrd="2" destOrd="0" presId="urn:microsoft.com/office/officeart/2005/8/layout/vList2"/>
    <dgm:cxn modelId="{5284D54B-33C8-455E-86E8-E4E8179497EB}" type="presParOf" srcId="{B413028A-7459-484D-A341-59D669C19D85}" destId="{C88E103C-63C0-42F6-B3EB-1FF621C340DB}" srcOrd="3" destOrd="0" presId="urn:microsoft.com/office/officeart/2005/8/layout/vList2"/>
    <dgm:cxn modelId="{A5210448-5763-40F3-98AC-5D4693A42582}" type="presParOf" srcId="{B413028A-7459-484D-A341-59D669C19D85}" destId="{6230BAE7-A9CA-431A-B447-380170D1FC1D}" srcOrd="4" destOrd="0" presId="urn:microsoft.com/office/officeart/2005/8/layout/vList2"/>
    <dgm:cxn modelId="{FB536F4B-6B97-42CA-B0A7-FE9C0CD79680}" type="presParOf" srcId="{B413028A-7459-484D-A341-59D669C19D85}" destId="{DD69CAE5-7460-4BA2-8BE6-F9D1546B356F}" srcOrd="5" destOrd="0" presId="urn:microsoft.com/office/officeart/2005/8/layout/vList2"/>
    <dgm:cxn modelId="{3E7A3E54-5DEF-4EC8-97BF-4F4ABC27C6F4}" type="presParOf" srcId="{B413028A-7459-484D-A341-59D669C19D85}" destId="{14654026-18B5-4EB5-B494-FE8BD3298A6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4DED4-E461-4B14-9468-66D4F6F7705D}">
      <dsp:nvSpPr>
        <dsp:cNvPr id="0" name=""/>
        <dsp:cNvSpPr/>
      </dsp:nvSpPr>
      <dsp:spPr>
        <a:xfrm>
          <a:off x="0" y="0"/>
          <a:ext cx="6940058" cy="0"/>
        </a:xfrm>
        <a:prstGeom prst="line">
          <a:avLst/>
        </a:prstGeom>
        <a:gradFill rotWithShape="0">
          <a:gsLst>
            <a:gs pos="0">
              <a:schemeClr val="accent2">
                <a:hueOff val="0"/>
                <a:satOff val="0"/>
                <a:lumOff val="0"/>
                <a:alphaOff val="0"/>
                <a:tint val="67000"/>
                <a:satMod val="105000"/>
                <a:lumMod val="110000"/>
              </a:schemeClr>
            </a:gs>
            <a:gs pos="50000">
              <a:schemeClr val="accent2">
                <a:hueOff val="0"/>
                <a:satOff val="0"/>
                <a:lumOff val="0"/>
                <a:alphaOff val="0"/>
                <a:tint val="73000"/>
                <a:satMod val="103000"/>
                <a:lumMod val="105000"/>
              </a:schemeClr>
            </a:gs>
            <a:gs pos="100000">
              <a:schemeClr val="accent2">
                <a:hueOff val="0"/>
                <a:satOff val="0"/>
                <a:lumOff val="0"/>
                <a:alphaOff val="0"/>
                <a:tint val="81000"/>
                <a:satMod val="109000"/>
                <a:lumMod val="105000"/>
              </a:schemeClr>
            </a:gs>
          </a:gsLst>
          <a:lin ang="5400000" scaled="0"/>
        </a:gradFill>
        <a:ln w="6350" cap="flat" cmpd="sng" algn="in">
          <a:solidFill>
            <a:schemeClr val="accent2">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A737DE4C-4E1B-4DE0-8B17-039C09F6AAA1}">
      <dsp:nvSpPr>
        <dsp:cNvPr id="0" name=""/>
        <dsp:cNvSpPr/>
      </dsp:nvSpPr>
      <dsp:spPr>
        <a:xfrm>
          <a:off x="0" y="0"/>
          <a:ext cx="6940058" cy="19832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just" defTabSz="1778000">
            <a:lnSpc>
              <a:spcPct val="90000"/>
            </a:lnSpc>
            <a:spcBef>
              <a:spcPct val="0"/>
            </a:spcBef>
            <a:spcAft>
              <a:spcPct val="35000"/>
            </a:spcAft>
            <a:buNone/>
          </a:pPr>
          <a:r>
            <a:rPr lang="en-US" sz="4000" kern="1200" baseline="0" dirty="0"/>
            <a:t>The dataset consist of 1.6 Million records which is spread over multiple JSON files. </a:t>
          </a:r>
          <a:endParaRPr lang="en-US" sz="4000" kern="1200" dirty="0"/>
        </a:p>
      </dsp:txBody>
      <dsp:txXfrm>
        <a:off x="0" y="0"/>
        <a:ext cx="6940058" cy="1983231"/>
      </dsp:txXfrm>
    </dsp:sp>
    <dsp:sp modelId="{551888F2-4369-4EFD-A47B-EC011BA74EC3}">
      <dsp:nvSpPr>
        <dsp:cNvPr id="0" name=""/>
        <dsp:cNvSpPr/>
      </dsp:nvSpPr>
      <dsp:spPr>
        <a:xfrm>
          <a:off x="0" y="1983232"/>
          <a:ext cx="6940058" cy="0"/>
        </a:xfrm>
        <a:prstGeom prst="line">
          <a:avLst/>
        </a:prstGeom>
        <a:gradFill rotWithShape="0">
          <a:gsLst>
            <a:gs pos="0">
              <a:schemeClr val="accent2">
                <a:hueOff val="0"/>
                <a:satOff val="0"/>
                <a:lumOff val="0"/>
                <a:alphaOff val="0"/>
                <a:tint val="67000"/>
                <a:satMod val="105000"/>
                <a:lumMod val="110000"/>
              </a:schemeClr>
            </a:gs>
            <a:gs pos="50000">
              <a:schemeClr val="accent2">
                <a:hueOff val="0"/>
                <a:satOff val="0"/>
                <a:lumOff val="0"/>
                <a:alphaOff val="0"/>
                <a:tint val="73000"/>
                <a:satMod val="103000"/>
                <a:lumMod val="105000"/>
              </a:schemeClr>
            </a:gs>
            <a:gs pos="100000">
              <a:schemeClr val="accent2">
                <a:hueOff val="0"/>
                <a:satOff val="0"/>
                <a:lumOff val="0"/>
                <a:alphaOff val="0"/>
                <a:tint val="81000"/>
                <a:satMod val="109000"/>
                <a:lumMod val="105000"/>
              </a:schemeClr>
            </a:gs>
          </a:gsLst>
          <a:lin ang="5400000" scaled="0"/>
        </a:gradFill>
        <a:ln w="6350" cap="flat" cmpd="sng" algn="in">
          <a:solidFill>
            <a:schemeClr val="accent2">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94BF6906-88CF-4D98-91B1-DAD4C7B47280}">
      <dsp:nvSpPr>
        <dsp:cNvPr id="0" name=""/>
        <dsp:cNvSpPr/>
      </dsp:nvSpPr>
      <dsp:spPr>
        <a:xfrm>
          <a:off x="0" y="1983231"/>
          <a:ext cx="6940058" cy="19832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just" defTabSz="1778000">
            <a:lnSpc>
              <a:spcPct val="90000"/>
            </a:lnSpc>
            <a:spcBef>
              <a:spcPct val="0"/>
            </a:spcBef>
            <a:spcAft>
              <a:spcPct val="35000"/>
            </a:spcAft>
            <a:buNone/>
          </a:pPr>
          <a:r>
            <a:rPr lang="en-US" sz="4000" kern="1200" baseline="0" dirty="0"/>
            <a:t>The data in all the files are interlinked.</a:t>
          </a:r>
          <a:endParaRPr lang="en-US" sz="4000" kern="1200" dirty="0"/>
        </a:p>
      </dsp:txBody>
      <dsp:txXfrm>
        <a:off x="0" y="1983231"/>
        <a:ext cx="6940058" cy="1983231"/>
      </dsp:txXfrm>
    </dsp:sp>
    <dsp:sp modelId="{7408F303-43AD-40D5-AF8A-CD2419B12346}">
      <dsp:nvSpPr>
        <dsp:cNvPr id="0" name=""/>
        <dsp:cNvSpPr/>
      </dsp:nvSpPr>
      <dsp:spPr>
        <a:xfrm>
          <a:off x="0" y="3966464"/>
          <a:ext cx="6940058" cy="0"/>
        </a:xfrm>
        <a:prstGeom prst="line">
          <a:avLst/>
        </a:prstGeom>
        <a:gradFill rotWithShape="0">
          <a:gsLst>
            <a:gs pos="0">
              <a:schemeClr val="accent2">
                <a:hueOff val="0"/>
                <a:satOff val="0"/>
                <a:lumOff val="0"/>
                <a:alphaOff val="0"/>
                <a:tint val="67000"/>
                <a:satMod val="105000"/>
                <a:lumMod val="110000"/>
              </a:schemeClr>
            </a:gs>
            <a:gs pos="50000">
              <a:schemeClr val="accent2">
                <a:hueOff val="0"/>
                <a:satOff val="0"/>
                <a:lumOff val="0"/>
                <a:alphaOff val="0"/>
                <a:tint val="73000"/>
                <a:satMod val="103000"/>
                <a:lumMod val="105000"/>
              </a:schemeClr>
            </a:gs>
            <a:gs pos="100000">
              <a:schemeClr val="accent2">
                <a:hueOff val="0"/>
                <a:satOff val="0"/>
                <a:lumOff val="0"/>
                <a:alphaOff val="0"/>
                <a:tint val="81000"/>
                <a:satMod val="109000"/>
                <a:lumMod val="105000"/>
              </a:schemeClr>
            </a:gs>
          </a:gsLst>
          <a:lin ang="5400000" scaled="0"/>
        </a:gradFill>
        <a:ln w="6350" cap="flat" cmpd="sng" algn="in">
          <a:solidFill>
            <a:schemeClr val="accent2">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2ABD3AD2-1881-4DD3-B864-1E3B375991EC}">
      <dsp:nvSpPr>
        <dsp:cNvPr id="0" name=""/>
        <dsp:cNvSpPr/>
      </dsp:nvSpPr>
      <dsp:spPr>
        <a:xfrm>
          <a:off x="0" y="3966463"/>
          <a:ext cx="6940058" cy="19832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just" defTabSz="1778000">
            <a:lnSpc>
              <a:spcPct val="90000"/>
            </a:lnSpc>
            <a:spcBef>
              <a:spcPct val="0"/>
            </a:spcBef>
            <a:spcAft>
              <a:spcPct val="35000"/>
            </a:spcAft>
            <a:buNone/>
          </a:pPr>
          <a:r>
            <a:rPr lang="en-US" sz="4000" kern="1200" baseline="0" dirty="0"/>
            <a:t>JSON files were parsed using Python and Pandas library and csv files were generated.</a:t>
          </a:r>
          <a:endParaRPr lang="en-US" sz="4000" kern="1200" dirty="0"/>
        </a:p>
      </dsp:txBody>
      <dsp:txXfrm>
        <a:off x="0" y="3966463"/>
        <a:ext cx="6940058" cy="1983231"/>
      </dsp:txXfrm>
    </dsp:sp>
    <dsp:sp modelId="{C23EC6BD-30ED-4306-87B1-FE25AE0A0346}">
      <dsp:nvSpPr>
        <dsp:cNvPr id="0" name=""/>
        <dsp:cNvSpPr/>
      </dsp:nvSpPr>
      <dsp:spPr>
        <a:xfrm>
          <a:off x="0" y="5949695"/>
          <a:ext cx="6940058" cy="0"/>
        </a:xfrm>
        <a:prstGeom prst="line">
          <a:avLst/>
        </a:prstGeom>
        <a:gradFill rotWithShape="0">
          <a:gsLst>
            <a:gs pos="0">
              <a:schemeClr val="accent2">
                <a:hueOff val="0"/>
                <a:satOff val="0"/>
                <a:lumOff val="0"/>
                <a:alphaOff val="0"/>
                <a:tint val="67000"/>
                <a:satMod val="105000"/>
                <a:lumMod val="110000"/>
              </a:schemeClr>
            </a:gs>
            <a:gs pos="50000">
              <a:schemeClr val="accent2">
                <a:hueOff val="0"/>
                <a:satOff val="0"/>
                <a:lumOff val="0"/>
                <a:alphaOff val="0"/>
                <a:tint val="73000"/>
                <a:satMod val="103000"/>
                <a:lumMod val="105000"/>
              </a:schemeClr>
            </a:gs>
            <a:gs pos="100000">
              <a:schemeClr val="accent2">
                <a:hueOff val="0"/>
                <a:satOff val="0"/>
                <a:lumOff val="0"/>
                <a:alphaOff val="0"/>
                <a:tint val="81000"/>
                <a:satMod val="109000"/>
                <a:lumMod val="105000"/>
              </a:schemeClr>
            </a:gs>
          </a:gsLst>
          <a:lin ang="5400000" scaled="0"/>
        </a:gradFill>
        <a:ln w="6350" cap="flat" cmpd="sng" algn="in">
          <a:solidFill>
            <a:schemeClr val="accent2">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2D75A180-4A07-42CD-B165-7C9A164F910F}">
      <dsp:nvSpPr>
        <dsp:cNvPr id="0" name=""/>
        <dsp:cNvSpPr/>
      </dsp:nvSpPr>
      <dsp:spPr>
        <a:xfrm>
          <a:off x="0" y="5949695"/>
          <a:ext cx="6940058" cy="19832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just" defTabSz="1778000">
            <a:lnSpc>
              <a:spcPct val="90000"/>
            </a:lnSpc>
            <a:spcBef>
              <a:spcPct val="0"/>
            </a:spcBef>
            <a:spcAft>
              <a:spcPct val="35000"/>
            </a:spcAft>
            <a:buNone/>
          </a:pPr>
          <a:r>
            <a:rPr lang="en-US" sz="4000" kern="1200" baseline="0" dirty="0"/>
            <a:t>The csv files generated was further used for visualization and analysis.</a:t>
          </a:r>
          <a:endParaRPr lang="en-US" sz="4000" kern="1200" dirty="0"/>
        </a:p>
      </dsp:txBody>
      <dsp:txXfrm>
        <a:off x="0" y="5949695"/>
        <a:ext cx="6940058" cy="19832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5AA97D-C132-498E-8E89-7E0E49A2839F}">
      <dsp:nvSpPr>
        <dsp:cNvPr id="0" name=""/>
        <dsp:cNvSpPr/>
      </dsp:nvSpPr>
      <dsp:spPr>
        <a:xfrm>
          <a:off x="0" y="568244"/>
          <a:ext cx="6940058" cy="1632150"/>
        </a:xfrm>
        <a:prstGeom prst="roundRect">
          <a:avLst/>
        </a:prstGeom>
        <a:gradFill rotWithShape="0">
          <a:gsLst>
            <a:gs pos="0">
              <a:schemeClr val="lt1">
                <a:hueOff val="0"/>
                <a:satOff val="0"/>
                <a:lumOff val="0"/>
                <a:alphaOff val="0"/>
                <a:tint val="94000"/>
                <a:satMod val="103000"/>
                <a:lumMod val="102000"/>
              </a:schemeClr>
            </a:gs>
            <a:gs pos="50000">
              <a:schemeClr val="lt1">
                <a:hueOff val="0"/>
                <a:satOff val="0"/>
                <a:lumOff val="0"/>
                <a:alphaOff val="0"/>
                <a:shade val="100000"/>
                <a:satMod val="110000"/>
                <a:lumMod val="100000"/>
              </a:schemeClr>
            </a:gs>
            <a:gs pos="100000">
              <a:schemeClr val="l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baseline="0"/>
            <a:t>checkins.csv - Consisted of the business names and the count of check-ins for each day.</a:t>
          </a:r>
          <a:endParaRPr lang="en-US" sz="3100" kern="1200"/>
        </a:p>
      </dsp:txBody>
      <dsp:txXfrm>
        <a:off x="79675" y="647919"/>
        <a:ext cx="6780708" cy="1472800"/>
      </dsp:txXfrm>
    </dsp:sp>
    <dsp:sp modelId="{D9548326-77B2-4041-BD30-964C77604F86}">
      <dsp:nvSpPr>
        <dsp:cNvPr id="0" name=""/>
        <dsp:cNvSpPr/>
      </dsp:nvSpPr>
      <dsp:spPr>
        <a:xfrm>
          <a:off x="0" y="2289674"/>
          <a:ext cx="6940058" cy="1632150"/>
        </a:xfrm>
        <a:prstGeom prst="roundRect">
          <a:avLst/>
        </a:prstGeom>
        <a:gradFill rotWithShape="0">
          <a:gsLst>
            <a:gs pos="0">
              <a:schemeClr val="lt1">
                <a:hueOff val="0"/>
                <a:satOff val="0"/>
                <a:lumOff val="0"/>
                <a:alphaOff val="0"/>
                <a:tint val="94000"/>
                <a:satMod val="103000"/>
                <a:lumMod val="102000"/>
              </a:schemeClr>
            </a:gs>
            <a:gs pos="50000">
              <a:schemeClr val="lt1">
                <a:hueOff val="0"/>
                <a:satOff val="0"/>
                <a:lumOff val="0"/>
                <a:alphaOff val="0"/>
                <a:shade val="100000"/>
                <a:satMod val="110000"/>
                <a:lumMod val="100000"/>
              </a:schemeClr>
            </a:gs>
            <a:gs pos="100000">
              <a:schemeClr val="l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baseline="0"/>
            <a:t>time.csv - Consisted of the business names and the count of check-ins for each time range in the entire day.</a:t>
          </a:r>
          <a:endParaRPr lang="en-US" sz="3100" kern="1200"/>
        </a:p>
      </dsp:txBody>
      <dsp:txXfrm>
        <a:off x="79675" y="2369349"/>
        <a:ext cx="6780708" cy="1472800"/>
      </dsp:txXfrm>
    </dsp:sp>
    <dsp:sp modelId="{D1C6DF1F-FACE-421F-B91A-D27774E30C4E}">
      <dsp:nvSpPr>
        <dsp:cNvPr id="0" name=""/>
        <dsp:cNvSpPr/>
      </dsp:nvSpPr>
      <dsp:spPr>
        <a:xfrm>
          <a:off x="0" y="4011104"/>
          <a:ext cx="6940058" cy="1632150"/>
        </a:xfrm>
        <a:prstGeom prst="roundRect">
          <a:avLst/>
        </a:prstGeom>
        <a:gradFill rotWithShape="0">
          <a:gsLst>
            <a:gs pos="0">
              <a:schemeClr val="lt1">
                <a:hueOff val="0"/>
                <a:satOff val="0"/>
                <a:lumOff val="0"/>
                <a:alphaOff val="0"/>
                <a:tint val="94000"/>
                <a:satMod val="103000"/>
                <a:lumMod val="102000"/>
              </a:schemeClr>
            </a:gs>
            <a:gs pos="50000">
              <a:schemeClr val="lt1">
                <a:hueOff val="0"/>
                <a:satOff val="0"/>
                <a:lumOff val="0"/>
                <a:alphaOff val="0"/>
                <a:shade val="100000"/>
                <a:satMod val="110000"/>
                <a:lumMod val="100000"/>
              </a:schemeClr>
            </a:gs>
            <a:gs pos="100000">
              <a:schemeClr val="l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baseline="0"/>
            <a:t>rating.csv - Consisted of the business name and the count of ratings given to that business.</a:t>
          </a:r>
          <a:endParaRPr lang="en-US" sz="3100" kern="1200"/>
        </a:p>
      </dsp:txBody>
      <dsp:txXfrm>
        <a:off x="79675" y="4090779"/>
        <a:ext cx="6780708" cy="1472800"/>
      </dsp:txXfrm>
    </dsp:sp>
    <dsp:sp modelId="{683169D4-4476-4EC7-9A01-784E29F3A817}">
      <dsp:nvSpPr>
        <dsp:cNvPr id="0" name=""/>
        <dsp:cNvSpPr/>
      </dsp:nvSpPr>
      <dsp:spPr>
        <a:xfrm>
          <a:off x="0" y="5732533"/>
          <a:ext cx="6940058" cy="1632150"/>
        </a:xfrm>
        <a:prstGeom prst="roundRect">
          <a:avLst/>
        </a:prstGeom>
        <a:gradFill rotWithShape="0">
          <a:gsLst>
            <a:gs pos="0">
              <a:schemeClr val="lt1">
                <a:hueOff val="0"/>
                <a:satOff val="0"/>
                <a:lumOff val="0"/>
                <a:alphaOff val="0"/>
                <a:tint val="94000"/>
                <a:satMod val="103000"/>
                <a:lumMod val="102000"/>
              </a:schemeClr>
            </a:gs>
            <a:gs pos="50000">
              <a:schemeClr val="lt1">
                <a:hueOff val="0"/>
                <a:satOff val="0"/>
                <a:lumOff val="0"/>
                <a:alphaOff val="0"/>
                <a:shade val="100000"/>
                <a:satMod val="110000"/>
                <a:lumMod val="100000"/>
              </a:schemeClr>
            </a:gs>
            <a:gs pos="100000">
              <a:schemeClr val="l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baseline="0"/>
            <a:t>business.csv - Consisted of the business ID, business name, state, city and major category of each business.</a:t>
          </a:r>
          <a:endParaRPr lang="en-US" sz="3100" kern="1200"/>
        </a:p>
      </dsp:txBody>
      <dsp:txXfrm>
        <a:off x="79675" y="5812208"/>
        <a:ext cx="6780708" cy="14728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A9D588-387E-43F3-84DC-86C177879DAC}">
      <dsp:nvSpPr>
        <dsp:cNvPr id="0" name=""/>
        <dsp:cNvSpPr/>
      </dsp:nvSpPr>
      <dsp:spPr>
        <a:xfrm>
          <a:off x="0" y="158569"/>
          <a:ext cx="6940058" cy="1854267"/>
        </a:xfrm>
        <a:prstGeom prst="roundRect">
          <a:avLst/>
        </a:prstGeom>
        <a:gradFill rotWithShape="0">
          <a:gsLst>
            <a:gs pos="0">
              <a:schemeClr val="lt1">
                <a:hueOff val="0"/>
                <a:satOff val="0"/>
                <a:lumOff val="0"/>
                <a:alphaOff val="0"/>
                <a:tint val="94000"/>
                <a:satMod val="103000"/>
                <a:lumMod val="102000"/>
              </a:schemeClr>
            </a:gs>
            <a:gs pos="50000">
              <a:schemeClr val="lt1">
                <a:hueOff val="0"/>
                <a:satOff val="0"/>
                <a:lumOff val="0"/>
                <a:alphaOff val="0"/>
                <a:shade val="100000"/>
                <a:satMod val="110000"/>
                <a:lumMod val="100000"/>
              </a:schemeClr>
            </a:gs>
            <a:gs pos="100000">
              <a:schemeClr val="l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just" defTabSz="1022350">
            <a:lnSpc>
              <a:spcPct val="90000"/>
            </a:lnSpc>
            <a:spcBef>
              <a:spcPct val="0"/>
            </a:spcBef>
            <a:spcAft>
              <a:spcPct val="35000"/>
            </a:spcAft>
            <a:buNone/>
          </a:pPr>
          <a:r>
            <a:rPr lang="en-US" sz="2300" kern="1200" baseline="0" dirty="0"/>
            <a:t>We were able to calculate which day has highest and lowest number of check-ins. According to our data, </a:t>
          </a:r>
          <a:r>
            <a:rPr lang="en-US" sz="2300" kern="1200" baseline="0" dirty="0" err="1"/>
            <a:t>saturday</a:t>
          </a:r>
          <a:r>
            <a:rPr lang="en-US" sz="2300" kern="1200" baseline="0" dirty="0"/>
            <a:t> has highest number of check-ins.</a:t>
          </a:r>
          <a:endParaRPr lang="en-US" sz="2300" kern="1200" dirty="0"/>
        </a:p>
      </dsp:txBody>
      <dsp:txXfrm>
        <a:off x="90518" y="249087"/>
        <a:ext cx="6759022" cy="1673231"/>
      </dsp:txXfrm>
    </dsp:sp>
    <dsp:sp modelId="{3616FB72-D0CC-45A9-AD8C-E55CC0C3DD8F}">
      <dsp:nvSpPr>
        <dsp:cNvPr id="0" name=""/>
        <dsp:cNvSpPr/>
      </dsp:nvSpPr>
      <dsp:spPr>
        <a:xfrm>
          <a:off x="0" y="2079076"/>
          <a:ext cx="6940058" cy="1854267"/>
        </a:xfrm>
        <a:prstGeom prst="roundRect">
          <a:avLst/>
        </a:prstGeom>
        <a:gradFill rotWithShape="0">
          <a:gsLst>
            <a:gs pos="0">
              <a:schemeClr val="lt1">
                <a:hueOff val="0"/>
                <a:satOff val="0"/>
                <a:lumOff val="0"/>
                <a:alphaOff val="0"/>
                <a:tint val="94000"/>
                <a:satMod val="103000"/>
                <a:lumMod val="102000"/>
              </a:schemeClr>
            </a:gs>
            <a:gs pos="50000">
              <a:schemeClr val="lt1">
                <a:hueOff val="0"/>
                <a:satOff val="0"/>
                <a:lumOff val="0"/>
                <a:alphaOff val="0"/>
                <a:shade val="100000"/>
                <a:satMod val="110000"/>
                <a:lumMod val="100000"/>
              </a:schemeClr>
            </a:gs>
            <a:gs pos="100000">
              <a:schemeClr val="l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just" defTabSz="1022350">
            <a:lnSpc>
              <a:spcPct val="90000"/>
            </a:lnSpc>
            <a:spcBef>
              <a:spcPct val="0"/>
            </a:spcBef>
            <a:spcAft>
              <a:spcPct val="35000"/>
            </a:spcAft>
            <a:buNone/>
          </a:pPr>
          <a:r>
            <a:rPr lang="en-US" sz="2300" kern="1200" baseline="0" dirty="0"/>
            <a:t>We were able to calculate which time of the data has highest and lowest number of check-ins. We  found that 0:00 am to 4:00 am, has the highest count of check-ins where as the lowest count was from 8:00 am to 12:00 pm.</a:t>
          </a:r>
          <a:endParaRPr lang="en-US" sz="2300" kern="1200" dirty="0"/>
        </a:p>
      </dsp:txBody>
      <dsp:txXfrm>
        <a:off x="90518" y="2169594"/>
        <a:ext cx="6759022" cy="1673231"/>
      </dsp:txXfrm>
    </dsp:sp>
    <dsp:sp modelId="{6230BAE7-A9CA-431A-B447-380170D1FC1D}">
      <dsp:nvSpPr>
        <dsp:cNvPr id="0" name=""/>
        <dsp:cNvSpPr/>
      </dsp:nvSpPr>
      <dsp:spPr>
        <a:xfrm>
          <a:off x="0" y="3999583"/>
          <a:ext cx="6940058" cy="1854267"/>
        </a:xfrm>
        <a:prstGeom prst="roundRect">
          <a:avLst/>
        </a:prstGeom>
        <a:gradFill rotWithShape="0">
          <a:gsLst>
            <a:gs pos="0">
              <a:schemeClr val="lt1">
                <a:hueOff val="0"/>
                <a:satOff val="0"/>
                <a:lumOff val="0"/>
                <a:alphaOff val="0"/>
                <a:tint val="94000"/>
                <a:satMod val="103000"/>
                <a:lumMod val="102000"/>
              </a:schemeClr>
            </a:gs>
            <a:gs pos="50000">
              <a:schemeClr val="lt1">
                <a:hueOff val="0"/>
                <a:satOff val="0"/>
                <a:lumOff val="0"/>
                <a:alphaOff val="0"/>
                <a:shade val="100000"/>
                <a:satMod val="110000"/>
                <a:lumMod val="100000"/>
              </a:schemeClr>
            </a:gs>
            <a:gs pos="100000">
              <a:schemeClr val="l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just" defTabSz="1022350">
            <a:lnSpc>
              <a:spcPct val="90000"/>
            </a:lnSpc>
            <a:spcBef>
              <a:spcPct val="0"/>
            </a:spcBef>
            <a:spcAft>
              <a:spcPct val="35000"/>
            </a:spcAft>
            <a:buNone/>
          </a:pPr>
          <a:r>
            <a:rPr lang="en-US" sz="2300" kern="1200" baseline="0" dirty="0"/>
            <a:t>Using the days of the week, we were able to plot which day had most check-ins using the </a:t>
          </a:r>
          <a:r>
            <a:rPr lang="en-US" sz="2300" kern="1200" baseline="0" dirty="0" err="1"/>
            <a:t>checkins</a:t>
          </a:r>
          <a:r>
            <a:rPr lang="en-US" sz="2300" kern="1200" baseline="0" dirty="0"/>
            <a:t> file. We did this for an entire day too using different time ranges for the businesses.</a:t>
          </a:r>
          <a:endParaRPr lang="en-US" sz="2300" kern="1200" dirty="0"/>
        </a:p>
      </dsp:txBody>
      <dsp:txXfrm>
        <a:off x="90518" y="4090101"/>
        <a:ext cx="6759022" cy="1673231"/>
      </dsp:txXfrm>
    </dsp:sp>
    <dsp:sp modelId="{14654026-18B5-4EB5-B494-FE8BD3298A6A}">
      <dsp:nvSpPr>
        <dsp:cNvPr id="0" name=""/>
        <dsp:cNvSpPr/>
      </dsp:nvSpPr>
      <dsp:spPr>
        <a:xfrm>
          <a:off x="0" y="5920091"/>
          <a:ext cx="6940058" cy="1854267"/>
        </a:xfrm>
        <a:prstGeom prst="roundRect">
          <a:avLst/>
        </a:prstGeom>
        <a:gradFill rotWithShape="0">
          <a:gsLst>
            <a:gs pos="0">
              <a:schemeClr val="lt1">
                <a:hueOff val="0"/>
                <a:satOff val="0"/>
                <a:lumOff val="0"/>
                <a:alphaOff val="0"/>
                <a:tint val="94000"/>
                <a:satMod val="103000"/>
                <a:lumMod val="102000"/>
              </a:schemeClr>
            </a:gs>
            <a:gs pos="50000">
              <a:schemeClr val="lt1">
                <a:hueOff val="0"/>
                <a:satOff val="0"/>
                <a:lumOff val="0"/>
                <a:alphaOff val="0"/>
                <a:shade val="100000"/>
                <a:satMod val="110000"/>
                <a:lumMod val="100000"/>
              </a:schemeClr>
            </a:gs>
            <a:gs pos="100000">
              <a:schemeClr val="l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just" defTabSz="1022350">
            <a:lnSpc>
              <a:spcPct val="90000"/>
            </a:lnSpc>
            <a:spcBef>
              <a:spcPct val="0"/>
            </a:spcBef>
            <a:spcAft>
              <a:spcPct val="35000"/>
            </a:spcAft>
            <a:buNone/>
          </a:pPr>
          <a:r>
            <a:rPr lang="en-US" sz="2300" kern="1200" baseline="0" dirty="0"/>
            <a:t>We used the Plot.ly API for Python and plotted the businesses. This revealed that many continents had a number of busy businesses. Las Vegas contained the most busiest businesses.</a:t>
          </a:r>
          <a:endParaRPr lang="en-US" sz="2300" kern="1200" dirty="0"/>
        </a:p>
      </dsp:txBody>
      <dsp:txXfrm>
        <a:off x="90518" y="6010609"/>
        <a:ext cx="6759022" cy="167323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0" name="Shape 130"/>
          <p:cNvSpPr>
            <a:spLocks noGrp="1" noRot="1" noChangeAspect="1"/>
          </p:cNvSpPr>
          <p:nvPr>
            <p:ph type="sldImg"/>
          </p:nvPr>
        </p:nvSpPr>
        <p:spPr>
          <a:xfrm>
            <a:off x="1143000" y="685800"/>
            <a:ext cx="4572000" cy="3429000"/>
          </a:xfrm>
          <a:prstGeom prst="rect">
            <a:avLst/>
          </a:prstGeom>
        </p:spPr>
        <p:txBody>
          <a:bodyPr/>
          <a:lstStyle/>
          <a:p>
            <a:endParaRPr/>
          </a:p>
        </p:txBody>
      </p:sp>
      <p:sp>
        <p:nvSpPr>
          <p:cNvPr id="131" name="Shape 13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042803" y="2543579"/>
            <a:ext cx="8918645" cy="2984144"/>
          </a:xfrm>
        </p:spPr>
        <p:txBody>
          <a:bodyPr anchor="b">
            <a:noAutofit/>
          </a:bodyPr>
          <a:lstStyle>
            <a:lvl1pPr algn="ctr">
              <a:defRPr sz="8533"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858568" y="5626710"/>
            <a:ext cx="7287118" cy="1544870"/>
          </a:xfrm>
        </p:spPr>
        <p:txBody>
          <a:bodyPr>
            <a:normAutofit/>
          </a:bodyPr>
          <a:lstStyle>
            <a:lvl1pPr marL="0" indent="0" algn="ctr">
              <a:lnSpc>
                <a:spcPct val="112000"/>
              </a:lnSpc>
              <a:spcBef>
                <a:spcPts val="0"/>
              </a:spcBef>
              <a:spcAft>
                <a:spcPts val="0"/>
              </a:spcAft>
              <a:buNone/>
              <a:defRPr sz="2560"/>
            </a:lvl1pPr>
            <a:lvl2pPr marL="487672" indent="0" algn="ctr">
              <a:buNone/>
              <a:defRPr sz="2133"/>
            </a:lvl2pPr>
            <a:lvl3pPr marL="975345" indent="0" algn="ctr">
              <a:buNone/>
              <a:defRPr sz="1920"/>
            </a:lvl3pPr>
            <a:lvl4pPr marL="1463017" indent="0" algn="ctr">
              <a:buNone/>
              <a:defRPr sz="1707"/>
            </a:lvl4pPr>
            <a:lvl5pPr marL="1950690" indent="0" algn="ctr">
              <a:buNone/>
              <a:defRPr sz="1707"/>
            </a:lvl5pPr>
            <a:lvl6pPr marL="2438362" indent="0" algn="ctr">
              <a:buNone/>
              <a:defRPr sz="1707"/>
            </a:lvl6pPr>
            <a:lvl7pPr marL="2926034" indent="0" algn="ctr">
              <a:buNone/>
              <a:defRPr sz="1707"/>
            </a:lvl7pPr>
            <a:lvl8pPr marL="3413707" indent="0" algn="ctr">
              <a:buNone/>
              <a:defRPr sz="1707"/>
            </a:lvl8pPr>
            <a:lvl9pPr marL="3901379" indent="0" algn="ctr">
              <a:buNone/>
              <a:defRPr sz="1707"/>
            </a:lvl9pPr>
          </a:lstStyle>
          <a:p>
            <a:r>
              <a:rPr lang="en-US"/>
              <a:t>Click to edit Master subtitle style</a:t>
            </a:r>
            <a:endParaRPr lang="en-US" dirty="0"/>
          </a:p>
        </p:txBody>
      </p:sp>
      <p:sp>
        <p:nvSpPr>
          <p:cNvPr id="4" name="Date Placeholder 3"/>
          <p:cNvSpPr>
            <a:spLocks noGrp="1"/>
          </p:cNvSpPr>
          <p:nvPr>
            <p:ph type="dt" sz="half" idx="10"/>
          </p:nvPr>
        </p:nvSpPr>
        <p:spPr>
          <a:xfrm>
            <a:off x="803049" y="9178149"/>
            <a:ext cx="1715140" cy="575451"/>
          </a:xfrm>
        </p:spPr>
        <p:txBody>
          <a:bodyPr/>
          <a:lstStyle>
            <a:lvl1pPr>
              <a:defRPr baseline="0">
                <a:solidFill>
                  <a:schemeClr val="tx2"/>
                </a:solidFill>
              </a:defRPr>
            </a:lvl1pPr>
          </a:lstStyle>
          <a:p>
            <a:fld id="{87DE6118-2437-4B30-8E3C-4D2BE6020583}" type="datetimeFigureOut">
              <a:rPr lang="en-US" smtClean="0"/>
              <a:pPr/>
              <a:t>04/23/18</a:t>
            </a:fld>
            <a:endParaRPr lang="en-US" dirty="0"/>
          </a:p>
        </p:txBody>
      </p:sp>
      <p:sp>
        <p:nvSpPr>
          <p:cNvPr id="5" name="Footer Placeholder 4"/>
          <p:cNvSpPr>
            <a:spLocks noGrp="1"/>
          </p:cNvSpPr>
          <p:nvPr>
            <p:ph type="ftr" sz="quarter" idx="11"/>
          </p:nvPr>
        </p:nvSpPr>
        <p:spPr>
          <a:xfrm>
            <a:off x="2756326" y="9178149"/>
            <a:ext cx="7491602" cy="575451"/>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10486062" y="9178149"/>
            <a:ext cx="1702711" cy="575451"/>
          </a:xfrm>
        </p:spPr>
        <p:txBody>
          <a:bodyPr/>
          <a:lstStyle>
            <a:lvl1pPr>
              <a:defRPr baseline="0">
                <a:solidFill>
                  <a:schemeClr val="tx2"/>
                </a:solidFill>
              </a:defRPr>
            </a:lvl1pPr>
          </a:lstStyle>
          <a:p>
            <a:fld id="{86CB4B4D-7CA3-9044-876B-883B54F8677D}" type="slidenum">
              <a:rPr lang="en-US" smtClean="0"/>
              <a:t>‹#›</a:t>
            </a:fld>
            <a:endParaRPr lang="en-US"/>
          </a:p>
        </p:txBody>
      </p:sp>
      <p:grpSp>
        <p:nvGrpSpPr>
          <p:cNvPr id="8" name="Group 7"/>
          <p:cNvGrpSpPr/>
          <p:nvPr/>
        </p:nvGrpSpPr>
        <p:grpSpPr>
          <a:xfrm>
            <a:off x="803048" y="1058801"/>
            <a:ext cx="11385727" cy="760842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727108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463040" y="3264749"/>
            <a:ext cx="10241280" cy="50800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04/23/18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758652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86023" y="887689"/>
            <a:ext cx="2120462" cy="745705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63041" y="887689"/>
            <a:ext cx="8141547" cy="745705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04/23/18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530230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70" name="Shape 70"/>
          <p:cNvSpPr>
            <a:spLocks noGrp="1"/>
          </p:cNvSpPr>
          <p:nvPr>
            <p:ph type="title"/>
          </p:nvPr>
        </p:nvSpPr>
        <p:spPr>
          <a:prstGeom prst="rect">
            <a:avLst/>
          </a:prstGeom>
        </p:spPr>
        <p:txBody>
          <a:bodyPr/>
          <a:lstStyle/>
          <a:p>
            <a:r>
              <a:t>Title Text</a:t>
            </a:r>
          </a:p>
        </p:txBody>
      </p:sp>
      <p:sp>
        <p:nvSpPr>
          <p:cNvPr id="71" name="Shape 71"/>
          <p:cNvSpPr>
            <a:spLocks noGrp="1"/>
          </p:cNvSpPr>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Body Level One</a:t>
            </a:r>
          </a:p>
          <a:p>
            <a:pPr lvl="1"/>
            <a:r>
              <a:t>Body Level Two</a:t>
            </a:r>
          </a:p>
          <a:p>
            <a:pPr lvl="2"/>
            <a:r>
              <a:t>Body Level Three</a:t>
            </a:r>
          </a:p>
          <a:p>
            <a:pPr lvl="3"/>
            <a:r>
              <a:t>Body Level Four</a:t>
            </a:r>
          </a:p>
          <a:p>
            <a:pPr lvl="4"/>
            <a:r>
              <a:t>Body Level Five</a:t>
            </a:r>
          </a:p>
        </p:txBody>
      </p:sp>
      <p:sp>
        <p:nvSpPr>
          <p:cNvPr id="72" name="Shape 72"/>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863123131"/>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89" name="Shape 89"/>
          <p:cNvSpPr>
            <a:spLocks noGrp="1"/>
          </p:cNvSpPr>
          <p:nvPr>
            <p:ph type="body" idx="1"/>
          </p:nvPr>
        </p:nvSpPr>
        <p:spPr>
          <a:xfrm>
            <a:off x="850900" y="838200"/>
            <a:ext cx="11303000" cy="80772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Body Level One</a:t>
            </a:r>
          </a:p>
          <a:p>
            <a:pPr lvl="1"/>
            <a:r>
              <a:t>Body Level Two</a:t>
            </a:r>
          </a:p>
          <a:p>
            <a:pPr lvl="2"/>
            <a:r>
              <a:t>Body Level Three</a:t>
            </a:r>
          </a:p>
          <a:p>
            <a:pPr lvl="3"/>
            <a:r>
              <a:t>Body Level Four</a:t>
            </a:r>
          </a:p>
          <a:p>
            <a:pPr lvl="4"/>
            <a:r>
              <a:t>Body Level Five</a:t>
            </a:r>
          </a:p>
        </p:txBody>
      </p:sp>
      <p:sp>
        <p:nvSpPr>
          <p:cNvPr id="90" name="Shape 90"/>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133298146"/>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39" name="Shape 39"/>
          <p:cNvSpPr>
            <a:spLocks noGrp="1"/>
          </p:cNvSpPr>
          <p:nvPr>
            <p:ph type="title"/>
          </p:nvPr>
        </p:nvSpPr>
        <p:spPr>
          <a:xfrm>
            <a:off x="1117600" y="3606800"/>
            <a:ext cx="10769600" cy="2540000"/>
          </a:xfrm>
          <a:prstGeom prst="rect">
            <a:avLst/>
          </a:prstGeom>
        </p:spPr>
        <p:txBody>
          <a:bodyPr/>
          <a:lstStyle/>
          <a:p>
            <a:r>
              <a:t>Title Text</a:t>
            </a:r>
          </a:p>
        </p:txBody>
      </p:sp>
      <p:sp>
        <p:nvSpPr>
          <p:cNvPr id="40" name="Shape 40"/>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03465309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04/23/18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49964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16027" y="1850825"/>
            <a:ext cx="10253835" cy="4057226"/>
          </a:xfrm>
        </p:spPr>
        <p:txBody>
          <a:bodyPr anchor="b">
            <a:normAutofit/>
          </a:bodyPr>
          <a:lstStyle>
            <a:lvl1pPr algn="r">
              <a:defRPr sz="8533"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816027" y="5996555"/>
            <a:ext cx="10253835" cy="1626061"/>
          </a:xfrm>
        </p:spPr>
        <p:txBody>
          <a:bodyPr/>
          <a:lstStyle>
            <a:lvl1pPr marL="0" indent="0" algn="r">
              <a:lnSpc>
                <a:spcPct val="112000"/>
              </a:lnSpc>
              <a:spcBef>
                <a:spcPts val="0"/>
              </a:spcBef>
              <a:spcAft>
                <a:spcPts val="0"/>
              </a:spcAft>
              <a:buNone/>
              <a:defRPr sz="2560">
                <a:solidFill>
                  <a:schemeClr val="tx2"/>
                </a:solidFill>
              </a:defRPr>
            </a:lvl1pPr>
            <a:lvl2pPr marL="487672" indent="0">
              <a:buNone/>
              <a:defRPr sz="2133">
                <a:solidFill>
                  <a:schemeClr val="tx1">
                    <a:tint val="75000"/>
                  </a:schemeClr>
                </a:solidFill>
              </a:defRPr>
            </a:lvl2pPr>
            <a:lvl3pPr marL="975345" indent="0">
              <a:buNone/>
              <a:defRPr sz="1920">
                <a:solidFill>
                  <a:schemeClr val="tx1">
                    <a:tint val="75000"/>
                  </a:schemeClr>
                </a:solidFill>
              </a:defRPr>
            </a:lvl3pPr>
            <a:lvl4pPr marL="1463017" indent="0">
              <a:buNone/>
              <a:defRPr sz="1707">
                <a:solidFill>
                  <a:schemeClr val="tx1">
                    <a:tint val="75000"/>
                  </a:schemeClr>
                </a:solidFill>
              </a:defRPr>
            </a:lvl4pPr>
            <a:lvl5pPr marL="1950690" indent="0">
              <a:buNone/>
              <a:defRPr sz="1707">
                <a:solidFill>
                  <a:schemeClr val="tx1">
                    <a:tint val="75000"/>
                  </a:schemeClr>
                </a:solidFill>
              </a:defRPr>
            </a:lvl5pPr>
            <a:lvl6pPr marL="2438362" indent="0">
              <a:buNone/>
              <a:defRPr sz="1707">
                <a:solidFill>
                  <a:schemeClr val="tx1">
                    <a:tint val="75000"/>
                  </a:schemeClr>
                </a:solidFill>
              </a:defRPr>
            </a:lvl6pPr>
            <a:lvl7pPr marL="2926034" indent="0">
              <a:buNone/>
              <a:defRPr sz="1707">
                <a:solidFill>
                  <a:schemeClr val="tx1">
                    <a:tint val="75000"/>
                  </a:schemeClr>
                </a:solidFill>
              </a:defRPr>
            </a:lvl7pPr>
            <a:lvl8pPr marL="3413707" indent="0">
              <a:buNone/>
              <a:defRPr sz="1707">
                <a:solidFill>
                  <a:schemeClr val="tx1">
                    <a:tint val="75000"/>
                  </a:schemeClr>
                </a:solidFill>
              </a:defRPr>
            </a:lvl8pPr>
            <a:lvl9pPr marL="3901379" indent="0">
              <a:buNone/>
              <a:defRPr sz="170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8169" y="9178149"/>
            <a:ext cx="1730570" cy="575451"/>
          </a:xfrm>
        </p:spPr>
        <p:txBody>
          <a:bodyPr/>
          <a:lstStyle>
            <a:lvl1pPr>
              <a:defRPr>
                <a:solidFill>
                  <a:schemeClr val="tx2"/>
                </a:solidFill>
              </a:defRPr>
            </a:lvl1pPr>
          </a:lstStyle>
          <a:p>
            <a:fld id="{87DE6118-2437-4B30-8E3C-4D2BE6020583}" type="datetimeFigureOut">
              <a:rPr lang="en-US" smtClean="0"/>
              <a:pPr/>
              <a:t>04/23/18</a:t>
            </a:fld>
            <a:endParaRPr lang="en-US" dirty="0"/>
          </a:p>
        </p:txBody>
      </p:sp>
      <p:sp>
        <p:nvSpPr>
          <p:cNvPr id="5" name="Footer Placeholder 4"/>
          <p:cNvSpPr>
            <a:spLocks noGrp="1"/>
          </p:cNvSpPr>
          <p:nvPr>
            <p:ph type="ftr" sz="quarter" idx="11"/>
          </p:nvPr>
        </p:nvSpPr>
        <p:spPr>
          <a:xfrm>
            <a:off x="2756600" y="9178149"/>
            <a:ext cx="7491602" cy="575451"/>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10486062" y="9178149"/>
            <a:ext cx="1702711" cy="575451"/>
          </a:xfrm>
        </p:spPr>
        <p:txBody>
          <a:bodyPr/>
          <a:lstStyle>
            <a:lvl1pPr>
              <a:defRPr>
                <a:solidFill>
                  <a:schemeClr val="tx2"/>
                </a:solidFill>
              </a:defRPr>
            </a:lvl1pPr>
          </a:lstStyle>
          <a:p>
            <a:fld id="{86CB4B4D-7CA3-9044-876B-883B54F8677D}" type="slidenum">
              <a:rPr lang="en-US" smtClean="0"/>
              <a:t>‹#›</a:t>
            </a:fld>
            <a:endParaRPr lang="en-US"/>
          </a:p>
        </p:txBody>
      </p:sp>
      <p:sp>
        <p:nvSpPr>
          <p:cNvPr id="7" name="Freeform 6"/>
          <p:cNvSpPr/>
          <p:nvPr/>
        </p:nvSpPr>
        <p:spPr bwMode="auto">
          <a:xfrm>
            <a:off x="8695427" y="2397372"/>
            <a:ext cx="3493348" cy="6269850"/>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title="Crop Mark"/>
          <p:cNvSpPr/>
          <p:nvPr/>
        </p:nvSpPr>
        <p:spPr bwMode="auto">
          <a:xfrm>
            <a:off x="8695427" y="2397372"/>
            <a:ext cx="3493348" cy="6269850"/>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66921112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463040" y="3251201"/>
            <a:ext cx="4744306" cy="5093548"/>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960429" y="3251201"/>
            <a:ext cx="4744306" cy="5093548"/>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04/23/18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4282867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63040" y="975360"/>
            <a:ext cx="10241280" cy="211328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463040" y="3328327"/>
            <a:ext cx="4744306" cy="1171786"/>
          </a:xfrm>
        </p:spPr>
        <p:txBody>
          <a:bodyPr anchor="b">
            <a:noAutofit/>
          </a:bodyPr>
          <a:lstStyle>
            <a:lvl1pPr marL="0" indent="0">
              <a:lnSpc>
                <a:spcPct val="84000"/>
              </a:lnSpc>
              <a:spcBef>
                <a:spcPts val="0"/>
              </a:spcBef>
              <a:spcAft>
                <a:spcPts val="0"/>
              </a:spcAft>
              <a:buNone/>
              <a:defRPr sz="3413" b="0" baseline="0">
                <a:solidFill>
                  <a:schemeClr val="tx2"/>
                </a:solidFill>
              </a:defRPr>
            </a:lvl1pPr>
            <a:lvl2pPr marL="487672" indent="0">
              <a:buNone/>
              <a:defRPr sz="2133" b="1"/>
            </a:lvl2pPr>
            <a:lvl3pPr marL="975345" indent="0">
              <a:buNone/>
              <a:defRPr sz="1920" b="1"/>
            </a:lvl3pPr>
            <a:lvl4pPr marL="1463017" indent="0">
              <a:buNone/>
              <a:defRPr sz="1707" b="1"/>
            </a:lvl4pPr>
            <a:lvl5pPr marL="1950690" indent="0">
              <a:buNone/>
              <a:defRPr sz="1707" b="1"/>
            </a:lvl5pPr>
            <a:lvl6pPr marL="2438362" indent="0">
              <a:buNone/>
              <a:defRPr sz="1707" b="1"/>
            </a:lvl6pPr>
            <a:lvl7pPr marL="2926034" indent="0">
              <a:buNone/>
              <a:defRPr sz="1707" b="1"/>
            </a:lvl7pPr>
            <a:lvl8pPr marL="3413707" indent="0">
              <a:buNone/>
              <a:defRPr sz="1707" b="1"/>
            </a:lvl8pPr>
            <a:lvl9pPr marL="3901379" indent="0">
              <a:buNone/>
              <a:defRPr sz="1707" b="1"/>
            </a:lvl9pPr>
          </a:lstStyle>
          <a:p>
            <a:pPr lvl="0"/>
            <a:r>
              <a:rPr lang="en-US"/>
              <a:t>Edit Master text styles</a:t>
            </a:r>
          </a:p>
        </p:txBody>
      </p:sp>
      <p:sp>
        <p:nvSpPr>
          <p:cNvPr id="4" name="Content Placeholder 3"/>
          <p:cNvSpPr>
            <a:spLocks noGrp="1"/>
          </p:cNvSpPr>
          <p:nvPr>
            <p:ph sz="half" idx="2"/>
          </p:nvPr>
        </p:nvSpPr>
        <p:spPr>
          <a:xfrm>
            <a:off x="1463041" y="4700741"/>
            <a:ext cx="4744304" cy="3644008"/>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960014" y="3341872"/>
            <a:ext cx="4744306" cy="1171786"/>
          </a:xfrm>
        </p:spPr>
        <p:txBody>
          <a:bodyPr anchor="b">
            <a:noAutofit/>
          </a:bodyPr>
          <a:lstStyle>
            <a:lvl1pPr marL="0" indent="0">
              <a:lnSpc>
                <a:spcPct val="84000"/>
              </a:lnSpc>
              <a:spcBef>
                <a:spcPts val="0"/>
              </a:spcBef>
              <a:spcAft>
                <a:spcPts val="0"/>
              </a:spcAft>
              <a:buNone/>
              <a:defRPr sz="3413" b="0" baseline="0">
                <a:solidFill>
                  <a:schemeClr val="tx2"/>
                </a:solidFill>
              </a:defRPr>
            </a:lvl1pPr>
            <a:lvl2pPr marL="487672" indent="0">
              <a:buNone/>
              <a:defRPr sz="2133" b="1"/>
            </a:lvl2pPr>
            <a:lvl3pPr marL="975345" indent="0">
              <a:buNone/>
              <a:defRPr sz="1920" b="1"/>
            </a:lvl3pPr>
            <a:lvl4pPr marL="1463017" indent="0">
              <a:buNone/>
              <a:defRPr sz="1707" b="1"/>
            </a:lvl4pPr>
            <a:lvl5pPr marL="1950690" indent="0">
              <a:buNone/>
              <a:defRPr sz="1707" b="1"/>
            </a:lvl5pPr>
            <a:lvl6pPr marL="2438362" indent="0">
              <a:buNone/>
              <a:defRPr sz="1707" b="1"/>
            </a:lvl6pPr>
            <a:lvl7pPr marL="2926034" indent="0">
              <a:buNone/>
              <a:defRPr sz="1707" b="1"/>
            </a:lvl7pPr>
            <a:lvl8pPr marL="3413707" indent="0">
              <a:buNone/>
              <a:defRPr sz="1707" b="1"/>
            </a:lvl8pPr>
            <a:lvl9pPr marL="3901379" indent="0">
              <a:buNone/>
              <a:defRPr sz="1707" b="1"/>
            </a:lvl9pPr>
          </a:lstStyle>
          <a:p>
            <a:pPr lvl="0"/>
            <a:r>
              <a:rPr lang="en-US"/>
              <a:t>Edit Master text styles</a:t>
            </a:r>
          </a:p>
        </p:txBody>
      </p:sp>
      <p:sp>
        <p:nvSpPr>
          <p:cNvPr id="6" name="Content Placeholder 5"/>
          <p:cNvSpPr>
            <a:spLocks noGrp="1"/>
          </p:cNvSpPr>
          <p:nvPr>
            <p:ph sz="quarter" idx="4"/>
          </p:nvPr>
        </p:nvSpPr>
        <p:spPr>
          <a:xfrm>
            <a:off x="6960014" y="4700741"/>
            <a:ext cx="4744306" cy="3644008"/>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04/23/18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4036047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04/23/18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159470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04/23/18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24484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535"/>
            <a:ext cx="5657088" cy="97530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72160" y="975360"/>
            <a:ext cx="4112768" cy="3068991"/>
          </a:xfrm>
        </p:spPr>
        <p:txBody>
          <a:bodyPr anchor="t">
            <a:noAutofit/>
          </a:bodyPr>
          <a:lstStyle>
            <a:lvl1pPr>
              <a:lnSpc>
                <a:spcPct val="84000"/>
              </a:lnSpc>
              <a:defRPr sz="6258"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673088" y="975361"/>
            <a:ext cx="5559552" cy="7360356"/>
          </a:xfrm>
        </p:spPr>
        <p:txBody>
          <a:bodyPr/>
          <a:lstStyle>
            <a:lvl1pPr>
              <a:defRPr sz="2133"/>
            </a:lvl1pPr>
            <a:lvl2pPr>
              <a:defRPr sz="2133"/>
            </a:lvl2pPr>
            <a:lvl3pPr>
              <a:defRPr sz="1920"/>
            </a:lvl3pPr>
            <a:lvl4pPr>
              <a:defRPr sz="1920"/>
            </a:lvl4pPr>
            <a:lvl5pPr>
              <a:defRPr sz="1707"/>
            </a:lvl5pPr>
            <a:lvl6pPr>
              <a:defRPr sz="1707"/>
            </a:lvl6pPr>
            <a:lvl7pPr>
              <a:defRPr sz="1707"/>
            </a:lvl7pPr>
            <a:lvl8pPr>
              <a:defRPr sz="1707"/>
            </a:lvl8pPr>
            <a:lvl9pPr>
              <a:defRPr sz="170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2160" y="4062356"/>
            <a:ext cx="4112768" cy="4282391"/>
          </a:xfrm>
        </p:spPr>
        <p:txBody>
          <a:bodyPr>
            <a:normAutofit/>
          </a:bodyPr>
          <a:lstStyle>
            <a:lvl1pPr marL="0" indent="0">
              <a:lnSpc>
                <a:spcPct val="113000"/>
              </a:lnSpc>
              <a:spcBef>
                <a:spcPts val="0"/>
              </a:spcBef>
              <a:spcAft>
                <a:spcPts val="2133"/>
              </a:spcAft>
              <a:buNone/>
              <a:defRPr sz="2276"/>
            </a:lvl1pPr>
            <a:lvl2pPr marL="487672" indent="0">
              <a:buNone/>
              <a:defRPr sz="1493"/>
            </a:lvl2pPr>
            <a:lvl3pPr marL="975345" indent="0">
              <a:buNone/>
              <a:defRPr sz="1280"/>
            </a:lvl3pPr>
            <a:lvl4pPr marL="1463017" indent="0">
              <a:buNone/>
              <a:defRPr sz="1067"/>
            </a:lvl4pPr>
            <a:lvl5pPr marL="1950690" indent="0">
              <a:buNone/>
              <a:defRPr sz="1067"/>
            </a:lvl5pPr>
            <a:lvl6pPr marL="2438362" indent="0">
              <a:buNone/>
              <a:defRPr sz="1067"/>
            </a:lvl6pPr>
            <a:lvl7pPr marL="2926034" indent="0">
              <a:buNone/>
              <a:defRPr sz="1067"/>
            </a:lvl7pPr>
            <a:lvl8pPr marL="3413707" indent="0">
              <a:buNone/>
              <a:defRPr sz="1067"/>
            </a:lvl8pPr>
            <a:lvl9pPr marL="3901379" indent="0">
              <a:buNone/>
              <a:defRPr sz="1067"/>
            </a:lvl9pPr>
          </a:lstStyle>
          <a:p>
            <a:pPr lvl="0"/>
            <a:r>
              <a:rPr lang="en-US"/>
              <a:t>Edit Master text styles</a:t>
            </a:r>
          </a:p>
        </p:txBody>
      </p:sp>
      <p:sp>
        <p:nvSpPr>
          <p:cNvPr id="5" name="Date Placeholder 4"/>
          <p:cNvSpPr>
            <a:spLocks noGrp="1"/>
          </p:cNvSpPr>
          <p:nvPr>
            <p:ph type="dt" sz="half" idx="10"/>
          </p:nvPr>
        </p:nvSpPr>
        <p:spPr>
          <a:xfrm>
            <a:off x="772161" y="9178149"/>
            <a:ext cx="1284877" cy="575451"/>
          </a:xfrm>
        </p:spPr>
        <p:txBody>
          <a:bodyPr/>
          <a:lstStyle>
            <a:lvl1pPr>
              <a:defRPr>
                <a:solidFill>
                  <a:schemeClr val="tx2"/>
                </a:solidFill>
              </a:defRPr>
            </a:lvl1pPr>
          </a:lstStyle>
          <a:p>
            <a:fld id="{87DE6118-2437-4B30-8E3C-4D2BE6020583}" type="datetimeFigureOut">
              <a:rPr lang="en-US" smtClean="0"/>
              <a:pPr/>
              <a:t>04/23/18</a:t>
            </a:fld>
            <a:endParaRPr lang="en-US" dirty="0"/>
          </a:p>
        </p:txBody>
      </p:sp>
      <p:sp>
        <p:nvSpPr>
          <p:cNvPr id="6" name="Footer Placeholder 5"/>
          <p:cNvSpPr>
            <a:spLocks noGrp="1"/>
          </p:cNvSpPr>
          <p:nvPr>
            <p:ph type="ftr" sz="quarter" idx="11"/>
          </p:nvPr>
        </p:nvSpPr>
        <p:spPr>
          <a:xfrm>
            <a:off x="2353008" y="9178149"/>
            <a:ext cx="2531920" cy="575451"/>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10542017" y="9178149"/>
            <a:ext cx="1702711" cy="575451"/>
          </a:xfrm>
        </p:spPr>
        <p:txBody>
          <a:bodyPr/>
          <a:lstStyle>
            <a:lvl1pPr>
              <a:defRPr>
                <a:solidFill>
                  <a:schemeClr val="tx2"/>
                </a:solidFill>
              </a:defRPr>
            </a:lvl1pPr>
          </a:lstStyle>
          <a:p>
            <a:fld id="{86CB4B4D-7CA3-9044-876B-883B54F8677D}" type="slidenum">
              <a:rPr lang="en-US" smtClean="0"/>
              <a:t>‹#›</a:t>
            </a:fld>
            <a:endParaRPr lang="en-US"/>
          </a:p>
        </p:txBody>
      </p:sp>
      <p:sp>
        <p:nvSpPr>
          <p:cNvPr id="9" name="Rectangle 8"/>
          <p:cNvSpPr/>
          <p:nvPr/>
        </p:nvSpPr>
        <p:spPr>
          <a:xfrm>
            <a:off x="5657088" y="535"/>
            <a:ext cx="243840" cy="9753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5657088" y="535"/>
            <a:ext cx="243840" cy="9753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57643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535"/>
            <a:ext cx="5657088" cy="97530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72160" y="975360"/>
            <a:ext cx="4112768" cy="3068991"/>
          </a:xfrm>
        </p:spPr>
        <p:txBody>
          <a:bodyPr anchor="t">
            <a:normAutofit/>
          </a:bodyPr>
          <a:lstStyle>
            <a:lvl1pPr>
              <a:lnSpc>
                <a:spcPct val="84000"/>
              </a:lnSpc>
              <a:defRPr sz="6258"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900928" y="2"/>
            <a:ext cx="7103872" cy="9753599"/>
          </a:xfrm>
        </p:spPr>
        <p:txBody>
          <a:bodyPr anchor="t">
            <a:normAutofit/>
          </a:bodyPr>
          <a:lstStyle>
            <a:lvl1pPr marL="0" indent="0">
              <a:buNone/>
              <a:defRPr sz="2133"/>
            </a:lvl1pPr>
            <a:lvl2pPr marL="487672" indent="0">
              <a:buNone/>
              <a:defRPr sz="2133"/>
            </a:lvl2pPr>
            <a:lvl3pPr marL="975345" indent="0">
              <a:buNone/>
              <a:defRPr sz="2133"/>
            </a:lvl3pPr>
            <a:lvl4pPr marL="1463017" indent="0">
              <a:buNone/>
              <a:defRPr sz="2133"/>
            </a:lvl4pPr>
            <a:lvl5pPr marL="1950690" indent="0">
              <a:buNone/>
              <a:defRPr sz="2133"/>
            </a:lvl5pPr>
            <a:lvl6pPr marL="2438362" indent="0">
              <a:buNone/>
              <a:defRPr sz="2133"/>
            </a:lvl6pPr>
            <a:lvl7pPr marL="2926034" indent="0">
              <a:buNone/>
              <a:defRPr sz="2133"/>
            </a:lvl7pPr>
            <a:lvl8pPr marL="3413707" indent="0">
              <a:buNone/>
              <a:defRPr sz="2133"/>
            </a:lvl8pPr>
            <a:lvl9pPr marL="3901379" indent="0">
              <a:buNone/>
              <a:defRPr sz="2133"/>
            </a:lvl9pPr>
          </a:lstStyle>
          <a:p>
            <a:r>
              <a:rPr lang="en-US"/>
              <a:t>Click icon to add picture</a:t>
            </a:r>
            <a:endParaRPr lang="en-US" dirty="0"/>
          </a:p>
        </p:txBody>
      </p:sp>
      <p:sp>
        <p:nvSpPr>
          <p:cNvPr id="4" name="Text Placeholder 3"/>
          <p:cNvSpPr>
            <a:spLocks noGrp="1"/>
          </p:cNvSpPr>
          <p:nvPr>
            <p:ph type="body" sz="half" idx="2"/>
          </p:nvPr>
        </p:nvSpPr>
        <p:spPr>
          <a:xfrm>
            <a:off x="772160" y="4061821"/>
            <a:ext cx="4112768" cy="4282926"/>
          </a:xfrm>
        </p:spPr>
        <p:txBody>
          <a:bodyPr>
            <a:normAutofit/>
          </a:bodyPr>
          <a:lstStyle>
            <a:lvl1pPr marL="0" indent="0">
              <a:lnSpc>
                <a:spcPct val="113000"/>
              </a:lnSpc>
              <a:spcBef>
                <a:spcPts val="0"/>
              </a:spcBef>
              <a:spcAft>
                <a:spcPts val="2133"/>
              </a:spcAft>
              <a:buNone/>
              <a:defRPr sz="2276"/>
            </a:lvl1pPr>
            <a:lvl2pPr marL="487672" indent="0">
              <a:buNone/>
              <a:defRPr sz="1493"/>
            </a:lvl2pPr>
            <a:lvl3pPr marL="975345" indent="0">
              <a:buNone/>
              <a:defRPr sz="1280"/>
            </a:lvl3pPr>
            <a:lvl4pPr marL="1463017" indent="0">
              <a:buNone/>
              <a:defRPr sz="1067"/>
            </a:lvl4pPr>
            <a:lvl5pPr marL="1950690" indent="0">
              <a:buNone/>
              <a:defRPr sz="1067"/>
            </a:lvl5pPr>
            <a:lvl6pPr marL="2438362" indent="0">
              <a:buNone/>
              <a:defRPr sz="1067"/>
            </a:lvl6pPr>
            <a:lvl7pPr marL="2926034" indent="0">
              <a:buNone/>
              <a:defRPr sz="1067"/>
            </a:lvl7pPr>
            <a:lvl8pPr marL="3413707" indent="0">
              <a:buNone/>
              <a:defRPr sz="1067"/>
            </a:lvl8pPr>
            <a:lvl9pPr marL="3901379" indent="0">
              <a:buNone/>
              <a:defRPr sz="1067"/>
            </a:lvl9pPr>
          </a:lstStyle>
          <a:p>
            <a:pPr lvl="0"/>
            <a:r>
              <a:rPr lang="en-US"/>
              <a:t>Edit Master text styles</a:t>
            </a:r>
          </a:p>
        </p:txBody>
      </p:sp>
      <p:sp>
        <p:nvSpPr>
          <p:cNvPr id="5" name="Date Placeholder 4"/>
          <p:cNvSpPr>
            <a:spLocks noGrp="1"/>
          </p:cNvSpPr>
          <p:nvPr>
            <p:ph type="dt" sz="half" idx="10"/>
          </p:nvPr>
        </p:nvSpPr>
        <p:spPr>
          <a:xfrm>
            <a:off x="772161" y="9178149"/>
            <a:ext cx="1284877" cy="575451"/>
          </a:xfrm>
        </p:spPr>
        <p:txBody>
          <a:bodyPr/>
          <a:lstStyle>
            <a:lvl1pPr>
              <a:defRPr>
                <a:solidFill>
                  <a:schemeClr val="tx2"/>
                </a:solidFill>
              </a:defRPr>
            </a:lvl1pPr>
          </a:lstStyle>
          <a:p>
            <a:fld id="{87DE6118-2437-4B30-8E3C-4D2BE6020583}" type="datetimeFigureOut">
              <a:rPr lang="en-US" smtClean="0"/>
              <a:pPr/>
              <a:t>04/23/18</a:t>
            </a:fld>
            <a:endParaRPr lang="en-US" dirty="0"/>
          </a:p>
        </p:txBody>
      </p:sp>
      <p:sp>
        <p:nvSpPr>
          <p:cNvPr id="6" name="Footer Placeholder 5"/>
          <p:cNvSpPr>
            <a:spLocks noGrp="1"/>
          </p:cNvSpPr>
          <p:nvPr>
            <p:ph type="ftr" sz="quarter" idx="11"/>
          </p:nvPr>
        </p:nvSpPr>
        <p:spPr>
          <a:xfrm>
            <a:off x="2353008" y="9178149"/>
            <a:ext cx="2531920" cy="575451"/>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10542017" y="9178149"/>
            <a:ext cx="1702711" cy="575451"/>
          </a:xfrm>
        </p:spPr>
        <p:txBody>
          <a:bodyPr/>
          <a:lstStyle>
            <a:lvl1pPr>
              <a:defRPr>
                <a:solidFill>
                  <a:schemeClr val="tx2"/>
                </a:solidFill>
              </a:defRPr>
            </a:lvl1pPr>
          </a:lstStyle>
          <a:p>
            <a:fld id="{86CB4B4D-7CA3-9044-876B-883B54F8677D}" type="slidenum">
              <a:rPr lang="en-US" smtClean="0"/>
              <a:t>‹#›</a:t>
            </a:fld>
            <a:endParaRPr lang="en-US"/>
          </a:p>
        </p:txBody>
      </p:sp>
      <p:sp>
        <p:nvSpPr>
          <p:cNvPr id="9" name="Rectangle 8"/>
          <p:cNvSpPr/>
          <p:nvPr/>
        </p:nvSpPr>
        <p:spPr>
          <a:xfrm>
            <a:off x="5657088" y="535"/>
            <a:ext cx="243840" cy="9753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5657088" y="535"/>
            <a:ext cx="243840" cy="9753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53364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63040" y="975360"/>
            <a:ext cx="10241280" cy="2113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63040" y="3251200"/>
            <a:ext cx="10241280" cy="509354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83360" y="9178149"/>
            <a:ext cx="1284877" cy="575451"/>
          </a:xfrm>
          <a:prstGeom prst="rect">
            <a:avLst/>
          </a:prstGeom>
        </p:spPr>
        <p:txBody>
          <a:bodyPr vert="horz" lIns="91440" tIns="45720" rIns="91440" bIns="45720" rtlCol="0" anchor="ctr"/>
          <a:lstStyle>
            <a:lvl1pPr algn="l">
              <a:defRPr sz="1422" baseline="0">
                <a:solidFill>
                  <a:schemeClr val="tx2"/>
                </a:solidFill>
              </a:defRPr>
            </a:lvl1pPr>
          </a:lstStyle>
          <a:p>
            <a:fld id="{87DE6118-2437-4B30-8E3C-4D2BE6020583}" type="datetimeFigureOut">
              <a:rPr lang="en-US" smtClean="0"/>
              <a:pPr/>
              <a:t>04/23/18</a:t>
            </a:fld>
            <a:endParaRPr lang="en-US" dirty="0"/>
          </a:p>
        </p:txBody>
      </p:sp>
      <p:sp>
        <p:nvSpPr>
          <p:cNvPr id="5" name="Footer Placeholder 4"/>
          <p:cNvSpPr>
            <a:spLocks noGrp="1"/>
          </p:cNvSpPr>
          <p:nvPr>
            <p:ph type="ftr" sz="quarter" idx="3"/>
          </p:nvPr>
        </p:nvSpPr>
        <p:spPr>
          <a:xfrm>
            <a:off x="3086469" y="9178149"/>
            <a:ext cx="6699553" cy="575451"/>
          </a:xfrm>
          <a:prstGeom prst="rect">
            <a:avLst/>
          </a:prstGeom>
        </p:spPr>
        <p:txBody>
          <a:bodyPr vert="horz" lIns="91440" tIns="45720" rIns="91440" bIns="45720" rtlCol="0" anchor="ctr"/>
          <a:lstStyle>
            <a:lvl1pPr algn="l">
              <a:defRPr sz="1422"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10104253" y="9178149"/>
            <a:ext cx="1702711" cy="575451"/>
          </a:xfrm>
          <a:prstGeom prst="rect">
            <a:avLst/>
          </a:prstGeom>
        </p:spPr>
        <p:txBody>
          <a:bodyPr vert="horz" lIns="91440" tIns="45720" rIns="91440" bIns="45720" rtlCol="0" anchor="ctr"/>
          <a:lstStyle>
            <a:lvl1pPr algn="r">
              <a:defRPr sz="1422" baseline="0">
                <a:solidFill>
                  <a:schemeClr val="tx2"/>
                </a:solidFill>
              </a:defRPr>
            </a:lvl1pPr>
          </a:lstStyle>
          <a:p>
            <a:fld id="{86CB4B4D-7CA3-9044-876B-883B54F8677D}" type="slidenum">
              <a:rPr lang="en-US" smtClean="0"/>
              <a:t>‹#›</a:t>
            </a:fld>
            <a:endParaRPr lang="en-US"/>
          </a:p>
        </p:txBody>
      </p:sp>
      <p:sp>
        <p:nvSpPr>
          <p:cNvPr id="9" name="Rectangle 8"/>
          <p:cNvSpPr/>
          <p:nvPr/>
        </p:nvSpPr>
        <p:spPr>
          <a:xfrm>
            <a:off x="509968" y="535"/>
            <a:ext cx="243840" cy="9753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title="Side bar"/>
          <p:cNvSpPr/>
          <p:nvPr/>
        </p:nvSpPr>
        <p:spPr>
          <a:xfrm>
            <a:off x="509968" y="535"/>
            <a:ext cx="243840" cy="9753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45697338"/>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Lst>
  <p:txStyles>
    <p:titleStyle>
      <a:lvl1pPr algn="l" defTabSz="975345" rtl="0" eaLnBrk="1" latinLnBrk="0" hangingPunct="1">
        <a:lnSpc>
          <a:spcPct val="89000"/>
        </a:lnSpc>
        <a:spcBef>
          <a:spcPct val="0"/>
        </a:spcBef>
        <a:buNone/>
        <a:defRPr sz="6258" kern="1200" baseline="0">
          <a:solidFill>
            <a:schemeClr val="tx2"/>
          </a:solidFill>
          <a:latin typeface="+mj-lt"/>
          <a:ea typeface="+mj-ea"/>
          <a:cs typeface="+mj-cs"/>
        </a:defRPr>
      </a:lvl1pPr>
    </p:titleStyle>
    <p:bodyStyle>
      <a:lvl1pPr marL="546193" indent="-546193" algn="l" defTabSz="975345" rtl="0" eaLnBrk="1" latinLnBrk="0" hangingPunct="1">
        <a:lnSpc>
          <a:spcPct val="94000"/>
        </a:lnSpc>
        <a:spcBef>
          <a:spcPts val="1422"/>
        </a:spcBef>
        <a:spcAft>
          <a:spcPts val="284"/>
        </a:spcAft>
        <a:buFont typeface="Franklin Gothic Book" panose="020B0503020102020204" pitchFamily="34" charset="0"/>
        <a:buChar char="■"/>
        <a:defRPr sz="2844" kern="1200" baseline="0">
          <a:solidFill>
            <a:schemeClr val="tx2"/>
          </a:solidFill>
          <a:latin typeface="+mn-lt"/>
          <a:ea typeface="+mn-ea"/>
          <a:cs typeface="+mn-cs"/>
        </a:defRPr>
      </a:lvl1pPr>
      <a:lvl2pPr marL="1300460" indent="-546193" algn="l" defTabSz="975345" rtl="0" eaLnBrk="1" latinLnBrk="0" hangingPunct="1">
        <a:lnSpc>
          <a:spcPct val="94000"/>
        </a:lnSpc>
        <a:spcBef>
          <a:spcPts val="711"/>
        </a:spcBef>
        <a:spcAft>
          <a:spcPts val="284"/>
        </a:spcAft>
        <a:buFont typeface="Franklin Gothic Book" panose="020B0503020102020204" pitchFamily="34" charset="0"/>
        <a:buChar char="–"/>
        <a:defRPr sz="2844" i="1" kern="1200" baseline="0">
          <a:solidFill>
            <a:schemeClr val="tx2"/>
          </a:solidFill>
          <a:latin typeface="+mn-lt"/>
          <a:ea typeface="+mn-ea"/>
          <a:cs typeface="+mn-cs"/>
        </a:defRPr>
      </a:lvl2pPr>
      <a:lvl3pPr marL="1950690" indent="-546193" algn="l" defTabSz="975345" rtl="0" eaLnBrk="1" latinLnBrk="0" hangingPunct="1">
        <a:lnSpc>
          <a:spcPct val="94000"/>
        </a:lnSpc>
        <a:spcBef>
          <a:spcPts val="711"/>
        </a:spcBef>
        <a:spcAft>
          <a:spcPts val="284"/>
        </a:spcAft>
        <a:buFont typeface="Franklin Gothic Book" panose="020B0503020102020204" pitchFamily="34" charset="0"/>
        <a:buChar char="■"/>
        <a:defRPr sz="2560" kern="1200" baseline="0">
          <a:solidFill>
            <a:schemeClr val="tx2"/>
          </a:solidFill>
          <a:latin typeface="+mn-lt"/>
          <a:ea typeface="+mn-ea"/>
          <a:cs typeface="+mn-cs"/>
        </a:defRPr>
      </a:lvl3pPr>
      <a:lvl4pPr marL="2600919" indent="-546193" algn="l" defTabSz="975345" rtl="0" eaLnBrk="1" latinLnBrk="0" hangingPunct="1">
        <a:lnSpc>
          <a:spcPct val="94000"/>
        </a:lnSpc>
        <a:spcBef>
          <a:spcPts val="711"/>
        </a:spcBef>
        <a:spcAft>
          <a:spcPts val="284"/>
        </a:spcAft>
        <a:buFont typeface="Franklin Gothic Book" panose="020B0503020102020204" pitchFamily="34" charset="0"/>
        <a:buChar char="–"/>
        <a:defRPr sz="2560" i="1" kern="1200" baseline="0">
          <a:solidFill>
            <a:schemeClr val="tx2"/>
          </a:solidFill>
          <a:latin typeface="+mn-lt"/>
          <a:ea typeface="+mn-ea"/>
          <a:cs typeface="+mn-cs"/>
        </a:defRPr>
      </a:lvl4pPr>
      <a:lvl5pPr marL="3251149" indent="-546193" algn="l" defTabSz="975345" rtl="0" eaLnBrk="1" latinLnBrk="0" hangingPunct="1">
        <a:lnSpc>
          <a:spcPct val="94000"/>
        </a:lnSpc>
        <a:spcBef>
          <a:spcPts val="711"/>
        </a:spcBef>
        <a:spcAft>
          <a:spcPts val="284"/>
        </a:spcAft>
        <a:buFont typeface="Franklin Gothic Book" panose="020B0503020102020204" pitchFamily="34" charset="0"/>
        <a:buChar char="■"/>
        <a:defRPr sz="2276" kern="1200" baseline="0">
          <a:solidFill>
            <a:schemeClr val="tx2"/>
          </a:solidFill>
          <a:latin typeface="+mn-lt"/>
          <a:ea typeface="+mn-ea"/>
          <a:cs typeface="+mn-cs"/>
        </a:defRPr>
      </a:lvl5pPr>
      <a:lvl6pPr marL="3901379" indent="-546193" algn="l" defTabSz="975345" rtl="0" eaLnBrk="1" latinLnBrk="0" hangingPunct="1">
        <a:lnSpc>
          <a:spcPct val="94000"/>
        </a:lnSpc>
        <a:spcBef>
          <a:spcPts val="711"/>
        </a:spcBef>
        <a:spcAft>
          <a:spcPts val="284"/>
        </a:spcAft>
        <a:buFont typeface="Franklin Gothic Book" panose="020B0503020102020204" pitchFamily="34" charset="0"/>
        <a:buChar char="–"/>
        <a:defRPr sz="2276" i="1" kern="1200" baseline="0">
          <a:solidFill>
            <a:schemeClr val="tx2"/>
          </a:solidFill>
          <a:latin typeface="+mn-lt"/>
          <a:ea typeface="+mn-ea"/>
          <a:cs typeface="+mn-cs"/>
        </a:defRPr>
      </a:lvl6pPr>
      <a:lvl7pPr marL="4551609" indent="-546193" algn="l" defTabSz="975345" rtl="0" eaLnBrk="1" latinLnBrk="0" hangingPunct="1">
        <a:lnSpc>
          <a:spcPct val="94000"/>
        </a:lnSpc>
        <a:spcBef>
          <a:spcPts val="711"/>
        </a:spcBef>
        <a:spcAft>
          <a:spcPts val="284"/>
        </a:spcAft>
        <a:buFont typeface="Franklin Gothic Book" panose="020B0503020102020204" pitchFamily="34" charset="0"/>
        <a:buChar char="■"/>
        <a:defRPr sz="1991" kern="1200" baseline="0">
          <a:solidFill>
            <a:schemeClr val="tx2"/>
          </a:solidFill>
          <a:latin typeface="+mn-lt"/>
          <a:ea typeface="+mn-ea"/>
          <a:cs typeface="+mn-cs"/>
        </a:defRPr>
      </a:lvl7pPr>
      <a:lvl8pPr marL="5201839" indent="-546193" algn="l" defTabSz="975345" rtl="0" eaLnBrk="1" latinLnBrk="0" hangingPunct="1">
        <a:lnSpc>
          <a:spcPct val="94000"/>
        </a:lnSpc>
        <a:spcBef>
          <a:spcPts val="711"/>
        </a:spcBef>
        <a:spcAft>
          <a:spcPts val="284"/>
        </a:spcAft>
        <a:buFont typeface="Franklin Gothic Book" panose="020B0503020102020204" pitchFamily="34" charset="0"/>
        <a:buChar char="–"/>
        <a:defRPr sz="1991" i="1" kern="1200" baseline="0">
          <a:solidFill>
            <a:schemeClr val="tx2"/>
          </a:solidFill>
          <a:latin typeface="+mn-lt"/>
          <a:ea typeface="+mn-ea"/>
          <a:cs typeface="+mn-cs"/>
        </a:defRPr>
      </a:lvl8pPr>
      <a:lvl9pPr marL="5852069" indent="-546193" algn="l" defTabSz="975345" rtl="0" eaLnBrk="1" latinLnBrk="0" hangingPunct="1">
        <a:lnSpc>
          <a:spcPct val="94000"/>
        </a:lnSpc>
        <a:spcBef>
          <a:spcPts val="711"/>
        </a:spcBef>
        <a:spcAft>
          <a:spcPts val="284"/>
        </a:spcAft>
        <a:buFont typeface="Franklin Gothic Book" panose="020B0503020102020204" pitchFamily="34" charset="0"/>
        <a:buChar char="■"/>
        <a:defRPr sz="1991" kern="1200" baseline="0">
          <a:solidFill>
            <a:schemeClr val="tx2"/>
          </a:solidFill>
          <a:latin typeface="+mn-lt"/>
          <a:ea typeface="+mn-ea"/>
          <a:cs typeface="+mn-cs"/>
        </a:defRPr>
      </a:lvl9pPr>
    </p:bodyStyle>
    <p:otherStyle>
      <a:defPPr>
        <a:defRPr lang="en-US"/>
      </a:defPPr>
      <a:lvl1pPr marL="0" algn="l" defTabSz="975345" rtl="0" eaLnBrk="1" latinLnBrk="0" hangingPunct="1">
        <a:defRPr sz="1920" kern="1200">
          <a:solidFill>
            <a:schemeClr val="tx1"/>
          </a:solidFill>
          <a:latin typeface="+mn-lt"/>
          <a:ea typeface="+mn-ea"/>
          <a:cs typeface="+mn-cs"/>
        </a:defRPr>
      </a:lvl1pPr>
      <a:lvl2pPr marL="487672" algn="l" defTabSz="975345" rtl="0" eaLnBrk="1" latinLnBrk="0" hangingPunct="1">
        <a:defRPr sz="1920" kern="1200">
          <a:solidFill>
            <a:schemeClr val="tx1"/>
          </a:solidFill>
          <a:latin typeface="+mn-lt"/>
          <a:ea typeface="+mn-ea"/>
          <a:cs typeface="+mn-cs"/>
        </a:defRPr>
      </a:lvl2pPr>
      <a:lvl3pPr marL="975345" algn="l" defTabSz="975345" rtl="0" eaLnBrk="1" latinLnBrk="0" hangingPunct="1">
        <a:defRPr sz="1920" kern="1200">
          <a:solidFill>
            <a:schemeClr val="tx1"/>
          </a:solidFill>
          <a:latin typeface="+mn-lt"/>
          <a:ea typeface="+mn-ea"/>
          <a:cs typeface="+mn-cs"/>
        </a:defRPr>
      </a:lvl3pPr>
      <a:lvl4pPr marL="1463017" algn="l" defTabSz="975345" rtl="0" eaLnBrk="1" latinLnBrk="0" hangingPunct="1">
        <a:defRPr sz="1920" kern="1200">
          <a:solidFill>
            <a:schemeClr val="tx1"/>
          </a:solidFill>
          <a:latin typeface="+mn-lt"/>
          <a:ea typeface="+mn-ea"/>
          <a:cs typeface="+mn-cs"/>
        </a:defRPr>
      </a:lvl4pPr>
      <a:lvl5pPr marL="1950690" algn="l" defTabSz="975345" rtl="0" eaLnBrk="1" latinLnBrk="0" hangingPunct="1">
        <a:defRPr sz="1920" kern="1200">
          <a:solidFill>
            <a:schemeClr val="tx1"/>
          </a:solidFill>
          <a:latin typeface="+mn-lt"/>
          <a:ea typeface="+mn-ea"/>
          <a:cs typeface="+mn-cs"/>
        </a:defRPr>
      </a:lvl5pPr>
      <a:lvl6pPr marL="2438362" algn="l" defTabSz="975345" rtl="0" eaLnBrk="1" latinLnBrk="0" hangingPunct="1">
        <a:defRPr sz="1920" kern="1200">
          <a:solidFill>
            <a:schemeClr val="tx1"/>
          </a:solidFill>
          <a:latin typeface="+mn-lt"/>
          <a:ea typeface="+mn-ea"/>
          <a:cs typeface="+mn-cs"/>
        </a:defRPr>
      </a:lvl6pPr>
      <a:lvl7pPr marL="2926034" algn="l" defTabSz="975345" rtl="0" eaLnBrk="1" latinLnBrk="0" hangingPunct="1">
        <a:defRPr sz="1920" kern="1200">
          <a:solidFill>
            <a:schemeClr val="tx1"/>
          </a:solidFill>
          <a:latin typeface="+mn-lt"/>
          <a:ea typeface="+mn-ea"/>
          <a:cs typeface="+mn-cs"/>
        </a:defRPr>
      </a:lvl7pPr>
      <a:lvl8pPr marL="3413707" algn="l" defTabSz="975345" rtl="0" eaLnBrk="1" latinLnBrk="0" hangingPunct="1">
        <a:defRPr sz="1920" kern="1200">
          <a:solidFill>
            <a:schemeClr val="tx1"/>
          </a:solidFill>
          <a:latin typeface="+mn-lt"/>
          <a:ea typeface="+mn-ea"/>
          <a:cs typeface="+mn-cs"/>
        </a:defRPr>
      </a:lvl8pPr>
      <a:lvl9pPr marL="3901379" algn="l" defTabSz="975345" rtl="0" eaLnBrk="1" latinLnBrk="0" hangingPunct="1">
        <a:defRPr sz="192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12">
          <p15:clr>
            <a:srgbClr val="F26B43"/>
          </p15:clr>
        </p15:guide>
        <p15:guide id="2" pos="936">
          <p15:clr>
            <a:srgbClr val="F26B43"/>
          </p15:clr>
        </p15:guide>
        <p15:guide id="3" pos="864">
          <p15:clr>
            <a:srgbClr val="F26B43"/>
          </p15:clr>
        </p15:guide>
        <p15:guide id="0" orient="horz" pos="1368">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Shape 133"/>
          <p:cNvSpPr>
            <a:spLocks noGrp="1"/>
          </p:cNvSpPr>
          <p:nvPr>
            <p:ph type="ctrTitle"/>
          </p:nvPr>
        </p:nvSpPr>
        <p:spPr>
          <a:xfrm>
            <a:off x="1634435" y="1406099"/>
            <a:ext cx="10053983" cy="2540000"/>
          </a:xfrm>
          <a:prstGeom prst="rect">
            <a:avLst/>
          </a:prstGeom>
        </p:spPr>
        <p:txBody>
          <a:bodyPr/>
          <a:lstStyle/>
          <a:p>
            <a:r>
              <a:rPr dirty="0">
                <a:latin typeface="Baskerville Old Face" panose="02020602080505020303" pitchFamily="18" charset="0"/>
              </a:rPr>
              <a:t>analysis of yelp data</a:t>
            </a:r>
            <a:r>
              <a:rPr lang="en-US" dirty="0">
                <a:latin typeface="Baskerville Old Face" panose="02020602080505020303" pitchFamily="18" charset="0"/>
              </a:rPr>
              <a:t>-Set</a:t>
            </a:r>
            <a:endParaRPr dirty="0">
              <a:latin typeface="Baskerville Old Face" panose="02020602080505020303" pitchFamily="18" charset="0"/>
            </a:endParaRPr>
          </a:p>
        </p:txBody>
      </p:sp>
      <p:sp>
        <p:nvSpPr>
          <p:cNvPr id="134" name="Shape 134"/>
          <p:cNvSpPr>
            <a:spLocks noGrp="1"/>
          </p:cNvSpPr>
          <p:nvPr>
            <p:ph type="subTitle" idx="1"/>
          </p:nvPr>
        </p:nvSpPr>
        <p:spPr>
          <a:xfrm>
            <a:off x="2376557" y="5807502"/>
            <a:ext cx="10769600" cy="3768825"/>
          </a:xfrm>
          <a:prstGeom prst="rect">
            <a:avLst/>
          </a:prstGeom>
        </p:spPr>
        <p:txBody>
          <a:bodyPr>
            <a:normAutofit/>
          </a:bodyPr>
          <a:lstStyle/>
          <a:p>
            <a:pPr lvl="7"/>
            <a:r>
              <a:rPr lang="en-US" sz="3200" dirty="0">
                <a:solidFill>
                  <a:schemeClr val="tx1"/>
                </a:solidFill>
              </a:rPr>
              <a:t> </a:t>
            </a:r>
            <a:r>
              <a:rPr sz="3200" dirty="0">
                <a:solidFill>
                  <a:schemeClr val="tx1"/>
                </a:solidFill>
              </a:rPr>
              <a:t>- Akshay Karki</a:t>
            </a:r>
            <a:endParaRPr lang="en-US" sz="3200" dirty="0">
              <a:solidFill>
                <a:schemeClr val="tx1"/>
              </a:solidFill>
            </a:endParaRPr>
          </a:p>
          <a:p>
            <a:pPr lvl="7"/>
            <a:r>
              <a:rPr lang="en-US" sz="3200" dirty="0">
                <a:solidFill>
                  <a:schemeClr val="tx1"/>
                </a:solidFill>
              </a:rPr>
              <a:t>	 </a:t>
            </a:r>
            <a:r>
              <a:rPr sz="3200" dirty="0">
                <a:solidFill>
                  <a:schemeClr val="tx1"/>
                </a:solidFill>
              </a:rPr>
              <a:t>- Gaurav </a:t>
            </a:r>
            <a:r>
              <a:rPr sz="3200" dirty="0" err="1">
                <a:solidFill>
                  <a:schemeClr val="tx1"/>
                </a:solidFill>
              </a:rPr>
              <a:t>Gawade</a:t>
            </a:r>
            <a:endParaRPr lang="en-US" sz="3200" dirty="0">
              <a:solidFill>
                <a:schemeClr val="tx1"/>
              </a:solidFill>
            </a:endParaRPr>
          </a:p>
          <a:p>
            <a:pPr lvl="7"/>
            <a:r>
              <a:rPr lang="en-US" sz="3200" dirty="0">
                <a:solidFill>
                  <a:schemeClr val="tx1"/>
                </a:solidFill>
              </a:rPr>
              <a:t>    </a:t>
            </a:r>
            <a:r>
              <a:rPr sz="3200" dirty="0">
                <a:solidFill>
                  <a:schemeClr val="tx1"/>
                </a:solidFill>
              </a:rPr>
              <a:t>- </a:t>
            </a:r>
            <a:r>
              <a:rPr sz="3200" dirty="0" err="1">
                <a:solidFill>
                  <a:schemeClr val="tx1"/>
                </a:solidFill>
              </a:rPr>
              <a:t>Shristika</a:t>
            </a:r>
            <a:r>
              <a:rPr sz="3200" dirty="0">
                <a:solidFill>
                  <a:schemeClr val="tx1"/>
                </a:solidFill>
              </a:rPr>
              <a:t> Yadav</a:t>
            </a:r>
          </a:p>
        </p:txBody>
      </p:sp>
      <p:sp>
        <p:nvSpPr>
          <p:cNvPr id="2" name="Rectangle 1">
            <a:extLst>
              <a:ext uri="{FF2B5EF4-FFF2-40B4-BE49-F238E27FC236}">
                <a16:creationId xmlns:a16="http://schemas.microsoft.com/office/drawing/2014/main" id="{0AC44529-34A9-4BB6-8BC0-A5C1B70A60D7}"/>
              </a:ext>
            </a:extLst>
          </p:cNvPr>
          <p:cNvSpPr/>
          <p:nvPr/>
        </p:nvSpPr>
        <p:spPr>
          <a:xfrm>
            <a:off x="3832991" y="4380661"/>
            <a:ext cx="5656870" cy="584775"/>
          </a:xfrm>
          <a:prstGeom prst="rect">
            <a:avLst/>
          </a:prstGeom>
        </p:spPr>
        <p:txBody>
          <a:bodyPr wrap="none">
            <a:spAutoFit/>
          </a:bodyPr>
          <a:lstStyle/>
          <a:p>
            <a:r>
              <a:rPr lang="en-US" sz="3200" dirty="0">
                <a:solidFill>
                  <a:srgbClr val="0070C0"/>
                </a:solidFill>
              </a:rPr>
              <a:t>Team - The data analytics group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Shape 162"/>
          <p:cNvSpPr>
            <a:spLocks noGrp="1"/>
          </p:cNvSpPr>
          <p:nvPr>
            <p:ph type="title"/>
          </p:nvPr>
        </p:nvSpPr>
        <p:spPr>
          <a:prstGeom prst="rect">
            <a:avLst/>
          </a:prstGeom>
        </p:spPr>
        <p:txBody>
          <a:bodyPr/>
          <a:lstStyle>
            <a:lvl1pPr defTabSz="537463">
              <a:defRPr sz="6440"/>
            </a:lvl1pPr>
          </a:lstStyle>
          <a:p>
            <a:pPr algn="just"/>
            <a:r>
              <a:rPr dirty="0"/>
              <a:t>Algorithm</a:t>
            </a:r>
          </a:p>
        </p:txBody>
      </p:sp>
      <p:sp>
        <p:nvSpPr>
          <p:cNvPr id="163" name="Shape 163"/>
          <p:cNvSpPr>
            <a:spLocks noGrp="1"/>
          </p:cNvSpPr>
          <p:nvPr>
            <p:ph type="body" idx="1"/>
          </p:nvPr>
        </p:nvSpPr>
        <p:spPr>
          <a:xfrm>
            <a:off x="1463040" y="2252133"/>
            <a:ext cx="10241280" cy="6349999"/>
          </a:xfrm>
          <a:prstGeom prst="rect">
            <a:avLst/>
          </a:prstGeom>
        </p:spPr>
        <p:txBody>
          <a:bodyPr>
            <a:normAutofit lnSpcReduction="10000"/>
          </a:bodyPr>
          <a:lstStyle/>
          <a:p>
            <a:pPr marL="391159" indent="-391159" algn="just" defTabSz="514095">
              <a:spcBef>
                <a:spcPts val="4800"/>
              </a:spcBef>
              <a:defRPr sz="3520"/>
            </a:pPr>
            <a:r>
              <a:rPr lang="en-US" sz="3200" dirty="0"/>
              <a:t>The algorithm was run iteratively on business.CSV file which contains check-ins for business on each day of the week and time.CSV file which contains check-ins for the different sets of time ranges. </a:t>
            </a:r>
          </a:p>
          <a:p>
            <a:pPr marL="391159" indent="-391159" algn="just" defTabSz="514095">
              <a:spcBef>
                <a:spcPts val="4800"/>
              </a:spcBef>
              <a:defRPr sz="3520"/>
            </a:pPr>
            <a:r>
              <a:rPr lang="en-US" sz="3200" dirty="0"/>
              <a:t>In order to identify the best value of k in K-means clustering, elbow method was used. In this method, the sum of squared errors (SSE) is plotted against the various values of k (value ranging from 2-10 were chosen).</a:t>
            </a:r>
          </a:p>
          <a:p>
            <a:pPr marL="391159" indent="-391159" algn="just" defTabSz="514095">
              <a:spcBef>
                <a:spcPts val="4800"/>
              </a:spcBef>
              <a:defRPr sz="3520"/>
            </a:pPr>
            <a:r>
              <a:rPr lang="en-US" sz="3200" dirty="0"/>
              <a:t> The SSE can be described as the squared distance between the data points and centroids of a particular cluster. </a:t>
            </a:r>
          </a:p>
        </p:txBody>
      </p:sp>
    </p:spTree>
    <p:extLst>
      <p:ext uri="{BB962C8B-B14F-4D97-AF65-F5344CB8AC3E}">
        <p14:creationId xmlns:p14="http://schemas.microsoft.com/office/powerpoint/2010/main" val="682241569"/>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5" name="Rectangle 103" title="Side bar">
            <a:extLst>
              <a:ext uri="{FF2B5EF4-FFF2-40B4-BE49-F238E27FC236}">
                <a16:creationId xmlns:a16="http://schemas.microsoft.com/office/drawing/2014/main" id="{2793B903-AB42-42A0-AE97-93D366679CA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68" y="534"/>
            <a:ext cx="243840" cy="9753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 name="Rectangle 105" title="Side bar">
            <a:extLst>
              <a:ext uri="{FF2B5EF4-FFF2-40B4-BE49-F238E27FC236}">
                <a16:creationId xmlns:a16="http://schemas.microsoft.com/office/drawing/2014/main" id="{BEC9E7FA-3295-45ED-8253-D23F9E44E1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68" y="534"/>
            <a:ext cx="243840" cy="9753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EM-Each day.png">
            <a:extLst>
              <a:ext uri="{FF2B5EF4-FFF2-40B4-BE49-F238E27FC236}">
                <a16:creationId xmlns:a16="http://schemas.microsoft.com/office/drawing/2014/main" id="{7B314A42-C73F-45B4-A220-0373B0A377B2}"/>
              </a:ext>
            </a:extLst>
          </p:cNvPr>
          <p:cNvPicPr>
            <a:picLocks noChangeAspect="1"/>
          </p:cNvPicPr>
          <p:nvPr/>
        </p:nvPicPr>
        <p:blipFill>
          <a:blip r:embed="rId2">
            <a:extLst/>
          </a:blip>
          <a:stretch>
            <a:fillRect/>
          </a:stretch>
        </p:blipFill>
        <p:spPr>
          <a:xfrm>
            <a:off x="1091798" y="2546376"/>
            <a:ext cx="6951536" cy="4819624"/>
          </a:xfrm>
          <a:prstGeom prst="rect">
            <a:avLst/>
          </a:prstGeom>
        </p:spPr>
      </p:pic>
      <p:sp>
        <p:nvSpPr>
          <p:cNvPr id="162" name="Shape 162"/>
          <p:cNvSpPr>
            <a:spLocks noGrp="1"/>
          </p:cNvSpPr>
          <p:nvPr>
            <p:ph type="title"/>
          </p:nvPr>
        </p:nvSpPr>
        <p:spPr>
          <a:xfrm>
            <a:off x="8384711" y="975360"/>
            <a:ext cx="3900180" cy="2113280"/>
          </a:xfrm>
          <a:prstGeom prst="rect">
            <a:avLst/>
          </a:prstGeom>
        </p:spPr>
        <p:txBody>
          <a:bodyPr vert="horz" lIns="91440" tIns="45720" rIns="91440" bIns="45720" rtlCol="0" anchor="t">
            <a:normAutofit/>
          </a:bodyPr>
          <a:lstStyle>
            <a:lvl1pPr defTabSz="537463">
              <a:defRPr sz="6440"/>
            </a:lvl1pPr>
          </a:lstStyle>
          <a:p>
            <a:pPr defTabSz="914400"/>
            <a:r>
              <a:rPr lang="en-US" sz="4400"/>
              <a:t>Algorithm</a:t>
            </a:r>
          </a:p>
        </p:txBody>
      </p:sp>
      <p:sp>
        <p:nvSpPr>
          <p:cNvPr id="163" name="Shape 163"/>
          <p:cNvSpPr>
            <a:spLocks noGrp="1"/>
          </p:cNvSpPr>
          <p:nvPr>
            <p:ph type="body" idx="1"/>
          </p:nvPr>
        </p:nvSpPr>
        <p:spPr>
          <a:xfrm>
            <a:off x="8384711" y="2485416"/>
            <a:ext cx="3900180" cy="5093546"/>
          </a:xfrm>
          <a:prstGeom prst="rect">
            <a:avLst/>
          </a:prstGeom>
        </p:spPr>
        <p:txBody>
          <a:bodyPr vert="horz" lIns="91440" tIns="45720" rIns="91440" bIns="45720" rtlCol="0">
            <a:normAutofit/>
          </a:bodyPr>
          <a:lstStyle/>
          <a:p>
            <a:pPr marL="384048" indent="-384048" algn="just" defTabSz="914400">
              <a:spcAft>
                <a:spcPts val="200"/>
              </a:spcAft>
            </a:pPr>
            <a:r>
              <a:rPr lang="en-US" dirty="0"/>
              <a:t>In the given figure, elbow points occurs at around 4 clusters. This tells us that if we have around 4 clusters, we will have the most optimal results as per our given data. This was same for time range graph too.</a:t>
            </a:r>
          </a:p>
          <a:p>
            <a:pPr marL="384048" indent="-384048" algn="just" defTabSz="914400">
              <a:spcAft>
                <a:spcPts val="200"/>
              </a:spcAft>
              <a:buFont typeface="Franklin Gothic Book" panose="020B0503020102020204" pitchFamily="34" charset="0"/>
              <a:buNone/>
            </a:pPr>
            <a:endParaRPr lang="en-US" dirty="0"/>
          </a:p>
        </p:txBody>
      </p:sp>
    </p:spTree>
    <p:extLst>
      <p:ext uri="{BB962C8B-B14F-4D97-AF65-F5344CB8AC3E}">
        <p14:creationId xmlns:p14="http://schemas.microsoft.com/office/powerpoint/2010/main" val="106065109"/>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9" name="Rectangle 107" title="Side bar">
            <a:extLst>
              <a:ext uri="{FF2B5EF4-FFF2-40B4-BE49-F238E27FC236}">
                <a16:creationId xmlns:a16="http://schemas.microsoft.com/office/drawing/2014/main" id="{2793B903-AB42-42A0-AE97-93D366679CA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68" y="534"/>
            <a:ext cx="243840" cy="9753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 name="Rectangle 109" title="Background Shape">
            <a:extLst>
              <a:ext uri="{FF2B5EF4-FFF2-40B4-BE49-F238E27FC236}">
                <a16:creationId xmlns:a16="http://schemas.microsoft.com/office/drawing/2014/main" id="{A1F7F14B-ED51-4057-8897-4FC72CA2B97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
            <a:ext cx="5657088" cy="97530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2" name="Rectangle 111" title="Divider Bar">
            <a:extLst>
              <a:ext uri="{FF2B5EF4-FFF2-40B4-BE49-F238E27FC236}">
                <a16:creationId xmlns:a16="http://schemas.microsoft.com/office/drawing/2014/main" id="{09CB4F78-37FA-4A6C-B624-E7F7D691681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7088" y="534"/>
            <a:ext cx="243840" cy="9753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67" name="2.png" descr="A screenshot of a cell phone&#10;&#10;Description generated with high confiden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8861" y="2370395"/>
            <a:ext cx="5743013" cy="5025136"/>
          </a:xfrm>
          <a:prstGeom prst="rect">
            <a:avLst/>
          </a:prstGeom>
        </p:spPr>
      </p:pic>
      <p:sp>
        <p:nvSpPr>
          <p:cNvPr id="165" name="Shape 165"/>
          <p:cNvSpPr>
            <a:spLocks noGrp="1"/>
          </p:cNvSpPr>
          <p:nvPr>
            <p:ph type="title"/>
          </p:nvPr>
        </p:nvSpPr>
        <p:spPr>
          <a:xfrm>
            <a:off x="682753" y="897952"/>
            <a:ext cx="4286761" cy="2895116"/>
          </a:xfrm>
          <a:prstGeom prst="rect">
            <a:avLst/>
          </a:prstGeom>
        </p:spPr>
        <p:txBody>
          <a:bodyPr vert="horz" lIns="91440" tIns="45720" rIns="91440" bIns="45720" rtlCol="0" anchor="t">
            <a:normAutofit/>
          </a:bodyPr>
          <a:lstStyle>
            <a:lvl1pPr defTabSz="432308">
              <a:defRPr sz="5180"/>
            </a:lvl1pPr>
          </a:lstStyle>
          <a:p>
            <a:pPr defTabSz="914400"/>
            <a:r>
              <a:rPr lang="en-US" sz="4400" dirty="0">
                <a:solidFill>
                  <a:srgbClr val="191B0E"/>
                </a:solidFill>
              </a:rPr>
              <a:t>Data Mining and Visualization</a:t>
            </a:r>
          </a:p>
        </p:txBody>
      </p:sp>
      <p:sp>
        <p:nvSpPr>
          <p:cNvPr id="166" name="Shape 166"/>
          <p:cNvSpPr>
            <a:spLocks noGrp="1"/>
          </p:cNvSpPr>
          <p:nvPr>
            <p:ph type="body" idx="1"/>
          </p:nvPr>
        </p:nvSpPr>
        <p:spPr>
          <a:xfrm>
            <a:off x="682753" y="3932403"/>
            <a:ext cx="4277649" cy="4938728"/>
          </a:xfrm>
          <a:prstGeom prst="rect">
            <a:avLst/>
          </a:prstGeom>
        </p:spPr>
        <p:txBody>
          <a:bodyPr vert="horz" lIns="91440" tIns="45720" rIns="91440" bIns="45720" rtlCol="0">
            <a:normAutofit/>
          </a:bodyPr>
          <a:lstStyle>
            <a:lvl1pPr marL="444500" indent="-444500" algn="just">
              <a:buBlip>
                <a:blip r:embed="rId3"/>
              </a:buBlip>
              <a:defRPr sz="3000"/>
            </a:lvl1pPr>
          </a:lstStyle>
          <a:p>
            <a:pPr marL="384048" indent="-384048" defTabSz="914400">
              <a:spcAft>
                <a:spcPts val="200"/>
              </a:spcAft>
            </a:pPr>
            <a:r>
              <a:rPr lang="en-US" sz="3200" dirty="0">
                <a:solidFill>
                  <a:srgbClr val="191B0E"/>
                </a:solidFill>
              </a:rPr>
              <a:t>To check which days are attracting a lot of customers, a bar graph was plotted showing which day has highest number of check-ins. </a:t>
            </a: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1" name="Rectangle 110">
            <a:extLst>
              <a:ext uri="{FF2B5EF4-FFF2-40B4-BE49-F238E27FC236}">
                <a16:creationId xmlns:a16="http://schemas.microsoft.com/office/drawing/2014/main" id="{9485DA84-CB73-4E5E-9864-2460CE28055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800" cy="975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7D49185E-361A-421B-8F2D-11C7FFC686F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90144" cy="5201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9018D83B-903C-4782-B1BB-A45164A71F6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4656" y="9236373"/>
            <a:ext cx="390144" cy="5201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a:extLst>
              <a:ext uri="{FF2B5EF4-FFF2-40B4-BE49-F238E27FC236}">
                <a16:creationId xmlns:a16="http://schemas.microsoft.com/office/drawing/2014/main" id="{14B85BAA-C37F-44B4-B427-B4F10EBB418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4656" y="-6638"/>
            <a:ext cx="390144" cy="5201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EDC4EE06-D7B4-4FAC-A561-38A1C380232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236373"/>
            <a:ext cx="390144" cy="5201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8785589A-A5AC-409A-B2A2-24D871B4CEF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591" y="225823"/>
            <a:ext cx="12661616" cy="929827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0" name="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9497" y="1501423"/>
            <a:ext cx="8902571" cy="7789750"/>
          </a:xfrm>
          <a:prstGeom prst="rect">
            <a:avLst/>
          </a:prstGeom>
        </p:spPr>
      </p:pic>
      <p:sp>
        <p:nvSpPr>
          <p:cNvPr id="169" name="Shape 169"/>
          <p:cNvSpPr>
            <a:spLocks noGrp="1"/>
          </p:cNvSpPr>
          <p:nvPr>
            <p:ph type="body" sz="quarter" idx="4294967295"/>
          </p:nvPr>
        </p:nvSpPr>
        <p:spPr>
          <a:xfrm>
            <a:off x="850899" y="679754"/>
            <a:ext cx="11303000" cy="2093912"/>
          </a:xfrm>
          <a:prstGeom prst="rect">
            <a:avLst/>
          </a:prstGeom>
        </p:spPr>
        <p:txBody>
          <a:bodyPr>
            <a:normAutofit/>
          </a:bodyPr>
          <a:lstStyle>
            <a:lvl1pPr marL="444500" indent="-444500" algn="just">
              <a:buBlip>
                <a:blip r:embed="rId3"/>
              </a:buBlip>
              <a:defRPr sz="3000"/>
            </a:lvl1pPr>
          </a:lstStyle>
          <a:p>
            <a:r>
              <a:rPr dirty="0"/>
              <a:t>To check what time of the day is attracting a lot of customers, a bar graph was plotted with 6 distinct time-ranges.</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Shape 172"/>
          <p:cNvSpPr>
            <a:spLocks noGrp="1"/>
          </p:cNvSpPr>
          <p:nvPr>
            <p:ph type="body" sz="quarter" idx="4294967295"/>
          </p:nvPr>
        </p:nvSpPr>
        <p:spPr>
          <a:xfrm>
            <a:off x="1329635" y="998676"/>
            <a:ext cx="11169650" cy="1814512"/>
          </a:xfrm>
          <a:prstGeom prst="rect">
            <a:avLst/>
          </a:prstGeom>
        </p:spPr>
        <p:txBody>
          <a:bodyPr>
            <a:normAutofit/>
          </a:bodyPr>
          <a:lstStyle>
            <a:lvl1pPr marL="395605" indent="-395605" algn="just" defTabSz="519937">
              <a:spcBef>
                <a:spcPts val="4800"/>
              </a:spcBef>
              <a:buBlip>
                <a:blip r:embed="rId2"/>
              </a:buBlip>
              <a:defRPr sz="2670"/>
            </a:lvl1pPr>
          </a:lstStyle>
          <a:p>
            <a:r>
              <a:rPr lang="en-US" dirty="0"/>
              <a:t>We then check each business according to the days of the week and compare which business does well on a given day.</a:t>
            </a:r>
            <a:endParaRPr dirty="0"/>
          </a:p>
        </p:txBody>
      </p:sp>
      <p:pic>
        <p:nvPicPr>
          <p:cNvPr id="173" name="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9193" y="2461895"/>
            <a:ext cx="9265972" cy="6702878"/>
          </a:xfrm>
          <a:prstGeom prst="rect">
            <a:avLst/>
          </a:prstGeom>
          <a:ln w="12700">
            <a:miter lim="400000"/>
          </a:ln>
        </p:spPr>
      </p:pic>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5" name="2-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9130" y="2556661"/>
            <a:ext cx="9130748" cy="6761983"/>
          </a:xfrm>
          <a:prstGeom prst="rect">
            <a:avLst/>
          </a:prstGeom>
          <a:ln w="12700">
            <a:miter lim="400000"/>
          </a:ln>
        </p:spPr>
      </p:pic>
      <p:sp>
        <p:nvSpPr>
          <p:cNvPr id="176" name="Shape 176"/>
          <p:cNvSpPr>
            <a:spLocks noGrp="1"/>
          </p:cNvSpPr>
          <p:nvPr>
            <p:ph type="body" sz="quarter" idx="4294967295"/>
          </p:nvPr>
        </p:nvSpPr>
        <p:spPr>
          <a:xfrm>
            <a:off x="1086679" y="434956"/>
            <a:ext cx="11303000" cy="2093912"/>
          </a:xfrm>
          <a:prstGeom prst="rect">
            <a:avLst/>
          </a:prstGeom>
        </p:spPr>
        <p:txBody>
          <a:bodyPr>
            <a:normAutofit lnSpcReduction="10000"/>
          </a:bodyPr>
          <a:lstStyle>
            <a:lvl1pPr marL="426720" indent="-426720" algn="just" defTabSz="560831">
              <a:spcBef>
                <a:spcPts val="5200"/>
              </a:spcBef>
              <a:buBlip>
                <a:blip r:embed="rId3"/>
              </a:buBlip>
              <a:defRPr sz="2880"/>
            </a:lvl1pPr>
          </a:lstStyle>
          <a:p>
            <a:r>
              <a:rPr dirty="0"/>
              <a:t>From the checkin.csv file, we extracted the list of business names and the sum of all its corresponding check-ins for the entire day. This list was used to show top ten businesses and see how these businesses compare to each other in terms of check-ins over the entire day.</a:t>
            </a: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5" name="2-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9775" y="3551583"/>
            <a:ext cx="10508974" cy="5367130"/>
          </a:xfrm>
          <a:prstGeom prst="rect">
            <a:avLst/>
          </a:prstGeom>
          <a:ln w="12700">
            <a:miter lim="400000"/>
          </a:ln>
        </p:spPr>
      </p:pic>
      <p:sp>
        <p:nvSpPr>
          <p:cNvPr id="176" name="Shape 176"/>
          <p:cNvSpPr>
            <a:spLocks noGrp="1"/>
          </p:cNvSpPr>
          <p:nvPr>
            <p:ph type="body" sz="quarter" idx="4294967295"/>
          </p:nvPr>
        </p:nvSpPr>
        <p:spPr>
          <a:xfrm>
            <a:off x="3485321" y="434956"/>
            <a:ext cx="7050157" cy="682260"/>
          </a:xfrm>
          <a:prstGeom prst="rect">
            <a:avLst/>
          </a:prstGeom>
        </p:spPr>
        <p:style>
          <a:lnRef idx="0">
            <a:schemeClr val="accent2"/>
          </a:lnRef>
          <a:fillRef idx="3">
            <a:schemeClr val="accent2"/>
          </a:fillRef>
          <a:effectRef idx="3">
            <a:schemeClr val="accent2"/>
          </a:effectRef>
          <a:fontRef idx="minor">
            <a:schemeClr val="lt1"/>
          </a:fontRef>
        </p:style>
        <p:txBody>
          <a:bodyPr>
            <a:normAutofit/>
          </a:bodyPr>
          <a:lstStyle>
            <a:lvl1pPr marL="426720" indent="-426720" algn="just" defTabSz="560831">
              <a:spcBef>
                <a:spcPts val="5200"/>
              </a:spcBef>
              <a:buBlip>
                <a:blip r:embed="rId3"/>
              </a:buBlip>
              <a:defRPr sz="2880"/>
            </a:lvl1pPr>
          </a:lstStyle>
          <a:p>
            <a:pPr marL="0" indent="0">
              <a:buNone/>
            </a:pPr>
            <a:r>
              <a:rPr lang="en-US" sz="3600" dirty="0"/>
              <a:t>Plot.ly API integration with Python</a:t>
            </a:r>
            <a:endParaRPr sz="3600" dirty="0"/>
          </a:p>
        </p:txBody>
      </p:sp>
      <p:sp>
        <p:nvSpPr>
          <p:cNvPr id="3" name="TextBox 2">
            <a:extLst>
              <a:ext uri="{FF2B5EF4-FFF2-40B4-BE49-F238E27FC236}">
                <a16:creationId xmlns:a16="http://schemas.microsoft.com/office/drawing/2014/main" id="{D287FB78-9B52-4FB1-BFD3-17983E55B927}"/>
              </a:ext>
            </a:extLst>
          </p:cNvPr>
          <p:cNvSpPr txBox="1"/>
          <p:nvPr/>
        </p:nvSpPr>
        <p:spPr>
          <a:xfrm rot="10800000" flipH="1" flipV="1">
            <a:off x="2385391" y="1303900"/>
            <a:ext cx="8521147" cy="1569660"/>
          </a:xfrm>
          <a:prstGeom prst="rect">
            <a:avLst/>
          </a:prstGeom>
          <a:noFill/>
        </p:spPr>
        <p:txBody>
          <a:bodyPr wrap="square" rtlCol="0">
            <a:spAutoFit/>
          </a:bodyPr>
          <a:lstStyle/>
          <a:p>
            <a:pPr algn="just"/>
            <a:r>
              <a:rPr lang="en-US" sz="2400" dirty="0"/>
              <a:t>Using the Plot.ly API, we integrated the API into our Python code. This helped us to plot the top 500 businesses on a world map using their latitudes and longitudes. Las Vegas contained the most busiest businesses.</a:t>
            </a:r>
          </a:p>
        </p:txBody>
      </p:sp>
    </p:spTree>
    <p:extLst>
      <p:ext uri="{BB962C8B-B14F-4D97-AF65-F5344CB8AC3E}">
        <p14:creationId xmlns:p14="http://schemas.microsoft.com/office/powerpoint/2010/main" val="3424057605"/>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5" name="Rectangle 124" title="Side bar">
            <a:extLst>
              <a:ext uri="{FF2B5EF4-FFF2-40B4-BE49-F238E27FC236}">
                <a16:creationId xmlns:a16="http://schemas.microsoft.com/office/drawing/2014/main" id="{0F90CED2-72DA-49F5-8068-294F7EEF138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68" y="534"/>
            <a:ext cx="243840" cy="9753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96" name="Rectangle 126">
            <a:extLst>
              <a:ext uri="{FF2B5EF4-FFF2-40B4-BE49-F238E27FC236}">
                <a16:creationId xmlns:a16="http://schemas.microsoft.com/office/drawing/2014/main" id="{30BC9609-A8AF-411F-A9E0-C3B93C8945C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800" cy="975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Shape 181"/>
          <p:cNvSpPr>
            <a:spLocks noGrp="1"/>
          </p:cNvSpPr>
          <p:nvPr>
            <p:ph type="title"/>
          </p:nvPr>
        </p:nvSpPr>
        <p:spPr>
          <a:xfrm>
            <a:off x="682752" y="910335"/>
            <a:ext cx="3519550" cy="7932928"/>
          </a:xfrm>
          <a:prstGeom prst="rect">
            <a:avLst/>
          </a:prstGeom>
        </p:spPr>
        <p:txBody>
          <a:bodyPr vert="horz" lIns="91440" tIns="45720" rIns="91440" bIns="45720" rtlCol="0" anchor="ctr">
            <a:normAutofit/>
          </a:bodyPr>
          <a:lstStyle>
            <a:lvl1pPr defTabSz="537463">
              <a:defRPr sz="6440"/>
            </a:lvl1pPr>
          </a:lstStyle>
          <a:p>
            <a:pPr algn="ctr" defTabSz="914400"/>
            <a:r>
              <a:rPr lang="en-US" sz="4400" dirty="0"/>
              <a:t>Results and observations</a:t>
            </a:r>
          </a:p>
        </p:txBody>
      </p:sp>
      <p:graphicFrame>
        <p:nvGraphicFramePr>
          <p:cNvPr id="197" name="Shape 182">
            <a:extLst>
              <a:ext uri="{FF2B5EF4-FFF2-40B4-BE49-F238E27FC236}">
                <a16:creationId xmlns:a16="http://schemas.microsoft.com/office/drawing/2014/main" id="{2F77478B-36B3-4EBD-AF2F-1A8C8F28AF31}"/>
              </a:ext>
            </a:extLst>
          </p:cNvPr>
          <p:cNvGraphicFramePr/>
          <p:nvPr>
            <p:extLst>
              <p:ext uri="{D42A27DB-BD31-4B8C-83A1-F6EECF244321}">
                <p14:modId xmlns:p14="http://schemas.microsoft.com/office/powerpoint/2010/main" val="3093127872"/>
              </p:ext>
            </p:extLst>
          </p:nvPr>
        </p:nvGraphicFramePr>
        <p:xfrm>
          <a:off x="5228236" y="910336"/>
          <a:ext cx="6940058" cy="79329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25" name="Group 124">
            <a:extLst>
              <a:ext uri="{FF2B5EF4-FFF2-40B4-BE49-F238E27FC236}">
                <a16:creationId xmlns:a16="http://schemas.microsoft.com/office/drawing/2014/main" id="{8C89EA62-F38E-4285-A105-C5E1BD36009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3048" y="1058800"/>
            <a:ext cx="11385724" cy="7608421"/>
            <a:chOff x="752858" y="744469"/>
            <a:chExt cx="10674117" cy="5349671"/>
          </a:xfrm>
        </p:grpSpPr>
        <p:sp>
          <p:nvSpPr>
            <p:cNvPr id="126" name="Freeform 6">
              <a:extLst>
                <a:ext uri="{FF2B5EF4-FFF2-40B4-BE49-F238E27FC236}">
                  <a16:creationId xmlns:a16="http://schemas.microsoft.com/office/drawing/2014/main" id="{2CF6E46A-CCCD-4728-B011-E147B23629A3}"/>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27" name="Freeform 6">
              <a:extLst>
                <a:ext uri="{FF2B5EF4-FFF2-40B4-BE49-F238E27FC236}">
                  <a16:creationId xmlns:a16="http://schemas.microsoft.com/office/drawing/2014/main" id="{2E2C684B-30C9-4689-A529-EBF1B8ADB215}"/>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90" name="Rectangle 189">
            <a:extLst>
              <a:ext uri="{FF2B5EF4-FFF2-40B4-BE49-F238E27FC236}">
                <a16:creationId xmlns:a16="http://schemas.microsoft.com/office/drawing/2014/main" id="{EC2B4A13-0632-456F-A66A-2D0CDB9D30A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800" cy="97536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92" name="Freeform: Shape 191">
            <a:extLst>
              <a:ext uri="{FF2B5EF4-FFF2-40B4-BE49-F238E27FC236}">
                <a16:creationId xmlns:a16="http://schemas.microsoft.com/office/drawing/2014/main" id="{B8BE655E-142C-41C9-895E-54D55EDDAF8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9251672" y="3103758"/>
            <a:ext cx="1872992" cy="6269849"/>
          </a:xfrm>
          <a:custGeom>
            <a:avLst/>
            <a:gdLst>
              <a:gd name="connsiteX0" fmla="*/ 0 w 1755930"/>
              <a:gd name="connsiteY0" fmla="*/ 4023420 h 4408488"/>
              <a:gd name="connsiteX1" fmla="*/ 1 w 1755930"/>
              <a:gd name="connsiteY1" fmla="*/ 4408488 h 4408488"/>
              <a:gd name="connsiteX2" fmla="*/ 1755930 w 1755930"/>
              <a:gd name="connsiteY2" fmla="*/ 4408488 h 4408488"/>
              <a:gd name="connsiteX3" fmla="*/ 1755930 w 1755930"/>
              <a:gd name="connsiteY3" fmla="*/ 0 h 4408488"/>
              <a:gd name="connsiteX4" fmla="*/ 1350156 w 1755930"/>
              <a:gd name="connsiteY4" fmla="*/ 0 h 4408488"/>
              <a:gd name="connsiteX5" fmla="*/ 1350156 w 1755930"/>
              <a:gd name="connsiteY5" fmla="*/ 4023628 h 440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5930" h="4408488">
                <a:moveTo>
                  <a:pt x="0" y="4023420"/>
                </a:moveTo>
                <a:lnTo>
                  <a:pt x="1" y="4408488"/>
                </a:lnTo>
                <a:lnTo>
                  <a:pt x="1755930" y="4408488"/>
                </a:lnTo>
                <a:lnTo>
                  <a:pt x="1755930" y="0"/>
                </a:lnTo>
                <a:lnTo>
                  <a:pt x="1350156" y="0"/>
                </a:lnTo>
                <a:lnTo>
                  <a:pt x="1350156" y="4023628"/>
                </a:lnTo>
                <a:close/>
              </a:path>
            </a:pathLst>
          </a:custGeom>
          <a:solidFill>
            <a:schemeClr val="tx2"/>
          </a:solidFill>
          <a:ln w="0">
            <a:noFill/>
            <a:prstDash val="solid"/>
            <a:round/>
            <a:headEnd/>
            <a:tailEnd/>
          </a:ln>
        </p:spPr>
      </p:sp>
      <p:sp>
        <p:nvSpPr>
          <p:cNvPr id="194" name="Rectangle 193" title="Background Shape">
            <a:extLst>
              <a:ext uri="{FF2B5EF4-FFF2-40B4-BE49-F238E27FC236}">
                <a16:creationId xmlns:a16="http://schemas.microsoft.com/office/drawing/2014/main" id="{198CC593-9FF4-46EF-81AE-2D26922F154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9178148"/>
            <a:ext cx="13004798" cy="57545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solidFill>
                <a:schemeClr val="bg1"/>
              </a:solidFill>
            </a:endParaRPr>
          </a:p>
        </p:txBody>
      </p:sp>
      <p:sp>
        <p:nvSpPr>
          <p:cNvPr id="196" name="Freeform: Shape 195">
            <a:extLst>
              <a:ext uri="{FF2B5EF4-FFF2-40B4-BE49-F238E27FC236}">
                <a16:creationId xmlns:a16="http://schemas.microsoft.com/office/drawing/2014/main" id="{1568A552-34C4-41D2-A36B-9E86EC569E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1846029" y="-1310033"/>
            <a:ext cx="1873690" cy="6269849"/>
          </a:xfrm>
          <a:custGeom>
            <a:avLst/>
            <a:gdLst>
              <a:gd name="connsiteX0" fmla="*/ 1756584 w 1756584"/>
              <a:gd name="connsiteY0" fmla="*/ 4408488 h 4408488"/>
              <a:gd name="connsiteX1" fmla="*/ 1756584 w 1756584"/>
              <a:gd name="connsiteY1" fmla="*/ 0 h 4408488"/>
              <a:gd name="connsiteX2" fmla="*/ 1350810 w 1756584"/>
              <a:gd name="connsiteY2" fmla="*/ 0 h 4408488"/>
              <a:gd name="connsiteX3" fmla="*/ 1350810 w 1756584"/>
              <a:gd name="connsiteY3" fmla="*/ 4024068 h 4408488"/>
              <a:gd name="connsiteX4" fmla="*/ 0 w 1756584"/>
              <a:gd name="connsiteY4" fmla="*/ 4023445 h 4408488"/>
              <a:gd name="connsiteX5" fmla="*/ 0 w 1756584"/>
              <a:gd name="connsiteY5" fmla="*/ 4408488 h 440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6584" h="4408488">
                <a:moveTo>
                  <a:pt x="1756584" y="4408488"/>
                </a:moveTo>
                <a:lnTo>
                  <a:pt x="1756584" y="0"/>
                </a:lnTo>
                <a:lnTo>
                  <a:pt x="1350810" y="0"/>
                </a:lnTo>
                <a:lnTo>
                  <a:pt x="1350810" y="4024068"/>
                </a:lnTo>
                <a:lnTo>
                  <a:pt x="0" y="4023445"/>
                </a:lnTo>
                <a:lnTo>
                  <a:pt x="0" y="4408488"/>
                </a:lnTo>
                <a:close/>
              </a:path>
            </a:pathLst>
          </a:custGeom>
          <a:solidFill>
            <a:schemeClr val="tx2"/>
          </a:solidFill>
          <a:ln w="0">
            <a:noFill/>
            <a:prstDash val="solid"/>
            <a:round/>
            <a:headEnd/>
            <a:tailEnd/>
          </a:ln>
        </p:spPr>
        <p:txBody>
          <a:bodyPr wrap="square">
            <a:noAutofit/>
          </a:bodyPr>
          <a:lstStyle/>
          <a:p>
            <a:endParaRPr lang="en-US" dirty="0"/>
          </a:p>
        </p:txBody>
      </p:sp>
      <p:sp>
        <p:nvSpPr>
          <p:cNvPr id="184" name="Shape 184"/>
          <p:cNvSpPr>
            <a:spLocks noGrp="1"/>
          </p:cNvSpPr>
          <p:nvPr>
            <p:ph type="title"/>
          </p:nvPr>
        </p:nvSpPr>
        <p:spPr>
          <a:xfrm>
            <a:off x="1156273" y="1544736"/>
            <a:ext cx="10634570" cy="3445285"/>
          </a:xfrm>
          <a:prstGeom prst="rect">
            <a:avLst/>
          </a:prstGeom>
        </p:spPr>
        <p:txBody>
          <a:bodyPr vert="horz" lIns="91440" tIns="45720" rIns="91440" bIns="45720" rtlCol="0" anchor="b">
            <a:normAutofit/>
          </a:bodyPr>
          <a:lstStyle/>
          <a:p>
            <a:pPr algn="ctr" defTabSz="914400"/>
            <a:r>
              <a:rPr lang="en-US" sz="7200" cap="all"/>
              <a:t>Thank you!!</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8" name="Rectangle 77" title="Side bar">
            <a:extLst>
              <a:ext uri="{FF2B5EF4-FFF2-40B4-BE49-F238E27FC236}">
                <a16:creationId xmlns:a16="http://schemas.microsoft.com/office/drawing/2014/main" id="{2A97F59D-628C-4053-B41F-489D0045FD5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68" y="534"/>
            <a:ext cx="243840" cy="9753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6" name="Shape 136"/>
          <p:cNvSpPr>
            <a:spLocks noGrp="1"/>
          </p:cNvSpPr>
          <p:nvPr>
            <p:ph type="title"/>
          </p:nvPr>
        </p:nvSpPr>
        <p:spPr>
          <a:xfrm>
            <a:off x="923244" y="915154"/>
            <a:ext cx="3758868" cy="7923292"/>
          </a:xfrm>
          <a:prstGeom prst="rect">
            <a:avLst/>
          </a:prstGeom>
        </p:spPr>
        <p:txBody>
          <a:bodyPr vert="horz" lIns="91440" tIns="45720" rIns="91440" bIns="45720" rtlCol="0" anchor="t">
            <a:normAutofit/>
          </a:bodyPr>
          <a:lstStyle>
            <a:lvl1pPr defTabSz="537463">
              <a:defRPr sz="6440"/>
            </a:lvl1pPr>
          </a:lstStyle>
          <a:p>
            <a:pPr defTabSz="914400"/>
            <a:r>
              <a:rPr lang="en-US" sz="4400"/>
              <a:t>Agenda</a:t>
            </a:r>
          </a:p>
        </p:txBody>
      </p:sp>
      <p:sp>
        <p:nvSpPr>
          <p:cNvPr id="137" name="Shape 137"/>
          <p:cNvSpPr>
            <a:spLocks noGrp="1"/>
          </p:cNvSpPr>
          <p:nvPr>
            <p:ph type="body" idx="1"/>
          </p:nvPr>
        </p:nvSpPr>
        <p:spPr>
          <a:xfrm>
            <a:off x="5284459" y="915153"/>
            <a:ext cx="6522504" cy="7923292"/>
          </a:xfrm>
          <a:prstGeom prst="rect">
            <a:avLst/>
          </a:prstGeom>
        </p:spPr>
        <p:txBody>
          <a:bodyPr vert="horz" lIns="91440" tIns="45720" rIns="91440" bIns="45720" rtlCol="0">
            <a:normAutofit/>
          </a:bodyPr>
          <a:lstStyle/>
          <a:p>
            <a:pPr marL="235584" indent="-384048" defTabSz="914400">
              <a:spcBef>
                <a:spcPts val="2900"/>
              </a:spcBef>
              <a:spcAft>
                <a:spcPts val="200"/>
              </a:spcAft>
              <a:defRPr sz="2120">
                <a:latin typeface="Helvetica"/>
                <a:ea typeface="Helvetica"/>
                <a:cs typeface="Helvetica"/>
                <a:sym typeface="Helvetica"/>
              </a:defRPr>
            </a:pPr>
            <a:r>
              <a:rPr lang="en-US" sz="2800" dirty="0"/>
              <a:t>Introduction</a:t>
            </a:r>
          </a:p>
          <a:p>
            <a:pPr marL="235584" indent="-384048" defTabSz="914400">
              <a:spcBef>
                <a:spcPts val="2900"/>
              </a:spcBef>
              <a:spcAft>
                <a:spcPts val="200"/>
              </a:spcAft>
              <a:defRPr sz="2120">
                <a:latin typeface="Helvetica"/>
                <a:ea typeface="Helvetica"/>
                <a:cs typeface="Helvetica"/>
                <a:sym typeface="Helvetica"/>
              </a:defRPr>
            </a:pPr>
            <a:r>
              <a:rPr lang="en-US" sz="2800" dirty="0"/>
              <a:t>Dataset</a:t>
            </a:r>
          </a:p>
          <a:p>
            <a:pPr marL="235584" indent="-384048" defTabSz="914400">
              <a:spcBef>
                <a:spcPts val="2900"/>
              </a:spcBef>
              <a:spcAft>
                <a:spcPts val="200"/>
              </a:spcAft>
              <a:buFont typeface="Franklin Gothic Book" panose="020B0503020102020204" pitchFamily="34" charset="0"/>
              <a:buBlip>
                <a:blip r:embed="rId2">
                  <a:extLst/>
                </a:blip>
              </a:buBlip>
              <a:defRPr sz="2120">
                <a:latin typeface="Helvetica"/>
                <a:ea typeface="Helvetica"/>
                <a:cs typeface="Helvetica"/>
                <a:sym typeface="Helvetica"/>
              </a:defRPr>
            </a:pPr>
            <a:r>
              <a:rPr lang="en-US" sz="2800" dirty="0"/>
              <a:t>Implementation</a:t>
            </a:r>
          </a:p>
          <a:p>
            <a:pPr marL="235584" indent="-384048" defTabSz="914400">
              <a:spcBef>
                <a:spcPts val="2900"/>
              </a:spcBef>
              <a:spcAft>
                <a:spcPts val="200"/>
              </a:spcAft>
              <a:buFont typeface="Franklin Gothic Book" panose="020B0503020102020204" pitchFamily="34" charset="0"/>
              <a:buBlip>
                <a:blip r:embed="rId2">
                  <a:extLst/>
                </a:blip>
              </a:buBlip>
              <a:defRPr sz="2120">
                <a:latin typeface="Helvetica"/>
                <a:ea typeface="Helvetica"/>
                <a:cs typeface="Helvetica"/>
                <a:sym typeface="Helvetica"/>
              </a:defRPr>
            </a:pPr>
            <a:r>
              <a:rPr lang="en-US" sz="2800" dirty="0"/>
              <a:t>CSV files</a:t>
            </a:r>
          </a:p>
          <a:p>
            <a:pPr marL="235584" indent="-384048" defTabSz="914400">
              <a:spcBef>
                <a:spcPts val="2900"/>
              </a:spcBef>
              <a:spcAft>
                <a:spcPts val="200"/>
              </a:spcAft>
              <a:buFont typeface="Franklin Gothic Book" panose="020B0503020102020204" pitchFamily="34" charset="0"/>
              <a:buBlip>
                <a:blip r:embed="rId2">
                  <a:extLst/>
                </a:blip>
              </a:buBlip>
              <a:defRPr sz="2120">
                <a:latin typeface="Helvetica"/>
                <a:ea typeface="Helvetica"/>
                <a:cs typeface="Helvetica"/>
                <a:sym typeface="Helvetica"/>
              </a:defRPr>
            </a:pPr>
            <a:r>
              <a:rPr lang="en-US" sz="2800" dirty="0"/>
              <a:t>Data cleaning</a:t>
            </a:r>
          </a:p>
          <a:p>
            <a:pPr marL="235584" indent="-384048" defTabSz="914400">
              <a:spcBef>
                <a:spcPts val="2900"/>
              </a:spcBef>
              <a:spcAft>
                <a:spcPts val="200"/>
              </a:spcAft>
              <a:buFont typeface="Franklin Gothic Book" panose="020B0503020102020204" pitchFamily="34" charset="0"/>
              <a:buBlip>
                <a:blip r:embed="rId2">
                  <a:extLst/>
                </a:blip>
              </a:buBlip>
              <a:defRPr sz="2120">
                <a:latin typeface="Helvetica"/>
                <a:ea typeface="Helvetica"/>
                <a:cs typeface="Helvetica"/>
                <a:sym typeface="Helvetica"/>
              </a:defRPr>
            </a:pPr>
            <a:r>
              <a:rPr lang="en-US" sz="2800" dirty="0"/>
              <a:t>Algorithm</a:t>
            </a:r>
          </a:p>
          <a:p>
            <a:pPr marL="235584" indent="-384048" defTabSz="914400">
              <a:spcBef>
                <a:spcPts val="2900"/>
              </a:spcBef>
              <a:spcAft>
                <a:spcPts val="200"/>
              </a:spcAft>
              <a:buFont typeface="Franklin Gothic Book" panose="020B0503020102020204" pitchFamily="34" charset="0"/>
              <a:buBlip>
                <a:blip r:embed="rId2">
                  <a:extLst/>
                </a:blip>
              </a:buBlip>
              <a:defRPr sz="2120">
                <a:latin typeface="Helvetica"/>
                <a:ea typeface="Helvetica"/>
                <a:cs typeface="Helvetica"/>
                <a:sym typeface="Helvetica"/>
              </a:defRPr>
            </a:pPr>
            <a:r>
              <a:rPr lang="en-US" sz="2800" dirty="0"/>
              <a:t>Data Analysis and Visualization</a:t>
            </a:r>
          </a:p>
          <a:p>
            <a:pPr marL="235584" indent="-384048" defTabSz="914400">
              <a:spcBef>
                <a:spcPts val="2900"/>
              </a:spcBef>
              <a:spcAft>
                <a:spcPts val="200"/>
              </a:spcAft>
              <a:buFont typeface="Franklin Gothic Book" panose="020B0503020102020204" pitchFamily="34" charset="0"/>
              <a:buBlip>
                <a:blip r:embed="rId2">
                  <a:extLst/>
                </a:blip>
              </a:buBlip>
              <a:defRPr sz="2120">
                <a:latin typeface="Helvetica"/>
                <a:ea typeface="Helvetica"/>
                <a:cs typeface="Helvetica"/>
                <a:sym typeface="Helvetica"/>
              </a:defRPr>
            </a:pPr>
            <a:r>
              <a:rPr lang="en-US" sz="2800" dirty="0"/>
              <a:t>Results and observations</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1" name="Rectangle 80" title="Side bar">
            <a:extLst>
              <a:ext uri="{FF2B5EF4-FFF2-40B4-BE49-F238E27FC236}">
                <a16:creationId xmlns:a16="http://schemas.microsoft.com/office/drawing/2014/main" id="{2A97F59D-628C-4053-B41F-489D0045FD5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68" y="534"/>
            <a:ext cx="243840" cy="9753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83" name="Rectangle 82">
            <a:extLst>
              <a:ext uri="{FF2B5EF4-FFF2-40B4-BE49-F238E27FC236}">
                <a16:creationId xmlns:a16="http://schemas.microsoft.com/office/drawing/2014/main" id="{32812C54-7AEF-4ABB-826E-221F51CB0F3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800" cy="975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5" name="Rectangle 84" title="Background Shape">
            <a:extLst>
              <a:ext uri="{FF2B5EF4-FFF2-40B4-BE49-F238E27FC236}">
                <a16:creationId xmlns:a16="http://schemas.microsoft.com/office/drawing/2014/main" id="{891F40E4-8A76-44CF-91EC-90736735262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34"/>
            <a:ext cx="3247370" cy="97530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Rectangle 86" title="Side bar">
            <a:extLst>
              <a:ext uri="{FF2B5EF4-FFF2-40B4-BE49-F238E27FC236}">
                <a16:creationId xmlns:a16="http://schemas.microsoft.com/office/drawing/2014/main" id="{72171013-D973-4187-9CF2-EE098EEF819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530" y="534"/>
            <a:ext cx="243840" cy="9753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9" name="Shape 139"/>
          <p:cNvSpPr>
            <a:spLocks noGrp="1"/>
          </p:cNvSpPr>
          <p:nvPr>
            <p:ph type="title"/>
          </p:nvPr>
        </p:nvSpPr>
        <p:spPr>
          <a:xfrm>
            <a:off x="3588121" y="975360"/>
            <a:ext cx="8218842" cy="760675"/>
          </a:xfrm>
          <a:prstGeom prst="rect">
            <a:avLst/>
          </a:prstGeom>
        </p:spPr>
        <p:txBody>
          <a:bodyPr vert="horz" lIns="91440" tIns="45720" rIns="91440" bIns="45720" rtlCol="0" anchor="t">
            <a:normAutofit/>
          </a:bodyPr>
          <a:lstStyle>
            <a:lvl1pPr defTabSz="537463">
              <a:defRPr sz="6440"/>
            </a:lvl1pPr>
          </a:lstStyle>
          <a:p>
            <a:pPr algn="ctr" defTabSz="914400"/>
            <a:r>
              <a:rPr lang="en-US" sz="4400" dirty="0"/>
              <a:t>Introduction</a:t>
            </a:r>
          </a:p>
        </p:txBody>
      </p:sp>
      <p:sp>
        <p:nvSpPr>
          <p:cNvPr id="140" name="Shape 140"/>
          <p:cNvSpPr>
            <a:spLocks noGrp="1"/>
          </p:cNvSpPr>
          <p:nvPr>
            <p:ph type="body" idx="1"/>
          </p:nvPr>
        </p:nvSpPr>
        <p:spPr>
          <a:xfrm>
            <a:off x="3757338" y="3722094"/>
            <a:ext cx="8218842" cy="2699026"/>
          </a:xfrm>
          <a:prstGeom prst="rect">
            <a:avLst/>
          </a:prstGeom>
        </p:spPr>
        <p:txBody>
          <a:bodyPr vert="horz" lIns="91440" tIns="45720" rIns="91440" bIns="45720" rtlCol="0">
            <a:normAutofit lnSpcReduction="10000"/>
          </a:bodyPr>
          <a:lstStyle/>
          <a:p>
            <a:pPr indent="-384048" algn="just" defTabSz="914400">
              <a:spcAft>
                <a:spcPts val="200"/>
              </a:spcAft>
              <a:buFont typeface="Franklin Gothic Book" panose="020B0503020102020204" pitchFamily="34" charset="0"/>
              <a:buBlip>
                <a:blip r:embed="rId2">
                  <a:extLst/>
                </a:blip>
              </a:buBlip>
            </a:pPr>
            <a:r>
              <a:rPr lang="en-US" dirty="0"/>
              <a:t>Yelp ratings are often seen as a respectable metric for businesses.</a:t>
            </a:r>
          </a:p>
          <a:p>
            <a:pPr indent="-384048" algn="just" defTabSz="914400">
              <a:spcAft>
                <a:spcPts val="200"/>
              </a:spcAft>
              <a:buFont typeface="Franklin Gothic Book" panose="020B0503020102020204" pitchFamily="34" charset="0"/>
              <a:buBlip>
                <a:blip r:embed="rId2">
                  <a:extLst/>
                </a:blip>
              </a:buBlip>
            </a:pPr>
            <a:r>
              <a:rPr lang="en-US" dirty="0"/>
              <a:t>With the given yelp dataset, we will try to make business overview analysis which will help businesses judge how well they are doing at what time or during which day in the week. </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2" name="Rectangle 91" title="Side bar">
            <a:extLst>
              <a:ext uri="{FF2B5EF4-FFF2-40B4-BE49-F238E27FC236}">
                <a16:creationId xmlns:a16="http://schemas.microsoft.com/office/drawing/2014/main" id="{0F90CED2-72DA-49F5-8068-294F7EEF138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68" y="534"/>
            <a:ext cx="243840" cy="9753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94" name="Rectangle 93">
            <a:extLst>
              <a:ext uri="{FF2B5EF4-FFF2-40B4-BE49-F238E27FC236}">
                <a16:creationId xmlns:a16="http://schemas.microsoft.com/office/drawing/2014/main" id="{30BC9609-A8AF-411F-A9E0-C3B93C8945C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800" cy="975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Shape 148"/>
          <p:cNvSpPr>
            <a:spLocks noGrp="1"/>
          </p:cNvSpPr>
          <p:nvPr>
            <p:ph type="title"/>
          </p:nvPr>
        </p:nvSpPr>
        <p:spPr>
          <a:xfrm>
            <a:off x="682752" y="909801"/>
            <a:ext cx="3519550" cy="7932928"/>
          </a:xfrm>
          <a:prstGeom prst="rect">
            <a:avLst/>
          </a:prstGeom>
        </p:spPr>
        <p:txBody>
          <a:bodyPr vert="horz" lIns="91440" tIns="45720" rIns="91440" bIns="45720" rtlCol="0" anchor="ctr">
            <a:normAutofit/>
          </a:bodyPr>
          <a:lstStyle>
            <a:lvl1pPr defTabSz="473201">
              <a:defRPr sz="5670"/>
            </a:lvl1pPr>
          </a:lstStyle>
          <a:p>
            <a:pPr algn="ctr" defTabSz="914400"/>
            <a:r>
              <a:rPr lang="en-US" sz="4400" dirty="0"/>
              <a:t>Dataset</a:t>
            </a:r>
          </a:p>
        </p:txBody>
      </p:sp>
      <p:graphicFrame>
        <p:nvGraphicFramePr>
          <p:cNvPr id="151" name="Shape 149">
            <a:extLst>
              <a:ext uri="{FF2B5EF4-FFF2-40B4-BE49-F238E27FC236}">
                <a16:creationId xmlns:a16="http://schemas.microsoft.com/office/drawing/2014/main" id="{956713EF-3DE6-47C1-9049-17A0E949E67C}"/>
              </a:ext>
            </a:extLst>
          </p:cNvPr>
          <p:cNvGraphicFramePr/>
          <p:nvPr>
            <p:extLst>
              <p:ext uri="{D42A27DB-BD31-4B8C-83A1-F6EECF244321}">
                <p14:modId xmlns:p14="http://schemas.microsoft.com/office/powerpoint/2010/main" val="459830567"/>
              </p:ext>
            </p:extLst>
          </p:nvPr>
        </p:nvGraphicFramePr>
        <p:xfrm>
          <a:off x="5228236" y="909802"/>
          <a:ext cx="6940058" cy="79329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7" name="Rectangle 86" title="Side bar">
            <a:extLst>
              <a:ext uri="{FF2B5EF4-FFF2-40B4-BE49-F238E27FC236}">
                <a16:creationId xmlns:a16="http://schemas.microsoft.com/office/drawing/2014/main" id="{2A97F59D-628C-4053-B41F-489D0045FD5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68" y="534"/>
            <a:ext cx="243840" cy="9753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89" name="Rectangle 88">
            <a:extLst>
              <a:ext uri="{FF2B5EF4-FFF2-40B4-BE49-F238E27FC236}">
                <a16:creationId xmlns:a16="http://schemas.microsoft.com/office/drawing/2014/main" id="{32812C54-7AEF-4ABB-826E-221F51CB0F3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800" cy="975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title="Background Shape">
            <a:extLst>
              <a:ext uri="{FF2B5EF4-FFF2-40B4-BE49-F238E27FC236}">
                <a16:creationId xmlns:a16="http://schemas.microsoft.com/office/drawing/2014/main" id="{891F40E4-8A76-44CF-91EC-90736735262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34"/>
            <a:ext cx="3247370" cy="97530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3" name="Rectangle 92" title="Side bar">
            <a:extLst>
              <a:ext uri="{FF2B5EF4-FFF2-40B4-BE49-F238E27FC236}">
                <a16:creationId xmlns:a16="http://schemas.microsoft.com/office/drawing/2014/main" id="{72171013-D973-4187-9CF2-EE098EEF819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530" y="534"/>
            <a:ext cx="243840" cy="9753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5" name="Shape 145"/>
          <p:cNvSpPr>
            <a:spLocks noGrp="1"/>
          </p:cNvSpPr>
          <p:nvPr>
            <p:ph type="title"/>
          </p:nvPr>
        </p:nvSpPr>
        <p:spPr>
          <a:xfrm>
            <a:off x="3588121" y="975360"/>
            <a:ext cx="8218842" cy="866986"/>
          </a:xfrm>
          <a:prstGeom prst="rect">
            <a:avLst/>
          </a:prstGeom>
        </p:spPr>
        <p:style>
          <a:lnRef idx="3">
            <a:schemeClr val="lt1"/>
          </a:lnRef>
          <a:fillRef idx="1">
            <a:schemeClr val="accent6"/>
          </a:fillRef>
          <a:effectRef idx="1">
            <a:schemeClr val="accent6"/>
          </a:effectRef>
          <a:fontRef idx="minor">
            <a:schemeClr val="lt1"/>
          </a:fontRef>
        </p:style>
        <p:txBody>
          <a:bodyPr vert="horz" lIns="91440" tIns="45720" rIns="91440" bIns="45720" rtlCol="0" anchor="t">
            <a:noAutofit/>
          </a:bodyPr>
          <a:lstStyle>
            <a:lvl1pPr defTabSz="537463">
              <a:defRPr sz="6440"/>
            </a:lvl1pPr>
          </a:lstStyle>
          <a:p>
            <a:pPr algn="ctr" defTabSz="914400"/>
            <a:r>
              <a:rPr lang="en-US" sz="4400" dirty="0">
                <a:solidFill>
                  <a:schemeClr val="tx2"/>
                </a:solidFill>
                <a:latin typeface="+mj-lt"/>
                <a:ea typeface="+mj-ea"/>
                <a:cs typeface="+mj-cs"/>
              </a:rPr>
              <a:t>Implementation</a:t>
            </a:r>
          </a:p>
        </p:txBody>
      </p:sp>
      <p:sp>
        <p:nvSpPr>
          <p:cNvPr id="146" name="Shape 146"/>
          <p:cNvSpPr>
            <a:spLocks noGrp="1"/>
          </p:cNvSpPr>
          <p:nvPr>
            <p:ph type="body" idx="1"/>
          </p:nvPr>
        </p:nvSpPr>
        <p:spPr>
          <a:xfrm>
            <a:off x="3588121" y="3251200"/>
            <a:ext cx="8218842" cy="5093546"/>
          </a:xfrm>
          <a:prstGeom prst="rect">
            <a:avLst/>
          </a:prstGeom>
        </p:spPr>
        <p:txBody>
          <a:bodyPr vert="horz" lIns="91440" tIns="45720" rIns="91440" bIns="45720" rtlCol="0">
            <a:normAutofit/>
          </a:bodyPr>
          <a:lstStyle/>
          <a:p>
            <a:pPr indent="-384048" algn="just" defTabSz="914400">
              <a:spcAft>
                <a:spcPts val="200"/>
              </a:spcAft>
              <a:buFont typeface="Franklin Gothic Book" panose="020B0503020102020204" pitchFamily="34" charset="0"/>
              <a:buBlip>
                <a:blip r:embed="rId2">
                  <a:extLst/>
                </a:blip>
              </a:buBlip>
            </a:pPr>
            <a:r>
              <a:rPr lang="en-US" sz="3200" dirty="0"/>
              <a:t>Consist of 3 stages - </a:t>
            </a:r>
          </a:p>
          <a:p>
            <a:pPr lvl="3" indent="-384048" algn="just" defTabSz="914400">
              <a:spcAft>
                <a:spcPts val="200"/>
              </a:spcAft>
              <a:buFont typeface="Franklin Gothic Book" panose="020B0503020102020204" pitchFamily="34" charset="0"/>
              <a:buBlip>
                <a:blip r:embed="rId2">
                  <a:extLst/>
                </a:blip>
              </a:buBlip>
            </a:pPr>
            <a:r>
              <a:rPr lang="en-US" sz="2800" dirty="0"/>
              <a:t>Dataset collection/assembly</a:t>
            </a:r>
          </a:p>
          <a:p>
            <a:pPr lvl="3" indent="-384048" algn="just" defTabSz="914400">
              <a:spcAft>
                <a:spcPts val="200"/>
              </a:spcAft>
              <a:buFont typeface="Franklin Gothic Book" panose="020B0503020102020204" pitchFamily="34" charset="0"/>
              <a:buBlip>
                <a:blip r:embed="rId2">
                  <a:extLst/>
                </a:blip>
              </a:buBlip>
            </a:pPr>
            <a:r>
              <a:rPr lang="en-US" sz="2800" dirty="0"/>
              <a:t>Clean data and analyze</a:t>
            </a:r>
          </a:p>
          <a:p>
            <a:pPr lvl="3" indent="-384048" algn="just" defTabSz="914400">
              <a:spcAft>
                <a:spcPts val="200"/>
              </a:spcAft>
              <a:buFont typeface="Franklin Gothic Book" panose="020B0503020102020204" pitchFamily="34" charset="0"/>
              <a:buBlip>
                <a:blip r:embed="rId2">
                  <a:extLst/>
                </a:blip>
              </a:buBlip>
            </a:pPr>
            <a:r>
              <a:rPr lang="en-US" sz="2800" dirty="0"/>
              <a:t>Data mining and visualization</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5" name="Rectangle 94" title="Side bar">
            <a:extLst>
              <a:ext uri="{FF2B5EF4-FFF2-40B4-BE49-F238E27FC236}">
                <a16:creationId xmlns:a16="http://schemas.microsoft.com/office/drawing/2014/main" id="{0F90CED2-72DA-49F5-8068-294F7EEF138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68" y="534"/>
            <a:ext cx="243840" cy="9753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97" name="Rectangle 96">
            <a:extLst>
              <a:ext uri="{FF2B5EF4-FFF2-40B4-BE49-F238E27FC236}">
                <a16:creationId xmlns:a16="http://schemas.microsoft.com/office/drawing/2014/main" id="{30BC9609-A8AF-411F-A9E0-C3B93C8945C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004800" cy="975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Shape 151"/>
          <p:cNvSpPr>
            <a:spLocks noGrp="1"/>
          </p:cNvSpPr>
          <p:nvPr>
            <p:ph type="title"/>
          </p:nvPr>
        </p:nvSpPr>
        <p:spPr>
          <a:xfrm>
            <a:off x="682752" y="909801"/>
            <a:ext cx="3519550" cy="7932928"/>
          </a:xfrm>
          <a:prstGeom prst="rect">
            <a:avLst/>
          </a:prstGeom>
        </p:spPr>
        <p:txBody>
          <a:bodyPr vert="horz" lIns="91440" tIns="45720" rIns="91440" bIns="45720" rtlCol="0" anchor="ctr">
            <a:normAutofit/>
          </a:bodyPr>
          <a:lstStyle>
            <a:lvl1pPr defTabSz="537463">
              <a:defRPr sz="6440"/>
            </a:lvl1pPr>
          </a:lstStyle>
          <a:p>
            <a:pPr algn="ctr" defTabSz="914400"/>
            <a:r>
              <a:rPr lang="en-US" sz="4400"/>
              <a:t>CSV files</a:t>
            </a:r>
          </a:p>
        </p:txBody>
      </p:sp>
      <p:graphicFrame>
        <p:nvGraphicFramePr>
          <p:cNvPr id="154" name="Shape 152">
            <a:extLst>
              <a:ext uri="{FF2B5EF4-FFF2-40B4-BE49-F238E27FC236}">
                <a16:creationId xmlns:a16="http://schemas.microsoft.com/office/drawing/2014/main" id="{730E1AB4-17BC-4A5E-9DCD-790324BC363C}"/>
              </a:ext>
            </a:extLst>
          </p:cNvPr>
          <p:cNvGraphicFramePr/>
          <p:nvPr>
            <p:extLst>
              <p:ext uri="{D42A27DB-BD31-4B8C-83A1-F6EECF244321}">
                <p14:modId xmlns:p14="http://schemas.microsoft.com/office/powerpoint/2010/main" val="3359113422"/>
              </p:ext>
            </p:extLst>
          </p:nvPr>
        </p:nvGraphicFramePr>
        <p:xfrm>
          <a:off x="5228236" y="909802"/>
          <a:ext cx="6940058" cy="79329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6" name="Rectangle 95" title="Side bar">
            <a:extLst>
              <a:ext uri="{FF2B5EF4-FFF2-40B4-BE49-F238E27FC236}">
                <a16:creationId xmlns:a16="http://schemas.microsoft.com/office/drawing/2014/main" id="{2A97F59D-628C-4053-B41F-489D0045FD5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68" y="534"/>
            <a:ext cx="243840" cy="9753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8" name="Rectangle 97" title="Background Shape">
            <a:extLst>
              <a:ext uri="{FF2B5EF4-FFF2-40B4-BE49-F238E27FC236}">
                <a16:creationId xmlns:a16="http://schemas.microsoft.com/office/drawing/2014/main" id="{3362DFFC-4DCC-48EE-B781-94D04B95F1E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
            <a:ext cx="5657088" cy="97530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Rectangle 99" title="Divider Bar">
            <a:extLst>
              <a:ext uri="{FF2B5EF4-FFF2-40B4-BE49-F238E27FC236}">
                <a16:creationId xmlns:a16="http://schemas.microsoft.com/office/drawing/2014/main" id="{18B8B265-E68C-4B64-9238-781F0102C57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7088" y="534"/>
            <a:ext cx="243840" cy="9753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4" name="Shape 154"/>
          <p:cNvSpPr>
            <a:spLocks noGrp="1"/>
          </p:cNvSpPr>
          <p:nvPr>
            <p:ph type="title"/>
          </p:nvPr>
        </p:nvSpPr>
        <p:spPr>
          <a:xfrm>
            <a:off x="682753" y="897952"/>
            <a:ext cx="4286761" cy="7939960"/>
          </a:xfrm>
          <a:prstGeom prst="rect">
            <a:avLst/>
          </a:prstGeom>
        </p:spPr>
        <p:txBody>
          <a:bodyPr vert="horz" lIns="91440" tIns="45720" rIns="91440" bIns="45720" rtlCol="0" anchor="t">
            <a:normAutofit/>
          </a:bodyPr>
          <a:lstStyle>
            <a:lvl1pPr defTabSz="537463">
              <a:defRPr sz="6440"/>
            </a:lvl1pPr>
          </a:lstStyle>
          <a:p>
            <a:pPr algn="r" defTabSz="914400"/>
            <a:r>
              <a:rPr lang="en-US" sz="6700" dirty="0">
                <a:solidFill>
                  <a:schemeClr val="bg2"/>
                </a:solidFill>
              </a:rPr>
              <a:t>Data cleaning</a:t>
            </a:r>
          </a:p>
        </p:txBody>
      </p:sp>
      <p:sp>
        <p:nvSpPr>
          <p:cNvPr id="155" name="Shape 155"/>
          <p:cNvSpPr>
            <a:spLocks noGrp="1"/>
          </p:cNvSpPr>
          <p:nvPr>
            <p:ph type="body" idx="1"/>
          </p:nvPr>
        </p:nvSpPr>
        <p:spPr>
          <a:xfrm>
            <a:off x="6588501" y="897952"/>
            <a:ext cx="5218462" cy="7973179"/>
          </a:xfrm>
          <a:prstGeom prst="rect">
            <a:avLst/>
          </a:prstGeom>
        </p:spPr>
        <p:txBody>
          <a:bodyPr vert="horz" lIns="91440" tIns="45720" rIns="91440" bIns="45720" rtlCol="0" anchor="ctr">
            <a:normAutofit fontScale="92500" lnSpcReduction="10000"/>
          </a:bodyPr>
          <a:lstStyle/>
          <a:p>
            <a:pPr marL="328929" indent="-384048" algn="just" defTabSz="914400">
              <a:spcBef>
                <a:spcPts val="4000"/>
              </a:spcBef>
              <a:spcAft>
                <a:spcPts val="200"/>
              </a:spcAft>
              <a:buFont typeface="Franklin Gothic Book" panose="020B0503020102020204" pitchFamily="34" charset="0"/>
              <a:buBlip>
                <a:blip r:embed="rId2">
                  <a:extLst/>
                </a:blip>
              </a:buBlip>
              <a:defRPr sz="2960"/>
            </a:pPr>
            <a:r>
              <a:rPr lang="en-US" sz="2400" dirty="0"/>
              <a:t>Removed data depending upon domain knowledge.</a:t>
            </a:r>
          </a:p>
          <a:p>
            <a:pPr marL="986790" lvl="2" indent="-384048" algn="just" defTabSz="914400">
              <a:spcBef>
                <a:spcPts val="4000"/>
              </a:spcBef>
              <a:spcAft>
                <a:spcPts val="200"/>
              </a:spcAft>
              <a:buFont typeface="Franklin Gothic Book" panose="020B0503020102020204" pitchFamily="34" charset="0"/>
              <a:buBlip>
                <a:blip r:embed="rId3">
                  <a:extLst/>
                </a:blip>
              </a:buBlip>
              <a:defRPr sz="2960"/>
            </a:pPr>
            <a:r>
              <a:rPr lang="en-US" sz="2400" dirty="0"/>
              <a:t>While creating csv file from </a:t>
            </a:r>
            <a:r>
              <a:rPr lang="en-US" sz="2400" dirty="0" err="1"/>
              <a:t>business.json</a:t>
            </a:r>
            <a:r>
              <a:rPr lang="en-US" sz="2400" dirty="0"/>
              <a:t> file, 100 major categories from all the given categories  were selected and businesses belonging to these categories were only selected. Categories which consisted of minimal number of businesses were removed, since it will not be useful for the overall data mining procedure.</a:t>
            </a:r>
          </a:p>
          <a:p>
            <a:pPr marL="986790" lvl="2" indent="-384048" algn="just" defTabSz="914400">
              <a:spcBef>
                <a:spcPts val="4000"/>
              </a:spcBef>
              <a:spcAft>
                <a:spcPts val="200"/>
              </a:spcAft>
              <a:buFont typeface="Franklin Gothic Book" panose="020B0503020102020204" pitchFamily="34" charset="0"/>
              <a:buBlip>
                <a:blip r:embed="rId3">
                  <a:extLst/>
                </a:blip>
              </a:buBlip>
              <a:defRPr sz="2960"/>
            </a:pPr>
            <a:r>
              <a:rPr lang="en-US" sz="2400" dirty="0"/>
              <a:t>While creating csv file from check-</a:t>
            </a:r>
            <a:r>
              <a:rPr lang="en-US" sz="2400" dirty="0" err="1"/>
              <a:t>in.json</a:t>
            </a:r>
            <a:r>
              <a:rPr lang="en-US" sz="2400" dirty="0"/>
              <a:t>, there were lots of check-ins with 0 values. But, that is not a missing value since it is possible to have 0 check-ins for a given day. Thus, any records with 0 values over a period of five days were removed which was around 28k records out of 140k records.</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8" name="Rectangle 97" title="Side bar">
            <a:extLst>
              <a:ext uri="{FF2B5EF4-FFF2-40B4-BE49-F238E27FC236}">
                <a16:creationId xmlns:a16="http://schemas.microsoft.com/office/drawing/2014/main" id="{2A97F59D-628C-4053-B41F-489D0045FD5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68" y="534"/>
            <a:ext cx="243840" cy="9753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Rectangle 99" title="Background Shape">
            <a:extLst>
              <a:ext uri="{FF2B5EF4-FFF2-40B4-BE49-F238E27FC236}">
                <a16:creationId xmlns:a16="http://schemas.microsoft.com/office/drawing/2014/main" id="{3362DFFC-4DCC-48EE-B781-94D04B95F1E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
            <a:ext cx="5657088" cy="97530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2" name="Rectangle 101" title="Divider Bar">
            <a:extLst>
              <a:ext uri="{FF2B5EF4-FFF2-40B4-BE49-F238E27FC236}">
                <a16:creationId xmlns:a16="http://schemas.microsoft.com/office/drawing/2014/main" id="{18B8B265-E68C-4B64-9238-781F0102C57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7088" y="534"/>
            <a:ext cx="243840" cy="9753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 name="Shape 157"/>
          <p:cNvSpPr>
            <a:spLocks noGrp="1"/>
          </p:cNvSpPr>
          <p:nvPr>
            <p:ph type="body" idx="1"/>
          </p:nvPr>
        </p:nvSpPr>
        <p:spPr>
          <a:xfrm>
            <a:off x="6588501" y="897952"/>
            <a:ext cx="5218462" cy="7973179"/>
          </a:xfrm>
          <a:prstGeom prst="rect">
            <a:avLst/>
          </a:prstGeom>
        </p:spPr>
        <p:txBody>
          <a:bodyPr vert="horz" lIns="91440" tIns="45720" rIns="91440" bIns="45720" rtlCol="0" anchor="ctr">
            <a:normAutofit/>
          </a:bodyPr>
          <a:lstStyle/>
          <a:p>
            <a:pPr marL="395604" indent="-384048" algn="just" defTabSz="914400">
              <a:spcBef>
                <a:spcPts val="4800"/>
              </a:spcBef>
              <a:spcAft>
                <a:spcPts val="200"/>
              </a:spcAft>
              <a:buFont typeface="Franklin Gothic Book" panose="020B0503020102020204" pitchFamily="34" charset="0"/>
              <a:buBlip>
                <a:blip r:embed="rId2">
                  <a:extLst/>
                </a:blip>
              </a:buBlip>
              <a:defRPr sz="3559"/>
            </a:pPr>
            <a:r>
              <a:rPr lang="en-US" sz="2200" dirty="0"/>
              <a:t>Removed data with missing values.</a:t>
            </a:r>
          </a:p>
          <a:p>
            <a:pPr marL="1186814" lvl="2" indent="-384048" algn="just" defTabSz="914400">
              <a:spcBef>
                <a:spcPts val="4800"/>
              </a:spcBef>
              <a:spcAft>
                <a:spcPts val="200"/>
              </a:spcAft>
              <a:buFont typeface="Franklin Gothic Book" panose="020B0503020102020204" pitchFamily="34" charset="0"/>
              <a:buBlip>
                <a:blip r:embed="rId3">
                  <a:extLst/>
                </a:blip>
              </a:buBlip>
              <a:defRPr sz="3559"/>
            </a:pPr>
            <a:r>
              <a:rPr lang="en-US" sz="2200" dirty="0"/>
              <a:t>Businesses which had no categories were removed.</a:t>
            </a:r>
          </a:p>
          <a:p>
            <a:pPr marL="1186814" lvl="2" indent="-384048" algn="just" defTabSz="914400">
              <a:spcBef>
                <a:spcPts val="4800"/>
              </a:spcBef>
              <a:spcAft>
                <a:spcPts val="200"/>
              </a:spcAft>
              <a:buFont typeface="Franklin Gothic Book" panose="020B0503020102020204" pitchFamily="34" charset="0"/>
              <a:buBlip>
                <a:blip r:embed="rId3">
                  <a:extLst/>
                </a:blip>
              </a:buBlip>
              <a:defRPr sz="3559"/>
            </a:pPr>
            <a:r>
              <a:rPr lang="en-US" sz="2200" dirty="0"/>
              <a:t>Businesses with missing business-Id were moved.</a:t>
            </a:r>
          </a:p>
          <a:p>
            <a:pPr marL="395604" indent="-384048" algn="just" defTabSz="914400">
              <a:spcBef>
                <a:spcPts val="4800"/>
              </a:spcBef>
              <a:spcAft>
                <a:spcPts val="200"/>
              </a:spcAft>
              <a:buFont typeface="Franklin Gothic Book" panose="020B0503020102020204" pitchFamily="34" charset="0"/>
              <a:buBlip>
                <a:blip r:embed="rId2">
                  <a:extLst/>
                </a:blip>
              </a:buBlip>
              <a:defRPr sz="3559"/>
            </a:pPr>
            <a:r>
              <a:rPr lang="en-US" sz="2200" dirty="0"/>
              <a:t>We did not have to deal with incorrect column names or useless attributes since the CSV file was generated by us.</a:t>
            </a:r>
          </a:p>
          <a:p>
            <a:pPr marL="395604" indent="-384048" algn="just" defTabSz="914400">
              <a:spcBef>
                <a:spcPts val="4800"/>
              </a:spcBef>
              <a:spcAft>
                <a:spcPts val="200"/>
              </a:spcAft>
              <a:buFont typeface="Franklin Gothic Book" panose="020B0503020102020204" pitchFamily="34" charset="0"/>
              <a:buBlip>
                <a:blip r:embed="rId2">
                  <a:extLst/>
                </a:blip>
              </a:buBlip>
              <a:defRPr sz="3559"/>
            </a:pPr>
            <a:r>
              <a:rPr lang="en-US" sz="2200" dirty="0"/>
              <a:t>We did not remove duplicate records if the business ID is different but all the days have exactly same check-ins. This is because it is probable for two different business IDs to have the same order of check-ins.</a:t>
            </a:r>
          </a:p>
        </p:txBody>
      </p:sp>
      <p:sp>
        <p:nvSpPr>
          <p:cNvPr id="2" name="Rectangle 1">
            <a:extLst>
              <a:ext uri="{FF2B5EF4-FFF2-40B4-BE49-F238E27FC236}">
                <a16:creationId xmlns:a16="http://schemas.microsoft.com/office/drawing/2014/main" id="{16F840DF-D14B-4076-9FCE-AD49C40659E4}"/>
              </a:ext>
            </a:extLst>
          </p:cNvPr>
          <p:cNvSpPr/>
          <p:nvPr/>
        </p:nvSpPr>
        <p:spPr>
          <a:xfrm>
            <a:off x="1615946" y="897952"/>
            <a:ext cx="3498574" cy="1938992"/>
          </a:xfrm>
          <a:prstGeom prst="rect">
            <a:avLst/>
          </a:prstGeom>
        </p:spPr>
        <p:txBody>
          <a:bodyPr wrap="square">
            <a:spAutoFit/>
          </a:bodyPr>
          <a:lstStyle/>
          <a:p>
            <a:pPr algn="r"/>
            <a:r>
              <a:rPr lang="en-US" sz="6000" dirty="0">
                <a:solidFill>
                  <a:schemeClr val="bg2"/>
                </a:solidFill>
              </a:rPr>
              <a:t>Data cleaning</a:t>
            </a:r>
            <a:endParaRPr lang="en-US" sz="6000" dirty="0"/>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Shape 162"/>
          <p:cNvSpPr>
            <a:spLocks noGrp="1"/>
          </p:cNvSpPr>
          <p:nvPr>
            <p:ph type="title"/>
          </p:nvPr>
        </p:nvSpPr>
        <p:spPr>
          <a:prstGeom prst="rect">
            <a:avLst/>
          </a:prstGeom>
        </p:spPr>
        <p:txBody>
          <a:bodyPr/>
          <a:lstStyle>
            <a:lvl1pPr defTabSz="537463">
              <a:defRPr sz="6440"/>
            </a:lvl1pPr>
          </a:lstStyle>
          <a:p>
            <a:r>
              <a:rPr dirty="0"/>
              <a:t>Algorithm</a:t>
            </a:r>
          </a:p>
        </p:txBody>
      </p:sp>
      <p:sp>
        <p:nvSpPr>
          <p:cNvPr id="163" name="Shape 163"/>
          <p:cNvSpPr>
            <a:spLocks noGrp="1"/>
          </p:cNvSpPr>
          <p:nvPr>
            <p:ph type="body" idx="1"/>
          </p:nvPr>
        </p:nvSpPr>
        <p:spPr>
          <a:prstGeom prst="rect">
            <a:avLst/>
          </a:prstGeom>
        </p:spPr>
        <p:txBody>
          <a:bodyPr>
            <a:normAutofit/>
          </a:bodyPr>
          <a:lstStyle/>
          <a:p>
            <a:pPr marL="364489" indent="-364489" algn="just" defTabSz="479044">
              <a:spcBef>
                <a:spcPts val="4500"/>
              </a:spcBef>
              <a:defRPr sz="3280"/>
            </a:pPr>
            <a:r>
              <a:rPr lang="en-US" sz="3280" dirty="0"/>
              <a:t>In order to identify the best value of k in K-means clustering, we implemented the </a:t>
            </a:r>
            <a:r>
              <a:rPr lang="en-US" sz="3280" dirty="0" err="1"/>
              <a:t>KMean</a:t>
            </a:r>
            <a:r>
              <a:rPr lang="en-US" sz="3280" dirty="0"/>
              <a:t> algorithm in Python3 using the </a:t>
            </a:r>
            <a:r>
              <a:rPr lang="en-US" sz="3280" dirty="0" err="1"/>
              <a:t>scikit</a:t>
            </a:r>
            <a:r>
              <a:rPr lang="en-US" sz="3280" dirty="0"/>
              <a:t> library. </a:t>
            </a:r>
          </a:p>
          <a:p>
            <a:pPr marL="364489" indent="-364489" algn="just" defTabSz="479044">
              <a:spcBef>
                <a:spcPts val="4500"/>
              </a:spcBef>
              <a:defRPr sz="3280"/>
            </a:pPr>
            <a:r>
              <a:rPr lang="en-US" sz="3280" dirty="0"/>
              <a:t>We used the elbow method to determine the best value of K (i.e. the number of clusters). In this method, the sum of squared errors (SSE) is plotted against the various values of k (here, we choose the value ranging from 2-10).</a:t>
            </a:r>
            <a:endParaRPr sz="984" dirty="0">
              <a:latin typeface="Times"/>
              <a:ea typeface="Times"/>
              <a:cs typeface="Times"/>
              <a:sym typeface="Times"/>
            </a:endParaRPr>
          </a:p>
        </p:txBody>
      </p:sp>
    </p:spTree>
  </p:cSld>
  <p:clrMapOvr>
    <a:masterClrMapping/>
  </p:clrMapOvr>
  <p:transition spd="slow"/>
</p:sld>
</file>

<file path=ppt/theme/_rels/theme2.xml.rels><?xml version="1.0" encoding="UTF-8" standalone="yes"?>
<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Typeset">
  <a:themeElements>
    <a:clrScheme name="Typeset">
      <a:dk1>
        <a:srgbClr val="000000"/>
      </a:dk1>
      <a:lt1>
        <a:srgbClr val="FFFFFF"/>
      </a:lt1>
      <a:dk2>
        <a:srgbClr val="5F5F5D"/>
      </a:dk2>
      <a:lt2>
        <a:srgbClr val="D8D5CE"/>
      </a:lt2>
      <a:accent1>
        <a:srgbClr val="738CAB"/>
      </a:accent1>
      <a:accent2>
        <a:srgbClr val="7E9769"/>
      </a:accent2>
      <a:accent3>
        <a:srgbClr val="D9C064"/>
      </a:accent3>
      <a:accent4>
        <a:srgbClr val="B99369"/>
      </a:accent4>
      <a:accent5>
        <a:srgbClr val="9A4C3C"/>
      </a:accent5>
      <a:accent6>
        <a:srgbClr val="8E8198"/>
      </a:accent6>
      <a:hlink>
        <a:srgbClr val="0000FF"/>
      </a:hlink>
      <a:folHlink>
        <a:srgbClr val="FF00FF"/>
      </a:folHlink>
    </a:clrScheme>
    <a:fontScheme name="Typeset">
      <a:majorFont>
        <a:latin typeface="Academy Engraved LET"/>
        <a:ea typeface="Academy Engraved LET"/>
        <a:cs typeface="Academy Engraved LET"/>
      </a:majorFont>
      <a:minorFont>
        <a:latin typeface="Academy Engraved LET"/>
        <a:ea typeface="Academy Engraved LET"/>
        <a:cs typeface="Academy Engraved LET"/>
      </a:minorFont>
    </a:fontScheme>
    <a:fmtScheme name="Typese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12700" rotWithShape="0">
              <a:srgbClr val="000000">
                <a:alpha val="50000"/>
              </a:srgbClr>
            </a:outerShdw>
          </a:effectLst>
        </a:effectStyle>
        <a:effectStyle>
          <a:effectLst>
            <a:outerShdw blurRad="50800" dist="12700" rotWithShape="0">
              <a:srgbClr val="000000">
                <a:alpha val="50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127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Hoefler Text"/>
            <a:ea typeface="Hoefler Text"/>
            <a:cs typeface="Hoefler Text"/>
            <a:sym typeface="Hoefler Tex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4">
              <a:hueOff val="-150089"/>
              <a:satOff val="3212"/>
              <a:lumOff val="-17555"/>
              <a:alpha val="75000"/>
            </a:schemeClr>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7554B"/>
            </a:solidFill>
            <a:effectLst/>
            <a:uFillTx/>
            <a:latin typeface="Hoefler Text"/>
            <a:ea typeface="Hoefler Text"/>
            <a:cs typeface="Hoefler Text"/>
            <a:sym typeface="Hoefler Tex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TM10001105[[fn=Crop]]</Template>
  <TotalTime>71</TotalTime>
  <Words>1008</Words>
  <Application>Microsoft Office PowerPoint</Application>
  <PresentationFormat>Custom</PresentationFormat>
  <Paragraphs>64</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Baskerville Old Face</vt:lpstr>
      <vt:lpstr>Franklin Gothic Book</vt:lpstr>
      <vt:lpstr>Helvetica</vt:lpstr>
      <vt:lpstr>Helvetica Neue</vt:lpstr>
      <vt:lpstr>Times</vt:lpstr>
      <vt:lpstr>Crop</vt:lpstr>
      <vt:lpstr>analysis of yelp data-Set</vt:lpstr>
      <vt:lpstr>Agenda</vt:lpstr>
      <vt:lpstr>Introduction</vt:lpstr>
      <vt:lpstr>Dataset</vt:lpstr>
      <vt:lpstr>Implementation</vt:lpstr>
      <vt:lpstr>CSV files</vt:lpstr>
      <vt:lpstr>Data cleaning</vt:lpstr>
      <vt:lpstr>PowerPoint Presentation</vt:lpstr>
      <vt:lpstr>Algorithm</vt:lpstr>
      <vt:lpstr>Algorithm</vt:lpstr>
      <vt:lpstr>Algorithm</vt:lpstr>
      <vt:lpstr>Data Mining and Visualization</vt:lpstr>
      <vt:lpstr>PowerPoint Presentation</vt:lpstr>
      <vt:lpstr>PowerPoint Presentation</vt:lpstr>
      <vt:lpstr>PowerPoint Presentation</vt:lpstr>
      <vt:lpstr>PowerPoint Presentation</vt:lpstr>
      <vt:lpstr>Results and observations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yelp data-Set</dc:title>
  <cp:lastModifiedBy>Akshay Karki</cp:lastModifiedBy>
  <cp:revision>7</cp:revision>
  <dcterms:modified xsi:type="dcterms:W3CDTF">2018-04-24T03:02:09Z</dcterms:modified>
</cp:coreProperties>
</file>