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70" r:id="rId6"/>
    <p:sldId id="271" r:id="rId7"/>
    <p:sldId id="277" r:id="rId8"/>
    <p:sldId id="276" r:id="rId9"/>
    <p:sldId id="259" r:id="rId10"/>
    <p:sldId id="260" r:id="rId11"/>
    <p:sldId id="263" r:id="rId12"/>
    <p:sldId id="262" r:id="rId13"/>
    <p:sldId id="264" r:id="rId14"/>
    <p:sldId id="265" r:id="rId15"/>
    <p:sldId id="272" r:id="rId16"/>
    <p:sldId id="273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451C5-F733-40A9-BFEC-71E73AFDBCD1}" v="9" dt="2021-04-29T01:55:32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, Pooja" userId="S::p_p187@txstate.edu::47383fbe-d5ec-4aa4-b69c-6520c7cb03fc" providerId="AD" clId="Web-{233F74B4-3DF1-43E3-8EB7-401E363E0C7A}"/>
    <pc:docChg chg="addSld delSld modSld">
      <pc:chgData name="Priya, Pooja" userId="S::p_p187@txstate.edu::47383fbe-d5ec-4aa4-b69c-6520c7cb03fc" providerId="AD" clId="Web-{233F74B4-3DF1-43E3-8EB7-401E363E0C7A}" dt="2021-04-28T22:05:53.612" v="236" actId="20577"/>
      <pc:docMkLst>
        <pc:docMk/>
      </pc:docMkLst>
      <pc:sldChg chg="modSp del">
        <pc:chgData name="Priya, Pooja" userId="S::p_p187@txstate.edu::47383fbe-d5ec-4aa4-b69c-6520c7cb03fc" providerId="AD" clId="Web-{233F74B4-3DF1-43E3-8EB7-401E363E0C7A}" dt="2021-04-28T21:17:45.151" v="40"/>
        <pc:sldMkLst>
          <pc:docMk/>
          <pc:sldMk cId="282903032" sldId="258"/>
        </pc:sldMkLst>
        <pc:spChg chg="mod">
          <ac:chgData name="Priya, Pooja" userId="S::p_p187@txstate.edu::47383fbe-d5ec-4aa4-b69c-6520c7cb03fc" providerId="AD" clId="Web-{233F74B4-3DF1-43E3-8EB7-401E363E0C7A}" dt="2021-04-28T21:17:38.167" v="37" actId="20577"/>
          <ac:spMkLst>
            <pc:docMk/>
            <pc:sldMk cId="282903032" sldId="258"/>
            <ac:spMk id="2" creationId="{DB2C4322-316E-1549-9B88-C785454C61BE}"/>
          </ac:spMkLst>
        </pc:spChg>
        <pc:spChg chg="mod">
          <ac:chgData name="Priya, Pooja" userId="S::p_p187@txstate.edu::47383fbe-d5ec-4aa4-b69c-6520c7cb03fc" providerId="AD" clId="Web-{233F74B4-3DF1-43E3-8EB7-401E363E0C7A}" dt="2021-04-28T21:17:41.464" v="39" actId="20577"/>
          <ac:spMkLst>
            <pc:docMk/>
            <pc:sldMk cId="282903032" sldId="258"/>
            <ac:spMk id="4" creationId="{98D1DC89-B861-0A4F-9550-D7000A8CEBD1}"/>
          </ac:spMkLst>
        </pc:spChg>
      </pc:sldChg>
      <pc:sldChg chg="addSp delSp modSp del">
        <pc:chgData name="Priya, Pooja" userId="S::p_p187@txstate.edu::47383fbe-d5ec-4aa4-b69c-6520c7cb03fc" providerId="AD" clId="Web-{233F74B4-3DF1-43E3-8EB7-401E363E0C7A}" dt="2021-04-28T21:52:18.905" v="188"/>
        <pc:sldMkLst>
          <pc:docMk/>
          <pc:sldMk cId="3581578232" sldId="261"/>
        </pc:sldMkLst>
        <pc:spChg chg="mod">
          <ac:chgData name="Priya, Pooja" userId="S::p_p187@txstate.edu::47383fbe-d5ec-4aa4-b69c-6520c7cb03fc" providerId="AD" clId="Web-{233F74B4-3DF1-43E3-8EB7-401E363E0C7A}" dt="2021-04-28T21:18:42.030" v="41" actId="20577"/>
          <ac:spMkLst>
            <pc:docMk/>
            <pc:sldMk cId="3581578232" sldId="261"/>
            <ac:spMk id="26" creationId="{8A8B5D45-80FC-9040-A0B2-07ECC7FB9BCE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19:25.673" v="46"/>
          <ac:spMkLst>
            <pc:docMk/>
            <pc:sldMk cId="3581578232" sldId="261"/>
            <ac:spMk id="35" creationId="{15686970-FEEC-4F6E-AD58-B345B577FB3A}"/>
          </ac:spMkLst>
        </pc:spChg>
      </pc:sldChg>
      <pc:sldChg chg="addSp modSp">
        <pc:chgData name="Priya, Pooja" userId="S::p_p187@txstate.edu::47383fbe-d5ec-4aa4-b69c-6520c7cb03fc" providerId="AD" clId="Web-{233F74B4-3DF1-43E3-8EB7-401E363E0C7A}" dt="2021-04-28T21:17:05.962" v="28" actId="1076"/>
        <pc:sldMkLst>
          <pc:docMk/>
          <pc:sldMk cId="672322359" sldId="271"/>
        </pc:sldMkLst>
        <pc:spChg chg="mod">
          <ac:chgData name="Priya, Pooja" userId="S::p_p187@txstate.edu::47383fbe-d5ec-4aa4-b69c-6520c7cb03fc" providerId="AD" clId="Web-{233F74B4-3DF1-43E3-8EB7-401E363E0C7A}" dt="2021-04-28T21:04:11.632" v="20" actId="20577"/>
          <ac:spMkLst>
            <pc:docMk/>
            <pc:sldMk cId="672322359" sldId="271"/>
            <ac:spMk id="2" creationId="{7AA83219-A640-4CC3-8B53-D8E7F5CEC5F5}"/>
          </ac:spMkLst>
        </pc:spChg>
        <pc:spChg chg="mod">
          <ac:chgData name="Priya, Pooja" userId="S::p_p187@txstate.edu::47383fbe-d5ec-4aa4-b69c-6520c7cb03fc" providerId="AD" clId="Web-{233F74B4-3DF1-43E3-8EB7-401E363E0C7A}" dt="2021-04-28T21:04:17.367" v="21" actId="14100"/>
          <ac:spMkLst>
            <pc:docMk/>
            <pc:sldMk cId="672322359" sldId="271"/>
            <ac:spMk id="3" creationId="{F49CC667-70C2-4F50-9C7B-7DBD6A4F523C}"/>
          </ac:spMkLst>
        </pc:spChg>
        <pc:picChg chg="add mod">
          <ac:chgData name="Priya, Pooja" userId="S::p_p187@txstate.edu::47383fbe-d5ec-4aa4-b69c-6520c7cb03fc" providerId="AD" clId="Web-{233F74B4-3DF1-43E3-8EB7-401E363E0C7A}" dt="2021-04-28T21:15:08.470" v="26" actId="1076"/>
          <ac:picMkLst>
            <pc:docMk/>
            <pc:sldMk cId="672322359" sldId="271"/>
            <ac:picMk id="4" creationId="{E9EA3A33-5E11-4B42-BE50-3E7F821202C6}"/>
          </ac:picMkLst>
        </pc:picChg>
        <pc:picChg chg="add mod">
          <ac:chgData name="Priya, Pooja" userId="S::p_p187@txstate.edu::47383fbe-d5ec-4aa4-b69c-6520c7cb03fc" providerId="AD" clId="Web-{233F74B4-3DF1-43E3-8EB7-401E363E0C7A}" dt="2021-04-28T21:17:05.962" v="28" actId="1076"/>
          <ac:picMkLst>
            <pc:docMk/>
            <pc:sldMk cId="672322359" sldId="271"/>
            <ac:picMk id="5" creationId="{FE646152-3C2A-4D35-A042-3EE8F28A5F72}"/>
          </ac:picMkLst>
        </pc:picChg>
      </pc:sldChg>
      <pc:sldChg chg="addSp delSp modSp new del mod setBg modClrScheme chgLayout">
        <pc:chgData name="Priya, Pooja" userId="S::p_p187@txstate.edu::47383fbe-d5ec-4aa4-b69c-6520c7cb03fc" providerId="AD" clId="Web-{233F74B4-3DF1-43E3-8EB7-401E363E0C7A}" dt="2021-04-28T21:50:06.006" v="180"/>
        <pc:sldMkLst>
          <pc:docMk/>
          <pc:sldMk cId="516950334" sldId="274"/>
        </pc:sldMkLst>
        <pc:spChg chg="del mod">
          <ac:chgData name="Priya, Pooja" userId="S::p_p187@txstate.edu::47383fbe-d5ec-4aa4-b69c-6520c7cb03fc" providerId="AD" clId="Web-{233F74B4-3DF1-43E3-8EB7-401E363E0C7A}" dt="2021-04-28T21:21:26.728" v="70"/>
          <ac:spMkLst>
            <pc:docMk/>
            <pc:sldMk cId="516950334" sldId="274"/>
            <ac:spMk id="2" creationId="{2C4730B6-E641-4C18-91D1-F266DBFCCD58}"/>
          </ac:spMkLst>
        </pc:spChg>
        <pc:spChg chg="del mod">
          <ac:chgData name="Priya, Pooja" userId="S::p_p187@txstate.edu::47383fbe-d5ec-4aa4-b69c-6520c7cb03fc" providerId="AD" clId="Web-{233F74B4-3DF1-43E3-8EB7-401E363E0C7A}" dt="2021-04-28T21:21:33.759" v="72"/>
          <ac:spMkLst>
            <pc:docMk/>
            <pc:sldMk cId="516950334" sldId="274"/>
            <ac:spMk id="3" creationId="{FAFA7196-4F91-4AC5-AA86-68614EE3C3BD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21:31.337" v="71"/>
          <ac:spMkLst>
            <pc:docMk/>
            <pc:sldMk cId="516950334" sldId="274"/>
            <ac:spMk id="6" creationId="{4AA92815-DAD9-4186-B5EE-00DC98BABA6A}"/>
          </ac:spMkLst>
        </pc:spChg>
        <pc:spChg chg="add mod ord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7" creationId="{3CBA62DD-434F-4062-BD55-619D98757F95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21:57.511" v="74"/>
          <ac:spMkLst>
            <pc:docMk/>
            <pc:sldMk cId="516950334" sldId="274"/>
            <ac:spMk id="8" creationId="{9A6C6D31-DCFF-467E-AD01-B2EBC696F3B9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7.905" v="89"/>
          <ac:spMkLst>
            <pc:docMk/>
            <pc:sldMk cId="516950334" sldId="274"/>
            <ac:spMk id="11" creationId="{67048353-8981-459A-9BC6-9711CE462E06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04.140" v="91"/>
          <ac:spMkLst>
            <pc:docMk/>
            <pc:sldMk cId="516950334" sldId="274"/>
            <ac:spMk id="12" creationId="{37C89E4B-3C9F-44B9-8B86-D9E3D112D8EC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5.452" v="87"/>
          <ac:spMkLst>
            <pc:docMk/>
            <pc:sldMk cId="516950334" sldId="274"/>
            <ac:spMk id="13" creationId="{64CDEE32-6860-4220-BEB3-B9B4E279A0EC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7.905" v="89"/>
          <ac:spMkLst>
            <pc:docMk/>
            <pc:sldMk cId="516950334" sldId="274"/>
            <ac:spMk id="14" creationId="{BEE73255-8084-4DF9-BB0B-15EAC92E2CB9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5.452" v="87"/>
          <ac:spMkLst>
            <pc:docMk/>
            <pc:sldMk cId="516950334" sldId="274"/>
            <ac:spMk id="16" creationId="{FF9B822F-893E-44C8-963C-64F50ACECBB2}"/>
          </ac:spMkLst>
        </pc:spChg>
        <pc:spChg chg="add del">
          <ac:chgData name="Priya, Pooja" userId="S::p_p187@txstate.edu::47383fbe-d5ec-4aa4-b69c-6520c7cb03fc" providerId="AD" clId="Web-{233F74B4-3DF1-43E3-8EB7-401E363E0C7A}" dt="2021-04-28T21:22:55.452" v="87"/>
          <ac:spMkLst>
            <pc:docMk/>
            <pc:sldMk cId="516950334" sldId="274"/>
            <ac:spMk id="18" creationId="{EBF87945-A001-489F-9D9B-7D9435F0B9CA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15" v="95"/>
          <ac:spMkLst>
            <pc:docMk/>
            <pc:sldMk cId="516950334" sldId="274"/>
            <ac:spMk id="19" creationId="{F56F5174-31D9-4DBB-AAB7-A1FD7BDB1352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15" v="95"/>
          <ac:spMkLst>
            <pc:docMk/>
            <pc:sldMk cId="516950334" sldId="274"/>
            <ac:spMk id="20" creationId="{F9A95BEE-6BB1-4A28-A8E6-A34B2E42EF87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15" v="95"/>
          <ac:spMkLst>
            <pc:docMk/>
            <pc:sldMk cId="516950334" sldId="274"/>
            <ac:spMk id="22" creationId="{923E4E90-24B1-40F5-B471-623BDE3C5424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23" creationId="{FF9B822F-893E-44C8-963C-64F50ACECBB2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07.078" v="93"/>
          <ac:spMkLst>
            <pc:docMk/>
            <pc:sldMk cId="516950334" sldId="274"/>
            <ac:spMk id="24" creationId="{F4C0B10B-D2C4-4A54-AFAD-3D27DF88BB37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07.078" v="93"/>
          <ac:spMkLst>
            <pc:docMk/>
            <pc:sldMk cId="516950334" sldId="274"/>
            <ac:spMk id="26" creationId="{E94AE1D6-1BC5-45C9-87D1-89DDD703FC02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27" creationId="{EBF87945-A001-489F-9D9B-7D9435F0B9CA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40:37.299" v="151"/>
          <ac:spMkLst>
            <pc:docMk/>
            <pc:sldMk cId="516950334" sldId="274"/>
            <ac:spMk id="28" creationId="{64CDEE32-6860-4220-BEB3-B9B4E279A0EC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2.423" v="101"/>
          <ac:spMkLst>
            <pc:docMk/>
            <pc:sldMk cId="516950334" sldId="274"/>
            <ac:spMk id="30" creationId="{A4AC5506-6312-4701-8D3C-40187889A947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31" creationId="{AC5782D3-6CED-43A7-BE35-09C48F8091FB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32" creationId="{6721F593-ECD2-4B5B-AAE4-0866A4CDC970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28.516" v="99"/>
          <ac:spMkLst>
            <pc:docMk/>
            <pc:sldMk cId="516950334" sldId="274"/>
            <ac:spMk id="33" creationId="{E45CA849-654C-4173-AD99-B3A2528275F5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34" creationId="{71DEE99F-D18C-4025-BA3F-CEBF5258ED3D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28.516" v="99"/>
          <ac:spMkLst>
            <pc:docMk/>
            <pc:sldMk cId="516950334" sldId="274"/>
            <ac:spMk id="35" creationId="{3E23A947-2D45-4208-AE2B-64948C87A3EB}"/>
          </ac:spMkLst>
        </pc:spChg>
        <pc:spChg chg="add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36" creationId="{E45CA849-654C-4173-AD99-B3A2528275F5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28.516" v="99"/>
          <ac:spMkLst>
            <pc:docMk/>
            <pc:sldMk cId="516950334" sldId="274"/>
            <ac:spMk id="37" creationId="{E5BBB0F9-6A59-4D02-A9C7-A2D6516684CE}"/>
          </ac:spMkLst>
        </pc:spChg>
        <pc:spChg chg="add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38" creationId="{3E23A947-2D45-4208-AE2B-64948C87A3EB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39" creationId="{976FA5D9-3A7C-4FA7-9BA8-1905D703FD77}"/>
          </ac:spMkLst>
        </pc:spChg>
        <pc:spChg chg="add">
          <ac:chgData name="Priya, Pooja" userId="S::p_p187@txstate.edu::47383fbe-d5ec-4aa4-b69c-6520c7cb03fc" providerId="AD" clId="Web-{233F74B4-3DF1-43E3-8EB7-401E363E0C7A}" dt="2021-04-28T21:23:34.782" v="104"/>
          <ac:spMkLst>
            <pc:docMk/>
            <pc:sldMk cId="516950334" sldId="274"/>
            <ac:spMk id="40" creationId="{E5BBB0F9-6A59-4D02-A9C7-A2D6516684CE}"/>
          </ac:spMkLst>
        </pc:spChg>
        <pc:spChg chg="add del">
          <ac:chgData name="Priya, Pooja" userId="S::p_p187@txstate.edu::47383fbe-d5ec-4aa4-b69c-6520c7cb03fc" providerId="AD" clId="Web-{233F74B4-3DF1-43E3-8EB7-401E363E0C7A}" dt="2021-04-28T21:23:34.782" v="103"/>
          <ac:spMkLst>
            <pc:docMk/>
            <pc:sldMk cId="516950334" sldId="274"/>
            <ac:spMk id="41" creationId="{4652D57C-331F-43B8-9C07-69FBA9C0279E}"/>
          </ac:spMkLst>
        </pc:spChg>
        <pc:grpChg chg="add del">
          <ac:chgData name="Priya, Pooja" userId="S::p_p187@txstate.edu::47383fbe-d5ec-4aa4-b69c-6520c7cb03fc" providerId="AD" clId="Web-{233F74B4-3DF1-43E3-8EB7-401E363E0C7A}" dt="2021-04-28T21:23:07.078" v="93"/>
          <ac:grpSpMkLst>
            <pc:docMk/>
            <pc:sldMk cId="516950334" sldId="274"/>
            <ac:grpSpMk id="25" creationId="{B6BADB90-C74B-40D6-86DC-503F65FCE8DC}"/>
          </ac:grpSpMkLst>
        </pc:grpChg>
        <pc:picChg chg="add del mod">
          <ac:chgData name="Priya, Pooja" userId="S::p_p187@txstate.edu::47383fbe-d5ec-4aa4-b69c-6520c7cb03fc" providerId="AD" clId="Web-{233F74B4-3DF1-43E3-8EB7-401E363E0C7A}" dt="2021-04-28T21:21:22.071" v="69"/>
          <ac:picMkLst>
            <pc:docMk/>
            <pc:sldMk cId="516950334" sldId="274"/>
            <ac:picMk id="4" creationId="{595C5AF5-46EE-4EB3-A25B-9A07D0A6978C}"/>
          </ac:picMkLst>
        </pc:picChg>
        <pc:picChg chg="add del mod ord">
          <ac:chgData name="Priya, Pooja" userId="S::p_p187@txstate.edu::47383fbe-d5ec-4aa4-b69c-6520c7cb03fc" providerId="AD" clId="Web-{233F74B4-3DF1-43E3-8EB7-401E363E0C7A}" dt="2021-04-28T21:40:29.408" v="150"/>
          <ac:picMkLst>
            <pc:docMk/>
            <pc:sldMk cId="516950334" sldId="274"/>
            <ac:picMk id="9" creationId="{A98F1F19-586B-44A2-B92B-B6F0B8FDE101}"/>
          </ac:picMkLst>
        </pc:picChg>
        <pc:picChg chg="add mod ord">
          <ac:chgData name="Priya, Pooja" userId="S::p_p187@txstate.edu::47383fbe-d5ec-4aa4-b69c-6520c7cb03fc" providerId="AD" clId="Web-{233F74B4-3DF1-43E3-8EB7-401E363E0C7A}" dt="2021-04-28T21:41:43.287" v="164" actId="14100"/>
          <ac:picMkLst>
            <pc:docMk/>
            <pc:sldMk cId="516950334" sldId="274"/>
            <ac:picMk id="10" creationId="{BBCE3723-0939-422F-94EC-9739A6E6B000}"/>
          </ac:picMkLst>
        </pc:picChg>
        <pc:picChg chg="add del">
          <ac:chgData name="Priya, Pooja" userId="S::p_p187@txstate.edu::47383fbe-d5ec-4aa4-b69c-6520c7cb03fc" providerId="AD" clId="Web-{233F74B4-3DF1-43E3-8EB7-401E363E0C7A}" dt="2021-04-28T21:23:15" v="95"/>
          <ac:picMkLst>
            <pc:docMk/>
            <pc:sldMk cId="516950334" sldId="274"/>
            <ac:picMk id="21" creationId="{AE113210-7872-481A-ADE6-3A05CCAF5EB2}"/>
          </ac:picMkLst>
        </pc:picChg>
        <pc:cxnChg chg="add del">
          <ac:chgData name="Priya, Pooja" userId="S::p_p187@txstate.edu::47383fbe-d5ec-4aa4-b69c-6520c7cb03fc" providerId="AD" clId="Web-{233F74B4-3DF1-43E3-8EB7-401E363E0C7A}" dt="2021-04-28T21:23:04.140" v="91"/>
          <ac:cxnSpMkLst>
            <pc:docMk/>
            <pc:sldMk cId="516950334" sldId="274"/>
            <ac:cxnSpMk id="15" creationId="{AA2EAA10-076F-46BD-8F0F-B9A2FB77A85C}"/>
          </ac:cxnSpMkLst>
        </pc:cxnChg>
        <pc:cxnChg chg="add del">
          <ac:chgData name="Priya, Pooja" userId="S::p_p187@txstate.edu::47383fbe-d5ec-4aa4-b69c-6520c7cb03fc" providerId="AD" clId="Web-{233F74B4-3DF1-43E3-8EB7-401E363E0C7A}" dt="2021-04-28T21:23:04.140" v="91"/>
          <ac:cxnSpMkLst>
            <pc:docMk/>
            <pc:sldMk cId="516950334" sldId="274"/>
            <ac:cxnSpMk id="17" creationId="{D891E407-403B-4764-86C9-33A56D3BCAA3}"/>
          </ac:cxnSpMkLst>
        </pc:cxnChg>
      </pc:sldChg>
      <pc:sldChg chg="addSp delSp modSp new del mod setBg setClrOvrMap">
        <pc:chgData name="Priya, Pooja" userId="S::p_p187@txstate.edu::47383fbe-d5ec-4aa4-b69c-6520c7cb03fc" providerId="AD" clId="Web-{233F74B4-3DF1-43E3-8EB7-401E363E0C7A}" dt="2021-04-28T21:52:12.061" v="187"/>
        <pc:sldMkLst>
          <pc:docMk/>
          <pc:sldMk cId="1419696750" sldId="275"/>
        </pc:sldMkLst>
        <pc:spChg chg="add del mod ord">
          <ac:chgData name="Priya, Pooja" userId="S::p_p187@txstate.edu::47383fbe-d5ec-4aa4-b69c-6520c7cb03fc" providerId="AD" clId="Web-{233F74B4-3DF1-43E3-8EB7-401E363E0C7A}" dt="2021-04-28T21:39:56.546" v="148"/>
          <ac:spMkLst>
            <pc:docMk/>
            <pc:sldMk cId="1419696750" sldId="275"/>
            <ac:spMk id="2" creationId="{C56406AC-02D1-4BA3-B6BC-43A2804A805D}"/>
          </ac:spMkLst>
        </pc:spChg>
        <pc:spChg chg="del">
          <ac:chgData name="Priya, Pooja" userId="S::p_p187@txstate.edu::47383fbe-d5ec-4aa4-b69c-6520c7cb03fc" providerId="AD" clId="Web-{233F74B4-3DF1-43E3-8EB7-401E363E0C7A}" dt="2021-04-28T21:31:10.592" v="106"/>
          <ac:spMkLst>
            <pc:docMk/>
            <pc:sldMk cId="1419696750" sldId="275"/>
            <ac:spMk id="3" creationId="{FE719EBB-7932-47AA-98FE-0BD9EA861949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37:49.179" v="111"/>
          <ac:spMkLst>
            <pc:docMk/>
            <pc:sldMk cId="1419696750" sldId="275"/>
            <ac:spMk id="6" creationId="{7B33BDD4-7CAF-4875-B023-B9DE510F8B54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39:56.546" v="148"/>
          <ac:spMkLst>
            <pc:docMk/>
            <pc:sldMk cId="1419696750" sldId="275"/>
            <ac:spMk id="11" creationId="{5AD1F8F2-8A58-4005-A9E2-21D1ED8354E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30"/>
          <ac:spMkLst>
            <pc:docMk/>
            <pc:sldMk cId="1419696750" sldId="275"/>
            <ac:spMk id="14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30"/>
          <ac:spMkLst>
            <pc:docMk/>
            <pc:sldMk cId="1419696750" sldId="275"/>
            <ac:spMk id="16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4.434" v="127"/>
          <ac:spMkLst>
            <pc:docMk/>
            <pc:sldMk cId="1419696750" sldId="275"/>
            <ac:spMk id="18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4.434" v="127"/>
          <ac:spMkLst>
            <pc:docMk/>
            <pc:sldMk cId="1419696750" sldId="275"/>
            <ac:spMk id="19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29"/>
          <ac:spMkLst>
            <pc:docMk/>
            <pc:sldMk cId="1419696750" sldId="275"/>
            <ac:spMk id="20" creationId="{84ECDE7A-6944-466D-8FFE-149A29BA6BAE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2.074" v="125"/>
          <ac:spMkLst>
            <pc:docMk/>
            <pc:sldMk cId="1419696750" sldId="275"/>
            <ac:spMk id="21" creationId="{E45CA849-654C-4173-AD99-B3A2528275F5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29"/>
          <ac:spMkLst>
            <pc:docMk/>
            <pc:sldMk cId="1419696750" sldId="275"/>
            <ac:spMk id="22" creationId="{B3420082-9415-44EC-802E-C77D71D59C5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2.074" v="125"/>
          <ac:spMkLst>
            <pc:docMk/>
            <pc:sldMk cId="1419696750" sldId="275"/>
            <ac:spMk id="23" creationId="{3E23A947-2D45-4208-AE2B-64948C87A3EB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29"/>
          <ac:spMkLst>
            <pc:docMk/>
            <pc:sldMk cId="1419696750" sldId="275"/>
            <ac:spMk id="24" creationId="{55A52C45-1FCB-4636-A80F-2849B8226C01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2.074" v="125"/>
          <ac:spMkLst>
            <pc:docMk/>
            <pc:sldMk cId="1419696750" sldId="275"/>
            <ac:spMk id="25" creationId="{E5BBB0F9-6A59-4D02-A9C7-A2D6516684CE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6.546" v="149"/>
          <ac:spMkLst>
            <pc:docMk/>
            <pc:sldMk cId="1419696750" sldId="275"/>
            <ac:spMk id="26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09.309" v="129"/>
          <ac:spMkLst>
            <pc:docMk/>
            <pc:sldMk cId="1419696750" sldId="275"/>
            <ac:spMk id="27" creationId="{768EB4DD-3704-43AD-92B3-C4E0C6EA92CB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6.546" v="149"/>
          <ac:spMkLst>
            <pc:docMk/>
            <pc:sldMk cId="1419696750" sldId="275"/>
            <ac:spMk id="28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34.607" v="136"/>
          <ac:spMkLst>
            <pc:docMk/>
            <pc:sldMk cId="1419696750" sldId="275"/>
            <ac:spMk id="30" creationId="{E559D998-AB6C-46E1-B394-118E9A1E2D6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0.389" v="138"/>
          <ac:spMkLst>
            <pc:docMk/>
            <pc:sldMk cId="1419696750" sldId="275"/>
            <ac:spMk id="31" creationId="{E862BE82-D00D-42C1-BF16-93AA37870C3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2.764" v="140"/>
          <ac:spMkLst>
            <pc:docMk/>
            <pc:sldMk cId="1419696750" sldId="275"/>
            <ac:spMk id="32" creationId="{9B76D444-2756-434F-AE61-96D69830C13E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29.716" v="134"/>
          <ac:spMkLst>
            <pc:docMk/>
            <pc:sldMk cId="1419696750" sldId="275"/>
            <ac:spMk id="33" creationId="{92CC4BDB-5B81-4023-B967-7DF04BC1338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2.764" v="140"/>
          <ac:spMkLst>
            <pc:docMk/>
            <pc:sldMk cId="1419696750" sldId="275"/>
            <ac:spMk id="34" creationId="{B0161EF8-C8C6-4F2A-9D5C-49BD28A2BDC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0.389" v="138"/>
          <ac:spMkLst>
            <pc:docMk/>
            <pc:sldMk cId="1419696750" sldId="275"/>
            <ac:spMk id="35" creationId="{F6D92C2D-1D3D-4974-918C-06579FB354A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5.546" v="142"/>
          <ac:spMkLst>
            <pc:docMk/>
            <pc:sldMk cId="1419696750" sldId="275"/>
            <ac:spMk id="36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45.546" v="142"/>
          <ac:spMkLst>
            <pc:docMk/>
            <pc:sldMk cId="1419696750" sldId="275"/>
            <ac:spMk id="37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1.733" v="144"/>
          <ac:spMkLst>
            <pc:docMk/>
            <pc:sldMk cId="1419696750" sldId="275"/>
            <ac:spMk id="38" creationId="{B775CD93-9DF2-48CB-9F57-1BCA9A46C7FA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1.733" v="144"/>
          <ac:spMkLst>
            <pc:docMk/>
            <pc:sldMk cId="1419696750" sldId="275"/>
            <ac:spMk id="39" creationId="{1C091803-41C2-48E0-9228-5148460C747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1.733" v="144"/>
          <ac:spMkLst>
            <pc:docMk/>
            <pc:sldMk cId="1419696750" sldId="275"/>
            <ac:spMk id="40" creationId="{E186B68C-84BC-4A6E-99D1-EE87483C134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1.733" v="144"/>
          <ac:spMkLst>
            <pc:docMk/>
            <pc:sldMk cId="1419696750" sldId="275"/>
            <ac:spMk id="41" creationId="{6166C6D1-23AC-49C4-BA07-238E4E9F8CEB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4.124" v="146"/>
          <ac:spMkLst>
            <pc:docMk/>
            <pc:sldMk cId="1419696750" sldId="275"/>
            <ac:spMk id="42" creationId="{E862BE82-D00D-42C1-BF16-93AA37870C32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4.124" v="146"/>
          <ac:spMkLst>
            <pc:docMk/>
            <pc:sldMk cId="1419696750" sldId="275"/>
            <ac:spMk id="43" creationId="{F6D92C2D-1D3D-4974-918C-06579FB354A9}"/>
          </ac:spMkLst>
        </pc:spChg>
        <pc:spChg chg="add del">
          <ac:chgData name="Priya, Pooja" userId="S::p_p187@txstate.edu::47383fbe-d5ec-4aa4-b69c-6520c7cb03fc" providerId="AD" clId="Web-{233F74B4-3DF1-43E3-8EB7-401E363E0C7A}" dt="2021-04-28T21:39:56.546" v="148"/>
          <ac:spMkLst>
            <pc:docMk/>
            <pc:sldMk cId="1419696750" sldId="275"/>
            <ac:spMk id="44" creationId="{92CC4BDB-5B81-4023-B967-7DF04BC13389}"/>
          </ac:spMkLst>
        </pc:spChg>
        <pc:spChg chg="add">
          <ac:chgData name="Priya, Pooja" userId="S::p_p187@txstate.edu::47383fbe-d5ec-4aa4-b69c-6520c7cb03fc" providerId="AD" clId="Web-{233F74B4-3DF1-43E3-8EB7-401E363E0C7A}" dt="2021-04-28T21:39:56.546" v="149"/>
          <ac:spMkLst>
            <pc:docMk/>
            <pc:sldMk cId="1419696750" sldId="275"/>
            <ac:spMk id="45" creationId="{4038CB10-1F5C-4D54-9DF7-12586DE5B007}"/>
          </ac:spMkLst>
        </pc:spChg>
        <pc:spChg chg="add">
          <ac:chgData name="Priya, Pooja" userId="S::p_p187@txstate.edu::47383fbe-d5ec-4aa4-b69c-6520c7cb03fc" providerId="AD" clId="Web-{233F74B4-3DF1-43E3-8EB7-401E363E0C7A}" dt="2021-04-28T21:39:56.546" v="149"/>
          <ac:spMkLst>
            <pc:docMk/>
            <pc:sldMk cId="1419696750" sldId="275"/>
            <ac:spMk id="46" creationId="{73ED6512-6858-4552-B699-9A97FE9A4EA2}"/>
          </ac:spMkLst>
        </pc:spChg>
        <pc:picChg chg="add del mod ord">
          <ac:chgData name="Priya, Pooja" userId="S::p_p187@txstate.edu::47383fbe-d5ec-4aa4-b69c-6520c7cb03fc" providerId="AD" clId="Web-{233F74B4-3DF1-43E3-8EB7-401E363E0C7A}" dt="2021-04-28T21:31:32.343" v="110"/>
          <ac:picMkLst>
            <pc:docMk/>
            <pc:sldMk cId="1419696750" sldId="275"/>
            <ac:picMk id="4" creationId="{77C7E5FB-C1C1-4B56-96F7-155B30025308}"/>
          </ac:picMkLst>
        </pc:picChg>
        <pc:picChg chg="add mod ord">
          <ac:chgData name="Priya, Pooja" userId="S::p_p187@txstate.edu::47383fbe-d5ec-4aa4-b69c-6520c7cb03fc" providerId="AD" clId="Web-{233F74B4-3DF1-43E3-8EB7-401E363E0C7A}" dt="2021-04-28T21:39:56.546" v="149"/>
          <ac:picMkLst>
            <pc:docMk/>
            <pc:sldMk cId="1419696750" sldId="275"/>
            <ac:picMk id="7" creationId="{B4D06F69-B0A9-48E7-994B-92499E2A190F}"/>
          </ac:picMkLst>
        </pc:picChg>
      </pc:sldChg>
      <pc:sldChg chg="addSp delSp modSp new mod setBg">
        <pc:chgData name="Priya, Pooja" userId="S::p_p187@txstate.edu::47383fbe-d5ec-4aa4-b69c-6520c7cb03fc" providerId="AD" clId="Web-{233F74B4-3DF1-43E3-8EB7-401E363E0C7A}" dt="2021-04-28T22:05:53.612" v="236" actId="20577"/>
        <pc:sldMkLst>
          <pc:docMk/>
          <pc:sldMk cId="4159307338" sldId="276"/>
        </pc:sldMkLst>
        <pc:spChg chg="mo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2" creationId="{E7EF2067-67B7-4564-8F70-38069A7D81D7}"/>
          </ac:spMkLst>
        </pc:spChg>
        <pc:spChg chg="del">
          <ac:chgData name="Priya, Pooja" userId="S::p_p187@txstate.edu::47383fbe-d5ec-4aa4-b69c-6520c7cb03fc" providerId="AD" clId="Web-{233F74B4-3DF1-43E3-8EB7-401E363E0C7A}" dt="2021-04-28T21:49:18.753" v="166"/>
          <ac:spMkLst>
            <pc:docMk/>
            <pc:sldMk cId="4159307338" sldId="276"/>
            <ac:spMk id="3" creationId="{A90693F7-E335-42AE-BD8B-269BA82DFE24}"/>
          </ac:spMkLst>
        </pc:spChg>
        <pc:spChg chg="add del mod">
          <ac:chgData name="Priya, Pooja" userId="S::p_p187@txstate.edu::47383fbe-d5ec-4aa4-b69c-6520c7cb03fc" providerId="AD" clId="Web-{233F74B4-3DF1-43E3-8EB7-401E363E0C7A}" dt="2021-04-28T21:51:46.606" v="183"/>
          <ac:spMkLst>
            <pc:docMk/>
            <pc:sldMk cId="4159307338" sldId="276"/>
            <ac:spMk id="6" creationId="{ACE4DF15-54F4-4E5B-B73E-94385F43A83B}"/>
          </ac:spMkLst>
        </pc:spChg>
        <pc:spChg chg="add mod">
          <ac:chgData name="Priya, Pooja" userId="S::p_p187@txstate.edu::47383fbe-d5ec-4aa4-b69c-6520c7cb03fc" providerId="AD" clId="Web-{233F74B4-3DF1-43E3-8EB7-401E363E0C7A}" dt="2021-04-28T22:05:53.612" v="236" actId="20577"/>
          <ac:spMkLst>
            <pc:docMk/>
            <pc:sldMk cId="4159307338" sldId="276"/>
            <ac:spMk id="11" creationId="{5836FE53-ECC8-4438-B438-73A82CCA113B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14" creationId="{FF9B822F-893E-44C8-963C-64F50ACECBB2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16" creationId="{EBF87945-A001-489F-9D9B-7D9435F0B9CA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2.280" v="226"/>
          <ac:spMkLst>
            <pc:docMk/>
            <pc:sldMk cId="4159307338" sldId="276"/>
            <ac:spMk id="18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2.280" v="226"/>
          <ac:spMkLst>
            <pc:docMk/>
            <pc:sldMk cId="4159307338" sldId="276"/>
            <ac:spMk id="19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593" v="228"/>
          <ac:spMkLst>
            <pc:docMk/>
            <pc:sldMk cId="4159307338" sldId="276"/>
            <ac:spMk id="20" creationId="{4038CB10-1F5C-4D54-9DF7-12586DE5B007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39.796" v="224"/>
          <ac:spMkLst>
            <pc:docMk/>
            <pc:sldMk cId="4159307338" sldId="276"/>
            <ac:spMk id="21" creationId="{84ECDE7A-6944-466D-8FFE-149A29BA6BAE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593" v="228"/>
          <ac:spMkLst>
            <pc:docMk/>
            <pc:sldMk cId="4159307338" sldId="276"/>
            <ac:spMk id="22" creationId="{36D30126-6314-4A93-B27E-5C66CF781924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39.796" v="224"/>
          <ac:spMkLst>
            <pc:docMk/>
            <pc:sldMk cId="4159307338" sldId="276"/>
            <ac:spMk id="23" creationId="{B3420082-9415-44EC-802E-C77D71D59C57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44.593" v="228"/>
          <ac:spMkLst>
            <pc:docMk/>
            <pc:sldMk cId="4159307338" sldId="276"/>
            <ac:spMk id="24" creationId="{73ED6512-6858-4552-B699-9A97FE9A4EA2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39.796" v="224"/>
          <ac:spMkLst>
            <pc:docMk/>
            <pc:sldMk cId="4159307338" sldId="276"/>
            <ac:spMk id="25" creationId="{55A52C45-1FCB-4636-A80F-2849B8226C01}"/>
          </ac:spMkLst>
        </pc:spChg>
        <pc:spChg chg="ad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26" creationId="{84ECDE7A-6944-466D-8FFE-149A29BA6BAE}"/>
          </ac:spMkLst>
        </pc:spChg>
        <pc:spChg chg="add del">
          <ac:chgData name="Priya, Pooja" userId="S::p_p187@txstate.edu::47383fbe-d5ec-4aa4-b69c-6520c7cb03fc" providerId="AD" clId="Web-{233F74B4-3DF1-43E3-8EB7-401E363E0C7A}" dt="2021-04-28T21:56:39.796" v="224"/>
          <ac:spMkLst>
            <pc:docMk/>
            <pc:sldMk cId="4159307338" sldId="276"/>
            <ac:spMk id="27" creationId="{768EB4DD-3704-43AD-92B3-C4E0C6EA92CB}"/>
          </ac:spMkLst>
        </pc:spChg>
        <pc:spChg chg="ad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28" creationId="{B3420082-9415-44EC-802E-C77D71D59C57}"/>
          </ac:spMkLst>
        </pc:spChg>
        <pc:spChg chg="ad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29" creationId="{55A52C45-1FCB-4636-A80F-2849B8226C01}"/>
          </ac:spMkLst>
        </pc:spChg>
        <pc:spChg chg="add">
          <ac:chgData name="Priya, Pooja" userId="S::p_p187@txstate.edu::47383fbe-d5ec-4aa4-b69c-6520c7cb03fc" providerId="AD" clId="Web-{233F74B4-3DF1-43E3-8EB7-401E363E0C7A}" dt="2021-04-28T21:56:44.609" v="229"/>
          <ac:spMkLst>
            <pc:docMk/>
            <pc:sldMk cId="4159307338" sldId="276"/>
            <ac:spMk id="30" creationId="{768EB4DD-3704-43AD-92B3-C4E0C6EA92CB}"/>
          </ac:spMkLst>
        </pc:spChg>
        <pc:picChg chg="add del mod ord">
          <ac:chgData name="Priya, Pooja" userId="S::p_p187@txstate.edu::47383fbe-d5ec-4aa4-b69c-6520c7cb03fc" providerId="AD" clId="Web-{233F74B4-3DF1-43E3-8EB7-401E363E0C7A}" dt="2021-04-28T21:51:12.151" v="181"/>
          <ac:picMkLst>
            <pc:docMk/>
            <pc:sldMk cId="4159307338" sldId="276"/>
            <ac:picMk id="4" creationId="{43F54750-A97F-40A2-9B89-BFEC57750489}"/>
          </ac:picMkLst>
        </pc:picChg>
        <pc:picChg chg="add mod ord">
          <ac:chgData name="Priya, Pooja" userId="S::p_p187@txstate.edu::47383fbe-d5ec-4aa4-b69c-6520c7cb03fc" providerId="AD" clId="Web-{233F74B4-3DF1-43E3-8EB7-401E363E0C7A}" dt="2021-04-28T21:56:44.609" v="229"/>
          <ac:picMkLst>
            <pc:docMk/>
            <pc:sldMk cId="4159307338" sldId="276"/>
            <ac:picMk id="7" creationId="{B04EEFEE-6A38-45F0-8472-94BAEE2AD7EE}"/>
          </ac:picMkLst>
        </pc:picChg>
      </pc:sldChg>
      <pc:sldChg chg="new">
        <pc:chgData name="Priya, Pooja" userId="S::p_p187@txstate.edu::47383fbe-d5ec-4aa4-b69c-6520c7cb03fc" providerId="AD" clId="Web-{233F74B4-3DF1-43E3-8EB7-401E363E0C7A}" dt="2021-04-28T21:51:26.417" v="182"/>
        <pc:sldMkLst>
          <pc:docMk/>
          <pc:sldMk cId="510450386" sldId="277"/>
        </pc:sldMkLst>
      </pc:sldChg>
    </pc:docChg>
  </pc:docChgLst>
  <pc:docChgLst>
    <pc:chgData name="Akshitha Karthick" userId="1026ffcaeb3d1481" providerId="LiveId" clId="{9F1145BC-ABF2-4DCF-A950-C483AABA9827}"/>
    <pc:docChg chg="custSel modSld">
      <pc:chgData name="Akshitha Karthick" userId="1026ffcaeb3d1481" providerId="LiveId" clId="{9F1145BC-ABF2-4DCF-A950-C483AABA9827}" dt="2021-04-30T01:51:15.466" v="139" actId="1076"/>
      <pc:docMkLst>
        <pc:docMk/>
      </pc:docMkLst>
      <pc:sldChg chg="addSp delSp modSp mod">
        <pc:chgData name="Akshitha Karthick" userId="1026ffcaeb3d1481" providerId="LiveId" clId="{9F1145BC-ABF2-4DCF-A950-C483AABA9827}" dt="2021-04-30T01:47:29.005" v="121" actId="113"/>
        <pc:sldMkLst>
          <pc:docMk/>
          <pc:sldMk cId="2440348147" sldId="259"/>
        </pc:sldMkLst>
        <pc:spChg chg="mod">
          <ac:chgData name="Akshitha Karthick" userId="1026ffcaeb3d1481" providerId="LiveId" clId="{9F1145BC-ABF2-4DCF-A950-C483AABA9827}" dt="2021-04-30T01:47:29.005" v="121" actId="113"/>
          <ac:spMkLst>
            <pc:docMk/>
            <pc:sldMk cId="2440348147" sldId="259"/>
            <ac:spMk id="13" creationId="{4C841004-561D-41BA-BA19-381647BBF70F}"/>
          </ac:spMkLst>
        </pc:spChg>
        <pc:picChg chg="add mod">
          <ac:chgData name="Akshitha Karthick" userId="1026ffcaeb3d1481" providerId="LiveId" clId="{9F1145BC-ABF2-4DCF-A950-C483AABA9827}" dt="2021-04-29T23:42:12.195" v="6" actId="14100"/>
          <ac:picMkLst>
            <pc:docMk/>
            <pc:sldMk cId="2440348147" sldId="259"/>
            <ac:picMk id="4" creationId="{32A9CD1A-09A8-47AA-A73E-34B32583CC96}"/>
          </ac:picMkLst>
        </pc:picChg>
        <pc:picChg chg="del">
          <ac:chgData name="Akshitha Karthick" userId="1026ffcaeb3d1481" providerId="LiveId" clId="{9F1145BC-ABF2-4DCF-A950-C483AABA9827}" dt="2021-04-29T23:41:54.712" v="0" actId="478"/>
          <ac:picMkLst>
            <pc:docMk/>
            <pc:sldMk cId="2440348147" sldId="259"/>
            <ac:picMk id="9" creationId="{6F28B5DB-9564-4485-895D-BAE635B08F3B}"/>
          </ac:picMkLst>
        </pc:picChg>
      </pc:sldChg>
      <pc:sldChg chg="addSp delSp modSp mod">
        <pc:chgData name="Akshitha Karthick" userId="1026ffcaeb3d1481" providerId="LiveId" clId="{9F1145BC-ABF2-4DCF-A950-C483AABA9827}" dt="2021-04-29T23:52:42.251" v="45" actId="20577"/>
        <pc:sldMkLst>
          <pc:docMk/>
          <pc:sldMk cId="3469107094" sldId="260"/>
        </pc:sldMkLst>
        <pc:spChg chg="mod">
          <ac:chgData name="Akshitha Karthick" userId="1026ffcaeb3d1481" providerId="LiveId" clId="{9F1145BC-ABF2-4DCF-A950-C483AABA9827}" dt="2021-04-29T23:52:42.251" v="45" actId="20577"/>
          <ac:spMkLst>
            <pc:docMk/>
            <pc:sldMk cId="3469107094" sldId="260"/>
            <ac:spMk id="3" creationId="{613BAF50-C1D4-B247-BEF4-3CD3985649C4}"/>
          </ac:spMkLst>
        </pc:spChg>
        <pc:picChg chg="add mod">
          <ac:chgData name="Akshitha Karthick" userId="1026ffcaeb3d1481" providerId="LiveId" clId="{9F1145BC-ABF2-4DCF-A950-C483AABA9827}" dt="2021-04-29T23:48:28.660" v="13" actId="1076"/>
          <ac:picMkLst>
            <pc:docMk/>
            <pc:sldMk cId="3469107094" sldId="260"/>
            <ac:picMk id="5" creationId="{EEB25979-1D3B-4C46-B6F9-3D0E449EFC7E}"/>
          </ac:picMkLst>
        </pc:picChg>
        <pc:picChg chg="add mod">
          <ac:chgData name="Akshitha Karthick" userId="1026ffcaeb3d1481" providerId="LiveId" clId="{9F1145BC-ABF2-4DCF-A950-C483AABA9827}" dt="2021-04-29T23:50:27.059" v="22" actId="1076"/>
          <ac:picMkLst>
            <pc:docMk/>
            <pc:sldMk cId="3469107094" sldId="260"/>
            <ac:picMk id="7" creationId="{1A1F960A-65D0-453A-891C-E7D876E95DF3}"/>
          </ac:picMkLst>
        </pc:picChg>
        <pc:picChg chg="del">
          <ac:chgData name="Akshitha Karthick" userId="1026ffcaeb3d1481" providerId="LiveId" clId="{9F1145BC-ABF2-4DCF-A950-C483AABA9827}" dt="2021-04-29T23:48:07.709" v="8" actId="478"/>
          <ac:picMkLst>
            <pc:docMk/>
            <pc:sldMk cId="3469107094" sldId="260"/>
            <ac:picMk id="9" creationId="{C143CC11-A66D-460B-856B-DC77B8A9D3C8}"/>
          </ac:picMkLst>
        </pc:picChg>
        <pc:picChg chg="add mod">
          <ac:chgData name="Akshitha Karthick" userId="1026ffcaeb3d1481" providerId="LiveId" clId="{9F1145BC-ABF2-4DCF-A950-C483AABA9827}" dt="2021-04-29T23:52:16.404" v="27" actId="14100"/>
          <ac:picMkLst>
            <pc:docMk/>
            <pc:sldMk cId="3469107094" sldId="260"/>
            <ac:picMk id="10" creationId="{085166A3-A4E0-40C4-87BC-36A58356979B}"/>
          </ac:picMkLst>
        </pc:picChg>
        <pc:picChg chg="del mod">
          <ac:chgData name="Akshitha Karthick" userId="1026ffcaeb3d1481" providerId="LiveId" clId="{9F1145BC-ABF2-4DCF-A950-C483AABA9827}" dt="2021-04-29T23:50:14.859" v="17" actId="478"/>
          <ac:picMkLst>
            <pc:docMk/>
            <pc:sldMk cId="3469107094" sldId="260"/>
            <ac:picMk id="11" creationId="{63D6BA5E-2B0B-4EE2-8C8A-917F851917C0}"/>
          </ac:picMkLst>
        </pc:picChg>
        <pc:picChg chg="del">
          <ac:chgData name="Akshitha Karthick" userId="1026ffcaeb3d1481" providerId="LiveId" clId="{9F1145BC-ABF2-4DCF-A950-C483AABA9827}" dt="2021-04-29T23:52:08.164" v="23" actId="478"/>
          <ac:picMkLst>
            <pc:docMk/>
            <pc:sldMk cId="3469107094" sldId="260"/>
            <ac:picMk id="13" creationId="{56C9EA72-813C-4BCC-A776-2E395C0C0F44}"/>
          </ac:picMkLst>
        </pc:picChg>
      </pc:sldChg>
      <pc:sldChg chg="addSp delSp modSp mod">
        <pc:chgData name="Akshitha Karthick" userId="1026ffcaeb3d1481" providerId="LiveId" clId="{9F1145BC-ABF2-4DCF-A950-C483AABA9827}" dt="2021-04-30T01:46:10.189" v="104" actId="20577"/>
        <pc:sldMkLst>
          <pc:docMk/>
          <pc:sldMk cId="1900885023" sldId="263"/>
        </pc:sldMkLst>
        <pc:spChg chg="mod">
          <ac:chgData name="Akshitha Karthick" userId="1026ffcaeb3d1481" providerId="LiveId" clId="{9F1145BC-ABF2-4DCF-A950-C483AABA9827}" dt="2021-04-30T01:46:10.189" v="104" actId="20577"/>
          <ac:spMkLst>
            <pc:docMk/>
            <pc:sldMk cId="1900885023" sldId="263"/>
            <ac:spMk id="8" creationId="{B353BBCB-5042-495C-B9C1-C0AE17A7F1C9}"/>
          </ac:spMkLst>
        </pc:spChg>
        <pc:spChg chg="mod">
          <ac:chgData name="Akshitha Karthick" userId="1026ffcaeb3d1481" providerId="LiveId" clId="{9F1145BC-ABF2-4DCF-A950-C483AABA9827}" dt="2021-04-30T01:45:06.420" v="100" actId="20577"/>
          <ac:spMkLst>
            <pc:docMk/>
            <pc:sldMk cId="1900885023" sldId="263"/>
            <ac:spMk id="10" creationId="{00C46686-6DEC-456A-90C3-02F86ADDAEC1}"/>
          </ac:spMkLst>
        </pc:spChg>
        <pc:picChg chg="del">
          <ac:chgData name="Akshitha Karthick" userId="1026ffcaeb3d1481" providerId="LiveId" clId="{9F1145BC-ABF2-4DCF-A950-C483AABA9827}" dt="2021-04-30T01:43:10.483" v="53" actId="478"/>
          <ac:picMkLst>
            <pc:docMk/>
            <pc:sldMk cId="1900885023" sldId="263"/>
            <ac:picMk id="5" creationId="{61629800-6767-47C3-97FB-B32C290BE7DF}"/>
          </ac:picMkLst>
        </pc:picChg>
        <pc:picChg chg="add mod">
          <ac:chgData name="Akshitha Karthick" userId="1026ffcaeb3d1481" providerId="LiveId" clId="{9F1145BC-ABF2-4DCF-A950-C483AABA9827}" dt="2021-04-30T01:43:31.736" v="60" actId="1076"/>
          <ac:picMkLst>
            <pc:docMk/>
            <pc:sldMk cId="1900885023" sldId="263"/>
            <ac:picMk id="11" creationId="{D5B859B6-A444-43D5-B307-762697D3818B}"/>
          </ac:picMkLst>
        </pc:picChg>
      </pc:sldChg>
      <pc:sldChg chg="addSp delSp modSp mod">
        <pc:chgData name="Akshitha Karthick" userId="1026ffcaeb3d1481" providerId="LiveId" clId="{9F1145BC-ABF2-4DCF-A950-C483AABA9827}" dt="2021-04-30T01:42:29.541" v="52" actId="1076"/>
        <pc:sldMkLst>
          <pc:docMk/>
          <pc:sldMk cId="2570861525" sldId="264"/>
        </pc:sldMkLst>
        <pc:picChg chg="add mod">
          <ac:chgData name="Akshitha Karthick" userId="1026ffcaeb3d1481" providerId="LiveId" clId="{9F1145BC-ABF2-4DCF-A950-C483AABA9827}" dt="2021-04-30T01:42:29.541" v="52" actId="1076"/>
          <ac:picMkLst>
            <pc:docMk/>
            <pc:sldMk cId="2570861525" sldId="264"/>
            <ac:picMk id="5" creationId="{89850184-F00E-41D2-935F-692B7F04331D}"/>
          </ac:picMkLst>
        </pc:picChg>
        <pc:picChg chg="del">
          <ac:chgData name="Akshitha Karthick" userId="1026ffcaeb3d1481" providerId="LiveId" clId="{9F1145BC-ABF2-4DCF-A950-C483AABA9827}" dt="2021-04-30T01:41:53.828" v="47" actId="478"/>
          <ac:picMkLst>
            <pc:docMk/>
            <pc:sldMk cId="2570861525" sldId="264"/>
            <ac:picMk id="6" creationId="{582106B6-EA18-443F-89DC-26234916AA64}"/>
          </ac:picMkLst>
        </pc:picChg>
      </pc:sldChg>
      <pc:sldChg chg="addSp delSp modSp mod">
        <pc:chgData name="Akshitha Karthick" userId="1026ffcaeb3d1481" providerId="LiveId" clId="{9F1145BC-ABF2-4DCF-A950-C483AABA9827}" dt="2021-04-30T01:49:19.159" v="126" actId="1076"/>
        <pc:sldMkLst>
          <pc:docMk/>
          <pc:sldMk cId="3833044361" sldId="265"/>
        </pc:sldMkLst>
        <pc:picChg chg="del">
          <ac:chgData name="Akshitha Karthick" userId="1026ffcaeb3d1481" providerId="LiveId" clId="{9F1145BC-ABF2-4DCF-A950-C483AABA9827}" dt="2021-04-30T01:48:46.161" v="122" actId="478"/>
          <ac:picMkLst>
            <pc:docMk/>
            <pc:sldMk cId="3833044361" sldId="265"/>
            <ac:picMk id="4" creationId="{9FBE6077-8E6F-42E0-A680-0CFC49EA47F4}"/>
          </ac:picMkLst>
        </pc:picChg>
        <pc:picChg chg="add mod">
          <ac:chgData name="Akshitha Karthick" userId="1026ffcaeb3d1481" providerId="LiveId" clId="{9F1145BC-ABF2-4DCF-A950-C483AABA9827}" dt="2021-04-30T01:49:19.159" v="126" actId="1076"/>
          <ac:picMkLst>
            <pc:docMk/>
            <pc:sldMk cId="3833044361" sldId="265"/>
            <ac:picMk id="5" creationId="{96CF70DF-6DFB-4D1C-98DB-89486E8E4D75}"/>
          </ac:picMkLst>
        </pc:picChg>
      </pc:sldChg>
      <pc:sldChg chg="addSp delSp modSp mod">
        <pc:chgData name="Akshitha Karthick" userId="1026ffcaeb3d1481" providerId="LiveId" clId="{9F1145BC-ABF2-4DCF-A950-C483AABA9827}" dt="2021-04-30T01:50:21.122" v="131" actId="14100"/>
        <pc:sldMkLst>
          <pc:docMk/>
          <pc:sldMk cId="3276441670" sldId="272"/>
        </pc:sldMkLst>
        <pc:picChg chg="add mod">
          <ac:chgData name="Akshitha Karthick" userId="1026ffcaeb3d1481" providerId="LiveId" clId="{9F1145BC-ABF2-4DCF-A950-C483AABA9827}" dt="2021-04-30T01:50:21.122" v="131" actId="14100"/>
          <ac:picMkLst>
            <pc:docMk/>
            <pc:sldMk cId="3276441670" sldId="272"/>
            <ac:picMk id="3" creationId="{1F206113-6E3C-421C-88B7-5D3F0A650507}"/>
          </ac:picMkLst>
        </pc:picChg>
        <pc:picChg chg="del">
          <ac:chgData name="Akshitha Karthick" userId="1026ffcaeb3d1481" providerId="LiveId" clId="{9F1145BC-ABF2-4DCF-A950-C483AABA9827}" dt="2021-04-30T01:50:09.322" v="127" actId="478"/>
          <ac:picMkLst>
            <pc:docMk/>
            <pc:sldMk cId="3276441670" sldId="272"/>
            <ac:picMk id="4" creationId="{3A11BD40-66BF-495B-ACA2-05F13F165CE5}"/>
          </ac:picMkLst>
        </pc:picChg>
      </pc:sldChg>
      <pc:sldChg chg="addSp delSp modSp mod">
        <pc:chgData name="Akshitha Karthick" userId="1026ffcaeb3d1481" providerId="LiveId" clId="{9F1145BC-ABF2-4DCF-A950-C483AABA9827}" dt="2021-04-30T01:51:15.466" v="139" actId="1076"/>
        <pc:sldMkLst>
          <pc:docMk/>
          <pc:sldMk cId="2700928848" sldId="273"/>
        </pc:sldMkLst>
        <pc:picChg chg="add mod">
          <ac:chgData name="Akshitha Karthick" userId="1026ffcaeb3d1481" providerId="LiveId" clId="{9F1145BC-ABF2-4DCF-A950-C483AABA9827}" dt="2021-04-30T01:51:15.466" v="139" actId="1076"/>
          <ac:picMkLst>
            <pc:docMk/>
            <pc:sldMk cId="2700928848" sldId="273"/>
            <ac:picMk id="3" creationId="{8413FC66-9CAB-416E-B638-A7B5987F7BBB}"/>
          </ac:picMkLst>
        </pc:picChg>
        <pc:picChg chg="del">
          <ac:chgData name="Akshitha Karthick" userId="1026ffcaeb3d1481" providerId="LiveId" clId="{9F1145BC-ABF2-4DCF-A950-C483AABA9827}" dt="2021-04-30T01:50:29.584" v="132" actId="478"/>
          <ac:picMkLst>
            <pc:docMk/>
            <pc:sldMk cId="2700928848" sldId="273"/>
            <ac:picMk id="4" creationId="{EFD030D0-55D0-40CB-85FD-40213EE3ADD1}"/>
          </ac:picMkLst>
        </pc:picChg>
      </pc:sldChg>
    </pc:docChg>
  </pc:docChgLst>
  <pc:docChgLst>
    <pc:chgData name="Priya, Pooja" userId="S::p_p187@txstate.edu::47383fbe-d5ec-4aa4-b69c-6520c7cb03fc" providerId="AD" clId="Web-{37991F5A-E88C-41C9-8657-75A17E36A0D9}"/>
    <pc:docChg chg="addSld delSld modSld">
      <pc:chgData name="Priya, Pooja" userId="S::p_p187@txstate.edu::47383fbe-d5ec-4aa4-b69c-6520c7cb03fc" providerId="AD" clId="Web-{37991F5A-E88C-41C9-8657-75A17E36A0D9}" dt="2021-04-27T18:24:55.197" v="24" actId="14100"/>
      <pc:docMkLst>
        <pc:docMk/>
      </pc:docMkLst>
      <pc:sldChg chg="addSp delSp modSp del">
        <pc:chgData name="Priya, Pooja" userId="S::p_p187@txstate.edu::47383fbe-d5ec-4aa4-b69c-6520c7cb03fc" providerId="AD" clId="Web-{37991F5A-E88C-41C9-8657-75A17E36A0D9}" dt="2021-04-27T18:24:20.726" v="15"/>
        <pc:sldMkLst>
          <pc:docMk/>
          <pc:sldMk cId="3423913207" sldId="257"/>
        </pc:sldMkLst>
        <pc:spChg chg="del mod">
          <ac:chgData name="Priya, Pooja" userId="S::p_p187@txstate.edu::47383fbe-d5ec-4aa4-b69c-6520c7cb03fc" providerId="AD" clId="Web-{37991F5A-E88C-41C9-8657-75A17E36A0D9}" dt="2021-04-27T18:23:05.222" v="6"/>
          <ac:spMkLst>
            <pc:docMk/>
            <pc:sldMk cId="3423913207" sldId="257"/>
            <ac:spMk id="3" creationId="{C336C00A-C6D0-2C49-A83C-9CCBD9B783FE}"/>
          </ac:spMkLst>
        </pc:spChg>
        <pc:picChg chg="add del mod">
          <ac:chgData name="Priya, Pooja" userId="S::p_p187@txstate.edu::47383fbe-d5ec-4aa4-b69c-6520c7cb03fc" providerId="AD" clId="Web-{37991F5A-E88C-41C9-8657-75A17E36A0D9}" dt="2021-04-27T18:23:02.034" v="5"/>
          <ac:picMkLst>
            <pc:docMk/>
            <pc:sldMk cId="3423913207" sldId="257"/>
            <ac:picMk id="4" creationId="{3FF380BB-4B8F-4962-ADBD-8A89156A3EAE}"/>
          </ac:picMkLst>
        </pc:picChg>
        <pc:picChg chg="add del mod">
          <ac:chgData name="Priya, Pooja" userId="S::p_p187@txstate.edu::47383fbe-d5ec-4aa4-b69c-6520c7cb03fc" providerId="AD" clId="Web-{37991F5A-E88C-41C9-8657-75A17E36A0D9}" dt="2021-04-27T18:23:57.850" v="13"/>
          <ac:picMkLst>
            <pc:docMk/>
            <pc:sldMk cId="3423913207" sldId="257"/>
            <ac:picMk id="5" creationId="{1936CBA3-92E4-4C46-9E18-EEF1312F3A51}"/>
          </ac:picMkLst>
        </pc:picChg>
        <pc:picChg chg="add del mod">
          <ac:chgData name="Priya, Pooja" userId="S::p_p187@txstate.edu::47383fbe-d5ec-4aa4-b69c-6520c7cb03fc" providerId="AD" clId="Web-{37991F5A-E88C-41C9-8657-75A17E36A0D9}" dt="2021-04-27T18:23:55.881" v="12"/>
          <ac:picMkLst>
            <pc:docMk/>
            <pc:sldMk cId="3423913207" sldId="257"/>
            <ac:picMk id="6" creationId="{535F3C4D-3A8A-4105-B33C-9245F2343E80}"/>
          </ac:picMkLst>
        </pc:picChg>
      </pc:sldChg>
      <pc:sldChg chg="modSp new">
        <pc:chgData name="Priya, Pooja" userId="S::p_p187@txstate.edu::47383fbe-d5ec-4aa4-b69c-6520c7cb03fc" providerId="AD" clId="Web-{37991F5A-E88C-41C9-8657-75A17E36A0D9}" dt="2021-04-27T18:24:55.197" v="24" actId="14100"/>
        <pc:sldMkLst>
          <pc:docMk/>
          <pc:sldMk cId="672322359" sldId="271"/>
        </pc:sldMkLst>
        <pc:spChg chg="mod">
          <ac:chgData name="Priya, Pooja" userId="S::p_p187@txstate.edu::47383fbe-d5ec-4aa4-b69c-6520c7cb03fc" providerId="AD" clId="Web-{37991F5A-E88C-41C9-8657-75A17E36A0D9}" dt="2021-04-27T18:24:55.197" v="24" actId="14100"/>
          <ac:spMkLst>
            <pc:docMk/>
            <pc:sldMk cId="672322359" sldId="271"/>
            <ac:spMk id="2" creationId="{7AA83219-A640-4CC3-8B53-D8E7F5CEC5F5}"/>
          </ac:spMkLst>
        </pc:spChg>
        <pc:spChg chg="mod">
          <ac:chgData name="Priya, Pooja" userId="S::p_p187@txstate.edu::47383fbe-d5ec-4aa4-b69c-6520c7cb03fc" providerId="AD" clId="Web-{37991F5A-E88C-41C9-8657-75A17E36A0D9}" dt="2021-04-27T18:24:38.399" v="22" actId="20577"/>
          <ac:spMkLst>
            <pc:docMk/>
            <pc:sldMk cId="672322359" sldId="271"/>
            <ac:spMk id="3" creationId="{F49CC667-70C2-4F50-9C7B-7DBD6A4F523C}"/>
          </ac:spMkLst>
        </pc:spChg>
      </pc:sldChg>
    </pc:docChg>
  </pc:docChgLst>
  <pc:docChgLst>
    <pc:chgData name="Akshitha Karthick" userId="1026ffcaeb3d1481" providerId="LiveId" clId="{73B451C5-F733-40A9-BFEC-71E73AFDBCD1}"/>
    <pc:docChg chg="undo custSel addSld delSld modSld sldOrd">
      <pc:chgData name="Akshitha Karthick" userId="1026ffcaeb3d1481" providerId="LiveId" clId="{73B451C5-F733-40A9-BFEC-71E73AFDBCD1}" dt="2021-04-29T01:55:49.327" v="2537" actId="20577"/>
      <pc:docMkLst>
        <pc:docMk/>
      </pc:docMkLst>
      <pc:sldChg chg="addSp modSp mod">
        <pc:chgData name="Akshitha Karthick" userId="1026ffcaeb3d1481" providerId="LiveId" clId="{73B451C5-F733-40A9-BFEC-71E73AFDBCD1}" dt="2021-04-29T01:44:06.957" v="2307" actId="20577"/>
        <pc:sldMkLst>
          <pc:docMk/>
          <pc:sldMk cId="1858500981" sldId="256"/>
        </pc:sldMkLst>
        <pc:spChg chg="mod">
          <ac:chgData name="Akshitha Karthick" userId="1026ffcaeb3d1481" providerId="LiveId" clId="{73B451C5-F733-40A9-BFEC-71E73AFDBCD1}" dt="2021-04-29T00:13:32.199" v="362" actId="122"/>
          <ac:spMkLst>
            <pc:docMk/>
            <pc:sldMk cId="1858500981" sldId="256"/>
            <ac:spMk id="2" creationId="{1C723D3A-D06F-DF49-9B80-471A76417C79}"/>
          </ac:spMkLst>
        </pc:spChg>
        <pc:spChg chg="mod">
          <ac:chgData name="Akshitha Karthick" userId="1026ffcaeb3d1481" providerId="LiveId" clId="{73B451C5-F733-40A9-BFEC-71E73AFDBCD1}" dt="2021-04-29T01:44:06.957" v="2307" actId="20577"/>
          <ac:spMkLst>
            <pc:docMk/>
            <pc:sldMk cId="1858500981" sldId="256"/>
            <ac:spMk id="3" creationId="{EDEFEF92-2629-D84E-BA28-C4AE2B550DF2}"/>
          </ac:spMkLst>
        </pc:spChg>
        <pc:picChg chg="add mod">
          <ac:chgData name="Akshitha Karthick" userId="1026ffcaeb3d1481" providerId="LiveId" clId="{73B451C5-F733-40A9-BFEC-71E73AFDBCD1}" dt="2021-04-28T23:20:54.638" v="74" actId="1076"/>
          <ac:picMkLst>
            <pc:docMk/>
            <pc:sldMk cId="1858500981" sldId="256"/>
            <ac:picMk id="5" creationId="{67FB7022-5CF7-49D2-A5E9-51F28802EF4C}"/>
          </ac:picMkLst>
        </pc:picChg>
      </pc:sldChg>
      <pc:sldChg chg="addSp delSp modSp mod setBg">
        <pc:chgData name="Akshitha Karthick" userId="1026ffcaeb3d1481" providerId="LiveId" clId="{73B451C5-F733-40A9-BFEC-71E73AFDBCD1}" dt="2021-04-29T01:51:11.328" v="2378" actId="20577"/>
        <pc:sldMkLst>
          <pc:docMk/>
          <pc:sldMk cId="2440348147" sldId="259"/>
        </pc:sldMkLst>
        <pc:spChg chg="mod">
          <ac:chgData name="Akshitha Karthick" userId="1026ffcaeb3d1481" providerId="LiveId" clId="{73B451C5-F733-40A9-BFEC-71E73AFDBCD1}" dt="2021-04-29T01:33:45.114" v="1842" actId="20577"/>
          <ac:spMkLst>
            <pc:docMk/>
            <pc:sldMk cId="2440348147" sldId="259"/>
            <ac:spMk id="2" creationId="{84960FE7-422D-4146-B0DD-7A1782217E97}"/>
          </ac:spMkLst>
        </pc:spChg>
        <pc:spChg chg="del mod">
          <ac:chgData name="Akshitha Karthick" userId="1026ffcaeb3d1481" providerId="LiveId" clId="{73B451C5-F733-40A9-BFEC-71E73AFDBCD1}" dt="2021-04-29T00:24:20.563" v="433" actId="22"/>
          <ac:spMkLst>
            <pc:docMk/>
            <pc:sldMk cId="2440348147" sldId="259"/>
            <ac:spMk id="3" creationId="{0EF7E1BC-34CE-EC49-A4F9-88DF4C6DCE42}"/>
          </ac:spMkLst>
        </pc:spChg>
        <pc:spChg chg="add mod ord">
          <ac:chgData name="Akshitha Karthick" userId="1026ffcaeb3d1481" providerId="LiveId" clId="{73B451C5-F733-40A9-BFEC-71E73AFDBCD1}" dt="2021-04-29T01:51:11.328" v="2378" actId="20577"/>
          <ac:spMkLst>
            <pc:docMk/>
            <pc:sldMk cId="2440348147" sldId="259"/>
            <ac:spMk id="13" creationId="{4C841004-561D-41BA-BA19-381647BBF70F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14" creationId="{3F87243A-F810-42AD-AA74-3FA38B1D8A8F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16" creationId="{E4710C0A-057C-4274-BA2D-001F1025E83E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0" creationId="{7527CA15-1C7B-4C0C-86EE-385C1D6C98C0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2" creationId="{ED643915-9209-40AB-8194-9D9125C0A3F3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4" creationId="{8A54198A-4950-48AB-BDD3-16D7F9084A50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6" creationId="{30F05B05-D1D0-4D96-A6C6-E0095E789EF8}"/>
          </ac:spMkLst>
        </pc:spChg>
        <pc:spChg chg="add del">
          <ac:chgData name="Akshitha Karthick" userId="1026ffcaeb3d1481" providerId="LiveId" clId="{73B451C5-F733-40A9-BFEC-71E73AFDBCD1}" dt="2021-04-29T00:26:32.556" v="445" actId="26606"/>
          <ac:spMkLst>
            <pc:docMk/>
            <pc:sldMk cId="2440348147" sldId="259"/>
            <ac:spMk id="28" creationId="{6561554E-8EEC-420C-93A0-4E77A8A0EB7B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0" creationId="{5DED356E-7923-4393-BAEA-0116D9D7635D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1" creationId="{3F87243A-F810-42AD-AA74-3FA38B1D8A8F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2" creationId="{E4710C0A-057C-4274-BA2D-001F1025E83E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4" creationId="{401AB748-B9E7-4AEC-AAB9-0EABDE63F84B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5" creationId="{E0954B38-9C23-4C8B-AC5D-0E80CEA3BD48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6" creationId="{791376A8-6B7C-49D5-B3B0-B1D81BC15C2C}"/>
          </ac:spMkLst>
        </pc:spChg>
        <pc:spChg chg="add del">
          <ac:chgData name="Akshitha Karthick" userId="1026ffcaeb3d1481" providerId="LiveId" clId="{73B451C5-F733-40A9-BFEC-71E73AFDBCD1}" dt="2021-04-29T00:26:35.798" v="447" actId="26606"/>
          <ac:spMkLst>
            <pc:docMk/>
            <pc:sldMk cId="2440348147" sldId="259"/>
            <ac:spMk id="38" creationId="{3B0D8F16-5F3B-465F-9D06-983E2E8267E5}"/>
          </ac:spMkLst>
        </pc:spChg>
        <pc:spChg chg="add del">
          <ac:chgData name="Akshitha Karthick" userId="1026ffcaeb3d1481" providerId="LiveId" clId="{73B451C5-F733-40A9-BFEC-71E73AFDBCD1}" dt="2021-04-29T00:27:37.667" v="454" actId="26606"/>
          <ac:spMkLst>
            <pc:docMk/>
            <pc:sldMk cId="2440348147" sldId="259"/>
            <ac:spMk id="40" creationId="{7EB41233-124F-4149-BFCE-35C6E34C3A54}"/>
          </ac:spMkLst>
        </pc:spChg>
        <pc:spChg chg="add">
          <ac:chgData name="Akshitha Karthick" userId="1026ffcaeb3d1481" providerId="LiveId" clId="{73B451C5-F733-40A9-BFEC-71E73AFDBCD1}" dt="2021-04-29T00:27:37.667" v="454" actId="26606"/>
          <ac:spMkLst>
            <pc:docMk/>
            <pc:sldMk cId="2440348147" sldId="259"/>
            <ac:spMk id="45" creationId="{7EB41233-124F-4149-BFCE-35C6E34C3A54}"/>
          </ac:spMkLst>
        </pc:spChg>
        <pc:picChg chg="add mod ord">
          <ac:chgData name="Akshitha Karthick" userId="1026ffcaeb3d1481" providerId="LiveId" clId="{73B451C5-F733-40A9-BFEC-71E73AFDBCD1}" dt="2021-04-29T00:27:37.663" v="453" actId="26606"/>
          <ac:picMkLst>
            <pc:docMk/>
            <pc:sldMk cId="2440348147" sldId="259"/>
            <ac:picMk id="5" creationId="{EAFD686B-D23B-497C-823C-490D46595B65}"/>
          </ac:picMkLst>
        </pc:picChg>
        <pc:picChg chg="add mod ord">
          <ac:chgData name="Akshitha Karthick" userId="1026ffcaeb3d1481" providerId="LiveId" clId="{73B451C5-F733-40A9-BFEC-71E73AFDBCD1}" dt="2021-04-29T00:27:37.663" v="453" actId="26606"/>
          <ac:picMkLst>
            <pc:docMk/>
            <pc:sldMk cId="2440348147" sldId="259"/>
            <ac:picMk id="7" creationId="{0D992C9B-1DE4-4532-9295-73373DC05879}"/>
          </ac:picMkLst>
        </pc:picChg>
        <pc:picChg chg="add mod">
          <ac:chgData name="Akshitha Karthick" userId="1026ffcaeb3d1481" providerId="LiveId" clId="{73B451C5-F733-40A9-BFEC-71E73AFDBCD1}" dt="2021-04-29T00:27:46.932" v="456" actId="14100"/>
          <ac:picMkLst>
            <pc:docMk/>
            <pc:sldMk cId="2440348147" sldId="259"/>
            <ac:picMk id="9" creationId="{6F28B5DB-9564-4485-895D-BAE635B08F3B}"/>
          </ac:picMkLst>
        </pc:picChg>
        <pc:picChg chg="add del">
          <ac:chgData name="Akshitha Karthick" userId="1026ffcaeb3d1481" providerId="LiveId" clId="{73B451C5-F733-40A9-BFEC-71E73AFDBCD1}" dt="2021-04-29T01:06:10.988" v="1317" actId="22"/>
          <ac:picMkLst>
            <pc:docMk/>
            <pc:sldMk cId="2440348147" sldId="259"/>
            <ac:picMk id="11" creationId="{9897B6EE-2758-48B7-A567-7B12A4AB940F}"/>
          </ac:picMkLst>
        </pc:picChg>
        <pc:picChg chg="add del mod">
          <ac:chgData name="Akshitha Karthick" userId="1026ffcaeb3d1481" providerId="LiveId" clId="{73B451C5-F733-40A9-BFEC-71E73AFDBCD1}" dt="2021-04-29T00:37:20.225" v="524" actId="478"/>
          <ac:picMkLst>
            <pc:docMk/>
            <pc:sldMk cId="2440348147" sldId="259"/>
            <ac:picMk id="39" creationId="{D7F8BA5C-ECC7-4E96-B7E2-BE044A7C146C}"/>
          </ac:picMkLst>
        </pc:picChg>
        <pc:cxnChg chg="add del">
          <ac:chgData name="Akshitha Karthick" userId="1026ffcaeb3d1481" providerId="LiveId" clId="{73B451C5-F733-40A9-BFEC-71E73AFDBCD1}" dt="2021-04-29T00:26:32.556" v="445" actId="26606"/>
          <ac:cxnSpMkLst>
            <pc:docMk/>
            <pc:sldMk cId="2440348147" sldId="259"/>
            <ac:cxnSpMk id="18" creationId="{BEFAE2A0-B30D-40C7-BB2F-AE3D6D5D001F}"/>
          </ac:cxnSpMkLst>
        </pc:cxnChg>
        <pc:cxnChg chg="add del">
          <ac:chgData name="Akshitha Karthick" userId="1026ffcaeb3d1481" providerId="LiveId" clId="{73B451C5-F733-40A9-BFEC-71E73AFDBCD1}" dt="2021-04-29T00:26:35.798" v="447" actId="26606"/>
          <ac:cxnSpMkLst>
            <pc:docMk/>
            <pc:sldMk cId="2440348147" sldId="259"/>
            <ac:cxnSpMk id="33" creationId="{BEFAE2A0-B30D-40C7-BB2F-AE3D6D5D001F}"/>
          </ac:cxnSpMkLst>
        </pc:cxnChg>
        <pc:cxnChg chg="add del">
          <ac:chgData name="Akshitha Karthick" userId="1026ffcaeb3d1481" providerId="LiveId" clId="{73B451C5-F733-40A9-BFEC-71E73AFDBCD1}" dt="2021-04-29T00:26:35.798" v="447" actId="26606"/>
          <ac:cxnSpMkLst>
            <pc:docMk/>
            <pc:sldMk cId="2440348147" sldId="259"/>
            <ac:cxnSpMk id="37" creationId="{73A16B78-E8EF-4C99-BDA5-80142980AE93}"/>
          </ac:cxnSpMkLst>
        </pc:cxnChg>
      </pc:sldChg>
      <pc:sldChg chg="addSp delSp modSp mod">
        <pc:chgData name="Akshitha Karthick" userId="1026ffcaeb3d1481" providerId="LiveId" clId="{73B451C5-F733-40A9-BFEC-71E73AFDBCD1}" dt="2021-04-29T01:00:19.461" v="1205" actId="20577"/>
        <pc:sldMkLst>
          <pc:docMk/>
          <pc:sldMk cId="3469107094" sldId="260"/>
        </pc:sldMkLst>
        <pc:spChg chg="mod">
          <ac:chgData name="Akshitha Karthick" userId="1026ffcaeb3d1481" providerId="LiveId" clId="{73B451C5-F733-40A9-BFEC-71E73AFDBCD1}" dt="2021-04-29T00:43:50.977" v="831" actId="1076"/>
          <ac:spMkLst>
            <pc:docMk/>
            <pc:sldMk cId="3469107094" sldId="260"/>
            <ac:spMk id="2" creationId="{B58ABD5B-E64C-2549-B171-D96088C3FDEE}"/>
          </ac:spMkLst>
        </pc:spChg>
        <pc:spChg chg="mod">
          <ac:chgData name="Akshitha Karthick" userId="1026ffcaeb3d1481" providerId="LiveId" clId="{73B451C5-F733-40A9-BFEC-71E73AFDBCD1}" dt="2021-04-29T01:00:19.461" v="1205" actId="20577"/>
          <ac:spMkLst>
            <pc:docMk/>
            <pc:sldMk cId="3469107094" sldId="260"/>
            <ac:spMk id="3" creationId="{613BAF50-C1D4-B247-BEF4-3CD3985649C4}"/>
          </ac:spMkLst>
        </pc:spChg>
        <pc:picChg chg="add del mod">
          <ac:chgData name="Akshitha Karthick" userId="1026ffcaeb3d1481" providerId="LiveId" clId="{73B451C5-F733-40A9-BFEC-71E73AFDBCD1}" dt="2021-04-29T00:37:03.995" v="521" actId="21"/>
          <ac:picMkLst>
            <pc:docMk/>
            <pc:sldMk cId="3469107094" sldId="260"/>
            <ac:picMk id="5" creationId="{B1E94AEC-CA6D-4E51-A991-732FB1743BED}"/>
          </ac:picMkLst>
        </pc:picChg>
        <pc:picChg chg="add del mod">
          <ac:chgData name="Akshitha Karthick" userId="1026ffcaeb3d1481" providerId="LiveId" clId="{73B451C5-F733-40A9-BFEC-71E73AFDBCD1}" dt="2021-04-29T00:35:05.864" v="508" actId="478"/>
          <ac:picMkLst>
            <pc:docMk/>
            <pc:sldMk cId="3469107094" sldId="260"/>
            <ac:picMk id="7" creationId="{0B85E4C9-050E-4EB6-A717-810C8E3FB9EC}"/>
          </ac:picMkLst>
        </pc:picChg>
        <pc:picChg chg="add mod">
          <ac:chgData name="Akshitha Karthick" userId="1026ffcaeb3d1481" providerId="LiveId" clId="{73B451C5-F733-40A9-BFEC-71E73AFDBCD1}" dt="2021-04-29T00:42:43.485" v="695" actId="1076"/>
          <ac:picMkLst>
            <pc:docMk/>
            <pc:sldMk cId="3469107094" sldId="260"/>
            <ac:picMk id="9" creationId="{C143CC11-A66D-460B-856B-DC77B8A9D3C8}"/>
          </ac:picMkLst>
        </pc:picChg>
        <pc:picChg chg="add mod">
          <ac:chgData name="Akshitha Karthick" userId="1026ffcaeb3d1481" providerId="LiveId" clId="{73B451C5-F733-40A9-BFEC-71E73AFDBCD1}" dt="2021-04-29T00:42:51.877" v="699" actId="1076"/>
          <ac:picMkLst>
            <pc:docMk/>
            <pc:sldMk cId="3469107094" sldId="260"/>
            <ac:picMk id="11" creationId="{63D6BA5E-2B0B-4EE2-8C8A-917F851917C0}"/>
          </ac:picMkLst>
        </pc:picChg>
        <pc:picChg chg="add mod">
          <ac:chgData name="Akshitha Karthick" userId="1026ffcaeb3d1481" providerId="LiveId" clId="{73B451C5-F733-40A9-BFEC-71E73AFDBCD1}" dt="2021-04-29T00:42:55.025" v="700" actId="1076"/>
          <ac:picMkLst>
            <pc:docMk/>
            <pc:sldMk cId="3469107094" sldId="260"/>
            <ac:picMk id="13" creationId="{56C9EA72-813C-4BCC-A776-2E395C0C0F44}"/>
          </ac:picMkLst>
        </pc:picChg>
      </pc:sldChg>
      <pc:sldChg chg="modSp mod">
        <pc:chgData name="Akshitha Karthick" userId="1026ffcaeb3d1481" providerId="LiveId" clId="{73B451C5-F733-40A9-BFEC-71E73AFDBCD1}" dt="2021-04-29T01:35:39.249" v="1969" actId="20577"/>
        <pc:sldMkLst>
          <pc:docMk/>
          <pc:sldMk cId="1965553889" sldId="262"/>
        </pc:sldMkLst>
        <pc:spChg chg="mod">
          <ac:chgData name="Akshitha Karthick" userId="1026ffcaeb3d1481" providerId="LiveId" clId="{73B451C5-F733-40A9-BFEC-71E73AFDBCD1}" dt="2021-04-29T01:35:39.249" v="1969" actId="20577"/>
          <ac:spMkLst>
            <pc:docMk/>
            <pc:sldMk cId="1965553889" sldId="262"/>
            <ac:spMk id="2" creationId="{806CE232-8CBF-DA4C-B49F-D1138180C8CA}"/>
          </ac:spMkLst>
        </pc:spChg>
        <pc:spChg chg="mod">
          <ac:chgData name="Akshitha Karthick" userId="1026ffcaeb3d1481" providerId="LiveId" clId="{73B451C5-F733-40A9-BFEC-71E73AFDBCD1}" dt="2021-04-29T01:35:09.266" v="1917" actId="20577"/>
          <ac:spMkLst>
            <pc:docMk/>
            <pc:sldMk cId="1965553889" sldId="262"/>
            <ac:spMk id="3" creationId="{1096E3F8-A333-D04B-8963-0A75320F61FE}"/>
          </ac:spMkLst>
        </pc:spChg>
      </pc:sldChg>
      <pc:sldChg chg="addSp modSp mod ord">
        <pc:chgData name="Akshitha Karthick" userId="1026ffcaeb3d1481" providerId="LiveId" clId="{73B451C5-F733-40A9-BFEC-71E73AFDBCD1}" dt="2021-04-29T01:16:50.559" v="1734" actId="20577"/>
        <pc:sldMkLst>
          <pc:docMk/>
          <pc:sldMk cId="1900885023" sldId="263"/>
        </pc:sldMkLst>
        <pc:spChg chg="mod">
          <ac:chgData name="Akshitha Karthick" userId="1026ffcaeb3d1481" providerId="LiveId" clId="{73B451C5-F733-40A9-BFEC-71E73AFDBCD1}" dt="2021-04-29T01:16:50.559" v="1734" actId="20577"/>
          <ac:spMkLst>
            <pc:docMk/>
            <pc:sldMk cId="1900885023" sldId="263"/>
            <ac:spMk id="2" creationId="{7B044C56-CD85-4B46-B0A4-DE946EB4A6FC}"/>
          </ac:spMkLst>
        </pc:spChg>
        <pc:spChg chg="mod">
          <ac:chgData name="Akshitha Karthick" userId="1026ffcaeb3d1481" providerId="LiveId" clId="{73B451C5-F733-40A9-BFEC-71E73AFDBCD1}" dt="2021-04-29T00:13:20.676" v="359"/>
          <ac:spMkLst>
            <pc:docMk/>
            <pc:sldMk cId="1900885023" sldId="263"/>
            <ac:spMk id="3" creationId="{DF40DCF3-63B5-9D47-9198-72B6BBD7F4E3}"/>
          </ac:spMkLst>
        </pc:spChg>
        <pc:spChg chg="add mod">
          <ac:chgData name="Akshitha Karthick" userId="1026ffcaeb3d1481" providerId="LiveId" clId="{73B451C5-F733-40A9-BFEC-71E73AFDBCD1}" dt="2021-04-29T00:58:28.182" v="1100" actId="1076"/>
          <ac:spMkLst>
            <pc:docMk/>
            <pc:sldMk cId="1900885023" sldId="263"/>
            <ac:spMk id="6" creationId="{D41ADE90-4828-41B8-910A-A48FC8C7656B}"/>
          </ac:spMkLst>
        </pc:spChg>
        <pc:spChg chg="add mod">
          <ac:chgData name="Akshitha Karthick" userId="1026ffcaeb3d1481" providerId="LiveId" clId="{73B451C5-F733-40A9-BFEC-71E73AFDBCD1}" dt="2021-04-29T01:01:58.743" v="1210" actId="1076"/>
          <ac:spMkLst>
            <pc:docMk/>
            <pc:sldMk cId="1900885023" sldId="263"/>
            <ac:spMk id="8" creationId="{B353BBCB-5042-495C-B9C1-C0AE17A7F1C9}"/>
          </ac:spMkLst>
        </pc:spChg>
        <pc:spChg chg="add mod">
          <ac:chgData name="Akshitha Karthick" userId="1026ffcaeb3d1481" providerId="LiveId" clId="{73B451C5-F733-40A9-BFEC-71E73AFDBCD1}" dt="2021-04-29T01:16:32.181" v="1716" actId="20577"/>
          <ac:spMkLst>
            <pc:docMk/>
            <pc:sldMk cId="1900885023" sldId="263"/>
            <ac:spMk id="10" creationId="{00C46686-6DEC-456A-90C3-02F86ADDAEC1}"/>
          </ac:spMkLst>
        </pc:spChg>
        <pc:graphicFrameChg chg="add mod modGraphic">
          <ac:chgData name="Akshitha Karthick" userId="1026ffcaeb3d1481" providerId="LiveId" clId="{73B451C5-F733-40A9-BFEC-71E73AFDBCD1}" dt="2021-04-29T01:01:55.461" v="1209" actId="1076"/>
          <ac:graphicFrameMkLst>
            <pc:docMk/>
            <pc:sldMk cId="1900885023" sldId="263"/>
            <ac:graphicFrameMk id="9" creationId="{7A81158B-D2F6-497B-98B0-789662EAC18A}"/>
          </ac:graphicFrameMkLst>
        </pc:graphicFrameChg>
        <pc:picChg chg="mod">
          <ac:chgData name="Akshitha Karthick" userId="1026ffcaeb3d1481" providerId="LiveId" clId="{73B451C5-F733-40A9-BFEC-71E73AFDBCD1}" dt="2021-04-29T00:45:40.962" v="894" actId="1076"/>
          <ac:picMkLst>
            <pc:docMk/>
            <pc:sldMk cId="1900885023" sldId="263"/>
            <ac:picMk id="4" creationId="{98CDDC7B-3CAA-4123-B46D-2123292E85A6}"/>
          </ac:picMkLst>
        </pc:picChg>
        <pc:picChg chg="mod">
          <ac:chgData name="Akshitha Karthick" userId="1026ffcaeb3d1481" providerId="LiveId" clId="{73B451C5-F733-40A9-BFEC-71E73AFDBCD1}" dt="2021-04-29T00:45:48.804" v="895" actId="1076"/>
          <ac:picMkLst>
            <pc:docMk/>
            <pc:sldMk cId="1900885023" sldId="263"/>
            <ac:picMk id="5" creationId="{61629800-6767-47C3-97FB-B32C290BE7DF}"/>
          </ac:picMkLst>
        </pc:picChg>
      </pc:sldChg>
      <pc:sldChg chg="addSp delSp modSp mod">
        <pc:chgData name="Akshitha Karthick" userId="1026ffcaeb3d1481" providerId="LiveId" clId="{73B451C5-F733-40A9-BFEC-71E73AFDBCD1}" dt="2021-04-29T01:36:05.790" v="2023" actId="20577"/>
        <pc:sldMkLst>
          <pc:docMk/>
          <pc:sldMk cId="2570861525" sldId="264"/>
        </pc:sldMkLst>
        <pc:spChg chg="mod">
          <ac:chgData name="Akshitha Karthick" userId="1026ffcaeb3d1481" providerId="LiveId" clId="{73B451C5-F733-40A9-BFEC-71E73AFDBCD1}" dt="2021-04-29T01:36:05.790" v="2023" actId="20577"/>
          <ac:spMkLst>
            <pc:docMk/>
            <pc:sldMk cId="2570861525" sldId="264"/>
            <ac:spMk id="2" creationId="{2BE5C330-5580-A144-9E72-63D8F8DCF0EA}"/>
          </ac:spMkLst>
        </pc:spChg>
        <pc:spChg chg="mod">
          <ac:chgData name="Akshitha Karthick" userId="1026ffcaeb3d1481" providerId="LiveId" clId="{73B451C5-F733-40A9-BFEC-71E73AFDBCD1}" dt="2021-04-29T01:21:30.695" v="1763" actId="20577"/>
          <ac:spMkLst>
            <pc:docMk/>
            <pc:sldMk cId="2570861525" sldId="264"/>
            <ac:spMk id="3" creationId="{4D4D8001-591F-5047-9CE0-A53CAB64BDFB}"/>
          </ac:spMkLst>
        </pc:spChg>
        <pc:picChg chg="del mod">
          <ac:chgData name="Akshitha Karthick" userId="1026ffcaeb3d1481" providerId="LiveId" clId="{73B451C5-F733-40A9-BFEC-71E73AFDBCD1}" dt="2021-04-29T01:19:02.059" v="1736" actId="478"/>
          <ac:picMkLst>
            <pc:docMk/>
            <pc:sldMk cId="2570861525" sldId="264"/>
            <ac:picMk id="4" creationId="{F0FC3C55-2464-498E-AADA-AA55522CDC40}"/>
          </ac:picMkLst>
        </pc:picChg>
        <pc:picChg chg="add mod">
          <ac:chgData name="Akshitha Karthick" userId="1026ffcaeb3d1481" providerId="LiveId" clId="{73B451C5-F733-40A9-BFEC-71E73AFDBCD1}" dt="2021-04-29T01:19:14.679" v="1740" actId="1076"/>
          <ac:picMkLst>
            <pc:docMk/>
            <pc:sldMk cId="2570861525" sldId="264"/>
            <ac:picMk id="6" creationId="{582106B6-EA18-443F-89DC-26234916AA64}"/>
          </ac:picMkLst>
        </pc:picChg>
      </pc:sldChg>
      <pc:sldChg chg="addSp delSp modSp mod">
        <pc:chgData name="Akshitha Karthick" userId="1026ffcaeb3d1481" providerId="LiveId" clId="{73B451C5-F733-40A9-BFEC-71E73AFDBCD1}" dt="2021-04-29T01:53:37.442" v="2436" actId="1076"/>
        <pc:sldMkLst>
          <pc:docMk/>
          <pc:sldMk cId="3833044361" sldId="265"/>
        </pc:sldMkLst>
        <pc:spChg chg="mod">
          <ac:chgData name="Akshitha Karthick" userId="1026ffcaeb3d1481" providerId="LiveId" clId="{73B451C5-F733-40A9-BFEC-71E73AFDBCD1}" dt="2021-04-29T01:52:16.945" v="2381" actId="20577"/>
          <ac:spMkLst>
            <pc:docMk/>
            <pc:sldMk cId="3833044361" sldId="265"/>
            <ac:spMk id="2" creationId="{529D06E8-ED1F-214B-BE3B-F383F1A6C059}"/>
          </ac:spMkLst>
        </pc:spChg>
        <pc:spChg chg="add mod">
          <ac:chgData name="Akshitha Karthick" userId="1026ffcaeb3d1481" providerId="LiveId" clId="{73B451C5-F733-40A9-BFEC-71E73AFDBCD1}" dt="2021-04-29T01:53:30.122" v="2435" actId="20577"/>
          <ac:spMkLst>
            <pc:docMk/>
            <pc:sldMk cId="3833044361" sldId="265"/>
            <ac:spMk id="6" creationId="{A2747829-25DF-4172-BAE4-A83953877A94}"/>
          </ac:spMkLst>
        </pc:spChg>
        <pc:picChg chg="add mod">
          <ac:chgData name="Akshitha Karthick" userId="1026ffcaeb3d1481" providerId="LiveId" clId="{73B451C5-F733-40A9-BFEC-71E73AFDBCD1}" dt="2021-04-29T01:53:37.442" v="2436" actId="1076"/>
          <ac:picMkLst>
            <pc:docMk/>
            <pc:sldMk cId="3833044361" sldId="265"/>
            <ac:picMk id="4" creationId="{9FBE6077-8E6F-42E0-A680-0CFC49EA47F4}"/>
          </ac:picMkLst>
        </pc:picChg>
        <pc:picChg chg="del mod">
          <ac:chgData name="Akshitha Karthick" userId="1026ffcaeb3d1481" providerId="LiveId" clId="{73B451C5-F733-40A9-BFEC-71E73AFDBCD1}" dt="2021-04-29T01:53:09.363" v="2388" actId="478"/>
          <ac:picMkLst>
            <pc:docMk/>
            <pc:sldMk cId="3833044361" sldId="265"/>
            <ac:picMk id="8" creationId="{B3B64A21-9DEB-4AA7-8DED-3E92C232ED4E}"/>
          </ac:picMkLst>
        </pc:picChg>
      </pc:sldChg>
      <pc:sldChg chg="modSp mod">
        <pc:chgData name="Akshitha Karthick" userId="1026ffcaeb3d1481" providerId="LiveId" clId="{73B451C5-F733-40A9-BFEC-71E73AFDBCD1}" dt="2021-04-29T01:37:11.198" v="2121" actId="20577"/>
        <pc:sldMkLst>
          <pc:docMk/>
          <pc:sldMk cId="790352579" sldId="268"/>
        </pc:sldMkLst>
        <pc:spChg chg="mod">
          <ac:chgData name="Akshitha Karthick" userId="1026ffcaeb3d1481" providerId="LiveId" clId="{73B451C5-F733-40A9-BFEC-71E73AFDBCD1}" dt="2021-04-29T01:37:11.198" v="2121" actId="20577"/>
          <ac:spMkLst>
            <pc:docMk/>
            <pc:sldMk cId="790352579" sldId="268"/>
            <ac:spMk id="2" creationId="{33A0B132-61CA-1848-8D2F-F21390D872CA}"/>
          </ac:spMkLst>
        </pc:spChg>
        <pc:spChg chg="mod">
          <ac:chgData name="Akshitha Karthick" userId="1026ffcaeb3d1481" providerId="LiveId" clId="{73B451C5-F733-40A9-BFEC-71E73AFDBCD1}" dt="2021-04-29T00:49:17.612" v="1093" actId="20577"/>
          <ac:spMkLst>
            <pc:docMk/>
            <pc:sldMk cId="790352579" sldId="268"/>
            <ac:spMk id="3" creationId="{26D86CB5-9491-CA45-882A-CE5D3DE2ED1D}"/>
          </ac:spMkLst>
        </pc:spChg>
      </pc:sldChg>
      <pc:sldChg chg="modSp mod">
        <pc:chgData name="Akshitha Karthick" userId="1026ffcaeb3d1481" providerId="LiveId" clId="{73B451C5-F733-40A9-BFEC-71E73AFDBCD1}" dt="2021-04-29T01:52:07.837" v="2380" actId="20577"/>
        <pc:sldMkLst>
          <pc:docMk/>
          <pc:sldMk cId="3744283210" sldId="269"/>
        </pc:sldMkLst>
        <pc:spChg chg="mod">
          <ac:chgData name="Akshitha Karthick" userId="1026ffcaeb3d1481" providerId="LiveId" clId="{73B451C5-F733-40A9-BFEC-71E73AFDBCD1}" dt="2021-04-29T01:43:39.726" v="2293" actId="21"/>
          <ac:spMkLst>
            <pc:docMk/>
            <pc:sldMk cId="3744283210" sldId="269"/>
            <ac:spMk id="2" creationId="{3CAF0622-B0FA-7445-85E0-1DE513097BE5}"/>
          </ac:spMkLst>
        </pc:spChg>
        <pc:spChg chg="mod">
          <ac:chgData name="Akshitha Karthick" userId="1026ffcaeb3d1481" providerId="LiveId" clId="{73B451C5-F733-40A9-BFEC-71E73AFDBCD1}" dt="2021-04-29T01:52:07.837" v="2380" actId="20577"/>
          <ac:spMkLst>
            <pc:docMk/>
            <pc:sldMk cId="3744283210" sldId="269"/>
            <ac:spMk id="3" creationId="{3C0772D0-FD14-D049-BBD1-095806ED32C9}"/>
          </ac:spMkLst>
        </pc:spChg>
      </pc:sldChg>
      <pc:sldChg chg="modSp mod">
        <pc:chgData name="Akshitha Karthick" userId="1026ffcaeb3d1481" providerId="LiveId" clId="{73B451C5-F733-40A9-BFEC-71E73AFDBCD1}" dt="2021-04-29T01:03:54.847" v="1315" actId="20577"/>
        <pc:sldMkLst>
          <pc:docMk/>
          <pc:sldMk cId="2725037126" sldId="270"/>
        </pc:sldMkLst>
        <pc:spChg chg="mod">
          <ac:chgData name="Akshitha Karthick" userId="1026ffcaeb3d1481" providerId="LiveId" clId="{73B451C5-F733-40A9-BFEC-71E73AFDBCD1}" dt="2021-04-29T01:03:54.847" v="1315" actId="20577"/>
          <ac:spMkLst>
            <pc:docMk/>
            <pc:sldMk cId="2725037126" sldId="270"/>
            <ac:spMk id="2" creationId="{70B645AD-C675-5A41-A1F5-D5DFFCA1F838}"/>
          </ac:spMkLst>
        </pc:spChg>
        <pc:spChg chg="mod">
          <ac:chgData name="Akshitha Karthick" userId="1026ffcaeb3d1481" providerId="LiveId" clId="{73B451C5-F733-40A9-BFEC-71E73AFDBCD1}" dt="2021-04-29T00:16:45.614" v="403" actId="20577"/>
          <ac:spMkLst>
            <pc:docMk/>
            <pc:sldMk cId="2725037126" sldId="270"/>
            <ac:spMk id="3" creationId="{4D277CE5-0470-854D-9EB8-FDD042AE0C61}"/>
          </ac:spMkLst>
        </pc:spChg>
      </pc:sldChg>
      <pc:sldChg chg="modSp mod">
        <pc:chgData name="Akshitha Karthick" userId="1026ffcaeb3d1481" providerId="LiveId" clId="{73B451C5-F733-40A9-BFEC-71E73AFDBCD1}" dt="2021-04-29T00:16:17.092" v="393" actId="2711"/>
        <pc:sldMkLst>
          <pc:docMk/>
          <pc:sldMk cId="672322359" sldId="271"/>
        </pc:sldMkLst>
        <pc:spChg chg="mod">
          <ac:chgData name="Akshitha Karthick" userId="1026ffcaeb3d1481" providerId="LiveId" clId="{73B451C5-F733-40A9-BFEC-71E73AFDBCD1}" dt="2021-04-29T00:16:17.092" v="393" actId="2711"/>
          <ac:spMkLst>
            <pc:docMk/>
            <pc:sldMk cId="672322359" sldId="271"/>
            <ac:spMk id="2" creationId="{7AA83219-A640-4CC3-8B53-D8E7F5CEC5F5}"/>
          </ac:spMkLst>
        </pc:spChg>
        <pc:spChg chg="mod">
          <ac:chgData name="Akshitha Karthick" userId="1026ffcaeb3d1481" providerId="LiveId" clId="{73B451C5-F733-40A9-BFEC-71E73AFDBCD1}" dt="2021-04-29T00:15:54.688" v="391" actId="20577"/>
          <ac:spMkLst>
            <pc:docMk/>
            <pc:sldMk cId="672322359" sldId="271"/>
            <ac:spMk id="3" creationId="{F49CC667-70C2-4F50-9C7B-7DBD6A4F523C}"/>
          </ac:spMkLst>
        </pc:spChg>
        <pc:picChg chg="mod">
          <ac:chgData name="Akshitha Karthick" userId="1026ffcaeb3d1481" providerId="LiveId" clId="{73B451C5-F733-40A9-BFEC-71E73AFDBCD1}" dt="2021-04-29T00:14:58.460" v="367" actId="1076"/>
          <ac:picMkLst>
            <pc:docMk/>
            <pc:sldMk cId="672322359" sldId="271"/>
            <ac:picMk id="4" creationId="{E9EA3A33-5E11-4B42-BE50-3E7F821202C6}"/>
          </ac:picMkLst>
        </pc:picChg>
        <pc:picChg chg="mod">
          <ac:chgData name="Akshitha Karthick" userId="1026ffcaeb3d1481" providerId="LiveId" clId="{73B451C5-F733-40A9-BFEC-71E73AFDBCD1}" dt="2021-04-29T00:16:03.484" v="392" actId="1076"/>
          <ac:picMkLst>
            <pc:docMk/>
            <pc:sldMk cId="672322359" sldId="271"/>
            <ac:picMk id="5" creationId="{FE646152-3C2A-4D35-A042-3EE8F28A5F72}"/>
          </ac:picMkLst>
        </pc:picChg>
      </pc:sldChg>
      <pc:sldChg chg="addSp delSp modSp mod">
        <pc:chgData name="Akshitha Karthick" userId="1026ffcaeb3d1481" providerId="LiveId" clId="{73B451C5-F733-40A9-BFEC-71E73AFDBCD1}" dt="2021-04-29T01:54:41.793" v="2489" actId="20577"/>
        <pc:sldMkLst>
          <pc:docMk/>
          <pc:sldMk cId="3276441670" sldId="272"/>
        </pc:sldMkLst>
        <pc:spChg chg="add mod">
          <ac:chgData name="Akshitha Karthick" userId="1026ffcaeb3d1481" providerId="LiveId" clId="{73B451C5-F733-40A9-BFEC-71E73AFDBCD1}" dt="2021-04-29T01:54:41.793" v="2489" actId="20577"/>
          <ac:spMkLst>
            <pc:docMk/>
            <pc:sldMk cId="3276441670" sldId="272"/>
            <ac:spMk id="5" creationId="{613FFD16-1AF5-4069-9946-2642BC966172}"/>
          </ac:spMkLst>
        </pc:spChg>
        <pc:picChg chg="del mod">
          <ac:chgData name="Akshitha Karthick" userId="1026ffcaeb3d1481" providerId="LiveId" clId="{73B451C5-F733-40A9-BFEC-71E73AFDBCD1}" dt="2021-04-29T01:53:45.839" v="2437" actId="478"/>
          <ac:picMkLst>
            <pc:docMk/>
            <pc:sldMk cId="3276441670" sldId="272"/>
            <ac:picMk id="2" creationId="{1307A2F6-F5B0-438A-BD6A-E1E92AF4BF26}"/>
          </ac:picMkLst>
        </pc:picChg>
        <pc:picChg chg="add mod">
          <ac:chgData name="Akshitha Karthick" userId="1026ffcaeb3d1481" providerId="LiveId" clId="{73B451C5-F733-40A9-BFEC-71E73AFDBCD1}" dt="2021-04-29T01:54:09.845" v="2439" actId="14100"/>
          <ac:picMkLst>
            <pc:docMk/>
            <pc:sldMk cId="3276441670" sldId="272"/>
            <ac:picMk id="4" creationId="{3A11BD40-66BF-495B-ACA2-05F13F165CE5}"/>
          </ac:picMkLst>
        </pc:picChg>
      </pc:sldChg>
      <pc:sldChg chg="addSp delSp modSp mod">
        <pc:chgData name="Akshitha Karthick" userId="1026ffcaeb3d1481" providerId="LiveId" clId="{73B451C5-F733-40A9-BFEC-71E73AFDBCD1}" dt="2021-04-29T01:55:49.327" v="2537" actId="20577"/>
        <pc:sldMkLst>
          <pc:docMk/>
          <pc:sldMk cId="2700928848" sldId="273"/>
        </pc:sldMkLst>
        <pc:spChg chg="add mod">
          <ac:chgData name="Akshitha Karthick" userId="1026ffcaeb3d1481" providerId="LiveId" clId="{73B451C5-F733-40A9-BFEC-71E73AFDBCD1}" dt="2021-04-29T01:55:49.327" v="2537" actId="20577"/>
          <ac:spMkLst>
            <pc:docMk/>
            <pc:sldMk cId="2700928848" sldId="273"/>
            <ac:spMk id="5" creationId="{5BCAD6D5-1A42-4F36-9F3B-81A959D44EF4}"/>
          </ac:spMkLst>
        </pc:spChg>
        <pc:picChg chg="del mod">
          <ac:chgData name="Akshitha Karthick" userId="1026ffcaeb3d1481" providerId="LiveId" clId="{73B451C5-F733-40A9-BFEC-71E73AFDBCD1}" dt="2021-04-29T01:55:18.833" v="2490" actId="478"/>
          <ac:picMkLst>
            <pc:docMk/>
            <pc:sldMk cId="2700928848" sldId="273"/>
            <ac:picMk id="2" creationId="{A2CB4943-2778-4E13-A7BA-DF57958D1BEB}"/>
          </ac:picMkLst>
        </pc:picChg>
        <pc:picChg chg="add mod">
          <ac:chgData name="Akshitha Karthick" userId="1026ffcaeb3d1481" providerId="LiveId" clId="{73B451C5-F733-40A9-BFEC-71E73AFDBCD1}" dt="2021-04-29T01:55:24.264" v="2492" actId="14100"/>
          <ac:picMkLst>
            <pc:docMk/>
            <pc:sldMk cId="2700928848" sldId="273"/>
            <ac:picMk id="4" creationId="{EFD030D0-55D0-40CB-85FD-40213EE3ADD1}"/>
          </ac:picMkLst>
        </pc:picChg>
      </pc:sldChg>
      <pc:sldChg chg="addSp delSp modSp mod delDesignElem">
        <pc:chgData name="Akshitha Karthick" userId="1026ffcaeb3d1481" providerId="LiveId" clId="{73B451C5-F733-40A9-BFEC-71E73AFDBCD1}" dt="2021-04-29T01:41:41.941" v="2230" actId="20577"/>
        <pc:sldMkLst>
          <pc:docMk/>
          <pc:sldMk cId="4159307338" sldId="276"/>
        </pc:sldMkLst>
        <pc:spChg chg="mod">
          <ac:chgData name="Akshitha Karthick" userId="1026ffcaeb3d1481" providerId="LiveId" clId="{73B451C5-F733-40A9-BFEC-71E73AFDBCD1}" dt="2021-04-29T01:33:30.857" v="1833" actId="20577"/>
          <ac:spMkLst>
            <pc:docMk/>
            <pc:sldMk cId="4159307338" sldId="276"/>
            <ac:spMk id="2" creationId="{E7EF2067-67B7-4564-8F70-38069A7D81D7}"/>
          </ac:spMkLst>
        </pc:spChg>
        <pc:spChg chg="add mod">
          <ac:chgData name="Akshitha Karthick" userId="1026ffcaeb3d1481" providerId="LiveId" clId="{73B451C5-F733-40A9-BFEC-71E73AFDBCD1}" dt="2021-04-29T01:08:58.016" v="1427" actId="1076"/>
          <ac:spMkLst>
            <pc:docMk/>
            <pc:sldMk cId="4159307338" sldId="276"/>
            <ac:spMk id="5" creationId="{61635ABD-0114-409D-9591-ADFA5DA33503}"/>
          </ac:spMkLst>
        </pc:spChg>
        <pc:spChg chg="mod">
          <ac:chgData name="Akshitha Karthick" userId="1026ffcaeb3d1481" providerId="LiveId" clId="{73B451C5-F733-40A9-BFEC-71E73AFDBCD1}" dt="2021-04-29T01:41:41.941" v="2230" actId="20577"/>
          <ac:spMkLst>
            <pc:docMk/>
            <pc:sldMk cId="4159307338" sldId="276"/>
            <ac:spMk id="11" creationId="{5836FE53-ECC8-4438-B438-73A82CCA113B}"/>
          </ac:spMkLst>
        </pc:spChg>
        <pc:spChg chg="del">
          <ac:chgData name="Akshitha Karthick" userId="1026ffcaeb3d1481" providerId="LiveId" clId="{73B451C5-F733-40A9-BFEC-71E73AFDBCD1}" dt="2021-04-29T00:13:20.676" v="359"/>
          <ac:spMkLst>
            <pc:docMk/>
            <pc:sldMk cId="4159307338" sldId="276"/>
            <ac:spMk id="26" creationId="{84ECDE7A-6944-466D-8FFE-149A29BA6BAE}"/>
          </ac:spMkLst>
        </pc:spChg>
        <pc:spChg chg="del">
          <ac:chgData name="Akshitha Karthick" userId="1026ffcaeb3d1481" providerId="LiveId" clId="{73B451C5-F733-40A9-BFEC-71E73AFDBCD1}" dt="2021-04-29T00:13:20.676" v="359"/>
          <ac:spMkLst>
            <pc:docMk/>
            <pc:sldMk cId="4159307338" sldId="276"/>
            <ac:spMk id="28" creationId="{B3420082-9415-44EC-802E-C77D71D59C57}"/>
          </ac:spMkLst>
        </pc:spChg>
        <pc:spChg chg="del">
          <ac:chgData name="Akshitha Karthick" userId="1026ffcaeb3d1481" providerId="LiveId" clId="{73B451C5-F733-40A9-BFEC-71E73AFDBCD1}" dt="2021-04-29T00:13:20.676" v="359"/>
          <ac:spMkLst>
            <pc:docMk/>
            <pc:sldMk cId="4159307338" sldId="276"/>
            <ac:spMk id="29" creationId="{55A52C45-1FCB-4636-A80F-2849B8226C01}"/>
          </ac:spMkLst>
        </pc:spChg>
        <pc:spChg chg="del">
          <ac:chgData name="Akshitha Karthick" userId="1026ffcaeb3d1481" providerId="LiveId" clId="{73B451C5-F733-40A9-BFEC-71E73AFDBCD1}" dt="2021-04-29T00:13:20.676" v="359"/>
          <ac:spMkLst>
            <pc:docMk/>
            <pc:sldMk cId="4159307338" sldId="276"/>
            <ac:spMk id="30" creationId="{768EB4DD-3704-43AD-92B3-C4E0C6EA92CB}"/>
          </ac:spMkLst>
        </pc:spChg>
        <pc:picChg chg="add mod">
          <ac:chgData name="Akshitha Karthick" userId="1026ffcaeb3d1481" providerId="LiveId" clId="{73B451C5-F733-40A9-BFEC-71E73AFDBCD1}" dt="2021-04-29T01:08:39.939" v="1423" actId="1076"/>
          <ac:picMkLst>
            <pc:docMk/>
            <pc:sldMk cId="4159307338" sldId="276"/>
            <ac:picMk id="4" creationId="{CC22C63F-A12D-43C8-8690-E836F7188043}"/>
          </ac:picMkLst>
        </pc:picChg>
        <pc:picChg chg="mod">
          <ac:chgData name="Akshitha Karthick" userId="1026ffcaeb3d1481" providerId="LiveId" clId="{73B451C5-F733-40A9-BFEC-71E73AFDBCD1}" dt="2021-04-29T01:09:08.370" v="1429" actId="1076"/>
          <ac:picMkLst>
            <pc:docMk/>
            <pc:sldMk cId="4159307338" sldId="276"/>
            <ac:picMk id="7" creationId="{B04EEFEE-6A38-45F0-8472-94BAEE2AD7EE}"/>
          </ac:picMkLst>
        </pc:picChg>
      </pc:sldChg>
      <pc:sldChg chg="modSp del">
        <pc:chgData name="Akshitha Karthick" userId="1026ffcaeb3d1481" providerId="LiveId" clId="{73B451C5-F733-40A9-BFEC-71E73AFDBCD1}" dt="2021-04-29T00:17:42.466" v="405" actId="2696"/>
        <pc:sldMkLst>
          <pc:docMk/>
          <pc:sldMk cId="510450386" sldId="277"/>
        </pc:sldMkLst>
        <pc:spChg chg="mod">
          <ac:chgData name="Akshitha Karthick" userId="1026ffcaeb3d1481" providerId="LiveId" clId="{73B451C5-F733-40A9-BFEC-71E73AFDBCD1}" dt="2021-04-29T00:13:20.676" v="359"/>
          <ac:spMkLst>
            <pc:docMk/>
            <pc:sldMk cId="510450386" sldId="277"/>
            <ac:spMk id="2" creationId="{8C311557-D760-4AC3-AAD0-5ABB1C54E00D}"/>
          </ac:spMkLst>
        </pc:spChg>
      </pc:sldChg>
      <pc:sldChg chg="addSp delSp modSp new mod">
        <pc:chgData name="Akshitha Karthick" userId="1026ffcaeb3d1481" providerId="LiveId" clId="{73B451C5-F733-40A9-BFEC-71E73AFDBCD1}" dt="2021-04-29T01:42:20.881" v="2261" actId="20577"/>
        <pc:sldMkLst>
          <pc:docMk/>
          <pc:sldMk cId="3631763268" sldId="277"/>
        </pc:sldMkLst>
        <pc:spChg chg="mod">
          <ac:chgData name="Akshitha Karthick" userId="1026ffcaeb3d1481" providerId="LiveId" clId="{73B451C5-F733-40A9-BFEC-71E73AFDBCD1}" dt="2021-04-29T01:42:20.881" v="2261" actId="20577"/>
          <ac:spMkLst>
            <pc:docMk/>
            <pc:sldMk cId="3631763268" sldId="277"/>
            <ac:spMk id="2" creationId="{0A2FA45B-FA8C-4A90-99DE-64A2114AE256}"/>
          </ac:spMkLst>
        </pc:spChg>
        <pc:spChg chg="del">
          <ac:chgData name="Akshitha Karthick" userId="1026ffcaeb3d1481" providerId="LiveId" clId="{73B451C5-F733-40A9-BFEC-71E73AFDBCD1}" dt="2021-04-29T01:32:52.274" v="1775" actId="22"/>
          <ac:spMkLst>
            <pc:docMk/>
            <pc:sldMk cId="3631763268" sldId="277"/>
            <ac:spMk id="3" creationId="{8E1D1AF4-338A-4D58-8569-F14DE16DDA77}"/>
          </ac:spMkLst>
        </pc:spChg>
        <pc:spChg chg="add del mod">
          <ac:chgData name="Akshitha Karthick" userId="1026ffcaeb3d1481" providerId="LiveId" clId="{73B451C5-F733-40A9-BFEC-71E73AFDBCD1}" dt="2021-04-29T01:41:50.420" v="2231" actId="478"/>
          <ac:spMkLst>
            <pc:docMk/>
            <pc:sldMk cId="3631763268" sldId="277"/>
            <ac:spMk id="6" creationId="{AFB32B8B-20DD-4F3C-96BD-5D3DFF387195}"/>
          </ac:spMkLst>
        </pc:spChg>
        <pc:picChg chg="add mod ord">
          <ac:chgData name="Akshitha Karthick" userId="1026ffcaeb3d1481" providerId="LiveId" clId="{73B451C5-F733-40A9-BFEC-71E73AFDBCD1}" dt="2021-04-29T01:41:54.714" v="2232" actId="1076"/>
          <ac:picMkLst>
            <pc:docMk/>
            <pc:sldMk cId="3631763268" sldId="277"/>
            <ac:picMk id="5" creationId="{38C15E2E-0158-4F15-A00B-A9444A291254}"/>
          </ac:picMkLst>
        </pc:picChg>
      </pc:sldChg>
      <pc:sldChg chg="modSp new del mod">
        <pc:chgData name="Akshitha Karthick" userId="1026ffcaeb3d1481" providerId="LiveId" clId="{73B451C5-F733-40A9-BFEC-71E73AFDBCD1}" dt="2021-04-29T01:52:01.251" v="2379" actId="2696"/>
        <pc:sldMkLst>
          <pc:docMk/>
          <pc:sldMk cId="2098785686" sldId="278"/>
        </pc:sldMkLst>
        <pc:spChg chg="mod">
          <ac:chgData name="Akshitha Karthick" userId="1026ffcaeb3d1481" providerId="LiveId" clId="{73B451C5-F733-40A9-BFEC-71E73AFDBCD1}" dt="2021-04-29T01:43:19.289" v="2282" actId="21"/>
          <ac:spMkLst>
            <pc:docMk/>
            <pc:sldMk cId="2098785686" sldId="278"/>
            <ac:spMk id="2" creationId="{320562CA-7470-4952-904B-FFA095EBAB1B}"/>
          </ac:spMkLst>
        </pc:spChg>
        <pc:spChg chg="mod">
          <ac:chgData name="Akshitha Karthick" userId="1026ffcaeb3d1481" providerId="LiveId" clId="{73B451C5-F733-40A9-BFEC-71E73AFDBCD1}" dt="2021-04-29T01:43:33.727" v="2292" actId="20577"/>
          <ac:spMkLst>
            <pc:docMk/>
            <pc:sldMk cId="2098785686" sldId="278"/>
            <ac:spMk id="3" creationId="{55FAA319-3994-4AB6-B248-1C682C8D64A7}"/>
          </ac:spMkLst>
        </pc:spChg>
      </pc:sldChg>
    </pc:docChg>
  </pc:docChgLst>
  <pc:docChgLst>
    <pc:chgData name="Darden, Dan K" userId="S::dkd53@txstate.edu::5ede96c0-615a-48fd-8976-4aecdbd1f790" providerId="AD" clId="Web-{4914C3CD-A877-4D3D-914A-20C0F556D0C9}"/>
    <pc:docChg chg="addSld delSld modSld">
      <pc:chgData name="Darden, Dan K" userId="S::dkd53@txstate.edu::5ede96c0-615a-48fd-8976-4aecdbd1f790" providerId="AD" clId="Web-{4914C3CD-A877-4D3D-914A-20C0F556D0C9}" dt="2021-04-28T00:54:57.086" v="490" actId="20577"/>
      <pc:docMkLst>
        <pc:docMk/>
      </pc:docMkLst>
      <pc:sldChg chg="addSp delSp modSp mod setBg">
        <pc:chgData name="Darden, Dan K" userId="S::dkd53@txstate.edu::5ede96c0-615a-48fd-8976-4aecdbd1f790" providerId="AD" clId="Web-{4914C3CD-A877-4D3D-914A-20C0F556D0C9}" dt="2021-04-28T00:05:17.111" v="14" actId="20577"/>
        <pc:sldMkLst>
          <pc:docMk/>
          <pc:sldMk cId="1965553889" sldId="262"/>
        </pc:sldMkLst>
        <pc:spChg chg="mod">
          <ac:chgData name="Darden, Dan K" userId="S::dkd53@txstate.edu::5ede96c0-615a-48fd-8976-4aecdbd1f790" providerId="AD" clId="Web-{4914C3CD-A877-4D3D-914A-20C0F556D0C9}" dt="2021-04-28T00:02:28.460" v="9"/>
          <ac:spMkLst>
            <pc:docMk/>
            <pc:sldMk cId="1965553889" sldId="262"/>
            <ac:spMk id="2" creationId="{806CE232-8CBF-DA4C-B49F-D1138180C8CA}"/>
          </ac:spMkLst>
        </pc:spChg>
        <pc:spChg chg="mod">
          <ac:chgData name="Darden, Dan K" userId="S::dkd53@txstate.edu::5ede96c0-615a-48fd-8976-4aecdbd1f790" providerId="AD" clId="Web-{4914C3CD-A877-4D3D-914A-20C0F556D0C9}" dt="2021-04-28T00:05:17.111" v="14" actId="20577"/>
          <ac:spMkLst>
            <pc:docMk/>
            <pc:sldMk cId="1965553889" sldId="262"/>
            <ac:spMk id="3" creationId="{1096E3F8-A333-D04B-8963-0A75320F61FE}"/>
          </ac:spMkLst>
        </pc:spChg>
        <pc:spChg chg="add del">
          <ac:chgData name="Darden, Dan K" userId="S::dkd53@txstate.edu::5ede96c0-615a-48fd-8976-4aecdbd1f790" providerId="AD" clId="Web-{4914C3CD-A877-4D3D-914A-20C0F556D0C9}" dt="2021-04-28T00:02:28.460" v="8"/>
          <ac:spMkLst>
            <pc:docMk/>
            <pc:sldMk cId="1965553889" sldId="262"/>
            <ac:spMk id="6" creationId="{F170E346-B98B-43A6-A4DA-D36FF63284B3}"/>
          </ac:spMkLst>
        </pc:spChg>
        <pc:spChg chg="add del">
          <ac:chgData name="Darden, Dan K" userId="S::dkd53@txstate.edu::5ede96c0-615a-48fd-8976-4aecdbd1f790" providerId="AD" clId="Web-{4914C3CD-A877-4D3D-914A-20C0F556D0C9}" dt="2021-04-28T00:02:09.584" v="2"/>
          <ac:spMkLst>
            <pc:docMk/>
            <pc:sldMk cId="1965553889" sldId="262"/>
            <ac:spMk id="9" creationId="{F170E346-B98B-43A6-A4DA-D36FF63284B3}"/>
          </ac:spMkLst>
        </pc:spChg>
        <pc:picChg chg="add mod">
          <ac:chgData name="Darden, Dan K" userId="S::dkd53@txstate.edu::5ede96c0-615a-48fd-8976-4aecdbd1f790" providerId="AD" clId="Web-{4914C3CD-A877-4D3D-914A-20C0F556D0C9}" dt="2021-04-28T00:02:28.460" v="9"/>
          <ac:picMkLst>
            <pc:docMk/>
            <pc:sldMk cId="1965553889" sldId="262"/>
            <ac:picMk id="4" creationId="{ABAE4477-F5C6-4F75-8A67-D6B8FB9F6942}"/>
          </ac:picMkLst>
        </pc:picChg>
      </pc:sldChg>
      <pc:sldChg chg="addSp modSp">
        <pc:chgData name="Darden, Dan K" userId="S::dkd53@txstate.edu::5ede96c0-615a-48fd-8976-4aecdbd1f790" providerId="AD" clId="Web-{4914C3CD-A877-4D3D-914A-20C0F556D0C9}" dt="2021-04-28T00:07:24.900" v="39" actId="20577"/>
        <pc:sldMkLst>
          <pc:docMk/>
          <pc:sldMk cId="1900885023" sldId="263"/>
        </pc:sldMkLst>
        <pc:spChg chg="mod">
          <ac:chgData name="Darden, Dan K" userId="S::dkd53@txstate.edu::5ede96c0-615a-48fd-8976-4aecdbd1f790" providerId="AD" clId="Web-{4914C3CD-A877-4D3D-914A-20C0F556D0C9}" dt="2021-04-28T00:07:24.900" v="39" actId="20577"/>
          <ac:spMkLst>
            <pc:docMk/>
            <pc:sldMk cId="1900885023" sldId="263"/>
            <ac:spMk id="2" creationId="{7B044C56-CD85-4B46-B0A4-DE946EB4A6FC}"/>
          </ac:spMkLst>
        </pc:spChg>
        <pc:spChg chg="mod">
          <ac:chgData name="Darden, Dan K" userId="S::dkd53@txstate.edu::5ede96c0-615a-48fd-8976-4aecdbd1f790" providerId="AD" clId="Web-{4914C3CD-A877-4D3D-914A-20C0F556D0C9}" dt="2021-04-28T00:06:48.820" v="25" actId="20577"/>
          <ac:spMkLst>
            <pc:docMk/>
            <pc:sldMk cId="1900885023" sldId="263"/>
            <ac:spMk id="3" creationId="{DF40DCF3-63B5-9D47-9198-72B6BBD7F4E3}"/>
          </ac:spMkLst>
        </pc:spChg>
        <pc:picChg chg="add mod">
          <ac:chgData name="Darden, Dan K" userId="S::dkd53@txstate.edu::5ede96c0-615a-48fd-8976-4aecdbd1f790" providerId="AD" clId="Web-{4914C3CD-A877-4D3D-914A-20C0F556D0C9}" dt="2021-04-28T00:07:09.930" v="29" actId="1076"/>
          <ac:picMkLst>
            <pc:docMk/>
            <pc:sldMk cId="1900885023" sldId="263"/>
            <ac:picMk id="4" creationId="{98CDDC7B-3CAA-4123-B46D-2123292E85A6}"/>
          </ac:picMkLst>
        </pc:picChg>
        <pc:picChg chg="add mod">
          <ac:chgData name="Darden, Dan K" userId="S::dkd53@txstate.edu::5ede96c0-615a-48fd-8976-4aecdbd1f790" providerId="AD" clId="Web-{4914C3CD-A877-4D3D-914A-20C0F556D0C9}" dt="2021-04-28T00:07:12.524" v="30" actId="1076"/>
          <ac:picMkLst>
            <pc:docMk/>
            <pc:sldMk cId="1900885023" sldId="263"/>
            <ac:picMk id="5" creationId="{61629800-6767-47C3-97FB-B32C290BE7DF}"/>
          </ac:picMkLst>
        </pc:picChg>
      </pc:sldChg>
      <pc:sldChg chg="addSp modSp">
        <pc:chgData name="Darden, Dan K" userId="S::dkd53@txstate.edu::5ede96c0-615a-48fd-8976-4aecdbd1f790" providerId="AD" clId="Web-{4914C3CD-A877-4D3D-914A-20C0F556D0C9}" dt="2021-04-28T00:19:43.132" v="247" actId="20577"/>
        <pc:sldMkLst>
          <pc:docMk/>
          <pc:sldMk cId="2570861525" sldId="264"/>
        </pc:sldMkLst>
        <pc:spChg chg="mod">
          <ac:chgData name="Darden, Dan K" userId="S::dkd53@txstate.edu::5ede96c0-615a-48fd-8976-4aecdbd1f790" providerId="AD" clId="Web-{4914C3CD-A877-4D3D-914A-20C0F556D0C9}" dt="2021-04-28T00:19:43.132" v="247" actId="20577"/>
          <ac:spMkLst>
            <pc:docMk/>
            <pc:sldMk cId="2570861525" sldId="264"/>
            <ac:spMk id="3" creationId="{4D4D8001-591F-5047-9CE0-A53CAB64BDFB}"/>
          </ac:spMkLst>
        </pc:spChg>
        <pc:picChg chg="add mod">
          <ac:chgData name="Darden, Dan K" userId="S::dkd53@txstate.edu::5ede96c0-615a-48fd-8976-4aecdbd1f790" providerId="AD" clId="Web-{4914C3CD-A877-4D3D-914A-20C0F556D0C9}" dt="2021-04-28T00:19:29.209" v="246" actId="1076"/>
          <ac:picMkLst>
            <pc:docMk/>
            <pc:sldMk cId="2570861525" sldId="264"/>
            <ac:picMk id="4" creationId="{F0FC3C55-2464-498E-AADA-AA55522CDC40}"/>
          </ac:picMkLst>
        </pc:picChg>
      </pc:sldChg>
      <pc:sldChg chg="addSp delSp modSp">
        <pc:chgData name="Darden, Dan K" userId="S::dkd53@txstate.edu::5ede96c0-615a-48fd-8976-4aecdbd1f790" providerId="AD" clId="Web-{4914C3CD-A877-4D3D-914A-20C0F556D0C9}" dt="2021-04-28T00:36:41.927" v="267" actId="14100"/>
        <pc:sldMkLst>
          <pc:docMk/>
          <pc:sldMk cId="3833044361" sldId="265"/>
        </pc:sldMkLst>
        <pc:spChg chg="del mod">
          <ac:chgData name="Darden, Dan K" userId="S::dkd53@txstate.edu::5ede96c0-615a-48fd-8976-4aecdbd1f790" providerId="AD" clId="Web-{4914C3CD-A877-4D3D-914A-20C0F556D0C9}" dt="2021-04-28T00:29:05.884" v="253"/>
          <ac:spMkLst>
            <pc:docMk/>
            <pc:sldMk cId="3833044361" sldId="265"/>
            <ac:spMk id="3" creationId="{B98D5BFB-C64A-E14B-B607-7FB3B3C4145F}"/>
          </ac:spMkLst>
        </pc:spChg>
        <pc:spChg chg="add del mod">
          <ac:chgData name="Darden, Dan K" userId="S::dkd53@txstate.edu::5ede96c0-615a-48fd-8976-4aecdbd1f790" providerId="AD" clId="Web-{4914C3CD-A877-4D3D-914A-20C0F556D0C9}" dt="2021-04-28T00:36:35.927" v="265"/>
          <ac:spMkLst>
            <pc:docMk/>
            <pc:sldMk cId="3833044361" sldId="265"/>
            <ac:spMk id="7" creationId="{08CA3EE4-E004-4E77-B6D3-AB43440293E1}"/>
          </ac:spMkLst>
        </pc:spChg>
        <pc:picChg chg="add del mod ord">
          <ac:chgData name="Darden, Dan K" userId="S::dkd53@txstate.edu::5ede96c0-615a-48fd-8976-4aecdbd1f790" providerId="AD" clId="Web-{4914C3CD-A877-4D3D-914A-20C0F556D0C9}" dt="2021-04-28T00:34:00.199" v="262"/>
          <ac:picMkLst>
            <pc:docMk/>
            <pc:sldMk cId="3833044361" sldId="265"/>
            <ac:picMk id="4" creationId="{896FEBD3-97EF-4888-8610-20EB2B88BA41}"/>
          </ac:picMkLst>
        </pc:picChg>
        <pc:picChg chg="add del mod">
          <ac:chgData name="Darden, Dan K" userId="S::dkd53@txstate.edu::5ede96c0-615a-48fd-8976-4aecdbd1f790" providerId="AD" clId="Web-{4914C3CD-A877-4D3D-914A-20C0F556D0C9}" dt="2021-04-28T00:34:06.355" v="263"/>
          <ac:picMkLst>
            <pc:docMk/>
            <pc:sldMk cId="3833044361" sldId="265"/>
            <ac:picMk id="5" creationId="{EE9D6475-2F4F-45C5-8C69-9C3E79D8C4D3}"/>
          </ac:picMkLst>
        </pc:picChg>
        <pc:picChg chg="add mod ord">
          <ac:chgData name="Darden, Dan K" userId="S::dkd53@txstate.edu::5ede96c0-615a-48fd-8976-4aecdbd1f790" providerId="AD" clId="Web-{4914C3CD-A877-4D3D-914A-20C0F556D0C9}" dt="2021-04-28T00:36:41.927" v="267" actId="14100"/>
          <ac:picMkLst>
            <pc:docMk/>
            <pc:sldMk cId="3833044361" sldId="265"/>
            <ac:picMk id="8" creationId="{B3B64A21-9DEB-4AA7-8DED-3E92C232ED4E}"/>
          </ac:picMkLst>
        </pc:picChg>
      </pc:sldChg>
      <pc:sldChg chg="del">
        <pc:chgData name="Darden, Dan K" userId="S::dkd53@txstate.edu::5ede96c0-615a-48fd-8976-4aecdbd1f790" providerId="AD" clId="Web-{4914C3CD-A877-4D3D-914A-20C0F556D0C9}" dt="2021-04-28T00:40:17.502" v="273"/>
        <pc:sldMkLst>
          <pc:docMk/>
          <pc:sldMk cId="2087082292" sldId="266"/>
        </pc:sldMkLst>
      </pc:sldChg>
      <pc:sldChg chg="modSp">
        <pc:chgData name="Darden, Dan K" userId="S::dkd53@txstate.edu::5ede96c0-615a-48fd-8976-4aecdbd1f790" providerId="AD" clId="Web-{4914C3CD-A877-4D3D-914A-20C0F556D0C9}" dt="2021-04-28T00:54:57.086" v="490" actId="20577"/>
        <pc:sldMkLst>
          <pc:docMk/>
          <pc:sldMk cId="790352579" sldId="268"/>
        </pc:sldMkLst>
        <pc:spChg chg="mod">
          <ac:chgData name="Darden, Dan K" userId="S::dkd53@txstate.edu::5ede96c0-615a-48fd-8976-4aecdbd1f790" providerId="AD" clId="Web-{4914C3CD-A877-4D3D-914A-20C0F556D0C9}" dt="2021-04-28T00:54:57.086" v="490" actId="20577"/>
          <ac:spMkLst>
            <pc:docMk/>
            <pc:sldMk cId="790352579" sldId="268"/>
            <ac:spMk id="3" creationId="{26D86CB5-9491-CA45-882A-CE5D3DE2ED1D}"/>
          </ac:spMkLst>
        </pc:spChg>
      </pc:sldChg>
      <pc:sldChg chg="addSp modSp new mod setBg">
        <pc:chgData name="Darden, Dan K" userId="S::dkd53@txstate.edu::5ede96c0-615a-48fd-8976-4aecdbd1f790" providerId="AD" clId="Web-{4914C3CD-A877-4D3D-914A-20C0F556D0C9}" dt="2021-04-28T00:37:01.991" v="269"/>
        <pc:sldMkLst>
          <pc:docMk/>
          <pc:sldMk cId="3276441670" sldId="272"/>
        </pc:sldMkLst>
        <pc:spChg chg="add">
          <ac:chgData name="Darden, Dan K" userId="S::dkd53@txstate.edu::5ede96c0-615a-48fd-8976-4aecdbd1f790" providerId="AD" clId="Web-{4914C3CD-A877-4D3D-914A-20C0F556D0C9}" dt="2021-04-28T00:37:01.991" v="269"/>
          <ac:spMkLst>
            <pc:docMk/>
            <pc:sldMk cId="3276441670" sldId="272"/>
            <ac:spMk id="7" creationId="{01D0AF59-99C3-4251-AB9A-C966C6AD4400}"/>
          </ac:spMkLst>
        </pc:spChg>
        <pc:spChg chg="add">
          <ac:chgData name="Darden, Dan K" userId="S::dkd53@txstate.edu::5ede96c0-615a-48fd-8976-4aecdbd1f790" providerId="AD" clId="Web-{4914C3CD-A877-4D3D-914A-20C0F556D0C9}" dt="2021-04-28T00:37:01.991" v="269"/>
          <ac:spMkLst>
            <pc:docMk/>
            <pc:sldMk cId="3276441670" sldId="272"/>
            <ac:spMk id="9" creationId="{1855405F-37A2-4869-9154-F8BE3BECE6C3}"/>
          </ac:spMkLst>
        </pc:spChg>
        <pc:picChg chg="add mod">
          <ac:chgData name="Darden, Dan K" userId="S::dkd53@txstate.edu::5ede96c0-615a-48fd-8976-4aecdbd1f790" providerId="AD" clId="Web-{4914C3CD-A877-4D3D-914A-20C0F556D0C9}" dt="2021-04-28T00:37:01.991" v="269"/>
          <ac:picMkLst>
            <pc:docMk/>
            <pc:sldMk cId="3276441670" sldId="272"/>
            <ac:picMk id="2" creationId="{1307A2F6-F5B0-438A-BD6A-E1E92AF4BF26}"/>
          </ac:picMkLst>
        </pc:picChg>
      </pc:sldChg>
      <pc:sldChg chg="addSp modSp new mod setBg">
        <pc:chgData name="Darden, Dan K" userId="S::dkd53@txstate.edu::5ede96c0-615a-48fd-8976-4aecdbd1f790" providerId="AD" clId="Web-{4914C3CD-A877-4D3D-914A-20C0F556D0C9}" dt="2021-04-28T00:37:38.337" v="272"/>
        <pc:sldMkLst>
          <pc:docMk/>
          <pc:sldMk cId="2700928848" sldId="273"/>
        </pc:sldMkLst>
        <pc:picChg chg="add mod">
          <ac:chgData name="Darden, Dan K" userId="S::dkd53@txstate.edu::5ede96c0-615a-48fd-8976-4aecdbd1f790" providerId="AD" clId="Web-{4914C3CD-A877-4D3D-914A-20C0F556D0C9}" dt="2021-04-28T00:37:38.337" v="272"/>
          <ac:picMkLst>
            <pc:docMk/>
            <pc:sldMk cId="2700928848" sldId="273"/>
            <ac:picMk id="2" creationId="{A2CB4943-2778-4E13-A7BA-DF57958D1BEB}"/>
          </ac:picMkLst>
        </pc:picChg>
      </pc:sldChg>
    </pc:docChg>
  </pc:docChgLst>
  <pc:docChgLst>
    <pc:chgData name="Darden, Dan K" userId="S::dkd53@txstate.edu::5ede96c0-615a-48fd-8976-4aecdbd1f790" providerId="AD" clId="Web-{EAEA37BB-6771-4CC3-B2E9-EFD3458772B9}"/>
    <pc:docChg chg="modSld">
      <pc:chgData name="Darden, Dan K" userId="S::dkd53@txstate.edu::5ede96c0-615a-48fd-8976-4aecdbd1f790" providerId="AD" clId="Web-{EAEA37BB-6771-4CC3-B2E9-EFD3458772B9}" dt="2021-04-28T01:00:35.227" v="41" actId="20577"/>
      <pc:docMkLst>
        <pc:docMk/>
      </pc:docMkLst>
      <pc:sldChg chg="modSp">
        <pc:chgData name="Darden, Dan K" userId="S::dkd53@txstate.edu::5ede96c0-615a-48fd-8976-4aecdbd1f790" providerId="AD" clId="Web-{EAEA37BB-6771-4CC3-B2E9-EFD3458772B9}" dt="2021-04-28T00:58:30.501" v="35" actId="20577"/>
        <pc:sldMkLst>
          <pc:docMk/>
          <pc:sldMk cId="1965553889" sldId="262"/>
        </pc:sldMkLst>
        <pc:spChg chg="mod">
          <ac:chgData name="Darden, Dan K" userId="S::dkd53@txstate.edu::5ede96c0-615a-48fd-8976-4aecdbd1f790" providerId="AD" clId="Web-{EAEA37BB-6771-4CC3-B2E9-EFD3458772B9}" dt="2021-04-28T00:58:30.501" v="35" actId="20577"/>
          <ac:spMkLst>
            <pc:docMk/>
            <pc:sldMk cId="1965553889" sldId="262"/>
            <ac:spMk id="2" creationId="{806CE232-8CBF-DA4C-B49F-D1138180C8CA}"/>
          </ac:spMkLst>
        </pc:spChg>
      </pc:sldChg>
      <pc:sldChg chg="modSp">
        <pc:chgData name="Darden, Dan K" userId="S::dkd53@txstate.edu::5ede96c0-615a-48fd-8976-4aecdbd1f790" providerId="AD" clId="Web-{EAEA37BB-6771-4CC3-B2E9-EFD3458772B9}" dt="2021-04-28T01:00:35.227" v="41" actId="20577"/>
        <pc:sldMkLst>
          <pc:docMk/>
          <pc:sldMk cId="3833044361" sldId="265"/>
        </pc:sldMkLst>
        <pc:spChg chg="mod">
          <ac:chgData name="Darden, Dan K" userId="S::dkd53@txstate.edu::5ede96c0-615a-48fd-8976-4aecdbd1f790" providerId="AD" clId="Web-{EAEA37BB-6771-4CC3-B2E9-EFD3458772B9}" dt="2021-04-28T01:00:35.227" v="41" actId="20577"/>
          <ac:spMkLst>
            <pc:docMk/>
            <pc:sldMk cId="3833044361" sldId="265"/>
            <ac:spMk id="2" creationId="{529D06E8-ED1F-214B-BE3B-F383F1A6C059}"/>
          </ac:spMkLst>
        </pc:spChg>
      </pc:sldChg>
      <pc:sldChg chg="modSp">
        <pc:chgData name="Darden, Dan K" userId="S::dkd53@txstate.edu::5ede96c0-615a-48fd-8976-4aecdbd1f790" providerId="AD" clId="Web-{EAEA37BB-6771-4CC3-B2E9-EFD3458772B9}" dt="2021-04-28T00:57:51.889" v="22" actId="20577"/>
        <pc:sldMkLst>
          <pc:docMk/>
          <pc:sldMk cId="790352579" sldId="268"/>
        </pc:sldMkLst>
        <pc:spChg chg="mod">
          <ac:chgData name="Darden, Dan K" userId="S::dkd53@txstate.edu::5ede96c0-615a-48fd-8976-4aecdbd1f790" providerId="AD" clId="Web-{EAEA37BB-6771-4CC3-B2E9-EFD3458772B9}" dt="2021-04-28T00:57:51.889" v="22" actId="20577"/>
          <ac:spMkLst>
            <pc:docMk/>
            <pc:sldMk cId="790352579" sldId="268"/>
            <ac:spMk id="3" creationId="{26D86CB5-9491-CA45-882A-CE5D3DE2ED1D}"/>
          </ac:spMkLst>
        </pc:spChg>
      </pc:sldChg>
      <pc:sldChg chg="delSp">
        <pc:chgData name="Darden, Dan K" userId="S::dkd53@txstate.edu::5ede96c0-615a-48fd-8976-4aecdbd1f790" providerId="AD" clId="Web-{EAEA37BB-6771-4CC3-B2E9-EFD3458772B9}" dt="2021-04-28T01:00:09.788" v="38"/>
        <pc:sldMkLst>
          <pc:docMk/>
          <pc:sldMk cId="3276441670" sldId="272"/>
        </pc:sldMkLst>
        <pc:spChg chg="del">
          <ac:chgData name="Darden, Dan K" userId="S::dkd53@txstate.edu::5ede96c0-615a-48fd-8976-4aecdbd1f790" providerId="AD" clId="Web-{EAEA37BB-6771-4CC3-B2E9-EFD3458772B9}" dt="2021-04-28T01:00:09.788" v="38"/>
          <ac:spMkLst>
            <pc:docMk/>
            <pc:sldMk cId="3276441670" sldId="272"/>
            <ac:spMk id="7" creationId="{01D0AF59-99C3-4251-AB9A-C966C6AD4400}"/>
          </ac:spMkLst>
        </pc:spChg>
        <pc:spChg chg="del">
          <ac:chgData name="Darden, Dan K" userId="S::dkd53@txstate.edu::5ede96c0-615a-48fd-8976-4aecdbd1f790" providerId="AD" clId="Web-{EAEA37BB-6771-4CC3-B2E9-EFD3458772B9}" dt="2021-04-28T01:00:09.788" v="38"/>
          <ac:spMkLst>
            <pc:docMk/>
            <pc:sldMk cId="3276441670" sldId="272"/>
            <ac:spMk id="9" creationId="{1855405F-37A2-4869-9154-F8BE3BECE6C3}"/>
          </ac:spMkLst>
        </pc:spChg>
      </pc:sldChg>
      <pc:sldChg chg="addSp delSp modSp">
        <pc:chgData name="Darden, Dan K" userId="S::dkd53@txstate.edu::5ede96c0-615a-48fd-8976-4aecdbd1f790" providerId="AD" clId="Web-{EAEA37BB-6771-4CC3-B2E9-EFD3458772B9}" dt="2021-04-28T01:00:13.851" v="39"/>
        <pc:sldMkLst>
          <pc:docMk/>
          <pc:sldMk cId="2700928848" sldId="273"/>
        </pc:sldMkLst>
        <pc:spChg chg="add del">
          <ac:chgData name="Darden, Dan K" userId="S::dkd53@txstate.edu::5ede96c0-615a-48fd-8976-4aecdbd1f790" providerId="AD" clId="Web-{EAEA37BB-6771-4CC3-B2E9-EFD3458772B9}" dt="2021-04-28T01:00:13.851" v="39"/>
          <ac:spMkLst>
            <pc:docMk/>
            <pc:sldMk cId="2700928848" sldId="273"/>
            <ac:spMk id="7" creationId="{01D0AF59-99C3-4251-AB9A-C966C6AD4400}"/>
          </ac:spMkLst>
        </pc:spChg>
        <pc:spChg chg="add del">
          <ac:chgData name="Darden, Dan K" userId="S::dkd53@txstate.edu::5ede96c0-615a-48fd-8976-4aecdbd1f790" providerId="AD" clId="Web-{EAEA37BB-6771-4CC3-B2E9-EFD3458772B9}" dt="2021-04-28T01:00:13.851" v="39"/>
          <ac:spMkLst>
            <pc:docMk/>
            <pc:sldMk cId="2700928848" sldId="273"/>
            <ac:spMk id="9" creationId="{1855405F-37A2-4869-9154-F8BE3BECE6C3}"/>
          </ac:spMkLst>
        </pc:spChg>
        <pc:picChg chg="mod">
          <ac:chgData name="Darden, Dan K" userId="S::dkd53@txstate.edu::5ede96c0-615a-48fd-8976-4aecdbd1f790" providerId="AD" clId="Web-{EAEA37BB-6771-4CC3-B2E9-EFD3458772B9}" dt="2021-04-28T00:59:13.910" v="36" actId="14100"/>
          <ac:picMkLst>
            <pc:docMk/>
            <pc:sldMk cId="2700928848" sldId="273"/>
            <ac:picMk id="2" creationId="{A2CB4943-2778-4E13-A7BA-DF57958D1B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7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A2E7DE-435C-1E42-B6B0-64DF046DF0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327AA-1C8C-E741-816F-2E59B2952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7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D3A-D06F-DF49-9B80-471A7641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4866"/>
            <a:ext cx="9144000" cy="13639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TEXAS STATE UNIVERSITY </a:t>
            </a:r>
            <a:b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McCoy College of Business Administration </a:t>
            </a:r>
            <a:b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Department of Computer Information Systems &amp; Quantitative Methods </a:t>
            </a:r>
            <a:b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QMST 5335 - Forecasting and Simulation </a:t>
            </a:r>
            <a:b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Spring 2021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FEF92-2629-D84E-BA28-C4AE2B550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747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– 5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Dan Darden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Pooja Priya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Akshitha Karthick Kumar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Muhammed Ashraf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B7022-5CF7-49D2-A5E9-51F28802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1513841"/>
            <a:ext cx="2714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C330-5580-A144-9E72-63D8F8DC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8001-591F-5047-9CE0-A53CAB64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850"/>
            <a:ext cx="10515600" cy="48371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1800" dirty="0">
                <a:cs typeface="Calibri"/>
              </a:rPr>
              <a:t>Scenarios: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1 employee at </a:t>
            </a:r>
            <a:r>
              <a:rPr lang="en-US" sz="1400" dirty="0" err="1">
                <a:ea typeface="+mn-lt"/>
                <a:cs typeface="+mn-lt"/>
              </a:rPr>
              <a:t>signin</a:t>
            </a:r>
            <a:r>
              <a:rPr lang="en-US" sz="1400" dirty="0">
                <a:ea typeface="+mn-lt"/>
                <a:cs typeface="+mn-lt"/>
              </a:rPr>
              <a:t>, 4 tellers &amp; 2 managers. (Current Staffing levels)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Scenario A : 2 sign-in employees, 0 teller, 0 manager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Scenario B : 0 sign-in employee, 2 tellers, 0 manager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Scenario C : 0 sign-in employee, 0 teller, 2 managers</a:t>
            </a:r>
          </a:p>
          <a:p>
            <a:r>
              <a:rPr lang="en-US" sz="1800" dirty="0"/>
              <a:t>Responses:</a:t>
            </a:r>
          </a:p>
          <a:p>
            <a:pPr lvl="1"/>
            <a:r>
              <a:rPr lang="en-US" sz="1400" dirty="0">
                <a:cs typeface="Calibri"/>
              </a:rPr>
              <a:t>Average number of customers in the bank, Average time a customer is in the bank &amp; Average time each customer spends waiting for service.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50184-F00E-41D2-935F-692B7F04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3" y="4342776"/>
            <a:ext cx="11781034" cy="15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6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6E8-ED1F-214B-BE3B-F383F1A6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Analysis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47829-25DF-4172-BAE4-A8395387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SMORE plot for </a:t>
            </a:r>
            <a:r>
              <a:rPr lang="en-US" dirty="0" err="1"/>
              <a:t>AverageNumberInSystem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F70DF-6DFB-4D1C-98DB-89486E8E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57" y="2137138"/>
            <a:ext cx="1016956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FFD16-1AF5-4069-9946-2642BC966172}"/>
              </a:ext>
            </a:extLst>
          </p:cNvPr>
          <p:cNvSpPr txBox="1"/>
          <p:nvPr/>
        </p:nvSpPr>
        <p:spPr>
          <a:xfrm>
            <a:off x="904126" y="832207"/>
            <a:ext cx="782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SMORE plot for </a:t>
            </a:r>
            <a:r>
              <a:rPr lang="en-US" dirty="0" err="1"/>
              <a:t>AverageTimeInSystem</a:t>
            </a:r>
            <a:r>
              <a:rPr lang="en-US" dirty="0"/>
              <a:t> (Seconds):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06113-6E3C-421C-88B7-5D3F0A65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7" y="1566097"/>
            <a:ext cx="11341056" cy="44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4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CAD6D5-1A42-4F36-9F3B-81A959D44EF4}"/>
              </a:ext>
            </a:extLst>
          </p:cNvPr>
          <p:cNvSpPr txBox="1"/>
          <p:nvPr/>
        </p:nvSpPr>
        <p:spPr>
          <a:xfrm>
            <a:off x="1006867" y="84248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SMORE plot for </a:t>
            </a:r>
            <a:r>
              <a:rPr lang="en-US" dirty="0" err="1"/>
              <a:t>AverageTimeInQueue</a:t>
            </a:r>
            <a:r>
              <a:rPr lang="en-US" dirty="0"/>
              <a:t> (Seconds):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3FC66-9CAB-416E-B638-A7B5987F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59" y="1436158"/>
            <a:ext cx="10606681" cy="42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2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B132-61CA-1848-8D2F-F21390D8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6CB5-9491-CA45-882A-CE5D3DE2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713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Add 2 additional managers.  </a:t>
            </a:r>
            <a:endParaRPr lang="en-US" dirty="0"/>
          </a:p>
          <a:p>
            <a:pPr lvl="1"/>
            <a:r>
              <a:rPr lang="en-US" sz="2000" dirty="0">
                <a:cs typeface="Calibri"/>
              </a:rPr>
              <a:t>Average number of customers in the bank is reduced.  (Response 1)</a:t>
            </a:r>
          </a:p>
          <a:p>
            <a:pPr lvl="1"/>
            <a:r>
              <a:rPr lang="en-US" sz="2000" dirty="0">
                <a:cs typeface="Calibri"/>
              </a:rPr>
              <a:t>Average time each customer spends in the bank is reduced.  (Response 2)</a:t>
            </a:r>
          </a:p>
          <a:p>
            <a:pPr lvl="1"/>
            <a:r>
              <a:rPr lang="en-US" sz="2000" dirty="0">
                <a:cs typeface="Calibri"/>
              </a:rPr>
              <a:t>Average time each customer spends waiting for service at each station is reduced.  (Response 3)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Why?</a:t>
            </a:r>
            <a:endParaRPr lang="en-US" dirty="0"/>
          </a:p>
          <a:p>
            <a:pPr lvl="1"/>
            <a:r>
              <a:rPr lang="en-US" sz="2000" dirty="0">
                <a:cs typeface="Calibri"/>
              </a:rPr>
              <a:t>The utilization of each manager is greatly reduced.</a:t>
            </a:r>
          </a:p>
          <a:p>
            <a:pPr lvl="1"/>
            <a:r>
              <a:rPr lang="en-US" sz="2000" dirty="0">
                <a:cs typeface="Calibri"/>
              </a:rPr>
              <a:t>Customers seeing the manager made up 30% of the customers but had the longest average  service time.</a:t>
            </a:r>
          </a:p>
          <a:p>
            <a:pPr lvl="1"/>
            <a:r>
              <a:rPr lang="en-US" sz="2000" dirty="0">
                <a:cs typeface="Calibri"/>
              </a:rPr>
              <a:t>The queueing time for each customer seeing the manager was reduced.</a:t>
            </a:r>
          </a:p>
          <a:p>
            <a:pPr lvl="1"/>
            <a:r>
              <a:rPr lang="en-US" sz="2000" dirty="0">
                <a:cs typeface="Calibri"/>
              </a:rPr>
              <a:t>The addition of employees at the other stations did not have the same impact on the response variables as adding 2 additional managers.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35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0622-B0FA-7445-85E0-1DE51309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72D0-FD14-D049-BBD1-095806ED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8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45AD-C675-5A41-A1F5-D5DFFCA1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7CE5-0470-854D-9EB8-FDD042AE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System Explanation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Input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SIMIO Model – Design and Verification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Comparison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3219-A640-4CC3-8B53-D8E7F5CE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6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System Explanation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C667-70C2-4F50-9C7B-7DBD6A4F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290"/>
            <a:ext cx="10515600" cy="48296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Bank system has 3 types of customers: 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1. BASIC  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2. MODERATE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3. ADVANCED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Customers arrives at </a:t>
            </a:r>
            <a:r>
              <a:rPr lang="en-US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SignIn</a:t>
            </a: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station where one Bank </a:t>
            </a:r>
          </a:p>
          <a:p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employee navigate them to either ATM, TELLER and MANAGER 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Figure shows types of customers </a:t>
            </a:r>
          </a:p>
          <a:p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going to different stations. (ATM, TELLER and MANAGER)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9EA3A33-5E11-4B42-BE50-3E7F8212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26" y="2399021"/>
            <a:ext cx="3261674" cy="238823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E646152-3C2A-4D35-A042-3EE8F28A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91" y="3381126"/>
            <a:ext cx="904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A45B-FA8C-4A90-99DE-64A2114A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Process - Flowchart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15E2E-0158-4F15-A00B-A9444A291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04" y="1979827"/>
            <a:ext cx="4425913" cy="4022725"/>
          </a:xfrm>
        </p:spPr>
      </p:pic>
    </p:spTree>
    <p:extLst>
      <p:ext uri="{BB962C8B-B14F-4D97-AF65-F5344CB8AC3E}">
        <p14:creationId xmlns:p14="http://schemas.microsoft.com/office/powerpoint/2010/main" val="36317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067-67B7-4564-8F70-38069A7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Conceptual Design – Jackson Network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36FE53-ECC8-4438-B438-73A82CCA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40" y="2859568"/>
            <a:ext cx="3872243" cy="369417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Calibri"/>
              </a:rPr>
              <a:t> The data is Stochastic, Dynamic and Continuous and so is the Simulation type.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Calibri"/>
              </a:rPr>
              <a:t>A Jackson Network is created with the Mean Inter-arrival and Service times calculated from the given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Calibri"/>
              </a:rPr>
              <a:t> Customers are served on 'First Come and First served basis '.</a:t>
            </a: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04EEFEE-6A38-45F0-8472-94BAEE2AD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2" b="3"/>
          <a:stretch/>
        </p:blipFill>
        <p:spPr>
          <a:xfrm>
            <a:off x="5682362" y="2762682"/>
            <a:ext cx="5769898" cy="3546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22C63F-A12D-43C8-8690-E836F718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30" y="2300498"/>
            <a:ext cx="11125200" cy="40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35ABD-0114-409D-9591-ADFA5DA33503}"/>
              </a:ext>
            </a:extLst>
          </p:cNvPr>
          <p:cNvSpPr txBox="1"/>
          <p:nvPr/>
        </p:nvSpPr>
        <p:spPr>
          <a:xfrm>
            <a:off x="739740" y="1880439"/>
            <a:ext cx="1025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 taken from Team 5 sheet of </a:t>
            </a:r>
            <a:r>
              <a:rPr lang="en-US" b="1" i="1" dirty="0"/>
              <a:t>Project 3–Data.xlsx</a:t>
            </a:r>
          </a:p>
        </p:txBody>
      </p:sp>
    </p:spTree>
    <p:extLst>
      <p:ext uri="{BB962C8B-B14F-4D97-AF65-F5344CB8AC3E}">
        <p14:creationId xmlns:p14="http://schemas.microsoft.com/office/powerpoint/2010/main" val="415930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FE7-422D-4146-B0DD-7A1782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Input Analysis: Using Stat -fit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841004-561D-41BA-BA19-381647BB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382687" cy="4088341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b="1" dirty="0"/>
              <a:t>Fitted Distribution for the Source</a:t>
            </a:r>
            <a:r>
              <a:rPr lang="en-US" sz="1800" dirty="0"/>
              <a:t>:</a:t>
            </a:r>
          </a:p>
          <a:p>
            <a:r>
              <a:rPr lang="en-US" sz="1800" dirty="0"/>
              <a:t>Mean Interarrival time = </a:t>
            </a:r>
            <a:r>
              <a:rPr lang="en-US" sz="1800" dirty="0" err="1"/>
              <a:t>Random.Exponential</a:t>
            </a:r>
            <a:r>
              <a:rPr lang="en-US" sz="1800" dirty="0"/>
              <a:t>(66.3) </a:t>
            </a:r>
          </a:p>
          <a:p>
            <a:endParaRPr lang="en-US" sz="1800" b="1" dirty="0"/>
          </a:p>
          <a:p>
            <a:r>
              <a:rPr lang="en-US" sz="1800" b="1" dirty="0"/>
              <a:t>Fitted Distribution for </a:t>
            </a:r>
            <a:r>
              <a:rPr lang="en-US" sz="1800" b="1" dirty="0" err="1"/>
              <a:t>Signin</a:t>
            </a:r>
            <a:r>
              <a:rPr lang="en-US" sz="1800" b="1" dirty="0"/>
              <a:t> station: </a:t>
            </a:r>
            <a:r>
              <a:rPr lang="en-US" sz="1800" dirty="0"/>
              <a:t>Triangular(0, 85.3, 41.8)</a:t>
            </a:r>
          </a:p>
          <a:p>
            <a:r>
              <a:rPr lang="en-US" sz="1800" dirty="0"/>
              <a:t>Service time = </a:t>
            </a:r>
            <a:r>
              <a:rPr lang="en-US" sz="1800" dirty="0" err="1"/>
              <a:t>Random.Exponential</a:t>
            </a:r>
            <a:r>
              <a:rPr lang="en-US" sz="1800" dirty="0"/>
              <a:t>(42.3)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D686B-D23B-497C-823C-490D4659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5" b="-4"/>
          <a:stretch/>
        </p:blipFill>
        <p:spPr>
          <a:xfrm>
            <a:off x="4964599" y="1924163"/>
            <a:ext cx="2395870" cy="386617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92C9B-1DE4-4532-9295-73373DC05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01" b="3"/>
          <a:stretch/>
        </p:blipFill>
        <p:spPr>
          <a:xfrm>
            <a:off x="7528373" y="1921934"/>
            <a:ext cx="3720651" cy="222092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EB41233-124F-4149-BFCE-35C6E34C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373" y="4309467"/>
            <a:ext cx="1247322" cy="147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9CD1A-09A8-47AA-A73E-34B32583C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08" y="4202664"/>
            <a:ext cx="3760225" cy="21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4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BD5B-E64C-2549-B171-D96088C3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7" y="263528"/>
            <a:ext cx="10058400" cy="1450757"/>
          </a:xfrm>
        </p:spPr>
        <p:txBody>
          <a:bodyPr/>
          <a:lstStyle/>
          <a:p>
            <a:r>
              <a:rPr lang="en-US" dirty="0"/>
              <a:t>Fitted Distribution and Expressions for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AF50-C1D4-B247-BEF4-3CD39856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880170"/>
            <a:ext cx="11822130" cy="3988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800" b="1" dirty="0"/>
              <a:t>The service time for ATM, Teller and Manager Stations are Exponentially distributed: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ATM station: Random. Exponential(49.4)	Teller station: </a:t>
            </a:r>
            <a:r>
              <a:rPr lang="en-US" sz="1400" dirty="0" err="1"/>
              <a:t>Random.Exponential</a:t>
            </a:r>
            <a:r>
              <a:rPr lang="en-US" sz="1400" dirty="0"/>
              <a:t>(119)	Manager station: Random. Exponential(280)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25979-1D3B-4C46-B6F9-3D0E449E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83" y="3021189"/>
            <a:ext cx="3699216" cy="2736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F960A-65D0-453A-891C-E7D876E9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12" y="3052598"/>
            <a:ext cx="3504112" cy="2573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166A3-A4E0-40C4-87BC-36A583569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161" y="3051606"/>
            <a:ext cx="3505996" cy="257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0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4C56-CD85-4B46-B0A4-DE946EB4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625"/>
          </a:xfrm>
        </p:spPr>
        <p:txBody>
          <a:bodyPr/>
          <a:lstStyle/>
          <a:p>
            <a:r>
              <a:rPr lang="en-US" dirty="0">
                <a:cs typeface="Calibri Light"/>
              </a:rPr>
              <a:t>Verification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DCF3-63B5-9D47-9198-72B6BBD7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CDDC7B-3CAA-4123-B46D-2123292E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20" y="1845734"/>
            <a:ext cx="6651286" cy="313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ADE90-4828-41B8-910A-A48FC8C7656B}"/>
              </a:ext>
            </a:extLst>
          </p:cNvPr>
          <p:cNvSpPr txBox="1"/>
          <p:nvPr/>
        </p:nvSpPr>
        <p:spPr>
          <a:xfrm>
            <a:off x="7393113" y="1103202"/>
            <a:ext cx="31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 model for Moderate type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3BBCB-5042-495C-B9C1-C0AE17A7F1C9}"/>
              </a:ext>
            </a:extLst>
          </p:cNvPr>
          <p:cNvSpPr txBox="1"/>
          <p:nvPr/>
        </p:nvSpPr>
        <p:spPr>
          <a:xfrm>
            <a:off x="339533" y="3321830"/>
            <a:ext cx="398894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Comparison 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-hour Simulation Run and Theoretical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81158B-D2F6-497B-98B0-789662EA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35773"/>
              </p:ext>
            </p:extLst>
          </p:nvPr>
        </p:nvGraphicFramePr>
        <p:xfrm>
          <a:off x="468959" y="4067814"/>
          <a:ext cx="3822700" cy="205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50">
                  <a:extLst>
                    <a:ext uri="{9D8B030D-6E8A-4147-A177-3AD203B41FA5}">
                      <a16:colId xmlns:a16="http://schemas.microsoft.com/office/drawing/2014/main" val="3355068880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674164923"/>
                    </a:ext>
                  </a:extLst>
                </a:gridCol>
                <a:gridCol w="1118235">
                  <a:extLst>
                    <a:ext uri="{9D8B030D-6E8A-4147-A177-3AD203B41FA5}">
                      <a16:colId xmlns:a16="http://schemas.microsoft.com/office/drawing/2014/main" val="3731048023"/>
                    </a:ext>
                  </a:extLst>
                </a:gridCol>
              </a:tblGrid>
              <a:tr h="410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Queueing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Simulation 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84977"/>
                  </a:ext>
                </a:extLst>
              </a:tr>
              <a:tr h="410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Utilization (</a:t>
                      </a:r>
                      <a:r>
                        <a:rPr lang="el-GR" sz="1100">
                          <a:effectLst/>
                        </a:rPr>
                        <a:t>ρ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92783"/>
                  </a:ext>
                </a:extLst>
              </a:tr>
              <a:tr h="410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AverageNumberInSystem (L)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5.332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16745"/>
                  </a:ext>
                </a:extLst>
              </a:tr>
              <a:tr h="410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AverageTimeInSystem (W)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344.89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311.961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81812"/>
                  </a:ext>
                </a:extLst>
              </a:tr>
              <a:tr h="410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AverageTimeInQueue (W</a:t>
                      </a:r>
                      <a:r>
                        <a:rPr lang="en-US" sz="1100" baseline="-25000">
                          <a:effectLst/>
                        </a:rPr>
                        <a:t>q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129.92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137.035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358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C46686-6DEC-456A-90C3-02F86ADDAEC1}"/>
              </a:ext>
            </a:extLst>
          </p:cNvPr>
          <p:cNvSpPr txBox="1"/>
          <p:nvPr/>
        </p:nvSpPr>
        <p:spPr>
          <a:xfrm>
            <a:off x="468959" y="1845734"/>
            <a:ext cx="3964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Run-length = 5000*66.3=331500 sec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Warm-up Period = 500*66.3=33150 sec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Replications = 100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B859B6-A444-43D5-B307-762697D3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502" y="5309023"/>
            <a:ext cx="7339922" cy="8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E232-8CBF-DA4C-B49F-D1138180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latin typeface="+mj-lt"/>
                <a:ea typeface="+mj-ea"/>
                <a:cs typeface="+mj-cs"/>
              </a:rPr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3F8-A333-D04B-8963-0A75320F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SIMIO Experimental Model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BAE4477-F5C6-4F75-8A67-D6B8FB9F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25" y="1863801"/>
            <a:ext cx="970654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3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E1B7E896C6C40B4B9655FE640F7B3" ma:contentTypeVersion="2" ma:contentTypeDescription="Create a new document." ma:contentTypeScope="" ma:versionID="de8c08b3de667830141e86ac6570d322">
  <xsd:schema xmlns:xsd="http://www.w3.org/2001/XMLSchema" xmlns:xs="http://www.w3.org/2001/XMLSchema" xmlns:p="http://schemas.microsoft.com/office/2006/metadata/properties" xmlns:ns2="a9cb74d5-3621-400e-b82f-a44715220b62" targetNamespace="http://schemas.microsoft.com/office/2006/metadata/properties" ma:root="true" ma:fieldsID="c3d0327ccb1d8a612e50bb3f00050114" ns2:_="">
    <xsd:import namespace="a9cb74d5-3621-400e-b82f-a44715220b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74d5-3621-400e-b82f-a44715220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B89F88-025A-464D-857F-6A4C89BF1C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C8B0E5-D445-48D3-ACDD-A63E7E7329A3}">
  <ds:schemaRefs>
    <ds:schemaRef ds:uri="a9cb74d5-3621-400e-b82f-a44715220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ACBC8B9-BB2C-409C-95B6-585AF53129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232</TotalTime>
  <Words>588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      TEXAS STATE UNIVERSITY  McCoy College of Business Administration  Department of Computer Information Systems &amp; Quantitative Methods  QMST 5335 - Forecasting and Simulation  Spring 2021 </vt:lpstr>
      <vt:lpstr>Outline:</vt:lpstr>
      <vt:lpstr>System Explanation</vt:lpstr>
      <vt:lpstr>Simulation Process - Flowchart </vt:lpstr>
      <vt:lpstr>Conceptual Design – Jackson Network</vt:lpstr>
      <vt:lpstr>Input Analysis: Using Stat -fit</vt:lpstr>
      <vt:lpstr>Fitted Distribution and Expressions for Processing Time</vt:lpstr>
      <vt:lpstr>Verification Model</vt:lpstr>
      <vt:lpstr>Model Development</vt:lpstr>
      <vt:lpstr>Scenarios and Responses</vt:lpstr>
      <vt:lpstr>Output Analysis </vt:lpstr>
      <vt:lpstr>PowerPoint Presentation</vt:lpstr>
      <vt:lpstr>PowerPoint Presentation</vt:lpstr>
      <vt:lpstr>Recommendations based on Experimentation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Akshitha Karthick</cp:lastModifiedBy>
  <cp:revision>124</cp:revision>
  <dcterms:created xsi:type="dcterms:W3CDTF">2021-04-25T20:16:31Z</dcterms:created>
  <dcterms:modified xsi:type="dcterms:W3CDTF">2021-04-30T01:51:19Z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0x010100C49E1B7E896C6C40B4B9655FE640F7B3</vt:lpwstr>
  </property>
</Properties>
</file>