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70" r:id="rId6"/>
    <p:sldId id="271" r:id="rId7"/>
    <p:sldId id="284" r:id="rId8"/>
    <p:sldId id="277" r:id="rId9"/>
    <p:sldId id="276" r:id="rId10"/>
    <p:sldId id="259" r:id="rId11"/>
    <p:sldId id="260" r:id="rId12"/>
    <p:sldId id="279" r:id="rId13"/>
    <p:sldId id="280" r:id="rId14"/>
    <p:sldId id="282" r:id="rId15"/>
    <p:sldId id="283" r:id="rId16"/>
    <p:sldId id="264" r:id="rId17"/>
    <p:sldId id="28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3F7C5-1808-44C9-BCDC-587BF58D1F3B}" v="640" dt="2021-11-30T15:16:27.736"/>
    <p1510:client id="{107AD054-44E0-4084-B3C8-9C81AE10B746}" v="3" dt="2021-11-29T18:34:04.506"/>
    <p1510:client id="{4DFFE02E-0C18-4B4D-9E14-2508DA08D278}" v="12" dt="2021-11-30T16:20:20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, Pooja" userId="S::p_p187@txstate.edu::47383fbe-d5ec-4aa4-b69c-6520c7cb03fc" providerId="AD" clId="Web-{82E43587-5AF4-4904-8CB2-87A4C81545FD}"/>
    <pc:docChg chg="modSld">
      <pc:chgData name="Priya, Pooja" userId="S::p_p187@txstate.edu::47383fbe-d5ec-4aa4-b69c-6520c7cb03fc" providerId="AD" clId="Web-{82E43587-5AF4-4904-8CB2-87A4C81545FD}" dt="2021-04-30T17:46:39.705" v="5"/>
      <pc:docMkLst>
        <pc:docMk/>
      </pc:docMkLst>
      <pc:sldChg chg="modTransition">
        <pc:chgData name="Priya, Pooja" userId="S::p_p187@txstate.edu::47383fbe-d5ec-4aa4-b69c-6520c7cb03fc" providerId="AD" clId="Web-{82E43587-5AF4-4904-8CB2-87A4C81545FD}" dt="2021-04-30T17:45:06.418" v="0"/>
        <pc:sldMkLst>
          <pc:docMk/>
          <pc:sldMk cId="1858500981" sldId="256"/>
        </pc:sldMkLst>
      </pc:sldChg>
      <pc:sldChg chg="modTransition">
        <pc:chgData name="Priya, Pooja" userId="S::p_p187@txstate.edu::47383fbe-d5ec-4aa4-b69c-6520c7cb03fc" providerId="AD" clId="Web-{82E43587-5AF4-4904-8CB2-87A4C81545FD}" dt="2021-04-30T17:45:08.669" v="1"/>
        <pc:sldMkLst>
          <pc:docMk/>
          <pc:sldMk cId="2725037126" sldId="270"/>
        </pc:sldMkLst>
      </pc:sldChg>
      <pc:sldChg chg="modTransition">
        <pc:chgData name="Priya, Pooja" userId="S::p_p187@txstate.edu::47383fbe-d5ec-4aa4-b69c-6520c7cb03fc" providerId="AD" clId="Web-{82E43587-5AF4-4904-8CB2-87A4C81545FD}" dt="2021-04-30T17:45:10.747" v="2"/>
        <pc:sldMkLst>
          <pc:docMk/>
          <pc:sldMk cId="672322359" sldId="271"/>
        </pc:sldMkLst>
      </pc:sldChg>
      <pc:sldChg chg="addAnim modAnim">
        <pc:chgData name="Priya, Pooja" userId="S::p_p187@txstate.edu::47383fbe-d5ec-4aa4-b69c-6520c7cb03fc" providerId="AD" clId="Web-{82E43587-5AF4-4904-8CB2-87A4C81545FD}" dt="2021-04-30T17:46:39.705" v="5"/>
        <pc:sldMkLst>
          <pc:docMk/>
          <pc:sldMk cId="4159307338" sldId="276"/>
        </pc:sldMkLst>
      </pc:sldChg>
      <pc:sldChg chg="modTransition">
        <pc:chgData name="Priya, Pooja" userId="S::p_p187@txstate.edu::47383fbe-d5ec-4aa4-b69c-6520c7cb03fc" providerId="AD" clId="Web-{82E43587-5AF4-4904-8CB2-87A4C81545FD}" dt="2021-04-30T17:45:13.669" v="3"/>
        <pc:sldMkLst>
          <pc:docMk/>
          <pc:sldMk cId="3631763268" sldId="277"/>
        </pc:sldMkLst>
      </pc:sldChg>
    </pc:docChg>
  </pc:docChgLst>
  <pc:docChgLst>
    <pc:chgData name="Priya, Pooja" userId="S::p_p187@txstate.edu::47383fbe-d5ec-4aa4-b69c-6520c7cb03fc" providerId="AD" clId="Web-{7CFC7CBB-E21E-423B-863E-8D4BAF7E3475}"/>
    <pc:docChg chg="modSld">
      <pc:chgData name="Priya, Pooja" userId="S::p_p187@txstate.edu::47383fbe-d5ec-4aa4-b69c-6520c7cb03fc" providerId="AD" clId="Web-{7CFC7CBB-E21E-423B-863E-8D4BAF7E3475}" dt="2021-04-30T17:44:14.569" v="3"/>
      <pc:docMkLst>
        <pc:docMk/>
      </pc:docMkLst>
      <pc:sldChg chg="modSp">
        <pc:chgData name="Priya, Pooja" userId="S::p_p187@txstate.edu::47383fbe-d5ec-4aa4-b69c-6520c7cb03fc" providerId="AD" clId="Web-{7CFC7CBB-E21E-423B-863E-8D4BAF7E3475}" dt="2021-04-30T17:16:12.340" v="0" actId="1076"/>
        <pc:sldMkLst>
          <pc:docMk/>
          <pc:sldMk cId="672322359" sldId="271"/>
        </pc:sldMkLst>
        <pc:picChg chg="mod">
          <ac:chgData name="Priya, Pooja" userId="S::p_p187@txstate.edu::47383fbe-d5ec-4aa4-b69c-6520c7cb03fc" providerId="AD" clId="Web-{7CFC7CBB-E21E-423B-863E-8D4BAF7E3475}" dt="2021-04-30T17:16:12.340" v="0" actId="1076"/>
          <ac:picMkLst>
            <pc:docMk/>
            <pc:sldMk cId="672322359" sldId="271"/>
            <ac:picMk id="5" creationId="{FE646152-3C2A-4D35-A042-3EE8F28A5F72}"/>
          </ac:picMkLst>
        </pc:picChg>
      </pc:sldChg>
      <pc:sldChg chg="modTransition">
        <pc:chgData name="Priya, Pooja" userId="S::p_p187@txstate.edu::47383fbe-d5ec-4aa4-b69c-6520c7cb03fc" providerId="AD" clId="Web-{7CFC7CBB-E21E-423B-863E-8D4BAF7E3475}" dt="2021-04-30T17:44:14.569" v="3"/>
        <pc:sldMkLst>
          <pc:docMk/>
          <pc:sldMk cId="4159307338" sldId="276"/>
        </pc:sldMkLst>
      </pc:sldChg>
    </pc:docChg>
  </pc:docChgLst>
  <pc:docChgLst>
    <pc:chgData name="Priya, Pooja" userId="S::p_p187@txstate.edu::47383fbe-d5ec-4aa4-b69c-6520c7cb03fc" providerId="AD" clId="Web-{37991F5A-E88C-41C9-8657-75A17E36A0D9}"/>
    <pc:docChg chg="addSld delSld modSld">
      <pc:chgData name="Priya, Pooja" userId="S::p_p187@txstate.edu::47383fbe-d5ec-4aa4-b69c-6520c7cb03fc" providerId="AD" clId="Web-{37991F5A-E88C-41C9-8657-75A17E36A0D9}" dt="2021-04-27T18:24:55.197" v="24" actId="14100"/>
      <pc:docMkLst>
        <pc:docMk/>
      </pc:docMkLst>
      <pc:sldChg chg="addSp delSp modSp del">
        <pc:chgData name="Priya, Pooja" userId="S::p_p187@txstate.edu::47383fbe-d5ec-4aa4-b69c-6520c7cb03fc" providerId="AD" clId="Web-{37991F5A-E88C-41C9-8657-75A17E36A0D9}" dt="2021-04-27T18:24:20.726" v="15"/>
        <pc:sldMkLst>
          <pc:docMk/>
          <pc:sldMk cId="3423913207" sldId="257"/>
        </pc:sldMkLst>
        <pc:spChg chg="del mod">
          <ac:chgData name="Priya, Pooja" userId="S::p_p187@txstate.edu::47383fbe-d5ec-4aa4-b69c-6520c7cb03fc" providerId="AD" clId="Web-{37991F5A-E88C-41C9-8657-75A17E36A0D9}" dt="2021-04-27T18:23:05.222" v="6"/>
          <ac:spMkLst>
            <pc:docMk/>
            <pc:sldMk cId="3423913207" sldId="257"/>
            <ac:spMk id="3" creationId="{C336C00A-C6D0-2C49-A83C-9CCBD9B783FE}"/>
          </ac:spMkLst>
        </pc:spChg>
        <pc:picChg chg="add del mod">
          <ac:chgData name="Priya, Pooja" userId="S::p_p187@txstate.edu::47383fbe-d5ec-4aa4-b69c-6520c7cb03fc" providerId="AD" clId="Web-{37991F5A-E88C-41C9-8657-75A17E36A0D9}" dt="2021-04-27T18:23:02.034" v="5"/>
          <ac:picMkLst>
            <pc:docMk/>
            <pc:sldMk cId="3423913207" sldId="257"/>
            <ac:picMk id="4" creationId="{3FF380BB-4B8F-4962-ADBD-8A89156A3EAE}"/>
          </ac:picMkLst>
        </pc:picChg>
        <pc:picChg chg="add del mod">
          <ac:chgData name="Priya, Pooja" userId="S::p_p187@txstate.edu::47383fbe-d5ec-4aa4-b69c-6520c7cb03fc" providerId="AD" clId="Web-{37991F5A-E88C-41C9-8657-75A17E36A0D9}" dt="2021-04-27T18:23:57.850" v="13"/>
          <ac:picMkLst>
            <pc:docMk/>
            <pc:sldMk cId="3423913207" sldId="257"/>
            <ac:picMk id="5" creationId="{1936CBA3-92E4-4C46-9E18-EEF1312F3A51}"/>
          </ac:picMkLst>
        </pc:picChg>
        <pc:picChg chg="add del mod">
          <ac:chgData name="Priya, Pooja" userId="S::p_p187@txstate.edu::47383fbe-d5ec-4aa4-b69c-6520c7cb03fc" providerId="AD" clId="Web-{37991F5A-E88C-41C9-8657-75A17E36A0D9}" dt="2021-04-27T18:23:55.881" v="12"/>
          <ac:picMkLst>
            <pc:docMk/>
            <pc:sldMk cId="3423913207" sldId="257"/>
            <ac:picMk id="6" creationId="{535F3C4D-3A8A-4105-B33C-9245F2343E80}"/>
          </ac:picMkLst>
        </pc:picChg>
      </pc:sldChg>
      <pc:sldChg chg="modSp new">
        <pc:chgData name="Priya, Pooja" userId="S::p_p187@txstate.edu::47383fbe-d5ec-4aa4-b69c-6520c7cb03fc" providerId="AD" clId="Web-{37991F5A-E88C-41C9-8657-75A17E36A0D9}" dt="2021-04-27T18:24:55.197" v="24" actId="14100"/>
        <pc:sldMkLst>
          <pc:docMk/>
          <pc:sldMk cId="672322359" sldId="271"/>
        </pc:sldMkLst>
        <pc:spChg chg="mod">
          <ac:chgData name="Priya, Pooja" userId="S::p_p187@txstate.edu::47383fbe-d5ec-4aa4-b69c-6520c7cb03fc" providerId="AD" clId="Web-{37991F5A-E88C-41C9-8657-75A17E36A0D9}" dt="2021-04-27T18:24:55.197" v="24" actId="14100"/>
          <ac:spMkLst>
            <pc:docMk/>
            <pc:sldMk cId="672322359" sldId="271"/>
            <ac:spMk id="2" creationId="{7AA83219-A640-4CC3-8B53-D8E7F5CEC5F5}"/>
          </ac:spMkLst>
        </pc:spChg>
        <pc:spChg chg="mod">
          <ac:chgData name="Priya, Pooja" userId="S::p_p187@txstate.edu::47383fbe-d5ec-4aa4-b69c-6520c7cb03fc" providerId="AD" clId="Web-{37991F5A-E88C-41C9-8657-75A17E36A0D9}" dt="2021-04-27T18:24:38.399" v="22" actId="20577"/>
          <ac:spMkLst>
            <pc:docMk/>
            <pc:sldMk cId="672322359" sldId="271"/>
            <ac:spMk id="3" creationId="{F49CC667-70C2-4F50-9C7B-7DBD6A4F523C}"/>
          </ac:spMkLst>
        </pc:spChg>
      </pc:sldChg>
    </pc:docChg>
  </pc:docChgLst>
  <pc:docChgLst>
    <pc:chgData name="Govindaiah, Babitha" userId="S::b_g433@txstate.edu::c3a0d7ed-b599-4fbf-943d-f6d10cbf5bce" providerId="AD" clId="Web-{05B3F7C5-1808-44C9-BCDC-587BF58D1F3B}"/>
    <pc:docChg chg="addSld delSld modSld">
      <pc:chgData name="Govindaiah, Babitha" userId="S::b_g433@txstate.edu::c3a0d7ed-b599-4fbf-943d-f6d10cbf5bce" providerId="AD" clId="Web-{05B3F7C5-1808-44C9-BCDC-587BF58D1F3B}" dt="2021-11-30T15:16:27.736" v="427" actId="20577"/>
      <pc:docMkLst>
        <pc:docMk/>
      </pc:docMkLst>
      <pc:sldChg chg="addSp modSp">
        <pc:chgData name="Govindaiah, Babitha" userId="S::b_g433@txstate.edu::c3a0d7ed-b599-4fbf-943d-f6d10cbf5bce" providerId="AD" clId="Web-{05B3F7C5-1808-44C9-BCDC-587BF58D1F3B}" dt="2021-11-30T15:04:55.557" v="295" actId="20577"/>
        <pc:sldMkLst>
          <pc:docMk/>
          <pc:sldMk cId="3469107094" sldId="260"/>
        </pc:sldMkLst>
        <pc:spChg chg="add mod">
          <ac:chgData name="Govindaiah, Babitha" userId="S::b_g433@txstate.edu::c3a0d7ed-b599-4fbf-943d-f6d10cbf5bce" providerId="AD" clId="Web-{05B3F7C5-1808-44C9-BCDC-587BF58D1F3B}" dt="2021-11-30T14:46:14.176" v="78" actId="1076"/>
          <ac:spMkLst>
            <pc:docMk/>
            <pc:sldMk cId="3469107094" sldId="260"/>
            <ac:spMk id="3" creationId="{4AAF47B7-980F-458C-93A1-C60DA3B7A6B3}"/>
          </ac:spMkLst>
        </pc:spChg>
        <pc:spChg chg="add mod">
          <ac:chgData name="Govindaiah, Babitha" userId="S::b_g433@txstate.edu::c3a0d7ed-b599-4fbf-943d-f6d10cbf5bce" providerId="AD" clId="Web-{05B3F7C5-1808-44C9-BCDC-587BF58D1F3B}" dt="2021-11-30T15:04:17.274" v="287" actId="20577"/>
          <ac:spMkLst>
            <pc:docMk/>
            <pc:sldMk cId="3469107094" sldId="260"/>
            <ac:spMk id="4" creationId="{DECFC137-A13C-44C3-B155-1AEF31D66776}"/>
          </ac:spMkLst>
        </pc:spChg>
        <pc:spChg chg="add mod">
          <ac:chgData name="Govindaiah, Babitha" userId="S::b_g433@txstate.edu::c3a0d7ed-b599-4fbf-943d-f6d10cbf5bce" providerId="AD" clId="Web-{05B3F7C5-1808-44C9-BCDC-587BF58D1F3B}" dt="2021-11-30T15:04:55.557" v="295" actId="20577"/>
          <ac:spMkLst>
            <pc:docMk/>
            <pc:sldMk cId="3469107094" sldId="260"/>
            <ac:spMk id="5" creationId="{B8461391-53B4-45CB-A476-814A6C401431}"/>
          </ac:spMkLst>
        </pc:spChg>
      </pc:sldChg>
      <pc:sldChg chg="addSp delSp modSp mod setBg addAnim delAnim">
        <pc:chgData name="Govindaiah, Babitha" userId="S::b_g433@txstate.edu::c3a0d7ed-b599-4fbf-943d-f6d10cbf5bce" providerId="AD" clId="Web-{05B3F7C5-1808-44C9-BCDC-587BF58D1F3B}" dt="2021-11-30T15:15:19.249" v="413" actId="20577"/>
        <pc:sldMkLst>
          <pc:docMk/>
          <pc:sldMk cId="714054462" sldId="279"/>
        </pc:sldMkLst>
        <pc:spChg chg="mod">
          <ac:chgData name="Govindaiah, Babitha" userId="S::b_g433@txstate.edu::c3a0d7ed-b599-4fbf-943d-f6d10cbf5bce" providerId="AD" clId="Web-{05B3F7C5-1808-44C9-BCDC-587BF58D1F3B}" dt="2021-11-30T15:14:58.405" v="404" actId="20577"/>
          <ac:spMkLst>
            <pc:docMk/>
            <pc:sldMk cId="714054462" sldId="279"/>
            <ac:spMk id="2" creationId="{B58ABD5B-E64C-2549-B171-D96088C3FDEE}"/>
          </ac:spMkLst>
        </pc:spChg>
        <pc:spChg chg="add del">
          <ac:chgData name="Govindaiah, Babitha" userId="S::b_g433@txstate.edu::c3a0d7ed-b599-4fbf-943d-f6d10cbf5bce" providerId="AD" clId="Web-{05B3F7C5-1808-44C9-BCDC-587BF58D1F3B}" dt="2021-11-30T14:46:31.520" v="80"/>
          <ac:spMkLst>
            <pc:docMk/>
            <pc:sldMk cId="714054462" sldId="279"/>
            <ac:spMk id="3" creationId="{D1350363-BC82-4016-A789-82EC1F0C806B}"/>
          </ac:spMkLst>
        </pc:spChg>
        <pc:spChg chg="add del mod">
          <ac:chgData name="Govindaiah, Babitha" userId="S::b_g433@txstate.edu::c3a0d7ed-b599-4fbf-943d-f6d10cbf5bce" providerId="AD" clId="Web-{05B3F7C5-1808-44C9-BCDC-587BF58D1F3B}" dt="2021-11-30T15:05:40.793" v="300"/>
          <ac:spMkLst>
            <pc:docMk/>
            <pc:sldMk cId="714054462" sldId="279"/>
            <ac:spMk id="4" creationId="{60B8959A-F870-4330-BF74-5DA29F4FF49A}"/>
          </ac:spMkLst>
        </pc:spChg>
        <pc:spChg chg="add del mod">
          <ac:chgData name="Govindaiah, Babitha" userId="S::b_g433@txstate.edu::c3a0d7ed-b599-4fbf-943d-f6d10cbf5bce" providerId="AD" clId="Web-{05B3F7C5-1808-44C9-BCDC-587BF58D1F3B}" dt="2021-11-30T15:05:16.167" v="297"/>
          <ac:spMkLst>
            <pc:docMk/>
            <pc:sldMk cId="714054462" sldId="279"/>
            <ac:spMk id="6" creationId="{BA5DFAFF-516B-4F37-A420-47E725C78413}"/>
          </ac:spMkLst>
        </pc:spChg>
        <pc:spChg chg="add mod ord">
          <ac:chgData name="Govindaiah, Babitha" userId="S::b_g433@txstate.edu::c3a0d7ed-b599-4fbf-943d-f6d10cbf5bce" providerId="AD" clId="Web-{05B3F7C5-1808-44C9-BCDC-587BF58D1F3B}" dt="2021-11-30T15:05:57.012" v="301"/>
          <ac:spMkLst>
            <pc:docMk/>
            <pc:sldMk cId="714054462" sldId="279"/>
            <ac:spMk id="7" creationId="{FB6AE6DD-2032-4703-B733-6A6DFCF72706}"/>
          </ac:spMkLst>
        </pc:spChg>
        <pc:spChg chg="add">
          <ac:chgData name="Govindaiah, Babitha" userId="S::b_g433@txstate.edu::c3a0d7ed-b599-4fbf-943d-f6d10cbf5bce" providerId="AD" clId="Web-{05B3F7C5-1808-44C9-BCDC-587BF58D1F3B}" dt="2021-11-30T15:06:40.482" v="307"/>
          <ac:spMkLst>
            <pc:docMk/>
            <pc:sldMk cId="714054462" sldId="279"/>
            <ac:spMk id="9" creationId="{272F6911-4D63-479D-B6D8-DC80792FC3DD}"/>
          </ac:spMkLst>
        </pc:spChg>
        <pc:spChg chg="add mod">
          <ac:chgData name="Govindaiah, Babitha" userId="S::b_g433@txstate.edu::c3a0d7ed-b599-4fbf-943d-f6d10cbf5bce" providerId="AD" clId="Web-{05B3F7C5-1808-44C9-BCDC-587BF58D1F3B}" dt="2021-11-30T15:14:41.920" v="396" actId="20577"/>
          <ac:spMkLst>
            <pc:docMk/>
            <pc:sldMk cId="714054462" sldId="279"/>
            <ac:spMk id="11" creationId="{CC7CB498-1F87-4A37-8DB0-782E0B37D95F}"/>
          </ac:spMkLst>
        </pc:spChg>
        <pc:spChg chg="add mod">
          <ac:chgData name="Govindaiah, Babitha" userId="S::b_g433@txstate.edu::c3a0d7ed-b599-4fbf-943d-f6d10cbf5bce" providerId="AD" clId="Web-{05B3F7C5-1808-44C9-BCDC-587BF58D1F3B}" dt="2021-11-30T15:15:19.249" v="413" actId="20577"/>
          <ac:spMkLst>
            <pc:docMk/>
            <pc:sldMk cId="714054462" sldId="279"/>
            <ac:spMk id="12" creationId="{9A933ABB-20AD-4E48-873B-4BD0C3491508}"/>
          </ac:spMkLst>
        </pc:spChg>
        <pc:spChg chg="add del">
          <ac:chgData name="Govindaiah, Babitha" userId="S::b_g433@txstate.edu::c3a0d7ed-b599-4fbf-943d-f6d10cbf5bce" providerId="AD" clId="Web-{05B3F7C5-1808-44C9-BCDC-587BF58D1F3B}" dt="2021-11-30T15:06:23.935" v="304"/>
          <ac:spMkLst>
            <pc:docMk/>
            <pc:sldMk cId="714054462" sldId="279"/>
            <ac:spMk id="13" creationId="{25C8D2C1-DA83-420D-9635-D52CE066B5DA}"/>
          </ac:spMkLst>
        </pc:spChg>
        <pc:spChg chg="add del">
          <ac:chgData name="Govindaiah, Babitha" userId="S::b_g433@txstate.edu::c3a0d7ed-b599-4fbf-943d-f6d10cbf5bce" providerId="AD" clId="Web-{05B3F7C5-1808-44C9-BCDC-587BF58D1F3B}" dt="2021-11-30T15:06:23.935" v="304"/>
          <ac:spMkLst>
            <pc:docMk/>
            <pc:sldMk cId="714054462" sldId="279"/>
            <ac:spMk id="15" creationId="{434F74C9-6A0B-409E-AD1C-45B58BE91BB8}"/>
          </ac:spMkLst>
        </pc:spChg>
        <pc:spChg chg="add del">
          <ac:chgData name="Govindaiah, Babitha" userId="S::b_g433@txstate.edu::c3a0d7ed-b599-4fbf-943d-f6d10cbf5bce" providerId="AD" clId="Web-{05B3F7C5-1808-44C9-BCDC-587BF58D1F3B}" dt="2021-11-30T15:06:23.935" v="304"/>
          <ac:spMkLst>
            <pc:docMk/>
            <pc:sldMk cId="714054462" sldId="279"/>
            <ac:spMk id="19" creationId="{90AA6468-80AC-4DDF-9CFB-C7A9507E203F}"/>
          </ac:spMkLst>
        </pc:spChg>
        <pc:spChg chg="add del">
          <ac:chgData name="Govindaiah, Babitha" userId="S::b_g433@txstate.edu::c3a0d7ed-b599-4fbf-943d-f6d10cbf5bce" providerId="AD" clId="Web-{05B3F7C5-1808-44C9-BCDC-587BF58D1F3B}" dt="2021-11-30T15:06:23.935" v="304"/>
          <ac:spMkLst>
            <pc:docMk/>
            <pc:sldMk cId="714054462" sldId="279"/>
            <ac:spMk id="21" creationId="{4AB900CC-5074-4746-A1A4-AF640455BD43}"/>
          </ac:spMkLst>
        </pc:spChg>
        <pc:spChg chg="add del">
          <ac:chgData name="Govindaiah, Babitha" userId="S::b_g433@txstate.edu::c3a0d7ed-b599-4fbf-943d-f6d10cbf5bce" providerId="AD" clId="Web-{05B3F7C5-1808-44C9-BCDC-587BF58D1F3B}" dt="2021-11-30T15:06:23.935" v="304"/>
          <ac:spMkLst>
            <pc:docMk/>
            <pc:sldMk cId="714054462" sldId="279"/>
            <ac:spMk id="26" creationId="{25C8D2C1-DA83-420D-9635-D52CE066B5DA}"/>
          </ac:spMkLst>
        </pc:spChg>
        <pc:spChg chg="add del">
          <ac:chgData name="Govindaiah, Babitha" userId="S::b_g433@txstate.edu::c3a0d7ed-b599-4fbf-943d-f6d10cbf5bce" providerId="AD" clId="Web-{05B3F7C5-1808-44C9-BCDC-587BF58D1F3B}" dt="2021-11-30T15:06:23.935" v="304"/>
          <ac:spMkLst>
            <pc:docMk/>
            <pc:sldMk cId="714054462" sldId="279"/>
            <ac:spMk id="28" creationId="{434F74C9-6A0B-409E-AD1C-45B58BE91BB8}"/>
          </ac:spMkLst>
        </pc:spChg>
        <pc:spChg chg="add del">
          <ac:chgData name="Govindaiah, Babitha" userId="S::b_g433@txstate.edu::c3a0d7ed-b599-4fbf-943d-f6d10cbf5bce" providerId="AD" clId="Web-{05B3F7C5-1808-44C9-BCDC-587BF58D1F3B}" dt="2021-11-30T15:06:23.935" v="304"/>
          <ac:spMkLst>
            <pc:docMk/>
            <pc:sldMk cId="714054462" sldId="279"/>
            <ac:spMk id="32" creationId="{F452A527-3631-41ED-858D-3777A7D1496A}"/>
          </ac:spMkLst>
        </pc:spChg>
        <pc:picChg chg="add del mod">
          <ac:chgData name="Govindaiah, Babitha" userId="S::b_g433@txstate.edu::c3a0d7ed-b599-4fbf-943d-f6d10cbf5bce" providerId="AD" clId="Web-{05B3F7C5-1808-44C9-BCDC-587BF58D1F3B}" dt="2021-11-30T14:47:37.241" v="94"/>
          <ac:picMkLst>
            <pc:docMk/>
            <pc:sldMk cId="714054462" sldId="279"/>
            <ac:picMk id="5" creationId="{299500FC-2C9A-41B0-9402-061482012F36}"/>
          </ac:picMkLst>
        </pc:picChg>
        <pc:picChg chg="add del mod">
          <ac:chgData name="Govindaiah, Babitha" userId="S::b_g433@txstate.edu::c3a0d7ed-b599-4fbf-943d-f6d10cbf5bce" providerId="AD" clId="Web-{05B3F7C5-1808-44C9-BCDC-587BF58D1F3B}" dt="2021-11-30T15:06:31.232" v="306"/>
          <ac:picMkLst>
            <pc:docMk/>
            <pc:sldMk cId="714054462" sldId="279"/>
            <ac:picMk id="8" creationId="{B3644461-7389-407E-995D-87E2811AA8D8}"/>
          </ac:picMkLst>
        </pc:picChg>
        <pc:picChg chg="add mod">
          <ac:chgData name="Govindaiah, Babitha" userId="S::b_g433@txstate.edu::c3a0d7ed-b599-4fbf-943d-f6d10cbf5bce" providerId="AD" clId="Web-{05B3F7C5-1808-44C9-BCDC-587BF58D1F3B}" dt="2021-11-30T15:07:46.406" v="326" actId="14100"/>
          <ac:picMkLst>
            <pc:docMk/>
            <pc:sldMk cId="714054462" sldId="279"/>
            <ac:picMk id="10" creationId="{0FA24C92-6DB2-4341-A5C8-986EB06598CA}"/>
          </ac:picMkLst>
        </pc:picChg>
        <pc:cxnChg chg="add del">
          <ac:chgData name="Govindaiah, Babitha" userId="S::b_g433@txstate.edu::c3a0d7ed-b599-4fbf-943d-f6d10cbf5bce" providerId="AD" clId="Web-{05B3F7C5-1808-44C9-BCDC-587BF58D1F3B}" dt="2021-11-30T15:06:23.935" v="304"/>
          <ac:cxnSpMkLst>
            <pc:docMk/>
            <pc:sldMk cId="714054462" sldId="279"/>
            <ac:cxnSpMk id="17" creationId="{F5486A9D-1265-4B57-91E6-68E666B978BC}"/>
          </ac:cxnSpMkLst>
        </pc:cxnChg>
        <pc:cxnChg chg="add del">
          <ac:chgData name="Govindaiah, Babitha" userId="S::b_g433@txstate.edu::c3a0d7ed-b599-4fbf-943d-f6d10cbf5bce" providerId="AD" clId="Web-{05B3F7C5-1808-44C9-BCDC-587BF58D1F3B}" dt="2021-11-30T15:06:23.935" v="304"/>
          <ac:cxnSpMkLst>
            <pc:docMk/>
            <pc:sldMk cId="714054462" sldId="279"/>
            <ac:cxnSpMk id="30" creationId="{F5486A9D-1265-4B57-91E6-68E666B978BC}"/>
          </ac:cxnSpMkLst>
        </pc:cxnChg>
        <pc:cxnChg chg="add del">
          <ac:chgData name="Govindaiah, Babitha" userId="S::b_g433@txstate.edu::c3a0d7ed-b599-4fbf-943d-f6d10cbf5bce" providerId="AD" clId="Web-{05B3F7C5-1808-44C9-BCDC-587BF58D1F3B}" dt="2021-11-30T15:06:23.935" v="304"/>
          <ac:cxnSpMkLst>
            <pc:docMk/>
            <pc:sldMk cId="714054462" sldId="279"/>
            <ac:cxnSpMk id="34" creationId="{D28A9C89-B313-458F-9C85-515930A51A93}"/>
          </ac:cxnSpMkLst>
        </pc:cxnChg>
      </pc:sldChg>
      <pc:sldChg chg="addSp delSp modSp new">
        <pc:chgData name="Govindaiah, Babitha" userId="S::b_g433@txstate.edu::c3a0d7ed-b599-4fbf-943d-f6d10cbf5bce" providerId="AD" clId="Web-{05B3F7C5-1808-44C9-BCDC-587BF58D1F3B}" dt="2021-11-30T15:00:01.657" v="232"/>
        <pc:sldMkLst>
          <pc:docMk/>
          <pc:sldMk cId="2261890907" sldId="280"/>
        </pc:sldMkLst>
        <pc:spChg chg="mod">
          <ac:chgData name="Govindaiah, Babitha" userId="S::b_g433@txstate.edu::c3a0d7ed-b599-4fbf-943d-f6d10cbf5bce" providerId="AD" clId="Web-{05B3F7C5-1808-44C9-BCDC-587BF58D1F3B}" dt="2021-11-30T14:54:00.520" v="138" actId="20577"/>
          <ac:spMkLst>
            <pc:docMk/>
            <pc:sldMk cId="2261890907" sldId="280"/>
            <ac:spMk id="2" creationId="{BB6F2D63-E4BA-4A97-9570-C4AF5EFF0EB9}"/>
          </ac:spMkLst>
        </pc:spChg>
        <pc:spChg chg="mod">
          <ac:chgData name="Govindaiah, Babitha" userId="S::b_g433@txstate.edu::c3a0d7ed-b599-4fbf-943d-f6d10cbf5bce" providerId="AD" clId="Web-{05B3F7C5-1808-44C9-BCDC-587BF58D1F3B}" dt="2021-11-30T14:56:33.306" v="169" actId="20577"/>
          <ac:spMkLst>
            <pc:docMk/>
            <pc:sldMk cId="2261890907" sldId="280"/>
            <ac:spMk id="3" creationId="{A597C716-7FEA-45EC-B897-381B832522D3}"/>
          </ac:spMkLst>
        </pc:spChg>
        <pc:spChg chg="add del">
          <ac:chgData name="Govindaiah, Babitha" userId="S::b_g433@txstate.edu::c3a0d7ed-b599-4fbf-943d-f6d10cbf5bce" providerId="AD" clId="Web-{05B3F7C5-1808-44C9-BCDC-587BF58D1F3B}" dt="2021-11-30T14:56:56.885" v="175"/>
          <ac:spMkLst>
            <pc:docMk/>
            <pc:sldMk cId="2261890907" sldId="280"/>
            <ac:spMk id="5" creationId="{69E99696-CDCD-4AC7-9D4C-BA874BAB222D}"/>
          </ac:spMkLst>
        </pc:spChg>
        <pc:spChg chg="add mod">
          <ac:chgData name="Govindaiah, Babitha" userId="S::b_g433@txstate.edu::c3a0d7ed-b599-4fbf-943d-f6d10cbf5bce" providerId="AD" clId="Web-{05B3F7C5-1808-44C9-BCDC-587BF58D1F3B}" dt="2021-11-30T14:58:55.092" v="206" actId="1076"/>
          <ac:spMkLst>
            <pc:docMk/>
            <pc:sldMk cId="2261890907" sldId="280"/>
            <ac:spMk id="6" creationId="{679B7AAE-7CB5-4FF7-B68C-11FC44EBB826}"/>
          </ac:spMkLst>
        </pc:spChg>
        <pc:spChg chg="add mod">
          <ac:chgData name="Govindaiah, Babitha" userId="S::b_g433@txstate.edu::c3a0d7ed-b599-4fbf-943d-f6d10cbf5bce" providerId="AD" clId="Web-{05B3F7C5-1808-44C9-BCDC-587BF58D1F3B}" dt="2021-11-30T14:59:58.031" v="231" actId="14100"/>
          <ac:spMkLst>
            <pc:docMk/>
            <pc:sldMk cId="2261890907" sldId="280"/>
            <ac:spMk id="8" creationId="{DDC3BA94-F535-409D-965B-9E411323773C}"/>
          </ac:spMkLst>
        </pc:spChg>
        <pc:picChg chg="add mod">
          <ac:chgData name="Govindaiah, Babitha" userId="S::b_g433@txstate.edu::c3a0d7ed-b599-4fbf-943d-f6d10cbf5bce" providerId="AD" clId="Web-{05B3F7C5-1808-44C9-BCDC-587BF58D1F3B}" dt="2021-11-30T14:58:45.279" v="205" actId="14100"/>
          <ac:picMkLst>
            <pc:docMk/>
            <pc:sldMk cId="2261890907" sldId="280"/>
            <ac:picMk id="4" creationId="{CAFF5D2B-248E-45DE-B944-44E9F031E2D7}"/>
          </ac:picMkLst>
        </pc:picChg>
        <pc:picChg chg="add mod">
          <ac:chgData name="Govindaiah, Babitha" userId="S::b_g433@txstate.edu::c3a0d7ed-b599-4fbf-943d-f6d10cbf5bce" providerId="AD" clId="Web-{05B3F7C5-1808-44C9-BCDC-587BF58D1F3B}" dt="2021-11-30T14:59:18.311" v="207" actId="14100"/>
          <ac:picMkLst>
            <pc:docMk/>
            <pc:sldMk cId="2261890907" sldId="280"/>
            <ac:picMk id="7" creationId="{C41D18FB-DE5B-4762-9E2B-6766281E9F2C}"/>
          </ac:picMkLst>
        </pc:picChg>
        <pc:picChg chg="add del mod">
          <ac:chgData name="Govindaiah, Babitha" userId="S::b_g433@txstate.edu::c3a0d7ed-b599-4fbf-943d-f6d10cbf5bce" providerId="AD" clId="Web-{05B3F7C5-1808-44C9-BCDC-587BF58D1F3B}" dt="2021-11-30T15:00:01.657" v="232"/>
          <ac:picMkLst>
            <pc:docMk/>
            <pc:sldMk cId="2261890907" sldId="280"/>
            <ac:picMk id="9" creationId="{60714CC0-EC25-4CCE-A4D9-99C200E64102}"/>
          </ac:picMkLst>
        </pc:picChg>
      </pc:sldChg>
      <pc:sldChg chg="addSp delSp modSp new del mod setBg">
        <pc:chgData name="Govindaiah, Babitha" userId="S::b_g433@txstate.edu::c3a0d7ed-b599-4fbf-943d-f6d10cbf5bce" providerId="AD" clId="Web-{05B3F7C5-1808-44C9-BCDC-587BF58D1F3B}" dt="2021-11-30T15:14:00.028" v="375"/>
        <pc:sldMkLst>
          <pc:docMk/>
          <pc:sldMk cId="3543609763" sldId="281"/>
        </pc:sldMkLst>
        <pc:spChg chg="del mod">
          <ac:chgData name="Govindaiah, Babitha" userId="S::b_g433@txstate.edu::c3a0d7ed-b599-4fbf-943d-f6d10cbf5bce" providerId="AD" clId="Web-{05B3F7C5-1808-44C9-BCDC-587BF58D1F3B}" dt="2021-11-30T15:11:38.227" v="344"/>
          <ac:spMkLst>
            <pc:docMk/>
            <pc:sldMk cId="3543609763" sldId="281"/>
            <ac:spMk id="2" creationId="{A263B43C-1D66-4A2C-BBDC-B3880C867843}"/>
          </ac:spMkLst>
        </pc:spChg>
        <pc:spChg chg="mod ord">
          <ac:chgData name="Govindaiah, Babitha" userId="S::b_g433@txstate.edu::c3a0d7ed-b599-4fbf-943d-f6d10cbf5bce" providerId="AD" clId="Web-{05B3F7C5-1808-44C9-BCDC-587BF58D1F3B}" dt="2021-11-30T15:10:10.864" v="327" actId="14100"/>
          <ac:spMkLst>
            <pc:docMk/>
            <pc:sldMk cId="3543609763" sldId="281"/>
            <ac:spMk id="3" creationId="{7AF6815C-5812-4343-89B0-9A20BC1877C5}"/>
          </ac:spMkLst>
        </pc:spChg>
        <pc:spChg chg="add mod">
          <ac:chgData name="Govindaiah, Babitha" userId="S::b_g433@txstate.edu::c3a0d7ed-b599-4fbf-943d-f6d10cbf5bce" providerId="AD" clId="Web-{05B3F7C5-1808-44C9-BCDC-587BF58D1F3B}" dt="2021-11-30T15:02:46.990" v="263" actId="20577"/>
          <ac:spMkLst>
            <pc:docMk/>
            <pc:sldMk cId="3543609763" sldId="281"/>
            <ac:spMk id="5" creationId="{5008064A-1487-4564-9FD8-2B8F9265F27B}"/>
          </ac:spMkLst>
        </pc:spChg>
        <pc:spChg chg="add mod">
          <ac:chgData name="Govindaiah, Babitha" userId="S::b_g433@txstate.edu::c3a0d7ed-b599-4fbf-943d-f6d10cbf5bce" providerId="AD" clId="Web-{05B3F7C5-1808-44C9-BCDC-587BF58D1F3B}" dt="2021-11-30T15:11:58.712" v="347" actId="1076"/>
          <ac:spMkLst>
            <pc:docMk/>
            <pc:sldMk cId="3543609763" sldId="281"/>
            <ac:spMk id="6" creationId="{12A241AB-EBC5-497D-AC4A-A3F395B3E7EC}"/>
          </ac:spMkLst>
        </pc:spChg>
        <pc:spChg chg="add del">
          <ac:chgData name="Govindaiah, Babitha" userId="S::b_g433@txstate.edu::c3a0d7ed-b599-4fbf-943d-f6d10cbf5bce" providerId="AD" clId="Web-{05B3F7C5-1808-44C9-BCDC-587BF58D1F3B}" dt="2021-11-30T15:12:39.791" v="355"/>
          <ac:spMkLst>
            <pc:docMk/>
            <pc:sldMk cId="3543609763" sldId="281"/>
            <ac:spMk id="7" creationId="{AB715064-7C72-47E5-9C3C-C88170A149CB}"/>
          </ac:spMkLst>
        </pc:spChg>
        <pc:spChg chg="add">
          <ac:chgData name="Govindaiah, Babitha" userId="S::b_g433@txstate.edu::c3a0d7ed-b599-4fbf-943d-f6d10cbf5bce" providerId="AD" clId="Web-{05B3F7C5-1808-44C9-BCDC-587BF58D1F3B}" dt="2021-11-30T15:01:34.363" v="244"/>
          <ac:spMkLst>
            <pc:docMk/>
            <pc:sldMk cId="3543609763" sldId="281"/>
            <ac:spMk id="9" creationId="{52ABB703-2B0E-4C3B-B4A2-F3973548E561}"/>
          </ac:spMkLst>
        </pc:spChg>
        <pc:spChg chg="add">
          <ac:chgData name="Govindaiah, Babitha" userId="S::b_g433@txstate.edu::c3a0d7ed-b599-4fbf-943d-f6d10cbf5bce" providerId="AD" clId="Web-{05B3F7C5-1808-44C9-BCDC-587BF58D1F3B}" dt="2021-11-30T15:01:34.363" v="244"/>
          <ac:spMkLst>
            <pc:docMk/>
            <pc:sldMk cId="3543609763" sldId="281"/>
            <ac:spMk id="13" creationId="{E95DA498-D9A2-4DA9-B9DA-B3776E08CF7E}"/>
          </ac:spMkLst>
        </pc:spChg>
        <pc:spChg chg="add">
          <ac:chgData name="Govindaiah, Babitha" userId="S::b_g433@txstate.edu::c3a0d7ed-b599-4fbf-943d-f6d10cbf5bce" providerId="AD" clId="Web-{05B3F7C5-1808-44C9-BCDC-587BF58D1F3B}" dt="2021-11-30T15:01:34.363" v="244"/>
          <ac:spMkLst>
            <pc:docMk/>
            <pc:sldMk cId="3543609763" sldId="281"/>
            <ac:spMk id="15" creationId="{82A73093-4B9D-420D-B17E-52293703A1D4}"/>
          </ac:spMkLst>
        </pc:spChg>
        <pc:picChg chg="add mod">
          <ac:chgData name="Govindaiah, Babitha" userId="S::b_g433@txstate.edu::c3a0d7ed-b599-4fbf-943d-f6d10cbf5bce" providerId="AD" clId="Web-{05B3F7C5-1808-44C9-BCDC-587BF58D1F3B}" dt="2021-11-30T15:01:34.363" v="244"/>
          <ac:picMkLst>
            <pc:docMk/>
            <pc:sldMk cId="3543609763" sldId="281"/>
            <ac:picMk id="4" creationId="{65D11BA9-92EA-427D-A641-39405979051A}"/>
          </ac:picMkLst>
        </pc:picChg>
        <pc:cxnChg chg="add">
          <ac:chgData name="Govindaiah, Babitha" userId="S::b_g433@txstate.edu::c3a0d7ed-b599-4fbf-943d-f6d10cbf5bce" providerId="AD" clId="Web-{05B3F7C5-1808-44C9-BCDC-587BF58D1F3B}" dt="2021-11-30T15:01:34.363" v="244"/>
          <ac:cxnSpMkLst>
            <pc:docMk/>
            <pc:sldMk cId="3543609763" sldId="281"/>
            <ac:cxnSpMk id="11" creationId="{9C21570E-E159-49A6-9891-FA397B7A92D3}"/>
          </ac:cxnSpMkLst>
        </pc:cxnChg>
      </pc:sldChg>
      <pc:sldChg chg="addSp modSp new">
        <pc:chgData name="Govindaiah, Babitha" userId="S::b_g433@txstate.edu::c3a0d7ed-b599-4fbf-943d-f6d10cbf5bce" providerId="AD" clId="Web-{05B3F7C5-1808-44C9-BCDC-587BF58D1F3B}" dt="2021-11-30T15:14:23.888" v="394" actId="1076"/>
        <pc:sldMkLst>
          <pc:docMk/>
          <pc:sldMk cId="1679733822" sldId="282"/>
        </pc:sldMkLst>
        <pc:spChg chg="mod">
          <ac:chgData name="Govindaiah, Babitha" userId="S::b_g433@txstate.edu::c3a0d7ed-b599-4fbf-943d-f6d10cbf5bce" providerId="AD" clId="Web-{05B3F7C5-1808-44C9-BCDC-587BF58D1F3B}" dt="2021-11-30T15:12:27.275" v="353" actId="20577"/>
          <ac:spMkLst>
            <pc:docMk/>
            <pc:sldMk cId="1679733822" sldId="282"/>
            <ac:spMk id="2" creationId="{08C9E439-EFB5-4F67-9432-2B995BC4F238}"/>
          </ac:spMkLst>
        </pc:spChg>
        <pc:spChg chg="mod">
          <ac:chgData name="Govindaiah, Babitha" userId="S::b_g433@txstate.edu::c3a0d7ed-b599-4fbf-943d-f6d10cbf5bce" providerId="AD" clId="Web-{05B3F7C5-1808-44C9-BCDC-587BF58D1F3B}" dt="2021-11-30T15:13:21.980" v="371" actId="20577"/>
          <ac:spMkLst>
            <pc:docMk/>
            <pc:sldMk cId="1679733822" sldId="282"/>
            <ac:spMk id="3" creationId="{C641B8FC-24DE-4DE9-8A7E-0617A343C18A}"/>
          </ac:spMkLst>
        </pc:spChg>
        <pc:spChg chg="add mod">
          <ac:chgData name="Govindaiah, Babitha" userId="S::b_g433@txstate.edu::c3a0d7ed-b599-4fbf-943d-f6d10cbf5bce" providerId="AD" clId="Web-{05B3F7C5-1808-44C9-BCDC-587BF58D1F3B}" dt="2021-11-30T15:14:23.888" v="394" actId="1076"/>
          <ac:spMkLst>
            <pc:docMk/>
            <pc:sldMk cId="1679733822" sldId="282"/>
            <ac:spMk id="6" creationId="{F9FBEAB2-D023-457F-ADB2-9E1C7D1A7544}"/>
          </ac:spMkLst>
        </pc:spChg>
        <pc:picChg chg="add mod">
          <ac:chgData name="Govindaiah, Babitha" userId="S::b_g433@txstate.edu::c3a0d7ed-b599-4fbf-943d-f6d10cbf5bce" providerId="AD" clId="Web-{05B3F7C5-1808-44C9-BCDC-587BF58D1F3B}" dt="2021-11-30T15:13:48.668" v="374" actId="14100"/>
          <ac:picMkLst>
            <pc:docMk/>
            <pc:sldMk cId="1679733822" sldId="282"/>
            <ac:picMk id="5" creationId="{6F5BCF63-B1F4-418F-A5A3-4612C7EED62D}"/>
          </ac:picMkLst>
        </pc:picChg>
      </pc:sldChg>
      <pc:sldChg chg="modSp new">
        <pc:chgData name="Govindaiah, Babitha" userId="S::b_g433@txstate.edu::c3a0d7ed-b599-4fbf-943d-f6d10cbf5bce" providerId="AD" clId="Web-{05B3F7C5-1808-44C9-BCDC-587BF58D1F3B}" dt="2021-11-30T15:16:27.736" v="427" actId="20577"/>
        <pc:sldMkLst>
          <pc:docMk/>
          <pc:sldMk cId="1690121132" sldId="283"/>
        </pc:sldMkLst>
        <pc:spChg chg="mod">
          <ac:chgData name="Govindaiah, Babitha" userId="S::b_g433@txstate.edu::c3a0d7ed-b599-4fbf-943d-f6d10cbf5bce" providerId="AD" clId="Web-{05B3F7C5-1808-44C9-BCDC-587BF58D1F3B}" dt="2021-11-30T15:15:39.344" v="418" actId="20577"/>
          <ac:spMkLst>
            <pc:docMk/>
            <pc:sldMk cId="1690121132" sldId="283"/>
            <ac:spMk id="2" creationId="{3CD1BC42-177D-4E0E-9D88-86D73DCD803F}"/>
          </ac:spMkLst>
        </pc:spChg>
        <pc:spChg chg="mod">
          <ac:chgData name="Govindaiah, Babitha" userId="S::b_g433@txstate.edu::c3a0d7ed-b599-4fbf-943d-f6d10cbf5bce" providerId="AD" clId="Web-{05B3F7C5-1808-44C9-BCDC-587BF58D1F3B}" dt="2021-11-30T15:16:27.736" v="427" actId="20577"/>
          <ac:spMkLst>
            <pc:docMk/>
            <pc:sldMk cId="1690121132" sldId="283"/>
            <ac:spMk id="3" creationId="{79129B39-2709-4412-80CA-AF8B5ABD507F}"/>
          </ac:spMkLst>
        </pc:spChg>
      </pc:sldChg>
    </pc:docChg>
  </pc:docChgLst>
  <pc:docChgLst>
    <pc:chgData name="Priya, Pooja" userId="S::p_p187@txstate.edu::47383fbe-d5ec-4aa4-b69c-6520c7cb03fc" providerId="AD" clId="Web-{107AD054-44E0-4084-B3C8-9C81AE10B746}"/>
    <pc:docChg chg="modSld">
      <pc:chgData name="Priya, Pooja" userId="S::p_p187@txstate.edu::47383fbe-d5ec-4aa4-b69c-6520c7cb03fc" providerId="AD" clId="Web-{107AD054-44E0-4084-B3C8-9C81AE10B746}" dt="2021-11-29T18:34:02.646" v="1" actId="20577"/>
      <pc:docMkLst>
        <pc:docMk/>
      </pc:docMkLst>
      <pc:sldChg chg="modSp">
        <pc:chgData name="Priya, Pooja" userId="S::p_p187@txstate.edu::47383fbe-d5ec-4aa4-b69c-6520c7cb03fc" providerId="AD" clId="Web-{107AD054-44E0-4084-B3C8-9C81AE10B746}" dt="2021-11-29T18:34:02.646" v="1" actId="20577"/>
        <pc:sldMkLst>
          <pc:docMk/>
          <pc:sldMk cId="2725037126" sldId="270"/>
        </pc:sldMkLst>
        <pc:spChg chg="mod">
          <ac:chgData name="Priya, Pooja" userId="S::p_p187@txstate.edu::47383fbe-d5ec-4aa4-b69c-6520c7cb03fc" providerId="AD" clId="Web-{107AD054-44E0-4084-B3C8-9C81AE10B746}" dt="2021-11-29T18:34:02.646" v="1" actId="20577"/>
          <ac:spMkLst>
            <pc:docMk/>
            <pc:sldMk cId="2725037126" sldId="270"/>
            <ac:spMk id="3" creationId="{4D277CE5-0470-854D-9EB8-FDD042AE0C61}"/>
          </ac:spMkLst>
        </pc:spChg>
      </pc:sldChg>
    </pc:docChg>
  </pc:docChgLst>
  <pc:docChgLst>
    <pc:chgData name="Priya, Pooja" userId="S::p_p187@txstate.edu::47383fbe-d5ec-4aa4-b69c-6520c7cb03fc" providerId="AD" clId="Web-{233F74B4-3DF1-43E3-8EB7-401E363E0C7A}"/>
    <pc:docChg chg="addSld delSld modSld">
      <pc:chgData name="Priya, Pooja" userId="S::p_p187@txstate.edu::47383fbe-d5ec-4aa4-b69c-6520c7cb03fc" providerId="AD" clId="Web-{233F74B4-3DF1-43E3-8EB7-401E363E0C7A}" dt="2021-04-28T22:05:53.612" v="236" actId="20577"/>
      <pc:docMkLst>
        <pc:docMk/>
      </pc:docMkLst>
      <pc:sldChg chg="modSp del">
        <pc:chgData name="Priya, Pooja" userId="S::p_p187@txstate.edu::47383fbe-d5ec-4aa4-b69c-6520c7cb03fc" providerId="AD" clId="Web-{233F74B4-3DF1-43E3-8EB7-401E363E0C7A}" dt="2021-04-28T21:17:45.151" v="40"/>
        <pc:sldMkLst>
          <pc:docMk/>
          <pc:sldMk cId="282903032" sldId="258"/>
        </pc:sldMkLst>
        <pc:spChg chg="mod">
          <ac:chgData name="Priya, Pooja" userId="S::p_p187@txstate.edu::47383fbe-d5ec-4aa4-b69c-6520c7cb03fc" providerId="AD" clId="Web-{233F74B4-3DF1-43E3-8EB7-401E363E0C7A}" dt="2021-04-28T21:17:38.167" v="37" actId="20577"/>
          <ac:spMkLst>
            <pc:docMk/>
            <pc:sldMk cId="282903032" sldId="258"/>
            <ac:spMk id="2" creationId="{DB2C4322-316E-1549-9B88-C785454C61BE}"/>
          </ac:spMkLst>
        </pc:spChg>
        <pc:spChg chg="mod">
          <ac:chgData name="Priya, Pooja" userId="S::p_p187@txstate.edu::47383fbe-d5ec-4aa4-b69c-6520c7cb03fc" providerId="AD" clId="Web-{233F74B4-3DF1-43E3-8EB7-401E363E0C7A}" dt="2021-04-28T21:17:41.464" v="39" actId="20577"/>
          <ac:spMkLst>
            <pc:docMk/>
            <pc:sldMk cId="282903032" sldId="258"/>
            <ac:spMk id="4" creationId="{98D1DC89-B861-0A4F-9550-D7000A8CEBD1}"/>
          </ac:spMkLst>
        </pc:spChg>
      </pc:sldChg>
      <pc:sldChg chg="addSp delSp modSp del">
        <pc:chgData name="Priya, Pooja" userId="S::p_p187@txstate.edu::47383fbe-d5ec-4aa4-b69c-6520c7cb03fc" providerId="AD" clId="Web-{233F74B4-3DF1-43E3-8EB7-401E363E0C7A}" dt="2021-04-28T21:52:18.905" v="188"/>
        <pc:sldMkLst>
          <pc:docMk/>
          <pc:sldMk cId="3581578232" sldId="261"/>
        </pc:sldMkLst>
        <pc:spChg chg="mod">
          <ac:chgData name="Priya, Pooja" userId="S::p_p187@txstate.edu::47383fbe-d5ec-4aa4-b69c-6520c7cb03fc" providerId="AD" clId="Web-{233F74B4-3DF1-43E3-8EB7-401E363E0C7A}" dt="2021-04-28T21:18:42.030" v="41" actId="20577"/>
          <ac:spMkLst>
            <pc:docMk/>
            <pc:sldMk cId="3581578232" sldId="261"/>
            <ac:spMk id="26" creationId="{8A8B5D45-80FC-9040-A0B2-07ECC7FB9BCE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19:25.673" v="46"/>
          <ac:spMkLst>
            <pc:docMk/>
            <pc:sldMk cId="3581578232" sldId="261"/>
            <ac:spMk id="35" creationId="{15686970-FEEC-4F6E-AD58-B345B577FB3A}"/>
          </ac:spMkLst>
        </pc:spChg>
      </pc:sldChg>
      <pc:sldChg chg="addSp modSp">
        <pc:chgData name="Priya, Pooja" userId="S::p_p187@txstate.edu::47383fbe-d5ec-4aa4-b69c-6520c7cb03fc" providerId="AD" clId="Web-{233F74B4-3DF1-43E3-8EB7-401E363E0C7A}" dt="2021-04-28T21:17:05.962" v="28" actId="1076"/>
        <pc:sldMkLst>
          <pc:docMk/>
          <pc:sldMk cId="672322359" sldId="271"/>
        </pc:sldMkLst>
        <pc:spChg chg="mod">
          <ac:chgData name="Priya, Pooja" userId="S::p_p187@txstate.edu::47383fbe-d5ec-4aa4-b69c-6520c7cb03fc" providerId="AD" clId="Web-{233F74B4-3DF1-43E3-8EB7-401E363E0C7A}" dt="2021-04-28T21:04:11.632" v="20" actId="20577"/>
          <ac:spMkLst>
            <pc:docMk/>
            <pc:sldMk cId="672322359" sldId="271"/>
            <ac:spMk id="2" creationId="{7AA83219-A640-4CC3-8B53-D8E7F5CEC5F5}"/>
          </ac:spMkLst>
        </pc:spChg>
        <pc:spChg chg="mod">
          <ac:chgData name="Priya, Pooja" userId="S::p_p187@txstate.edu::47383fbe-d5ec-4aa4-b69c-6520c7cb03fc" providerId="AD" clId="Web-{233F74B4-3DF1-43E3-8EB7-401E363E0C7A}" dt="2021-04-28T21:04:17.367" v="21" actId="14100"/>
          <ac:spMkLst>
            <pc:docMk/>
            <pc:sldMk cId="672322359" sldId="271"/>
            <ac:spMk id="3" creationId="{F49CC667-70C2-4F50-9C7B-7DBD6A4F523C}"/>
          </ac:spMkLst>
        </pc:spChg>
        <pc:picChg chg="add mod">
          <ac:chgData name="Priya, Pooja" userId="S::p_p187@txstate.edu::47383fbe-d5ec-4aa4-b69c-6520c7cb03fc" providerId="AD" clId="Web-{233F74B4-3DF1-43E3-8EB7-401E363E0C7A}" dt="2021-04-28T21:15:08.470" v="26" actId="1076"/>
          <ac:picMkLst>
            <pc:docMk/>
            <pc:sldMk cId="672322359" sldId="271"/>
            <ac:picMk id="4" creationId="{E9EA3A33-5E11-4B42-BE50-3E7F821202C6}"/>
          </ac:picMkLst>
        </pc:picChg>
        <pc:picChg chg="add mod">
          <ac:chgData name="Priya, Pooja" userId="S::p_p187@txstate.edu::47383fbe-d5ec-4aa4-b69c-6520c7cb03fc" providerId="AD" clId="Web-{233F74B4-3DF1-43E3-8EB7-401E363E0C7A}" dt="2021-04-28T21:17:05.962" v="28" actId="1076"/>
          <ac:picMkLst>
            <pc:docMk/>
            <pc:sldMk cId="672322359" sldId="271"/>
            <ac:picMk id="5" creationId="{FE646152-3C2A-4D35-A042-3EE8F28A5F72}"/>
          </ac:picMkLst>
        </pc:picChg>
      </pc:sldChg>
      <pc:sldChg chg="addSp delSp modSp new del mod setBg modClrScheme chgLayout">
        <pc:chgData name="Priya, Pooja" userId="S::p_p187@txstate.edu::47383fbe-d5ec-4aa4-b69c-6520c7cb03fc" providerId="AD" clId="Web-{233F74B4-3DF1-43E3-8EB7-401E363E0C7A}" dt="2021-04-28T21:50:06.006" v="180"/>
        <pc:sldMkLst>
          <pc:docMk/>
          <pc:sldMk cId="516950334" sldId="274"/>
        </pc:sldMkLst>
        <pc:spChg chg="del mod">
          <ac:chgData name="Priya, Pooja" userId="S::p_p187@txstate.edu::47383fbe-d5ec-4aa4-b69c-6520c7cb03fc" providerId="AD" clId="Web-{233F74B4-3DF1-43E3-8EB7-401E363E0C7A}" dt="2021-04-28T21:21:26.728" v="70"/>
          <ac:spMkLst>
            <pc:docMk/>
            <pc:sldMk cId="516950334" sldId="274"/>
            <ac:spMk id="2" creationId="{2C4730B6-E641-4C18-91D1-F266DBFCCD58}"/>
          </ac:spMkLst>
        </pc:spChg>
        <pc:spChg chg="del mod">
          <ac:chgData name="Priya, Pooja" userId="S::p_p187@txstate.edu::47383fbe-d5ec-4aa4-b69c-6520c7cb03fc" providerId="AD" clId="Web-{233F74B4-3DF1-43E3-8EB7-401E363E0C7A}" dt="2021-04-28T21:21:33.759" v="72"/>
          <ac:spMkLst>
            <pc:docMk/>
            <pc:sldMk cId="516950334" sldId="274"/>
            <ac:spMk id="3" creationId="{FAFA7196-4F91-4AC5-AA86-68614EE3C3BD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21:31.337" v="71"/>
          <ac:spMkLst>
            <pc:docMk/>
            <pc:sldMk cId="516950334" sldId="274"/>
            <ac:spMk id="6" creationId="{4AA92815-DAD9-4186-B5EE-00DC98BABA6A}"/>
          </ac:spMkLst>
        </pc:spChg>
        <pc:spChg chg="add mod ord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7" creationId="{3CBA62DD-434F-4062-BD55-619D98757F95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21:57.511" v="74"/>
          <ac:spMkLst>
            <pc:docMk/>
            <pc:sldMk cId="516950334" sldId="274"/>
            <ac:spMk id="8" creationId="{9A6C6D31-DCFF-467E-AD01-B2EBC696F3B9}"/>
          </ac:spMkLst>
        </pc:spChg>
        <pc:spChg chg="add del">
          <ac:chgData name="Priya, Pooja" userId="S::p_p187@txstate.edu::47383fbe-d5ec-4aa4-b69c-6520c7cb03fc" providerId="AD" clId="Web-{233F74B4-3DF1-43E3-8EB7-401E363E0C7A}" dt="2021-04-28T21:22:57.905" v="89"/>
          <ac:spMkLst>
            <pc:docMk/>
            <pc:sldMk cId="516950334" sldId="274"/>
            <ac:spMk id="11" creationId="{67048353-8981-459A-9BC6-9711CE462E06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04.140" v="91"/>
          <ac:spMkLst>
            <pc:docMk/>
            <pc:sldMk cId="516950334" sldId="274"/>
            <ac:spMk id="12" creationId="{37C89E4B-3C9F-44B9-8B86-D9E3D112D8EC}"/>
          </ac:spMkLst>
        </pc:spChg>
        <pc:spChg chg="add del">
          <ac:chgData name="Priya, Pooja" userId="S::p_p187@txstate.edu::47383fbe-d5ec-4aa4-b69c-6520c7cb03fc" providerId="AD" clId="Web-{233F74B4-3DF1-43E3-8EB7-401E363E0C7A}" dt="2021-04-28T21:22:55.452" v="87"/>
          <ac:spMkLst>
            <pc:docMk/>
            <pc:sldMk cId="516950334" sldId="274"/>
            <ac:spMk id="13" creationId="{64CDEE32-6860-4220-BEB3-B9B4E279A0EC}"/>
          </ac:spMkLst>
        </pc:spChg>
        <pc:spChg chg="add del">
          <ac:chgData name="Priya, Pooja" userId="S::p_p187@txstate.edu::47383fbe-d5ec-4aa4-b69c-6520c7cb03fc" providerId="AD" clId="Web-{233F74B4-3DF1-43E3-8EB7-401E363E0C7A}" dt="2021-04-28T21:22:57.905" v="89"/>
          <ac:spMkLst>
            <pc:docMk/>
            <pc:sldMk cId="516950334" sldId="274"/>
            <ac:spMk id="14" creationId="{BEE73255-8084-4DF9-BB0B-15EAC92E2CB9}"/>
          </ac:spMkLst>
        </pc:spChg>
        <pc:spChg chg="add del">
          <ac:chgData name="Priya, Pooja" userId="S::p_p187@txstate.edu::47383fbe-d5ec-4aa4-b69c-6520c7cb03fc" providerId="AD" clId="Web-{233F74B4-3DF1-43E3-8EB7-401E363E0C7A}" dt="2021-04-28T21:22:55.452" v="87"/>
          <ac:spMkLst>
            <pc:docMk/>
            <pc:sldMk cId="516950334" sldId="274"/>
            <ac:spMk id="16" creationId="{FF9B822F-893E-44C8-963C-64F50ACECBB2}"/>
          </ac:spMkLst>
        </pc:spChg>
        <pc:spChg chg="add del">
          <ac:chgData name="Priya, Pooja" userId="S::p_p187@txstate.edu::47383fbe-d5ec-4aa4-b69c-6520c7cb03fc" providerId="AD" clId="Web-{233F74B4-3DF1-43E3-8EB7-401E363E0C7A}" dt="2021-04-28T21:22:55.452" v="87"/>
          <ac:spMkLst>
            <pc:docMk/>
            <pc:sldMk cId="516950334" sldId="274"/>
            <ac:spMk id="18" creationId="{EBF87945-A001-489F-9D9B-7D9435F0B9CA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15" v="95"/>
          <ac:spMkLst>
            <pc:docMk/>
            <pc:sldMk cId="516950334" sldId="274"/>
            <ac:spMk id="19" creationId="{F56F5174-31D9-4DBB-AAB7-A1FD7BDB1352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15" v="95"/>
          <ac:spMkLst>
            <pc:docMk/>
            <pc:sldMk cId="516950334" sldId="274"/>
            <ac:spMk id="20" creationId="{F9A95BEE-6BB1-4A28-A8E6-A34B2E42EF87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15" v="95"/>
          <ac:spMkLst>
            <pc:docMk/>
            <pc:sldMk cId="516950334" sldId="274"/>
            <ac:spMk id="22" creationId="{923E4E90-24B1-40F5-B471-623BDE3C5424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23" creationId="{FF9B822F-893E-44C8-963C-64F50ACECBB2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07.078" v="93"/>
          <ac:spMkLst>
            <pc:docMk/>
            <pc:sldMk cId="516950334" sldId="274"/>
            <ac:spMk id="24" creationId="{F4C0B10B-D2C4-4A54-AFAD-3D27DF88BB37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07.078" v="93"/>
          <ac:spMkLst>
            <pc:docMk/>
            <pc:sldMk cId="516950334" sldId="274"/>
            <ac:spMk id="26" creationId="{E94AE1D6-1BC5-45C9-87D1-89DDD703FC02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27" creationId="{EBF87945-A001-489F-9D9B-7D9435F0B9CA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40:37.299" v="151"/>
          <ac:spMkLst>
            <pc:docMk/>
            <pc:sldMk cId="516950334" sldId="274"/>
            <ac:spMk id="28" creationId="{64CDEE32-6860-4220-BEB3-B9B4E279A0EC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2.423" v="101"/>
          <ac:spMkLst>
            <pc:docMk/>
            <pc:sldMk cId="516950334" sldId="274"/>
            <ac:spMk id="30" creationId="{A4AC5506-6312-4701-8D3C-40187889A947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3"/>
          <ac:spMkLst>
            <pc:docMk/>
            <pc:sldMk cId="516950334" sldId="274"/>
            <ac:spMk id="31" creationId="{AC5782D3-6CED-43A7-BE35-09C48F8091FB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3"/>
          <ac:spMkLst>
            <pc:docMk/>
            <pc:sldMk cId="516950334" sldId="274"/>
            <ac:spMk id="32" creationId="{6721F593-ECD2-4B5B-AAE4-0866A4CDC970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28.516" v="99"/>
          <ac:spMkLst>
            <pc:docMk/>
            <pc:sldMk cId="516950334" sldId="274"/>
            <ac:spMk id="33" creationId="{E45CA849-654C-4173-AD99-B3A2528275F5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3"/>
          <ac:spMkLst>
            <pc:docMk/>
            <pc:sldMk cId="516950334" sldId="274"/>
            <ac:spMk id="34" creationId="{71DEE99F-D18C-4025-BA3F-CEBF5258ED3D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28.516" v="99"/>
          <ac:spMkLst>
            <pc:docMk/>
            <pc:sldMk cId="516950334" sldId="274"/>
            <ac:spMk id="35" creationId="{3E23A947-2D45-4208-AE2B-64948C87A3EB}"/>
          </ac:spMkLst>
        </pc:spChg>
        <pc:spChg chg="add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36" creationId="{E45CA849-654C-4173-AD99-B3A2528275F5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28.516" v="99"/>
          <ac:spMkLst>
            <pc:docMk/>
            <pc:sldMk cId="516950334" sldId="274"/>
            <ac:spMk id="37" creationId="{E5BBB0F9-6A59-4D02-A9C7-A2D6516684CE}"/>
          </ac:spMkLst>
        </pc:spChg>
        <pc:spChg chg="add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38" creationId="{3E23A947-2D45-4208-AE2B-64948C87A3EB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3"/>
          <ac:spMkLst>
            <pc:docMk/>
            <pc:sldMk cId="516950334" sldId="274"/>
            <ac:spMk id="39" creationId="{976FA5D9-3A7C-4FA7-9BA8-1905D703FD77}"/>
          </ac:spMkLst>
        </pc:spChg>
        <pc:spChg chg="add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40" creationId="{E5BBB0F9-6A59-4D02-A9C7-A2D6516684CE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3"/>
          <ac:spMkLst>
            <pc:docMk/>
            <pc:sldMk cId="516950334" sldId="274"/>
            <ac:spMk id="41" creationId="{4652D57C-331F-43B8-9C07-69FBA9C0279E}"/>
          </ac:spMkLst>
        </pc:spChg>
        <pc:grpChg chg="add del">
          <ac:chgData name="Priya, Pooja" userId="S::p_p187@txstate.edu::47383fbe-d5ec-4aa4-b69c-6520c7cb03fc" providerId="AD" clId="Web-{233F74B4-3DF1-43E3-8EB7-401E363E0C7A}" dt="2021-04-28T21:23:07.078" v="93"/>
          <ac:grpSpMkLst>
            <pc:docMk/>
            <pc:sldMk cId="516950334" sldId="274"/>
            <ac:grpSpMk id="25" creationId="{B6BADB90-C74B-40D6-86DC-503F65FCE8DC}"/>
          </ac:grpSpMkLst>
        </pc:grpChg>
        <pc:picChg chg="add del mod">
          <ac:chgData name="Priya, Pooja" userId="S::p_p187@txstate.edu::47383fbe-d5ec-4aa4-b69c-6520c7cb03fc" providerId="AD" clId="Web-{233F74B4-3DF1-43E3-8EB7-401E363E0C7A}" dt="2021-04-28T21:21:22.071" v="69"/>
          <ac:picMkLst>
            <pc:docMk/>
            <pc:sldMk cId="516950334" sldId="274"/>
            <ac:picMk id="4" creationId="{595C5AF5-46EE-4EB3-A25B-9A07D0A6978C}"/>
          </ac:picMkLst>
        </pc:picChg>
        <pc:picChg chg="add del mod ord">
          <ac:chgData name="Priya, Pooja" userId="S::p_p187@txstate.edu::47383fbe-d5ec-4aa4-b69c-6520c7cb03fc" providerId="AD" clId="Web-{233F74B4-3DF1-43E3-8EB7-401E363E0C7A}" dt="2021-04-28T21:40:29.408" v="150"/>
          <ac:picMkLst>
            <pc:docMk/>
            <pc:sldMk cId="516950334" sldId="274"/>
            <ac:picMk id="9" creationId="{A98F1F19-586B-44A2-B92B-B6F0B8FDE101}"/>
          </ac:picMkLst>
        </pc:picChg>
        <pc:picChg chg="add mod ord">
          <ac:chgData name="Priya, Pooja" userId="S::p_p187@txstate.edu::47383fbe-d5ec-4aa4-b69c-6520c7cb03fc" providerId="AD" clId="Web-{233F74B4-3DF1-43E3-8EB7-401E363E0C7A}" dt="2021-04-28T21:41:43.287" v="164" actId="14100"/>
          <ac:picMkLst>
            <pc:docMk/>
            <pc:sldMk cId="516950334" sldId="274"/>
            <ac:picMk id="10" creationId="{BBCE3723-0939-422F-94EC-9739A6E6B000}"/>
          </ac:picMkLst>
        </pc:picChg>
        <pc:picChg chg="add del">
          <ac:chgData name="Priya, Pooja" userId="S::p_p187@txstate.edu::47383fbe-d5ec-4aa4-b69c-6520c7cb03fc" providerId="AD" clId="Web-{233F74B4-3DF1-43E3-8EB7-401E363E0C7A}" dt="2021-04-28T21:23:15" v="95"/>
          <ac:picMkLst>
            <pc:docMk/>
            <pc:sldMk cId="516950334" sldId="274"/>
            <ac:picMk id="21" creationId="{AE113210-7872-481A-ADE6-3A05CCAF5EB2}"/>
          </ac:picMkLst>
        </pc:picChg>
        <pc:cxnChg chg="add del">
          <ac:chgData name="Priya, Pooja" userId="S::p_p187@txstate.edu::47383fbe-d5ec-4aa4-b69c-6520c7cb03fc" providerId="AD" clId="Web-{233F74B4-3DF1-43E3-8EB7-401E363E0C7A}" dt="2021-04-28T21:23:04.140" v="91"/>
          <ac:cxnSpMkLst>
            <pc:docMk/>
            <pc:sldMk cId="516950334" sldId="274"/>
            <ac:cxnSpMk id="15" creationId="{AA2EAA10-076F-46BD-8F0F-B9A2FB77A85C}"/>
          </ac:cxnSpMkLst>
        </pc:cxnChg>
        <pc:cxnChg chg="add del">
          <ac:chgData name="Priya, Pooja" userId="S::p_p187@txstate.edu::47383fbe-d5ec-4aa4-b69c-6520c7cb03fc" providerId="AD" clId="Web-{233F74B4-3DF1-43E3-8EB7-401E363E0C7A}" dt="2021-04-28T21:23:04.140" v="91"/>
          <ac:cxnSpMkLst>
            <pc:docMk/>
            <pc:sldMk cId="516950334" sldId="274"/>
            <ac:cxnSpMk id="17" creationId="{D891E407-403B-4764-86C9-33A56D3BCAA3}"/>
          </ac:cxnSpMkLst>
        </pc:cxnChg>
      </pc:sldChg>
      <pc:sldChg chg="addSp delSp modSp new del mod setBg setClrOvrMap">
        <pc:chgData name="Priya, Pooja" userId="S::p_p187@txstate.edu::47383fbe-d5ec-4aa4-b69c-6520c7cb03fc" providerId="AD" clId="Web-{233F74B4-3DF1-43E3-8EB7-401E363E0C7A}" dt="2021-04-28T21:52:12.061" v="187"/>
        <pc:sldMkLst>
          <pc:docMk/>
          <pc:sldMk cId="1419696750" sldId="275"/>
        </pc:sldMkLst>
        <pc:spChg chg="add del mod ord">
          <ac:chgData name="Priya, Pooja" userId="S::p_p187@txstate.edu::47383fbe-d5ec-4aa4-b69c-6520c7cb03fc" providerId="AD" clId="Web-{233F74B4-3DF1-43E3-8EB7-401E363E0C7A}" dt="2021-04-28T21:39:56.546" v="148"/>
          <ac:spMkLst>
            <pc:docMk/>
            <pc:sldMk cId="1419696750" sldId="275"/>
            <ac:spMk id="2" creationId="{C56406AC-02D1-4BA3-B6BC-43A2804A805D}"/>
          </ac:spMkLst>
        </pc:spChg>
        <pc:spChg chg="del">
          <ac:chgData name="Priya, Pooja" userId="S::p_p187@txstate.edu::47383fbe-d5ec-4aa4-b69c-6520c7cb03fc" providerId="AD" clId="Web-{233F74B4-3DF1-43E3-8EB7-401E363E0C7A}" dt="2021-04-28T21:31:10.592" v="106"/>
          <ac:spMkLst>
            <pc:docMk/>
            <pc:sldMk cId="1419696750" sldId="275"/>
            <ac:spMk id="3" creationId="{FE719EBB-7932-47AA-98FE-0BD9EA861949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37:49.179" v="111"/>
          <ac:spMkLst>
            <pc:docMk/>
            <pc:sldMk cId="1419696750" sldId="275"/>
            <ac:spMk id="6" creationId="{7B33BDD4-7CAF-4875-B023-B9DE510F8B54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39:56.546" v="148"/>
          <ac:spMkLst>
            <pc:docMk/>
            <pc:sldMk cId="1419696750" sldId="275"/>
            <ac:spMk id="11" creationId="{5AD1F8F2-8A58-4005-A9E2-21D1ED8354E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30"/>
          <ac:spMkLst>
            <pc:docMk/>
            <pc:sldMk cId="1419696750" sldId="275"/>
            <ac:spMk id="14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30"/>
          <ac:spMkLst>
            <pc:docMk/>
            <pc:sldMk cId="1419696750" sldId="275"/>
            <ac:spMk id="16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4.434" v="127"/>
          <ac:spMkLst>
            <pc:docMk/>
            <pc:sldMk cId="1419696750" sldId="275"/>
            <ac:spMk id="18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4.434" v="127"/>
          <ac:spMkLst>
            <pc:docMk/>
            <pc:sldMk cId="1419696750" sldId="275"/>
            <ac:spMk id="19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29"/>
          <ac:spMkLst>
            <pc:docMk/>
            <pc:sldMk cId="1419696750" sldId="275"/>
            <ac:spMk id="20" creationId="{84ECDE7A-6944-466D-8FFE-149A29BA6BAE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2.074" v="125"/>
          <ac:spMkLst>
            <pc:docMk/>
            <pc:sldMk cId="1419696750" sldId="275"/>
            <ac:spMk id="21" creationId="{E45CA849-654C-4173-AD99-B3A2528275F5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29"/>
          <ac:spMkLst>
            <pc:docMk/>
            <pc:sldMk cId="1419696750" sldId="275"/>
            <ac:spMk id="22" creationId="{B3420082-9415-44EC-802E-C77D71D59C5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2.074" v="125"/>
          <ac:spMkLst>
            <pc:docMk/>
            <pc:sldMk cId="1419696750" sldId="275"/>
            <ac:spMk id="23" creationId="{3E23A947-2D45-4208-AE2B-64948C87A3EB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29"/>
          <ac:spMkLst>
            <pc:docMk/>
            <pc:sldMk cId="1419696750" sldId="275"/>
            <ac:spMk id="24" creationId="{55A52C45-1FCB-4636-A80F-2849B8226C01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2.074" v="125"/>
          <ac:spMkLst>
            <pc:docMk/>
            <pc:sldMk cId="1419696750" sldId="275"/>
            <ac:spMk id="25" creationId="{E5BBB0F9-6A59-4D02-A9C7-A2D6516684CE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6.546" v="149"/>
          <ac:spMkLst>
            <pc:docMk/>
            <pc:sldMk cId="1419696750" sldId="275"/>
            <ac:spMk id="26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29"/>
          <ac:spMkLst>
            <pc:docMk/>
            <pc:sldMk cId="1419696750" sldId="275"/>
            <ac:spMk id="27" creationId="{768EB4DD-3704-43AD-92B3-C4E0C6EA92CB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6.546" v="149"/>
          <ac:spMkLst>
            <pc:docMk/>
            <pc:sldMk cId="1419696750" sldId="275"/>
            <ac:spMk id="28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34.607" v="136"/>
          <ac:spMkLst>
            <pc:docMk/>
            <pc:sldMk cId="1419696750" sldId="275"/>
            <ac:spMk id="30" creationId="{E559D998-AB6C-46E1-B394-118E9A1E2D6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0.389" v="138"/>
          <ac:spMkLst>
            <pc:docMk/>
            <pc:sldMk cId="1419696750" sldId="275"/>
            <ac:spMk id="31" creationId="{E862BE82-D00D-42C1-BF16-93AA37870C3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2.764" v="140"/>
          <ac:spMkLst>
            <pc:docMk/>
            <pc:sldMk cId="1419696750" sldId="275"/>
            <ac:spMk id="32" creationId="{9B76D444-2756-434F-AE61-96D69830C13E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29.716" v="134"/>
          <ac:spMkLst>
            <pc:docMk/>
            <pc:sldMk cId="1419696750" sldId="275"/>
            <ac:spMk id="33" creationId="{92CC4BDB-5B81-4023-B967-7DF04BC13389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2.764" v="140"/>
          <ac:spMkLst>
            <pc:docMk/>
            <pc:sldMk cId="1419696750" sldId="275"/>
            <ac:spMk id="34" creationId="{B0161EF8-C8C6-4F2A-9D5C-49BD28A2BDC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0.389" v="138"/>
          <ac:spMkLst>
            <pc:docMk/>
            <pc:sldMk cId="1419696750" sldId="275"/>
            <ac:spMk id="35" creationId="{F6D92C2D-1D3D-4974-918C-06579FB354A9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5.546" v="142"/>
          <ac:spMkLst>
            <pc:docMk/>
            <pc:sldMk cId="1419696750" sldId="275"/>
            <ac:spMk id="36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5.546" v="142"/>
          <ac:spMkLst>
            <pc:docMk/>
            <pc:sldMk cId="1419696750" sldId="275"/>
            <ac:spMk id="37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1.733" v="144"/>
          <ac:spMkLst>
            <pc:docMk/>
            <pc:sldMk cId="1419696750" sldId="275"/>
            <ac:spMk id="38" creationId="{B775CD93-9DF2-48CB-9F57-1BCA9A46C7FA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1.733" v="144"/>
          <ac:spMkLst>
            <pc:docMk/>
            <pc:sldMk cId="1419696750" sldId="275"/>
            <ac:spMk id="39" creationId="{1C091803-41C2-48E0-9228-5148460C7479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1.733" v="144"/>
          <ac:spMkLst>
            <pc:docMk/>
            <pc:sldMk cId="1419696750" sldId="275"/>
            <ac:spMk id="40" creationId="{E186B68C-84BC-4A6E-99D1-EE87483C1349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1.733" v="144"/>
          <ac:spMkLst>
            <pc:docMk/>
            <pc:sldMk cId="1419696750" sldId="275"/>
            <ac:spMk id="41" creationId="{6166C6D1-23AC-49C4-BA07-238E4E9F8CEB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4.124" v="146"/>
          <ac:spMkLst>
            <pc:docMk/>
            <pc:sldMk cId="1419696750" sldId="275"/>
            <ac:spMk id="42" creationId="{E862BE82-D00D-42C1-BF16-93AA37870C3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4.124" v="146"/>
          <ac:spMkLst>
            <pc:docMk/>
            <pc:sldMk cId="1419696750" sldId="275"/>
            <ac:spMk id="43" creationId="{F6D92C2D-1D3D-4974-918C-06579FB354A9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6.546" v="148"/>
          <ac:spMkLst>
            <pc:docMk/>
            <pc:sldMk cId="1419696750" sldId="275"/>
            <ac:spMk id="44" creationId="{92CC4BDB-5B81-4023-B967-7DF04BC13389}"/>
          </ac:spMkLst>
        </pc:spChg>
        <pc:spChg chg="add">
          <ac:chgData name="Priya, Pooja" userId="S::p_p187@txstate.edu::47383fbe-d5ec-4aa4-b69c-6520c7cb03fc" providerId="AD" clId="Web-{233F74B4-3DF1-43E3-8EB7-401E363E0C7A}" dt="2021-04-28T21:39:56.546" v="149"/>
          <ac:spMkLst>
            <pc:docMk/>
            <pc:sldMk cId="1419696750" sldId="275"/>
            <ac:spMk id="45" creationId="{4038CB10-1F5C-4D54-9DF7-12586DE5B007}"/>
          </ac:spMkLst>
        </pc:spChg>
        <pc:spChg chg="add">
          <ac:chgData name="Priya, Pooja" userId="S::p_p187@txstate.edu::47383fbe-d5ec-4aa4-b69c-6520c7cb03fc" providerId="AD" clId="Web-{233F74B4-3DF1-43E3-8EB7-401E363E0C7A}" dt="2021-04-28T21:39:56.546" v="149"/>
          <ac:spMkLst>
            <pc:docMk/>
            <pc:sldMk cId="1419696750" sldId="275"/>
            <ac:spMk id="46" creationId="{73ED6512-6858-4552-B699-9A97FE9A4EA2}"/>
          </ac:spMkLst>
        </pc:spChg>
        <pc:picChg chg="add del mod ord">
          <ac:chgData name="Priya, Pooja" userId="S::p_p187@txstate.edu::47383fbe-d5ec-4aa4-b69c-6520c7cb03fc" providerId="AD" clId="Web-{233F74B4-3DF1-43E3-8EB7-401E363E0C7A}" dt="2021-04-28T21:31:32.343" v="110"/>
          <ac:picMkLst>
            <pc:docMk/>
            <pc:sldMk cId="1419696750" sldId="275"/>
            <ac:picMk id="4" creationId="{77C7E5FB-C1C1-4B56-96F7-155B30025308}"/>
          </ac:picMkLst>
        </pc:picChg>
        <pc:picChg chg="add mod ord">
          <ac:chgData name="Priya, Pooja" userId="S::p_p187@txstate.edu::47383fbe-d5ec-4aa4-b69c-6520c7cb03fc" providerId="AD" clId="Web-{233F74B4-3DF1-43E3-8EB7-401E363E0C7A}" dt="2021-04-28T21:39:56.546" v="149"/>
          <ac:picMkLst>
            <pc:docMk/>
            <pc:sldMk cId="1419696750" sldId="275"/>
            <ac:picMk id="7" creationId="{B4D06F69-B0A9-48E7-994B-92499E2A190F}"/>
          </ac:picMkLst>
        </pc:picChg>
      </pc:sldChg>
      <pc:sldChg chg="addSp delSp modSp new mod setBg">
        <pc:chgData name="Priya, Pooja" userId="S::p_p187@txstate.edu::47383fbe-d5ec-4aa4-b69c-6520c7cb03fc" providerId="AD" clId="Web-{233F74B4-3DF1-43E3-8EB7-401E363E0C7A}" dt="2021-04-28T22:05:53.612" v="236" actId="20577"/>
        <pc:sldMkLst>
          <pc:docMk/>
          <pc:sldMk cId="4159307338" sldId="276"/>
        </pc:sldMkLst>
        <pc:spChg chg="mod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2" creationId="{E7EF2067-67B7-4564-8F70-38069A7D81D7}"/>
          </ac:spMkLst>
        </pc:spChg>
        <pc:spChg chg="del">
          <ac:chgData name="Priya, Pooja" userId="S::p_p187@txstate.edu::47383fbe-d5ec-4aa4-b69c-6520c7cb03fc" providerId="AD" clId="Web-{233F74B4-3DF1-43E3-8EB7-401E363E0C7A}" dt="2021-04-28T21:49:18.753" v="166"/>
          <ac:spMkLst>
            <pc:docMk/>
            <pc:sldMk cId="4159307338" sldId="276"/>
            <ac:spMk id="3" creationId="{A90693F7-E335-42AE-BD8B-269BA82DFE24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51:46.606" v="183"/>
          <ac:spMkLst>
            <pc:docMk/>
            <pc:sldMk cId="4159307338" sldId="276"/>
            <ac:spMk id="6" creationId="{ACE4DF15-54F4-4E5B-B73E-94385F43A83B}"/>
          </ac:spMkLst>
        </pc:spChg>
        <pc:spChg chg="add mod">
          <ac:chgData name="Priya, Pooja" userId="S::p_p187@txstate.edu::47383fbe-d5ec-4aa4-b69c-6520c7cb03fc" providerId="AD" clId="Web-{233F74B4-3DF1-43E3-8EB7-401E363E0C7A}" dt="2021-04-28T22:05:53.612" v="236" actId="20577"/>
          <ac:spMkLst>
            <pc:docMk/>
            <pc:sldMk cId="4159307338" sldId="276"/>
            <ac:spMk id="11" creationId="{5836FE53-ECC8-4438-B438-73A82CCA113B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14" creationId="{FF9B822F-893E-44C8-963C-64F50ACECBB2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16" creationId="{EBF87945-A001-489F-9D9B-7D9435F0B9CA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2.280" v="226"/>
          <ac:spMkLst>
            <pc:docMk/>
            <pc:sldMk cId="4159307338" sldId="276"/>
            <ac:spMk id="18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2.280" v="226"/>
          <ac:spMkLst>
            <pc:docMk/>
            <pc:sldMk cId="4159307338" sldId="276"/>
            <ac:spMk id="19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4.593" v="228"/>
          <ac:spMkLst>
            <pc:docMk/>
            <pc:sldMk cId="4159307338" sldId="276"/>
            <ac:spMk id="20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39.796" v="224"/>
          <ac:spMkLst>
            <pc:docMk/>
            <pc:sldMk cId="4159307338" sldId="276"/>
            <ac:spMk id="21" creationId="{84ECDE7A-6944-466D-8FFE-149A29BA6BAE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4.593" v="228"/>
          <ac:spMkLst>
            <pc:docMk/>
            <pc:sldMk cId="4159307338" sldId="276"/>
            <ac:spMk id="22" creationId="{36D30126-6314-4A93-B27E-5C66CF781924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39.796" v="224"/>
          <ac:spMkLst>
            <pc:docMk/>
            <pc:sldMk cId="4159307338" sldId="276"/>
            <ac:spMk id="23" creationId="{B3420082-9415-44EC-802E-C77D71D59C57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4.593" v="228"/>
          <ac:spMkLst>
            <pc:docMk/>
            <pc:sldMk cId="4159307338" sldId="276"/>
            <ac:spMk id="24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39.796" v="224"/>
          <ac:spMkLst>
            <pc:docMk/>
            <pc:sldMk cId="4159307338" sldId="276"/>
            <ac:spMk id="25" creationId="{55A52C45-1FCB-4636-A80F-2849B8226C01}"/>
          </ac:spMkLst>
        </pc:spChg>
        <pc:spChg chg="add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26" creationId="{84ECDE7A-6944-466D-8FFE-149A29BA6BAE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39.796" v="224"/>
          <ac:spMkLst>
            <pc:docMk/>
            <pc:sldMk cId="4159307338" sldId="276"/>
            <ac:spMk id="27" creationId="{768EB4DD-3704-43AD-92B3-C4E0C6EA92CB}"/>
          </ac:spMkLst>
        </pc:spChg>
        <pc:spChg chg="add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28" creationId="{B3420082-9415-44EC-802E-C77D71D59C57}"/>
          </ac:spMkLst>
        </pc:spChg>
        <pc:spChg chg="add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29" creationId="{55A52C45-1FCB-4636-A80F-2849B8226C01}"/>
          </ac:spMkLst>
        </pc:spChg>
        <pc:spChg chg="add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30" creationId="{768EB4DD-3704-43AD-92B3-C4E0C6EA92CB}"/>
          </ac:spMkLst>
        </pc:spChg>
        <pc:picChg chg="add del mod ord">
          <ac:chgData name="Priya, Pooja" userId="S::p_p187@txstate.edu::47383fbe-d5ec-4aa4-b69c-6520c7cb03fc" providerId="AD" clId="Web-{233F74B4-3DF1-43E3-8EB7-401E363E0C7A}" dt="2021-04-28T21:51:12.151" v="181"/>
          <ac:picMkLst>
            <pc:docMk/>
            <pc:sldMk cId="4159307338" sldId="276"/>
            <ac:picMk id="4" creationId="{43F54750-A97F-40A2-9B89-BFEC57750489}"/>
          </ac:picMkLst>
        </pc:picChg>
        <pc:picChg chg="add mod ord">
          <ac:chgData name="Priya, Pooja" userId="S::p_p187@txstate.edu::47383fbe-d5ec-4aa4-b69c-6520c7cb03fc" providerId="AD" clId="Web-{233F74B4-3DF1-43E3-8EB7-401E363E0C7A}" dt="2021-04-28T21:56:44.609" v="229"/>
          <ac:picMkLst>
            <pc:docMk/>
            <pc:sldMk cId="4159307338" sldId="276"/>
            <ac:picMk id="7" creationId="{B04EEFEE-6A38-45F0-8472-94BAEE2AD7EE}"/>
          </ac:picMkLst>
        </pc:picChg>
      </pc:sldChg>
      <pc:sldChg chg="new">
        <pc:chgData name="Priya, Pooja" userId="S::p_p187@txstate.edu::47383fbe-d5ec-4aa4-b69c-6520c7cb03fc" providerId="AD" clId="Web-{233F74B4-3DF1-43E3-8EB7-401E363E0C7A}" dt="2021-04-28T21:51:26.417" v="182"/>
        <pc:sldMkLst>
          <pc:docMk/>
          <pc:sldMk cId="510450386" sldId="277"/>
        </pc:sldMkLst>
      </pc:sldChg>
    </pc:docChg>
  </pc:docChgLst>
  <pc:docChgLst>
    <pc:chgData name="Darden, Dan K" userId="S::dkd53@txstate.edu::5ede96c0-615a-48fd-8976-4aecdbd1f790" providerId="AD" clId="Web-{EAEA37BB-6771-4CC3-B2E9-EFD3458772B9}"/>
    <pc:docChg chg="modSld">
      <pc:chgData name="Darden, Dan K" userId="S::dkd53@txstate.edu::5ede96c0-615a-48fd-8976-4aecdbd1f790" providerId="AD" clId="Web-{EAEA37BB-6771-4CC3-B2E9-EFD3458772B9}" dt="2021-04-28T01:00:35.227" v="41" actId="20577"/>
      <pc:docMkLst>
        <pc:docMk/>
      </pc:docMkLst>
      <pc:sldChg chg="modSp">
        <pc:chgData name="Darden, Dan K" userId="S::dkd53@txstate.edu::5ede96c0-615a-48fd-8976-4aecdbd1f790" providerId="AD" clId="Web-{EAEA37BB-6771-4CC3-B2E9-EFD3458772B9}" dt="2021-04-28T00:58:30.501" v="35" actId="20577"/>
        <pc:sldMkLst>
          <pc:docMk/>
          <pc:sldMk cId="1965553889" sldId="262"/>
        </pc:sldMkLst>
        <pc:spChg chg="mod">
          <ac:chgData name="Darden, Dan K" userId="S::dkd53@txstate.edu::5ede96c0-615a-48fd-8976-4aecdbd1f790" providerId="AD" clId="Web-{EAEA37BB-6771-4CC3-B2E9-EFD3458772B9}" dt="2021-04-28T00:58:30.501" v="35" actId="20577"/>
          <ac:spMkLst>
            <pc:docMk/>
            <pc:sldMk cId="1965553889" sldId="262"/>
            <ac:spMk id="2" creationId="{806CE232-8CBF-DA4C-B49F-D1138180C8CA}"/>
          </ac:spMkLst>
        </pc:spChg>
      </pc:sldChg>
      <pc:sldChg chg="modSp">
        <pc:chgData name="Darden, Dan K" userId="S::dkd53@txstate.edu::5ede96c0-615a-48fd-8976-4aecdbd1f790" providerId="AD" clId="Web-{EAEA37BB-6771-4CC3-B2E9-EFD3458772B9}" dt="2021-04-28T01:00:35.227" v="41" actId="20577"/>
        <pc:sldMkLst>
          <pc:docMk/>
          <pc:sldMk cId="3833044361" sldId="265"/>
        </pc:sldMkLst>
        <pc:spChg chg="mod">
          <ac:chgData name="Darden, Dan K" userId="S::dkd53@txstate.edu::5ede96c0-615a-48fd-8976-4aecdbd1f790" providerId="AD" clId="Web-{EAEA37BB-6771-4CC3-B2E9-EFD3458772B9}" dt="2021-04-28T01:00:35.227" v="41" actId="20577"/>
          <ac:spMkLst>
            <pc:docMk/>
            <pc:sldMk cId="3833044361" sldId="265"/>
            <ac:spMk id="2" creationId="{529D06E8-ED1F-214B-BE3B-F383F1A6C059}"/>
          </ac:spMkLst>
        </pc:spChg>
      </pc:sldChg>
      <pc:sldChg chg="modSp">
        <pc:chgData name="Darden, Dan K" userId="S::dkd53@txstate.edu::5ede96c0-615a-48fd-8976-4aecdbd1f790" providerId="AD" clId="Web-{EAEA37BB-6771-4CC3-B2E9-EFD3458772B9}" dt="2021-04-28T00:57:51.889" v="22" actId="20577"/>
        <pc:sldMkLst>
          <pc:docMk/>
          <pc:sldMk cId="790352579" sldId="268"/>
        </pc:sldMkLst>
        <pc:spChg chg="mod">
          <ac:chgData name="Darden, Dan K" userId="S::dkd53@txstate.edu::5ede96c0-615a-48fd-8976-4aecdbd1f790" providerId="AD" clId="Web-{EAEA37BB-6771-4CC3-B2E9-EFD3458772B9}" dt="2021-04-28T00:57:51.889" v="22" actId="20577"/>
          <ac:spMkLst>
            <pc:docMk/>
            <pc:sldMk cId="790352579" sldId="268"/>
            <ac:spMk id="3" creationId="{26D86CB5-9491-CA45-882A-CE5D3DE2ED1D}"/>
          </ac:spMkLst>
        </pc:spChg>
      </pc:sldChg>
      <pc:sldChg chg="delSp">
        <pc:chgData name="Darden, Dan K" userId="S::dkd53@txstate.edu::5ede96c0-615a-48fd-8976-4aecdbd1f790" providerId="AD" clId="Web-{EAEA37BB-6771-4CC3-B2E9-EFD3458772B9}" dt="2021-04-28T01:00:09.788" v="38"/>
        <pc:sldMkLst>
          <pc:docMk/>
          <pc:sldMk cId="3276441670" sldId="272"/>
        </pc:sldMkLst>
        <pc:spChg chg="del">
          <ac:chgData name="Darden, Dan K" userId="S::dkd53@txstate.edu::5ede96c0-615a-48fd-8976-4aecdbd1f790" providerId="AD" clId="Web-{EAEA37BB-6771-4CC3-B2E9-EFD3458772B9}" dt="2021-04-28T01:00:09.788" v="38"/>
          <ac:spMkLst>
            <pc:docMk/>
            <pc:sldMk cId="3276441670" sldId="272"/>
            <ac:spMk id="7" creationId="{01D0AF59-99C3-4251-AB9A-C966C6AD4400}"/>
          </ac:spMkLst>
        </pc:spChg>
        <pc:spChg chg="del">
          <ac:chgData name="Darden, Dan K" userId="S::dkd53@txstate.edu::5ede96c0-615a-48fd-8976-4aecdbd1f790" providerId="AD" clId="Web-{EAEA37BB-6771-4CC3-B2E9-EFD3458772B9}" dt="2021-04-28T01:00:09.788" v="38"/>
          <ac:spMkLst>
            <pc:docMk/>
            <pc:sldMk cId="3276441670" sldId="272"/>
            <ac:spMk id="9" creationId="{1855405F-37A2-4869-9154-F8BE3BECE6C3}"/>
          </ac:spMkLst>
        </pc:spChg>
      </pc:sldChg>
      <pc:sldChg chg="addSp delSp modSp">
        <pc:chgData name="Darden, Dan K" userId="S::dkd53@txstate.edu::5ede96c0-615a-48fd-8976-4aecdbd1f790" providerId="AD" clId="Web-{EAEA37BB-6771-4CC3-B2E9-EFD3458772B9}" dt="2021-04-28T01:00:13.851" v="39"/>
        <pc:sldMkLst>
          <pc:docMk/>
          <pc:sldMk cId="2700928848" sldId="273"/>
        </pc:sldMkLst>
        <pc:spChg chg="add del">
          <ac:chgData name="Darden, Dan K" userId="S::dkd53@txstate.edu::5ede96c0-615a-48fd-8976-4aecdbd1f790" providerId="AD" clId="Web-{EAEA37BB-6771-4CC3-B2E9-EFD3458772B9}" dt="2021-04-28T01:00:13.851" v="39"/>
          <ac:spMkLst>
            <pc:docMk/>
            <pc:sldMk cId="2700928848" sldId="273"/>
            <ac:spMk id="7" creationId="{01D0AF59-99C3-4251-AB9A-C966C6AD4400}"/>
          </ac:spMkLst>
        </pc:spChg>
        <pc:spChg chg="add del">
          <ac:chgData name="Darden, Dan K" userId="S::dkd53@txstate.edu::5ede96c0-615a-48fd-8976-4aecdbd1f790" providerId="AD" clId="Web-{EAEA37BB-6771-4CC3-B2E9-EFD3458772B9}" dt="2021-04-28T01:00:13.851" v="39"/>
          <ac:spMkLst>
            <pc:docMk/>
            <pc:sldMk cId="2700928848" sldId="273"/>
            <ac:spMk id="9" creationId="{1855405F-37A2-4869-9154-F8BE3BECE6C3}"/>
          </ac:spMkLst>
        </pc:spChg>
        <pc:picChg chg="mod">
          <ac:chgData name="Darden, Dan K" userId="S::dkd53@txstate.edu::5ede96c0-615a-48fd-8976-4aecdbd1f790" providerId="AD" clId="Web-{EAEA37BB-6771-4CC3-B2E9-EFD3458772B9}" dt="2021-04-28T00:59:13.910" v="36" actId="14100"/>
          <ac:picMkLst>
            <pc:docMk/>
            <pc:sldMk cId="2700928848" sldId="273"/>
            <ac:picMk id="2" creationId="{A2CB4943-2778-4E13-A7BA-DF57958D1BEB}"/>
          </ac:picMkLst>
        </pc:picChg>
      </pc:sldChg>
    </pc:docChg>
  </pc:docChgLst>
  <pc:docChgLst>
    <pc:chgData name="Karthick Kumar, Akshitha" userId="S::a_k353@txstate.edu::3f8877a4-746a-43b6-bb24-170ed8f68bb5" providerId="AD" clId="Web-{F46C20BB-294E-4753-ABAA-FA47DF034475}"/>
    <pc:docChg chg="modSld">
      <pc:chgData name="Karthick Kumar, Akshitha" userId="S::a_k353@txstate.edu::3f8877a4-746a-43b6-bb24-170ed8f68bb5" providerId="AD" clId="Web-{F46C20BB-294E-4753-ABAA-FA47DF034475}" dt="2021-04-30T04:33:36.538" v="20" actId="20577"/>
      <pc:docMkLst>
        <pc:docMk/>
      </pc:docMkLst>
      <pc:sldChg chg="modSp">
        <pc:chgData name="Karthick Kumar, Akshitha" userId="S::a_k353@txstate.edu::3f8877a4-746a-43b6-bb24-170ed8f68bb5" providerId="AD" clId="Web-{F46C20BB-294E-4753-ABAA-FA47DF034475}" dt="2021-04-30T04:33:36.538" v="20" actId="20577"/>
        <pc:sldMkLst>
          <pc:docMk/>
          <pc:sldMk cId="3469107094" sldId="260"/>
        </pc:sldMkLst>
        <pc:spChg chg="mod">
          <ac:chgData name="Karthick Kumar, Akshitha" userId="S::a_k353@txstate.edu::3f8877a4-746a-43b6-bb24-170ed8f68bb5" providerId="AD" clId="Web-{F46C20BB-294E-4753-ABAA-FA47DF034475}" dt="2021-04-30T04:33:36.538" v="20" actId="20577"/>
          <ac:spMkLst>
            <pc:docMk/>
            <pc:sldMk cId="3469107094" sldId="260"/>
            <ac:spMk id="3" creationId="{613BAF50-C1D4-B247-BEF4-3CD3985649C4}"/>
          </ac:spMkLst>
        </pc:spChg>
      </pc:sldChg>
    </pc:docChg>
  </pc:docChgLst>
  <pc:docChgLst>
    <pc:chgData name="Akshitha Karthick" userId="1026ffcaeb3d1481" providerId="LiveId" clId="{9F1145BC-ABF2-4DCF-A950-C483AABA9827}"/>
    <pc:docChg chg="custSel modSld">
      <pc:chgData name="Akshitha Karthick" userId="1026ffcaeb3d1481" providerId="LiveId" clId="{9F1145BC-ABF2-4DCF-A950-C483AABA9827}" dt="2021-04-30T01:51:15.466" v="139" actId="1076"/>
      <pc:docMkLst>
        <pc:docMk/>
      </pc:docMkLst>
      <pc:sldChg chg="addSp delSp modSp mod">
        <pc:chgData name="Akshitha Karthick" userId="1026ffcaeb3d1481" providerId="LiveId" clId="{9F1145BC-ABF2-4DCF-A950-C483AABA9827}" dt="2021-04-30T01:47:29.005" v="121" actId="113"/>
        <pc:sldMkLst>
          <pc:docMk/>
          <pc:sldMk cId="2440348147" sldId="259"/>
        </pc:sldMkLst>
        <pc:spChg chg="mod">
          <ac:chgData name="Akshitha Karthick" userId="1026ffcaeb3d1481" providerId="LiveId" clId="{9F1145BC-ABF2-4DCF-A950-C483AABA9827}" dt="2021-04-30T01:47:29.005" v="121" actId="113"/>
          <ac:spMkLst>
            <pc:docMk/>
            <pc:sldMk cId="2440348147" sldId="259"/>
            <ac:spMk id="13" creationId="{4C841004-561D-41BA-BA19-381647BBF70F}"/>
          </ac:spMkLst>
        </pc:spChg>
        <pc:picChg chg="add mod">
          <ac:chgData name="Akshitha Karthick" userId="1026ffcaeb3d1481" providerId="LiveId" clId="{9F1145BC-ABF2-4DCF-A950-C483AABA9827}" dt="2021-04-29T23:42:12.195" v="6" actId="14100"/>
          <ac:picMkLst>
            <pc:docMk/>
            <pc:sldMk cId="2440348147" sldId="259"/>
            <ac:picMk id="4" creationId="{32A9CD1A-09A8-47AA-A73E-34B32583CC96}"/>
          </ac:picMkLst>
        </pc:picChg>
        <pc:picChg chg="del">
          <ac:chgData name="Akshitha Karthick" userId="1026ffcaeb3d1481" providerId="LiveId" clId="{9F1145BC-ABF2-4DCF-A950-C483AABA9827}" dt="2021-04-29T23:41:54.712" v="0" actId="478"/>
          <ac:picMkLst>
            <pc:docMk/>
            <pc:sldMk cId="2440348147" sldId="259"/>
            <ac:picMk id="9" creationId="{6F28B5DB-9564-4485-895D-BAE635B08F3B}"/>
          </ac:picMkLst>
        </pc:picChg>
      </pc:sldChg>
      <pc:sldChg chg="addSp delSp modSp mod">
        <pc:chgData name="Akshitha Karthick" userId="1026ffcaeb3d1481" providerId="LiveId" clId="{9F1145BC-ABF2-4DCF-A950-C483AABA9827}" dt="2021-04-29T23:52:42.251" v="45" actId="20577"/>
        <pc:sldMkLst>
          <pc:docMk/>
          <pc:sldMk cId="3469107094" sldId="260"/>
        </pc:sldMkLst>
        <pc:spChg chg="mod">
          <ac:chgData name="Akshitha Karthick" userId="1026ffcaeb3d1481" providerId="LiveId" clId="{9F1145BC-ABF2-4DCF-A950-C483AABA9827}" dt="2021-04-29T23:52:42.251" v="45" actId="20577"/>
          <ac:spMkLst>
            <pc:docMk/>
            <pc:sldMk cId="3469107094" sldId="260"/>
            <ac:spMk id="3" creationId="{613BAF50-C1D4-B247-BEF4-3CD3985649C4}"/>
          </ac:spMkLst>
        </pc:spChg>
        <pc:picChg chg="add mod">
          <ac:chgData name="Akshitha Karthick" userId="1026ffcaeb3d1481" providerId="LiveId" clId="{9F1145BC-ABF2-4DCF-A950-C483AABA9827}" dt="2021-04-29T23:48:28.660" v="13" actId="1076"/>
          <ac:picMkLst>
            <pc:docMk/>
            <pc:sldMk cId="3469107094" sldId="260"/>
            <ac:picMk id="5" creationId="{EEB25979-1D3B-4C46-B6F9-3D0E449EFC7E}"/>
          </ac:picMkLst>
        </pc:picChg>
        <pc:picChg chg="add mod">
          <ac:chgData name="Akshitha Karthick" userId="1026ffcaeb3d1481" providerId="LiveId" clId="{9F1145BC-ABF2-4DCF-A950-C483AABA9827}" dt="2021-04-29T23:50:27.059" v="22" actId="1076"/>
          <ac:picMkLst>
            <pc:docMk/>
            <pc:sldMk cId="3469107094" sldId="260"/>
            <ac:picMk id="7" creationId="{1A1F960A-65D0-453A-891C-E7D876E95DF3}"/>
          </ac:picMkLst>
        </pc:picChg>
        <pc:picChg chg="del">
          <ac:chgData name="Akshitha Karthick" userId="1026ffcaeb3d1481" providerId="LiveId" clId="{9F1145BC-ABF2-4DCF-A950-C483AABA9827}" dt="2021-04-29T23:48:07.709" v="8" actId="478"/>
          <ac:picMkLst>
            <pc:docMk/>
            <pc:sldMk cId="3469107094" sldId="260"/>
            <ac:picMk id="9" creationId="{C143CC11-A66D-460B-856B-DC77B8A9D3C8}"/>
          </ac:picMkLst>
        </pc:picChg>
        <pc:picChg chg="add mod">
          <ac:chgData name="Akshitha Karthick" userId="1026ffcaeb3d1481" providerId="LiveId" clId="{9F1145BC-ABF2-4DCF-A950-C483AABA9827}" dt="2021-04-29T23:52:16.404" v="27" actId="14100"/>
          <ac:picMkLst>
            <pc:docMk/>
            <pc:sldMk cId="3469107094" sldId="260"/>
            <ac:picMk id="10" creationId="{085166A3-A4E0-40C4-87BC-36A58356979B}"/>
          </ac:picMkLst>
        </pc:picChg>
        <pc:picChg chg="del mod">
          <ac:chgData name="Akshitha Karthick" userId="1026ffcaeb3d1481" providerId="LiveId" clId="{9F1145BC-ABF2-4DCF-A950-C483AABA9827}" dt="2021-04-29T23:50:14.859" v="17" actId="478"/>
          <ac:picMkLst>
            <pc:docMk/>
            <pc:sldMk cId="3469107094" sldId="260"/>
            <ac:picMk id="11" creationId="{63D6BA5E-2B0B-4EE2-8C8A-917F851917C0}"/>
          </ac:picMkLst>
        </pc:picChg>
        <pc:picChg chg="del">
          <ac:chgData name="Akshitha Karthick" userId="1026ffcaeb3d1481" providerId="LiveId" clId="{9F1145BC-ABF2-4DCF-A950-C483AABA9827}" dt="2021-04-29T23:52:08.164" v="23" actId="478"/>
          <ac:picMkLst>
            <pc:docMk/>
            <pc:sldMk cId="3469107094" sldId="260"/>
            <ac:picMk id="13" creationId="{56C9EA72-813C-4BCC-A776-2E395C0C0F44}"/>
          </ac:picMkLst>
        </pc:picChg>
      </pc:sldChg>
      <pc:sldChg chg="addSp delSp modSp mod">
        <pc:chgData name="Akshitha Karthick" userId="1026ffcaeb3d1481" providerId="LiveId" clId="{9F1145BC-ABF2-4DCF-A950-C483AABA9827}" dt="2021-04-30T01:46:10.189" v="104" actId="20577"/>
        <pc:sldMkLst>
          <pc:docMk/>
          <pc:sldMk cId="1900885023" sldId="263"/>
        </pc:sldMkLst>
        <pc:spChg chg="mod">
          <ac:chgData name="Akshitha Karthick" userId="1026ffcaeb3d1481" providerId="LiveId" clId="{9F1145BC-ABF2-4DCF-A950-C483AABA9827}" dt="2021-04-30T01:46:10.189" v="104" actId="20577"/>
          <ac:spMkLst>
            <pc:docMk/>
            <pc:sldMk cId="1900885023" sldId="263"/>
            <ac:spMk id="8" creationId="{B353BBCB-5042-495C-B9C1-C0AE17A7F1C9}"/>
          </ac:spMkLst>
        </pc:spChg>
        <pc:spChg chg="mod">
          <ac:chgData name="Akshitha Karthick" userId="1026ffcaeb3d1481" providerId="LiveId" clId="{9F1145BC-ABF2-4DCF-A950-C483AABA9827}" dt="2021-04-30T01:45:06.420" v="100" actId="20577"/>
          <ac:spMkLst>
            <pc:docMk/>
            <pc:sldMk cId="1900885023" sldId="263"/>
            <ac:spMk id="10" creationId="{00C46686-6DEC-456A-90C3-02F86ADDAEC1}"/>
          </ac:spMkLst>
        </pc:spChg>
        <pc:picChg chg="del">
          <ac:chgData name="Akshitha Karthick" userId="1026ffcaeb3d1481" providerId="LiveId" clId="{9F1145BC-ABF2-4DCF-A950-C483AABA9827}" dt="2021-04-30T01:43:10.483" v="53" actId="478"/>
          <ac:picMkLst>
            <pc:docMk/>
            <pc:sldMk cId="1900885023" sldId="263"/>
            <ac:picMk id="5" creationId="{61629800-6767-47C3-97FB-B32C290BE7DF}"/>
          </ac:picMkLst>
        </pc:picChg>
        <pc:picChg chg="add mod">
          <ac:chgData name="Akshitha Karthick" userId="1026ffcaeb3d1481" providerId="LiveId" clId="{9F1145BC-ABF2-4DCF-A950-C483AABA9827}" dt="2021-04-30T01:43:31.736" v="60" actId="1076"/>
          <ac:picMkLst>
            <pc:docMk/>
            <pc:sldMk cId="1900885023" sldId="263"/>
            <ac:picMk id="11" creationId="{D5B859B6-A444-43D5-B307-762697D3818B}"/>
          </ac:picMkLst>
        </pc:picChg>
      </pc:sldChg>
      <pc:sldChg chg="addSp delSp modSp mod">
        <pc:chgData name="Akshitha Karthick" userId="1026ffcaeb3d1481" providerId="LiveId" clId="{9F1145BC-ABF2-4DCF-A950-C483AABA9827}" dt="2021-04-30T01:42:29.541" v="52" actId="1076"/>
        <pc:sldMkLst>
          <pc:docMk/>
          <pc:sldMk cId="2570861525" sldId="264"/>
        </pc:sldMkLst>
        <pc:picChg chg="add mod">
          <ac:chgData name="Akshitha Karthick" userId="1026ffcaeb3d1481" providerId="LiveId" clId="{9F1145BC-ABF2-4DCF-A950-C483AABA9827}" dt="2021-04-30T01:42:29.541" v="52" actId="1076"/>
          <ac:picMkLst>
            <pc:docMk/>
            <pc:sldMk cId="2570861525" sldId="264"/>
            <ac:picMk id="5" creationId="{89850184-F00E-41D2-935F-692B7F04331D}"/>
          </ac:picMkLst>
        </pc:picChg>
        <pc:picChg chg="del">
          <ac:chgData name="Akshitha Karthick" userId="1026ffcaeb3d1481" providerId="LiveId" clId="{9F1145BC-ABF2-4DCF-A950-C483AABA9827}" dt="2021-04-30T01:41:53.828" v="47" actId="478"/>
          <ac:picMkLst>
            <pc:docMk/>
            <pc:sldMk cId="2570861525" sldId="264"/>
            <ac:picMk id="6" creationId="{582106B6-EA18-443F-89DC-26234916AA64}"/>
          </ac:picMkLst>
        </pc:picChg>
      </pc:sldChg>
      <pc:sldChg chg="addSp delSp modSp mod">
        <pc:chgData name="Akshitha Karthick" userId="1026ffcaeb3d1481" providerId="LiveId" clId="{9F1145BC-ABF2-4DCF-A950-C483AABA9827}" dt="2021-04-30T01:49:19.159" v="126" actId="1076"/>
        <pc:sldMkLst>
          <pc:docMk/>
          <pc:sldMk cId="3833044361" sldId="265"/>
        </pc:sldMkLst>
        <pc:picChg chg="del">
          <ac:chgData name="Akshitha Karthick" userId="1026ffcaeb3d1481" providerId="LiveId" clId="{9F1145BC-ABF2-4DCF-A950-C483AABA9827}" dt="2021-04-30T01:48:46.161" v="122" actId="478"/>
          <ac:picMkLst>
            <pc:docMk/>
            <pc:sldMk cId="3833044361" sldId="265"/>
            <ac:picMk id="4" creationId="{9FBE6077-8E6F-42E0-A680-0CFC49EA47F4}"/>
          </ac:picMkLst>
        </pc:picChg>
        <pc:picChg chg="add mod">
          <ac:chgData name="Akshitha Karthick" userId="1026ffcaeb3d1481" providerId="LiveId" clId="{9F1145BC-ABF2-4DCF-A950-C483AABA9827}" dt="2021-04-30T01:49:19.159" v="126" actId="1076"/>
          <ac:picMkLst>
            <pc:docMk/>
            <pc:sldMk cId="3833044361" sldId="265"/>
            <ac:picMk id="5" creationId="{96CF70DF-6DFB-4D1C-98DB-89486E8E4D75}"/>
          </ac:picMkLst>
        </pc:picChg>
      </pc:sldChg>
      <pc:sldChg chg="addSp delSp modSp mod">
        <pc:chgData name="Akshitha Karthick" userId="1026ffcaeb3d1481" providerId="LiveId" clId="{9F1145BC-ABF2-4DCF-A950-C483AABA9827}" dt="2021-04-30T01:50:21.122" v="131" actId="14100"/>
        <pc:sldMkLst>
          <pc:docMk/>
          <pc:sldMk cId="3276441670" sldId="272"/>
        </pc:sldMkLst>
        <pc:picChg chg="add mod">
          <ac:chgData name="Akshitha Karthick" userId="1026ffcaeb3d1481" providerId="LiveId" clId="{9F1145BC-ABF2-4DCF-A950-C483AABA9827}" dt="2021-04-30T01:50:21.122" v="131" actId="14100"/>
          <ac:picMkLst>
            <pc:docMk/>
            <pc:sldMk cId="3276441670" sldId="272"/>
            <ac:picMk id="3" creationId="{1F206113-6E3C-421C-88B7-5D3F0A650507}"/>
          </ac:picMkLst>
        </pc:picChg>
        <pc:picChg chg="del">
          <ac:chgData name="Akshitha Karthick" userId="1026ffcaeb3d1481" providerId="LiveId" clId="{9F1145BC-ABF2-4DCF-A950-C483AABA9827}" dt="2021-04-30T01:50:09.322" v="127" actId="478"/>
          <ac:picMkLst>
            <pc:docMk/>
            <pc:sldMk cId="3276441670" sldId="272"/>
            <ac:picMk id="4" creationId="{3A11BD40-66BF-495B-ACA2-05F13F165CE5}"/>
          </ac:picMkLst>
        </pc:picChg>
      </pc:sldChg>
      <pc:sldChg chg="addSp delSp modSp mod">
        <pc:chgData name="Akshitha Karthick" userId="1026ffcaeb3d1481" providerId="LiveId" clId="{9F1145BC-ABF2-4DCF-A950-C483AABA9827}" dt="2021-04-30T01:51:15.466" v="139" actId="1076"/>
        <pc:sldMkLst>
          <pc:docMk/>
          <pc:sldMk cId="2700928848" sldId="273"/>
        </pc:sldMkLst>
        <pc:picChg chg="add mod">
          <ac:chgData name="Akshitha Karthick" userId="1026ffcaeb3d1481" providerId="LiveId" clId="{9F1145BC-ABF2-4DCF-A950-C483AABA9827}" dt="2021-04-30T01:51:15.466" v="139" actId="1076"/>
          <ac:picMkLst>
            <pc:docMk/>
            <pc:sldMk cId="2700928848" sldId="273"/>
            <ac:picMk id="3" creationId="{8413FC66-9CAB-416E-B638-A7B5987F7BBB}"/>
          </ac:picMkLst>
        </pc:picChg>
        <pc:picChg chg="del">
          <ac:chgData name="Akshitha Karthick" userId="1026ffcaeb3d1481" providerId="LiveId" clId="{9F1145BC-ABF2-4DCF-A950-C483AABA9827}" dt="2021-04-30T01:50:29.584" v="132" actId="478"/>
          <ac:picMkLst>
            <pc:docMk/>
            <pc:sldMk cId="2700928848" sldId="273"/>
            <ac:picMk id="4" creationId="{EFD030D0-55D0-40CB-85FD-40213EE3ADD1}"/>
          </ac:picMkLst>
        </pc:picChg>
      </pc:sldChg>
    </pc:docChg>
  </pc:docChgLst>
  <pc:docChgLst>
    <pc:chgData name="Akshitha Karthick" userId="1026ffcaeb3d1481" providerId="LiveId" clId="{73B451C5-F733-40A9-BFEC-71E73AFDBCD1}"/>
    <pc:docChg chg="undo custSel addSld delSld modSld sldOrd">
      <pc:chgData name="Akshitha Karthick" userId="1026ffcaeb3d1481" providerId="LiveId" clId="{73B451C5-F733-40A9-BFEC-71E73AFDBCD1}" dt="2021-04-29T01:55:49.327" v="2537" actId="20577"/>
      <pc:docMkLst>
        <pc:docMk/>
      </pc:docMkLst>
      <pc:sldChg chg="addSp modSp mod">
        <pc:chgData name="Akshitha Karthick" userId="1026ffcaeb3d1481" providerId="LiveId" clId="{73B451C5-F733-40A9-BFEC-71E73AFDBCD1}" dt="2021-04-29T01:44:06.957" v="2307" actId="20577"/>
        <pc:sldMkLst>
          <pc:docMk/>
          <pc:sldMk cId="1858500981" sldId="256"/>
        </pc:sldMkLst>
        <pc:spChg chg="mod">
          <ac:chgData name="Akshitha Karthick" userId="1026ffcaeb3d1481" providerId="LiveId" clId="{73B451C5-F733-40A9-BFEC-71E73AFDBCD1}" dt="2021-04-29T00:13:32.199" v="362" actId="122"/>
          <ac:spMkLst>
            <pc:docMk/>
            <pc:sldMk cId="1858500981" sldId="256"/>
            <ac:spMk id="2" creationId="{1C723D3A-D06F-DF49-9B80-471A76417C79}"/>
          </ac:spMkLst>
        </pc:spChg>
        <pc:spChg chg="mod">
          <ac:chgData name="Akshitha Karthick" userId="1026ffcaeb3d1481" providerId="LiveId" clId="{73B451C5-F733-40A9-BFEC-71E73AFDBCD1}" dt="2021-04-29T01:44:06.957" v="2307" actId="20577"/>
          <ac:spMkLst>
            <pc:docMk/>
            <pc:sldMk cId="1858500981" sldId="256"/>
            <ac:spMk id="3" creationId="{EDEFEF92-2629-D84E-BA28-C4AE2B550DF2}"/>
          </ac:spMkLst>
        </pc:spChg>
        <pc:picChg chg="add mod">
          <ac:chgData name="Akshitha Karthick" userId="1026ffcaeb3d1481" providerId="LiveId" clId="{73B451C5-F733-40A9-BFEC-71E73AFDBCD1}" dt="2021-04-28T23:20:54.638" v="74" actId="1076"/>
          <ac:picMkLst>
            <pc:docMk/>
            <pc:sldMk cId="1858500981" sldId="256"/>
            <ac:picMk id="5" creationId="{67FB7022-5CF7-49D2-A5E9-51F28802EF4C}"/>
          </ac:picMkLst>
        </pc:picChg>
      </pc:sldChg>
      <pc:sldChg chg="addSp delSp modSp mod setBg">
        <pc:chgData name="Akshitha Karthick" userId="1026ffcaeb3d1481" providerId="LiveId" clId="{73B451C5-F733-40A9-BFEC-71E73AFDBCD1}" dt="2021-04-29T01:51:11.328" v="2378" actId="20577"/>
        <pc:sldMkLst>
          <pc:docMk/>
          <pc:sldMk cId="2440348147" sldId="259"/>
        </pc:sldMkLst>
        <pc:spChg chg="mod">
          <ac:chgData name="Akshitha Karthick" userId="1026ffcaeb3d1481" providerId="LiveId" clId="{73B451C5-F733-40A9-BFEC-71E73AFDBCD1}" dt="2021-04-29T01:33:45.114" v="1842" actId="20577"/>
          <ac:spMkLst>
            <pc:docMk/>
            <pc:sldMk cId="2440348147" sldId="259"/>
            <ac:spMk id="2" creationId="{84960FE7-422D-4146-B0DD-7A1782217E97}"/>
          </ac:spMkLst>
        </pc:spChg>
        <pc:spChg chg="del mod">
          <ac:chgData name="Akshitha Karthick" userId="1026ffcaeb3d1481" providerId="LiveId" clId="{73B451C5-F733-40A9-BFEC-71E73AFDBCD1}" dt="2021-04-29T00:24:20.563" v="433" actId="22"/>
          <ac:spMkLst>
            <pc:docMk/>
            <pc:sldMk cId="2440348147" sldId="259"/>
            <ac:spMk id="3" creationId="{0EF7E1BC-34CE-EC49-A4F9-88DF4C6DCE42}"/>
          </ac:spMkLst>
        </pc:spChg>
        <pc:spChg chg="add mod ord">
          <ac:chgData name="Akshitha Karthick" userId="1026ffcaeb3d1481" providerId="LiveId" clId="{73B451C5-F733-40A9-BFEC-71E73AFDBCD1}" dt="2021-04-29T01:51:11.328" v="2378" actId="20577"/>
          <ac:spMkLst>
            <pc:docMk/>
            <pc:sldMk cId="2440348147" sldId="259"/>
            <ac:spMk id="13" creationId="{4C841004-561D-41BA-BA19-381647BBF70F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14" creationId="{3F87243A-F810-42AD-AA74-3FA38B1D8A8F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16" creationId="{E4710C0A-057C-4274-BA2D-001F1025E83E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20" creationId="{7527CA15-1C7B-4C0C-86EE-385C1D6C98C0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22" creationId="{ED643915-9209-40AB-8194-9D9125C0A3F3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24" creationId="{8A54198A-4950-48AB-BDD3-16D7F9084A50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26" creationId="{30F05B05-D1D0-4D96-A6C6-E0095E789EF8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28" creationId="{6561554E-8EEC-420C-93A0-4E77A8A0EB7B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0" creationId="{5DED356E-7923-4393-BAEA-0116D9D7635D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1" creationId="{3F87243A-F810-42AD-AA74-3FA38B1D8A8F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2" creationId="{E4710C0A-057C-4274-BA2D-001F1025E83E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4" creationId="{401AB748-B9E7-4AEC-AAB9-0EABDE63F84B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5" creationId="{E0954B38-9C23-4C8B-AC5D-0E80CEA3BD48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6" creationId="{791376A8-6B7C-49D5-B3B0-B1D81BC15C2C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8" creationId="{3B0D8F16-5F3B-465F-9D06-983E2E8267E5}"/>
          </ac:spMkLst>
        </pc:spChg>
        <pc:spChg chg="add del">
          <ac:chgData name="Akshitha Karthick" userId="1026ffcaeb3d1481" providerId="LiveId" clId="{73B451C5-F733-40A9-BFEC-71E73AFDBCD1}" dt="2021-04-29T00:27:37.667" v="454" actId="26606"/>
          <ac:spMkLst>
            <pc:docMk/>
            <pc:sldMk cId="2440348147" sldId="259"/>
            <ac:spMk id="40" creationId="{7EB41233-124F-4149-BFCE-35C6E34C3A54}"/>
          </ac:spMkLst>
        </pc:spChg>
        <pc:spChg chg="add">
          <ac:chgData name="Akshitha Karthick" userId="1026ffcaeb3d1481" providerId="LiveId" clId="{73B451C5-F733-40A9-BFEC-71E73AFDBCD1}" dt="2021-04-29T00:27:37.667" v="454" actId="26606"/>
          <ac:spMkLst>
            <pc:docMk/>
            <pc:sldMk cId="2440348147" sldId="259"/>
            <ac:spMk id="45" creationId="{7EB41233-124F-4149-BFCE-35C6E34C3A54}"/>
          </ac:spMkLst>
        </pc:spChg>
        <pc:picChg chg="add mod ord">
          <ac:chgData name="Akshitha Karthick" userId="1026ffcaeb3d1481" providerId="LiveId" clId="{73B451C5-F733-40A9-BFEC-71E73AFDBCD1}" dt="2021-04-29T00:27:37.663" v="453" actId="26606"/>
          <ac:picMkLst>
            <pc:docMk/>
            <pc:sldMk cId="2440348147" sldId="259"/>
            <ac:picMk id="5" creationId="{EAFD686B-D23B-497C-823C-490D46595B65}"/>
          </ac:picMkLst>
        </pc:picChg>
        <pc:picChg chg="add mod ord">
          <ac:chgData name="Akshitha Karthick" userId="1026ffcaeb3d1481" providerId="LiveId" clId="{73B451C5-F733-40A9-BFEC-71E73AFDBCD1}" dt="2021-04-29T00:27:37.663" v="453" actId="26606"/>
          <ac:picMkLst>
            <pc:docMk/>
            <pc:sldMk cId="2440348147" sldId="259"/>
            <ac:picMk id="7" creationId="{0D992C9B-1DE4-4532-9295-73373DC05879}"/>
          </ac:picMkLst>
        </pc:picChg>
        <pc:picChg chg="add mod">
          <ac:chgData name="Akshitha Karthick" userId="1026ffcaeb3d1481" providerId="LiveId" clId="{73B451C5-F733-40A9-BFEC-71E73AFDBCD1}" dt="2021-04-29T00:27:46.932" v="456" actId="14100"/>
          <ac:picMkLst>
            <pc:docMk/>
            <pc:sldMk cId="2440348147" sldId="259"/>
            <ac:picMk id="9" creationId="{6F28B5DB-9564-4485-895D-BAE635B08F3B}"/>
          </ac:picMkLst>
        </pc:picChg>
        <pc:picChg chg="add del">
          <ac:chgData name="Akshitha Karthick" userId="1026ffcaeb3d1481" providerId="LiveId" clId="{73B451C5-F733-40A9-BFEC-71E73AFDBCD1}" dt="2021-04-29T01:06:10.988" v="1317" actId="22"/>
          <ac:picMkLst>
            <pc:docMk/>
            <pc:sldMk cId="2440348147" sldId="259"/>
            <ac:picMk id="11" creationId="{9897B6EE-2758-48B7-A567-7B12A4AB940F}"/>
          </ac:picMkLst>
        </pc:picChg>
        <pc:picChg chg="add del mod">
          <ac:chgData name="Akshitha Karthick" userId="1026ffcaeb3d1481" providerId="LiveId" clId="{73B451C5-F733-40A9-BFEC-71E73AFDBCD1}" dt="2021-04-29T00:37:20.225" v="524" actId="478"/>
          <ac:picMkLst>
            <pc:docMk/>
            <pc:sldMk cId="2440348147" sldId="259"/>
            <ac:picMk id="39" creationId="{D7F8BA5C-ECC7-4E96-B7E2-BE044A7C146C}"/>
          </ac:picMkLst>
        </pc:picChg>
        <pc:cxnChg chg="add del">
          <ac:chgData name="Akshitha Karthick" userId="1026ffcaeb3d1481" providerId="LiveId" clId="{73B451C5-F733-40A9-BFEC-71E73AFDBCD1}" dt="2021-04-29T00:26:32.556" v="445" actId="26606"/>
          <ac:cxnSpMkLst>
            <pc:docMk/>
            <pc:sldMk cId="2440348147" sldId="259"/>
            <ac:cxnSpMk id="18" creationId="{BEFAE2A0-B30D-40C7-BB2F-AE3D6D5D001F}"/>
          </ac:cxnSpMkLst>
        </pc:cxnChg>
        <pc:cxnChg chg="add del">
          <ac:chgData name="Akshitha Karthick" userId="1026ffcaeb3d1481" providerId="LiveId" clId="{73B451C5-F733-40A9-BFEC-71E73AFDBCD1}" dt="2021-04-29T00:26:35.798" v="447" actId="26606"/>
          <ac:cxnSpMkLst>
            <pc:docMk/>
            <pc:sldMk cId="2440348147" sldId="259"/>
            <ac:cxnSpMk id="33" creationId="{BEFAE2A0-B30D-40C7-BB2F-AE3D6D5D001F}"/>
          </ac:cxnSpMkLst>
        </pc:cxnChg>
        <pc:cxnChg chg="add del">
          <ac:chgData name="Akshitha Karthick" userId="1026ffcaeb3d1481" providerId="LiveId" clId="{73B451C5-F733-40A9-BFEC-71E73AFDBCD1}" dt="2021-04-29T00:26:35.798" v="447" actId="26606"/>
          <ac:cxnSpMkLst>
            <pc:docMk/>
            <pc:sldMk cId="2440348147" sldId="259"/>
            <ac:cxnSpMk id="37" creationId="{73A16B78-E8EF-4C99-BDA5-80142980AE93}"/>
          </ac:cxnSpMkLst>
        </pc:cxnChg>
      </pc:sldChg>
      <pc:sldChg chg="addSp delSp modSp mod">
        <pc:chgData name="Akshitha Karthick" userId="1026ffcaeb3d1481" providerId="LiveId" clId="{73B451C5-F733-40A9-BFEC-71E73AFDBCD1}" dt="2021-04-29T01:00:19.461" v="1205" actId="20577"/>
        <pc:sldMkLst>
          <pc:docMk/>
          <pc:sldMk cId="3469107094" sldId="260"/>
        </pc:sldMkLst>
        <pc:spChg chg="mod">
          <ac:chgData name="Akshitha Karthick" userId="1026ffcaeb3d1481" providerId="LiveId" clId="{73B451C5-F733-40A9-BFEC-71E73AFDBCD1}" dt="2021-04-29T00:43:50.977" v="831" actId="1076"/>
          <ac:spMkLst>
            <pc:docMk/>
            <pc:sldMk cId="3469107094" sldId="260"/>
            <ac:spMk id="2" creationId="{B58ABD5B-E64C-2549-B171-D96088C3FDEE}"/>
          </ac:spMkLst>
        </pc:spChg>
        <pc:spChg chg="mod">
          <ac:chgData name="Akshitha Karthick" userId="1026ffcaeb3d1481" providerId="LiveId" clId="{73B451C5-F733-40A9-BFEC-71E73AFDBCD1}" dt="2021-04-29T01:00:19.461" v="1205" actId="20577"/>
          <ac:spMkLst>
            <pc:docMk/>
            <pc:sldMk cId="3469107094" sldId="260"/>
            <ac:spMk id="3" creationId="{613BAF50-C1D4-B247-BEF4-3CD3985649C4}"/>
          </ac:spMkLst>
        </pc:spChg>
        <pc:picChg chg="add del mod">
          <ac:chgData name="Akshitha Karthick" userId="1026ffcaeb3d1481" providerId="LiveId" clId="{73B451C5-F733-40A9-BFEC-71E73AFDBCD1}" dt="2021-04-29T00:37:03.995" v="521" actId="21"/>
          <ac:picMkLst>
            <pc:docMk/>
            <pc:sldMk cId="3469107094" sldId="260"/>
            <ac:picMk id="5" creationId="{B1E94AEC-CA6D-4E51-A991-732FB1743BED}"/>
          </ac:picMkLst>
        </pc:picChg>
        <pc:picChg chg="add del mod">
          <ac:chgData name="Akshitha Karthick" userId="1026ffcaeb3d1481" providerId="LiveId" clId="{73B451C5-F733-40A9-BFEC-71E73AFDBCD1}" dt="2021-04-29T00:35:05.864" v="508" actId="478"/>
          <ac:picMkLst>
            <pc:docMk/>
            <pc:sldMk cId="3469107094" sldId="260"/>
            <ac:picMk id="7" creationId="{0B85E4C9-050E-4EB6-A717-810C8E3FB9EC}"/>
          </ac:picMkLst>
        </pc:picChg>
        <pc:picChg chg="add mod">
          <ac:chgData name="Akshitha Karthick" userId="1026ffcaeb3d1481" providerId="LiveId" clId="{73B451C5-F733-40A9-BFEC-71E73AFDBCD1}" dt="2021-04-29T00:42:43.485" v="695" actId="1076"/>
          <ac:picMkLst>
            <pc:docMk/>
            <pc:sldMk cId="3469107094" sldId="260"/>
            <ac:picMk id="9" creationId="{C143CC11-A66D-460B-856B-DC77B8A9D3C8}"/>
          </ac:picMkLst>
        </pc:picChg>
        <pc:picChg chg="add mod">
          <ac:chgData name="Akshitha Karthick" userId="1026ffcaeb3d1481" providerId="LiveId" clId="{73B451C5-F733-40A9-BFEC-71E73AFDBCD1}" dt="2021-04-29T00:42:51.877" v="699" actId="1076"/>
          <ac:picMkLst>
            <pc:docMk/>
            <pc:sldMk cId="3469107094" sldId="260"/>
            <ac:picMk id="11" creationId="{63D6BA5E-2B0B-4EE2-8C8A-917F851917C0}"/>
          </ac:picMkLst>
        </pc:picChg>
        <pc:picChg chg="add mod">
          <ac:chgData name="Akshitha Karthick" userId="1026ffcaeb3d1481" providerId="LiveId" clId="{73B451C5-F733-40A9-BFEC-71E73AFDBCD1}" dt="2021-04-29T00:42:55.025" v="700" actId="1076"/>
          <ac:picMkLst>
            <pc:docMk/>
            <pc:sldMk cId="3469107094" sldId="260"/>
            <ac:picMk id="13" creationId="{56C9EA72-813C-4BCC-A776-2E395C0C0F44}"/>
          </ac:picMkLst>
        </pc:picChg>
      </pc:sldChg>
      <pc:sldChg chg="modSp mod">
        <pc:chgData name="Akshitha Karthick" userId="1026ffcaeb3d1481" providerId="LiveId" clId="{73B451C5-F733-40A9-BFEC-71E73AFDBCD1}" dt="2021-04-29T01:35:39.249" v="1969" actId="20577"/>
        <pc:sldMkLst>
          <pc:docMk/>
          <pc:sldMk cId="1965553889" sldId="262"/>
        </pc:sldMkLst>
        <pc:spChg chg="mod">
          <ac:chgData name="Akshitha Karthick" userId="1026ffcaeb3d1481" providerId="LiveId" clId="{73B451C5-F733-40A9-BFEC-71E73AFDBCD1}" dt="2021-04-29T01:35:39.249" v="1969" actId="20577"/>
          <ac:spMkLst>
            <pc:docMk/>
            <pc:sldMk cId="1965553889" sldId="262"/>
            <ac:spMk id="2" creationId="{806CE232-8CBF-DA4C-B49F-D1138180C8CA}"/>
          </ac:spMkLst>
        </pc:spChg>
        <pc:spChg chg="mod">
          <ac:chgData name="Akshitha Karthick" userId="1026ffcaeb3d1481" providerId="LiveId" clId="{73B451C5-F733-40A9-BFEC-71E73AFDBCD1}" dt="2021-04-29T01:35:09.266" v="1917" actId="20577"/>
          <ac:spMkLst>
            <pc:docMk/>
            <pc:sldMk cId="1965553889" sldId="262"/>
            <ac:spMk id="3" creationId="{1096E3F8-A333-D04B-8963-0A75320F61FE}"/>
          </ac:spMkLst>
        </pc:spChg>
      </pc:sldChg>
      <pc:sldChg chg="addSp modSp mod ord">
        <pc:chgData name="Akshitha Karthick" userId="1026ffcaeb3d1481" providerId="LiveId" clId="{73B451C5-F733-40A9-BFEC-71E73AFDBCD1}" dt="2021-04-29T01:16:50.559" v="1734" actId="20577"/>
        <pc:sldMkLst>
          <pc:docMk/>
          <pc:sldMk cId="1900885023" sldId="263"/>
        </pc:sldMkLst>
        <pc:spChg chg="mod">
          <ac:chgData name="Akshitha Karthick" userId="1026ffcaeb3d1481" providerId="LiveId" clId="{73B451C5-F733-40A9-BFEC-71E73AFDBCD1}" dt="2021-04-29T01:16:50.559" v="1734" actId="20577"/>
          <ac:spMkLst>
            <pc:docMk/>
            <pc:sldMk cId="1900885023" sldId="263"/>
            <ac:spMk id="2" creationId="{7B044C56-CD85-4B46-B0A4-DE946EB4A6FC}"/>
          </ac:spMkLst>
        </pc:spChg>
        <pc:spChg chg="mod">
          <ac:chgData name="Akshitha Karthick" userId="1026ffcaeb3d1481" providerId="LiveId" clId="{73B451C5-F733-40A9-BFEC-71E73AFDBCD1}" dt="2021-04-29T00:13:20.676" v="359"/>
          <ac:spMkLst>
            <pc:docMk/>
            <pc:sldMk cId="1900885023" sldId="263"/>
            <ac:spMk id="3" creationId="{DF40DCF3-63B5-9D47-9198-72B6BBD7F4E3}"/>
          </ac:spMkLst>
        </pc:spChg>
        <pc:spChg chg="add mod">
          <ac:chgData name="Akshitha Karthick" userId="1026ffcaeb3d1481" providerId="LiveId" clId="{73B451C5-F733-40A9-BFEC-71E73AFDBCD1}" dt="2021-04-29T00:58:28.182" v="1100" actId="1076"/>
          <ac:spMkLst>
            <pc:docMk/>
            <pc:sldMk cId="1900885023" sldId="263"/>
            <ac:spMk id="6" creationId="{D41ADE90-4828-41B8-910A-A48FC8C7656B}"/>
          </ac:spMkLst>
        </pc:spChg>
        <pc:spChg chg="add mod">
          <ac:chgData name="Akshitha Karthick" userId="1026ffcaeb3d1481" providerId="LiveId" clId="{73B451C5-F733-40A9-BFEC-71E73AFDBCD1}" dt="2021-04-29T01:01:58.743" v="1210" actId="1076"/>
          <ac:spMkLst>
            <pc:docMk/>
            <pc:sldMk cId="1900885023" sldId="263"/>
            <ac:spMk id="8" creationId="{B353BBCB-5042-495C-B9C1-C0AE17A7F1C9}"/>
          </ac:spMkLst>
        </pc:spChg>
        <pc:spChg chg="add mod">
          <ac:chgData name="Akshitha Karthick" userId="1026ffcaeb3d1481" providerId="LiveId" clId="{73B451C5-F733-40A9-BFEC-71E73AFDBCD1}" dt="2021-04-29T01:16:32.181" v="1716" actId="20577"/>
          <ac:spMkLst>
            <pc:docMk/>
            <pc:sldMk cId="1900885023" sldId="263"/>
            <ac:spMk id="10" creationId="{00C46686-6DEC-456A-90C3-02F86ADDAEC1}"/>
          </ac:spMkLst>
        </pc:spChg>
        <pc:graphicFrameChg chg="add mod modGraphic">
          <ac:chgData name="Akshitha Karthick" userId="1026ffcaeb3d1481" providerId="LiveId" clId="{73B451C5-F733-40A9-BFEC-71E73AFDBCD1}" dt="2021-04-29T01:01:55.461" v="1209" actId="1076"/>
          <ac:graphicFrameMkLst>
            <pc:docMk/>
            <pc:sldMk cId="1900885023" sldId="263"/>
            <ac:graphicFrameMk id="9" creationId="{7A81158B-D2F6-497B-98B0-789662EAC18A}"/>
          </ac:graphicFrameMkLst>
        </pc:graphicFrameChg>
        <pc:picChg chg="mod">
          <ac:chgData name="Akshitha Karthick" userId="1026ffcaeb3d1481" providerId="LiveId" clId="{73B451C5-F733-40A9-BFEC-71E73AFDBCD1}" dt="2021-04-29T00:45:40.962" v="894" actId="1076"/>
          <ac:picMkLst>
            <pc:docMk/>
            <pc:sldMk cId="1900885023" sldId="263"/>
            <ac:picMk id="4" creationId="{98CDDC7B-3CAA-4123-B46D-2123292E85A6}"/>
          </ac:picMkLst>
        </pc:picChg>
        <pc:picChg chg="mod">
          <ac:chgData name="Akshitha Karthick" userId="1026ffcaeb3d1481" providerId="LiveId" clId="{73B451C5-F733-40A9-BFEC-71E73AFDBCD1}" dt="2021-04-29T00:45:48.804" v="895" actId="1076"/>
          <ac:picMkLst>
            <pc:docMk/>
            <pc:sldMk cId="1900885023" sldId="263"/>
            <ac:picMk id="5" creationId="{61629800-6767-47C3-97FB-B32C290BE7DF}"/>
          </ac:picMkLst>
        </pc:picChg>
      </pc:sldChg>
      <pc:sldChg chg="addSp delSp modSp mod">
        <pc:chgData name="Akshitha Karthick" userId="1026ffcaeb3d1481" providerId="LiveId" clId="{73B451C5-F733-40A9-BFEC-71E73AFDBCD1}" dt="2021-04-29T01:36:05.790" v="2023" actId="20577"/>
        <pc:sldMkLst>
          <pc:docMk/>
          <pc:sldMk cId="2570861525" sldId="264"/>
        </pc:sldMkLst>
        <pc:spChg chg="mod">
          <ac:chgData name="Akshitha Karthick" userId="1026ffcaeb3d1481" providerId="LiveId" clId="{73B451C5-F733-40A9-BFEC-71E73AFDBCD1}" dt="2021-04-29T01:36:05.790" v="2023" actId="20577"/>
          <ac:spMkLst>
            <pc:docMk/>
            <pc:sldMk cId="2570861525" sldId="264"/>
            <ac:spMk id="2" creationId="{2BE5C330-5580-A144-9E72-63D8F8DCF0EA}"/>
          </ac:spMkLst>
        </pc:spChg>
        <pc:spChg chg="mod">
          <ac:chgData name="Akshitha Karthick" userId="1026ffcaeb3d1481" providerId="LiveId" clId="{73B451C5-F733-40A9-BFEC-71E73AFDBCD1}" dt="2021-04-29T01:21:30.695" v="1763" actId="20577"/>
          <ac:spMkLst>
            <pc:docMk/>
            <pc:sldMk cId="2570861525" sldId="264"/>
            <ac:spMk id="3" creationId="{4D4D8001-591F-5047-9CE0-A53CAB64BDFB}"/>
          </ac:spMkLst>
        </pc:spChg>
        <pc:picChg chg="del mod">
          <ac:chgData name="Akshitha Karthick" userId="1026ffcaeb3d1481" providerId="LiveId" clId="{73B451C5-F733-40A9-BFEC-71E73AFDBCD1}" dt="2021-04-29T01:19:02.059" v="1736" actId="478"/>
          <ac:picMkLst>
            <pc:docMk/>
            <pc:sldMk cId="2570861525" sldId="264"/>
            <ac:picMk id="4" creationId="{F0FC3C55-2464-498E-AADA-AA55522CDC40}"/>
          </ac:picMkLst>
        </pc:picChg>
        <pc:picChg chg="add mod">
          <ac:chgData name="Akshitha Karthick" userId="1026ffcaeb3d1481" providerId="LiveId" clId="{73B451C5-F733-40A9-BFEC-71E73AFDBCD1}" dt="2021-04-29T01:19:14.679" v="1740" actId="1076"/>
          <ac:picMkLst>
            <pc:docMk/>
            <pc:sldMk cId="2570861525" sldId="264"/>
            <ac:picMk id="6" creationId="{582106B6-EA18-443F-89DC-26234916AA64}"/>
          </ac:picMkLst>
        </pc:picChg>
      </pc:sldChg>
      <pc:sldChg chg="addSp delSp modSp mod">
        <pc:chgData name="Akshitha Karthick" userId="1026ffcaeb3d1481" providerId="LiveId" clId="{73B451C5-F733-40A9-BFEC-71E73AFDBCD1}" dt="2021-04-29T01:53:37.442" v="2436" actId="1076"/>
        <pc:sldMkLst>
          <pc:docMk/>
          <pc:sldMk cId="3833044361" sldId="265"/>
        </pc:sldMkLst>
        <pc:spChg chg="mod">
          <ac:chgData name="Akshitha Karthick" userId="1026ffcaeb3d1481" providerId="LiveId" clId="{73B451C5-F733-40A9-BFEC-71E73AFDBCD1}" dt="2021-04-29T01:52:16.945" v="2381" actId="20577"/>
          <ac:spMkLst>
            <pc:docMk/>
            <pc:sldMk cId="3833044361" sldId="265"/>
            <ac:spMk id="2" creationId="{529D06E8-ED1F-214B-BE3B-F383F1A6C059}"/>
          </ac:spMkLst>
        </pc:spChg>
        <pc:spChg chg="add mod">
          <ac:chgData name="Akshitha Karthick" userId="1026ffcaeb3d1481" providerId="LiveId" clId="{73B451C5-F733-40A9-BFEC-71E73AFDBCD1}" dt="2021-04-29T01:53:30.122" v="2435" actId="20577"/>
          <ac:spMkLst>
            <pc:docMk/>
            <pc:sldMk cId="3833044361" sldId="265"/>
            <ac:spMk id="6" creationId="{A2747829-25DF-4172-BAE4-A83953877A94}"/>
          </ac:spMkLst>
        </pc:spChg>
        <pc:picChg chg="add mod">
          <ac:chgData name="Akshitha Karthick" userId="1026ffcaeb3d1481" providerId="LiveId" clId="{73B451C5-F733-40A9-BFEC-71E73AFDBCD1}" dt="2021-04-29T01:53:37.442" v="2436" actId="1076"/>
          <ac:picMkLst>
            <pc:docMk/>
            <pc:sldMk cId="3833044361" sldId="265"/>
            <ac:picMk id="4" creationId="{9FBE6077-8E6F-42E0-A680-0CFC49EA47F4}"/>
          </ac:picMkLst>
        </pc:picChg>
        <pc:picChg chg="del mod">
          <ac:chgData name="Akshitha Karthick" userId="1026ffcaeb3d1481" providerId="LiveId" clId="{73B451C5-F733-40A9-BFEC-71E73AFDBCD1}" dt="2021-04-29T01:53:09.363" v="2388" actId="478"/>
          <ac:picMkLst>
            <pc:docMk/>
            <pc:sldMk cId="3833044361" sldId="265"/>
            <ac:picMk id="8" creationId="{B3B64A21-9DEB-4AA7-8DED-3E92C232ED4E}"/>
          </ac:picMkLst>
        </pc:picChg>
      </pc:sldChg>
      <pc:sldChg chg="modSp mod">
        <pc:chgData name="Akshitha Karthick" userId="1026ffcaeb3d1481" providerId="LiveId" clId="{73B451C5-F733-40A9-BFEC-71E73AFDBCD1}" dt="2021-04-29T01:37:11.198" v="2121" actId="20577"/>
        <pc:sldMkLst>
          <pc:docMk/>
          <pc:sldMk cId="790352579" sldId="268"/>
        </pc:sldMkLst>
        <pc:spChg chg="mod">
          <ac:chgData name="Akshitha Karthick" userId="1026ffcaeb3d1481" providerId="LiveId" clId="{73B451C5-F733-40A9-BFEC-71E73AFDBCD1}" dt="2021-04-29T01:37:11.198" v="2121" actId="20577"/>
          <ac:spMkLst>
            <pc:docMk/>
            <pc:sldMk cId="790352579" sldId="268"/>
            <ac:spMk id="2" creationId="{33A0B132-61CA-1848-8D2F-F21390D872CA}"/>
          </ac:spMkLst>
        </pc:spChg>
        <pc:spChg chg="mod">
          <ac:chgData name="Akshitha Karthick" userId="1026ffcaeb3d1481" providerId="LiveId" clId="{73B451C5-F733-40A9-BFEC-71E73AFDBCD1}" dt="2021-04-29T00:49:17.612" v="1093" actId="20577"/>
          <ac:spMkLst>
            <pc:docMk/>
            <pc:sldMk cId="790352579" sldId="268"/>
            <ac:spMk id="3" creationId="{26D86CB5-9491-CA45-882A-CE5D3DE2ED1D}"/>
          </ac:spMkLst>
        </pc:spChg>
      </pc:sldChg>
      <pc:sldChg chg="modSp mod">
        <pc:chgData name="Akshitha Karthick" userId="1026ffcaeb3d1481" providerId="LiveId" clId="{73B451C5-F733-40A9-BFEC-71E73AFDBCD1}" dt="2021-04-29T01:52:07.837" v="2380" actId="20577"/>
        <pc:sldMkLst>
          <pc:docMk/>
          <pc:sldMk cId="3744283210" sldId="269"/>
        </pc:sldMkLst>
        <pc:spChg chg="mod">
          <ac:chgData name="Akshitha Karthick" userId="1026ffcaeb3d1481" providerId="LiveId" clId="{73B451C5-F733-40A9-BFEC-71E73AFDBCD1}" dt="2021-04-29T01:43:39.726" v="2293" actId="21"/>
          <ac:spMkLst>
            <pc:docMk/>
            <pc:sldMk cId="3744283210" sldId="269"/>
            <ac:spMk id="2" creationId="{3CAF0622-B0FA-7445-85E0-1DE513097BE5}"/>
          </ac:spMkLst>
        </pc:spChg>
        <pc:spChg chg="mod">
          <ac:chgData name="Akshitha Karthick" userId="1026ffcaeb3d1481" providerId="LiveId" clId="{73B451C5-F733-40A9-BFEC-71E73AFDBCD1}" dt="2021-04-29T01:52:07.837" v="2380" actId="20577"/>
          <ac:spMkLst>
            <pc:docMk/>
            <pc:sldMk cId="3744283210" sldId="269"/>
            <ac:spMk id="3" creationId="{3C0772D0-FD14-D049-BBD1-095806ED32C9}"/>
          </ac:spMkLst>
        </pc:spChg>
      </pc:sldChg>
      <pc:sldChg chg="modSp mod">
        <pc:chgData name="Akshitha Karthick" userId="1026ffcaeb3d1481" providerId="LiveId" clId="{73B451C5-F733-40A9-BFEC-71E73AFDBCD1}" dt="2021-04-29T01:03:54.847" v="1315" actId="20577"/>
        <pc:sldMkLst>
          <pc:docMk/>
          <pc:sldMk cId="2725037126" sldId="270"/>
        </pc:sldMkLst>
        <pc:spChg chg="mod">
          <ac:chgData name="Akshitha Karthick" userId="1026ffcaeb3d1481" providerId="LiveId" clId="{73B451C5-F733-40A9-BFEC-71E73AFDBCD1}" dt="2021-04-29T01:03:54.847" v="1315" actId="20577"/>
          <ac:spMkLst>
            <pc:docMk/>
            <pc:sldMk cId="2725037126" sldId="270"/>
            <ac:spMk id="2" creationId="{70B645AD-C675-5A41-A1F5-D5DFFCA1F838}"/>
          </ac:spMkLst>
        </pc:spChg>
        <pc:spChg chg="mod">
          <ac:chgData name="Akshitha Karthick" userId="1026ffcaeb3d1481" providerId="LiveId" clId="{73B451C5-F733-40A9-BFEC-71E73AFDBCD1}" dt="2021-04-29T00:16:45.614" v="403" actId="20577"/>
          <ac:spMkLst>
            <pc:docMk/>
            <pc:sldMk cId="2725037126" sldId="270"/>
            <ac:spMk id="3" creationId="{4D277CE5-0470-854D-9EB8-FDD042AE0C61}"/>
          </ac:spMkLst>
        </pc:spChg>
      </pc:sldChg>
      <pc:sldChg chg="modSp mod">
        <pc:chgData name="Akshitha Karthick" userId="1026ffcaeb3d1481" providerId="LiveId" clId="{73B451C5-F733-40A9-BFEC-71E73AFDBCD1}" dt="2021-04-29T00:16:17.092" v="393" actId="2711"/>
        <pc:sldMkLst>
          <pc:docMk/>
          <pc:sldMk cId="672322359" sldId="271"/>
        </pc:sldMkLst>
        <pc:spChg chg="mod">
          <ac:chgData name="Akshitha Karthick" userId="1026ffcaeb3d1481" providerId="LiveId" clId="{73B451C5-F733-40A9-BFEC-71E73AFDBCD1}" dt="2021-04-29T00:16:17.092" v="393" actId="2711"/>
          <ac:spMkLst>
            <pc:docMk/>
            <pc:sldMk cId="672322359" sldId="271"/>
            <ac:spMk id="2" creationId="{7AA83219-A640-4CC3-8B53-D8E7F5CEC5F5}"/>
          </ac:spMkLst>
        </pc:spChg>
        <pc:spChg chg="mod">
          <ac:chgData name="Akshitha Karthick" userId="1026ffcaeb3d1481" providerId="LiveId" clId="{73B451C5-F733-40A9-BFEC-71E73AFDBCD1}" dt="2021-04-29T00:15:54.688" v="391" actId="20577"/>
          <ac:spMkLst>
            <pc:docMk/>
            <pc:sldMk cId="672322359" sldId="271"/>
            <ac:spMk id="3" creationId="{F49CC667-70C2-4F50-9C7B-7DBD6A4F523C}"/>
          </ac:spMkLst>
        </pc:spChg>
        <pc:picChg chg="mod">
          <ac:chgData name="Akshitha Karthick" userId="1026ffcaeb3d1481" providerId="LiveId" clId="{73B451C5-F733-40A9-BFEC-71E73AFDBCD1}" dt="2021-04-29T00:14:58.460" v="367" actId="1076"/>
          <ac:picMkLst>
            <pc:docMk/>
            <pc:sldMk cId="672322359" sldId="271"/>
            <ac:picMk id="4" creationId="{E9EA3A33-5E11-4B42-BE50-3E7F821202C6}"/>
          </ac:picMkLst>
        </pc:picChg>
        <pc:picChg chg="mod">
          <ac:chgData name="Akshitha Karthick" userId="1026ffcaeb3d1481" providerId="LiveId" clId="{73B451C5-F733-40A9-BFEC-71E73AFDBCD1}" dt="2021-04-29T00:16:03.484" v="392" actId="1076"/>
          <ac:picMkLst>
            <pc:docMk/>
            <pc:sldMk cId="672322359" sldId="271"/>
            <ac:picMk id="5" creationId="{FE646152-3C2A-4D35-A042-3EE8F28A5F72}"/>
          </ac:picMkLst>
        </pc:picChg>
      </pc:sldChg>
      <pc:sldChg chg="addSp delSp modSp mod">
        <pc:chgData name="Akshitha Karthick" userId="1026ffcaeb3d1481" providerId="LiveId" clId="{73B451C5-F733-40A9-BFEC-71E73AFDBCD1}" dt="2021-04-29T01:54:41.793" v="2489" actId="20577"/>
        <pc:sldMkLst>
          <pc:docMk/>
          <pc:sldMk cId="3276441670" sldId="272"/>
        </pc:sldMkLst>
        <pc:spChg chg="add mod">
          <ac:chgData name="Akshitha Karthick" userId="1026ffcaeb3d1481" providerId="LiveId" clId="{73B451C5-F733-40A9-BFEC-71E73AFDBCD1}" dt="2021-04-29T01:54:41.793" v="2489" actId="20577"/>
          <ac:spMkLst>
            <pc:docMk/>
            <pc:sldMk cId="3276441670" sldId="272"/>
            <ac:spMk id="5" creationId="{613FFD16-1AF5-4069-9946-2642BC966172}"/>
          </ac:spMkLst>
        </pc:spChg>
        <pc:picChg chg="del mod">
          <ac:chgData name="Akshitha Karthick" userId="1026ffcaeb3d1481" providerId="LiveId" clId="{73B451C5-F733-40A9-BFEC-71E73AFDBCD1}" dt="2021-04-29T01:53:45.839" v="2437" actId="478"/>
          <ac:picMkLst>
            <pc:docMk/>
            <pc:sldMk cId="3276441670" sldId="272"/>
            <ac:picMk id="2" creationId="{1307A2F6-F5B0-438A-BD6A-E1E92AF4BF26}"/>
          </ac:picMkLst>
        </pc:picChg>
        <pc:picChg chg="add mod">
          <ac:chgData name="Akshitha Karthick" userId="1026ffcaeb3d1481" providerId="LiveId" clId="{73B451C5-F733-40A9-BFEC-71E73AFDBCD1}" dt="2021-04-29T01:54:09.845" v="2439" actId="14100"/>
          <ac:picMkLst>
            <pc:docMk/>
            <pc:sldMk cId="3276441670" sldId="272"/>
            <ac:picMk id="4" creationId="{3A11BD40-66BF-495B-ACA2-05F13F165CE5}"/>
          </ac:picMkLst>
        </pc:picChg>
      </pc:sldChg>
      <pc:sldChg chg="addSp delSp modSp mod">
        <pc:chgData name="Akshitha Karthick" userId="1026ffcaeb3d1481" providerId="LiveId" clId="{73B451C5-F733-40A9-BFEC-71E73AFDBCD1}" dt="2021-04-29T01:55:49.327" v="2537" actId="20577"/>
        <pc:sldMkLst>
          <pc:docMk/>
          <pc:sldMk cId="2700928848" sldId="273"/>
        </pc:sldMkLst>
        <pc:spChg chg="add mod">
          <ac:chgData name="Akshitha Karthick" userId="1026ffcaeb3d1481" providerId="LiveId" clId="{73B451C5-F733-40A9-BFEC-71E73AFDBCD1}" dt="2021-04-29T01:55:49.327" v="2537" actId="20577"/>
          <ac:spMkLst>
            <pc:docMk/>
            <pc:sldMk cId="2700928848" sldId="273"/>
            <ac:spMk id="5" creationId="{5BCAD6D5-1A42-4F36-9F3B-81A959D44EF4}"/>
          </ac:spMkLst>
        </pc:spChg>
        <pc:picChg chg="del mod">
          <ac:chgData name="Akshitha Karthick" userId="1026ffcaeb3d1481" providerId="LiveId" clId="{73B451C5-F733-40A9-BFEC-71E73AFDBCD1}" dt="2021-04-29T01:55:18.833" v="2490" actId="478"/>
          <ac:picMkLst>
            <pc:docMk/>
            <pc:sldMk cId="2700928848" sldId="273"/>
            <ac:picMk id="2" creationId="{A2CB4943-2778-4E13-A7BA-DF57958D1BEB}"/>
          </ac:picMkLst>
        </pc:picChg>
        <pc:picChg chg="add mod">
          <ac:chgData name="Akshitha Karthick" userId="1026ffcaeb3d1481" providerId="LiveId" clId="{73B451C5-F733-40A9-BFEC-71E73AFDBCD1}" dt="2021-04-29T01:55:24.264" v="2492" actId="14100"/>
          <ac:picMkLst>
            <pc:docMk/>
            <pc:sldMk cId="2700928848" sldId="273"/>
            <ac:picMk id="4" creationId="{EFD030D0-55D0-40CB-85FD-40213EE3ADD1}"/>
          </ac:picMkLst>
        </pc:picChg>
      </pc:sldChg>
      <pc:sldChg chg="addSp delSp modSp mod delDesignElem">
        <pc:chgData name="Akshitha Karthick" userId="1026ffcaeb3d1481" providerId="LiveId" clId="{73B451C5-F733-40A9-BFEC-71E73AFDBCD1}" dt="2021-04-29T01:41:41.941" v="2230" actId="20577"/>
        <pc:sldMkLst>
          <pc:docMk/>
          <pc:sldMk cId="4159307338" sldId="276"/>
        </pc:sldMkLst>
        <pc:spChg chg="mod">
          <ac:chgData name="Akshitha Karthick" userId="1026ffcaeb3d1481" providerId="LiveId" clId="{73B451C5-F733-40A9-BFEC-71E73AFDBCD1}" dt="2021-04-29T01:33:30.857" v="1833" actId="20577"/>
          <ac:spMkLst>
            <pc:docMk/>
            <pc:sldMk cId="4159307338" sldId="276"/>
            <ac:spMk id="2" creationId="{E7EF2067-67B7-4564-8F70-38069A7D81D7}"/>
          </ac:spMkLst>
        </pc:spChg>
        <pc:spChg chg="add mod">
          <ac:chgData name="Akshitha Karthick" userId="1026ffcaeb3d1481" providerId="LiveId" clId="{73B451C5-F733-40A9-BFEC-71E73AFDBCD1}" dt="2021-04-29T01:08:58.016" v="1427" actId="1076"/>
          <ac:spMkLst>
            <pc:docMk/>
            <pc:sldMk cId="4159307338" sldId="276"/>
            <ac:spMk id="5" creationId="{61635ABD-0114-409D-9591-ADFA5DA33503}"/>
          </ac:spMkLst>
        </pc:spChg>
        <pc:spChg chg="mod">
          <ac:chgData name="Akshitha Karthick" userId="1026ffcaeb3d1481" providerId="LiveId" clId="{73B451C5-F733-40A9-BFEC-71E73AFDBCD1}" dt="2021-04-29T01:41:41.941" v="2230" actId="20577"/>
          <ac:spMkLst>
            <pc:docMk/>
            <pc:sldMk cId="4159307338" sldId="276"/>
            <ac:spMk id="11" creationId="{5836FE53-ECC8-4438-B438-73A82CCA113B}"/>
          </ac:spMkLst>
        </pc:spChg>
        <pc:spChg chg="del">
          <ac:chgData name="Akshitha Karthick" userId="1026ffcaeb3d1481" providerId="LiveId" clId="{73B451C5-F733-40A9-BFEC-71E73AFDBCD1}" dt="2021-04-29T00:13:20.676" v="359"/>
          <ac:spMkLst>
            <pc:docMk/>
            <pc:sldMk cId="4159307338" sldId="276"/>
            <ac:spMk id="26" creationId="{84ECDE7A-6944-466D-8FFE-149A29BA6BAE}"/>
          </ac:spMkLst>
        </pc:spChg>
        <pc:spChg chg="del">
          <ac:chgData name="Akshitha Karthick" userId="1026ffcaeb3d1481" providerId="LiveId" clId="{73B451C5-F733-40A9-BFEC-71E73AFDBCD1}" dt="2021-04-29T00:13:20.676" v="359"/>
          <ac:spMkLst>
            <pc:docMk/>
            <pc:sldMk cId="4159307338" sldId="276"/>
            <ac:spMk id="28" creationId="{B3420082-9415-44EC-802E-C77D71D59C57}"/>
          </ac:spMkLst>
        </pc:spChg>
        <pc:spChg chg="del">
          <ac:chgData name="Akshitha Karthick" userId="1026ffcaeb3d1481" providerId="LiveId" clId="{73B451C5-F733-40A9-BFEC-71E73AFDBCD1}" dt="2021-04-29T00:13:20.676" v="359"/>
          <ac:spMkLst>
            <pc:docMk/>
            <pc:sldMk cId="4159307338" sldId="276"/>
            <ac:spMk id="29" creationId="{55A52C45-1FCB-4636-A80F-2849B8226C01}"/>
          </ac:spMkLst>
        </pc:spChg>
        <pc:spChg chg="del">
          <ac:chgData name="Akshitha Karthick" userId="1026ffcaeb3d1481" providerId="LiveId" clId="{73B451C5-F733-40A9-BFEC-71E73AFDBCD1}" dt="2021-04-29T00:13:20.676" v="359"/>
          <ac:spMkLst>
            <pc:docMk/>
            <pc:sldMk cId="4159307338" sldId="276"/>
            <ac:spMk id="30" creationId="{768EB4DD-3704-43AD-92B3-C4E0C6EA92CB}"/>
          </ac:spMkLst>
        </pc:spChg>
        <pc:picChg chg="add mod">
          <ac:chgData name="Akshitha Karthick" userId="1026ffcaeb3d1481" providerId="LiveId" clId="{73B451C5-F733-40A9-BFEC-71E73AFDBCD1}" dt="2021-04-29T01:08:39.939" v="1423" actId="1076"/>
          <ac:picMkLst>
            <pc:docMk/>
            <pc:sldMk cId="4159307338" sldId="276"/>
            <ac:picMk id="4" creationId="{CC22C63F-A12D-43C8-8690-E836F7188043}"/>
          </ac:picMkLst>
        </pc:picChg>
        <pc:picChg chg="mod">
          <ac:chgData name="Akshitha Karthick" userId="1026ffcaeb3d1481" providerId="LiveId" clId="{73B451C5-F733-40A9-BFEC-71E73AFDBCD1}" dt="2021-04-29T01:09:08.370" v="1429" actId="1076"/>
          <ac:picMkLst>
            <pc:docMk/>
            <pc:sldMk cId="4159307338" sldId="276"/>
            <ac:picMk id="7" creationId="{B04EEFEE-6A38-45F0-8472-94BAEE2AD7EE}"/>
          </ac:picMkLst>
        </pc:picChg>
      </pc:sldChg>
      <pc:sldChg chg="modSp del">
        <pc:chgData name="Akshitha Karthick" userId="1026ffcaeb3d1481" providerId="LiveId" clId="{73B451C5-F733-40A9-BFEC-71E73AFDBCD1}" dt="2021-04-29T00:17:42.466" v="405" actId="2696"/>
        <pc:sldMkLst>
          <pc:docMk/>
          <pc:sldMk cId="510450386" sldId="277"/>
        </pc:sldMkLst>
        <pc:spChg chg="mod">
          <ac:chgData name="Akshitha Karthick" userId="1026ffcaeb3d1481" providerId="LiveId" clId="{73B451C5-F733-40A9-BFEC-71E73AFDBCD1}" dt="2021-04-29T00:13:20.676" v="359"/>
          <ac:spMkLst>
            <pc:docMk/>
            <pc:sldMk cId="510450386" sldId="277"/>
            <ac:spMk id="2" creationId="{8C311557-D760-4AC3-AAD0-5ABB1C54E00D}"/>
          </ac:spMkLst>
        </pc:spChg>
      </pc:sldChg>
      <pc:sldChg chg="addSp delSp modSp new mod">
        <pc:chgData name="Akshitha Karthick" userId="1026ffcaeb3d1481" providerId="LiveId" clId="{73B451C5-F733-40A9-BFEC-71E73AFDBCD1}" dt="2021-04-29T01:42:20.881" v="2261" actId="20577"/>
        <pc:sldMkLst>
          <pc:docMk/>
          <pc:sldMk cId="3631763268" sldId="277"/>
        </pc:sldMkLst>
        <pc:spChg chg="mod">
          <ac:chgData name="Akshitha Karthick" userId="1026ffcaeb3d1481" providerId="LiveId" clId="{73B451C5-F733-40A9-BFEC-71E73AFDBCD1}" dt="2021-04-29T01:42:20.881" v="2261" actId="20577"/>
          <ac:spMkLst>
            <pc:docMk/>
            <pc:sldMk cId="3631763268" sldId="277"/>
            <ac:spMk id="2" creationId="{0A2FA45B-FA8C-4A90-99DE-64A2114AE256}"/>
          </ac:spMkLst>
        </pc:spChg>
        <pc:spChg chg="del">
          <ac:chgData name="Akshitha Karthick" userId="1026ffcaeb3d1481" providerId="LiveId" clId="{73B451C5-F733-40A9-BFEC-71E73AFDBCD1}" dt="2021-04-29T01:32:52.274" v="1775" actId="22"/>
          <ac:spMkLst>
            <pc:docMk/>
            <pc:sldMk cId="3631763268" sldId="277"/>
            <ac:spMk id="3" creationId="{8E1D1AF4-338A-4D58-8569-F14DE16DDA77}"/>
          </ac:spMkLst>
        </pc:spChg>
        <pc:spChg chg="add del mod">
          <ac:chgData name="Akshitha Karthick" userId="1026ffcaeb3d1481" providerId="LiveId" clId="{73B451C5-F733-40A9-BFEC-71E73AFDBCD1}" dt="2021-04-29T01:41:50.420" v="2231" actId="478"/>
          <ac:spMkLst>
            <pc:docMk/>
            <pc:sldMk cId="3631763268" sldId="277"/>
            <ac:spMk id="6" creationId="{AFB32B8B-20DD-4F3C-96BD-5D3DFF387195}"/>
          </ac:spMkLst>
        </pc:spChg>
        <pc:picChg chg="add mod ord">
          <ac:chgData name="Akshitha Karthick" userId="1026ffcaeb3d1481" providerId="LiveId" clId="{73B451C5-F733-40A9-BFEC-71E73AFDBCD1}" dt="2021-04-29T01:41:54.714" v="2232" actId="1076"/>
          <ac:picMkLst>
            <pc:docMk/>
            <pc:sldMk cId="3631763268" sldId="277"/>
            <ac:picMk id="5" creationId="{38C15E2E-0158-4F15-A00B-A9444A291254}"/>
          </ac:picMkLst>
        </pc:picChg>
      </pc:sldChg>
      <pc:sldChg chg="modSp new del mod">
        <pc:chgData name="Akshitha Karthick" userId="1026ffcaeb3d1481" providerId="LiveId" clId="{73B451C5-F733-40A9-BFEC-71E73AFDBCD1}" dt="2021-04-29T01:52:01.251" v="2379" actId="2696"/>
        <pc:sldMkLst>
          <pc:docMk/>
          <pc:sldMk cId="2098785686" sldId="278"/>
        </pc:sldMkLst>
        <pc:spChg chg="mod">
          <ac:chgData name="Akshitha Karthick" userId="1026ffcaeb3d1481" providerId="LiveId" clId="{73B451C5-F733-40A9-BFEC-71E73AFDBCD1}" dt="2021-04-29T01:43:19.289" v="2282" actId="21"/>
          <ac:spMkLst>
            <pc:docMk/>
            <pc:sldMk cId="2098785686" sldId="278"/>
            <ac:spMk id="2" creationId="{320562CA-7470-4952-904B-FFA095EBAB1B}"/>
          </ac:spMkLst>
        </pc:spChg>
        <pc:spChg chg="mod">
          <ac:chgData name="Akshitha Karthick" userId="1026ffcaeb3d1481" providerId="LiveId" clId="{73B451C5-F733-40A9-BFEC-71E73AFDBCD1}" dt="2021-04-29T01:43:33.727" v="2292" actId="20577"/>
          <ac:spMkLst>
            <pc:docMk/>
            <pc:sldMk cId="2098785686" sldId="278"/>
            <ac:spMk id="3" creationId="{55FAA319-3994-4AB6-B248-1C682C8D64A7}"/>
          </ac:spMkLst>
        </pc:spChg>
      </pc:sldChg>
    </pc:docChg>
  </pc:docChgLst>
  <pc:docChgLst>
    <pc:chgData name="Priya, Pooja" userId="S::p_p187@txstate.edu::47383fbe-d5ec-4aa4-b69c-6520c7cb03fc" providerId="AD" clId="Web-{7653669C-9DE5-43E7-B26D-47E9448EDACB}"/>
    <pc:docChg chg="addSld delSld modSld">
      <pc:chgData name="Priya, Pooja" userId="S::p_p187@txstate.edu::47383fbe-d5ec-4aa4-b69c-6520c7cb03fc" providerId="AD" clId="Web-{7653669C-9DE5-43E7-B26D-47E9448EDACB}" dt="2021-04-30T17:52:23.794" v="26"/>
      <pc:docMkLst>
        <pc:docMk/>
      </pc:docMkLst>
      <pc:sldChg chg="modTransition">
        <pc:chgData name="Priya, Pooja" userId="S::p_p187@txstate.edu::47383fbe-d5ec-4aa4-b69c-6520c7cb03fc" providerId="AD" clId="Web-{7653669C-9DE5-43E7-B26D-47E9448EDACB}" dt="2021-04-30T17:48:59.555" v="0"/>
        <pc:sldMkLst>
          <pc:docMk/>
          <pc:sldMk cId="2440348147" sldId="259"/>
        </pc:sldMkLst>
      </pc:sldChg>
      <pc:sldChg chg="modTransition">
        <pc:chgData name="Priya, Pooja" userId="S::p_p187@txstate.edu::47383fbe-d5ec-4aa4-b69c-6520c7cb03fc" providerId="AD" clId="Web-{7653669C-9DE5-43E7-B26D-47E9448EDACB}" dt="2021-04-30T17:49:04.242" v="1"/>
        <pc:sldMkLst>
          <pc:docMk/>
          <pc:sldMk cId="3469107094" sldId="260"/>
        </pc:sldMkLst>
      </pc:sldChg>
      <pc:sldChg chg="modTransition">
        <pc:chgData name="Priya, Pooja" userId="S::p_p187@txstate.edu::47383fbe-d5ec-4aa4-b69c-6520c7cb03fc" providerId="AD" clId="Web-{7653669C-9DE5-43E7-B26D-47E9448EDACB}" dt="2021-04-30T17:49:18.618" v="3"/>
        <pc:sldMkLst>
          <pc:docMk/>
          <pc:sldMk cId="1965553889" sldId="262"/>
        </pc:sldMkLst>
      </pc:sldChg>
      <pc:sldChg chg="modTransition">
        <pc:chgData name="Priya, Pooja" userId="S::p_p187@txstate.edu::47383fbe-d5ec-4aa4-b69c-6520c7cb03fc" providerId="AD" clId="Web-{7653669C-9DE5-43E7-B26D-47E9448EDACB}" dt="2021-04-30T17:49:07.524" v="2"/>
        <pc:sldMkLst>
          <pc:docMk/>
          <pc:sldMk cId="1900885023" sldId="263"/>
        </pc:sldMkLst>
      </pc:sldChg>
      <pc:sldChg chg="modTransition">
        <pc:chgData name="Priya, Pooja" userId="S::p_p187@txstate.edu::47383fbe-d5ec-4aa4-b69c-6520c7cb03fc" providerId="AD" clId="Web-{7653669C-9DE5-43E7-B26D-47E9448EDACB}" dt="2021-04-30T17:49:20.961" v="4"/>
        <pc:sldMkLst>
          <pc:docMk/>
          <pc:sldMk cId="2570861525" sldId="264"/>
        </pc:sldMkLst>
      </pc:sldChg>
      <pc:sldChg chg="modTransition">
        <pc:chgData name="Priya, Pooja" userId="S::p_p187@txstate.edu::47383fbe-d5ec-4aa4-b69c-6520c7cb03fc" providerId="AD" clId="Web-{7653669C-9DE5-43E7-B26D-47E9448EDACB}" dt="2021-04-30T17:49:23.196" v="5"/>
        <pc:sldMkLst>
          <pc:docMk/>
          <pc:sldMk cId="3833044361" sldId="265"/>
        </pc:sldMkLst>
      </pc:sldChg>
      <pc:sldChg chg="modTransition">
        <pc:chgData name="Priya, Pooja" userId="S::p_p187@txstate.edu::47383fbe-d5ec-4aa4-b69c-6520c7cb03fc" providerId="AD" clId="Web-{7653669C-9DE5-43E7-B26D-47E9448EDACB}" dt="2021-04-30T17:49:32.259" v="8"/>
        <pc:sldMkLst>
          <pc:docMk/>
          <pc:sldMk cId="790352579" sldId="268"/>
        </pc:sldMkLst>
      </pc:sldChg>
      <pc:sldChg chg="addSp delSp modSp del mod setBg">
        <pc:chgData name="Priya, Pooja" userId="S::p_p187@txstate.edu::47383fbe-d5ec-4aa4-b69c-6520c7cb03fc" providerId="AD" clId="Web-{7653669C-9DE5-43E7-B26D-47E9448EDACB}" dt="2021-04-30T17:52:08.669" v="25"/>
        <pc:sldMkLst>
          <pc:docMk/>
          <pc:sldMk cId="3744283210" sldId="269"/>
        </pc:sldMkLst>
        <pc:spChg chg="add del">
          <ac:chgData name="Priya, Pooja" userId="S::p_p187@txstate.edu::47383fbe-d5ec-4aa4-b69c-6520c7cb03fc" providerId="AD" clId="Web-{7653669C-9DE5-43E7-B26D-47E9448EDACB}" dt="2021-04-30T17:50:34.260" v="14"/>
          <ac:spMkLst>
            <pc:docMk/>
            <pc:sldMk cId="3744283210" sldId="269"/>
            <ac:spMk id="2" creationId="{3CAF0622-B0FA-7445-85E0-1DE513097BE5}"/>
          </ac:spMkLst>
        </pc:spChg>
        <pc:spChg chg="mod">
          <ac:chgData name="Priya, Pooja" userId="S::p_p187@txstate.edu::47383fbe-d5ec-4aa4-b69c-6520c7cb03fc" providerId="AD" clId="Web-{7653669C-9DE5-43E7-B26D-47E9448EDACB}" dt="2021-04-30T17:50:33.260" v="13"/>
          <ac:spMkLst>
            <pc:docMk/>
            <pc:sldMk cId="3744283210" sldId="269"/>
            <ac:spMk id="3" creationId="{3C0772D0-FD14-D049-BBD1-095806ED32C9}"/>
          </ac:spMkLst>
        </pc:spChg>
        <pc:spChg chg="add del">
          <ac:chgData name="Priya, Pooja" userId="S::p_p187@txstate.edu::47383fbe-d5ec-4aa4-b69c-6520c7cb03fc" providerId="AD" clId="Web-{7653669C-9DE5-43E7-B26D-47E9448EDACB}" dt="2021-04-30T17:50:33.260" v="13"/>
          <ac:spMkLst>
            <pc:docMk/>
            <pc:sldMk cId="3744283210" sldId="269"/>
            <ac:spMk id="5" creationId="{35230A27-1553-42F8-99D7-829868E13715}"/>
          </ac:spMkLst>
        </pc:spChg>
        <pc:spChg chg="add del">
          <ac:chgData name="Priya, Pooja" userId="S::p_p187@txstate.edu::47383fbe-d5ec-4aa4-b69c-6520c7cb03fc" providerId="AD" clId="Web-{7653669C-9DE5-43E7-B26D-47E9448EDACB}" dt="2021-04-30T17:50:33.260" v="13"/>
          <ac:spMkLst>
            <pc:docMk/>
            <pc:sldMk cId="3744283210" sldId="269"/>
            <ac:spMk id="6" creationId="{A772232D-B4D6-429F-B3D1-2D9891B85E08}"/>
          </ac:spMkLst>
        </pc:spChg>
        <pc:spChg chg="add del">
          <ac:chgData name="Priya, Pooja" userId="S::p_p187@txstate.edu::47383fbe-d5ec-4aa4-b69c-6520c7cb03fc" providerId="AD" clId="Web-{7653669C-9DE5-43E7-B26D-47E9448EDACB}" dt="2021-04-30T17:50:15.963" v="11"/>
          <ac:spMkLst>
            <pc:docMk/>
            <pc:sldMk cId="3744283210" sldId="269"/>
            <ac:spMk id="8" creationId="{CECF0FC6-D57B-48B6-9036-F4FFD91A4B34}"/>
          </ac:spMkLst>
        </pc:spChg>
        <pc:spChg chg="add del">
          <ac:chgData name="Priya, Pooja" userId="S::p_p187@txstate.edu::47383fbe-d5ec-4aa4-b69c-6520c7cb03fc" providerId="AD" clId="Web-{7653669C-9DE5-43E7-B26D-47E9448EDACB}" dt="2021-04-30T17:50:15.963" v="11"/>
          <ac:spMkLst>
            <pc:docMk/>
            <pc:sldMk cId="3744283210" sldId="269"/>
            <ac:spMk id="10" creationId="{717A211C-5863-4303-AC3D-AEBFDF6D6A4C}"/>
          </ac:spMkLst>
        </pc:spChg>
        <pc:spChg chg="add del">
          <ac:chgData name="Priya, Pooja" userId="S::p_p187@txstate.edu::47383fbe-d5ec-4aa4-b69c-6520c7cb03fc" providerId="AD" clId="Web-{7653669C-9DE5-43E7-B26D-47E9448EDACB}" dt="2021-04-30T17:50:15.963" v="11"/>
          <ac:spMkLst>
            <pc:docMk/>
            <pc:sldMk cId="3744283210" sldId="269"/>
            <ac:spMk id="12" creationId="{087519CD-2FFF-42E3-BB0C-FEAA828BA5DB}"/>
          </ac:spMkLst>
        </pc:spChg>
        <pc:cxnChg chg="add del">
          <ac:chgData name="Priya, Pooja" userId="S::p_p187@txstate.edu::47383fbe-d5ec-4aa4-b69c-6520c7cb03fc" providerId="AD" clId="Web-{7653669C-9DE5-43E7-B26D-47E9448EDACB}" dt="2021-04-30T17:50:33.260" v="13"/>
          <ac:cxnSpMkLst>
            <pc:docMk/>
            <pc:sldMk cId="3744283210" sldId="269"/>
            <ac:cxnSpMk id="7" creationId="{02CC3441-26B3-4381-B3DF-8AE3C288BC0D}"/>
          </ac:cxnSpMkLst>
        </pc:cxnChg>
      </pc:sldChg>
      <pc:sldChg chg="modTransition">
        <pc:chgData name="Priya, Pooja" userId="S::p_p187@txstate.edu::47383fbe-d5ec-4aa4-b69c-6520c7cb03fc" providerId="AD" clId="Web-{7653669C-9DE5-43E7-B26D-47E9448EDACB}" dt="2021-04-30T17:49:26.368" v="6"/>
        <pc:sldMkLst>
          <pc:docMk/>
          <pc:sldMk cId="3276441670" sldId="272"/>
        </pc:sldMkLst>
      </pc:sldChg>
      <pc:sldChg chg="modTransition">
        <pc:chgData name="Priya, Pooja" userId="S::p_p187@txstate.edu::47383fbe-d5ec-4aa4-b69c-6520c7cb03fc" providerId="AD" clId="Web-{7653669C-9DE5-43E7-B26D-47E9448EDACB}" dt="2021-04-30T17:49:28.680" v="7"/>
        <pc:sldMkLst>
          <pc:docMk/>
          <pc:sldMk cId="2700928848" sldId="273"/>
        </pc:sldMkLst>
      </pc:sldChg>
      <pc:sldChg chg="addSp delSp modSp new mod modTransition setBg">
        <pc:chgData name="Priya, Pooja" userId="S::p_p187@txstate.edu::47383fbe-d5ec-4aa4-b69c-6520c7cb03fc" providerId="AD" clId="Web-{7653669C-9DE5-43E7-B26D-47E9448EDACB}" dt="2021-04-30T17:52:23.794" v="26"/>
        <pc:sldMkLst>
          <pc:docMk/>
          <pc:sldMk cId="3329278192" sldId="278"/>
        </pc:sldMkLst>
        <pc:spChg chg="add mod">
          <ac:chgData name="Priya, Pooja" userId="S::p_p187@txstate.edu::47383fbe-d5ec-4aa4-b69c-6520c7cb03fc" providerId="AD" clId="Web-{7653669C-9DE5-43E7-B26D-47E9448EDACB}" dt="2021-04-30T17:52:00.528" v="24"/>
          <ac:spMkLst>
            <pc:docMk/>
            <pc:sldMk cId="3329278192" sldId="278"/>
            <ac:spMk id="2" creationId="{11455207-7EDB-4EE1-886A-847FA28F902B}"/>
          </ac:spMkLst>
        </pc:spChg>
        <pc:spChg chg="add">
          <ac:chgData name="Priya, Pooja" userId="S::p_p187@txstate.edu::47383fbe-d5ec-4aa4-b69c-6520c7cb03fc" providerId="AD" clId="Web-{7653669C-9DE5-43E7-B26D-47E9448EDACB}" dt="2021-04-30T17:52:00.528" v="24"/>
          <ac:spMkLst>
            <pc:docMk/>
            <pc:sldMk cId="3329278192" sldId="278"/>
            <ac:spMk id="5" creationId="{25C8D2C1-DA83-420D-9635-D52CE066B5DA}"/>
          </ac:spMkLst>
        </pc:spChg>
        <pc:spChg chg="add">
          <ac:chgData name="Priya, Pooja" userId="S::p_p187@txstate.edu::47383fbe-d5ec-4aa4-b69c-6520c7cb03fc" providerId="AD" clId="Web-{7653669C-9DE5-43E7-B26D-47E9448EDACB}" dt="2021-04-30T17:52:00.528" v="24"/>
          <ac:spMkLst>
            <pc:docMk/>
            <pc:sldMk cId="3329278192" sldId="278"/>
            <ac:spMk id="6" creationId="{434F74C9-6A0B-409E-AD1C-45B58BE91BB8}"/>
          </ac:spMkLst>
        </pc:spChg>
        <pc:spChg chg="add del">
          <ac:chgData name="Priya, Pooja" userId="S::p_p187@txstate.edu::47383fbe-d5ec-4aa4-b69c-6520c7cb03fc" providerId="AD" clId="Web-{7653669C-9DE5-43E7-B26D-47E9448EDACB}" dt="2021-04-30T17:52:00.497" v="23"/>
          <ac:spMkLst>
            <pc:docMk/>
            <pc:sldMk cId="3329278192" sldId="278"/>
            <ac:spMk id="7" creationId="{52C0B2E1-0268-42EC-ABD3-94F81A05BCBD}"/>
          </ac:spMkLst>
        </pc:spChg>
        <pc:spChg chg="add del">
          <ac:chgData name="Priya, Pooja" userId="S::p_p187@txstate.edu::47383fbe-d5ec-4aa4-b69c-6520c7cb03fc" providerId="AD" clId="Web-{7653669C-9DE5-43E7-B26D-47E9448EDACB}" dt="2021-04-30T17:51:55.356" v="21"/>
          <ac:spMkLst>
            <pc:docMk/>
            <pc:sldMk cId="3329278192" sldId="278"/>
            <ac:spMk id="8" creationId="{25C8D2C1-DA83-420D-9635-D52CE066B5DA}"/>
          </ac:spMkLst>
        </pc:spChg>
        <pc:spChg chg="add del">
          <ac:chgData name="Priya, Pooja" userId="S::p_p187@txstate.edu::47383fbe-d5ec-4aa4-b69c-6520c7cb03fc" providerId="AD" clId="Web-{7653669C-9DE5-43E7-B26D-47E9448EDACB}" dt="2021-04-30T17:52:00.497" v="23"/>
          <ac:spMkLst>
            <pc:docMk/>
            <pc:sldMk cId="3329278192" sldId="278"/>
            <ac:spMk id="9" creationId="{7D2256B4-48EA-40FC-BBC0-AA1EE6E0080C}"/>
          </ac:spMkLst>
        </pc:spChg>
        <pc:spChg chg="add del">
          <ac:chgData name="Priya, Pooja" userId="S::p_p187@txstate.edu::47383fbe-d5ec-4aa4-b69c-6520c7cb03fc" providerId="AD" clId="Web-{7653669C-9DE5-43E7-B26D-47E9448EDACB}" dt="2021-04-30T17:51:55.356" v="21"/>
          <ac:spMkLst>
            <pc:docMk/>
            <pc:sldMk cId="3329278192" sldId="278"/>
            <ac:spMk id="10" creationId="{434F74C9-6A0B-409E-AD1C-45B58BE91BB8}"/>
          </ac:spMkLst>
        </pc:spChg>
        <pc:spChg chg="add del">
          <ac:chgData name="Priya, Pooja" userId="S::p_p187@txstate.edu::47383fbe-d5ec-4aa4-b69c-6520c7cb03fc" providerId="AD" clId="Web-{7653669C-9DE5-43E7-B26D-47E9448EDACB}" dt="2021-04-30T17:52:00.497" v="23"/>
          <ac:spMkLst>
            <pc:docMk/>
            <pc:sldMk cId="3329278192" sldId="278"/>
            <ac:spMk id="13" creationId="{8C6E698C-8155-4B8B-BDC9-B7299772B509}"/>
          </ac:spMkLst>
        </pc:spChg>
        <pc:spChg chg="add del">
          <ac:chgData name="Priya, Pooja" userId="S::p_p187@txstate.edu::47383fbe-d5ec-4aa4-b69c-6520c7cb03fc" providerId="AD" clId="Web-{7653669C-9DE5-43E7-B26D-47E9448EDACB}" dt="2021-04-30T17:51:55.356" v="21"/>
          <ac:spMkLst>
            <pc:docMk/>
            <pc:sldMk cId="3329278192" sldId="278"/>
            <ac:spMk id="14" creationId="{A9286AD2-18A9-4868-A4E3-7A2097A20810}"/>
          </ac:spMkLst>
        </pc:spChg>
        <pc:spChg chg="add del">
          <ac:chgData name="Priya, Pooja" userId="S::p_p187@txstate.edu::47383fbe-d5ec-4aa4-b69c-6520c7cb03fc" providerId="AD" clId="Web-{7653669C-9DE5-43E7-B26D-47E9448EDACB}" dt="2021-04-30T17:52:00.497" v="23"/>
          <ac:spMkLst>
            <pc:docMk/>
            <pc:sldMk cId="3329278192" sldId="278"/>
            <ac:spMk id="17" creationId="{8A549DE7-671D-4575-AF43-858FD99981CF}"/>
          </ac:spMkLst>
        </pc:spChg>
        <pc:spChg chg="add">
          <ac:chgData name="Priya, Pooja" userId="S::p_p187@txstate.edu::47383fbe-d5ec-4aa4-b69c-6520c7cb03fc" providerId="AD" clId="Web-{7653669C-9DE5-43E7-B26D-47E9448EDACB}" dt="2021-04-30T17:52:00.528" v="24"/>
          <ac:spMkLst>
            <pc:docMk/>
            <pc:sldMk cId="3329278192" sldId="278"/>
            <ac:spMk id="18" creationId="{4618AE32-A526-42FC-A854-732740BD38DA}"/>
          </ac:spMkLst>
        </pc:spChg>
        <pc:spChg chg="add del">
          <ac:chgData name="Priya, Pooja" userId="S::p_p187@txstate.edu::47383fbe-d5ec-4aa4-b69c-6520c7cb03fc" providerId="AD" clId="Web-{7653669C-9DE5-43E7-B26D-47E9448EDACB}" dt="2021-04-30T17:52:00.497" v="23"/>
          <ac:spMkLst>
            <pc:docMk/>
            <pc:sldMk cId="3329278192" sldId="278"/>
            <ac:spMk id="19" creationId="{C22D9B36-9BE7-472B-8808-7E0D6810738F}"/>
          </ac:spMkLst>
        </pc:spChg>
        <pc:spChg chg="add">
          <ac:chgData name="Priya, Pooja" userId="S::p_p187@txstate.edu::47383fbe-d5ec-4aa4-b69c-6520c7cb03fc" providerId="AD" clId="Web-{7653669C-9DE5-43E7-B26D-47E9448EDACB}" dt="2021-04-30T17:52:00.528" v="24"/>
          <ac:spMkLst>
            <pc:docMk/>
            <pc:sldMk cId="3329278192" sldId="278"/>
            <ac:spMk id="23" creationId="{1C520CBD-F82E-44E4-BDA5-128716AD79C8}"/>
          </ac:spMkLst>
        </pc:spChg>
        <pc:picChg chg="add del">
          <ac:chgData name="Priya, Pooja" userId="S::p_p187@txstate.edu::47383fbe-d5ec-4aa4-b69c-6520c7cb03fc" providerId="AD" clId="Web-{7653669C-9DE5-43E7-B26D-47E9448EDACB}" dt="2021-04-30T17:51:55.356" v="21"/>
          <ac:picMkLst>
            <pc:docMk/>
            <pc:sldMk cId="3329278192" sldId="278"/>
            <ac:picMk id="4" creationId="{4CFA5B01-EB54-49B8-AA96-087D9C8ABDB3}"/>
          </ac:picMkLst>
        </pc:picChg>
        <pc:picChg chg="add">
          <ac:chgData name="Priya, Pooja" userId="S::p_p187@txstate.edu::47383fbe-d5ec-4aa4-b69c-6520c7cb03fc" providerId="AD" clId="Web-{7653669C-9DE5-43E7-B26D-47E9448EDACB}" dt="2021-04-30T17:52:00.528" v="24"/>
          <ac:picMkLst>
            <pc:docMk/>
            <pc:sldMk cId="3329278192" sldId="278"/>
            <ac:picMk id="21" creationId="{EB578A0C-10E3-4B61-9210-D7ADA04FCADC}"/>
          </ac:picMkLst>
        </pc:picChg>
        <pc:cxnChg chg="add del">
          <ac:chgData name="Priya, Pooja" userId="S::p_p187@txstate.edu::47383fbe-d5ec-4aa4-b69c-6520c7cb03fc" providerId="AD" clId="Web-{7653669C-9DE5-43E7-B26D-47E9448EDACB}" dt="2021-04-30T17:52:00.497" v="23"/>
          <ac:cxnSpMkLst>
            <pc:docMk/>
            <pc:sldMk cId="3329278192" sldId="278"/>
            <ac:cxnSpMk id="11" creationId="{3D44BCCA-102D-4A9D-B1E4-2450CAF0B05E}"/>
          </ac:cxnSpMkLst>
        </pc:cxnChg>
        <pc:cxnChg chg="add del">
          <ac:chgData name="Priya, Pooja" userId="S::p_p187@txstate.edu::47383fbe-d5ec-4aa4-b69c-6520c7cb03fc" providerId="AD" clId="Web-{7653669C-9DE5-43E7-B26D-47E9448EDACB}" dt="2021-04-30T17:51:55.356" v="21"/>
          <ac:cxnSpMkLst>
            <pc:docMk/>
            <pc:sldMk cId="3329278192" sldId="278"/>
            <ac:cxnSpMk id="12" creationId="{F5486A9D-1265-4B57-91E6-68E666B978BC}"/>
          </ac:cxnSpMkLst>
        </pc:cxnChg>
        <pc:cxnChg chg="add del">
          <ac:chgData name="Priya, Pooja" userId="S::p_p187@txstate.edu::47383fbe-d5ec-4aa4-b69c-6520c7cb03fc" providerId="AD" clId="Web-{7653669C-9DE5-43E7-B26D-47E9448EDACB}" dt="2021-04-30T17:52:00.497" v="23"/>
          <ac:cxnSpMkLst>
            <pc:docMk/>
            <pc:sldMk cId="3329278192" sldId="278"/>
            <ac:cxnSpMk id="15" creationId="{09525C9A-1972-4836-BA7A-706C946EF4DA}"/>
          </ac:cxnSpMkLst>
        </pc:cxnChg>
        <pc:cxnChg chg="add del">
          <ac:chgData name="Priya, Pooja" userId="S::p_p187@txstate.edu::47383fbe-d5ec-4aa4-b69c-6520c7cb03fc" providerId="AD" clId="Web-{7653669C-9DE5-43E7-B26D-47E9448EDACB}" dt="2021-04-30T17:51:55.356" v="21"/>
          <ac:cxnSpMkLst>
            <pc:docMk/>
            <pc:sldMk cId="3329278192" sldId="278"/>
            <ac:cxnSpMk id="16" creationId="{E7A7CD63-7EC3-44F3-95D0-595C4019FF24}"/>
          </ac:cxnSpMkLst>
        </pc:cxnChg>
        <pc:cxnChg chg="add">
          <ac:chgData name="Priya, Pooja" userId="S::p_p187@txstate.edu::47383fbe-d5ec-4aa4-b69c-6520c7cb03fc" providerId="AD" clId="Web-{7653669C-9DE5-43E7-B26D-47E9448EDACB}" dt="2021-04-30T17:52:00.528" v="24"/>
          <ac:cxnSpMkLst>
            <pc:docMk/>
            <pc:sldMk cId="3329278192" sldId="278"/>
            <ac:cxnSpMk id="20" creationId="{F5486A9D-1265-4B57-91E6-68E666B978BC}"/>
          </ac:cxnSpMkLst>
        </pc:cxnChg>
        <pc:cxnChg chg="add">
          <ac:chgData name="Priya, Pooja" userId="S::p_p187@txstate.edu::47383fbe-d5ec-4aa4-b69c-6520c7cb03fc" providerId="AD" clId="Web-{7653669C-9DE5-43E7-B26D-47E9448EDACB}" dt="2021-04-30T17:52:00.528" v="24"/>
          <ac:cxnSpMkLst>
            <pc:docMk/>
            <pc:sldMk cId="3329278192" sldId="278"/>
            <ac:cxnSpMk id="22" creationId="{77AB95BF-57D0-4E49-9EF2-408B47C8D40D}"/>
          </ac:cxnSpMkLst>
        </pc:cxnChg>
      </pc:sldChg>
    </pc:docChg>
  </pc:docChgLst>
  <pc:docChgLst>
    <pc:chgData name="Priya, Pooja" userId="S::p_p187@txstate.edu::47383fbe-d5ec-4aa4-b69c-6520c7cb03fc" providerId="AD" clId="Web-{CD07997D-E29A-449C-B7CD-4F092E30817E}"/>
    <pc:docChg chg="modSld">
      <pc:chgData name="Priya, Pooja" userId="S::p_p187@txstate.edu::47383fbe-d5ec-4aa4-b69c-6520c7cb03fc" providerId="AD" clId="Web-{CD07997D-E29A-449C-B7CD-4F092E30817E}" dt="2021-04-30T05:02:11.025" v="111"/>
      <pc:docMkLst>
        <pc:docMk/>
      </pc:docMkLst>
      <pc:sldChg chg="modSp">
        <pc:chgData name="Priya, Pooja" userId="S::p_p187@txstate.edu::47383fbe-d5ec-4aa4-b69c-6520c7cb03fc" providerId="AD" clId="Web-{CD07997D-E29A-449C-B7CD-4F092E30817E}" dt="2021-04-30T05:02:11.025" v="111"/>
        <pc:sldMkLst>
          <pc:docMk/>
          <pc:sldMk cId="1900885023" sldId="263"/>
        </pc:sldMkLst>
        <pc:graphicFrameChg chg="mod modGraphic">
          <ac:chgData name="Priya, Pooja" userId="S::p_p187@txstate.edu::47383fbe-d5ec-4aa4-b69c-6520c7cb03fc" providerId="AD" clId="Web-{CD07997D-E29A-449C-B7CD-4F092E30817E}" dt="2021-04-30T05:02:11.025" v="111"/>
          <ac:graphicFrameMkLst>
            <pc:docMk/>
            <pc:sldMk cId="1900885023" sldId="263"/>
            <ac:graphicFrameMk id="9" creationId="{7A81158B-D2F6-497B-98B0-789662EAC18A}"/>
          </ac:graphicFrameMkLst>
        </pc:graphicFrameChg>
      </pc:sldChg>
    </pc:docChg>
  </pc:docChgLst>
  <pc:docChgLst>
    <pc:chgData name="Darden, Dan K" userId="S::dkd53@txstate.edu::5ede96c0-615a-48fd-8976-4aecdbd1f790" providerId="AD" clId="Web-{4914C3CD-A877-4D3D-914A-20C0F556D0C9}"/>
    <pc:docChg chg="addSld delSld modSld">
      <pc:chgData name="Darden, Dan K" userId="S::dkd53@txstate.edu::5ede96c0-615a-48fd-8976-4aecdbd1f790" providerId="AD" clId="Web-{4914C3CD-A877-4D3D-914A-20C0F556D0C9}" dt="2021-04-28T00:54:57.086" v="490" actId="20577"/>
      <pc:docMkLst>
        <pc:docMk/>
      </pc:docMkLst>
      <pc:sldChg chg="addSp delSp modSp mod setBg">
        <pc:chgData name="Darden, Dan K" userId="S::dkd53@txstate.edu::5ede96c0-615a-48fd-8976-4aecdbd1f790" providerId="AD" clId="Web-{4914C3CD-A877-4D3D-914A-20C0F556D0C9}" dt="2021-04-28T00:05:17.111" v="14" actId="20577"/>
        <pc:sldMkLst>
          <pc:docMk/>
          <pc:sldMk cId="1965553889" sldId="262"/>
        </pc:sldMkLst>
        <pc:spChg chg="mod">
          <ac:chgData name="Darden, Dan K" userId="S::dkd53@txstate.edu::5ede96c0-615a-48fd-8976-4aecdbd1f790" providerId="AD" clId="Web-{4914C3CD-A877-4D3D-914A-20C0F556D0C9}" dt="2021-04-28T00:02:28.460" v="9"/>
          <ac:spMkLst>
            <pc:docMk/>
            <pc:sldMk cId="1965553889" sldId="262"/>
            <ac:spMk id="2" creationId="{806CE232-8CBF-DA4C-B49F-D1138180C8CA}"/>
          </ac:spMkLst>
        </pc:spChg>
        <pc:spChg chg="mod">
          <ac:chgData name="Darden, Dan K" userId="S::dkd53@txstate.edu::5ede96c0-615a-48fd-8976-4aecdbd1f790" providerId="AD" clId="Web-{4914C3CD-A877-4D3D-914A-20C0F556D0C9}" dt="2021-04-28T00:05:17.111" v="14" actId="20577"/>
          <ac:spMkLst>
            <pc:docMk/>
            <pc:sldMk cId="1965553889" sldId="262"/>
            <ac:spMk id="3" creationId="{1096E3F8-A333-D04B-8963-0A75320F61FE}"/>
          </ac:spMkLst>
        </pc:spChg>
        <pc:spChg chg="add del">
          <ac:chgData name="Darden, Dan K" userId="S::dkd53@txstate.edu::5ede96c0-615a-48fd-8976-4aecdbd1f790" providerId="AD" clId="Web-{4914C3CD-A877-4D3D-914A-20C0F556D0C9}" dt="2021-04-28T00:02:28.460" v="8"/>
          <ac:spMkLst>
            <pc:docMk/>
            <pc:sldMk cId="1965553889" sldId="262"/>
            <ac:spMk id="6" creationId="{F170E346-B98B-43A6-A4DA-D36FF63284B3}"/>
          </ac:spMkLst>
        </pc:spChg>
        <pc:spChg chg="add del">
          <ac:chgData name="Darden, Dan K" userId="S::dkd53@txstate.edu::5ede96c0-615a-48fd-8976-4aecdbd1f790" providerId="AD" clId="Web-{4914C3CD-A877-4D3D-914A-20C0F556D0C9}" dt="2021-04-28T00:02:09.584" v="2"/>
          <ac:spMkLst>
            <pc:docMk/>
            <pc:sldMk cId="1965553889" sldId="262"/>
            <ac:spMk id="9" creationId="{F170E346-B98B-43A6-A4DA-D36FF63284B3}"/>
          </ac:spMkLst>
        </pc:spChg>
        <pc:picChg chg="add mod">
          <ac:chgData name="Darden, Dan K" userId="S::dkd53@txstate.edu::5ede96c0-615a-48fd-8976-4aecdbd1f790" providerId="AD" clId="Web-{4914C3CD-A877-4D3D-914A-20C0F556D0C9}" dt="2021-04-28T00:02:28.460" v="9"/>
          <ac:picMkLst>
            <pc:docMk/>
            <pc:sldMk cId="1965553889" sldId="262"/>
            <ac:picMk id="4" creationId="{ABAE4477-F5C6-4F75-8A67-D6B8FB9F6942}"/>
          </ac:picMkLst>
        </pc:picChg>
      </pc:sldChg>
      <pc:sldChg chg="addSp modSp">
        <pc:chgData name="Darden, Dan K" userId="S::dkd53@txstate.edu::5ede96c0-615a-48fd-8976-4aecdbd1f790" providerId="AD" clId="Web-{4914C3CD-A877-4D3D-914A-20C0F556D0C9}" dt="2021-04-28T00:07:24.900" v="39" actId="20577"/>
        <pc:sldMkLst>
          <pc:docMk/>
          <pc:sldMk cId="1900885023" sldId="263"/>
        </pc:sldMkLst>
        <pc:spChg chg="mod">
          <ac:chgData name="Darden, Dan K" userId="S::dkd53@txstate.edu::5ede96c0-615a-48fd-8976-4aecdbd1f790" providerId="AD" clId="Web-{4914C3CD-A877-4D3D-914A-20C0F556D0C9}" dt="2021-04-28T00:07:24.900" v="39" actId="20577"/>
          <ac:spMkLst>
            <pc:docMk/>
            <pc:sldMk cId="1900885023" sldId="263"/>
            <ac:spMk id="2" creationId="{7B044C56-CD85-4B46-B0A4-DE946EB4A6FC}"/>
          </ac:spMkLst>
        </pc:spChg>
        <pc:spChg chg="mod">
          <ac:chgData name="Darden, Dan K" userId="S::dkd53@txstate.edu::5ede96c0-615a-48fd-8976-4aecdbd1f790" providerId="AD" clId="Web-{4914C3CD-A877-4D3D-914A-20C0F556D0C9}" dt="2021-04-28T00:06:48.820" v="25" actId="20577"/>
          <ac:spMkLst>
            <pc:docMk/>
            <pc:sldMk cId="1900885023" sldId="263"/>
            <ac:spMk id="3" creationId="{DF40DCF3-63B5-9D47-9198-72B6BBD7F4E3}"/>
          </ac:spMkLst>
        </pc:spChg>
        <pc:picChg chg="add mod">
          <ac:chgData name="Darden, Dan K" userId="S::dkd53@txstate.edu::5ede96c0-615a-48fd-8976-4aecdbd1f790" providerId="AD" clId="Web-{4914C3CD-A877-4D3D-914A-20C0F556D0C9}" dt="2021-04-28T00:07:09.930" v="29" actId="1076"/>
          <ac:picMkLst>
            <pc:docMk/>
            <pc:sldMk cId="1900885023" sldId="263"/>
            <ac:picMk id="4" creationId="{98CDDC7B-3CAA-4123-B46D-2123292E85A6}"/>
          </ac:picMkLst>
        </pc:picChg>
        <pc:picChg chg="add mod">
          <ac:chgData name="Darden, Dan K" userId="S::dkd53@txstate.edu::5ede96c0-615a-48fd-8976-4aecdbd1f790" providerId="AD" clId="Web-{4914C3CD-A877-4D3D-914A-20C0F556D0C9}" dt="2021-04-28T00:07:12.524" v="30" actId="1076"/>
          <ac:picMkLst>
            <pc:docMk/>
            <pc:sldMk cId="1900885023" sldId="263"/>
            <ac:picMk id="5" creationId="{61629800-6767-47C3-97FB-B32C290BE7DF}"/>
          </ac:picMkLst>
        </pc:picChg>
      </pc:sldChg>
      <pc:sldChg chg="addSp modSp">
        <pc:chgData name="Darden, Dan K" userId="S::dkd53@txstate.edu::5ede96c0-615a-48fd-8976-4aecdbd1f790" providerId="AD" clId="Web-{4914C3CD-A877-4D3D-914A-20C0F556D0C9}" dt="2021-04-28T00:19:43.132" v="247" actId="20577"/>
        <pc:sldMkLst>
          <pc:docMk/>
          <pc:sldMk cId="2570861525" sldId="264"/>
        </pc:sldMkLst>
        <pc:spChg chg="mod">
          <ac:chgData name="Darden, Dan K" userId="S::dkd53@txstate.edu::5ede96c0-615a-48fd-8976-4aecdbd1f790" providerId="AD" clId="Web-{4914C3CD-A877-4D3D-914A-20C0F556D0C9}" dt="2021-04-28T00:19:43.132" v="247" actId="20577"/>
          <ac:spMkLst>
            <pc:docMk/>
            <pc:sldMk cId="2570861525" sldId="264"/>
            <ac:spMk id="3" creationId="{4D4D8001-591F-5047-9CE0-A53CAB64BDFB}"/>
          </ac:spMkLst>
        </pc:spChg>
        <pc:picChg chg="add mod">
          <ac:chgData name="Darden, Dan K" userId="S::dkd53@txstate.edu::5ede96c0-615a-48fd-8976-4aecdbd1f790" providerId="AD" clId="Web-{4914C3CD-A877-4D3D-914A-20C0F556D0C9}" dt="2021-04-28T00:19:29.209" v="246" actId="1076"/>
          <ac:picMkLst>
            <pc:docMk/>
            <pc:sldMk cId="2570861525" sldId="264"/>
            <ac:picMk id="4" creationId="{F0FC3C55-2464-498E-AADA-AA55522CDC40}"/>
          </ac:picMkLst>
        </pc:picChg>
      </pc:sldChg>
      <pc:sldChg chg="addSp delSp modSp">
        <pc:chgData name="Darden, Dan K" userId="S::dkd53@txstate.edu::5ede96c0-615a-48fd-8976-4aecdbd1f790" providerId="AD" clId="Web-{4914C3CD-A877-4D3D-914A-20C0F556D0C9}" dt="2021-04-28T00:36:41.927" v="267" actId="14100"/>
        <pc:sldMkLst>
          <pc:docMk/>
          <pc:sldMk cId="3833044361" sldId="265"/>
        </pc:sldMkLst>
        <pc:spChg chg="del mod">
          <ac:chgData name="Darden, Dan K" userId="S::dkd53@txstate.edu::5ede96c0-615a-48fd-8976-4aecdbd1f790" providerId="AD" clId="Web-{4914C3CD-A877-4D3D-914A-20C0F556D0C9}" dt="2021-04-28T00:29:05.884" v="253"/>
          <ac:spMkLst>
            <pc:docMk/>
            <pc:sldMk cId="3833044361" sldId="265"/>
            <ac:spMk id="3" creationId="{B98D5BFB-C64A-E14B-B607-7FB3B3C4145F}"/>
          </ac:spMkLst>
        </pc:spChg>
        <pc:spChg chg="add del mod">
          <ac:chgData name="Darden, Dan K" userId="S::dkd53@txstate.edu::5ede96c0-615a-48fd-8976-4aecdbd1f790" providerId="AD" clId="Web-{4914C3CD-A877-4D3D-914A-20C0F556D0C9}" dt="2021-04-28T00:36:35.927" v="265"/>
          <ac:spMkLst>
            <pc:docMk/>
            <pc:sldMk cId="3833044361" sldId="265"/>
            <ac:spMk id="7" creationId="{08CA3EE4-E004-4E77-B6D3-AB43440293E1}"/>
          </ac:spMkLst>
        </pc:spChg>
        <pc:picChg chg="add del mod ord">
          <ac:chgData name="Darden, Dan K" userId="S::dkd53@txstate.edu::5ede96c0-615a-48fd-8976-4aecdbd1f790" providerId="AD" clId="Web-{4914C3CD-A877-4D3D-914A-20C0F556D0C9}" dt="2021-04-28T00:34:00.199" v="262"/>
          <ac:picMkLst>
            <pc:docMk/>
            <pc:sldMk cId="3833044361" sldId="265"/>
            <ac:picMk id="4" creationId="{896FEBD3-97EF-4888-8610-20EB2B88BA41}"/>
          </ac:picMkLst>
        </pc:picChg>
        <pc:picChg chg="add del mod">
          <ac:chgData name="Darden, Dan K" userId="S::dkd53@txstate.edu::5ede96c0-615a-48fd-8976-4aecdbd1f790" providerId="AD" clId="Web-{4914C3CD-A877-4D3D-914A-20C0F556D0C9}" dt="2021-04-28T00:34:06.355" v="263"/>
          <ac:picMkLst>
            <pc:docMk/>
            <pc:sldMk cId="3833044361" sldId="265"/>
            <ac:picMk id="5" creationId="{EE9D6475-2F4F-45C5-8C69-9C3E79D8C4D3}"/>
          </ac:picMkLst>
        </pc:picChg>
        <pc:picChg chg="add mod ord">
          <ac:chgData name="Darden, Dan K" userId="S::dkd53@txstate.edu::5ede96c0-615a-48fd-8976-4aecdbd1f790" providerId="AD" clId="Web-{4914C3CD-A877-4D3D-914A-20C0F556D0C9}" dt="2021-04-28T00:36:41.927" v="267" actId="14100"/>
          <ac:picMkLst>
            <pc:docMk/>
            <pc:sldMk cId="3833044361" sldId="265"/>
            <ac:picMk id="8" creationId="{B3B64A21-9DEB-4AA7-8DED-3E92C232ED4E}"/>
          </ac:picMkLst>
        </pc:picChg>
      </pc:sldChg>
      <pc:sldChg chg="del">
        <pc:chgData name="Darden, Dan K" userId="S::dkd53@txstate.edu::5ede96c0-615a-48fd-8976-4aecdbd1f790" providerId="AD" clId="Web-{4914C3CD-A877-4D3D-914A-20C0F556D0C9}" dt="2021-04-28T00:40:17.502" v="273"/>
        <pc:sldMkLst>
          <pc:docMk/>
          <pc:sldMk cId="2087082292" sldId="266"/>
        </pc:sldMkLst>
      </pc:sldChg>
      <pc:sldChg chg="modSp">
        <pc:chgData name="Darden, Dan K" userId="S::dkd53@txstate.edu::5ede96c0-615a-48fd-8976-4aecdbd1f790" providerId="AD" clId="Web-{4914C3CD-A877-4D3D-914A-20C0F556D0C9}" dt="2021-04-28T00:54:57.086" v="490" actId="20577"/>
        <pc:sldMkLst>
          <pc:docMk/>
          <pc:sldMk cId="790352579" sldId="268"/>
        </pc:sldMkLst>
        <pc:spChg chg="mod">
          <ac:chgData name="Darden, Dan K" userId="S::dkd53@txstate.edu::5ede96c0-615a-48fd-8976-4aecdbd1f790" providerId="AD" clId="Web-{4914C3CD-A877-4D3D-914A-20C0F556D0C9}" dt="2021-04-28T00:54:57.086" v="490" actId="20577"/>
          <ac:spMkLst>
            <pc:docMk/>
            <pc:sldMk cId="790352579" sldId="268"/>
            <ac:spMk id="3" creationId="{26D86CB5-9491-CA45-882A-CE5D3DE2ED1D}"/>
          </ac:spMkLst>
        </pc:spChg>
      </pc:sldChg>
      <pc:sldChg chg="addSp modSp new mod setBg">
        <pc:chgData name="Darden, Dan K" userId="S::dkd53@txstate.edu::5ede96c0-615a-48fd-8976-4aecdbd1f790" providerId="AD" clId="Web-{4914C3CD-A877-4D3D-914A-20C0F556D0C9}" dt="2021-04-28T00:37:01.991" v="269"/>
        <pc:sldMkLst>
          <pc:docMk/>
          <pc:sldMk cId="3276441670" sldId="272"/>
        </pc:sldMkLst>
        <pc:spChg chg="add">
          <ac:chgData name="Darden, Dan K" userId="S::dkd53@txstate.edu::5ede96c0-615a-48fd-8976-4aecdbd1f790" providerId="AD" clId="Web-{4914C3CD-A877-4D3D-914A-20C0F556D0C9}" dt="2021-04-28T00:37:01.991" v="269"/>
          <ac:spMkLst>
            <pc:docMk/>
            <pc:sldMk cId="3276441670" sldId="272"/>
            <ac:spMk id="7" creationId="{01D0AF59-99C3-4251-AB9A-C966C6AD4400}"/>
          </ac:spMkLst>
        </pc:spChg>
        <pc:spChg chg="add">
          <ac:chgData name="Darden, Dan K" userId="S::dkd53@txstate.edu::5ede96c0-615a-48fd-8976-4aecdbd1f790" providerId="AD" clId="Web-{4914C3CD-A877-4D3D-914A-20C0F556D0C9}" dt="2021-04-28T00:37:01.991" v="269"/>
          <ac:spMkLst>
            <pc:docMk/>
            <pc:sldMk cId="3276441670" sldId="272"/>
            <ac:spMk id="9" creationId="{1855405F-37A2-4869-9154-F8BE3BECE6C3}"/>
          </ac:spMkLst>
        </pc:spChg>
        <pc:picChg chg="add mod">
          <ac:chgData name="Darden, Dan K" userId="S::dkd53@txstate.edu::5ede96c0-615a-48fd-8976-4aecdbd1f790" providerId="AD" clId="Web-{4914C3CD-A877-4D3D-914A-20C0F556D0C9}" dt="2021-04-28T00:37:01.991" v="269"/>
          <ac:picMkLst>
            <pc:docMk/>
            <pc:sldMk cId="3276441670" sldId="272"/>
            <ac:picMk id="2" creationId="{1307A2F6-F5B0-438A-BD6A-E1E92AF4BF26}"/>
          </ac:picMkLst>
        </pc:picChg>
      </pc:sldChg>
      <pc:sldChg chg="addSp modSp new mod setBg">
        <pc:chgData name="Darden, Dan K" userId="S::dkd53@txstate.edu::5ede96c0-615a-48fd-8976-4aecdbd1f790" providerId="AD" clId="Web-{4914C3CD-A877-4D3D-914A-20C0F556D0C9}" dt="2021-04-28T00:37:38.337" v="272"/>
        <pc:sldMkLst>
          <pc:docMk/>
          <pc:sldMk cId="2700928848" sldId="273"/>
        </pc:sldMkLst>
        <pc:picChg chg="add mod">
          <ac:chgData name="Darden, Dan K" userId="S::dkd53@txstate.edu::5ede96c0-615a-48fd-8976-4aecdbd1f790" providerId="AD" clId="Web-{4914C3CD-A877-4D3D-914A-20C0F556D0C9}" dt="2021-04-28T00:37:38.337" v="272"/>
          <ac:picMkLst>
            <pc:docMk/>
            <pc:sldMk cId="2700928848" sldId="273"/>
            <ac:picMk id="2" creationId="{A2CB4943-2778-4E13-A7BA-DF57958D1BEB}"/>
          </ac:picMkLst>
        </pc:picChg>
      </pc:sldChg>
    </pc:docChg>
  </pc:docChgLst>
  <pc:docChgLst>
    <pc:chgData name="Karthick Kumar, Akshitha" userId="S::a_k353@txstate.edu::3f8877a4-746a-43b6-bb24-170ed8f68bb5" providerId="AD" clId="Web-{DEE6181B-9AD2-4413-9682-ACC72D063B04}"/>
    <pc:docChg chg="modSld">
      <pc:chgData name="Karthick Kumar, Akshitha" userId="S::a_k353@txstate.edu::3f8877a4-746a-43b6-bb24-170ed8f68bb5" providerId="AD" clId="Web-{DEE6181B-9AD2-4413-9682-ACC72D063B04}" dt="2021-04-30T15:45:18.249" v="47" actId="20577"/>
      <pc:docMkLst>
        <pc:docMk/>
      </pc:docMkLst>
      <pc:sldChg chg="modSp">
        <pc:chgData name="Karthick Kumar, Akshitha" userId="S::a_k353@txstate.edu::3f8877a4-746a-43b6-bb24-170ed8f68bb5" providerId="AD" clId="Web-{DEE6181B-9AD2-4413-9682-ACC72D063B04}" dt="2021-04-30T15:37:27.626" v="9" actId="1076"/>
        <pc:sldMkLst>
          <pc:docMk/>
          <pc:sldMk cId="1858500981" sldId="256"/>
        </pc:sldMkLst>
        <pc:spChg chg="mod">
          <ac:chgData name="Karthick Kumar, Akshitha" userId="S::a_k353@txstate.edu::3f8877a4-746a-43b6-bb24-170ed8f68bb5" providerId="AD" clId="Web-{DEE6181B-9AD2-4413-9682-ACC72D063B04}" dt="2021-04-30T15:37:27.626" v="9" actId="1076"/>
          <ac:spMkLst>
            <pc:docMk/>
            <pc:sldMk cId="1858500981" sldId="256"/>
            <ac:spMk id="2" creationId="{1C723D3A-D06F-DF49-9B80-471A76417C79}"/>
          </ac:spMkLst>
        </pc:spChg>
        <pc:picChg chg="mod">
          <ac:chgData name="Karthick Kumar, Akshitha" userId="S::a_k353@txstate.edu::3f8877a4-746a-43b6-bb24-170ed8f68bb5" providerId="AD" clId="Web-{DEE6181B-9AD2-4413-9682-ACC72D063B04}" dt="2021-04-30T15:37:20.282" v="8" actId="1076"/>
          <ac:picMkLst>
            <pc:docMk/>
            <pc:sldMk cId="1858500981" sldId="256"/>
            <ac:picMk id="5" creationId="{67FB7022-5CF7-49D2-A5E9-51F28802EF4C}"/>
          </ac:picMkLst>
        </pc:picChg>
      </pc:sldChg>
      <pc:sldChg chg="modSp">
        <pc:chgData name="Karthick Kumar, Akshitha" userId="S::a_k353@txstate.edu::3f8877a4-746a-43b6-bb24-170ed8f68bb5" providerId="AD" clId="Web-{DEE6181B-9AD2-4413-9682-ACC72D063B04}" dt="2021-04-30T15:45:18.249" v="47" actId="20577"/>
        <pc:sldMkLst>
          <pc:docMk/>
          <pc:sldMk cId="2440348147" sldId="259"/>
        </pc:sldMkLst>
        <pc:spChg chg="mod">
          <ac:chgData name="Karthick Kumar, Akshitha" userId="S::a_k353@txstate.edu::3f8877a4-746a-43b6-bb24-170ed8f68bb5" providerId="AD" clId="Web-{DEE6181B-9AD2-4413-9682-ACC72D063B04}" dt="2021-04-30T15:45:18.249" v="47" actId="20577"/>
          <ac:spMkLst>
            <pc:docMk/>
            <pc:sldMk cId="2440348147" sldId="259"/>
            <ac:spMk id="2" creationId="{84960FE7-422D-4146-B0DD-7A1782217E97}"/>
          </ac:spMkLst>
        </pc:spChg>
        <pc:spChg chg="mod">
          <ac:chgData name="Karthick Kumar, Akshitha" userId="S::a_k353@txstate.edu::3f8877a4-746a-43b6-bb24-170ed8f68bb5" providerId="AD" clId="Web-{DEE6181B-9AD2-4413-9682-ACC72D063B04}" dt="2021-04-30T15:36:40.717" v="5" actId="20577"/>
          <ac:spMkLst>
            <pc:docMk/>
            <pc:sldMk cId="2440348147" sldId="259"/>
            <ac:spMk id="13" creationId="{4C841004-561D-41BA-BA19-381647BBF70F}"/>
          </ac:spMkLst>
        </pc:spChg>
      </pc:sldChg>
      <pc:sldChg chg="modSp">
        <pc:chgData name="Karthick Kumar, Akshitha" userId="S::a_k353@txstate.edu::3f8877a4-746a-43b6-bb24-170ed8f68bb5" providerId="AD" clId="Web-{DEE6181B-9AD2-4413-9682-ACC72D063B04}" dt="2021-04-30T15:40:17.715" v="25" actId="20577"/>
        <pc:sldMkLst>
          <pc:docMk/>
          <pc:sldMk cId="3469107094" sldId="260"/>
        </pc:sldMkLst>
        <pc:spChg chg="mod">
          <ac:chgData name="Karthick Kumar, Akshitha" userId="S::a_k353@txstate.edu::3f8877a4-746a-43b6-bb24-170ed8f68bb5" providerId="AD" clId="Web-{DEE6181B-9AD2-4413-9682-ACC72D063B04}" dt="2021-04-30T15:40:17.715" v="25" actId="20577"/>
          <ac:spMkLst>
            <pc:docMk/>
            <pc:sldMk cId="3469107094" sldId="260"/>
            <ac:spMk id="2" creationId="{B58ABD5B-E64C-2549-B171-D96088C3FDEE}"/>
          </ac:spMkLst>
        </pc:spChg>
        <pc:spChg chg="mod">
          <ac:chgData name="Karthick Kumar, Akshitha" userId="S::a_k353@txstate.edu::3f8877a4-746a-43b6-bb24-170ed8f68bb5" providerId="AD" clId="Web-{DEE6181B-9AD2-4413-9682-ACC72D063B04}" dt="2021-04-30T15:36:30.857" v="1" actId="20577"/>
          <ac:spMkLst>
            <pc:docMk/>
            <pc:sldMk cId="3469107094" sldId="260"/>
            <ac:spMk id="3" creationId="{613BAF50-C1D4-B247-BEF4-3CD3985649C4}"/>
          </ac:spMkLst>
        </pc:spChg>
      </pc:sldChg>
      <pc:sldChg chg="modSp">
        <pc:chgData name="Karthick Kumar, Akshitha" userId="S::a_k353@txstate.edu::3f8877a4-746a-43b6-bb24-170ed8f68bb5" providerId="AD" clId="Web-{DEE6181B-9AD2-4413-9682-ACC72D063B04}" dt="2021-04-30T15:41:14.422" v="31" actId="20577"/>
        <pc:sldMkLst>
          <pc:docMk/>
          <pc:sldMk cId="1965553889" sldId="262"/>
        </pc:sldMkLst>
        <pc:spChg chg="mod">
          <ac:chgData name="Karthick Kumar, Akshitha" userId="S::a_k353@txstate.edu::3f8877a4-746a-43b6-bb24-170ed8f68bb5" providerId="AD" clId="Web-{DEE6181B-9AD2-4413-9682-ACC72D063B04}" dt="2021-04-30T15:41:14.422" v="31" actId="20577"/>
          <ac:spMkLst>
            <pc:docMk/>
            <pc:sldMk cId="1965553889" sldId="262"/>
            <ac:spMk id="2" creationId="{806CE232-8CBF-DA4C-B49F-D1138180C8CA}"/>
          </ac:spMkLst>
        </pc:spChg>
      </pc:sldChg>
      <pc:sldChg chg="modSp">
        <pc:chgData name="Karthick Kumar, Akshitha" userId="S::a_k353@txstate.edu::3f8877a4-746a-43b6-bb24-170ed8f68bb5" providerId="AD" clId="Web-{DEE6181B-9AD2-4413-9682-ACC72D063B04}" dt="2021-04-30T15:41:01.265" v="29" actId="20577"/>
        <pc:sldMkLst>
          <pc:docMk/>
          <pc:sldMk cId="1900885023" sldId="263"/>
        </pc:sldMkLst>
        <pc:spChg chg="mod">
          <ac:chgData name="Karthick Kumar, Akshitha" userId="S::a_k353@txstate.edu::3f8877a4-746a-43b6-bb24-170ed8f68bb5" providerId="AD" clId="Web-{DEE6181B-9AD2-4413-9682-ACC72D063B04}" dt="2021-04-30T15:40:29.935" v="27" actId="20577"/>
          <ac:spMkLst>
            <pc:docMk/>
            <pc:sldMk cId="1900885023" sldId="263"/>
            <ac:spMk id="2" creationId="{7B044C56-CD85-4B46-B0A4-DE946EB4A6FC}"/>
          </ac:spMkLst>
        </pc:spChg>
        <pc:spChg chg="mod">
          <ac:chgData name="Karthick Kumar, Akshitha" userId="S::a_k353@txstate.edu::3f8877a4-746a-43b6-bb24-170ed8f68bb5" providerId="AD" clId="Web-{DEE6181B-9AD2-4413-9682-ACC72D063B04}" dt="2021-04-30T15:41:01.265" v="29" actId="20577"/>
          <ac:spMkLst>
            <pc:docMk/>
            <pc:sldMk cId="1900885023" sldId="263"/>
            <ac:spMk id="6" creationId="{D41ADE90-4828-41B8-910A-A48FC8C7656B}"/>
          </ac:spMkLst>
        </pc:spChg>
      </pc:sldChg>
      <pc:sldChg chg="modSp">
        <pc:chgData name="Karthick Kumar, Akshitha" userId="S::a_k353@txstate.edu::3f8877a4-746a-43b6-bb24-170ed8f68bb5" providerId="AD" clId="Web-{DEE6181B-9AD2-4413-9682-ACC72D063B04}" dt="2021-04-30T15:41:41.345" v="33" actId="20577"/>
        <pc:sldMkLst>
          <pc:docMk/>
          <pc:sldMk cId="2570861525" sldId="264"/>
        </pc:sldMkLst>
        <pc:spChg chg="mod">
          <ac:chgData name="Karthick Kumar, Akshitha" userId="S::a_k353@txstate.edu::3f8877a4-746a-43b6-bb24-170ed8f68bb5" providerId="AD" clId="Web-{DEE6181B-9AD2-4413-9682-ACC72D063B04}" dt="2021-04-30T15:41:41.345" v="33" actId="20577"/>
          <ac:spMkLst>
            <pc:docMk/>
            <pc:sldMk cId="2570861525" sldId="264"/>
            <ac:spMk id="2" creationId="{2BE5C330-5580-A144-9E72-63D8F8DCF0EA}"/>
          </ac:spMkLst>
        </pc:spChg>
        <pc:spChg chg="mod">
          <ac:chgData name="Karthick Kumar, Akshitha" userId="S::a_k353@txstate.edu::3f8877a4-746a-43b6-bb24-170ed8f68bb5" providerId="AD" clId="Web-{DEE6181B-9AD2-4413-9682-ACC72D063B04}" dt="2021-04-30T15:36:54.421" v="7" actId="20577"/>
          <ac:spMkLst>
            <pc:docMk/>
            <pc:sldMk cId="2570861525" sldId="264"/>
            <ac:spMk id="3" creationId="{4D4D8001-591F-5047-9CE0-A53CAB64BDFB}"/>
          </ac:spMkLst>
        </pc:spChg>
      </pc:sldChg>
      <pc:sldChg chg="modSp">
        <pc:chgData name="Karthick Kumar, Akshitha" userId="S::a_k353@txstate.edu::3f8877a4-746a-43b6-bb24-170ed8f68bb5" providerId="AD" clId="Web-{DEE6181B-9AD2-4413-9682-ACC72D063B04}" dt="2021-04-30T15:42:07.737" v="35" actId="20577"/>
        <pc:sldMkLst>
          <pc:docMk/>
          <pc:sldMk cId="3833044361" sldId="265"/>
        </pc:sldMkLst>
        <pc:spChg chg="mod">
          <ac:chgData name="Karthick Kumar, Akshitha" userId="S::a_k353@txstate.edu::3f8877a4-746a-43b6-bb24-170ed8f68bb5" providerId="AD" clId="Web-{DEE6181B-9AD2-4413-9682-ACC72D063B04}" dt="2021-04-30T15:42:07.737" v="35" actId="20577"/>
          <ac:spMkLst>
            <pc:docMk/>
            <pc:sldMk cId="3833044361" sldId="265"/>
            <ac:spMk id="2" creationId="{529D06E8-ED1F-214B-BE3B-F383F1A6C059}"/>
          </ac:spMkLst>
        </pc:spChg>
      </pc:sldChg>
      <pc:sldChg chg="modSp">
        <pc:chgData name="Karthick Kumar, Akshitha" userId="S::a_k353@txstate.edu::3f8877a4-746a-43b6-bb24-170ed8f68bb5" providerId="AD" clId="Web-{DEE6181B-9AD2-4413-9682-ACC72D063B04}" dt="2021-04-30T15:42:29.192" v="37" actId="20577"/>
        <pc:sldMkLst>
          <pc:docMk/>
          <pc:sldMk cId="790352579" sldId="268"/>
        </pc:sldMkLst>
        <pc:spChg chg="mod">
          <ac:chgData name="Karthick Kumar, Akshitha" userId="S::a_k353@txstate.edu::3f8877a4-746a-43b6-bb24-170ed8f68bb5" providerId="AD" clId="Web-{DEE6181B-9AD2-4413-9682-ACC72D063B04}" dt="2021-04-30T15:42:29.192" v="37" actId="20577"/>
          <ac:spMkLst>
            <pc:docMk/>
            <pc:sldMk cId="790352579" sldId="268"/>
            <ac:spMk id="2" creationId="{33A0B132-61CA-1848-8D2F-F21390D872CA}"/>
          </ac:spMkLst>
        </pc:spChg>
      </pc:sldChg>
      <pc:sldChg chg="modSp">
        <pc:chgData name="Karthick Kumar, Akshitha" userId="S::a_k353@txstate.edu::3f8877a4-746a-43b6-bb24-170ed8f68bb5" providerId="AD" clId="Web-{DEE6181B-9AD2-4413-9682-ACC72D063B04}" dt="2021-04-30T15:37:48.253" v="10" actId="20577"/>
        <pc:sldMkLst>
          <pc:docMk/>
          <pc:sldMk cId="2725037126" sldId="270"/>
        </pc:sldMkLst>
        <pc:spChg chg="mod">
          <ac:chgData name="Karthick Kumar, Akshitha" userId="S::a_k353@txstate.edu::3f8877a4-746a-43b6-bb24-170ed8f68bb5" providerId="AD" clId="Web-{DEE6181B-9AD2-4413-9682-ACC72D063B04}" dt="2021-04-30T15:37:48.253" v="10" actId="20577"/>
          <ac:spMkLst>
            <pc:docMk/>
            <pc:sldMk cId="2725037126" sldId="270"/>
            <ac:spMk id="2" creationId="{70B645AD-C675-5A41-A1F5-D5DFFCA1F838}"/>
          </ac:spMkLst>
        </pc:spChg>
      </pc:sldChg>
      <pc:sldChg chg="modSp">
        <pc:chgData name="Karthick Kumar, Akshitha" userId="S::a_k353@txstate.edu::3f8877a4-746a-43b6-bb24-170ed8f68bb5" providerId="AD" clId="Web-{DEE6181B-9AD2-4413-9682-ACC72D063B04}" dt="2021-04-30T15:43:34.696" v="40" actId="20577"/>
        <pc:sldMkLst>
          <pc:docMk/>
          <pc:sldMk cId="672322359" sldId="271"/>
        </pc:sldMkLst>
        <pc:spChg chg="mod">
          <ac:chgData name="Karthick Kumar, Akshitha" userId="S::a_k353@txstate.edu::3f8877a4-746a-43b6-bb24-170ed8f68bb5" providerId="AD" clId="Web-{DEE6181B-9AD2-4413-9682-ACC72D063B04}" dt="2021-04-30T15:39:39.947" v="19" actId="20577"/>
          <ac:spMkLst>
            <pc:docMk/>
            <pc:sldMk cId="672322359" sldId="271"/>
            <ac:spMk id="2" creationId="{7AA83219-A640-4CC3-8B53-D8E7F5CEC5F5}"/>
          </ac:spMkLst>
        </pc:spChg>
        <pc:spChg chg="mod">
          <ac:chgData name="Karthick Kumar, Akshitha" userId="S::a_k353@txstate.edu::3f8877a4-746a-43b6-bb24-170ed8f68bb5" providerId="AD" clId="Web-{DEE6181B-9AD2-4413-9682-ACC72D063B04}" dt="2021-04-30T15:43:34.696" v="40" actId="20577"/>
          <ac:spMkLst>
            <pc:docMk/>
            <pc:sldMk cId="672322359" sldId="271"/>
            <ac:spMk id="3" creationId="{F49CC667-70C2-4F50-9C7B-7DBD6A4F523C}"/>
          </ac:spMkLst>
        </pc:spChg>
      </pc:sldChg>
      <pc:sldChg chg="modSp">
        <pc:chgData name="Karthick Kumar, Akshitha" userId="S::a_k353@txstate.edu::3f8877a4-746a-43b6-bb24-170ed8f68bb5" providerId="AD" clId="Web-{DEE6181B-9AD2-4413-9682-ACC72D063B04}" dt="2021-04-30T15:39:53.073" v="21" actId="20577"/>
        <pc:sldMkLst>
          <pc:docMk/>
          <pc:sldMk cId="4159307338" sldId="276"/>
        </pc:sldMkLst>
        <pc:spChg chg="mod">
          <ac:chgData name="Karthick Kumar, Akshitha" userId="S::a_k353@txstate.edu::3f8877a4-746a-43b6-bb24-170ed8f68bb5" providerId="AD" clId="Web-{DEE6181B-9AD2-4413-9682-ACC72D063B04}" dt="2021-04-30T15:39:53.073" v="21" actId="20577"/>
          <ac:spMkLst>
            <pc:docMk/>
            <pc:sldMk cId="4159307338" sldId="276"/>
            <ac:spMk id="2" creationId="{E7EF2067-67B7-4564-8F70-38069A7D81D7}"/>
          </ac:spMkLst>
        </pc:spChg>
      </pc:sldChg>
      <pc:sldChg chg="modSp">
        <pc:chgData name="Karthick Kumar, Akshitha" userId="S::a_k353@txstate.edu::3f8877a4-746a-43b6-bb24-170ed8f68bb5" providerId="AD" clId="Web-{DEE6181B-9AD2-4413-9682-ACC72D063B04}" dt="2021-04-30T15:39:45.463" v="20" actId="20577"/>
        <pc:sldMkLst>
          <pc:docMk/>
          <pc:sldMk cId="3631763268" sldId="277"/>
        </pc:sldMkLst>
        <pc:spChg chg="mod">
          <ac:chgData name="Karthick Kumar, Akshitha" userId="S::a_k353@txstate.edu::3f8877a4-746a-43b6-bb24-170ed8f68bb5" providerId="AD" clId="Web-{DEE6181B-9AD2-4413-9682-ACC72D063B04}" dt="2021-04-30T15:39:45.463" v="20" actId="20577"/>
          <ac:spMkLst>
            <pc:docMk/>
            <pc:sldMk cId="3631763268" sldId="277"/>
            <ac:spMk id="2" creationId="{0A2FA45B-FA8C-4A90-99DE-64A2114AE256}"/>
          </ac:spMkLst>
        </pc:spChg>
      </pc:sldChg>
    </pc:docChg>
  </pc:docChgLst>
  <pc:docChgLst>
    <pc:chgData name="Akshitha Karthick" userId="1026ffcaeb3d1481" providerId="LiveId" clId="{4DFFE02E-0C18-4B4D-9E14-2508DA08D278}"/>
    <pc:docChg chg="undo custSel addSld delSld modSld">
      <pc:chgData name="Akshitha Karthick" userId="1026ffcaeb3d1481" providerId="LiveId" clId="{4DFFE02E-0C18-4B4D-9E14-2508DA08D278}" dt="2021-11-30T16:35:17.728" v="593" actId="20577"/>
      <pc:docMkLst>
        <pc:docMk/>
      </pc:docMkLst>
      <pc:sldChg chg="modSp mod">
        <pc:chgData name="Akshitha Karthick" userId="1026ffcaeb3d1481" providerId="LiveId" clId="{4DFFE02E-0C18-4B4D-9E14-2508DA08D278}" dt="2021-11-29T01:51:46.913" v="95" actId="20577"/>
        <pc:sldMkLst>
          <pc:docMk/>
          <pc:sldMk cId="1858500981" sldId="256"/>
        </pc:sldMkLst>
        <pc:spChg chg="mod">
          <ac:chgData name="Akshitha Karthick" userId="1026ffcaeb3d1481" providerId="LiveId" clId="{4DFFE02E-0C18-4B4D-9E14-2508DA08D278}" dt="2021-11-29T01:51:46.913" v="95" actId="20577"/>
          <ac:spMkLst>
            <pc:docMk/>
            <pc:sldMk cId="1858500981" sldId="256"/>
            <ac:spMk id="2" creationId="{1C723D3A-D06F-DF49-9B80-471A76417C79}"/>
          </ac:spMkLst>
        </pc:spChg>
        <pc:spChg chg="mod">
          <ac:chgData name="Akshitha Karthick" userId="1026ffcaeb3d1481" providerId="LiveId" clId="{4DFFE02E-0C18-4B4D-9E14-2508DA08D278}" dt="2021-11-29T01:51:15.899" v="93" actId="20577"/>
          <ac:spMkLst>
            <pc:docMk/>
            <pc:sldMk cId="1858500981" sldId="256"/>
            <ac:spMk id="3" creationId="{EDEFEF92-2629-D84E-BA28-C4AE2B550DF2}"/>
          </ac:spMkLst>
        </pc:spChg>
      </pc:sldChg>
      <pc:sldChg chg="addSp delSp modSp mod">
        <pc:chgData name="Akshitha Karthick" userId="1026ffcaeb3d1481" providerId="LiveId" clId="{4DFFE02E-0C18-4B4D-9E14-2508DA08D278}" dt="2021-11-29T01:56:37.876" v="310" actId="478"/>
        <pc:sldMkLst>
          <pc:docMk/>
          <pc:sldMk cId="2440348147" sldId="259"/>
        </pc:sldMkLst>
        <pc:spChg chg="del">
          <ac:chgData name="Akshitha Karthick" userId="1026ffcaeb3d1481" providerId="LiveId" clId="{4DFFE02E-0C18-4B4D-9E14-2508DA08D278}" dt="2021-11-29T01:56:04.663" v="298" actId="478"/>
          <ac:spMkLst>
            <pc:docMk/>
            <pc:sldMk cId="2440348147" sldId="259"/>
            <ac:spMk id="2" creationId="{84960FE7-422D-4146-B0DD-7A1782217E97}"/>
          </ac:spMkLst>
        </pc:spChg>
        <pc:spChg chg="add del mod">
          <ac:chgData name="Akshitha Karthick" userId="1026ffcaeb3d1481" providerId="LiveId" clId="{4DFFE02E-0C18-4B4D-9E14-2508DA08D278}" dt="2021-11-29T01:56:16.812" v="301" actId="478"/>
          <ac:spMkLst>
            <pc:docMk/>
            <pc:sldMk cId="2440348147" sldId="259"/>
            <ac:spMk id="6" creationId="{52BCDAD4-1EE2-4845-A124-28CC72B2CF20}"/>
          </ac:spMkLst>
        </pc:spChg>
        <pc:spChg chg="add del mod">
          <ac:chgData name="Akshitha Karthick" userId="1026ffcaeb3d1481" providerId="LiveId" clId="{4DFFE02E-0C18-4B4D-9E14-2508DA08D278}" dt="2021-11-29T01:56:33.148" v="307" actId="478"/>
          <ac:spMkLst>
            <pc:docMk/>
            <pc:sldMk cId="2440348147" sldId="259"/>
            <ac:spMk id="9" creationId="{AC07CFF2-E69E-40DB-8EF5-8A5BBCB67571}"/>
          </ac:spMkLst>
        </pc:spChg>
        <pc:spChg chg="add del mod">
          <ac:chgData name="Akshitha Karthick" userId="1026ffcaeb3d1481" providerId="LiveId" clId="{4DFFE02E-0C18-4B4D-9E14-2508DA08D278}" dt="2021-11-29T01:56:21.139" v="304" actId="478"/>
          <ac:spMkLst>
            <pc:docMk/>
            <pc:sldMk cId="2440348147" sldId="259"/>
            <ac:spMk id="10" creationId="{E7256697-DF79-41A7-987B-7E61EC08826C}"/>
          </ac:spMkLst>
        </pc:spChg>
        <pc:spChg chg="add mod">
          <ac:chgData name="Akshitha Karthick" userId="1026ffcaeb3d1481" providerId="LiveId" clId="{4DFFE02E-0C18-4B4D-9E14-2508DA08D278}" dt="2021-11-29T01:56:17.626" v="302"/>
          <ac:spMkLst>
            <pc:docMk/>
            <pc:sldMk cId="2440348147" sldId="259"/>
            <ac:spMk id="11" creationId="{25E87316-60C2-4F87-ADFD-7D59D87CEE55}"/>
          </ac:spMkLst>
        </pc:spChg>
        <pc:spChg chg="del mod">
          <ac:chgData name="Akshitha Karthick" userId="1026ffcaeb3d1481" providerId="LiveId" clId="{4DFFE02E-0C18-4B4D-9E14-2508DA08D278}" dt="2021-11-29T01:56:25.516" v="306" actId="478"/>
          <ac:spMkLst>
            <pc:docMk/>
            <pc:sldMk cId="2440348147" sldId="259"/>
            <ac:spMk id="13" creationId="{4C841004-561D-41BA-BA19-381647BBF70F}"/>
          </ac:spMkLst>
        </pc:spChg>
        <pc:picChg chg="del">
          <ac:chgData name="Akshitha Karthick" userId="1026ffcaeb3d1481" providerId="LiveId" clId="{4DFFE02E-0C18-4B4D-9E14-2508DA08D278}" dt="2021-11-29T01:56:36.331" v="309" actId="478"/>
          <ac:picMkLst>
            <pc:docMk/>
            <pc:sldMk cId="2440348147" sldId="259"/>
            <ac:picMk id="4" creationId="{32A9CD1A-09A8-47AA-A73E-34B32583CC96}"/>
          </ac:picMkLst>
        </pc:picChg>
        <pc:picChg chg="del">
          <ac:chgData name="Akshitha Karthick" userId="1026ffcaeb3d1481" providerId="LiveId" clId="{4DFFE02E-0C18-4B4D-9E14-2508DA08D278}" dt="2021-11-29T01:56:37.876" v="310" actId="478"/>
          <ac:picMkLst>
            <pc:docMk/>
            <pc:sldMk cId="2440348147" sldId="259"/>
            <ac:picMk id="5" creationId="{EAFD686B-D23B-497C-823C-490D46595B65}"/>
          </ac:picMkLst>
        </pc:picChg>
        <pc:picChg chg="del">
          <ac:chgData name="Akshitha Karthick" userId="1026ffcaeb3d1481" providerId="LiveId" clId="{4DFFE02E-0C18-4B4D-9E14-2508DA08D278}" dt="2021-11-29T01:56:34.993" v="308" actId="478"/>
          <ac:picMkLst>
            <pc:docMk/>
            <pc:sldMk cId="2440348147" sldId="259"/>
            <ac:picMk id="7" creationId="{0D992C9B-1DE4-4532-9295-73373DC05879}"/>
          </ac:picMkLst>
        </pc:picChg>
      </pc:sldChg>
      <pc:sldChg chg="addSp delSp modSp mod">
        <pc:chgData name="Akshitha Karthick" userId="1026ffcaeb3d1481" providerId="LiveId" clId="{4DFFE02E-0C18-4B4D-9E14-2508DA08D278}" dt="2021-11-29T01:56:59.616" v="327" actId="478"/>
        <pc:sldMkLst>
          <pc:docMk/>
          <pc:sldMk cId="3469107094" sldId="260"/>
        </pc:sldMkLst>
        <pc:spChg chg="mod">
          <ac:chgData name="Akshitha Karthick" userId="1026ffcaeb3d1481" providerId="LiveId" clId="{4DFFE02E-0C18-4B4D-9E14-2508DA08D278}" dt="2021-11-29T01:56:48.782" v="323" actId="20577"/>
          <ac:spMkLst>
            <pc:docMk/>
            <pc:sldMk cId="3469107094" sldId="260"/>
            <ac:spMk id="2" creationId="{B58ABD5B-E64C-2549-B171-D96088C3FDEE}"/>
          </ac:spMkLst>
        </pc:spChg>
        <pc:spChg chg="del">
          <ac:chgData name="Akshitha Karthick" userId="1026ffcaeb3d1481" providerId="LiveId" clId="{4DFFE02E-0C18-4B4D-9E14-2508DA08D278}" dt="2021-11-29T01:56:51.400" v="324" actId="478"/>
          <ac:spMkLst>
            <pc:docMk/>
            <pc:sldMk cId="3469107094" sldId="260"/>
            <ac:spMk id="3" creationId="{613BAF50-C1D4-B247-BEF4-3CD3985649C4}"/>
          </ac:spMkLst>
        </pc:spChg>
        <pc:spChg chg="add del mod">
          <ac:chgData name="Akshitha Karthick" userId="1026ffcaeb3d1481" providerId="LiveId" clId="{4DFFE02E-0C18-4B4D-9E14-2508DA08D278}" dt="2021-11-29T01:56:56.289" v="325" actId="478"/>
          <ac:spMkLst>
            <pc:docMk/>
            <pc:sldMk cId="3469107094" sldId="260"/>
            <ac:spMk id="6" creationId="{3BC868B7-7906-4A08-8D98-5A13FA737E45}"/>
          </ac:spMkLst>
        </pc:spChg>
        <pc:picChg chg="del">
          <ac:chgData name="Akshitha Karthick" userId="1026ffcaeb3d1481" providerId="LiveId" clId="{4DFFE02E-0C18-4B4D-9E14-2508DA08D278}" dt="2021-11-29T01:56:56.289" v="325" actId="478"/>
          <ac:picMkLst>
            <pc:docMk/>
            <pc:sldMk cId="3469107094" sldId="260"/>
            <ac:picMk id="5" creationId="{EEB25979-1D3B-4C46-B6F9-3D0E449EFC7E}"/>
          </ac:picMkLst>
        </pc:picChg>
        <pc:picChg chg="del">
          <ac:chgData name="Akshitha Karthick" userId="1026ffcaeb3d1481" providerId="LiveId" clId="{4DFFE02E-0C18-4B4D-9E14-2508DA08D278}" dt="2021-11-29T01:56:58.057" v="326" actId="478"/>
          <ac:picMkLst>
            <pc:docMk/>
            <pc:sldMk cId="3469107094" sldId="260"/>
            <ac:picMk id="7" creationId="{1A1F960A-65D0-453A-891C-E7D876E95DF3}"/>
          </ac:picMkLst>
        </pc:picChg>
        <pc:picChg chg="del">
          <ac:chgData name="Akshitha Karthick" userId="1026ffcaeb3d1481" providerId="LiveId" clId="{4DFFE02E-0C18-4B4D-9E14-2508DA08D278}" dt="2021-11-29T01:56:59.616" v="327" actId="478"/>
          <ac:picMkLst>
            <pc:docMk/>
            <pc:sldMk cId="3469107094" sldId="260"/>
            <ac:picMk id="10" creationId="{085166A3-A4E0-40C4-87BC-36A58356979B}"/>
          </ac:picMkLst>
        </pc:picChg>
      </pc:sldChg>
      <pc:sldChg chg="del">
        <pc:chgData name="Akshitha Karthick" userId="1026ffcaeb3d1481" providerId="LiveId" clId="{4DFFE02E-0C18-4B4D-9E14-2508DA08D278}" dt="2021-11-29T01:57:14.875" v="329" actId="47"/>
        <pc:sldMkLst>
          <pc:docMk/>
          <pc:sldMk cId="1965553889" sldId="262"/>
        </pc:sldMkLst>
      </pc:sldChg>
      <pc:sldChg chg="del">
        <pc:chgData name="Akshitha Karthick" userId="1026ffcaeb3d1481" providerId="LiveId" clId="{4DFFE02E-0C18-4B4D-9E14-2508DA08D278}" dt="2021-11-29T01:57:14.875" v="329" actId="47"/>
        <pc:sldMkLst>
          <pc:docMk/>
          <pc:sldMk cId="1900885023" sldId="263"/>
        </pc:sldMkLst>
      </pc:sldChg>
      <pc:sldChg chg="addSp delSp modSp mod">
        <pc:chgData name="Akshitha Karthick" userId="1026ffcaeb3d1481" providerId="LiveId" clId="{4DFFE02E-0C18-4B4D-9E14-2508DA08D278}" dt="2021-11-30T16:34:42.793" v="592" actId="113"/>
        <pc:sldMkLst>
          <pc:docMk/>
          <pc:sldMk cId="2570861525" sldId="264"/>
        </pc:sldMkLst>
        <pc:spChg chg="mod">
          <ac:chgData name="Akshitha Karthick" userId="1026ffcaeb3d1481" providerId="LiveId" clId="{4DFFE02E-0C18-4B4D-9E14-2508DA08D278}" dt="2021-11-29T01:57:28.697" v="362" actId="20577"/>
          <ac:spMkLst>
            <pc:docMk/>
            <pc:sldMk cId="2570861525" sldId="264"/>
            <ac:spMk id="2" creationId="{2BE5C330-5580-A144-9E72-63D8F8DCF0EA}"/>
          </ac:spMkLst>
        </pc:spChg>
        <pc:spChg chg="del">
          <ac:chgData name="Akshitha Karthick" userId="1026ffcaeb3d1481" providerId="LiveId" clId="{4DFFE02E-0C18-4B4D-9E14-2508DA08D278}" dt="2021-11-29T01:57:31.736" v="363" actId="478"/>
          <ac:spMkLst>
            <pc:docMk/>
            <pc:sldMk cId="2570861525" sldId="264"/>
            <ac:spMk id="3" creationId="{4D4D8001-591F-5047-9CE0-A53CAB64BDFB}"/>
          </ac:spMkLst>
        </pc:spChg>
        <pc:spChg chg="add mod">
          <ac:chgData name="Akshitha Karthick" userId="1026ffcaeb3d1481" providerId="LiveId" clId="{4DFFE02E-0C18-4B4D-9E14-2508DA08D278}" dt="2021-11-30T16:34:42.793" v="592" actId="113"/>
          <ac:spMkLst>
            <pc:docMk/>
            <pc:sldMk cId="2570861525" sldId="264"/>
            <ac:spMk id="6" creationId="{20810E92-8E2D-480A-BB7D-AE471C947A12}"/>
          </ac:spMkLst>
        </pc:spChg>
        <pc:picChg chg="add mod">
          <ac:chgData name="Akshitha Karthick" userId="1026ffcaeb3d1481" providerId="LiveId" clId="{4DFFE02E-0C18-4B4D-9E14-2508DA08D278}" dt="2021-11-30T16:32:56.023" v="560" actId="1076"/>
          <ac:picMkLst>
            <pc:docMk/>
            <pc:sldMk cId="2570861525" sldId="264"/>
            <ac:picMk id="4" creationId="{0F82751E-6064-4A5D-B78B-693D6D5F64DD}"/>
          </ac:picMkLst>
        </pc:picChg>
        <pc:picChg chg="del">
          <ac:chgData name="Akshitha Karthick" userId="1026ffcaeb3d1481" providerId="LiveId" clId="{4DFFE02E-0C18-4B4D-9E14-2508DA08D278}" dt="2021-11-29T01:57:33.538" v="364" actId="478"/>
          <ac:picMkLst>
            <pc:docMk/>
            <pc:sldMk cId="2570861525" sldId="264"/>
            <ac:picMk id="5" creationId="{89850184-F00E-41D2-935F-692B7F04331D}"/>
          </ac:picMkLst>
        </pc:picChg>
      </pc:sldChg>
      <pc:sldChg chg="del">
        <pc:chgData name="Akshitha Karthick" userId="1026ffcaeb3d1481" providerId="LiveId" clId="{4DFFE02E-0C18-4B4D-9E14-2508DA08D278}" dt="2021-11-29T01:57:39.247" v="365" actId="2696"/>
        <pc:sldMkLst>
          <pc:docMk/>
          <pc:sldMk cId="3833044361" sldId="265"/>
        </pc:sldMkLst>
      </pc:sldChg>
      <pc:sldChg chg="del">
        <pc:chgData name="Akshitha Karthick" userId="1026ffcaeb3d1481" providerId="LiveId" clId="{4DFFE02E-0C18-4B4D-9E14-2508DA08D278}" dt="2021-11-29T01:57:43.463" v="366" actId="47"/>
        <pc:sldMkLst>
          <pc:docMk/>
          <pc:sldMk cId="790352579" sldId="268"/>
        </pc:sldMkLst>
      </pc:sldChg>
      <pc:sldChg chg="modSp mod">
        <pc:chgData name="Akshitha Karthick" userId="1026ffcaeb3d1481" providerId="LiveId" clId="{4DFFE02E-0C18-4B4D-9E14-2508DA08D278}" dt="2021-11-29T01:53:29.714" v="193" actId="20577"/>
        <pc:sldMkLst>
          <pc:docMk/>
          <pc:sldMk cId="2725037126" sldId="270"/>
        </pc:sldMkLst>
        <pc:spChg chg="mod">
          <ac:chgData name="Akshitha Karthick" userId="1026ffcaeb3d1481" providerId="LiveId" clId="{4DFFE02E-0C18-4B4D-9E14-2508DA08D278}" dt="2021-11-29T01:53:29.714" v="193" actId="20577"/>
          <ac:spMkLst>
            <pc:docMk/>
            <pc:sldMk cId="2725037126" sldId="270"/>
            <ac:spMk id="3" creationId="{4D277CE5-0470-854D-9EB8-FDD042AE0C61}"/>
          </ac:spMkLst>
        </pc:spChg>
      </pc:sldChg>
      <pc:sldChg chg="addSp delSp modSp mod setBg">
        <pc:chgData name="Akshitha Karthick" userId="1026ffcaeb3d1481" providerId="LiveId" clId="{4DFFE02E-0C18-4B4D-9E14-2508DA08D278}" dt="2021-11-30T16:15:24.949" v="439" actId="1076"/>
        <pc:sldMkLst>
          <pc:docMk/>
          <pc:sldMk cId="672322359" sldId="271"/>
        </pc:sldMkLst>
        <pc:spChg chg="mod">
          <ac:chgData name="Akshitha Karthick" userId="1026ffcaeb3d1481" providerId="LiveId" clId="{4DFFE02E-0C18-4B4D-9E14-2508DA08D278}" dt="2021-11-30T16:07:46.878" v="385" actId="26606"/>
          <ac:spMkLst>
            <pc:docMk/>
            <pc:sldMk cId="672322359" sldId="271"/>
            <ac:spMk id="2" creationId="{7AA83219-A640-4CC3-8B53-D8E7F5CEC5F5}"/>
          </ac:spMkLst>
        </pc:spChg>
        <pc:spChg chg="add mod ord">
          <ac:chgData name="Akshitha Karthick" userId="1026ffcaeb3d1481" providerId="LiveId" clId="{4DFFE02E-0C18-4B4D-9E14-2508DA08D278}" dt="2021-11-30T16:14:07.866" v="436" actId="20577"/>
          <ac:spMkLst>
            <pc:docMk/>
            <pc:sldMk cId="672322359" sldId="271"/>
            <ac:spMk id="3" creationId="{477404CD-3694-4447-BAFC-115B493BD401}"/>
          </ac:spMkLst>
        </pc:spChg>
        <pc:spChg chg="del">
          <ac:chgData name="Akshitha Karthick" userId="1026ffcaeb3d1481" providerId="LiveId" clId="{4DFFE02E-0C18-4B4D-9E14-2508DA08D278}" dt="2021-11-29T01:53:56.083" v="208" actId="478"/>
          <ac:spMkLst>
            <pc:docMk/>
            <pc:sldMk cId="672322359" sldId="271"/>
            <ac:spMk id="3" creationId="{F49CC667-70C2-4F50-9C7B-7DBD6A4F523C}"/>
          </ac:spMkLst>
        </pc:spChg>
        <pc:spChg chg="add del mod">
          <ac:chgData name="Akshitha Karthick" userId="1026ffcaeb3d1481" providerId="LiveId" clId="{4DFFE02E-0C18-4B4D-9E14-2508DA08D278}" dt="2021-11-29T01:54:08.656" v="209" actId="478"/>
          <ac:spMkLst>
            <pc:docMk/>
            <pc:sldMk cId="672322359" sldId="271"/>
            <ac:spMk id="7" creationId="{2C0AAF12-1C71-4002-A8A0-BFD7686B9B26}"/>
          </ac:spMkLst>
        </pc:spChg>
        <pc:spChg chg="add del">
          <ac:chgData name="Akshitha Karthick" userId="1026ffcaeb3d1481" providerId="LiveId" clId="{4DFFE02E-0C18-4B4D-9E14-2508DA08D278}" dt="2021-11-30T16:07:11.283" v="380" actId="26606"/>
          <ac:spMkLst>
            <pc:docMk/>
            <pc:sldMk cId="672322359" sldId="271"/>
            <ac:spMk id="8" creationId="{C33BF9DD-8A45-4EEE-B231-0A14D322E5F9}"/>
          </ac:spMkLst>
        </pc:spChg>
        <pc:spChg chg="add del">
          <ac:chgData name="Akshitha Karthick" userId="1026ffcaeb3d1481" providerId="LiveId" clId="{4DFFE02E-0C18-4B4D-9E14-2508DA08D278}" dt="2021-11-30T16:06:56.151" v="374" actId="26606"/>
          <ac:spMkLst>
            <pc:docMk/>
            <pc:sldMk cId="672322359" sldId="271"/>
            <ac:spMk id="10" creationId="{44CC594A-A820-450F-B363-C19201FCFEC6}"/>
          </ac:spMkLst>
        </pc:spChg>
        <pc:spChg chg="add del">
          <ac:chgData name="Akshitha Karthick" userId="1026ffcaeb3d1481" providerId="LiveId" clId="{4DFFE02E-0C18-4B4D-9E14-2508DA08D278}" dt="2021-11-30T16:07:11.283" v="380" actId="26606"/>
          <ac:spMkLst>
            <pc:docMk/>
            <pc:sldMk cId="672322359" sldId="271"/>
            <ac:spMk id="11" creationId="{D5FBCAC9-BD8B-4F3B-AD74-EF37D4211349}"/>
          </ac:spMkLst>
        </pc:spChg>
        <pc:spChg chg="add del">
          <ac:chgData name="Akshitha Karthick" userId="1026ffcaeb3d1481" providerId="LiveId" clId="{4DFFE02E-0C18-4B4D-9E14-2508DA08D278}" dt="2021-11-30T16:06:56.151" v="374" actId="26606"/>
          <ac:spMkLst>
            <pc:docMk/>
            <pc:sldMk cId="672322359" sldId="271"/>
            <ac:spMk id="12" creationId="{59FAB3DA-E9ED-4574-ABCC-378BC0FF1BBC}"/>
          </ac:spMkLst>
        </pc:spChg>
        <pc:spChg chg="add del">
          <ac:chgData name="Akshitha Karthick" userId="1026ffcaeb3d1481" providerId="LiveId" clId="{4DFFE02E-0C18-4B4D-9E14-2508DA08D278}" dt="2021-11-30T16:07:11.283" v="380" actId="26606"/>
          <ac:spMkLst>
            <pc:docMk/>
            <pc:sldMk cId="672322359" sldId="271"/>
            <ac:spMk id="13" creationId="{9556C5A8-AD7E-4CE7-87BE-9EA3B5E1786F}"/>
          </ac:spMkLst>
        </pc:spChg>
        <pc:spChg chg="add del">
          <ac:chgData name="Akshitha Karthick" userId="1026ffcaeb3d1481" providerId="LiveId" clId="{4DFFE02E-0C18-4B4D-9E14-2508DA08D278}" dt="2021-11-30T16:06:56.151" v="374" actId="26606"/>
          <ac:spMkLst>
            <pc:docMk/>
            <pc:sldMk cId="672322359" sldId="271"/>
            <ac:spMk id="14" creationId="{53B8D6B0-55D6-48DC-86D8-FD95D5F118AB}"/>
          </ac:spMkLst>
        </pc:spChg>
        <pc:spChg chg="add del">
          <ac:chgData name="Akshitha Karthick" userId="1026ffcaeb3d1481" providerId="LiveId" clId="{4DFFE02E-0C18-4B4D-9E14-2508DA08D278}" dt="2021-11-30T16:07:46.878" v="385" actId="26606"/>
          <ac:spMkLst>
            <pc:docMk/>
            <pc:sldMk cId="672322359" sldId="271"/>
            <ac:spMk id="15" creationId="{44CC594A-A820-450F-B363-C19201FCFEC6}"/>
          </ac:spMkLst>
        </pc:spChg>
        <pc:spChg chg="add del">
          <ac:chgData name="Akshitha Karthick" userId="1026ffcaeb3d1481" providerId="LiveId" clId="{4DFFE02E-0C18-4B4D-9E14-2508DA08D278}" dt="2021-11-30T16:07:02.440" v="376" actId="26606"/>
          <ac:spMkLst>
            <pc:docMk/>
            <pc:sldMk cId="672322359" sldId="271"/>
            <ac:spMk id="16" creationId="{82A73093-4B9D-420D-B17E-52293703A1D4}"/>
          </ac:spMkLst>
        </pc:spChg>
        <pc:spChg chg="add del">
          <ac:chgData name="Akshitha Karthick" userId="1026ffcaeb3d1481" providerId="LiveId" clId="{4DFFE02E-0C18-4B4D-9E14-2508DA08D278}" dt="2021-11-30T16:07:02.440" v="376" actId="26606"/>
          <ac:spMkLst>
            <pc:docMk/>
            <pc:sldMk cId="672322359" sldId="271"/>
            <ac:spMk id="17" creationId="{52ABB703-2B0E-4C3B-B4A2-F3973548E561}"/>
          </ac:spMkLst>
        </pc:spChg>
        <pc:spChg chg="add del">
          <ac:chgData name="Akshitha Karthick" userId="1026ffcaeb3d1481" providerId="LiveId" clId="{4DFFE02E-0C18-4B4D-9E14-2508DA08D278}" dt="2021-11-30T16:07:02.440" v="376" actId="26606"/>
          <ac:spMkLst>
            <pc:docMk/>
            <pc:sldMk cId="672322359" sldId="271"/>
            <ac:spMk id="19" creationId="{E95DA498-D9A2-4DA9-B9DA-B3776E08CF7E}"/>
          </ac:spMkLst>
        </pc:spChg>
        <pc:spChg chg="add del">
          <ac:chgData name="Akshitha Karthick" userId="1026ffcaeb3d1481" providerId="LiveId" clId="{4DFFE02E-0C18-4B4D-9E14-2508DA08D278}" dt="2021-11-30T16:07:46.878" v="385" actId="26606"/>
          <ac:spMkLst>
            <pc:docMk/>
            <pc:sldMk cId="672322359" sldId="271"/>
            <ac:spMk id="20" creationId="{59FAB3DA-E9ED-4574-ABCC-378BC0FF1BBC}"/>
          </ac:spMkLst>
        </pc:spChg>
        <pc:spChg chg="add del">
          <ac:chgData name="Akshitha Karthick" userId="1026ffcaeb3d1481" providerId="LiveId" clId="{4DFFE02E-0C18-4B4D-9E14-2508DA08D278}" dt="2021-11-30T16:07:46.878" v="385" actId="26606"/>
          <ac:spMkLst>
            <pc:docMk/>
            <pc:sldMk cId="672322359" sldId="271"/>
            <ac:spMk id="21" creationId="{53B8D6B0-55D6-48DC-86D8-FD95D5F118AB}"/>
          </ac:spMkLst>
        </pc:spChg>
        <pc:picChg chg="del">
          <ac:chgData name="Akshitha Karthick" userId="1026ffcaeb3d1481" providerId="LiveId" clId="{4DFFE02E-0C18-4B4D-9E14-2508DA08D278}" dt="2021-11-29T01:54:10.811" v="210" actId="478"/>
          <ac:picMkLst>
            <pc:docMk/>
            <pc:sldMk cId="672322359" sldId="271"/>
            <ac:picMk id="4" creationId="{E9EA3A33-5E11-4B42-BE50-3E7F821202C6}"/>
          </ac:picMkLst>
        </pc:picChg>
        <pc:picChg chg="add mod">
          <ac:chgData name="Akshitha Karthick" userId="1026ffcaeb3d1481" providerId="LiveId" clId="{4DFFE02E-0C18-4B4D-9E14-2508DA08D278}" dt="2021-11-30T16:15:24.949" v="439" actId="1076"/>
          <ac:picMkLst>
            <pc:docMk/>
            <pc:sldMk cId="672322359" sldId="271"/>
            <ac:picMk id="5" creationId="{06D3373A-F469-42D0-9293-A5BD3256394F}"/>
          </ac:picMkLst>
        </pc:picChg>
        <pc:picChg chg="del">
          <ac:chgData name="Akshitha Karthick" userId="1026ffcaeb3d1481" providerId="LiveId" clId="{4DFFE02E-0C18-4B4D-9E14-2508DA08D278}" dt="2021-11-29T01:54:12.520" v="211" actId="478"/>
          <ac:picMkLst>
            <pc:docMk/>
            <pc:sldMk cId="672322359" sldId="271"/>
            <ac:picMk id="5" creationId="{FE646152-3C2A-4D35-A042-3EE8F28A5F72}"/>
          </ac:picMkLst>
        </pc:picChg>
        <pc:cxnChg chg="add del">
          <ac:chgData name="Akshitha Karthick" userId="1026ffcaeb3d1481" providerId="LiveId" clId="{4DFFE02E-0C18-4B4D-9E14-2508DA08D278}" dt="2021-11-30T16:07:11.283" v="380" actId="26606"/>
          <ac:cxnSpMkLst>
            <pc:docMk/>
            <pc:sldMk cId="672322359" sldId="271"/>
            <ac:cxnSpMk id="9" creationId="{9020DCC9-F851-4562-BB20-1AB3C51BFD08}"/>
          </ac:cxnSpMkLst>
        </pc:cxnChg>
        <pc:cxnChg chg="add del">
          <ac:chgData name="Akshitha Karthick" userId="1026ffcaeb3d1481" providerId="LiveId" clId="{4DFFE02E-0C18-4B4D-9E14-2508DA08D278}" dt="2021-11-30T16:07:02.440" v="376" actId="26606"/>
          <ac:cxnSpMkLst>
            <pc:docMk/>
            <pc:sldMk cId="672322359" sldId="271"/>
            <ac:cxnSpMk id="18" creationId="{9C21570E-E159-49A6-9891-FA397B7A92D3}"/>
          </ac:cxnSpMkLst>
        </pc:cxnChg>
      </pc:sldChg>
      <pc:sldChg chg="del">
        <pc:chgData name="Akshitha Karthick" userId="1026ffcaeb3d1481" providerId="LiveId" clId="{4DFFE02E-0C18-4B4D-9E14-2508DA08D278}" dt="2021-11-29T01:57:43.463" v="366" actId="47"/>
        <pc:sldMkLst>
          <pc:docMk/>
          <pc:sldMk cId="3276441670" sldId="272"/>
        </pc:sldMkLst>
      </pc:sldChg>
      <pc:sldChg chg="del">
        <pc:chgData name="Akshitha Karthick" userId="1026ffcaeb3d1481" providerId="LiveId" clId="{4DFFE02E-0C18-4B4D-9E14-2508DA08D278}" dt="2021-11-29T01:57:43.463" v="366" actId="47"/>
        <pc:sldMkLst>
          <pc:docMk/>
          <pc:sldMk cId="2700928848" sldId="273"/>
        </pc:sldMkLst>
      </pc:sldChg>
      <pc:sldChg chg="addSp delSp modSp mod delAnim">
        <pc:chgData name="Akshitha Karthick" userId="1026ffcaeb3d1481" providerId="LiveId" clId="{4DFFE02E-0C18-4B4D-9E14-2508DA08D278}" dt="2021-11-29T01:55:47.206" v="297" actId="478"/>
        <pc:sldMkLst>
          <pc:docMk/>
          <pc:sldMk cId="4159307338" sldId="276"/>
        </pc:sldMkLst>
        <pc:spChg chg="mod">
          <ac:chgData name="Akshitha Karthick" userId="1026ffcaeb3d1481" providerId="LiveId" clId="{4DFFE02E-0C18-4B4D-9E14-2508DA08D278}" dt="2021-11-29T01:55:35.480" v="293" actId="20577"/>
          <ac:spMkLst>
            <pc:docMk/>
            <pc:sldMk cId="4159307338" sldId="276"/>
            <ac:spMk id="2" creationId="{E7EF2067-67B7-4564-8F70-38069A7D81D7}"/>
          </ac:spMkLst>
        </pc:spChg>
        <pc:spChg chg="del">
          <ac:chgData name="Akshitha Karthick" userId="1026ffcaeb3d1481" providerId="LiveId" clId="{4DFFE02E-0C18-4B4D-9E14-2508DA08D278}" dt="2021-11-29T01:55:40.654" v="294" actId="478"/>
          <ac:spMkLst>
            <pc:docMk/>
            <pc:sldMk cId="4159307338" sldId="276"/>
            <ac:spMk id="5" creationId="{61635ABD-0114-409D-9591-ADFA5DA33503}"/>
          </ac:spMkLst>
        </pc:spChg>
        <pc:spChg chg="add mod">
          <ac:chgData name="Akshitha Karthick" userId="1026ffcaeb3d1481" providerId="LiveId" clId="{4DFFE02E-0C18-4B4D-9E14-2508DA08D278}" dt="2021-11-29T01:55:47.206" v="297" actId="478"/>
          <ac:spMkLst>
            <pc:docMk/>
            <pc:sldMk cId="4159307338" sldId="276"/>
            <ac:spMk id="6" creationId="{25CF7BC4-1679-45A5-9853-537FAB18AFD1}"/>
          </ac:spMkLst>
        </pc:spChg>
        <pc:spChg chg="del mod">
          <ac:chgData name="Akshitha Karthick" userId="1026ffcaeb3d1481" providerId="LiveId" clId="{4DFFE02E-0C18-4B4D-9E14-2508DA08D278}" dt="2021-11-29T01:55:47.206" v="297" actId="478"/>
          <ac:spMkLst>
            <pc:docMk/>
            <pc:sldMk cId="4159307338" sldId="276"/>
            <ac:spMk id="11" creationId="{5836FE53-ECC8-4438-B438-73A82CCA113B}"/>
          </ac:spMkLst>
        </pc:spChg>
        <pc:picChg chg="del">
          <ac:chgData name="Akshitha Karthick" userId="1026ffcaeb3d1481" providerId="LiveId" clId="{4DFFE02E-0C18-4B4D-9E14-2508DA08D278}" dt="2021-11-29T01:55:42.497" v="295" actId="478"/>
          <ac:picMkLst>
            <pc:docMk/>
            <pc:sldMk cId="4159307338" sldId="276"/>
            <ac:picMk id="4" creationId="{CC22C63F-A12D-43C8-8690-E836F7188043}"/>
          </ac:picMkLst>
        </pc:picChg>
        <pc:picChg chg="del">
          <ac:chgData name="Akshitha Karthick" userId="1026ffcaeb3d1481" providerId="LiveId" clId="{4DFFE02E-0C18-4B4D-9E14-2508DA08D278}" dt="2021-11-29T01:55:47.206" v="297" actId="478"/>
          <ac:picMkLst>
            <pc:docMk/>
            <pc:sldMk cId="4159307338" sldId="276"/>
            <ac:picMk id="7" creationId="{B04EEFEE-6A38-45F0-8472-94BAEE2AD7EE}"/>
          </ac:picMkLst>
        </pc:picChg>
      </pc:sldChg>
      <pc:sldChg chg="addSp delSp modSp mod">
        <pc:chgData name="Akshitha Karthick" userId="1026ffcaeb3d1481" providerId="LiveId" clId="{4DFFE02E-0C18-4B4D-9E14-2508DA08D278}" dt="2021-11-29T01:55:22.676" v="237" actId="1076"/>
        <pc:sldMkLst>
          <pc:docMk/>
          <pc:sldMk cId="3631763268" sldId="277"/>
        </pc:sldMkLst>
        <pc:spChg chg="mod">
          <ac:chgData name="Akshitha Karthick" userId="1026ffcaeb3d1481" providerId="LiveId" clId="{4DFFE02E-0C18-4B4D-9E14-2508DA08D278}" dt="2021-11-29T01:55:22.676" v="237" actId="1076"/>
          <ac:spMkLst>
            <pc:docMk/>
            <pc:sldMk cId="3631763268" sldId="277"/>
            <ac:spMk id="2" creationId="{0A2FA45B-FA8C-4A90-99DE-64A2114AE256}"/>
          </ac:spMkLst>
        </pc:spChg>
        <pc:spChg chg="add mod">
          <ac:chgData name="Akshitha Karthick" userId="1026ffcaeb3d1481" providerId="LiveId" clId="{4DFFE02E-0C18-4B4D-9E14-2508DA08D278}" dt="2021-11-29T01:54:18.458" v="212" actId="478"/>
          <ac:spMkLst>
            <pc:docMk/>
            <pc:sldMk cId="3631763268" sldId="277"/>
            <ac:spMk id="4" creationId="{3A3875F6-9250-44E0-987B-C86A282E8098}"/>
          </ac:spMkLst>
        </pc:spChg>
        <pc:picChg chg="del">
          <ac:chgData name="Akshitha Karthick" userId="1026ffcaeb3d1481" providerId="LiveId" clId="{4DFFE02E-0C18-4B4D-9E14-2508DA08D278}" dt="2021-11-29T01:54:18.458" v="212" actId="478"/>
          <ac:picMkLst>
            <pc:docMk/>
            <pc:sldMk cId="3631763268" sldId="277"/>
            <ac:picMk id="5" creationId="{38C15E2E-0158-4F15-A00B-A9444A291254}"/>
          </ac:picMkLst>
        </pc:picChg>
      </pc:sldChg>
      <pc:sldChg chg="add">
        <pc:chgData name="Akshitha Karthick" userId="1026ffcaeb3d1481" providerId="LiveId" clId="{4DFFE02E-0C18-4B4D-9E14-2508DA08D278}" dt="2021-11-29T01:57:06.550" v="328" actId="2890"/>
        <pc:sldMkLst>
          <pc:docMk/>
          <pc:sldMk cId="714054462" sldId="279"/>
        </pc:sldMkLst>
      </pc:sldChg>
      <pc:sldChg chg="addSp delSp modSp add mod">
        <pc:chgData name="Akshitha Karthick" userId="1026ffcaeb3d1481" providerId="LiveId" clId="{4DFFE02E-0C18-4B4D-9E14-2508DA08D278}" dt="2021-11-30T16:23:50.986" v="511" actId="113"/>
        <pc:sldMkLst>
          <pc:docMk/>
          <pc:sldMk cId="1763631040" sldId="284"/>
        </pc:sldMkLst>
        <pc:spChg chg="mod">
          <ac:chgData name="Akshitha Karthick" userId="1026ffcaeb3d1481" providerId="LiveId" clId="{4DFFE02E-0C18-4B4D-9E14-2508DA08D278}" dt="2021-11-30T16:22:00.132" v="505" actId="108"/>
          <ac:spMkLst>
            <pc:docMk/>
            <pc:sldMk cId="1763631040" sldId="284"/>
            <ac:spMk id="2" creationId="{7AA83219-A640-4CC3-8B53-D8E7F5CEC5F5}"/>
          </ac:spMkLst>
        </pc:spChg>
        <pc:spChg chg="mod">
          <ac:chgData name="Akshitha Karthick" userId="1026ffcaeb3d1481" providerId="LiveId" clId="{4DFFE02E-0C18-4B4D-9E14-2508DA08D278}" dt="2021-11-30T16:14:25.947" v="437" actId="6549"/>
          <ac:spMkLst>
            <pc:docMk/>
            <pc:sldMk cId="1763631040" sldId="284"/>
            <ac:spMk id="3" creationId="{477404CD-3694-4447-BAFC-115B493BD401}"/>
          </ac:spMkLst>
        </pc:spChg>
        <pc:spChg chg="add mod">
          <ac:chgData name="Akshitha Karthick" userId="1026ffcaeb3d1481" providerId="LiveId" clId="{4DFFE02E-0C18-4B4D-9E14-2508DA08D278}" dt="2021-11-30T16:23:50.986" v="511" actId="113"/>
          <ac:spMkLst>
            <pc:docMk/>
            <pc:sldMk cId="1763631040" sldId="284"/>
            <ac:spMk id="7" creationId="{E3350016-4793-454F-9E4E-BA0839BEBC9A}"/>
          </ac:spMkLst>
        </pc:spChg>
        <pc:picChg chg="add del">
          <ac:chgData name="Akshitha Karthick" userId="1026ffcaeb3d1481" providerId="LiveId" clId="{4DFFE02E-0C18-4B4D-9E14-2508DA08D278}" dt="2021-11-30T16:16:51.850" v="443" actId="478"/>
          <ac:picMkLst>
            <pc:docMk/>
            <pc:sldMk cId="1763631040" sldId="284"/>
            <ac:picMk id="5" creationId="{06D3373A-F469-42D0-9293-A5BD3256394F}"/>
          </ac:picMkLst>
        </pc:picChg>
        <pc:picChg chg="add mod">
          <ac:chgData name="Akshitha Karthick" userId="1026ffcaeb3d1481" providerId="LiveId" clId="{4DFFE02E-0C18-4B4D-9E14-2508DA08D278}" dt="2021-11-30T16:19:16.562" v="449" actId="14100"/>
          <ac:picMkLst>
            <pc:docMk/>
            <pc:sldMk cId="1763631040" sldId="284"/>
            <ac:picMk id="6" creationId="{F11134B5-9770-4E56-9619-22257410D418}"/>
          </ac:picMkLst>
        </pc:picChg>
        <pc:picChg chg="add del mod">
          <ac:chgData name="Akshitha Karthick" userId="1026ffcaeb3d1481" providerId="LiveId" clId="{4DFFE02E-0C18-4B4D-9E14-2508DA08D278}" dt="2021-11-30T16:17:01.721" v="445" actId="478"/>
          <ac:picMkLst>
            <pc:docMk/>
            <pc:sldMk cId="1763631040" sldId="284"/>
            <ac:picMk id="1026" creationId="{48CD4AE7-B4AC-4198-AB5E-57510380326C}"/>
          </ac:picMkLst>
        </pc:picChg>
      </pc:sldChg>
      <pc:sldChg chg="modSp add mod">
        <pc:chgData name="Akshitha Karthick" userId="1026ffcaeb3d1481" providerId="LiveId" clId="{4DFFE02E-0C18-4B4D-9E14-2508DA08D278}" dt="2021-11-30T16:35:17.728" v="593" actId="20577"/>
        <pc:sldMkLst>
          <pc:docMk/>
          <pc:sldMk cId="1306329290" sldId="285"/>
        </pc:sldMkLst>
        <pc:spChg chg="mod">
          <ac:chgData name="Akshitha Karthick" userId="1026ffcaeb3d1481" providerId="LiveId" clId="{4DFFE02E-0C18-4B4D-9E14-2508DA08D278}" dt="2021-11-30T16:35:17.728" v="593" actId="20577"/>
          <ac:spMkLst>
            <pc:docMk/>
            <pc:sldMk cId="1306329290" sldId="285"/>
            <ac:spMk id="6" creationId="{20810E92-8E2D-480A-BB7D-AE471C947A12}"/>
          </ac:spMkLst>
        </pc:spChg>
      </pc:sldChg>
      <pc:sldChg chg="add del">
        <pc:chgData name="Akshitha Karthick" userId="1026ffcaeb3d1481" providerId="LiveId" clId="{4DFFE02E-0C18-4B4D-9E14-2508DA08D278}" dt="2021-11-30T16:23:21.838" v="508" actId="2696"/>
        <pc:sldMkLst>
          <pc:docMk/>
          <pc:sldMk cId="3746335819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7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7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7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8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7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A2E7DE-435C-1E42-B6B0-64DF046DF0E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7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D3A-D06F-DF49-9B80-471A7641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437" y="1682116"/>
            <a:ext cx="9144000" cy="136398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TEXAS STATE UNIVERSITY </a:t>
            </a:r>
            <a:b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McCoy College of Business Administration </a:t>
            </a:r>
            <a:b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Department of Computer Information Systems &amp; Quantitative Methods </a:t>
            </a:r>
            <a:b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QMST 5332 - Optimization</a:t>
            </a:r>
            <a:b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Fall 2021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FEF92-2629-D84E-BA28-C4AE2B550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747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Team – 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Pooja Priya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Akshitha Karthick Kumar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Babitha Govindhiah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B7022-5CF7-49D2-A5E9-51F28802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1021716"/>
            <a:ext cx="2714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098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2D63-E4BA-4A97-9570-C4AF5EFF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C716-7FEA-45EC-B897-381B8325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Crossover:</a:t>
            </a:r>
          </a:p>
          <a:p>
            <a:r>
              <a:rPr lang="en-US" dirty="0">
                <a:cs typeface="Calibri"/>
              </a:rPr>
              <a:t>After natural-selection the next step would be the crossover.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AFF5D2B-248E-45DE-B944-44E9F031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68" y="2898443"/>
            <a:ext cx="4512128" cy="2281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9B7AAE-7CB5-4FF7-B68C-11FC44EBB826}"/>
              </a:ext>
            </a:extLst>
          </p:cNvPr>
          <p:cNvSpPr txBox="1"/>
          <p:nvPr/>
        </p:nvSpPr>
        <p:spPr>
          <a:xfrm>
            <a:off x="1510847" y="5184775"/>
            <a:ext cx="3477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Fig: Single cross-over technique</a:t>
            </a:r>
          </a:p>
        </p:txBody>
      </p:sp>
      <p:pic>
        <p:nvPicPr>
          <p:cNvPr id="7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41D18FB-DE5B-4762-9E2B-6766281E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57" y="2783297"/>
            <a:ext cx="4366985" cy="2216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3BA94-F535-409D-965B-9E411323773C}"/>
              </a:ext>
            </a:extLst>
          </p:cNvPr>
          <p:cNvSpPr txBox="1"/>
          <p:nvPr/>
        </p:nvSpPr>
        <p:spPr>
          <a:xfrm>
            <a:off x="6497864" y="5100863"/>
            <a:ext cx="3795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Fig: Two cross-over technique</a:t>
            </a:r>
          </a:p>
        </p:txBody>
      </p:sp>
    </p:spTree>
    <p:extLst>
      <p:ext uri="{BB962C8B-B14F-4D97-AF65-F5344CB8AC3E}">
        <p14:creationId xmlns:p14="http://schemas.microsoft.com/office/powerpoint/2010/main" val="226189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E439-EFB5-4F67-9432-2B995BC4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Demonstration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B8FC-24DE-4DE9-8A7E-0617A343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Calibri"/>
              </a:rPr>
              <a:t>Mutation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After crossover, to have enough genetic diversity, mutation was introduced. 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The mutation operator was applied to each organism’s chromosome, and for each gene (that is, each bit) it would toss a coin and decide if the bit should be flipped</a:t>
            </a:r>
            <a:endParaRPr lang="en-US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F5BCF63-B1F4-418F-A5A3-4612C7EE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50" y="3217933"/>
            <a:ext cx="7376679" cy="2448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BEAB2-D023-457F-ADB2-9E1C7D1A7544}"/>
              </a:ext>
            </a:extLst>
          </p:cNvPr>
          <p:cNvSpPr txBox="1"/>
          <p:nvPr/>
        </p:nvSpPr>
        <p:spPr>
          <a:xfrm>
            <a:off x="4503821" y="5676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Fig: Mutation</a:t>
            </a:r>
          </a:p>
        </p:txBody>
      </p:sp>
    </p:spTree>
    <p:extLst>
      <p:ext uri="{BB962C8B-B14F-4D97-AF65-F5344CB8AC3E}">
        <p14:creationId xmlns:p14="http://schemas.microsoft.com/office/powerpoint/2010/main" val="167973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BC42-177D-4E0E-9D88-86D73DCD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B39-2709-4412-80CA-AF8B5ABD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dirty="0">
                <a:cs typeface="Calibri"/>
              </a:rPr>
              <a:t>Advantages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1)    Faster than other algorithms. </a:t>
            </a:r>
            <a:endParaRPr lang="en-US"/>
          </a:p>
          <a:p>
            <a:pPr algn="just"/>
            <a:r>
              <a:rPr lang="en-US" dirty="0">
                <a:ea typeface="+mn-lt"/>
                <a:cs typeface="+mn-lt"/>
              </a:rPr>
              <a:t>2)    Easier. If vector representation of individual is right, solution could be found without a deep analysis work </a:t>
            </a:r>
            <a:endParaRPr lang="en-US"/>
          </a:p>
          <a:p>
            <a:pPr algn="just"/>
            <a:r>
              <a:rPr lang="en-US" dirty="0">
                <a:ea typeface="+mn-lt"/>
                <a:cs typeface="+mn-lt"/>
              </a:rPr>
              <a:t>Disadvantages: </a:t>
            </a:r>
            <a:endParaRPr lang="en-US"/>
          </a:p>
          <a:p>
            <a:pPr algn="just"/>
            <a:r>
              <a:rPr lang="en-US" dirty="0">
                <a:ea typeface="+mn-lt"/>
                <a:cs typeface="+mn-lt"/>
              </a:rPr>
              <a:t>1)    The random heuristics sometimes don’t find the optimum.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2)     It is not a complete algorithm. Sometimes it can get stuck with a local maximum problem. Nevertheless, crossover operation helps to mitigate it, although this implies more iterations.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2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C330-5580-A144-9E72-63D8F8DC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10E92-8E2D-480A-BB7D-AE471C94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Results from 0-1 Knapsack Problem:</a:t>
            </a:r>
            <a:r>
              <a:rPr lang="en-US" b="1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he best possible solution for the knapsack problem is to pack wheat flour, rice, and beans that maximize the total amount of calories.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2751E-6064-4A5D-B78B-693D6D5F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04" y="3256775"/>
            <a:ext cx="6011715" cy="20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615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C330-5580-A144-9E72-63D8F8DC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10E92-8E2D-480A-BB7D-AE471C94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WordVisi_MSFontService"/>
              </a:rPr>
              <a:t>Practical applications of Genetic algorithms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(1) designing composite materials and aerodynamic shapes for race cars that can return combinations of best materials and best engineering to provide faster, lighter, more fuel-efficient, and safer vehicles 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(2) designing multi-purpose robots 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(3) developing dynamic and anticipatory routing of circuits for telecommunications networks 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(</a:t>
            </a:r>
            <a:r>
              <a:rPr lang="en-US">
                <a:solidFill>
                  <a:srgbClr val="000000"/>
                </a:solidFill>
                <a:latin typeface="WordVisi_MSFontService"/>
              </a:rPr>
              <a:t>4) plan </a:t>
            </a:r>
            <a:r>
              <a:rPr lang="en-US" dirty="0">
                <a:solidFill>
                  <a:srgbClr val="000000"/>
                </a:solidFill>
                <a:latin typeface="WordVisi_MSFontService"/>
              </a:rPr>
              <a:t>the most efficient routes and schedules for travel planners, traffic routers, and even shipping companies 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(5) GA-assisted computer modeling of finance and investment strategies. </a:t>
            </a:r>
          </a:p>
        </p:txBody>
      </p:sp>
    </p:spTree>
    <p:extLst>
      <p:ext uri="{BB962C8B-B14F-4D97-AF65-F5344CB8AC3E}">
        <p14:creationId xmlns:p14="http://schemas.microsoft.com/office/powerpoint/2010/main" val="130632929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 descr="Question mark on green pastel background">
            <a:extLst>
              <a:ext uri="{FF2B5EF4-FFF2-40B4-BE49-F238E27FC236}">
                <a16:creationId xmlns:a16="http://schemas.microsoft.com/office/drawing/2014/main" id="{EB578A0C-10E3-4B61-9210-D7ADA04FCA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021" r="-2" b="199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455207-7EDB-4EE1-886A-847FA28F902B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5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2781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45AD-C675-5A41-A1F5-D5DFFCA1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/>
                <a:ea typeface="+mn-ea"/>
                <a:cs typeface="Arial"/>
              </a:rPr>
              <a:t>Outline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7CE5-0470-854D-9EB8-FDD042AE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  <a:cs typeface="Arial"/>
              </a:rPr>
              <a:t> Introduction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Algorithm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Demonstration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 &amp; 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371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3219-A640-4CC3-8B53-D8E7F5CE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404CD-3694-4447-BAFC-115B493BD401}"/>
              </a:ext>
            </a:extLst>
          </p:cNvPr>
          <p:cNvSpPr txBox="1"/>
          <p:nvPr/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 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genetic algorithm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is a search heuristic that is inspired by Charles Darwin’s theory of natural evolution.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This algorithm reflects the process of natural selection where the fittest individuals are selected for reproduction in order to produce offspring of the next generation.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The solutions of this algorithm are defined by a </a:t>
            </a:r>
            <a:r>
              <a:rPr lang="en-US" b="1" i="0" dirty="0">
                <a:solidFill>
                  <a:srgbClr val="000000"/>
                </a:solidFill>
                <a:effectLst/>
                <a:latin typeface="WordVisi_MSFontService"/>
              </a:rPr>
              <a:t>chromosome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, which encodes information determining an organism’s behavior (genetics), and in turn how well an organism survives and generates offspring (natural selection).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0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This information is the single solution to the problem that is optimized.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D3373A-F469-42D0-9293-A5BD3256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343" y="2238740"/>
            <a:ext cx="4417256" cy="33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23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3219-A640-4CC3-8B53-D8E7F5CE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Solving a 0-1 Knapsack Problem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404CD-3694-4447-BAFC-115B493BD401}"/>
              </a:ext>
            </a:extLst>
          </p:cNvPr>
          <p:cNvSpPr txBox="1"/>
          <p:nvPr/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134B5-9770-4E56-9619-22257410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785" y="2026056"/>
            <a:ext cx="5924259" cy="3205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350016-4793-454F-9E4E-BA0839BEBC9A}"/>
              </a:ext>
            </a:extLst>
          </p:cNvPr>
          <p:cNvSpPr txBox="1"/>
          <p:nvPr/>
        </p:nvSpPr>
        <p:spPr>
          <a:xfrm>
            <a:off x="1052622" y="2474475"/>
            <a:ext cx="46251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WordVisi_MSFontService"/>
              </a:rPr>
              <a:t>Problem statement</a:t>
            </a:r>
            <a:r>
              <a:rPr lang="en-US" dirty="0">
                <a:solidFill>
                  <a:srgbClr val="000000"/>
                </a:solidFill>
                <a:latin typeface="WordVisi_MSFontService"/>
              </a:rPr>
              <a:t>: Choose any number of items from a set, without the chance to take a fraction of any item, such that their total weight won’t be over 1000 kg, and in such a way that the total amount of calories is maximized</a:t>
            </a:r>
          </a:p>
          <a:p>
            <a:endParaRPr lang="en-US" dirty="0">
              <a:solidFill>
                <a:srgbClr val="000000"/>
              </a:solidFill>
              <a:latin typeface="WordVisi_MSFontService"/>
            </a:endParaRPr>
          </a:p>
          <a:p>
            <a:r>
              <a:rPr lang="en-US" b="1" dirty="0">
                <a:solidFill>
                  <a:srgbClr val="000000"/>
                </a:solidFill>
                <a:latin typeface="WordVisi_MSFontService"/>
              </a:rPr>
              <a:t>Objective</a:t>
            </a:r>
            <a:r>
              <a:rPr lang="en-US" dirty="0">
                <a:solidFill>
                  <a:srgbClr val="000000"/>
                </a:solidFill>
                <a:latin typeface="WordVisi_MSFontService"/>
              </a:rPr>
              <a:t>: To choose the subset that maximizes the value of the goods carried. </a:t>
            </a:r>
          </a:p>
        </p:txBody>
      </p:sp>
    </p:spTree>
    <p:extLst>
      <p:ext uri="{BB962C8B-B14F-4D97-AF65-F5344CB8AC3E}">
        <p14:creationId xmlns:p14="http://schemas.microsoft.com/office/powerpoint/2010/main" val="17636310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A45B-FA8C-4A90-99DE-64A2114A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90" y="850682"/>
            <a:ext cx="10058400" cy="74845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/>
                <a:cs typeface="Arial"/>
              </a:rPr>
              <a:t>Genetic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875F6-9250-44E0-987B-C86A282E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32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2067-67B7-4564-8F70-38069A7D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Algorithm Description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F7BC4-1679-45A5-9853-537FAB18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0733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EB41233-124F-4149-BFCE-35C6E34C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373" y="4309467"/>
            <a:ext cx="1247322" cy="147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5E87316-60C2-4F87-ADFD-7D59D87C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Algorithm Description</a:t>
            </a:r>
            <a:endParaRPr lang="en-US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3481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BD5B-E64C-2549-B171-D96088C3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7" y="263528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F47B7-980F-458C-93A1-C60DA3B7A6B3}"/>
              </a:ext>
            </a:extLst>
          </p:cNvPr>
          <p:cNvSpPr txBox="1"/>
          <p:nvPr/>
        </p:nvSpPr>
        <p:spPr>
          <a:xfrm>
            <a:off x="751115" y="1830613"/>
            <a:ext cx="110163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Genetic algorithms is an intelligent random search technique. It is more suitable for optimization problems.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GA is easy to understand be explaining natural selection, crossover and mutation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FC137-A13C-44C3-B155-1AEF31D66776}"/>
              </a:ext>
            </a:extLst>
          </p:cNvPr>
          <p:cNvSpPr txBox="1"/>
          <p:nvPr/>
        </p:nvSpPr>
        <p:spPr>
          <a:xfrm>
            <a:off x="4724400" y="3200399"/>
            <a:ext cx="5219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dirty="0"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61391-53B4-45CB-A476-814A6C401431}"/>
              </a:ext>
            </a:extLst>
          </p:cNvPr>
          <p:cNvSpPr txBox="1"/>
          <p:nvPr/>
        </p:nvSpPr>
        <p:spPr>
          <a:xfrm>
            <a:off x="921204" y="2835274"/>
            <a:ext cx="9274627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cs typeface="Calibri"/>
              </a:rPr>
              <a:t>Natural Selection:</a:t>
            </a:r>
          </a:p>
          <a:p>
            <a:r>
              <a:rPr lang="en-US" dirty="0">
                <a:cs typeface="Calibri"/>
              </a:rPr>
              <a:t>Natural Selection in GA can be explained by 5 steps: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1.     Current population 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2.     Fitness evaluation 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3.     Selection based on fitness 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4.     Results formed from crossover and mutations 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5.     New population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1070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ABD5B-E64C-2549-B171-D96088C3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Demonstration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AE6DD-2032-4703-B733-6A6DFCF72706}"/>
              </a:ext>
            </a:extLst>
          </p:cNvPr>
          <p:cNvSpPr txBox="1"/>
          <p:nvPr/>
        </p:nvSpPr>
        <p:spPr>
          <a:xfrm>
            <a:off x="5153025" y="36290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F6911-4D63-479D-B6D8-DC80792FC3D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0FA24C92-6DB2-4341-A5C8-986EB065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68705"/>
            <a:ext cx="7475621" cy="6787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7CB498-1F87-4A37-8DB0-782E0B37D95F}"/>
              </a:ext>
            </a:extLst>
          </p:cNvPr>
          <p:cNvSpPr txBox="1"/>
          <p:nvPr/>
        </p:nvSpPr>
        <p:spPr>
          <a:xfrm>
            <a:off x="455696" y="34635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33ABB-20AD-4E48-873B-4BD0C3491508}"/>
              </a:ext>
            </a:extLst>
          </p:cNvPr>
          <p:cNvSpPr txBox="1"/>
          <p:nvPr/>
        </p:nvSpPr>
        <p:spPr>
          <a:xfrm>
            <a:off x="633663" y="32806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Fig: Natural Selection</a:t>
            </a:r>
          </a:p>
        </p:txBody>
      </p:sp>
    </p:spTree>
    <p:extLst>
      <p:ext uri="{BB962C8B-B14F-4D97-AF65-F5344CB8AC3E}">
        <p14:creationId xmlns:p14="http://schemas.microsoft.com/office/powerpoint/2010/main" val="714054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D038467302A4E90BD51DFFF71AC9A" ma:contentTypeVersion="4" ma:contentTypeDescription="Create a new document." ma:contentTypeScope="" ma:versionID="636e40a789ebc23d0b3f32d313b91f77">
  <xsd:schema xmlns:xsd="http://www.w3.org/2001/XMLSchema" xmlns:xs="http://www.w3.org/2001/XMLSchema" xmlns:p="http://schemas.microsoft.com/office/2006/metadata/properties" xmlns:ns2="d9dae3f6-03bd-455b-875a-803cd81ca35e" targetNamespace="http://schemas.microsoft.com/office/2006/metadata/properties" ma:root="true" ma:fieldsID="5fa600fec6f36550b6088affe82b9ffa" ns2:_="">
    <xsd:import namespace="d9dae3f6-03bd-455b-875a-803cd81ca3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ae3f6-03bd-455b-875a-803cd81ca3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910064-F597-44A2-8DB2-7BF3C00E95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dae3f6-03bd-455b-875a-803cd81ca3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B89F88-025A-464D-857F-6A4C89BF1C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CBC8B9-BB2C-409C-95B6-585AF53129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</TotalTime>
  <Words>588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Wingdings</vt:lpstr>
      <vt:lpstr>WordVisi_MSFontService</vt:lpstr>
      <vt:lpstr>Retrospect</vt:lpstr>
      <vt:lpstr>      TEXAS STATE UNIVERSITY  McCoy College of Business Administration  Department of Computer Information Systems &amp; Quantitative Methods  QMST 5332 - Optimization Fall 2021 </vt:lpstr>
      <vt:lpstr>Outline</vt:lpstr>
      <vt:lpstr>Introduction</vt:lpstr>
      <vt:lpstr>Solving a 0-1 Knapsack Problem </vt:lpstr>
      <vt:lpstr>Genetic Algorithm</vt:lpstr>
      <vt:lpstr>Algorithm Description</vt:lpstr>
      <vt:lpstr>Algorithm Description</vt:lpstr>
      <vt:lpstr>Demonstration</vt:lpstr>
      <vt:lpstr>Demonstration </vt:lpstr>
      <vt:lpstr>Demonstration</vt:lpstr>
      <vt:lpstr>Demonstration</vt:lpstr>
      <vt:lpstr>Demonstration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Akshitha Karthick</cp:lastModifiedBy>
  <cp:revision>213</cp:revision>
  <dcterms:created xsi:type="dcterms:W3CDTF">2021-04-25T20:16:31Z</dcterms:created>
  <dcterms:modified xsi:type="dcterms:W3CDTF">2021-11-30T16:35:25Z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0x010100F4FD038467302A4E90BD51DFFF71AC9A</vt:lpwstr>
  </property>
</Properties>
</file>