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300" r:id="rId6"/>
    <p:sldId id="257" r:id="rId7"/>
    <p:sldId id="258" r:id="rId8"/>
    <p:sldId id="298" r:id="rId9"/>
    <p:sldId id="299" r:id="rId10"/>
    <p:sldId id="260" r:id="rId11"/>
    <p:sldId id="261" r:id="rId12"/>
    <p:sldId id="301" r:id="rId13"/>
    <p:sldId id="304" r:id="rId14"/>
    <p:sldId id="264" r:id="rId15"/>
    <p:sldId id="262" r:id="rId16"/>
    <p:sldId id="297" r:id="rId17"/>
    <p:sldId id="263" r:id="rId18"/>
    <p:sldId id="303" r:id="rId19"/>
    <p:sldId id="265" r:id="rId20"/>
    <p:sldId id="267" r:id="rId21"/>
    <p:sldId id="266" r:id="rId22"/>
    <p:sldId id="268" r:id="rId23"/>
  </p:sldIdLst>
  <p:sldSz cx="9144000" cy="5143500" type="screen16x9"/>
  <p:notesSz cx="6858000" cy="9144000"/>
  <p:embeddedFontLst>
    <p:embeddedFont>
      <p:font typeface="Cabin Condensed SemiBold" pitchFamily="2" charset="77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News Cycle" panose="02000503000000000000" pitchFamily="2" charset="2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C92E4543-592F-4FB8-921A-E9B8F9FFA48F}">
          <p14:sldIdLst>
            <p14:sldId id="256"/>
            <p14:sldId id="300"/>
            <p14:sldId id="257"/>
            <p14:sldId id="258"/>
            <p14:sldId id="298"/>
            <p14:sldId id="299"/>
            <p14:sldId id="260"/>
            <p14:sldId id="261"/>
            <p14:sldId id="301"/>
            <p14:sldId id="304"/>
            <p14:sldId id="264"/>
            <p14:sldId id="262"/>
            <p14:sldId id="297"/>
            <p14:sldId id="263"/>
            <p14:sldId id="303"/>
            <p14:sldId id="265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harika Reddy Kota" initials="NRK" lastIdx="4" clrIdx="0">
    <p:extLst>
      <p:ext uri="{19B8F6BF-5375-455C-9EA6-DF929625EA0E}">
        <p15:presenceInfo xmlns:p15="http://schemas.microsoft.com/office/powerpoint/2012/main" userId="Niharika Reddy Kota" providerId="None"/>
      </p:ext>
    </p:extLst>
  </p:cmAuthor>
  <p:cmAuthor id="2" name="Goel, Anjali" initials="GA" lastIdx="1" clrIdx="1">
    <p:extLst>
      <p:ext uri="{19B8F6BF-5375-455C-9EA6-DF929625EA0E}">
        <p15:presenceInfo xmlns:p15="http://schemas.microsoft.com/office/powerpoint/2012/main" userId="S::a_m1886@txstate.edu::2d613bfa-8eba-4c70-baaa-b9fcca966fc5" providerId="AD"/>
      </p:ext>
    </p:extLst>
  </p:cmAuthor>
  <p:cmAuthor id="3" name="Karthick Kumar, Akshitha" initials="KA" lastIdx="3" clrIdx="2">
    <p:extLst>
      <p:ext uri="{19B8F6BF-5375-455C-9EA6-DF929625EA0E}">
        <p15:presenceInfo xmlns:p15="http://schemas.microsoft.com/office/powerpoint/2012/main" userId="S::a_k353@txstate.edu::3f8877a4-746a-43b6-bb24-170ed8f68bb5" providerId="AD"/>
      </p:ext>
    </p:extLst>
  </p:cmAuthor>
  <p:cmAuthor id="4" name="Kota, Niharika Reddy" initials="KR" lastIdx="1" clrIdx="3">
    <p:extLst>
      <p:ext uri="{19B8F6BF-5375-455C-9EA6-DF929625EA0E}">
        <p15:presenceInfo xmlns:p15="http://schemas.microsoft.com/office/powerpoint/2012/main" userId="S::n_k134@txstate.edu::e6d4bc03-b139-41b2-9006-0b6394b5e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B6B19-4DE8-48E1-A433-60D20612AEC5}" v="16" dt="2021-12-02T06:32:01.596"/>
    <p1510:client id="{4BDF8A97-FDA1-4D26-B327-8BBABEC7677D}" v="34" dt="2021-12-02T03:48:38.104"/>
    <p1510:client id="{89F376AE-3315-44E6-8634-00E82EE4AE0E}" v="9" dt="2021-12-02T22:06:45.420"/>
    <p1510:client id="{917A9447-061B-4207-958E-C041CC021A83}" v="52" dt="2021-12-02T17:17:25.751"/>
    <p1510:client id="{B144C0CA-72CA-4B9C-86D5-82180BA87ED2}" v="6" dt="2021-12-02T17:23:52.847"/>
    <p1510:client id="{B8301EEF-FC7A-49E5-BA94-3D4057C98AEF}" v="10" dt="2021-12-02T22:11:28.352"/>
    <p1510:client id="{BE5285EB-F969-4021-9D33-5A7B80398F08}" v="3" dt="2021-12-02T05:56:02.632"/>
    <p1510:client id="{EAEA2E07-78E1-444E-A338-AC6B06F90CB8}" v="173" dt="2021-12-02T06:44:52.804"/>
    <p1510:client id="{ED6C7EE7-497A-4A10-9B0B-DF6706232CC0}" v="149" dt="2021-12-02T03:39:21.751"/>
  </p1510:revLst>
</p1510:revInfo>
</file>

<file path=ppt/tableStyles.xml><?xml version="1.0" encoding="utf-8"?>
<a:tblStyleLst xmlns:a="http://schemas.openxmlformats.org/drawingml/2006/main" def="{41A5C919-1BB1-4913-8758-00A2290747ED}">
  <a:tblStyle styleId="{41A5C919-1BB1-4913-8758-00A2290747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1F8420-134B-4DD8-AFBF-2604A21F66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Kumar, Akshitha" userId="S::a_k353@txstate.edu::3f8877a4-746a-43b6-bb24-170ed8f68bb5" providerId="AD" clId="Web-{14545AF9-3621-4419-A96F-97BD4C4680E2}"/>
    <pc:docChg chg="addSld delSld modSld sldOrd modSection">
      <pc:chgData name="Karthick Kumar, Akshitha" userId="S::a_k353@txstate.edu::3f8877a4-746a-43b6-bb24-170ed8f68bb5" providerId="AD" clId="Web-{14545AF9-3621-4419-A96F-97BD4C4680E2}" dt="2021-12-01T17:44:50.215" v="238"/>
      <pc:docMkLst>
        <pc:docMk/>
      </pc:docMkLst>
      <pc:sldChg chg="modSp">
        <pc:chgData name="Karthick Kumar, Akshitha" userId="S::a_k353@txstate.edu::3f8877a4-746a-43b6-bb24-170ed8f68bb5" providerId="AD" clId="Web-{14545AF9-3621-4419-A96F-97BD4C4680E2}" dt="2021-12-01T17:30:00.255" v="78" actId="1076"/>
        <pc:sldMkLst>
          <pc:docMk/>
          <pc:sldMk cId="0" sldId="256"/>
        </pc:sldMkLst>
        <pc:spChg chg="mod">
          <ac:chgData name="Karthick Kumar, Akshitha" userId="S::a_k353@txstate.edu::3f8877a4-746a-43b6-bb24-170ed8f68bb5" providerId="AD" clId="Web-{14545AF9-3621-4419-A96F-97BD4C4680E2}" dt="2021-12-01T17:30:00.255" v="78" actId="1076"/>
          <ac:spMkLst>
            <pc:docMk/>
            <pc:sldMk cId="0" sldId="256"/>
            <ac:spMk id="2" creationId="{B63A1427-D861-4DD7-9D18-41CC531A6151}"/>
          </ac:spMkLst>
        </pc:spChg>
      </pc:sldChg>
      <pc:sldChg chg="addSp delSp modSp addCm">
        <pc:chgData name="Karthick Kumar, Akshitha" userId="S::a_k353@txstate.edu::3f8877a4-746a-43b6-bb24-170ed8f68bb5" providerId="AD" clId="Web-{14545AF9-3621-4419-A96F-97BD4C4680E2}" dt="2021-12-01T17:43:06.822" v="197" actId="20577"/>
        <pc:sldMkLst>
          <pc:docMk/>
          <pc:sldMk cId="0" sldId="257"/>
        </pc:sldMkLst>
        <pc:spChg chg="add del">
          <ac:chgData name="Karthick Kumar, Akshitha" userId="S::a_k353@txstate.edu::3f8877a4-746a-43b6-bb24-170ed8f68bb5" providerId="AD" clId="Web-{14545AF9-3621-4419-A96F-97BD4C4680E2}" dt="2021-12-01T17:28:45.035" v="67"/>
          <ac:spMkLst>
            <pc:docMk/>
            <pc:sldMk cId="0" sldId="257"/>
            <ac:spMk id="2" creationId="{678C18D6-D0D2-4FEE-85C9-749FFD8DEDA0}"/>
          </ac:spMkLst>
        </pc:spChg>
        <pc:spChg chg="mod">
          <ac:chgData name="Karthick Kumar, Akshitha" userId="S::a_k353@txstate.edu::3f8877a4-746a-43b6-bb24-170ed8f68bb5" providerId="AD" clId="Web-{14545AF9-3621-4419-A96F-97BD4C4680E2}" dt="2021-12-01T17:43:06.822" v="197" actId="20577"/>
          <ac:spMkLst>
            <pc:docMk/>
            <pc:sldMk cId="0" sldId="257"/>
            <ac:spMk id="117" creationId="{00000000-0000-0000-0000-000000000000}"/>
          </ac:spMkLst>
        </pc:spChg>
      </pc:sldChg>
      <pc:sldChg chg="modSp addCm">
        <pc:chgData name="Karthick Kumar, Akshitha" userId="S::a_k353@txstate.edu::3f8877a4-746a-43b6-bb24-170ed8f68bb5" providerId="AD" clId="Web-{14545AF9-3621-4419-A96F-97BD4C4680E2}" dt="2021-12-01T17:41:42.210" v="194"/>
        <pc:sldMkLst>
          <pc:docMk/>
          <pc:sldMk cId="0" sldId="259"/>
        </pc:sldMkLst>
        <pc:spChg chg="mod">
          <ac:chgData name="Karthick Kumar, Akshitha" userId="S::a_k353@txstate.edu::3f8877a4-746a-43b6-bb24-170ed8f68bb5" providerId="AD" clId="Web-{14545AF9-3621-4419-A96F-97BD4C4680E2}" dt="2021-12-01T17:30:25.834" v="84" actId="20577"/>
          <ac:spMkLst>
            <pc:docMk/>
            <pc:sldMk cId="0" sldId="259"/>
            <ac:spMk id="134" creationId="{00000000-0000-0000-0000-000000000000}"/>
          </ac:spMkLst>
        </pc:spChg>
      </pc:sldChg>
      <pc:sldChg chg="addSp modSp addCm">
        <pc:chgData name="Karthick Kumar, Akshitha" userId="S::a_k353@txstate.edu::3f8877a4-746a-43b6-bb24-170ed8f68bb5" providerId="AD" clId="Web-{14545AF9-3621-4419-A96F-97BD4C4680E2}" dt="2021-12-01T17:44:50.215" v="238"/>
        <pc:sldMkLst>
          <pc:docMk/>
          <pc:sldMk cId="0" sldId="260"/>
        </pc:sldMkLst>
        <pc:spChg chg="add mod">
          <ac:chgData name="Karthick Kumar, Akshitha" userId="S::a_k353@txstate.edu::3f8877a4-746a-43b6-bb24-170ed8f68bb5" providerId="AD" clId="Web-{14545AF9-3621-4419-A96F-97BD4C4680E2}" dt="2021-12-01T17:44:38.371" v="237" actId="20577"/>
          <ac:spMkLst>
            <pc:docMk/>
            <pc:sldMk cId="0" sldId="260"/>
            <ac:spMk id="2" creationId="{252AFC99-E0A4-4C37-850A-6550DC663133}"/>
          </ac:spMkLst>
        </pc:spChg>
      </pc:sldChg>
      <pc:sldChg chg="modSp">
        <pc:chgData name="Karthick Kumar, Akshitha" userId="S::a_k353@txstate.edu::3f8877a4-746a-43b6-bb24-170ed8f68bb5" providerId="AD" clId="Web-{14545AF9-3621-4419-A96F-97BD4C4680E2}" dt="2021-12-01T17:31:22.242" v="89" actId="20577"/>
        <pc:sldMkLst>
          <pc:docMk/>
          <pc:sldMk cId="0" sldId="262"/>
        </pc:sldMkLst>
        <pc:spChg chg="mod">
          <ac:chgData name="Karthick Kumar, Akshitha" userId="S::a_k353@txstate.edu::3f8877a4-746a-43b6-bb24-170ed8f68bb5" providerId="AD" clId="Web-{14545AF9-3621-4419-A96F-97BD4C4680E2}" dt="2021-12-01T17:31:22.242" v="89" actId="20577"/>
          <ac:spMkLst>
            <pc:docMk/>
            <pc:sldMk cId="0" sldId="262"/>
            <ac:spMk id="153" creationId="{00000000-0000-0000-0000-000000000000}"/>
          </ac:spMkLst>
        </pc:spChg>
      </pc:sldChg>
      <pc:sldChg chg="addSp delSp modSp">
        <pc:chgData name="Karthick Kumar, Akshitha" userId="S::a_k353@txstate.edu::3f8877a4-746a-43b6-bb24-170ed8f68bb5" providerId="AD" clId="Web-{14545AF9-3621-4419-A96F-97BD4C4680E2}" dt="2021-12-01T17:36:48.547" v="167" actId="20577"/>
        <pc:sldMkLst>
          <pc:docMk/>
          <pc:sldMk cId="0" sldId="263"/>
        </pc:sldMkLst>
        <pc:spChg chg="add mod">
          <ac:chgData name="Karthick Kumar, Akshitha" userId="S::a_k353@txstate.edu::3f8877a4-746a-43b6-bb24-170ed8f68bb5" providerId="AD" clId="Web-{14545AF9-3621-4419-A96F-97BD4C4680E2}" dt="2021-12-01T17:35:32.451" v="149" actId="20577"/>
          <ac:spMkLst>
            <pc:docMk/>
            <pc:sldMk cId="0" sldId="263"/>
            <ac:spMk id="2" creationId="{5113EAEF-32DD-4A06-9CE5-4EB9BF3838DC}"/>
          </ac:spMkLst>
        </pc:spChg>
        <pc:spChg chg="mod">
          <ac:chgData name="Karthick Kumar, Akshitha" userId="S::a_k353@txstate.edu::3f8877a4-746a-43b6-bb24-170ed8f68bb5" providerId="AD" clId="Web-{14545AF9-3621-4419-A96F-97BD4C4680E2}" dt="2021-12-01T17:36:48.547" v="167" actId="20577"/>
          <ac:spMkLst>
            <pc:docMk/>
            <pc:sldMk cId="0" sldId="263"/>
            <ac:spMk id="162" creationId="{00000000-0000-0000-0000-000000000000}"/>
          </ac:spMkLst>
        </pc:spChg>
        <pc:spChg chg="del">
          <ac:chgData name="Karthick Kumar, Akshitha" userId="S::a_k353@txstate.edu::3f8877a4-746a-43b6-bb24-170ed8f68bb5" providerId="AD" clId="Web-{14545AF9-3621-4419-A96F-97BD4C4680E2}" dt="2021-12-01T17:35:19.951" v="146"/>
          <ac:spMkLst>
            <pc:docMk/>
            <pc:sldMk cId="0" sldId="263"/>
            <ac:spMk id="163" creationId="{00000000-0000-0000-0000-000000000000}"/>
          </ac:spMkLst>
        </pc:spChg>
      </pc:sldChg>
      <pc:sldChg chg="modSp">
        <pc:chgData name="Karthick Kumar, Akshitha" userId="S::a_k353@txstate.edu::3f8877a4-746a-43b6-bb24-170ed8f68bb5" providerId="AD" clId="Web-{14545AF9-3621-4419-A96F-97BD4C4680E2}" dt="2021-12-01T17:31:09.194" v="86" actId="20577"/>
        <pc:sldMkLst>
          <pc:docMk/>
          <pc:sldMk cId="102978272" sldId="297"/>
        </pc:sldMkLst>
        <pc:spChg chg="mod">
          <ac:chgData name="Karthick Kumar, Akshitha" userId="S::a_k353@txstate.edu::3f8877a4-746a-43b6-bb24-170ed8f68bb5" providerId="AD" clId="Web-{14545AF9-3621-4419-A96F-97BD4C4680E2}" dt="2021-12-01T17:31:09.194" v="86" actId="20577"/>
          <ac:spMkLst>
            <pc:docMk/>
            <pc:sldMk cId="102978272" sldId="297"/>
            <ac:spMk id="153" creationId="{00000000-0000-0000-0000-000000000000}"/>
          </ac:spMkLst>
        </pc:spChg>
      </pc:sldChg>
      <pc:sldChg chg="modSp">
        <pc:chgData name="Karthick Kumar, Akshitha" userId="S::a_k353@txstate.edu::3f8877a4-746a-43b6-bb24-170ed8f68bb5" providerId="AD" clId="Web-{14545AF9-3621-4419-A96F-97BD4C4680E2}" dt="2021-12-01T17:39:43.192" v="193" actId="20577"/>
        <pc:sldMkLst>
          <pc:docMk/>
          <pc:sldMk cId="3486807009" sldId="300"/>
        </pc:sldMkLst>
        <pc:spChg chg="mod">
          <ac:chgData name="Karthick Kumar, Akshitha" userId="S::a_k353@txstate.edu::3f8877a4-746a-43b6-bb24-170ed8f68bb5" providerId="AD" clId="Web-{14545AF9-3621-4419-A96F-97BD4C4680E2}" dt="2021-12-01T17:29:19.238" v="73" actId="1076"/>
          <ac:spMkLst>
            <pc:docMk/>
            <pc:sldMk cId="3486807009" sldId="300"/>
            <ac:spMk id="3" creationId="{BEFE8B3C-27DF-479E-A54C-83927EBD2128}"/>
          </ac:spMkLst>
        </pc:spChg>
        <pc:spChg chg="mod">
          <ac:chgData name="Karthick Kumar, Akshitha" userId="S::a_k353@txstate.edu::3f8877a4-746a-43b6-bb24-170ed8f68bb5" providerId="AD" clId="Web-{14545AF9-3621-4419-A96F-97BD4C4680E2}" dt="2021-12-01T17:39:43.192" v="193" actId="20577"/>
          <ac:spMkLst>
            <pc:docMk/>
            <pc:sldMk cId="3486807009" sldId="300"/>
            <ac:spMk id="110" creationId="{00000000-0000-0000-0000-000000000000}"/>
          </ac:spMkLst>
        </pc:spChg>
      </pc:sldChg>
      <pc:sldChg chg="delSp modSp add del replId">
        <pc:chgData name="Karthick Kumar, Akshitha" userId="S::a_k353@txstate.edu::3f8877a4-746a-43b6-bb24-170ed8f68bb5" providerId="AD" clId="Web-{14545AF9-3621-4419-A96F-97BD4C4680E2}" dt="2021-12-01T17:38:35.987" v="192"/>
        <pc:sldMkLst>
          <pc:docMk/>
          <pc:sldMk cId="212640759" sldId="302"/>
        </pc:sldMkLst>
        <pc:spChg chg="del">
          <ac:chgData name="Karthick Kumar, Akshitha" userId="S::a_k353@txstate.edu::3f8877a4-746a-43b6-bb24-170ed8f68bb5" providerId="AD" clId="Web-{14545AF9-3621-4419-A96F-97BD4C4680E2}" dt="2021-12-01T17:35:44.014" v="150"/>
          <ac:spMkLst>
            <pc:docMk/>
            <pc:sldMk cId="212640759" sldId="302"/>
            <ac:spMk id="2" creationId="{5113EAEF-32DD-4A06-9CE5-4EB9BF3838DC}"/>
          </ac:spMkLst>
        </pc:spChg>
        <pc:spChg chg="mod">
          <ac:chgData name="Karthick Kumar, Akshitha" userId="S::a_k353@txstate.edu::3f8877a4-746a-43b6-bb24-170ed8f68bb5" providerId="AD" clId="Web-{14545AF9-3621-4419-A96F-97BD4C4680E2}" dt="2021-12-01T17:37:23.235" v="175" actId="20577"/>
          <ac:spMkLst>
            <pc:docMk/>
            <pc:sldMk cId="212640759" sldId="302"/>
            <ac:spMk id="162" creationId="{00000000-0000-0000-0000-000000000000}"/>
          </ac:spMkLst>
        </pc:spChg>
        <pc:spChg chg="del">
          <ac:chgData name="Karthick Kumar, Akshitha" userId="S::a_k353@txstate.edu::3f8877a4-746a-43b6-bb24-170ed8f68bb5" providerId="AD" clId="Web-{14545AF9-3621-4419-A96F-97BD4C4680E2}" dt="2021-12-01T17:37:58.330" v="178"/>
          <ac:spMkLst>
            <pc:docMk/>
            <pc:sldMk cId="212640759" sldId="302"/>
            <ac:spMk id="163" creationId="{00000000-0000-0000-0000-000000000000}"/>
          </ac:spMkLst>
        </pc:spChg>
      </pc:sldChg>
      <pc:sldChg chg="addSp delSp modSp add ord replId">
        <pc:chgData name="Karthick Kumar, Akshitha" userId="S::a_k353@txstate.edu::3f8877a4-746a-43b6-bb24-170ed8f68bb5" providerId="AD" clId="Web-{14545AF9-3621-4419-A96F-97BD4C4680E2}" dt="2021-12-01T17:38:29.268" v="191" actId="20577"/>
        <pc:sldMkLst>
          <pc:docMk/>
          <pc:sldMk cId="2669741555" sldId="303"/>
        </pc:sldMkLst>
        <pc:spChg chg="add del mod">
          <ac:chgData name="Karthick Kumar, Akshitha" userId="S::a_k353@txstate.edu::3f8877a4-746a-43b6-bb24-170ed8f68bb5" providerId="AD" clId="Web-{14545AF9-3621-4419-A96F-97BD4C4680E2}" dt="2021-12-01T17:38:12.908" v="181"/>
          <ac:spMkLst>
            <pc:docMk/>
            <pc:sldMk cId="2669741555" sldId="303"/>
            <ac:spMk id="3" creationId="{7112AB46-CFC6-4765-9D2F-BD384A0F6E64}"/>
          </ac:spMkLst>
        </pc:spChg>
        <pc:spChg chg="add mod">
          <ac:chgData name="Karthick Kumar, Akshitha" userId="S::a_k353@txstate.edu::3f8877a4-746a-43b6-bb24-170ed8f68bb5" providerId="AD" clId="Web-{14545AF9-3621-4419-A96F-97BD4C4680E2}" dt="2021-12-01T17:38:17.408" v="182" actId="1076"/>
          <ac:spMkLst>
            <pc:docMk/>
            <pc:sldMk cId="2669741555" sldId="303"/>
            <ac:spMk id="7" creationId="{D76A9A50-DEE5-4DBE-8F70-EFDCF6EEFD85}"/>
          </ac:spMkLst>
        </pc:spChg>
        <pc:spChg chg="mod">
          <ac:chgData name="Karthick Kumar, Akshitha" userId="S::a_k353@txstate.edu::3f8877a4-746a-43b6-bb24-170ed8f68bb5" providerId="AD" clId="Web-{14545AF9-3621-4419-A96F-97BD4C4680E2}" dt="2021-12-01T17:38:29.268" v="191" actId="20577"/>
          <ac:spMkLst>
            <pc:docMk/>
            <pc:sldMk cId="2669741555" sldId="303"/>
            <ac:spMk id="153" creationId="{00000000-0000-0000-0000-000000000000}"/>
          </ac:spMkLst>
        </pc:spChg>
        <pc:spChg chg="del">
          <ac:chgData name="Karthick Kumar, Akshitha" userId="S::a_k353@txstate.edu::3f8877a4-746a-43b6-bb24-170ed8f68bb5" providerId="AD" clId="Web-{14545AF9-3621-4419-A96F-97BD4C4680E2}" dt="2021-12-01T17:38:05.689" v="180"/>
          <ac:spMkLst>
            <pc:docMk/>
            <pc:sldMk cId="2669741555" sldId="303"/>
            <ac:spMk id="154" creationId="{00000000-0000-0000-0000-000000000000}"/>
          </ac:spMkLst>
        </pc:spChg>
      </pc:sldChg>
    </pc:docChg>
  </pc:docChgLst>
  <pc:docChgLst>
    <pc:chgData name="Kota, Niharika Reddy" userId="S::n_k134@txstate.edu::e6d4bc03-b139-41b2-9006-0b6394b5e83e" providerId="AD" clId="Web-{3233130C-1E35-4625-8837-4C5AB24D9A43}"/>
    <pc:docChg chg="modSld">
      <pc:chgData name="Kota, Niharika Reddy" userId="S::n_k134@txstate.edu::e6d4bc03-b139-41b2-9006-0b6394b5e83e" providerId="AD" clId="Web-{3233130C-1E35-4625-8837-4C5AB24D9A43}" dt="2021-12-01T04:33:27.191" v="0" actId="20577"/>
      <pc:docMkLst>
        <pc:docMk/>
      </pc:docMkLst>
      <pc:sldChg chg="modSp">
        <pc:chgData name="Kota, Niharika Reddy" userId="S::n_k134@txstate.edu::e6d4bc03-b139-41b2-9006-0b6394b5e83e" providerId="AD" clId="Web-{3233130C-1E35-4625-8837-4C5AB24D9A43}" dt="2021-12-01T04:33:27.191" v="0" actId="20577"/>
        <pc:sldMkLst>
          <pc:docMk/>
          <pc:sldMk cId="0" sldId="256"/>
        </pc:sldMkLst>
        <pc:spChg chg="mod">
          <ac:chgData name="Kota, Niharika Reddy" userId="S::n_k134@txstate.edu::e6d4bc03-b139-41b2-9006-0b6394b5e83e" providerId="AD" clId="Web-{3233130C-1E35-4625-8837-4C5AB24D9A43}" dt="2021-12-01T04:33:27.191" v="0" actId="20577"/>
          <ac:spMkLst>
            <pc:docMk/>
            <pc:sldMk cId="0" sldId="256"/>
            <ac:spMk id="110" creationId="{00000000-0000-0000-0000-000000000000}"/>
          </ac:spMkLst>
        </pc:spChg>
      </pc:sldChg>
    </pc:docChg>
  </pc:docChgLst>
  <pc:docChgLst>
    <pc:chgData name="Dhulipala, Indu" userId="S::dzr5@txstate.edu::69b21f6f-6228-45a8-a80a-429a974804cc" providerId="AD" clId="Web-{3A0B6B19-4DE8-48E1-A433-60D20612AEC5}"/>
    <pc:docChg chg="modSld">
      <pc:chgData name="Dhulipala, Indu" userId="S::dzr5@txstate.edu::69b21f6f-6228-45a8-a80a-429a974804cc" providerId="AD" clId="Web-{3A0B6B19-4DE8-48E1-A433-60D20612AEC5}" dt="2021-12-02T06:32:01.596" v="15" actId="1076"/>
      <pc:docMkLst>
        <pc:docMk/>
      </pc:docMkLst>
      <pc:sldChg chg="modSp">
        <pc:chgData name="Dhulipala, Indu" userId="S::dzr5@txstate.edu::69b21f6f-6228-45a8-a80a-429a974804cc" providerId="AD" clId="Web-{3A0B6B19-4DE8-48E1-A433-60D20612AEC5}" dt="2021-12-02T06:27:03.625" v="7" actId="14100"/>
        <pc:sldMkLst>
          <pc:docMk/>
          <pc:sldMk cId="1595451476" sldId="298"/>
        </pc:sldMkLst>
        <pc:spChg chg="mod">
          <ac:chgData name="Dhulipala, Indu" userId="S::dzr5@txstate.edu::69b21f6f-6228-45a8-a80a-429a974804cc" providerId="AD" clId="Web-{3A0B6B19-4DE8-48E1-A433-60D20612AEC5}" dt="2021-12-02T06:21:12.010" v="0" actId="20577"/>
          <ac:spMkLst>
            <pc:docMk/>
            <pc:sldMk cId="1595451476" sldId="298"/>
            <ac:spMk id="5" creationId="{2167BB4A-086C-47B1-825F-1391B3EB6E04}"/>
          </ac:spMkLst>
        </pc:spChg>
        <pc:spChg chg="mod">
          <ac:chgData name="Dhulipala, Indu" userId="S::dzr5@txstate.edu::69b21f6f-6228-45a8-a80a-429a974804cc" providerId="AD" clId="Web-{3A0B6B19-4DE8-48E1-A433-60D20612AEC5}" dt="2021-12-02T06:21:17.651" v="1" actId="20577"/>
          <ac:spMkLst>
            <pc:docMk/>
            <pc:sldMk cId="1595451476" sldId="298"/>
            <ac:spMk id="11" creationId="{891ACBBC-5C0E-455A-AB64-CCF59EA9B759}"/>
          </ac:spMkLst>
        </pc:spChg>
        <pc:picChg chg="mod modCrop">
          <ac:chgData name="Dhulipala, Indu" userId="S::dzr5@txstate.edu::69b21f6f-6228-45a8-a80a-429a974804cc" providerId="AD" clId="Web-{3A0B6B19-4DE8-48E1-A433-60D20612AEC5}" dt="2021-12-02T06:27:03.625" v="7" actId="14100"/>
          <ac:picMkLst>
            <pc:docMk/>
            <pc:sldMk cId="1595451476" sldId="298"/>
            <ac:picMk id="6" creationId="{3AA5284E-7E8D-465B-94D7-A4E6C6103A49}"/>
          </ac:picMkLst>
        </pc:picChg>
      </pc:sldChg>
      <pc:sldChg chg="modSp">
        <pc:chgData name="Dhulipala, Indu" userId="S::dzr5@txstate.edu::69b21f6f-6228-45a8-a80a-429a974804cc" providerId="AD" clId="Web-{3A0B6B19-4DE8-48E1-A433-60D20612AEC5}" dt="2021-12-02T06:32:01.596" v="15" actId="1076"/>
        <pc:sldMkLst>
          <pc:docMk/>
          <pc:sldMk cId="1592634227" sldId="299"/>
        </pc:sldMkLst>
        <pc:picChg chg="mod modCrop">
          <ac:chgData name="Dhulipala, Indu" userId="S::dzr5@txstate.edu::69b21f6f-6228-45a8-a80a-429a974804cc" providerId="AD" clId="Web-{3A0B6B19-4DE8-48E1-A433-60D20612AEC5}" dt="2021-12-02T06:31:42.688" v="11" actId="1076"/>
          <ac:picMkLst>
            <pc:docMk/>
            <pc:sldMk cId="1592634227" sldId="299"/>
            <ac:picMk id="5" creationId="{97521B27-1A5F-4390-8745-875CA1E77492}"/>
          </ac:picMkLst>
        </pc:picChg>
        <pc:picChg chg="mod modCrop">
          <ac:chgData name="Dhulipala, Indu" userId="S::dzr5@txstate.edu::69b21f6f-6228-45a8-a80a-429a974804cc" providerId="AD" clId="Web-{3A0B6B19-4DE8-48E1-A433-60D20612AEC5}" dt="2021-12-02T06:32:01.596" v="15" actId="1076"/>
          <ac:picMkLst>
            <pc:docMk/>
            <pc:sldMk cId="1592634227" sldId="299"/>
            <ac:picMk id="6" creationId="{190A65B4-9E64-4701-AC2A-190BF021C9C9}"/>
          </ac:picMkLst>
        </pc:picChg>
      </pc:sldChg>
    </pc:docChg>
  </pc:docChgLst>
  <pc:docChgLst>
    <pc:chgData name="Shelare, Harshal Y" userId="S::hys4@txstate.edu::330b65cc-9578-4614-9447-251ee7601f52" providerId="AD" clId="Web-{EAEA2E07-78E1-444E-A338-AC6B06F90CB8}"/>
    <pc:docChg chg="addSld modSld modSection">
      <pc:chgData name="Shelare, Harshal Y" userId="S::hys4@txstate.edu::330b65cc-9578-4614-9447-251ee7601f52" providerId="AD" clId="Web-{EAEA2E07-78E1-444E-A338-AC6B06F90CB8}" dt="2021-12-02T06:44:52.804" v="141" actId="1076"/>
      <pc:docMkLst>
        <pc:docMk/>
      </pc:docMkLst>
      <pc:sldChg chg="addSp delSp modSp mod modClrScheme chgLayout">
        <pc:chgData name="Shelare, Harshal Y" userId="S::hys4@txstate.edu::330b65cc-9578-4614-9447-251ee7601f52" providerId="AD" clId="Web-{EAEA2E07-78E1-444E-A338-AC6B06F90CB8}" dt="2021-12-02T06:43:27.939" v="133" actId="1076"/>
        <pc:sldMkLst>
          <pc:docMk/>
          <pc:sldMk cId="0" sldId="261"/>
        </pc:sldMkLst>
        <pc:spChg chg="add del mod ord">
          <ac:chgData name="Shelare, Harshal Y" userId="S::hys4@txstate.edu::330b65cc-9578-4614-9447-251ee7601f52" providerId="AD" clId="Web-{EAEA2E07-78E1-444E-A338-AC6B06F90CB8}" dt="2021-12-02T06:40:25.520" v="107"/>
          <ac:spMkLst>
            <pc:docMk/>
            <pc:sldMk cId="0" sldId="261"/>
            <ac:spMk id="2" creationId="{927B15EF-975C-47DA-8571-2A0FABBDE231}"/>
          </ac:spMkLst>
        </pc:spChg>
        <pc:spChg chg="add del">
          <ac:chgData name="Shelare, Harshal Y" userId="S::hys4@txstate.edu::330b65cc-9578-4614-9447-251ee7601f52" providerId="AD" clId="Web-{EAEA2E07-78E1-444E-A338-AC6B06F90CB8}" dt="2021-12-02T04:50:23.068" v="25"/>
          <ac:spMkLst>
            <pc:docMk/>
            <pc:sldMk cId="0" sldId="261"/>
            <ac:spMk id="5" creationId="{38893718-AD93-4A46-B7BE-4E69A155D5EA}"/>
          </ac:spMkLst>
        </pc:spChg>
        <pc:spChg chg="add mod">
          <ac:chgData name="Shelare, Harshal Y" userId="S::hys4@txstate.edu::330b65cc-9578-4614-9447-251ee7601f52" providerId="AD" clId="Web-{EAEA2E07-78E1-444E-A338-AC6B06F90CB8}" dt="2021-12-02T05:10:15.301" v="85" actId="1076"/>
          <ac:spMkLst>
            <pc:docMk/>
            <pc:sldMk cId="0" sldId="261"/>
            <ac:spMk id="6" creationId="{61405A89-4008-4A75-80CF-D47DFC0BDF6E}"/>
          </ac:spMkLst>
        </pc:spChg>
        <pc:spChg chg="add mod">
          <ac:chgData name="Shelare, Harshal Y" userId="S::hys4@txstate.edu::330b65cc-9578-4614-9447-251ee7601f52" providerId="AD" clId="Web-{EAEA2E07-78E1-444E-A338-AC6B06F90CB8}" dt="2021-12-02T06:42:31.592" v="126" actId="20577"/>
          <ac:spMkLst>
            <pc:docMk/>
            <pc:sldMk cId="0" sldId="261"/>
            <ac:spMk id="7" creationId="{0DF7AFBA-5E3D-4995-B87C-196A31255224}"/>
          </ac:spMkLst>
        </pc:spChg>
        <pc:spChg chg="mod ord">
          <ac:chgData name="Shelare, Harshal Y" userId="S::hys4@txstate.edu::330b65cc-9578-4614-9447-251ee7601f52" providerId="AD" clId="Web-{EAEA2E07-78E1-444E-A338-AC6B06F90CB8}" dt="2021-12-02T06:43:27.939" v="133" actId="1076"/>
          <ac:spMkLst>
            <pc:docMk/>
            <pc:sldMk cId="0" sldId="261"/>
            <ac:spMk id="146" creationId="{00000000-0000-0000-0000-000000000000}"/>
          </ac:spMkLst>
        </pc:spChg>
        <pc:spChg chg="del mod">
          <ac:chgData name="Shelare, Harshal Y" userId="S::hys4@txstate.edu::330b65cc-9578-4614-9447-251ee7601f52" providerId="AD" clId="Web-{EAEA2E07-78E1-444E-A338-AC6B06F90CB8}" dt="2021-12-02T04:50:11.318" v="23"/>
          <ac:spMkLst>
            <pc:docMk/>
            <pc:sldMk cId="0" sldId="261"/>
            <ac:spMk id="147" creationId="{00000000-0000-0000-0000-000000000000}"/>
          </ac:spMkLst>
        </pc:spChg>
        <pc:spChg chg="mod ord">
          <ac:chgData name="Shelare, Harshal Y" userId="S::hys4@txstate.edu::330b65cc-9578-4614-9447-251ee7601f52" providerId="AD" clId="Web-{EAEA2E07-78E1-444E-A338-AC6B06F90CB8}" dt="2021-12-02T06:40:18.536" v="106"/>
          <ac:spMkLst>
            <pc:docMk/>
            <pc:sldMk cId="0" sldId="261"/>
            <ac:spMk id="148" creationId="{00000000-0000-0000-0000-000000000000}"/>
          </ac:spMkLst>
        </pc:spChg>
        <pc:picChg chg="del mod">
          <ac:chgData name="Shelare, Harshal Y" userId="S::hys4@txstate.edu::330b65cc-9578-4614-9447-251ee7601f52" providerId="AD" clId="Web-{EAEA2E07-78E1-444E-A338-AC6B06F90CB8}" dt="2021-12-02T04:48:53.691" v="15"/>
          <ac:picMkLst>
            <pc:docMk/>
            <pc:sldMk cId="0" sldId="261"/>
            <ac:picMk id="2" creationId="{3BE0BFB0-8933-4FC6-BB54-989F440D7DB8}"/>
          </ac:picMkLst>
        </pc:picChg>
        <pc:picChg chg="add mod">
          <ac:chgData name="Shelare, Harshal Y" userId="S::hys4@txstate.edu::330b65cc-9578-4614-9447-251ee7601f52" providerId="AD" clId="Web-{EAEA2E07-78E1-444E-A338-AC6B06F90CB8}" dt="2021-12-02T04:54:01.574" v="46" actId="1076"/>
          <ac:picMkLst>
            <pc:docMk/>
            <pc:sldMk cId="0" sldId="261"/>
            <ac:picMk id="3" creationId="{633B4978-751B-43E3-95D8-43F593350581}"/>
          </ac:picMkLst>
        </pc:picChg>
        <pc:picChg chg="add mod">
          <ac:chgData name="Shelare, Harshal Y" userId="S::hys4@txstate.edu::330b65cc-9578-4614-9447-251ee7601f52" providerId="AD" clId="Web-{EAEA2E07-78E1-444E-A338-AC6B06F90CB8}" dt="2021-12-02T04:49:15.379" v="20" actId="14100"/>
          <ac:picMkLst>
            <pc:docMk/>
            <pc:sldMk cId="0" sldId="261"/>
            <ac:picMk id="4" creationId="{98C27135-F595-42FD-AB8F-6EACE1C20FB9}"/>
          </ac:picMkLst>
        </pc:picChg>
        <pc:cxnChg chg="add mod">
          <ac:chgData name="Shelare, Harshal Y" userId="S::hys4@txstate.edu::330b65cc-9578-4614-9447-251ee7601f52" providerId="AD" clId="Web-{EAEA2E07-78E1-444E-A338-AC6B06F90CB8}" dt="2021-12-02T06:41:42.694" v="116" actId="14100"/>
          <ac:cxnSpMkLst>
            <pc:docMk/>
            <pc:sldMk cId="0" sldId="261"/>
            <ac:cxnSpMk id="5" creationId="{220623D4-B750-4B41-A05B-4952196A6184}"/>
          </ac:cxnSpMkLst>
        </pc:cxnChg>
      </pc:sldChg>
      <pc:sldChg chg="addSp delSp modSp mod modClrScheme chgLayout">
        <pc:chgData name="Shelare, Harshal Y" userId="S::hys4@txstate.edu::330b65cc-9578-4614-9447-251ee7601f52" providerId="AD" clId="Web-{EAEA2E07-78E1-444E-A338-AC6B06F90CB8}" dt="2021-12-02T06:43:37.377" v="134" actId="1076"/>
        <pc:sldMkLst>
          <pc:docMk/>
          <pc:sldMk cId="977131160" sldId="301"/>
        </pc:sldMkLst>
        <pc:spChg chg="add del mod ord">
          <ac:chgData name="Shelare, Harshal Y" userId="S::hys4@txstate.edu::330b65cc-9578-4614-9447-251ee7601f52" providerId="AD" clId="Web-{EAEA2E07-78E1-444E-A338-AC6B06F90CB8}" dt="2021-12-02T06:40:41.630" v="109"/>
          <ac:spMkLst>
            <pc:docMk/>
            <pc:sldMk cId="977131160" sldId="301"/>
            <ac:spMk id="2" creationId="{15240BC9-7A57-4CCB-9A49-88FC42163442}"/>
          </ac:spMkLst>
        </pc:spChg>
        <pc:spChg chg="add del mod">
          <ac:chgData name="Shelare, Harshal Y" userId="S::hys4@txstate.edu::330b65cc-9578-4614-9447-251ee7601f52" providerId="AD" clId="Web-{EAEA2E07-78E1-444E-A338-AC6B06F90CB8}" dt="2021-12-02T04:55:38.545" v="52"/>
          <ac:spMkLst>
            <pc:docMk/>
            <pc:sldMk cId="977131160" sldId="301"/>
            <ac:spMk id="4" creationId="{8D3718A1-8E08-4D24-820A-6B43E2CE8020}"/>
          </ac:spMkLst>
        </pc:spChg>
        <pc:spChg chg="add mod">
          <ac:chgData name="Shelare, Harshal Y" userId="S::hys4@txstate.edu::330b65cc-9578-4614-9447-251ee7601f52" providerId="AD" clId="Web-{EAEA2E07-78E1-444E-A338-AC6B06F90CB8}" dt="2021-12-02T05:01:38.913" v="65" actId="14100"/>
          <ac:spMkLst>
            <pc:docMk/>
            <pc:sldMk cId="977131160" sldId="301"/>
            <ac:spMk id="6" creationId="{3E3E086D-4337-4215-B21F-7E10026C3D48}"/>
          </ac:spMkLst>
        </pc:spChg>
        <pc:spChg chg="add mod">
          <ac:chgData name="Shelare, Harshal Y" userId="S::hys4@txstate.edu::330b65cc-9578-4614-9447-251ee7601f52" providerId="AD" clId="Web-{EAEA2E07-78E1-444E-A338-AC6B06F90CB8}" dt="2021-12-02T06:42:19.357" v="124" actId="20577"/>
          <ac:spMkLst>
            <pc:docMk/>
            <pc:sldMk cId="977131160" sldId="301"/>
            <ac:spMk id="8" creationId="{C67B05EC-7985-4465-8F63-5371A6F246D6}"/>
          </ac:spMkLst>
        </pc:spChg>
        <pc:spChg chg="mod ord">
          <ac:chgData name="Shelare, Harshal Y" userId="S::hys4@txstate.edu::330b65cc-9578-4614-9447-251ee7601f52" providerId="AD" clId="Web-{EAEA2E07-78E1-444E-A338-AC6B06F90CB8}" dt="2021-12-02T06:43:37.377" v="134" actId="1076"/>
          <ac:spMkLst>
            <pc:docMk/>
            <pc:sldMk cId="977131160" sldId="301"/>
            <ac:spMk id="146" creationId="{00000000-0000-0000-0000-000000000000}"/>
          </ac:spMkLst>
        </pc:spChg>
        <pc:spChg chg="del mod">
          <ac:chgData name="Shelare, Harshal Y" userId="S::hys4@txstate.edu::330b65cc-9578-4614-9447-251ee7601f52" providerId="AD" clId="Web-{EAEA2E07-78E1-444E-A338-AC6B06F90CB8}" dt="2021-12-02T04:55:32.888" v="51"/>
          <ac:spMkLst>
            <pc:docMk/>
            <pc:sldMk cId="977131160" sldId="301"/>
            <ac:spMk id="147" creationId="{00000000-0000-0000-0000-000000000000}"/>
          </ac:spMkLst>
        </pc:spChg>
        <pc:spChg chg="mod ord">
          <ac:chgData name="Shelare, Harshal Y" userId="S::hys4@txstate.edu::330b65cc-9578-4614-9447-251ee7601f52" providerId="AD" clId="Web-{EAEA2E07-78E1-444E-A338-AC6B06F90CB8}" dt="2021-12-02T06:40:35.520" v="108"/>
          <ac:spMkLst>
            <pc:docMk/>
            <pc:sldMk cId="977131160" sldId="301"/>
            <ac:spMk id="148" creationId="{00000000-0000-0000-0000-000000000000}"/>
          </ac:spMkLst>
        </pc:spChg>
        <pc:picChg chg="del mod">
          <ac:chgData name="Shelare, Harshal Y" userId="S::hys4@txstate.edu::330b65cc-9578-4614-9447-251ee7601f52" providerId="AD" clId="Web-{EAEA2E07-78E1-444E-A338-AC6B06F90CB8}" dt="2021-12-02T04:55:31.232" v="50"/>
          <ac:picMkLst>
            <pc:docMk/>
            <pc:sldMk cId="977131160" sldId="301"/>
            <ac:picMk id="2" creationId="{3BE0BFB0-8933-4FC6-BB54-989F440D7DB8}"/>
          </ac:picMkLst>
        </pc:picChg>
        <pc:picChg chg="add mod">
          <ac:chgData name="Shelare, Harshal Y" userId="S::hys4@txstate.edu::330b65cc-9578-4614-9447-251ee7601f52" providerId="AD" clId="Web-{EAEA2E07-78E1-444E-A338-AC6B06F90CB8}" dt="2021-12-02T05:00:50.459" v="55" actId="14100"/>
          <ac:picMkLst>
            <pc:docMk/>
            <pc:sldMk cId="977131160" sldId="301"/>
            <ac:picMk id="5" creationId="{3B2D382D-6AF7-46DA-AE86-0CAE805E2CFF}"/>
          </ac:picMkLst>
        </pc:picChg>
        <pc:picChg chg="add mod">
          <ac:chgData name="Shelare, Harshal Y" userId="S::hys4@txstate.edu::330b65cc-9578-4614-9447-251ee7601f52" providerId="AD" clId="Web-{EAEA2E07-78E1-444E-A338-AC6B06F90CB8}" dt="2021-12-02T05:08:46.236" v="74" actId="1076"/>
          <ac:picMkLst>
            <pc:docMk/>
            <pc:sldMk cId="977131160" sldId="301"/>
            <ac:picMk id="7" creationId="{9ACFA0B5-57F0-491C-B1D7-DAC0793485E7}"/>
          </ac:picMkLst>
        </pc:picChg>
        <pc:cxnChg chg="add">
          <ac:chgData name="Shelare, Harshal Y" userId="S::hys4@txstate.edu::330b65cc-9578-4614-9447-251ee7601f52" providerId="AD" clId="Web-{EAEA2E07-78E1-444E-A338-AC6B06F90CB8}" dt="2021-12-02T06:41:51.850" v="117"/>
          <ac:cxnSpMkLst>
            <pc:docMk/>
            <pc:sldMk cId="977131160" sldId="301"/>
            <ac:cxnSpMk id="3" creationId="{B1E3B429-F00B-42EF-97BE-2A9ECFCF8952}"/>
          </ac:cxnSpMkLst>
        </pc:cxnChg>
      </pc:sldChg>
      <pc:sldChg chg="addSp delSp modSp add mod replId modClrScheme chgLayout">
        <pc:chgData name="Shelare, Harshal Y" userId="S::hys4@txstate.edu::330b65cc-9578-4614-9447-251ee7601f52" providerId="AD" clId="Web-{EAEA2E07-78E1-444E-A338-AC6B06F90CB8}" dt="2021-12-02T06:44:52.804" v="141" actId="1076"/>
        <pc:sldMkLst>
          <pc:docMk/>
          <pc:sldMk cId="3716196358" sldId="304"/>
        </pc:sldMkLst>
        <pc:spChg chg="add del mod ord">
          <ac:chgData name="Shelare, Harshal Y" userId="S::hys4@txstate.edu::330b65cc-9578-4614-9447-251ee7601f52" providerId="AD" clId="Web-{EAEA2E07-78E1-444E-A338-AC6B06F90CB8}" dt="2021-12-02T06:40:57.599" v="111"/>
          <ac:spMkLst>
            <pc:docMk/>
            <pc:sldMk cId="3716196358" sldId="304"/>
            <ac:spMk id="2" creationId="{794C30D8-057D-449C-AE3E-4B6CBB322320}"/>
          </ac:spMkLst>
        </pc:spChg>
        <pc:spChg chg="add del mod">
          <ac:chgData name="Shelare, Harshal Y" userId="S::hys4@txstate.edu::330b65cc-9578-4614-9447-251ee7601f52" providerId="AD" clId="Web-{EAEA2E07-78E1-444E-A338-AC6B06F90CB8}" dt="2021-12-02T05:11:07.412" v="91"/>
          <ac:spMkLst>
            <pc:docMk/>
            <pc:sldMk cId="3716196358" sldId="304"/>
            <ac:spMk id="4" creationId="{6B61FB29-DE95-46B4-887D-6943DB57EAE7}"/>
          </ac:spMkLst>
        </pc:spChg>
        <pc:spChg chg="add mod">
          <ac:chgData name="Shelare, Harshal Y" userId="S::hys4@txstate.edu::330b65cc-9578-4614-9447-251ee7601f52" providerId="AD" clId="Web-{EAEA2E07-78E1-444E-A338-AC6B06F90CB8}" dt="2021-12-02T06:43:08.282" v="129" actId="1076"/>
          <ac:spMkLst>
            <pc:docMk/>
            <pc:sldMk cId="3716196358" sldId="304"/>
            <ac:spMk id="6" creationId="{430B269E-C8DF-4885-9A28-3A79B136F1C1}"/>
          </ac:spMkLst>
        </pc:spChg>
        <pc:spChg chg="mod ord">
          <ac:chgData name="Shelare, Harshal Y" userId="S::hys4@txstate.edu::330b65cc-9578-4614-9447-251ee7601f52" providerId="AD" clId="Web-{EAEA2E07-78E1-444E-A338-AC6B06F90CB8}" dt="2021-12-02T06:44:52.804" v="141" actId="1076"/>
          <ac:spMkLst>
            <pc:docMk/>
            <pc:sldMk cId="3716196358" sldId="304"/>
            <ac:spMk id="146" creationId="{00000000-0000-0000-0000-000000000000}"/>
          </ac:spMkLst>
        </pc:spChg>
        <pc:spChg chg="del mod">
          <ac:chgData name="Shelare, Harshal Y" userId="S::hys4@txstate.edu::330b65cc-9578-4614-9447-251ee7601f52" providerId="AD" clId="Web-{EAEA2E07-78E1-444E-A338-AC6B06F90CB8}" dt="2021-12-02T05:10:51.052" v="89"/>
          <ac:spMkLst>
            <pc:docMk/>
            <pc:sldMk cId="3716196358" sldId="304"/>
            <ac:spMk id="147" creationId="{00000000-0000-0000-0000-000000000000}"/>
          </ac:spMkLst>
        </pc:spChg>
        <pc:spChg chg="mod ord">
          <ac:chgData name="Shelare, Harshal Y" userId="S::hys4@txstate.edu::330b65cc-9578-4614-9447-251ee7601f52" providerId="AD" clId="Web-{EAEA2E07-78E1-444E-A338-AC6B06F90CB8}" dt="2021-12-02T06:40:51.599" v="110"/>
          <ac:spMkLst>
            <pc:docMk/>
            <pc:sldMk cId="3716196358" sldId="304"/>
            <ac:spMk id="148" creationId="{00000000-0000-0000-0000-000000000000}"/>
          </ac:spMkLst>
        </pc:spChg>
        <pc:picChg chg="del">
          <ac:chgData name="Shelare, Harshal Y" userId="S::hys4@txstate.edu::330b65cc-9578-4614-9447-251ee7601f52" providerId="AD" clId="Web-{EAEA2E07-78E1-444E-A338-AC6B06F90CB8}" dt="2021-12-02T05:10:44.692" v="87"/>
          <ac:picMkLst>
            <pc:docMk/>
            <pc:sldMk cId="3716196358" sldId="304"/>
            <ac:picMk id="2" creationId="{3BE0BFB0-8933-4FC6-BB54-989F440D7DB8}"/>
          </ac:picMkLst>
        </pc:picChg>
        <pc:picChg chg="add mod">
          <ac:chgData name="Shelare, Harshal Y" userId="S::hys4@txstate.edu::330b65cc-9578-4614-9447-251ee7601f52" providerId="AD" clId="Web-{EAEA2E07-78E1-444E-A338-AC6B06F90CB8}" dt="2021-12-02T06:43:00.203" v="128" actId="1076"/>
          <ac:picMkLst>
            <pc:docMk/>
            <pc:sldMk cId="3716196358" sldId="304"/>
            <ac:picMk id="5" creationId="{7A6ED116-59FA-4243-BE1D-FB7EB180C745}"/>
          </ac:picMkLst>
        </pc:picChg>
      </pc:sldChg>
    </pc:docChg>
  </pc:docChgLst>
  <pc:docChgLst>
    <pc:chgData name="Dhulipala, Indu" userId="S::dzr5@txstate.edu::69b21f6f-6228-45a8-a80a-429a974804cc" providerId="AD" clId="Web-{89F376AE-3315-44E6-8634-00E82EE4AE0E}"/>
    <pc:docChg chg="modSld">
      <pc:chgData name="Dhulipala, Indu" userId="S::dzr5@txstate.edu::69b21f6f-6228-45a8-a80a-429a974804cc" providerId="AD" clId="Web-{89F376AE-3315-44E6-8634-00E82EE4AE0E}" dt="2021-12-02T22:06:43.827" v="7" actId="20577"/>
      <pc:docMkLst>
        <pc:docMk/>
      </pc:docMkLst>
      <pc:sldChg chg="modSp">
        <pc:chgData name="Dhulipala, Indu" userId="S::dzr5@txstate.edu::69b21f6f-6228-45a8-a80a-429a974804cc" providerId="AD" clId="Web-{89F376AE-3315-44E6-8634-00E82EE4AE0E}" dt="2021-12-02T22:06:43.827" v="7" actId="20577"/>
        <pc:sldMkLst>
          <pc:docMk/>
          <pc:sldMk cId="0" sldId="265"/>
        </pc:sldMkLst>
        <pc:spChg chg="mod">
          <ac:chgData name="Dhulipala, Indu" userId="S::dzr5@txstate.edu::69b21f6f-6228-45a8-a80a-429a974804cc" providerId="AD" clId="Web-{89F376AE-3315-44E6-8634-00E82EE4AE0E}" dt="2021-12-02T22:06:43.827" v="7" actId="20577"/>
          <ac:spMkLst>
            <pc:docMk/>
            <pc:sldMk cId="0" sldId="265"/>
            <ac:spMk id="191" creationId="{00000000-0000-0000-0000-000000000000}"/>
          </ac:spMkLst>
        </pc:spChg>
      </pc:sldChg>
    </pc:docChg>
  </pc:docChgLst>
  <pc:docChgLst>
    <pc:chgData name="Dhulipala, Indu" userId="S::dzr5@txstate.edu::69b21f6f-6228-45a8-a80a-429a974804cc" providerId="AD" clId="Web-{ED6C7EE7-497A-4A10-9B0B-DF6706232CC0}"/>
    <pc:docChg chg="delSld modSld modSection">
      <pc:chgData name="Dhulipala, Indu" userId="S::dzr5@txstate.edu::69b21f6f-6228-45a8-a80a-429a974804cc" providerId="AD" clId="Web-{ED6C7EE7-497A-4A10-9B0B-DF6706232CC0}" dt="2021-12-02T03:39:21.751" v="127" actId="20577"/>
      <pc:docMkLst>
        <pc:docMk/>
      </pc:docMkLst>
      <pc:sldChg chg="modSp">
        <pc:chgData name="Dhulipala, Indu" userId="S::dzr5@txstate.edu::69b21f6f-6228-45a8-a80a-429a974804cc" providerId="AD" clId="Web-{ED6C7EE7-497A-4A10-9B0B-DF6706232CC0}" dt="2021-12-02T03:39:21.751" v="127" actId="20577"/>
        <pc:sldMkLst>
          <pc:docMk/>
          <pc:sldMk cId="0" sldId="256"/>
        </pc:sldMkLst>
        <pc:spChg chg="mod">
          <ac:chgData name="Dhulipala, Indu" userId="S::dzr5@txstate.edu::69b21f6f-6228-45a8-a80a-429a974804cc" providerId="AD" clId="Web-{ED6C7EE7-497A-4A10-9B0B-DF6706232CC0}" dt="2021-12-02T03:39:21.751" v="127" actId="20577"/>
          <ac:spMkLst>
            <pc:docMk/>
            <pc:sldMk cId="0" sldId="256"/>
            <ac:spMk id="3" creationId="{D20D0D73-04C2-482C-AED1-FC8FE3DDCDEC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22:21.325" v="8" actId="20577"/>
        <pc:sldMkLst>
          <pc:docMk/>
          <pc:sldMk cId="0" sldId="257"/>
        </pc:sldMkLst>
        <pc:spChg chg="mod">
          <ac:chgData name="Dhulipala, Indu" userId="S::dzr5@txstate.edu::69b21f6f-6228-45a8-a80a-429a974804cc" providerId="AD" clId="Web-{ED6C7EE7-497A-4A10-9B0B-DF6706232CC0}" dt="2021-12-02T03:22:21.325" v="8" actId="20577"/>
          <ac:spMkLst>
            <pc:docMk/>
            <pc:sldMk cId="0" sldId="257"/>
            <ac:spMk id="117" creationId="{00000000-0000-0000-0000-000000000000}"/>
          </ac:spMkLst>
        </pc:spChg>
      </pc:sldChg>
      <pc:sldChg chg="modSp del">
        <pc:chgData name="Dhulipala, Indu" userId="S::dzr5@txstate.edu::69b21f6f-6228-45a8-a80a-429a974804cc" providerId="AD" clId="Web-{ED6C7EE7-497A-4A10-9B0B-DF6706232CC0}" dt="2021-12-02T03:27:08.422" v="30"/>
        <pc:sldMkLst>
          <pc:docMk/>
          <pc:sldMk cId="0" sldId="259"/>
        </pc:sldMkLst>
        <pc:spChg chg="mod">
          <ac:chgData name="Dhulipala, Indu" userId="S::dzr5@txstate.edu::69b21f6f-6228-45a8-a80a-429a974804cc" providerId="AD" clId="Web-{ED6C7EE7-497A-4A10-9B0B-DF6706232CC0}" dt="2021-12-02T03:25:59.324" v="18" actId="1076"/>
          <ac:spMkLst>
            <pc:docMk/>
            <pc:sldMk cId="0" sldId="259"/>
            <ac:spMk id="133" creationId="{00000000-0000-0000-0000-000000000000}"/>
          </ac:spMkLst>
        </pc:spChg>
        <pc:spChg chg="mod">
          <ac:chgData name="Dhulipala, Indu" userId="S::dzr5@txstate.edu::69b21f6f-6228-45a8-a80a-429a974804cc" providerId="AD" clId="Web-{ED6C7EE7-497A-4A10-9B0B-DF6706232CC0}" dt="2021-12-02T03:26:15.012" v="19" actId="1076"/>
          <ac:spMkLst>
            <pc:docMk/>
            <pc:sldMk cId="0" sldId="259"/>
            <ac:spMk id="134" creationId="{00000000-0000-0000-0000-000000000000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29:19.571" v="41" actId="1076"/>
        <pc:sldMkLst>
          <pc:docMk/>
          <pc:sldMk cId="0" sldId="260"/>
        </pc:sldMkLst>
        <pc:spChg chg="mod">
          <ac:chgData name="Dhulipala, Indu" userId="S::dzr5@txstate.edu::69b21f6f-6228-45a8-a80a-429a974804cc" providerId="AD" clId="Web-{ED6C7EE7-497A-4A10-9B0B-DF6706232CC0}" dt="2021-12-02T03:29:19.571" v="41" actId="1076"/>
          <ac:spMkLst>
            <pc:docMk/>
            <pc:sldMk cId="0" sldId="260"/>
            <ac:spMk id="2" creationId="{252AFC99-E0A4-4C37-850A-6550DC663133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34:50.968" v="98" actId="20577"/>
        <pc:sldMkLst>
          <pc:docMk/>
          <pc:sldMk cId="0" sldId="261"/>
        </pc:sldMkLst>
        <pc:spChg chg="mod">
          <ac:chgData name="Dhulipala, Indu" userId="S::dzr5@txstate.edu::69b21f6f-6228-45a8-a80a-429a974804cc" providerId="AD" clId="Web-{ED6C7EE7-497A-4A10-9B0B-DF6706232CC0}" dt="2021-12-02T03:30:15.278" v="49" actId="20577"/>
          <ac:spMkLst>
            <pc:docMk/>
            <pc:sldMk cId="0" sldId="261"/>
            <ac:spMk id="146" creationId="{00000000-0000-0000-0000-000000000000}"/>
          </ac:spMkLst>
        </pc:spChg>
        <pc:spChg chg="mod">
          <ac:chgData name="Dhulipala, Indu" userId="S::dzr5@txstate.edu::69b21f6f-6228-45a8-a80a-429a974804cc" providerId="AD" clId="Web-{ED6C7EE7-497A-4A10-9B0B-DF6706232CC0}" dt="2021-12-02T03:34:50.968" v="98" actId="20577"/>
          <ac:spMkLst>
            <pc:docMk/>
            <pc:sldMk cId="0" sldId="261"/>
            <ac:spMk id="147" creationId="{00000000-0000-0000-0000-000000000000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31:21.064" v="57" actId="14100"/>
        <pc:sldMkLst>
          <pc:docMk/>
          <pc:sldMk cId="0" sldId="262"/>
        </pc:sldMkLst>
        <pc:spChg chg="mod">
          <ac:chgData name="Dhulipala, Indu" userId="S::dzr5@txstate.edu::69b21f6f-6228-45a8-a80a-429a974804cc" providerId="AD" clId="Web-{ED6C7EE7-497A-4A10-9B0B-DF6706232CC0}" dt="2021-12-02T03:31:21.064" v="57" actId="14100"/>
          <ac:spMkLst>
            <pc:docMk/>
            <pc:sldMk cId="0" sldId="262"/>
            <ac:spMk id="153" creationId="{00000000-0000-0000-0000-000000000000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34:20.153" v="96" actId="20577"/>
        <pc:sldMkLst>
          <pc:docMk/>
          <pc:sldMk cId="0" sldId="263"/>
        </pc:sldMkLst>
        <pc:spChg chg="mod">
          <ac:chgData name="Dhulipala, Indu" userId="S::dzr5@txstate.edu::69b21f6f-6228-45a8-a80a-429a974804cc" providerId="AD" clId="Web-{ED6C7EE7-497A-4A10-9B0B-DF6706232CC0}" dt="2021-12-02T03:34:20.153" v="96" actId="20577"/>
          <ac:spMkLst>
            <pc:docMk/>
            <pc:sldMk cId="0" sldId="263"/>
            <ac:spMk id="2" creationId="{5113EAEF-32DD-4A06-9CE5-4EB9BF3838DC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36:13.130" v="108" actId="20577"/>
        <pc:sldMkLst>
          <pc:docMk/>
          <pc:sldMk cId="0" sldId="265"/>
        </pc:sldMkLst>
        <pc:spChg chg="mod">
          <ac:chgData name="Dhulipala, Indu" userId="S::dzr5@txstate.edu::69b21f6f-6228-45a8-a80a-429a974804cc" providerId="AD" clId="Web-{ED6C7EE7-497A-4A10-9B0B-DF6706232CC0}" dt="2021-12-02T03:36:13.130" v="108" actId="20577"/>
          <ac:spMkLst>
            <pc:docMk/>
            <pc:sldMk cId="0" sldId="265"/>
            <ac:spMk id="191" creationId="{00000000-0000-0000-0000-000000000000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38:25.170" v="117" actId="14100"/>
        <pc:sldMkLst>
          <pc:docMk/>
          <pc:sldMk cId="0" sldId="267"/>
        </pc:sldMkLst>
        <pc:spChg chg="mod">
          <ac:chgData name="Dhulipala, Indu" userId="S::dzr5@txstate.edu::69b21f6f-6228-45a8-a80a-429a974804cc" providerId="AD" clId="Web-{ED6C7EE7-497A-4A10-9B0B-DF6706232CC0}" dt="2021-12-02T03:38:25.170" v="117" actId="14100"/>
          <ac:spMkLst>
            <pc:docMk/>
            <pc:sldMk cId="0" sldId="267"/>
            <ac:spMk id="18" creationId="{372F4205-A96F-4BCC-9CD1-7301B02C5ECA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31:52.675" v="70" actId="20577"/>
        <pc:sldMkLst>
          <pc:docMk/>
          <pc:sldMk cId="102978272" sldId="297"/>
        </pc:sldMkLst>
        <pc:spChg chg="mod">
          <ac:chgData name="Dhulipala, Indu" userId="S::dzr5@txstate.edu::69b21f6f-6228-45a8-a80a-429a974804cc" providerId="AD" clId="Web-{ED6C7EE7-497A-4A10-9B0B-DF6706232CC0}" dt="2021-12-02T03:31:52.675" v="70" actId="20577"/>
          <ac:spMkLst>
            <pc:docMk/>
            <pc:sldMk cId="102978272" sldId="297"/>
            <ac:spMk id="153" creationId="{00000000-0000-0000-0000-000000000000}"/>
          </ac:spMkLst>
        </pc:spChg>
      </pc:sldChg>
      <pc:sldChg chg="addSp delSp modSp">
        <pc:chgData name="Dhulipala, Indu" userId="S::dzr5@txstate.edu::69b21f6f-6228-45a8-a80a-429a974804cc" providerId="AD" clId="Web-{ED6C7EE7-497A-4A10-9B0B-DF6706232CC0}" dt="2021-12-02T03:28:01.254" v="39"/>
        <pc:sldMkLst>
          <pc:docMk/>
          <pc:sldMk cId="1595451476" sldId="298"/>
        </pc:sldMkLst>
        <pc:spChg chg="add del">
          <ac:chgData name="Dhulipala, Indu" userId="S::dzr5@txstate.edu::69b21f6f-6228-45a8-a80a-429a974804cc" providerId="AD" clId="Web-{ED6C7EE7-497A-4A10-9B0B-DF6706232CC0}" dt="2021-12-02T03:23:55.284" v="10"/>
          <ac:spMkLst>
            <pc:docMk/>
            <pc:sldMk cId="1595451476" sldId="298"/>
            <ac:spMk id="2" creationId="{EF5D7785-41DE-4FD6-9554-94171E19A18E}"/>
          </ac:spMkLst>
        </pc:spChg>
        <pc:spChg chg="add del">
          <ac:chgData name="Dhulipala, Indu" userId="S::dzr5@txstate.edu::69b21f6f-6228-45a8-a80a-429a974804cc" providerId="AD" clId="Web-{ED6C7EE7-497A-4A10-9B0B-DF6706232CC0}" dt="2021-12-02T03:24:39.490" v="12"/>
          <ac:spMkLst>
            <pc:docMk/>
            <pc:sldMk cId="1595451476" sldId="298"/>
            <ac:spMk id="3" creationId="{1BC4DED0-CBAC-4636-A543-D7096A7AC44C}"/>
          </ac:spMkLst>
        </pc:spChg>
        <pc:spChg chg="mod">
          <ac:chgData name="Dhulipala, Indu" userId="S::dzr5@txstate.edu::69b21f6f-6228-45a8-a80a-429a974804cc" providerId="AD" clId="Web-{ED6C7EE7-497A-4A10-9B0B-DF6706232CC0}" dt="2021-12-02T03:26:34.264" v="24" actId="1076"/>
          <ac:spMkLst>
            <pc:docMk/>
            <pc:sldMk cId="1595451476" sldId="298"/>
            <ac:spMk id="4" creationId="{2611C221-04BA-408A-B3CA-2EDEA8ABA28A}"/>
          </ac:spMkLst>
        </pc:spChg>
        <pc:spChg chg="mod">
          <ac:chgData name="Dhulipala, Indu" userId="S::dzr5@txstate.edu::69b21f6f-6228-45a8-a80a-429a974804cc" providerId="AD" clId="Web-{ED6C7EE7-497A-4A10-9B0B-DF6706232CC0}" dt="2021-12-02T03:27:49.097" v="37" actId="1076"/>
          <ac:spMkLst>
            <pc:docMk/>
            <pc:sldMk cId="1595451476" sldId="298"/>
            <ac:spMk id="5" creationId="{2167BB4A-086C-47B1-825F-1391B3EB6E04}"/>
          </ac:spMkLst>
        </pc:spChg>
        <pc:spChg chg="add del mod">
          <ac:chgData name="Dhulipala, Indu" userId="S::dzr5@txstate.edu::69b21f6f-6228-45a8-a80a-429a974804cc" providerId="AD" clId="Web-{ED6C7EE7-497A-4A10-9B0B-DF6706232CC0}" dt="2021-12-02T03:25:24.431" v="16"/>
          <ac:spMkLst>
            <pc:docMk/>
            <pc:sldMk cId="1595451476" sldId="298"/>
            <ac:spMk id="9" creationId="{E5E9CD73-2334-4989-8B91-529BC1F59958}"/>
          </ac:spMkLst>
        </pc:spChg>
        <pc:spChg chg="add mod">
          <ac:chgData name="Dhulipala, Indu" userId="S::dzr5@txstate.edu::69b21f6f-6228-45a8-a80a-429a974804cc" providerId="AD" clId="Web-{ED6C7EE7-497A-4A10-9B0B-DF6706232CC0}" dt="2021-12-02T03:27:43.768" v="36" actId="1076"/>
          <ac:spMkLst>
            <pc:docMk/>
            <pc:sldMk cId="1595451476" sldId="298"/>
            <ac:spMk id="11" creationId="{891ACBBC-5C0E-455A-AB64-CCF59EA9B759}"/>
          </ac:spMkLst>
        </pc:spChg>
        <pc:picChg chg="mod modCrop">
          <ac:chgData name="Dhulipala, Indu" userId="S::dzr5@txstate.edu::69b21f6f-6228-45a8-a80a-429a974804cc" providerId="AD" clId="Web-{ED6C7EE7-497A-4A10-9B0B-DF6706232CC0}" dt="2021-12-02T03:28:01.254" v="39"/>
          <ac:picMkLst>
            <pc:docMk/>
            <pc:sldMk cId="1595451476" sldId="298"/>
            <ac:picMk id="6" creationId="{3AA5284E-7E8D-465B-94D7-A4E6C6103A49}"/>
          </ac:picMkLst>
        </pc:picChg>
      </pc:sldChg>
      <pc:sldChg chg="modSp">
        <pc:chgData name="Dhulipala, Indu" userId="S::dzr5@txstate.edu::69b21f6f-6228-45a8-a80a-429a974804cc" providerId="AD" clId="Web-{ED6C7EE7-497A-4A10-9B0B-DF6706232CC0}" dt="2021-12-02T03:21:45.557" v="6" actId="20577"/>
        <pc:sldMkLst>
          <pc:docMk/>
          <pc:sldMk cId="3486807009" sldId="300"/>
        </pc:sldMkLst>
        <pc:spChg chg="mod">
          <ac:chgData name="Dhulipala, Indu" userId="S::dzr5@txstate.edu::69b21f6f-6228-45a8-a80a-429a974804cc" providerId="AD" clId="Web-{ED6C7EE7-497A-4A10-9B0B-DF6706232CC0}" dt="2021-12-02T03:21:45.557" v="6" actId="20577"/>
          <ac:spMkLst>
            <pc:docMk/>
            <pc:sldMk cId="3486807009" sldId="300"/>
            <ac:spMk id="3" creationId="{BEFE8B3C-27DF-479E-A54C-83927EBD2128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32:06.426" v="73" actId="20577"/>
        <pc:sldMkLst>
          <pc:docMk/>
          <pc:sldMk cId="977131160" sldId="301"/>
        </pc:sldMkLst>
        <pc:spChg chg="mod">
          <ac:chgData name="Dhulipala, Indu" userId="S::dzr5@txstate.edu::69b21f6f-6228-45a8-a80a-429a974804cc" providerId="AD" clId="Web-{ED6C7EE7-497A-4A10-9B0B-DF6706232CC0}" dt="2021-12-02T03:32:06.426" v="73" actId="20577"/>
          <ac:spMkLst>
            <pc:docMk/>
            <pc:sldMk cId="977131160" sldId="301"/>
            <ac:spMk id="146" creationId="{00000000-0000-0000-0000-000000000000}"/>
          </ac:spMkLst>
        </pc:spChg>
      </pc:sldChg>
      <pc:sldChg chg="modSp">
        <pc:chgData name="Dhulipala, Indu" userId="S::dzr5@txstate.edu::69b21f6f-6228-45a8-a80a-429a974804cc" providerId="AD" clId="Web-{ED6C7EE7-497A-4A10-9B0B-DF6706232CC0}" dt="2021-12-02T03:35:38.471" v="105" actId="1076"/>
        <pc:sldMkLst>
          <pc:docMk/>
          <pc:sldMk cId="2669741555" sldId="303"/>
        </pc:sldMkLst>
        <pc:spChg chg="mod">
          <ac:chgData name="Dhulipala, Indu" userId="S::dzr5@txstate.edu::69b21f6f-6228-45a8-a80a-429a974804cc" providerId="AD" clId="Web-{ED6C7EE7-497A-4A10-9B0B-DF6706232CC0}" dt="2021-12-02T03:35:38.471" v="105" actId="1076"/>
          <ac:spMkLst>
            <pc:docMk/>
            <pc:sldMk cId="2669741555" sldId="303"/>
            <ac:spMk id="7" creationId="{D76A9A50-DEE5-4DBE-8F70-EFDCF6EEFD85}"/>
          </ac:spMkLst>
        </pc:spChg>
        <pc:spChg chg="mod">
          <ac:chgData name="Dhulipala, Indu" userId="S::dzr5@txstate.edu::69b21f6f-6228-45a8-a80a-429a974804cc" providerId="AD" clId="Web-{ED6C7EE7-497A-4A10-9B0B-DF6706232CC0}" dt="2021-12-02T03:35:22.376" v="104" actId="20577"/>
          <ac:spMkLst>
            <pc:docMk/>
            <pc:sldMk cId="2669741555" sldId="303"/>
            <ac:spMk id="153" creationId="{00000000-0000-0000-0000-000000000000}"/>
          </ac:spMkLst>
        </pc:spChg>
      </pc:sldChg>
    </pc:docChg>
  </pc:docChgLst>
  <pc:docChgLst>
    <pc:chgData name="Goel, Anjali" userId="S::a_m1886@txstate.edu::2d613bfa-8eba-4c70-baaa-b9fcca966fc5" providerId="AD" clId="Web-{B144C0CA-72CA-4B9C-86D5-82180BA87ED2}"/>
    <pc:docChg chg="modSld">
      <pc:chgData name="Goel, Anjali" userId="S::a_m1886@txstate.edu::2d613bfa-8eba-4c70-baaa-b9fcca966fc5" providerId="AD" clId="Web-{B144C0CA-72CA-4B9C-86D5-82180BA87ED2}" dt="2021-12-02T17:23:52.456" v="4" actId="20577"/>
      <pc:docMkLst>
        <pc:docMk/>
      </pc:docMkLst>
      <pc:sldChg chg="modSp">
        <pc:chgData name="Goel, Anjali" userId="S::a_m1886@txstate.edu::2d613bfa-8eba-4c70-baaa-b9fcca966fc5" providerId="AD" clId="Web-{B144C0CA-72CA-4B9C-86D5-82180BA87ED2}" dt="2021-12-02T17:23:52.456" v="4" actId="20577"/>
        <pc:sldMkLst>
          <pc:docMk/>
          <pc:sldMk cId="0" sldId="265"/>
        </pc:sldMkLst>
        <pc:spChg chg="mod">
          <ac:chgData name="Goel, Anjali" userId="S::a_m1886@txstate.edu::2d613bfa-8eba-4c70-baaa-b9fcca966fc5" providerId="AD" clId="Web-{B144C0CA-72CA-4B9C-86D5-82180BA87ED2}" dt="2021-12-02T17:23:52.456" v="4" actId="20577"/>
          <ac:spMkLst>
            <pc:docMk/>
            <pc:sldMk cId="0" sldId="265"/>
            <ac:spMk id="191" creationId="{00000000-0000-0000-0000-000000000000}"/>
          </ac:spMkLst>
        </pc:spChg>
      </pc:sldChg>
    </pc:docChg>
  </pc:docChgLst>
  <pc:docChgLst>
    <pc:chgData name="Goel, Anjali" userId="S::a_m1886@txstate.edu::2d613bfa-8eba-4c70-baaa-b9fcca966fc5" providerId="AD" clId="Web-{3637BD3D-F9E4-442A-8ED7-4436EF80150F}"/>
    <pc:docChg chg="addSld modSld modSection">
      <pc:chgData name="Goel, Anjali" userId="S::a_m1886@txstate.edu::2d613bfa-8eba-4c70-baaa-b9fcca966fc5" providerId="AD" clId="Web-{3637BD3D-F9E4-442A-8ED7-4436EF80150F}" dt="2021-12-01T15:56:47.502" v="97" actId="20577"/>
      <pc:docMkLst>
        <pc:docMk/>
      </pc:docMkLst>
      <pc:sldChg chg="addSp modSp">
        <pc:chgData name="Goel, Anjali" userId="S::a_m1886@txstate.edu::2d613bfa-8eba-4c70-baaa-b9fcca966fc5" providerId="AD" clId="Web-{3637BD3D-F9E4-442A-8ED7-4436EF80150F}" dt="2021-12-01T15:55:21.185" v="82" actId="20577"/>
        <pc:sldMkLst>
          <pc:docMk/>
          <pc:sldMk cId="0" sldId="256"/>
        </pc:sldMkLst>
        <pc:spChg chg="add mod">
          <ac:chgData name="Goel, Anjali" userId="S::a_m1886@txstate.edu::2d613bfa-8eba-4c70-baaa-b9fcca966fc5" providerId="AD" clId="Web-{3637BD3D-F9E4-442A-8ED7-4436EF80150F}" dt="2021-12-01T15:55:21.185" v="82" actId="20577"/>
          <ac:spMkLst>
            <pc:docMk/>
            <pc:sldMk cId="0" sldId="256"/>
            <ac:spMk id="2" creationId="{B63A1427-D861-4DD7-9D18-41CC531A6151}"/>
          </ac:spMkLst>
        </pc:spChg>
        <pc:spChg chg="mod">
          <ac:chgData name="Goel, Anjali" userId="S::a_m1886@txstate.edu::2d613bfa-8eba-4c70-baaa-b9fcca966fc5" providerId="AD" clId="Web-{3637BD3D-F9E4-442A-8ED7-4436EF80150F}" dt="2021-12-01T15:52:51.864" v="6" actId="1076"/>
          <ac:spMkLst>
            <pc:docMk/>
            <pc:sldMk cId="0" sldId="256"/>
            <ac:spMk id="110" creationId="{00000000-0000-0000-0000-000000000000}"/>
          </ac:spMkLst>
        </pc:spChg>
      </pc:sldChg>
      <pc:sldChg chg="modSp">
        <pc:chgData name="Goel, Anjali" userId="S::a_m1886@txstate.edu::2d613bfa-8eba-4c70-baaa-b9fcca966fc5" providerId="AD" clId="Web-{3637BD3D-F9E4-442A-8ED7-4436EF80150F}" dt="2021-12-01T15:56:47.502" v="97" actId="20577"/>
        <pc:sldMkLst>
          <pc:docMk/>
          <pc:sldMk cId="0" sldId="264"/>
        </pc:sldMkLst>
        <pc:spChg chg="mod">
          <ac:chgData name="Goel, Anjali" userId="S::a_m1886@txstate.edu::2d613bfa-8eba-4c70-baaa-b9fcca966fc5" providerId="AD" clId="Web-{3637BD3D-F9E4-442A-8ED7-4436EF80150F}" dt="2021-12-01T15:56:38.814" v="96" actId="20577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Goel, Anjali" userId="S::a_m1886@txstate.edu::2d613bfa-8eba-4c70-baaa-b9fcca966fc5" providerId="AD" clId="Web-{3637BD3D-F9E4-442A-8ED7-4436EF80150F}" dt="2021-12-01T15:56:47.502" v="97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add replId">
        <pc:chgData name="Goel, Anjali" userId="S::a_m1886@txstate.edu::2d613bfa-8eba-4c70-baaa-b9fcca966fc5" providerId="AD" clId="Web-{3637BD3D-F9E4-442A-8ED7-4436EF80150F}" dt="2021-12-01T15:55:50.218" v="94" actId="1076"/>
        <pc:sldMkLst>
          <pc:docMk/>
          <pc:sldMk cId="3486807009" sldId="300"/>
        </pc:sldMkLst>
        <pc:spChg chg="mod">
          <ac:chgData name="Goel, Anjali" userId="S::a_m1886@txstate.edu::2d613bfa-8eba-4c70-baaa-b9fcca966fc5" providerId="AD" clId="Web-{3637BD3D-F9E4-442A-8ED7-4436EF80150F}" dt="2021-12-01T15:55:50.218" v="94" actId="1076"/>
          <ac:spMkLst>
            <pc:docMk/>
            <pc:sldMk cId="3486807009" sldId="300"/>
            <ac:spMk id="2" creationId="{B63A1427-D861-4DD7-9D18-41CC531A6151}"/>
          </ac:spMkLst>
        </pc:spChg>
        <pc:spChg chg="mod">
          <ac:chgData name="Goel, Anjali" userId="S::a_m1886@txstate.edu::2d613bfa-8eba-4c70-baaa-b9fcca966fc5" providerId="AD" clId="Web-{3637BD3D-F9E4-442A-8ED7-4436EF80150F}" dt="2021-12-01T15:55:44.577" v="92" actId="20577"/>
          <ac:spMkLst>
            <pc:docMk/>
            <pc:sldMk cId="3486807009" sldId="300"/>
            <ac:spMk id="110" creationId="{00000000-0000-0000-0000-000000000000}"/>
          </ac:spMkLst>
        </pc:spChg>
      </pc:sldChg>
    </pc:docChg>
  </pc:docChgLst>
  <pc:docChgLst>
    <pc:chgData name="Karthick Kumar, Akshitha" userId="S::a_k353@txstate.edu::3f8877a4-746a-43b6-bb24-170ed8f68bb5" providerId="AD" clId="Web-{917A9447-061B-4207-958E-C041CC021A83}"/>
    <pc:docChg chg="modSld">
      <pc:chgData name="Karthick Kumar, Akshitha" userId="S::a_k353@txstate.edu::3f8877a4-746a-43b6-bb24-170ed8f68bb5" providerId="AD" clId="Web-{917A9447-061B-4207-958E-C041CC021A83}" dt="2021-12-02T17:17:22.314" v="31" actId="20577"/>
      <pc:docMkLst>
        <pc:docMk/>
      </pc:docMkLst>
      <pc:sldChg chg="modSp">
        <pc:chgData name="Karthick Kumar, Akshitha" userId="S::a_k353@txstate.edu::3f8877a4-746a-43b6-bb24-170ed8f68bb5" providerId="AD" clId="Web-{917A9447-061B-4207-958E-C041CC021A83}" dt="2021-12-02T17:17:22.314" v="31" actId="20577"/>
        <pc:sldMkLst>
          <pc:docMk/>
          <pc:sldMk cId="0" sldId="260"/>
        </pc:sldMkLst>
        <pc:spChg chg="mod">
          <ac:chgData name="Karthick Kumar, Akshitha" userId="S::a_k353@txstate.edu::3f8877a4-746a-43b6-bb24-170ed8f68bb5" providerId="AD" clId="Web-{917A9447-061B-4207-958E-C041CC021A83}" dt="2021-12-02T17:17:22.314" v="31" actId="20577"/>
          <ac:spMkLst>
            <pc:docMk/>
            <pc:sldMk cId="0" sldId="260"/>
            <ac:spMk id="2" creationId="{252AFC99-E0A4-4C37-850A-6550DC663133}"/>
          </ac:spMkLst>
        </pc:spChg>
      </pc:sldChg>
      <pc:sldChg chg="modSp">
        <pc:chgData name="Karthick Kumar, Akshitha" userId="S::a_k353@txstate.edu::3f8877a4-746a-43b6-bb24-170ed8f68bb5" providerId="AD" clId="Web-{917A9447-061B-4207-958E-C041CC021A83}" dt="2021-12-02T17:16:01.389" v="14" actId="20577"/>
        <pc:sldMkLst>
          <pc:docMk/>
          <pc:sldMk cId="0" sldId="265"/>
        </pc:sldMkLst>
        <pc:spChg chg="mod">
          <ac:chgData name="Karthick Kumar, Akshitha" userId="S::a_k353@txstate.edu::3f8877a4-746a-43b6-bb24-170ed8f68bb5" providerId="AD" clId="Web-{917A9447-061B-4207-958E-C041CC021A83}" dt="2021-12-02T17:16:01.389" v="14" actId="20577"/>
          <ac:spMkLst>
            <pc:docMk/>
            <pc:sldMk cId="0" sldId="265"/>
            <ac:spMk id="191" creationId="{00000000-0000-0000-0000-000000000000}"/>
          </ac:spMkLst>
        </pc:spChg>
      </pc:sldChg>
    </pc:docChg>
  </pc:docChgLst>
  <pc:docChgLst>
    <pc:chgData name="Niharika Reddy Kota" userId="e6d4bc03-b139-41b2-9006-0b6394b5e83e" providerId="ADAL" clId="{634EFD0A-E2CE-4427-9EE0-044040661036}"/>
    <pc:docChg chg="undo custSel addSld delSld modSld addSection modSection">
      <pc:chgData name="Niharika Reddy Kota" userId="e6d4bc03-b139-41b2-9006-0b6394b5e83e" providerId="ADAL" clId="{634EFD0A-E2CE-4427-9EE0-044040661036}" dt="2021-12-01T05:52:17.364" v="2300" actId="20577"/>
      <pc:docMkLst>
        <pc:docMk/>
      </pc:docMkLst>
      <pc:sldChg chg="addSp delSp modSp mod">
        <pc:chgData name="Niharika Reddy Kota" userId="e6d4bc03-b139-41b2-9006-0b6394b5e83e" providerId="ADAL" clId="{634EFD0A-E2CE-4427-9EE0-044040661036}" dt="2021-12-01T04:49:53.375" v="247" actId="1076"/>
        <pc:sldMkLst>
          <pc:docMk/>
          <pc:sldMk cId="0" sldId="256"/>
        </pc:sldMkLst>
        <pc:spChg chg="add del mod">
          <ac:chgData name="Niharika Reddy Kota" userId="e6d4bc03-b139-41b2-9006-0b6394b5e83e" providerId="ADAL" clId="{634EFD0A-E2CE-4427-9EE0-044040661036}" dt="2021-12-01T04:49:49.116" v="246" actId="478"/>
          <ac:spMkLst>
            <pc:docMk/>
            <pc:sldMk cId="0" sldId="256"/>
            <ac:spMk id="2" creationId="{ACB5A463-9921-4F41-86CC-149980DC2A40}"/>
          </ac:spMkLst>
        </pc:spChg>
        <pc:spChg chg="mod">
          <ac:chgData name="Niharika Reddy Kota" userId="e6d4bc03-b139-41b2-9006-0b6394b5e83e" providerId="ADAL" clId="{634EFD0A-E2CE-4427-9EE0-044040661036}" dt="2021-12-01T04:49:53.375" v="247" actId="1076"/>
          <ac:spMkLst>
            <pc:docMk/>
            <pc:sldMk cId="0" sldId="256"/>
            <ac:spMk id="110" creationId="{00000000-0000-0000-0000-000000000000}"/>
          </ac:spMkLst>
        </pc:spChg>
      </pc:sldChg>
      <pc:sldChg chg="addCm modCm">
        <pc:chgData name="Niharika Reddy Kota" userId="e6d4bc03-b139-41b2-9006-0b6394b5e83e" providerId="ADAL" clId="{634EFD0A-E2CE-4427-9EE0-044040661036}" dt="2021-12-01T04:44:45.349" v="151"/>
        <pc:sldMkLst>
          <pc:docMk/>
          <pc:sldMk cId="0" sldId="257"/>
        </pc:sldMkLst>
      </pc:sldChg>
      <pc:sldChg chg="addSp delSp modSp mod addCm modCm">
        <pc:chgData name="Niharika Reddy Kota" userId="e6d4bc03-b139-41b2-9006-0b6394b5e83e" providerId="ADAL" clId="{634EFD0A-E2CE-4427-9EE0-044040661036}" dt="2021-12-01T04:48:21.730" v="243"/>
        <pc:sldMkLst>
          <pc:docMk/>
          <pc:sldMk cId="0" sldId="258"/>
        </pc:sldMkLst>
        <pc:spChg chg="del mod">
          <ac:chgData name="Niharika Reddy Kota" userId="e6d4bc03-b139-41b2-9006-0b6394b5e83e" providerId="ADAL" clId="{634EFD0A-E2CE-4427-9EE0-044040661036}" dt="2021-12-01T04:46:13.547" v="155" actId="478"/>
          <ac:spMkLst>
            <pc:docMk/>
            <pc:sldMk cId="0" sldId="258"/>
            <ac:spMk id="125" creationId="{00000000-0000-0000-0000-000000000000}"/>
          </ac:spMkLst>
        </pc:spChg>
        <pc:graphicFrameChg chg="add mod modGraphic">
          <ac:chgData name="Niharika Reddy Kota" userId="e6d4bc03-b139-41b2-9006-0b6394b5e83e" providerId="ADAL" clId="{634EFD0A-E2CE-4427-9EE0-044040661036}" dt="2021-12-01T04:46:31.784" v="159" actId="14100"/>
          <ac:graphicFrameMkLst>
            <pc:docMk/>
            <pc:sldMk cId="0" sldId="258"/>
            <ac:graphicFrameMk id="2" creationId="{3742DF93-7B72-4E29-9BBF-069BBA97D56A}"/>
          </ac:graphicFrameMkLst>
        </pc:graphicFrameChg>
      </pc:sldChg>
      <pc:sldChg chg="modSp mod">
        <pc:chgData name="Niharika Reddy Kota" userId="e6d4bc03-b139-41b2-9006-0b6394b5e83e" providerId="ADAL" clId="{634EFD0A-E2CE-4427-9EE0-044040661036}" dt="2021-12-01T04:47:58.016" v="241" actId="313"/>
        <pc:sldMkLst>
          <pc:docMk/>
          <pc:sldMk cId="0" sldId="259"/>
        </pc:sldMkLst>
        <pc:spChg chg="mod">
          <ac:chgData name="Niharika Reddy Kota" userId="e6d4bc03-b139-41b2-9006-0b6394b5e83e" providerId="ADAL" clId="{634EFD0A-E2CE-4427-9EE0-044040661036}" dt="2021-12-01T04:47:58.016" v="241" actId="313"/>
          <ac:spMkLst>
            <pc:docMk/>
            <pc:sldMk cId="0" sldId="259"/>
            <ac:spMk id="134" creationId="{00000000-0000-0000-0000-000000000000}"/>
          </ac:spMkLst>
        </pc:spChg>
      </pc:sldChg>
      <pc:sldChg chg="addCm modCm">
        <pc:chgData name="Niharika Reddy Kota" userId="e6d4bc03-b139-41b2-9006-0b6394b5e83e" providerId="ADAL" clId="{634EFD0A-E2CE-4427-9EE0-044040661036}" dt="2021-12-01T04:58:21.490" v="534"/>
        <pc:sldMkLst>
          <pc:docMk/>
          <pc:sldMk cId="0" sldId="261"/>
        </pc:sldMkLst>
      </pc:sldChg>
      <pc:sldChg chg="modSp mod">
        <pc:chgData name="Niharika Reddy Kota" userId="e6d4bc03-b139-41b2-9006-0b6394b5e83e" providerId="ADAL" clId="{634EFD0A-E2CE-4427-9EE0-044040661036}" dt="2021-12-01T05:31:51.305" v="1206" actId="404"/>
        <pc:sldMkLst>
          <pc:docMk/>
          <pc:sldMk cId="0" sldId="262"/>
        </pc:sldMkLst>
        <pc:spChg chg="mod">
          <ac:chgData name="Niharika Reddy Kota" userId="e6d4bc03-b139-41b2-9006-0b6394b5e83e" providerId="ADAL" clId="{634EFD0A-E2CE-4427-9EE0-044040661036}" dt="2021-12-01T05:31:51.305" v="1206" actId="404"/>
          <ac:spMkLst>
            <pc:docMk/>
            <pc:sldMk cId="0" sldId="262"/>
            <ac:spMk id="154" creationId="{00000000-0000-0000-0000-000000000000}"/>
          </ac:spMkLst>
        </pc:spChg>
      </pc:sldChg>
      <pc:sldChg chg="modSp mod">
        <pc:chgData name="Niharika Reddy Kota" userId="e6d4bc03-b139-41b2-9006-0b6394b5e83e" providerId="ADAL" clId="{634EFD0A-E2CE-4427-9EE0-044040661036}" dt="2021-12-01T05:33:24.439" v="1336" actId="1035"/>
        <pc:sldMkLst>
          <pc:docMk/>
          <pc:sldMk cId="0" sldId="263"/>
        </pc:sldMkLst>
        <pc:spChg chg="mod">
          <ac:chgData name="Niharika Reddy Kota" userId="e6d4bc03-b139-41b2-9006-0b6394b5e83e" providerId="ADAL" clId="{634EFD0A-E2CE-4427-9EE0-044040661036}" dt="2021-12-01T05:33:24.439" v="1336" actId="1035"/>
          <ac:spMkLst>
            <pc:docMk/>
            <pc:sldMk cId="0" sldId="263"/>
            <ac:spMk id="163" creationId="{00000000-0000-0000-0000-000000000000}"/>
          </ac:spMkLst>
        </pc:spChg>
      </pc:sldChg>
      <pc:sldChg chg="addSp delSp modSp mod">
        <pc:chgData name="Niharika Reddy Kota" userId="e6d4bc03-b139-41b2-9006-0b6394b5e83e" providerId="ADAL" clId="{634EFD0A-E2CE-4427-9EE0-044040661036}" dt="2021-12-01T05:04:39.381" v="796" actId="120"/>
        <pc:sldMkLst>
          <pc:docMk/>
          <pc:sldMk cId="0" sldId="264"/>
        </pc:sldMkLst>
        <pc:spChg chg="add del mod">
          <ac:chgData name="Niharika Reddy Kota" userId="e6d4bc03-b139-41b2-9006-0b6394b5e83e" providerId="ADAL" clId="{634EFD0A-E2CE-4427-9EE0-044040661036}" dt="2021-12-01T05:04:14.076" v="787" actId="478"/>
          <ac:spMkLst>
            <pc:docMk/>
            <pc:sldMk cId="0" sldId="264"/>
            <ac:spMk id="2" creationId="{875450A8-4BAE-4E8A-9722-4A3111C4D4AE}"/>
          </ac:spMkLst>
        </pc:spChg>
        <pc:spChg chg="mod">
          <ac:chgData name="Niharika Reddy Kota" userId="e6d4bc03-b139-41b2-9006-0b6394b5e83e" providerId="ADAL" clId="{634EFD0A-E2CE-4427-9EE0-044040661036}" dt="2021-12-01T05:04:30.433" v="792" actId="6549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Niharika Reddy Kota" userId="e6d4bc03-b139-41b2-9006-0b6394b5e83e" providerId="ADAL" clId="{634EFD0A-E2CE-4427-9EE0-044040661036}" dt="2021-12-01T05:04:39.381" v="796" actId="120"/>
          <ac:spMkLst>
            <pc:docMk/>
            <pc:sldMk cId="0" sldId="264"/>
            <ac:spMk id="184" creationId="{00000000-0000-0000-0000-000000000000}"/>
          </ac:spMkLst>
        </pc:spChg>
      </pc:sldChg>
      <pc:sldChg chg="delSp modSp mod">
        <pc:chgData name="Niharika Reddy Kota" userId="e6d4bc03-b139-41b2-9006-0b6394b5e83e" providerId="ADAL" clId="{634EFD0A-E2CE-4427-9EE0-044040661036}" dt="2021-12-01T05:52:03.887" v="2295" actId="20577"/>
        <pc:sldMkLst>
          <pc:docMk/>
          <pc:sldMk cId="0" sldId="265"/>
        </pc:sldMkLst>
        <pc:spChg chg="mod">
          <ac:chgData name="Niharika Reddy Kota" userId="e6d4bc03-b139-41b2-9006-0b6394b5e83e" providerId="ADAL" clId="{634EFD0A-E2CE-4427-9EE0-044040661036}" dt="2021-12-01T05:52:03.887" v="2295" actId="20577"/>
          <ac:spMkLst>
            <pc:docMk/>
            <pc:sldMk cId="0" sldId="265"/>
            <ac:spMk id="191" creationId="{00000000-0000-0000-0000-000000000000}"/>
          </ac:spMkLst>
        </pc:spChg>
        <pc:spChg chg="del mod">
          <ac:chgData name="Niharika Reddy Kota" userId="e6d4bc03-b139-41b2-9006-0b6394b5e83e" providerId="ADAL" clId="{634EFD0A-E2CE-4427-9EE0-044040661036}" dt="2021-12-01T05:51:03.611" v="2275" actId="478"/>
          <ac:spMkLst>
            <pc:docMk/>
            <pc:sldMk cId="0" sldId="265"/>
            <ac:spMk id="192" creationId="{00000000-0000-0000-0000-000000000000}"/>
          </ac:spMkLst>
        </pc:spChg>
        <pc:spChg chg="del mod">
          <ac:chgData name="Niharika Reddy Kota" userId="e6d4bc03-b139-41b2-9006-0b6394b5e83e" providerId="ADAL" clId="{634EFD0A-E2CE-4427-9EE0-044040661036}" dt="2021-12-01T05:51:03.611" v="2275" actId="478"/>
          <ac:spMkLst>
            <pc:docMk/>
            <pc:sldMk cId="0" sldId="265"/>
            <ac:spMk id="193" creationId="{00000000-0000-0000-0000-000000000000}"/>
          </ac:spMkLst>
        </pc:spChg>
      </pc:sldChg>
      <pc:sldChg chg="addSp delSp modSp mod chgLayout">
        <pc:chgData name="Niharika Reddy Kota" userId="e6d4bc03-b139-41b2-9006-0b6394b5e83e" providerId="ADAL" clId="{634EFD0A-E2CE-4427-9EE0-044040661036}" dt="2021-12-01T05:52:17.364" v="2300" actId="20577"/>
        <pc:sldMkLst>
          <pc:docMk/>
          <pc:sldMk cId="0" sldId="267"/>
        </pc:sldMkLst>
        <pc:spChg chg="add del mod">
          <ac:chgData name="Niharika Reddy Kota" userId="e6d4bc03-b139-41b2-9006-0b6394b5e83e" providerId="ADAL" clId="{634EFD0A-E2CE-4427-9EE0-044040661036}" dt="2021-12-01T05:05:43.286" v="806" actId="478"/>
          <ac:spMkLst>
            <pc:docMk/>
            <pc:sldMk cId="0" sldId="267"/>
            <ac:spMk id="17" creationId="{F2F72DAD-01AE-436D-8FD8-0C165F39DB62}"/>
          </ac:spMkLst>
        </pc:spChg>
        <pc:spChg chg="add mod">
          <ac:chgData name="Niharika Reddy Kota" userId="e6d4bc03-b139-41b2-9006-0b6394b5e83e" providerId="ADAL" clId="{634EFD0A-E2CE-4427-9EE0-044040661036}" dt="2021-12-01T05:52:17.364" v="2300" actId="20577"/>
          <ac:spMkLst>
            <pc:docMk/>
            <pc:sldMk cId="0" sldId="267"/>
            <ac:spMk id="18" creationId="{372F4205-A96F-4BCC-9CD1-7301B02C5ECA}"/>
          </ac:spMkLst>
        </pc:spChg>
        <pc:spChg chg="mod ord">
          <ac:chgData name="Niharika Reddy Kota" userId="e6d4bc03-b139-41b2-9006-0b6394b5e83e" providerId="ADAL" clId="{634EFD0A-E2CE-4427-9EE0-044040661036}" dt="2021-12-01T05:05:22.876" v="799" actId="700"/>
          <ac:spMkLst>
            <pc:docMk/>
            <pc:sldMk cId="0" sldId="267"/>
            <ac:spMk id="205" creationId="{00000000-0000-0000-0000-000000000000}"/>
          </ac:spMkLst>
        </pc:spChg>
        <pc:spChg chg="mod ord">
          <ac:chgData name="Niharika Reddy Kota" userId="e6d4bc03-b139-41b2-9006-0b6394b5e83e" providerId="ADAL" clId="{634EFD0A-E2CE-4427-9EE0-044040661036}" dt="2021-12-01T05:05:22.876" v="799" actId="700"/>
          <ac:spMkLst>
            <pc:docMk/>
            <pc:sldMk cId="0" sldId="267"/>
            <ac:spMk id="206" creationId="{00000000-0000-0000-0000-000000000000}"/>
          </ac:spMkLst>
        </pc:spChg>
        <pc:grpChg chg="del">
          <ac:chgData name="Niharika Reddy Kota" userId="e6d4bc03-b139-41b2-9006-0b6394b5e83e" providerId="ADAL" clId="{634EFD0A-E2CE-4427-9EE0-044040661036}" dt="2021-12-01T05:05:26.662" v="800" actId="478"/>
          <ac:grpSpMkLst>
            <pc:docMk/>
            <pc:sldMk cId="0" sldId="267"/>
            <ac:grpSpMk id="207" creationId="{00000000-0000-0000-0000-000000000000}"/>
          </ac:grpSpMkLst>
        </pc:grpChg>
        <pc:grpChg chg="del">
          <ac:chgData name="Niharika Reddy Kota" userId="e6d4bc03-b139-41b2-9006-0b6394b5e83e" providerId="ADAL" clId="{634EFD0A-E2CE-4427-9EE0-044040661036}" dt="2021-12-01T05:05:30.268" v="802" actId="478"/>
          <ac:grpSpMkLst>
            <pc:docMk/>
            <pc:sldMk cId="0" sldId="267"/>
            <ac:grpSpMk id="210" creationId="{00000000-0000-0000-0000-000000000000}"/>
          </ac:grpSpMkLst>
        </pc:grpChg>
        <pc:grpChg chg="del">
          <ac:chgData name="Niharika Reddy Kota" userId="e6d4bc03-b139-41b2-9006-0b6394b5e83e" providerId="ADAL" clId="{634EFD0A-E2CE-4427-9EE0-044040661036}" dt="2021-12-01T05:05:29.129" v="801" actId="478"/>
          <ac:grpSpMkLst>
            <pc:docMk/>
            <pc:sldMk cId="0" sldId="267"/>
            <ac:grpSpMk id="213" creationId="{00000000-0000-0000-0000-000000000000}"/>
          </ac:grpSpMkLst>
        </pc:grpChg>
        <pc:grpChg chg="del">
          <ac:chgData name="Niharika Reddy Kota" userId="e6d4bc03-b139-41b2-9006-0b6394b5e83e" providerId="ADAL" clId="{634EFD0A-E2CE-4427-9EE0-044040661036}" dt="2021-12-01T05:05:02.064" v="797" actId="478"/>
          <ac:grpSpMkLst>
            <pc:docMk/>
            <pc:sldMk cId="0" sldId="267"/>
            <ac:grpSpMk id="216" creationId="{00000000-0000-0000-0000-000000000000}"/>
          </ac:grpSpMkLst>
        </pc:grpChg>
      </pc:sldChg>
      <pc:sldChg chg="del">
        <pc:chgData name="Niharika Reddy Kota" userId="e6d4bc03-b139-41b2-9006-0b6394b5e83e" providerId="ADAL" clId="{634EFD0A-E2CE-4427-9EE0-044040661036}" dt="2021-12-01T05:06:25.917" v="820" actId="47"/>
        <pc:sldMkLst>
          <pc:docMk/>
          <pc:sldMk cId="0" sldId="269"/>
        </pc:sldMkLst>
      </pc:sldChg>
      <pc:sldChg chg="addSp delSp modSp mod">
        <pc:chgData name="Niharika Reddy Kota" userId="e6d4bc03-b139-41b2-9006-0b6394b5e83e" providerId="ADAL" clId="{634EFD0A-E2CE-4427-9EE0-044040661036}" dt="2021-12-01T05:08:02.340" v="830" actId="1076"/>
        <pc:sldMkLst>
          <pc:docMk/>
          <pc:sldMk cId="0" sldId="288"/>
        </pc:sldMkLst>
        <pc:spChg chg="add mod">
          <ac:chgData name="Niharika Reddy Kota" userId="e6d4bc03-b139-41b2-9006-0b6394b5e83e" providerId="ADAL" clId="{634EFD0A-E2CE-4427-9EE0-044040661036}" dt="2021-12-01T05:08:02.340" v="830" actId="1076"/>
          <ac:spMkLst>
            <pc:docMk/>
            <pc:sldMk cId="0" sldId="288"/>
            <ac:spMk id="2" creationId="{648D651E-64EE-4E4D-9215-03DEA818F8A7}"/>
          </ac:spMkLst>
        </pc:spChg>
        <pc:spChg chg="mod">
          <ac:chgData name="Niharika Reddy Kota" userId="e6d4bc03-b139-41b2-9006-0b6394b5e83e" providerId="ADAL" clId="{634EFD0A-E2CE-4427-9EE0-044040661036}" dt="2021-12-01T05:07:22.783" v="824" actId="1076"/>
          <ac:spMkLst>
            <pc:docMk/>
            <pc:sldMk cId="0" sldId="288"/>
            <ac:spMk id="567" creationId="{00000000-0000-0000-0000-000000000000}"/>
          </ac:spMkLst>
        </pc:spChg>
        <pc:spChg chg="del">
          <ac:chgData name="Niharika Reddy Kota" userId="e6d4bc03-b139-41b2-9006-0b6394b5e83e" providerId="ADAL" clId="{634EFD0A-E2CE-4427-9EE0-044040661036}" dt="2021-12-01T05:07:17.099" v="822" actId="478"/>
          <ac:spMkLst>
            <pc:docMk/>
            <pc:sldMk cId="0" sldId="288"/>
            <ac:spMk id="570" creationId="{00000000-0000-0000-0000-000000000000}"/>
          </ac:spMkLst>
        </pc:spChg>
        <pc:spChg chg="del">
          <ac:chgData name="Niharika Reddy Kota" userId="e6d4bc03-b139-41b2-9006-0b6394b5e83e" providerId="ADAL" clId="{634EFD0A-E2CE-4427-9EE0-044040661036}" dt="2021-12-01T05:07:17.099" v="822" actId="478"/>
          <ac:spMkLst>
            <pc:docMk/>
            <pc:sldMk cId="0" sldId="288"/>
            <ac:spMk id="572" creationId="{00000000-0000-0000-0000-000000000000}"/>
          </ac:spMkLst>
        </pc:spChg>
        <pc:spChg chg="del">
          <ac:chgData name="Niharika Reddy Kota" userId="e6d4bc03-b139-41b2-9006-0b6394b5e83e" providerId="ADAL" clId="{634EFD0A-E2CE-4427-9EE0-044040661036}" dt="2021-12-01T05:07:17.099" v="822" actId="478"/>
          <ac:spMkLst>
            <pc:docMk/>
            <pc:sldMk cId="0" sldId="288"/>
            <ac:spMk id="574" creationId="{00000000-0000-0000-0000-000000000000}"/>
          </ac:spMkLst>
        </pc:spChg>
        <pc:spChg chg="del">
          <ac:chgData name="Niharika Reddy Kota" userId="e6d4bc03-b139-41b2-9006-0b6394b5e83e" providerId="ADAL" clId="{634EFD0A-E2CE-4427-9EE0-044040661036}" dt="2021-12-01T05:07:17.099" v="822" actId="478"/>
          <ac:spMkLst>
            <pc:docMk/>
            <pc:sldMk cId="0" sldId="288"/>
            <ac:spMk id="576" creationId="{00000000-0000-0000-0000-000000000000}"/>
          </ac:spMkLst>
        </pc:spChg>
        <pc:picChg chg="del">
          <ac:chgData name="Niharika Reddy Kota" userId="e6d4bc03-b139-41b2-9006-0b6394b5e83e" providerId="ADAL" clId="{634EFD0A-E2CE-4427-9EE0-044040661036}" dt="2021-12-01T05:07:10.245" v="821" actId="478"/>
          <ac:picMkLst>
            <pc:docMk/>
            <pc:sldMk cId="0" sldId="288"/>
            <ac:picMk id="569" creationId="{00000000-0000-0000-0000-000000000000}"/>
          </ac:picMkLst>
        </pc:picChg>
        <pc:picChg chg="del">
          <ac:chgData name="Niharika Reddy Kota" userId="e6d4bc03-b139-41b2-9006-0b6394b5e83e" providerId="ADAL" clId="{634EFD0A-E2CE-4427-9EE0-044040661036}" dt="2021-12-01T05:07:26.819" v="825" actId="478"/>
          <ac:picMkLst>
            <pc:docMk/>
            <pc:sldMk cId="0" sldId="288"/>
            <ac:picMk id="571" creationId="{00000000-0000-0000-0000-000000000000}"/>
          </ac:picMkLst>
        </pc:picChg>
        <pc:picChg chg="del">
          <ac:chgData name="Niharika Reddy Kota" userId="e6d4bc03-b139-41b2-9006-0b6394b5e83e" providerId="ADAL" clId="{634EFD0A-E2CE-4427-9EE0-044040661036}" dt="2021-12-01T05:07:17.099" v="822" actId="478"/>
          <ac:picMkLst>
            <pc:docMk/>
            <pc:sldMk cId="0" sldId="288"/>
            <ac:picMk id="573" creationId="{00000000-0000-0000-0000-000000000000}"/>
          </ac:picMkLst>
        </pc:picChg>
        <pc:picChg chg="del">
          <ac:chgData name="Niharika Reddy Kota" userId="e6d4bc03-b139-41b2-9006-0b6394b5e83e" providerId="ADAL" clId="{634EFD0A-E2CE-4427-9EE0-044040661036}" dt="2021-12-01T05:07:17.099" v="822" actId="478"/>
          <ac:picMkLst>
            <pc:docMk/>
            <pc:sldMk cId="0" sldId="288"/>
            <ac:picMk id="575" creationId="{00000000-0000-0000-0000-000000000000}"/>
          </ac:picMkLst>
        </pc:picChg>
      </pc:sldChg>
      <pc:sldChg chg="modSp mod">
        <pc:chgData name="Niharika Reddy Kota" userId="e6d4bc03-b139-41b2-9006-0b6394b5e83e" providerId="ADAL" clId="{634EFD0A-E2CE-4427-9EE0-044040661036}" dt="2021-12-01T05:31:40.258" v="1205" actId="404"/>
        <pc:sldMkLst>
          <pc:docMk/>
          <pc:sldMk cId="102978272" sldId="297"/>
        </pc:sldMkLst>
        <pc:spChg chg="mod">
          <ac:chgData name="Niharika Reddy Kota" userId="e6d4bc03-b139-41b2-9006-0b6394b5e83e" providerId="ADAL" clId="{634EFD0A-E2CE-4427-9EE0-044040661036}" dt="2021-12-01T05:31:40.258" v="1205" actId="404"/>
          <ac:spMkLst>
            <pc:docMk/>
            <pc:sldMk cId="102978272" sldId="297"/>
            <ac:spMk id="154" creationId="{00000000-0000-0000-0000-000000000000}"/>
          </ac:spMkLst>
        </pc:spChg>
      </pc:sldChg>
      <pc:sldChg chg="addSp delSp modSp new mod modClrScheme chgLayout">
        <pc:chgData name="Niharika Reddy Kota" userId="e6d4bc03-b139-41b2-9006-0b6394b5e83e" providerId="ADAL" clId="{634EFD0A-E2CE-4427-9EE0-044040661036}" dt="2021-12-01T04:54:28.812" v="410" actId="171"/>
        <pc:sldMkLst>
          <pc:docMk/>
          <pc:sldMk cId="1595451476" sldId="298"/>
        </pc:sldMkLst>
        <pc:spChg chg="del mod ord">
          <ac:chgData name="Niharika Reddy Kota" userId="e6d4bc03-b139-41b2-9006-0b6394b5e83e" providerId="ADAL" clId="{634EFD0A-E2CE-4427-9EE0-044040661036}" dt="2021-12-01T04:49:06.363" v="245" actId="700"/>
          <ac:spMkLst>
            <pc:docMk/>
            <pc:sldMk cId="1595451476" sldId="298"/>
            <ac:spMk id="2" creationId="{FC9FE820-929C-4B1F-B9E3-D8D7D145F05D}"/>
          </ac:spMkLst>
        </pc:spChg>
        <pc:spChg chg="del mod ord">
          <ac:chgData name="Niharika Reddy Kota" userId="e6d4bc03-b139-41b2-9006-0b6394b5e83e" providerId="ADAL" clId="{634EFD0A-E2CE-4427-9EE0-044040661036}" dt="2021-12-01T04:49:06.363" v="245" actId="700"/>
          <ac:spMkLst>
            <pc:docMk/>
            <pc:sldMk cId="1595451476" sldId="298"/>
            <ac:spMk id="3" creationId="{98BD6865-F99E-4FD7-954B-AA6808982B35}"/>
          </ac:spMkLst>
        </pc:spChg>
        <pc:spChg chg="add mod ord">
          <ac:chgData name="Niharika Reddy Kota" userId="e6d4bc03-b139-41b2-9006-0b6394b5e83e" providerId="ADAL" clId="{634EFD0A-E2CE-4427-9EE0-044040661036}" dt="2021-12-01T04:54:06.702" v="407" actId="700"/>
          <ac:spMkLst>
            <pc:docMk/>
            <pc:sldMk cId="1595451476" sldId="298"/>
            <ac:spMk id="4" creationId="{2611C221-04BA-408A-B3CA-2EDEA8ABA28A}"/>
          </ac:spMkLst>
        </pc:spChg>
        <pc:spChg chg="add mod ord">
          <ac:chgData name="Niharika Reddy Kota" userId="e6d4bc03-b139-41b2-9006-0b6394b5e83e" providerId="ADAL" clId="{634EFD0A-E2CE-4427-9EE0-044040661036}" dt="2021-12-01T04:54:06.702" v="407" actId="700"/>
          <ac:spMkLst>
            <pc:docMk/>
            <pc:sldMk cId="1595451476" sldId="298"/>
            <ac:spMk id="5" creationId="{2167BB4A-086C-47B1-825F-1391B3EB6E04}"/>
          </ac:spMkLst>
        </pc:spChg>
        <pc:picChg chg="add mod ord">
          <ac:chgData name="Niharika Reddy Kota" userId="e6d4bc03-b139-41b2-9006-0b6394b5e83e" providerId="ADAL" clId="{634EFD0A-E2CE-4427-9EE0-044040661036}" dt="2021-12-01T04:54:28.812" v="410" actId="171"/>
          <ac:picMkLst>
            <pc:docMk/>
            <pc:sldMk cId="1595451476" sldId="298"/>
            <ac:picMk id="6" creationId="{3AA5284E-7E8D-465B-94D7-A4E6C6103A49}"/>
          </ac:picMkLst>
        </pc:picChg>
      </pc:sldChg>
      <pc:sldChg chg="addSp modSp new mod">
        <pc:chgData name="Niharika Reddy Kota" userId="e6d4bc03-b139-41b2-9006-0b6394b5e83e" providerId="ADAL" clId="{634EFD0A-E2CE-4427-9EE0-044040661036}" dt="2021-12-01T04:58:00.191" v="532" actId="20577"/>
        <pc:sldMkLst>
          <pc:docMk/>
          <pc:sldMk cId="1592634227" sldId="299"/>
        </pc:sldMkLst>
        <pc:spChg chg="mod">
          <ac:chgData name="Niharika Reddy Kota" userId="e6d4bc03-b139-41b2-9006-0b6394b5e83e" providerId="ADAL" clId="{634EFD0A-E2CE-4427-9EE0-044040661036}" dt="2021-12-01T04:58:00.191" v="532" actId="20577"/>
          <ac:spMkLst>
            <pc:docMk/>
            <pc:sldMk cId="1592634227" sldId="299"/>
            <ac:spMk id="3" creationId="{A7F75C5A-2DCD-44B1-84C0-8F9C6F813920}"/>
          </ac:spMkLst>
        </pc:spChg>
        <pc:picChg chg="add mod ord">
          <ac:chgData name="Niharika Reddy Kota" userId="e6d4bc03-b139-41b2-9006-0b6394b5e83e" providerId="ADAL" clId="{634EFD0A-E2CE-4427-9EE0-044040661036}" dt="2021-12-01T04:56:22.915" v="423" actId="1076"/>
          <ac:picMkLst>
            <pc:docMk/>
            <pc:sldMk cId="1592634227" sldId="299"/>
            <ac:picMk id="5" creationId="{97521B27-1A5F-4390-8745-875CA1E77492}"/>
          </ac:picMkLst>
        </pc:picChg>
        <pc:picChg chg="add mod ord">
          <ac:chgData name="Niharika Reddy Kota" userId="e6d4bc03-b139-41b2-9006-0b6394b5e83e" providerId="ADAL" clId="{634EFD0A-E2CE-4427-9EE0-044040661036}" dt="2021-12-01T04:56:39.358" v="433" actId="1037"/>
          <ac:picMkLst>
            <pc:docMk/>
            <pc:sldMk cId="1592634227" sldId="299"/>
            <ac:picMk id="6" creationId="{190A65B4-9E64-4701-AC2A-190BF021C9C9}"/>
          </ac:picMkLst>
        </pc:picChg>
      </pc:sldChg>
    </pc:docChg>
  </pc:docChgLst>
  <pc:docChgLst>
    <pc:chgData name="Goel, Anjali" userId="S::a_m1886@txstate.edu::2d613bfa-8eba-4c70-baaa-b9fcca966fc5" providerId="AD" clId="Web-{462C062B-55BD-47D6-88FA-0066175D675F}"/>
    <pc:docChg chg="addSld delSld modSld modSection">
      <pc:chgData name="Goel, Anjali" userId="S::a_m1886@txstate.edu::2d613bfa-8eba-4c70-baaa-b9fcca966fc5" providerId="AD" clId="Web-{462C062B-55BD-47D6-88FA-0066175D675F}" dt="2021-12-01T16:20:42.144" v="267"/>
      <pc:docMkLst>
        <pc:docMk/>
      </pc:docMkLst>
      <pc:sldChg chg="addSp delSp modSp">
        <pc:chgData name="Goel, Anjali" userId="S::a_m1886@txstate.edu::2d613bfa-8eba-4c70-baaa-b9fcca966fc5" providerId="AD" clId="Web-{462C062B-55BD-47D6-88FA-0066175D675F}" dt="2021-12-01T16:00:36.310" v="23" actId="1076"/>
        <pc:sldMkLst>
          <pc:docMk/>
          <pc:sldMk cId="0" sldId="256"/>
        </pc:sldMkLst>
        <pc:spChg chg="mod">
          <ac:chgData name="Goel, Anjali" userId="S::a_m1886@txstate.edu::2d613bfa-8eba-4c70-baaa-b9fcca966fc5" providerId="AD" clId="Web-{462C062B-55BD-47D6-88FA-0066175D675F}" dt="2021-12-01T15:59:50.449" v="14" actId="1076"/>
          <ac:spMkLst>
            <pc:docMk/>
            <pc:sldMk cId="0" sldId="256"/>
            <ac:spMk id="2" creationId="{B63A1427-D861-4DD7-9D18-41CC531A6151}"/>
          </ac:spMkLst>
        </pc:spChg>
        <pc:spChg chg="add mod">
          <ac:chgData name="Goel, Anjali" userId="S::a_m1886@txstate.edu::2d613bfa-8eba-4c70-baaa-b9fcca966fc5" providerId="AD" clId="Web-{462C062B-55BD-47D6-88FA-0066175D675F}" dt="2021-12-01T16:00:30.216" v="22" actId="1076"/>
          <ac:spMkLst>
            <pc:docMk/>
            <pc:sldMk cId="0" sldId="256"/>
            <ac:spMk id="3" creationId="{D20D0D73-04C2-482C-AED1-FC8FE3DDCDEC}"/>
          </ac:spMkLst>
        </pc:spChg>
        <pc:spChg chg="add del">
          <ac:chgData name="Goel, Anjali" userId="S::a_m1886@txstate.edu::2d613bfa-8eba-4c70-baaa-b9fcca966fc5" providerId="AD" clId="Web-{462C062B-55BD-47D6-88FA-0066175D675F}" dt="2021-12-01T15:59:12.167" v="5"/>
          <ac:spMkLst>
            <pc:docMk/>
            <pc:sldMk cId="0" sldId="256"/>
            <ac:spMk id="5" creationId="{AB12C83B-0780-4788-847A-10DBE0315502}"/>
          </ac:spMkLst>
        </pc:spChg>
        <pc:spChg chg="mod">
          <ac:chgData name="Goel, Anjali" userId="S::a_m1886@txstate.edu::2d613bfa-8eba-4c70-baaa-b9fcca966fc5" providerId="AD" clId="Web-{462C062B-55BD-47D6-88FA-0066175D675F}" dt="2021-12-01T16:00:36.310" v="23" actId="1076"/>
          <ac:spMkLst>
            <pc:docMk/>
            <pc:sldMk cId="0" sldId="256"/>
            <ac:spMk id="110" creationId="{00000000-0000-0000-0000-000000000000}"/>
          </ac:spMkLst>
        </pc:spChg>
      </pc:sldChg>
      <pc:sldChg chg="addSp delSp modSp">
        <pc:chgData name="Goel, Anjali" userId="S::a_m1886@txstate.edu::2d613bfa-8eba-4c70-baaa-b9fcca966fc5" providerId="AD" clId="Web-{462C062B-55BD-47D6-88FA-0066175D675F}" dt="2021-12-01T16:03:20.190" v="45" actId="14100"/>
        <pc:sldMkLst>
          <pc:docMk/>
          <pc:sldMk cId="0" sldId="257"/>
        </pc:sldMkLst>
        <pc:spChg chg="add del mod">
          <ac:chgData name="Goel, Anjali" userId="S::a_m1886@txstate.edu::2d613bfa-8eba-4c70-baaa-b9fcca966fc5" providerId="AD" clId="Web-{462C062B-55BD-47D6-88FA-0066175D675F}" dt="2021-12-01T16:01:40.421" v="26"/>
          <ac:spMkLst>
            <pc:docMk/>
            <pc:sldMk cId="0" sldId="257"/>
            <ac:spMk id="3" creationId="{E1804F12-BE25-4E17-9574-57525F043C9E}"/>
          </ac:spMkLst>
        </pc:spChg>
        <pc:spChg chg="add del">
          <ac:chgData name="Goel, Anjali" userId="S::a_m1886@txstate.edu::2d613bfa-8eba-4c70-baaa-b9fcca966fc5" providerId="AD" clId="Web-{462C062B-55BD-47D6-88FA-0066175D675F}" dt="2021-12-01T16:02:56.002" v="42"/>
          <ac:spMkLst>
            <pc:docMk/>
            <pc:sldMk cId="0" sldId="257"/>
            <ac:spMk id="4" creationId="{761B7E40-F48B-4E6A-A673-8D4F49A2485F}"/>
          </ac:spMkLst>
        </pc:spChg>
        <pc:spChg chg="add del mod">
          <ac:chgData name="Goel, Anjali" userId="S::a_m1886@txstate.edu::2d613bfa-8eba-4c70-baaa-b9fcca966fc5" providerId="AD" clId="Web-{462C062B-55BD-47D6-88FA-0066175D675F}" dt="2021-12-01T16:03:12.112" v="44"/>
          <ac:spMkLst>
            <pc:docMk/>
            <pc:sldMk cId="0" sldId="257"/>
            <ac:spMk id="6" creationId="{19701467-ECED-4130-B3A6-045CB3EEC173}"/>
          </ac:spMkLst>
        </pc:spChg>
        <pc:spChg chg="del">
          <ac:chgData name="Goel, Anjali" userId="S::a_m1886@txstate.edu::2d613bfa-8eba-4c70-baaa-b9fcca966fc5" providerId="AD" clId="Web-{462C062B-55BD-47D6-88FA-0066175D675F}" dt="2021-12-01T16:01:30.843" v="24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Goel, Anjali" userId="S::a_m1886@txstate.edu::2d613bfa-8eba-4c70-baaa-b9fcca966fc5" providerId="AD" clId="Web-{462C062B-55BD-47D6-88FA-0066175D675F}" dt="2021-12-01T16:03:20.190" v="45" actId="14100"/>
          <ac:spMkLst>
            <pc:docMk/>
            <pc:sldMk cId="0" sldId="257"/>
            <ac:spMk id="117" creationId="{00000000-0000-0000-0000-000000000000}"/>
          </ac:spMkLst>
        </pc:spChg>
        <pc:spChg chg="del">
          <ac:chgData name="Goel, Anjali" userId="S::a_m1886@txstate.edu::2d613bfa-8eba-4c70-baaa-b9fcca966fc5" providerId="AD" clId="Web-{462C062B-55BD-47D6-88FA-0066175D675F}" dt="2021-12-01T16:03:08.674" v="43"/>
          <ac:spMkLst>
            <pc:docMk/>
            <pc:sldMk cId="0" sldId="257"/>
            <ac:spMk id="118" creationId="{00000000-0000-0000-0000-000000000000}"/>
          </ac:spMkLst>
        </pc:spChg>
      </pc:sldChg>
      <pc:sldChg chg="addCm">
        <pc:chgData name="Goel, Anjali" userId="S::a_m1886@txstate.edu::2d613bfa-8eba-4c70-baaa-b9fcca966fc5" providerId="AD" clId="Web-{462C062B-55BD-47D6-88FA-0066175D675F}" dt="2021-12-01T16:19:03.735" v="254"/>
        <pc:sldMkLst>
          <pc:docMk/>
          <pc:sldMk cId="0" sldId="258"/>
        </pc:sldMkLst>
      </pc:sldChg>
      <pc:sldChg chg="addSp modSp">
        <pc:chgData name="Goel, Anjali" userId="S::a_m1886@txstate.edu::2d613bfa-8eba-4c70-baaa-b9fcca966fc5" providerId="AD" clId="Web-{462C062B-55BD-47D6-88FA-0066175D675F}" dt="2021-12-01T16:20:35.816" v="266" actId="14100"/>
        <pc:sldMkLst>
          <pc:docMk/>
          <pc:sldMk cId="0" sldId="261"/>
        </pc:sldMkLst>
        <pc:spChg chg="mod">
          <ac:chgData name="Goel, Anjali" userId="S::a_m1886@txstate.edu::2d613bfa-8eba-4c70-baaa-b9fcca966fc5" providerId="AD" clId="Web-{462C062B-55BD-47D6-88FA-0066175D675F}" dt="2021-12-01T16:20:29.972" v="263" actId="20577"/>
          <ac:spMkLst>
            <pc:docMk/>
            <pc:sldMk cId="0" sldId="261"/>
            <ac:spMk id="147" creationId="{00000000-0000-0000-0000-000000000000}"/>
          </ac:spMkLst>
        </pc:spChg>
        <pc:picChg chg="add mod">
          <ac:chgData name="Goel, Anjali" userId="S::a_m1886@txstate.edu::2d613bfa-8eba-4c70-baaa-b9fcca966fc5" providerId="AD" clId="Web-{462C062B-55BD-47D6-88FA-0066175D675F}" dt="2021-12-01T16:20:35.816" v="266" actId="14100"/>
          <ac:picMkLst>
            <pc:docMk/>
            <pc:sldMk cId="0" sldId="261"/>
            <ac:picMk id="2" creationId="{3BE0BFB0-8933-4FC6-BB54-989F440D7DB8}"/>
          </ac:picMkLst>
        </pc:picChg>
      </pc:sldChg>
      <pc:sldChg chg="delSp modSp">
        <pc:chgData name="Goel, Anjali" userId="S::a_m1886@txstate.edu::2d613bfa-8eba-4c70-baaa-b9fcca966fc5" providerId="AD" clId="Web-{462C062B-55BD-47D6-88FA-0066175D675F}" dt="2021-12-01T16:16:41.793" v="224" actId="14100"/>
        <pc:sldMkLst>
          <pc:docMk/>
          <pc:sldMk cId="0" sldId="264"/>
        </pc:sldMkLst>
        <pc:spChg chg="mod">
          <ac:chgData name="Goel, Anjali" userId="S::a_m1886@txstate.edu::2d613bfa-8eba-4c70-baaa-b9fcca966fc5" providerId="AD" clId="Web-{462C062B-55BD-47D6-88FA-0066175D675F}" dt="2021-12-01T16:16:41.793" v="224" actId="14100"/>
          <ac:spMkLst>
            <pc:docMk/>
            <pc:sldMk cId="0" sldId="264"/>
            <ac:spMk id="182" creationId="{00000000-0000-0000-0000-000000000000}"/>
          </ac:spMkLst>
        </pc:spChg>
        <pc:spChg chg="del mod">
          <ac:chgData name="Goel, Anjali" userId="S::a_m1886@txstate.edu::2d613bfa-8eba-4c70-baaa-b9fcca966fc5" providerId="AD" clId="Web-{462C062B-55BD-47D6-88FA-0066175D675F}" dt="2021-12-01T16:15:22.087" v="208"/>
          <ac:spMkLst>
            <pc:docMk/>
            <pc:sldMk cId="0" sldId="264"/>
            <ac:spMk id="184" creationId="{00000000-0000-0000-0000-000000000000}"/>
          </ac:spMkLst>
        </pc:spChg>
      </pc:sldChg>
      <pc:sldChg chg="del">
        <pc:chgData name="Goel, Anjali" userId="S::a_m1886@txstate.edu::2d613bfa-8eba-4c70-baaa-b9fcca966fc5" providerId="AD" clId="Web-{462C062B-55BD-47D6-88FA-0066175D675F}" dt="2021-12-01T16:17:04.091" v="225"/>
        <pc:sldMkLst>
          <pc:docMk/>
          <pc:sldMk cId="0" sldId="270"/>
        </pc:sldMkLst>
      </pc:sldChg>
      <pc:sldChg chg="del">
        <pc:chgData name="Goel, Anjali" userId="S::a_m1886@txstate.edu::2d613bfa-8eba-4c70-baaa-b9fcca966fc5" providerId="AD" clId="Web-{462C062B-55BD-47D6-88FA-0066175D675F}" dt="2021-12-01T16:17:06.638" v="226"/>
        <pc:sldMkLst>
          <pc:docMk/>
          <pc:sldMk cId="0" sldId="271"/>
        </pc:sldMkLst>
      </pc:sldChg>
      <pc:sldChg chg="del">
        <pc:chgData name="Goel, Anjali" userId="S::a_m1886@txstate.edu::2d613bfa-8eba-4c70-baaa-b9fcca966fc5" providerId="AD" clId="Web-{462C062B-55BD-47D6-88FA-0066175D675F}" dt="2021-12-01T16:17:11.247" v="227"/>
        <pc:sldMkLst>
          <pc:docMk/>
          <pc:sldMk cId="0" sldId="272"/>
        </pc:sldMkLst>
      </pc:sldChg>
      <pc:sldChg chg="del">
        <pc:chgData name="Goel, Anjali" userId="S::a_m1886@txstate.edu::2d613bfa-8eba-4c70-baaa-b9fcca966fc5" providerId="AD" clId="Web-{462C062B-55BD-47D6-88FA-0066175D675F}" dt="2021-12-01T16:17:12.060" v="228"/>
        <pc:sldMkLst>
          <pc:docMk/>
          <pc:sldMk cId="0" sldId="273"/>
        </pc:sldMkLst>
      </pc:sldChg>
      <pc:sldChg chg="del">
        <pc:chgData name="Goel, Anjali" userId="S::a_m1886@txstate.edu::2d613bfa-8eba-4c70-baaa-b9fcca966fc5" providerId="AD" clId="Web-{462C062B-55BD-47D6-88FA-0066175D675F}" dt="2021-12-01T16:17:13.497" v="229"/>
        <pc:sldMkLst>
          <pc:docMk/>
          <pc:sldMk cId="0" sldId="274"/>
        </pc:sldMkLst>
      </pc:sldChg>
      <pc:sldChg chg="del">
        <pc:chgData name="Goel, Anjali" userId="S::a_m1886@txstate.edu::2d613bfa-8eba-4c70-baaa-b9fcca966fc5" providerId="AD" clId="Web-{462C062B-55BD-47D6-88FA-0066175D675F}" dt="2021-12-01T16:17:14.716" v="230"/>
        <pc:sldMkLst>
          <pc:docMk/>
          <pc:sldMk cId="0" sldId="275"/>
        </pc:sldMkLst>
      </pc:sldChg>
      <pc:sldChg chg="del">
        <pc:chgData name="Goel, Anjali" userId="S::a_m1886@txstate.edu::2d613bfa-8eba-4c70-baaa-b9fcca966fc5" providerId="AD" clId="Web-{462C062B-55BD-47D6-88FA-0066175D675F}" dt="2021-12-01T16:17:18.029" v="231"/>
        <pc:sldMkLst>
          <pc:docMk/>
          <pc:sldMk cId="0" sldId="276"/>
        </pc:sldMkLst>
      </pc:sldChg>
      <pc:sldChg chg="del">
        <pc:chgData name="Goel, Anjali" userId="S::a_m1886@txstate.edu::2d613bfa-8eba-4c70-baaa-b9fcca966fc5" providerId="AD" clId="Web-{462C062B-55BD-47D6-88FA-0066175D675F}" dt="2021-12-01T16:17:18.685" v="232"/>
        <pc:sldMkLst>
          <pc:docMk/>
          <pc:sldMk cId="0" sldId="277"/>
        </pc:sldMkLst>
      </pc:sldChg>
      <pc:sldChg chg="del">
        <pc:chgData name="Goel, Anjali" userId="S::a_m1886@txstate.edu::2d613bfa-8eba-4c70-baaa-b9fcca966fc5" providerId="AD" clId="Web-{462C062B-55BD-47D6-88FA-0066175D675F}" dt="2021-12-01T16:17:22.122" v="233"/>
        <pc:sldMkLst>
          <pc:docMk/>
          <pc:sldMk cId="0" sldId="278"/>
        </pc:sldMkLst>
      </pc:sldChg>
      <pc:sldChg chg="del">
        <pc:chgData name="Goel, Anjali" userId="S::a_m1886@txstate.edu::2d613bfa-8eba-4c70-baaa-b9fcca966fc5" providerId="AD" clId="Web-{462C062B-55BD-47D6-88FA-0066175D675F}" dt="2021-12-01T16:17:23.232" v="234"/>
        <pc:sldMkLst>
          <pc:docMk/>
          <pc:sldMk cId="0" sldId="279"/>
        </pc:sldMkLst>
      </pc:sldChg>
      <pc:sldChg chg="del">
        <pc:chgData name="Goel, Anjali" userId="S::a_m1886@txstate.edu::2d613bfa-8eba-4c70-baaa-b9fcca966fc5" providerId="AD" clId="Web-{462C062B-55BD-47D6-88FA-0066175D675F}" dt="2021-12-01T16:17:24.044" v="235"/>
        <pc:sldMkLst>
          <pc:docMk/>
          <pc:sldMk cId="0" sldId="280"/>
        </pc:sldMkLst>
      </pc:sldChg>
      <pc:sldChg chg="del">
        <pc:chgData name="Goel, Anjali" userId="S::a_m1886@txstate.edu::2d613bfa-8eba-4c70-baaa-b9fcca966fc5" providerId="AD" clId="Web-{462C062B-55BD-47D6-88FA-0066175D675F}" dt="2021-12-01T16:17:24.060" v="236"/>
        <pc:sldMkLst>
          <pc:docMk/>
          <pc:sldMk cId="0" sldId="281"/>
        </pc:sldMkLst>
      </pc:sldChg>
      <pc:sldChg chg="del">
        <pc:chgData name="Goel, Anjali" userId="S::a_m1886@txstate.edu::2d613bfa-8eba-4c70-baaa-b9fcca966fc5" providerId="AD" clId="Web-{462C062B-55BD-47D6-88FA-0066175D675F}" dt="2021-12-01T16:17:25.451" v="237"/>
        <pc:sldMkLst>
          <pc:docMk/>
          <pc:sldMk cId="0" sldId="282"/>
        </pc:sldMkLst>
      </pc:sldChg>
      <pc:sldChg chg="del">
        <pc:chgData name="Goel, Anjali" userId="S::a_m1886@txstate.edu::2d613bfa-8eba-4c70-baaa-b9fcca966fc5" providerId="AD" clId="Web-{462C062B-55BD-47D6-88FA-0066175D675F}" dt="2021-12-01T16:17:31.888" v="238"/>
        <pc:sldMkLst>
          <pc:docMk/>
          <pc:sldMk cId="0" sldId="283"/>
        </pc:sldMkLst>
      </pc:sldChg>
      <pc:sldChg chg="del">
        <pc:chgData name="Goel, Anjali" userId="S::a_m1886@txstate.edu::2d613bfa-8eba-4c70-baaa-b9fcca966fc5" providerId="AD" clId="Web-{462C062B-55BD-47D6-88FA-0066175D675F}" dt="2021-12-01T16:17:37.185" v="239"/>
        <pc:sldMkLst>
          <pc:docMk/>
          <pc:sldMk cId="0" sldId="284"/>
        </pc:sldMkLst>
      </pc:sldChg>
      <pc:sldChg chg="del">
        <pc:chgData name="Goel, Anjali" userId="S::a_m1886@txstate.edu::2d613bfa-8eba-4c70-baaa-b9fcca966fc5" providerId="AD" clId="Web-{462C062B-55BD-47D6-88FA-0066175D675F}" dt="2021-12-01T16:17:39.951" v="240"/>
        <pc:sldMkLst>
          <pc:docMk/>
          <pc:sldMk cId="0" sldId="285"/>
        </pc:sldMkLst>
      </pc:sldChg>
      <pc:sldChg chg="del">
        <pc:chgData name="Goel, Anjali" userId="S::a_m1886@txstate.edu::2d613bfa-8eba-4c70-baaa-b9fcca966fc5" providerId="AD" clId="Web-{462C062B-55BD-47D6-88FA-0066175D675F}" dt="2021-12-01T16:17:42.951" v="241"/>
        <pc:sldMkLst>
          <pc:docMk/>
          <pc:sldMk cId="0" sldId="286"/>
        </pc:sldMkLst>
      </pc:sldChg>
      <pc:sldChg chg="del">
        <pc:chgData name="Goel, Anjali" userId="S::a_m1886@txstate.edu::2d613bfa-8eba-4c70-baaa-b9fcca966fc5" providerId="AD" clId="Web-{462C062B-55BD-47D6-88FA-0066175D675F}" dt="2021-12-01T16:17:45.358" v="242"/>
        <pc:sldMkLst>
          <pc:docMk/>
          <pc:sldMk cId="0" sldId="287"/>
        </pc:sldMkLst>
      </pc:sldChg>
      <pc:sldChg chg="add del">
        <pc:chgData name="Goel, Anjali" userId="S::a_m1886@txstate.edu::2d613bfa-8eba-4c70-baaa-b9fcca966fc5" providerId="AD" clId="Web-{462C062B-55BD-47D6-88FA-0066175D675F}" dt="2021-12-01T16:17:56.889" v="245"/>
        <pc:sldMkLst>
          <pc:docMk/>
          <pc:sldMk cId="0" sldId="288"/>
        </pc:sldMkLst>
      </pc:sldChg>
      <pc:sldChg chg="del">
        <pc:chgData name="Goel, Anjali" userId="S::a_m1886@txstate.edu::2d613bfa-8eba-4c70-baaa-b9fcca966fc5" providerId="AD" clId="Web-{462C062B-55BD-47D6-88FA-0066175D675F}" dt="2021-12-01T16:17:58.061" v="246"/>
        <pc:sldMkLst>
          <pc:docMk/>
          <pc:sldMk cId="0" sldId="289"/>
        </pc:sldMkLst>
      </pc:sldChg>
      <pc:sldChg chg="del">
        <pc:chgData name="Goel, Anjali" userId="S::a_m1886@txstate.edu::2d613bfa-8eba-4c70-baaa-b9fcca966fc5" providerId="AD" clId="Web-{462C062B-55BD-47D6-88FA-0066175D675F}" dt="2021-12-01T16:18:06.749" v="247"/>
        <pc:sldMkLst>
          <pc:docMk/>
          <pc:sldMk cId="0" sldId="290"/>
        </pc:sldMkLst>
      </pc:sldChg>
      <pc:sldChg chg="del">
        <pc:chgData name="Goel, Anjali" userId="S::a_m1886@txstate.edu::2d613bfa-8eba-4c70-baaa-b9fcca966fc5" providerId="AD" clId="Web-{462C062B-55BD-47D6-88FA-0066175D675F}" dt="2021-12-01T16:18:08.671" v="248"/>
        <pc:sldMkLst>
          <pc:docMk/>
          <pc:sldMk cId="0" sldId="291"/>
        </pc:sldMkLst>
      </pc:sldChg>
      <pc:sldChg chg="del">
        <pc:chgData name="Goel, Anjali" userId="S::a_m1886@txstate.edu::2d613bfa-8eba-4c70-baaa-b9fcca966fc5" providerId="AD" clId="Web-{462C062B-55BD-47D6-88FA-0066175D675F}" dt="2021-12-01T16:18:15.030" v="249"/>
        <pc:sldMkLst>
          <pc:docMk/>
          <pc:sldMk cId="0" sldId="292"/>
        </pc:sldMkLst>
      </pc:sldChg>
      <pc:sldChg chg="del">
        <pc:chgData name="Goel, Anjali" userId="S::a_m1886@txstate.edu::2d613bfa-8eba-4c70-baaa-b9fcca966fc5" providerId="AD" clId="Web-{462C062B-55BD-47D6-88FA-0066175D675F}" dt="2021-12-01T16:18:18.515" v="250"/>
        <pc:sldMkLst>
          <pc:docMk/>
          <pc:sldMk cId="0" sldId="293"/>
        </pc:sldMkLst>
      </pc:sldChg>
      <pc:sldChg chg="del">
        <pc:chgData name="Goel, Anjali" userId="S::a_m1886@txstate.edu::2d613bfa-8eba-4c70-baaa-b9fcca966fc5" providerId="AD" clId="Web-{462C062B-55BD-47D6-88FA-0066175D675F}" dt="2021-12-01T16:18:27.749" v="251"/>
        <pc:sldMkLst>
          <pc:docMk/>
          <pc:sldMk cId="0" sldId="294"/>
        </pc:sldMkLst>
      </pc:sldChg>
      <pc:sldChg chg="del">
        <pc:chgData name="Goel, Anjali" userId="S::a_m1886@txstate.edu::2d613bfa-8eba-4c70-baaa-b9fcca966fc5" providerId="AD" clId="Web-{462C062B-55BD-47D6-88FA-0066175D675F}" dt="2021-12-01T16:18:29.015" v="252"/>
        <pc:sldMkLst>
          <pc:docMk/>
          <pc:sldMk cId="0" sldId="295"/>
        </pc:sldMkLst>
      </pc:sldChg>
      <pc:sldChg chg="del">
        <pc:chgData name="Goel, Anjali" userId="S::a_m1886@txstate.edu::2d613bfa-8eba-4c70-baaa-b9fcca966fc5" providerId="AD" clId="Web-{462C062B-55BD-47D6-88FA-0066175D675F}" dt="2021-12-01T16:18:32.562" v="253"/>
        <pc:sldMkLst>
          <pc:docMk/>
          <pc:sldMk cId="0" sldId="296"/>
        </pc:sldMkLst>
      </pc:sldChg>
      <pc:sldChg chg="modSp">
        <pc:chgData name="Goel, Anjali" userId="S::a_m1886@txstate.edu::2d613bfa-8eba-4c70-baaa-b9fcca966fc5" providerId="AD" clId="Web-{462C062B-55BD-47D6-88FA-0066175D675F}" dt="2021-12-01T16:14:50.711" v="204" actId="14100"/>
        <pc:sldMkLst>
          <pc:docMk/>
          <pc:sldMk cId="1595451476" sldId="298"/>
        </pc:sldMkLst>
        <pc:spChg chg="mod">
          <ac:chgData name="Goel, Anjali" userId="S::a_m1886@txstate.edu::2d613bfa-8eba-4c70-baaa-b9fcca966fc5" providerId="AD" clId="Web-{462C062B-55BD-47D6-88FA-0066175D675F}" dt="2021-12-01T16:14:29.429" v="201" actId="14100"/>
          <ac:spMkLst>
            <pc:docMk/>
            <pc:sldMk cId="1595451476" sldId="298"/>
            <ac:spMk id="4" creationId="{2611C221-04BA-408A-B3CA-2EDEA8ABA28A}"/>
          </ac:spMkLst>
        </pc:spChg>
        <pc:spChg chg="mod">
          <ac:chgData name="Goel, Anjali" userId="S::a_m1886@txstate.edu::2d613bfa-8eba-4c70-baaa-b9fcca966fc5" providerId="AD" clId="Web-{462C062B-55BD-47D6-88FA-0066175D675F}" dt="2021-12-01T16:12:54.176" v="182" actId="20577"/>
          <ac:spMkLst>
            <pc:docMk/>
            <pc:sldMk cId="1595451476" sldId="298"/>
            <ac:spMk id="5" creationId="{2167BB4A-086C-47B1-825F-1391B3EB6E04}"/>
          </ac:spMkLst>
        </pc:spChg>
        <pc:picChg chg="mod">
          <ac:chgData name="Goel, Anjali" userId="S::a_m1886@txstate.edu::2d613bfa-8eba-4c70-baaa-b9fcca966fc5" providerId="AD" clId="Web-{462C062B-55BD-47D6-88FA-0066175D675F}" dt="2021-12-01T16:14:50.711" v="204" actId="14100"/>
          <ac:picMkLst>
            <pc:docMk/>
            <pc:sldMk cId="1595451476" sldId="298"/>
            <ac:picMk id="6" creationId="{3AA5284E-7E8D-465B-94D7-A4E6C6103A49}"/>
          </ac:picMkLst>
        </pc:picChg>
      </pc:sldChg>
      <pc:sldChg chg="modSp">
        <pc:chgData name="Goel, Anjali" userId="S::a_m1886@txstate.edu::2d613bfa-8eba-4c70-baaa-b9fcca966fc5" providerId="AD" clId="Web-{462C062B-55BD-47D6-88FA-0066175D675F}" dt="2021-12-01T16:14:21.117" v="200" actId="14100"/>
        <pc:sldMkLst>
          <pc:docMk/>
          <pc:sldMk cId="1592634227" sldId="299"/>
        </pc:sldMkLst>
        <pc:spChg chg="mod">
          <ac:chgData name="Goel, Anjali" userId="S::a_m1886@txstate.edu::2d613bfa-8eba-4c70-baaa-b9fcca966fc5" providerId="AD" clId="Web-{462C062B-55BD-47D6-88FA-0066175D675F}" dt="2021-12-01T16:14:21.117" v="200" actId="14100"/>
          <ac:spMkLst>
            <pc:docMk/>
            <pc:sldMk cId="1592634227" sldId="299"/>
            <ac:spMk id="2" creationId="{33C884D4-2BF9-4F99-82B3-63FDF8DF0F6F}"/>
          </ac:spMkLst>
        </pc:spChg>
        <pc:spChg chg="mod">
          <ac:chgData name="Goel, Anjali" userId="S::a_m1886@txstate.edu::2d613bfa-8eba-4c70-baaa-b9fcca966fc5" providerId="AD" clId="Web-{462C062B-55BD-47D6-88FA-0066175D675F}" dt="2021-12-01T16:13:29.459" v="189" actId="20577"/>
          <ac:spMkLst>
            <pc:docMk/>
            <pc:sldMk cId="1592634227" sldId="299"/>
            <ac:spMk id="3" creationId="{A7F75C5A-2DCD-44B1-84C0-8F9C6F813920}"/>
          </ac:spMkLst>
        </pc:spChg>
        <pc:picChg chg="mod">
          <ac:chgData name="Goel, Anjali" userId="S::a_m1886@txstate.edu::2d613bfa-8eba-4c70-baaa-b9fcca966fc5" providerId="AD" clId="Web-{462C062B-55BD-47D6-88FA-0066175D675F}" dt="2021-12-01T16:13:43.209" v="191" actId="14100"/>
          <ac:picMkLst>
            <pc:docMk/>
            <pc:sldMk cId="1592634227" sldId="299"/>
            <ac:picMk id="5" creationId="{97521B27-1A5F-4390-8745-875CA1E77492}"/>
          </ac:picMkLst>
        </pc:picChg>
        <pc:picChg chg="mod">
          <ac:chgData name="Goel, Anjali" userId="S::a_m1886@txstate.edu::2d613bfa-8eba-4c70-baaa-b9fcca966fc5" providerId="AD" clId="Web-{462C062B-55BD-47D6-88FA-0066175D675F}" dt="2021-12-01T16:13:34.787" v="190" actId="1076"/>
          <ac:picMkLst>
            <pc:docMk/>
            <pc:sldMk cId="1592634227" sldId="299"/>
            <ac:picMk id="6" creationId="{190A65B4-9E64-4701-AC2A-190BF021C9C9}"/>
          </ac:picMkLst>
        </pc:picChg>
      </pc:sldChg>
      <pc:sldChg chg="addSp delSp modSp">
        <pc:chgData name="Goel, Anjali" userId="S::a_m1886@txstate.edu::2d613bfa-8eba-4c70-baaa-b9fcca966fc5" providerId="AD" clId="Web-{462C062B-55BD-47D6-88FA-0066175D675F}" dt="2021-12-01T16:11:40.440" v="180" actId="20577"/>
        <pc:sldMkLst>
          <pc:docMk/>
          <pc:sldMk cId="3486807009" sldId="300"/>
        </pc:sldMkLst>
        <pc:spChg chg="del mod">
          <ac:chgData name="Goel, Anjali" userId="S::a_m1886@txstate.edu::2d613bfa-8eba-4c70-baaa-b9fcca966fc5" providerId="AD" clId="Web-{462C062B-55BD-47D6-88FA-0066175D675F}" dt="2021-12-01T16:09:35.014" v="150"/>
          <ac:spMkLst>
            <pc:docMk/>
            <pc:sldMk cId="3486807009" sldId="300"/>
            <ac:spMk id="2" creationId="{B63A1427-D861-4DD7-9D18-41CC531A6151}"/>
          </ac:spMkLst>
        </pc:spChg>
        <pc:spChg chg="add mod">
          <ac:chgData name="Goel, Anjali" userId="S::a_m1886@txstate.edu::2d613bfa-8eba-4c70-baaa-b9fcca966fc5" providerId="AD" clId="Web-{462C062B-55BD-47D6-88FA-0066175D675F}" dt="2021-12-01T16:11:40.440" v="180" actId="20577"/>
          <ac:spMkLst>
            <pc:docMk/>
            <pc:sldMk cId="3486807009" sldId="300"/>
            <ac:spMk id="3" creationId="{BEFE8B3C-27DF-479E-A54C-83927EBD2128}"/>
          </ac:spMkLst>
        </pc:spChg>
        <pc:spChg chg="add del mod">
          <ac:chgData name="Goel, Anjali" userId="S::a_m1886@txstate.edu::2d613bfa-8eba-4c70-baaa-b9fcca966fc5" providerId="AD" clId="Web-{462C062B-55BD-47D6-88FA-0066175D675F}" dt="2021-12-01T16:11:34.939" v="177"/>
          <ac:spMkLst>
            <pc:docMk/>
            <pc:sldMk cId="3486807009" sldId="300"/>
            <ac:spMk id="5" creationId="{23225FD5-4FED-4BA3-94DD-222A765AFBE5}"/>
          </ac:spMkLst>
        </pc:spChg>
        <pc:spChg chg="mod">
          <ac:chgData name="Goel, Anjali" userId="S::a_m1886@txstate.edu::2d613bfa-8eba-4c70-baaa-b9fcca966fc5" providerId="AD" clId="Web-{462C062B-55BD-47D6-88FA-0066175D675F}" dt="2021-12-01T16:06:43.431" v="133" actId="1076"/>
          <ac:spMkLst>
            <pc:docMk/>
            <pc:sldMk cId="3486807009" sldId="300"/>
            <ac:spMk id="110" creationId="{00000000-0000-0000-0000-000000000000}"/>
          </ac:spMkLst>
        </pc:spChg>
      </pc:sldChg>
      <pc:sldChg chg="add replId">
        <pc:chgData name="Goel, Anjali" userId="S::a_m1886@txstate.edu::2d613bfa-8eba-4c70-baaa-b9fcca966fc5" providerId="AD" clId="Web-{462C062B-55BD-47D6-88FA-0066175D675F}" dt="2021-12-01T16:20:42.144" v="267"/>
        <pc:sldMkLst>
          <pc:docMk/>
          <pc:sldMk cId="977131160" sldId="301"/>
        </pc:sldMkLst>
      </pc:sldChg>
    </pc:docChg>
  </pc:docChgLst>
  <pc:docChgLst>
    <pc:chgData name="Dhulipala, Indu" userId="S::dzr5@txstate.edu::69b21f6f-6228-45a8-a80a-429a974804cc" providerId="AD" clId="Web-{B8301EEF-FC7A-49E5-BA94-3D4057C98AEF}"/>
    <pc:docChg chg="modSld">
      <pc:chgData name="Dhulipala, Indu" userId="S::dzr5@txstate.edu::69b21f6f-6228-45a8-a80a-429a974804cc" providerId="AD" clId="Web-{B8301EEF-FC7A-49E5-BA94-3D4057C98AEF}" dt="2021-12-02T22:11:28.352" v="9" actId="20577"/>
      <pc:docMkLst>
        <pc:docMk/>
      </pc:docMkLst>
      <pc:sldChg chg="modSp">
        <pc:chgData name="Dhulipala, Indu" userId="S::dzr5@txstate.edu::69b21f6f-6228-45a8-a80a-429a974804cc" providerId="AD" clId="Web-{B8301EEF-FC7A-49E5-BA94-3D4057C98AEF}" dt="2021-12-02T22:11:28.352" v="9" actId="20577"/>
        <pc:sldMkLst>
          <pc:docMk/>
          <pc:sldMk cId="0" sldId="265"/>
        </pc:sldMkLst>
        <pc:spChg chg="mod">
          <ac:chgData name="Dhulipala, Indu" userId="S::dzr5@txstate.edu::69b21f6f-6228-45a8-a80a-429a974804cc" providerId="AD" clId="Web-{B8301EEF-FC7A-49E5-BA94-3D4057C98AEF}" dt="2021-12-02T22:11:28.352" v="9" actId="20577"/>
          <ac:spMkLst>
            <pc:docMk/>
            <pc:sldMk cId="0" sldId="265"/>
            <ac:spMk id="191" creationId="{00000000-0000-0000-0000-000000000000}"/>
          </ac:spMkLst>
        </pc:spChg>
      </pc:sldChg>
    </pc:docChg>
  </pc:docChgLst>
  <pc:docChgLst>
    <pc:chgData name="Dhulipala, Indu" userId="69b21f6f-6228-45a8-a80a-429a974804cc" providerId="ADAL" clId="{AF06479D-5BEF-1840-91BE-EC90CF21EBF7}"/>
    <pc:docChg chg="modSld">
      <pc:chgData name="Dhulipala, Indu" userId="69b21f6f-6228-45a8-a80a-429a974804cc" providerId="ADAL" clId="{AF06479D-5BEF-1840-91BE-EC90CF21EBF7}" dt="2021-12-03T00:16:12.969" v="165" actId="1076"/>
      <pc:docMkLst>
        <pc:docMk/>
      </pc:docMkLst>
      <pc:sldChg chg="modSp">
        <pc:chgData name="Dhulipala, Indu" userId="69b21f6f-6228-45a8-a80a-429a974804cc" providerId="ADAL" clId="{AF06479D-5BEF-1840-91BE-EC90CF21EBF7}" dt="2021-12-03T00:16:12.969" v="165" actId="1076"/>
        <pc:sldMkLst>
          <pc:docMk/>
          <pc:sldMk cId="0" sldId="265"/>
        </pc:sldMkLst>
        <pc:spChg chg="mod">
          <ac:chgData name="Dhulipala, Indu" userId="69b21f6f-6228-45a8-a80a-429a974804cc" providerId="ADAL" clId="{AF06479D-5BEF-1840-91BE-EC90CF21EBF7}" dt="2021-12-03T00:16:12.969" v="165" actId="1076"/>
          <ac:spMkLst>
            <pc:docMk/>
            <pc:sldMk cId="0" sldId="265"/>
            <ac:spMk id="191" creationId="{00000000-0000-0000-0000-000000000000}"/>
          </ac:spMkLst>
        </pc:spChg>
      </pc:sldChg>
    </pc:docChg>
  </pc:docChgLst>
  <pc:docChgLst>
    <pc:chgData name="Dhulipala, Indu" userId="S::dzr5@txstate.edu::69b21f6f-6228-45a8-a80a-429a974804cc" providerId="AD" clId="Web-{BE5285EB-F969-4021-9D33-5A7B80398F08}"/>
    <pc:docChg chg="">
      <pc:chgData name="Dhulipala, Indu" userId="S::dzr5@txstate.edu::69b21f6f-6228-45a8-a80a-429a974804cc" providerId="AD" clId="Web-{BE5285EB-F969-4021-9D33-5A7B80398F08}" dt="2021-12-02T05:56:02.632" v="2"/>
      <pc:docMkLst>
        <pc:docMk/>
      </pc:docMkLst>
      <pc:sldChg chg="delCm">
        <pc:chgData name="Dhulipala, Indu" userId="S::dzr5@txstate.edu::69b21f6f-6228-45a8-a80a-429a974804cc" providerId="AD" clId="Web-{BE5285EB-F969-4021-9D33-5A7B80398F08}" dt="2021-12-02T05:53:53.316" v="0"/>
        <pc:sldMkLst>
          <pc:docMk/>
          <pc:sldMk cId="0" sldId="257"/>
        </pc:sldMkLst>
      </pc:sldChg>
      <pc:sldChg chg="delCm">
        <pc:chgData name="Dhulipala, Indu" userId="S::dzr5@txstate.edu::69b21f6f-6228-45a8-a80a-429a974804cc" providerId="AD" clId="Web-{BE5285EB-F969-4021-9D33-5A7B80398F08}" dt="2021-12-02T05:54:00.520" v="1"/>
        <pc:sldMkLst>
          <pc:docMk/>
          <pc:sldMk cId="0" sldId="258"/>
        </pc:sldMkLst>
      </pc:sldChg>
      <pc:sldChg chg="delCm">
        <pc:chgData name="Dhulipala, Indu" userId="S::dzr5@txstate.edu::69b21f6f-6228-45a8-a80a-429a974804cc" providerId="AD" clId="Web-{BE5285EB-F969-4021-9D33-5A7B80398F08}" dt="2021-12-02T05:56:02.632" v="2"/>
        <pc:sldMkLst>
          <pc:docMk/>
          <pc:sldMk cId="0" sldId="260"/>
        </pc:sldMkLst>
      </pc:sldChg>
    </pc:docChg>
  </pc:docChgLst>
  <pc:docChgLst>
    <pc:chgData name="Kota, Niharika Reddy" userId="S::n_k134@txstate.edu::e6d4bc03-b139-41b2-9006-0b6394b5e83e" providerId="AD" clId="Web-{E8AD4ABE-6A3A-4CAC-BA33-67ACBFDDBD89}"/>
    <pc:docChg chg="modSld">
      <pc:chgData name="Kota, Niharika Reddy" userId="S::n_k134@txstate.edu::e6d4bc03-b139-41b2-9006-0b6394b5e83e" providerId="AD" clId="Web-{E8AD4ABE-6A3A-4CAC-BA33-67ACBFDDBD89}" dt="2021-12-01T20:53:26.691" v="9" actId="14100"/>
      <pc:docMkLst>
        <pc:docMk/>
      </pc:docMkLst>
      <pc:sldChg chg="addCm">
        <pc:chgData name="Kota, Niharika Reddy" userId="S::n_k134@txstate.edu::e6d4bc03-b139-41b2-9006-0b6394b5e83e" providerId="AD" clId="Web-{E8AD4ABE-6A3A-4CAC-BA33-67ACBFDDBD89}" dt="2021-12-01T20:52:34.566" v="2"/>
        <pc:sldMkLst>
          <pc:docMk/>
          <pc:sldMk cId="0" sldId="259"/>
        </pc:sldMkLst>
      </pc:sldChg>
      <pc:sldChg chg="modSp">
        <pc:chgData name="Kota, Niharika Reddy" userId="S::n_k134@txstate.edu::e6d4bc03-b139-41b2-9006-0b6394b5e83e" providerId="AD" clId="Web-{E8AD4ABE-6A3A-4CAC-BA33-67ACBFDDBD89}" dt="2021-12-01T20:53:26.691" v="9" actId="14100"/>
        <pc:sldMkLst>
          <pc:docMk/>
          <pc:sldMk cId="0" sldId="260"/>
        </pc:sldMkLst>
        <pc:spChg chg="mod">
          <ac:chgData name="Kota, Niharika Reddy" userId="S::n_k134@txstate.edu::e6d4bc03-b139-41b2-9006-0b6394b5e83e" providerId="AD" clId="Web-{E8AD4ABE-6A3A-4CAC-BA33-67ACBFDDBD89}" dt="2021-12-01T20:53:26.691" v="9" actId="14100"/>
          <ac:spMkLst>
            <pc:docMk/>
            <pc:sldMk cId="0" sldId="260"/>
            <ac:spMk id="2" creationId="{252AFC99-E0A4-4C37-850A-6550DC663133}"/>
          </ac:spMkLst>
        </pc:spChg>
      </pc:sldChg>
      <pc:sldChg chg="delCm">
        <pc:chgData name="Kota, Niharika Reddy" userId="S::n_k134@txstate.edu::e6d4bc03-b139-41b2-9006-0b6394b5e83e" providerId="AD" clId="Web-{E8AD4ABE-6A3A-4CAC-BA33-67ACBFDDBD89}" dt="2021-12-01T20:52:13.707" v="1"/>
        <pc:sldMkLst>
          <pc:docMk/>
          <pc:sldMk cId="0" sldId="261"/>
        </pc:sldMkLst>
      </pc:sldChg>
      <pc:sldChg chg="delCm">
        <pc:chgData name="Kota, Niharika Reddy" userId="S::n_k134@txstate.edu::e6d4bc03-b139-41b2-9006-0b6394b5e83e" providerId="AD" clId="Web-{E8AD4ABE-6A3A-4CAC-BA33-67ACBFDDBD89}" dt="2021-12-01T20:52:08.411" v="0"/>
        <pc:sldMkLst>
          <pc:docMk/>
          <pc:sldMk cId="977131160" sldId="301"/>
        </pc:sldMkLst>
      </pc:sldChg>
    </pc:docChg>
  </pc:docChgLst>
  <pc:docChgLst>
    <pc:chgData name="Kota, Niharika Reddy" userId="S::n_k134@txstate.edu::e6d4bc03-b139-41b2-9006-0b6394b5e83e" providerId="AD" clId="Web-{4BDF8A97-FDA1-4D26-B327-8BBABEC7677D}"/>
    <pc:docChg chg="modSld">
      <pc:chgData name="Kota, Niharika Reddy" userId="S::n_k134@txstate.edu::e6d4bc03-b139-41b2-9006-0b6394b5e83e" providerId="AD" clId="Web-{4BDF8A97-FDA1-4D26-B327-8BBABEC7677D}" dt="2021-12-02T03:48:38.104" v="33" actId="20577"/>
      <pc:docMkLst>
        <pc:docMk/>
      </pc:docMkLst>
      <pc:sldChg chg="modSp">
        <pc:chgData name="Kota, Niharika Reddy" userId="S::n_k134@txstate.edu::e6d4bc03-b139-41b2-9006-0b6394b5e83e" providerId="AD" clId="Web-{4BDF8A97-FDA1-4D26-B327-8BBABEC7677D}" dt="2021-12-02T03:48:38.104" v="33" actId="20577"/>
        <pc:sldMkLst>
          <pc:docMk/>
          <pc:sldMk cId="0" sldId="267"/>
        </pc:sldMkLst>
        <pc:spChg chg="mod">
          <ac:chgData name="Kota, Niharika Reddy" userId="S::n_k134@txstate.edu::e6d4bc03-b139-41b2-9006-0b6394b5e83e" providerId="AD" clId="Web-{4BDF8A97-FDA1-4D26-B327-8BBABEC7677D}" dt="2021-12-02T03:48:38.104" v="33" actId="20577"/>
          <ac:spMkLst>
            <pc:docMk/>
            <pc:sldMk cId="0" sldId="267"/>
            <ac:spMk id="18" creationId="{372F4205-A96F-4BCC-9CD1-7301B02C5E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28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714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19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73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45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7278" y="-25"/>
            <a:ext cx="9154509" cy="5147262"/>
            <a:chOff x="2415126" y="2459954"/>
            <a:chExt cx="3373193" cy="1897678"/>
          </a:xfrm>
        </p:grpSpPr>
        <p:sp>
          <p:nvSpPr>
            <p:cNvPr id="103" name="Google Shape;103;p13"/>
            <p:cNvSpPr/>
            <p:nvPr/>
          </p:nvSpPr>
          <p:spPr>
            <a:xfrm>
              <a:off x="2415126" y="2459954"/>
              <a:ext cx="1233400" cy="1897678"/>
            </a:xfrm>
            <a:custGeom>
              <a:avLst/>
              <a:gdLst/>
              <a:ahLst/>
              <a:cxnLst/>
              <a:rect l="l" t="t" r="r" b="b"/>
              <a:pathLst>
                <a:path w="1233400" h="1897678" extrusionOk="0">
                  <a:moveTo>
                    <a:pt x="636027" y="948839"/>
                  </a:moveTo>
                  <a:cubicBezTo>
                    <a:pt x="636027" y="530634"/>
                    <a:pt x="880128" y="169454"/>
                    <a:pt x="1233609" y="0"/>
                  </a:cubicBezTo>
                  <a:lnTo>
                    <a:pt x="0" y="0"/>
                  </a:lnTo>
                  <a:lnTo>
                    <a:pt x="0" y="1897679"/>
                  </a:lnTo>
                  <a:lnTo>
                    <a:pt x="1233609" y="1897679"/>
                  </a:lnTo>
                  <a:cubicBezTo>
                    <a:pt x="880128" y="1728225"/>
                    <a:pt x="636027" y="1367045"/>
                    <a:pt x="636027" y="948839"/>
                  </a:cubicBez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556676" y="2459954"/>
              <a:ext cx="1231643" cy="1897678"/>
            </a:xfrm>
            <a:custGeom>
              <a:avLst/>
              <a:gdLst/>
              <a:ahLst/>
              <a:cxnLst/>
              <a:rect l="l" t="t" r="r" b="b"/>
              <a:pathLst>
                <a:path w="1231643" h="1897678" extrusionOk="0">
                  <a:moveTo>
                    <a:pt x="0" y="0"/>
                  </a:moveTo>
                  <a:cubicBezTo>
                    <a:pt x="353481" y="169454"/>
                    <a:pt x="597582" y="530634"/>
                    <a:pt x="597582" y="948839"/>
                  </a:cubicBezTo>
                  <a:cubicBezTo>
                    <a:pt x="597582" y="1367045"/>
                    <a:pt x="353481" y="1728225"/>
                    <a:pt x="0" y="1897679"/>
                  </a:cubicBezTo>
                  <a:lnTo>
                    <a:pt x="1231852" y="1897679"/>
                  </a:lnTo>
                  <a:lnTo>
                    <a:pt x="1231852" y="0"/>
                  </a:ln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43577" y="2091150"/>
            <a:ext cx="961200" cy="961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3200">
                <a:solidFill>
                  <a:schemeClr val="accent2"/>
                </a:solidFill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-56075" y="707300"/>
            <a:ext cx="63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7200" b="1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r="3175"/>
          <a:stretch/>
        </p:blipFill>
        <p:spPr>
          <a:xfrm>
            <a:off x="5757150" y="1132750"/>
            <a:ext cx="3386850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r="2931"/>
          <a:stretch/>
        </p:blipFill>
        <p:spPr>
          <a:xfrm>
            <a:off x="5091525" y="1132750"/>
            <a:ext cx="4052474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5143900" y="225900"/>
            <a:ext cx="4691700" cy="46917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40890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55300" y="1677000"/>
            <a:ext cx="4089000" cy="27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2506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3421480" y="1353950"/>
            <a:ext cx="22506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1587" r="1587"/>
          <a:stretch/>
        </p:blipFill>
        <p:spPr>
          <a:xfrm>
            <a:off x="5757150" y="1132750"/>
            <a:ext cx="3386850" cy="3505847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16065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2630611" y="1353950"/>
            <a:ext cx="16065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3"/>
          </p:nvPr>
        </p:nvSpPr>
        <p:spPr>
          <a:xfrm>
            <a:off x="4405922" y="1353950"/>
            <a:ext cx="16065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r="1351"/>
          <a:stretch/>
        </p:blipFill>
        <p:spPr>
          <a:xfrm>
            <a:off x="5247875" y="1132750"/>
            <a:ext cx="3896126" cy="3505850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 rot="10800000">
            <a:off x="-112168" y="4127525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855300" y="4362163"/>
            <a:ext cx="7433400" cy="2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145809" y="4337986"/>
            <a:ext cx="232524" cy="328270"/>
            <a:chOff x="7938657" y="1397104"/>
            <a:chExt cx="323850" cy="457200"/>
          </a:xfrm>
        </p:grpSpPr>
        <p:sp>
          <p:nvSpPr>
            <p:cNvPr id="91" name="Google Shape;91;p10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478053" y="527832"/>
            <a:ext cx="8872517" cy="6240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CORONARY HEART DISEASE PREDICTION USING LOGISTIC REGRESSION</a:t>
            </a:r>
          </a:p>
        </p:txBody>
      </p:sp>
      <p:sp>
        <p:nvSpPr>
          <p:cNvPr id="2" name="Google Shape;110;p14">
            <a:extLst>
              <a:ext uri="{FF2B5EF4-FFF2-40B4-BE49-F238E27FC236}">
                <a16:creationId xmlns:a16="http://schemas.microsoft.com/office/drawing/2014/main" id="{B63A1427-D861-4DD7-9D18-41CC531A6151}"/>
              </a:ext>
            </a:extLst>
          </p:cNvPr>
          <p:cNvSpPr txBox="1">
            <a:spLocks/>
          </p:cNvSpPr>
          <p:nvPr/>
        </p:nvSpPr>
        <p:spPr>
          <a:xfrm>
            <a:off x="568058" y="3025010"/>
            <a:ext cx="5324455" cy="140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r>
              <a:rPr lang="en" sz="2000"/>
              <a:t>Team Members:</a:t>
            </a:r>
            <a:endParaRPr lang="en-US"/>
          </a:p>
          <a:p>
            <a:endParaRPr lang="en" sz="2000"/>
          </a:p>
          <a:p>
            <a:r>
              <a:rPr lang="en" sz="2000"/>
              <a:t>Anjali Goel</a:t>
            </a:r>
          </a:p>
          <a:p>
            <a:r>
              <a:rPr lang="en" sz="2000"/>
              <a:t>Akshitha Karthick Kumar</a:t>
            </a:r>
          </a:p>
          <a:p>
            <a:r>
              <a:rPr lang="en" sz="2000"/>
              <a:t>Harshal Y </a:t>
            </a:r>
            <a:r>
              <a:rPr lang="en" sz="2000" err="1"/>
              <a:t>Shelare</a:t>
            </a:r>
            <a:endParaRPr lang="en" sz="2000"/>
          </a:p>
          <a:p>
            <a:r>
              <a:rPr lang="en" sz="2000"/>
              <a:t>Indu Dhulipala</a:t>
            </a:r>
            <a:endParaRPr lang="en"/>
          </a:p>
          <a:p>
            <a:r>
              <a:rPr lang="en" sz="2000"/>
              <a:t>Niharika Reddy Kota </a:t>
            </a:r>
          </a:p>
        </p:txBody>
      </p:sp>
      <p:sp>
        <p:nvSpPr>
          <p:cNvPr id="3" name="Google Shape;110;p14">
            <a:extLst>
              <a:ext uri="{FF2B5EF4-FFF2-40B4-BE49-F238E27FC236}">
                <a16:creationId xmlns:a16="http://schemas.microsoft.com/office/drawing/2014/main" id="{D20D0D73-04C2-482C-AED1-FC8FE3DDCDEC}"/>
              </a:ext>
            </a:extLst>
          </p:cNvPr>
          <p:cNvSpPr txBox="1">
            <a:spLocks/>
          </p:cNvSpPr>
          <p:nvPr/>
        </p:nvSpPr>
        <p:spPr>
          <a:xfrm>
            <a:off x="987640" y="1352935"/>
            <a:ext cx="5318502" cy="62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bin Condensed SemiBold"/>
              <a:buNone/>
              <a:defRPr sz="5400" b="0" i="0" u="none" strike="noStrike" cap="none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pPr algn="ctr"/>
            <a:r>
              <a:rPr lang="en" sz="2000"/>
              <a:t>QMST 5334: STATISTICAL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10</a:t>
            </a:fld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 idx="4294967295"/>
          </p:nvPr>
        </p:nvSpPr>
        <p:spPr>
          <a:xfrm>
            <a:off x="318541" y="658812"/>
            <a:ext cx="6602413" cy="74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BIAVARIATE ANALYSIS (Cont..)</a:t>
            </a:r>
            <a:endParaRPr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6ED116-59FA-4243-BE1D-FB7EB180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852" y="2391639"/>
            <a:ext cx="3801879" cy="2505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B269E-C8DF-4885-9A28-3A79B136F1C1}"/>
              </a:ext>
            </a:extLst>
          </p:cNvPr>
          <p:cNvSpPr txBox="1"/>
          <p:nvPr/>
        </p:nvSpPr>
        <p:spPr>
          <a:xfrm>
            <a:off x="3078604" y="1771650"/>
            <a:ext cx="31741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 cholesterol in people with risk of CHD is higher than those without the risk of CHD.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662394" y="1511112"/>
            <a:ext cx="4993800" cy="2406019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IN" sz="1600"/>
              <a:t> </a:t>
            </a:r>
            <a:r>
              <a:rPr lang="en-IN" sz="1600" err="1"/>
              <a:t>TenYearCHD</a:t>
            </a:r>
            <a:r>
              <a:rPr lang="en-IN" sz="1600"/>
              <a:t> column as dependent variable and </a:t>
            </a:r>
            <a:r>
              <a:rPr lang="en-GB" sz="1600">
                <a:effectLst/>
                <a:ea typeface="MS Mincho"/>
                <a:cs typeface="Arial"/>
              </a:rPr>
              <a:t>age, sex, number of cigarettes smoked per day, and systolic Blood Pressure </a:t>
            </a:r>
            <a:r>
              <a:rPr lang="en-GB" sz="1600">
                <a:ea typeface="MS Mincho"/>
                <a:cs typeface="Arial"/>
              </a:rPr>
              <a:t>as the</a:t>
            </a:r>
            <a:r>
              <a:rPr lang="en-GB" sz="1600">
                <a:effectLst/>
                <a:ea typeface="MS Mincho"/>
                <a:cs typeface="Arial"/>
              </a:rPr>
              <a:t> key independent variables of interest</a:t>
            </a:r>
            <a:endParaRPr lang="en-IN" sz="1600">
              <a:ea typeface="MS Mincho"/>
              <a:cs typeface="Arial"/>
            </a:endParaRPr>
          </a:p>
          <a:p>
            <a:pPr marL="285750" indent="-285750"/>
            <a:r>
              <a:rPr lang="en-IN" sz="1600"/>
              <a:t>Threshold value is set to 0.5 in the model as it is morally neutral</a:t>
            </a:r>
            <a:endParaRPr lang="en-US" sz="1600"/>
          </a:p>
          <a:p>
            <a:pPr marL="285750" indent="-285750">
              <a:lnSpc>
                <a:spcPct val="114999"/>
              </a:lnSpc>
            </a:pPr>
            <a:r>
              <a:rPr lang="en-IN" sz="1600"/>
              <a:t>Dropped a column education – no significant role as a risk factor for the disease</a:t>
            </a:r>
            <a:endParaRPr lang="en-US" sz="1600"/>
          </a:p>
          <a:p>
            <a:pPr marL="285750" indent="-285750">
              <a:lnSpc>
                <a:spcPct val="114999"/>
              </a:lnSpc>
            </a:pPr>
            <a:endParaRPr lang="en-US" sz="1600"/>
          </a:p>
          <a:p>
            <a:pPr marL="285750" lvl="0" indent="-28575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855299" y="659450"/>
            <a:ext cx="3198165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MODEL BUILDING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855300" y="1677000"/>
            <a:ext cx="4089000" cy="27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/>
              <a:t>Step 1: Data cleaning and transformation</a:t>
            </a:r>
          </a:p>
          <a:p>
            <a:pPr marL="0" indent="0">
              <a:buNone/>
            </a:pPr>
            <a:r>
              <a:rPr lang="en-IN" sz="2000"/>
              <a:t> - to check and remove the missing values and insignificant variables</a:t>
            </a:r>
          </a:p>
          <a:p>
            <a:pPr marL="0" indent="0">
              <a:buNone/>
            </a:pPr>
            <a:r>
              <a:rPr lang="en-IN" sz="2000"/>
              <a:t> - Converting data type of categorical variables into factors</a:t>
            </a:r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12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r="14646"/>
          <a:stretch/>
        </p:blipFill>
        <p:spPr>
          <a:xfrm>
            <a:off x="5143912" y="225900"/>
            <a:ext cx="4691700" cy="4691700"/>
          </a:xfrm>
          <a:prstGeom prst="chord">
            <a:avLst>
              <a:gd name="adj1" fmla="val 2700000"/>
              <a:gd name="adj2" fmla="val 18900087"/>
            </a:avLst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 rot="-5400000">
            <a:off x="5092400" y="-255837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855299" y="659450"/>
            <a:ext cx="5070579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MODEL BUILDING (Cont..)</a:t>
            </a: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855300" y="1677000"/>
            <a:ext cx="4089000" cy="27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2000"/>
              <a:t>Step 2: Building Logistic regression model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/>
              <a:t> - Data sampling for regression modelling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/>
              <a:t> - modelling of logistic regression model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/>
              <a:t> - Hypothesis test 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/>
              <a:t> - Hypothesis test 2</a:t>
            </a:r>
            <a:endParaRPr sz="2000"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13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r="14646"/>
          <a:stretch/>
        </p:blipFill>
        <p:spPr>
          <a:xfrm>
            <a:off x="5143912" y="225900"/>
            <a:ext cx="4691700" cy="4691700"/>
          </a:xfrm>
          <a:prstGeom prst="chord">
            <a:avLst>
              <a:gd name="adj1" fmla="val 2700000"/>
              <a:gd name="adj2" fmla="val 18900087"/>
            </a:avLst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 rot="-5400000">
            <a:off x="5092400" y="-255837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ctrTitle" idx="4294967295"/>
          </p:nvPr>
        </p:nvSpPr>
        <p:spPr>
          <a:xfrm>
            <a:off x="855300" y="970544"/>
            <a:ext cx="5630560" cy="931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7200"/>
              <a:t>BEST MODEL</a:t>
            </a:r>
          </a:p>
        </p:txBody>
      </p:sp>
      <p:sp>
        <p:nvSpPr>
          <p:cNvPr id="164" name="Google Shape;164;p21"/>
          <p:cNvSpPr/>
          <p:nvPr/>
        </p:nvSpPr>
        <p:spPr>
          <a:xfrm>
            <a:off x="7465019" y="3726594"/>
            <a:ext cx="347441" cy="3317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033675" y="1863528"/>
            <a:ext cx="1488469" cy="1488847"/>
            <a:chOff x="6654650" y="3665275"/>
            <a:chExt cx="409100" cy="409125"/>
          </a:xfrm>
        </p:grpSpPr>
        <p:sp>
          <p:nvSpPr>
            <p:cNvPr id="166" name="Google Shape;166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1"/>
          <p:cNvGrpSpPr/>
          <p:nvPr/>
        </p:nvGrpSpPr>
        <p:grpSpPr>
          <a:xfrm rot="1057041">
            <a:off x="5599089" y="3034130"/>
            <a:ext cx="983391" cy="983504"/>
            <a:chOff x="570875" y="4322250"/>
            <a:chExt cx="443300" cy="443325"/>
          </a:xfrm>
        </p:grpSpPr>
        <p:sp>
          <p:nvSpPr>
            <p:cNvPr id="169" name="Google Shape;169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 rot="2466844">
            <a:off x="5709630" y="2152214"/>
            <a:ext cx="482721" cy="4609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/>
          <p:nvPr/>
        </p:nvSpPr>
        <p:spPr>
          <a:xfrm rot="-1609319">
            <a:off x="6415602" y="2442231"/>
            <a:ext cx="347370" cy="3316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1"/>
          <p:cNvSpPr/>
          <p:nvPr/>
        </p:nvSpPr>
        <p:spPr>
          <a:xfrm rot="2926209">
            <a:off x="8521920" y="2704998"/>
            <a:ext cx="260162" cy="2484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"/>
          <p:cNvSpPr/>
          <p:nvPr/>
        </p:nvSpPr>
        <p:spPr>
          <a:xfrm rot="-1609052">
            <a:off x="7439323" y="1040920"/>
            <a:ext cx="234385" cy="2237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3EAEF-32DD-4A06-9CE5-4EB9BF3838DC}"/>
              </a:ext>
            </a:extLst>
          </p:cNvPr>
          <p:cNvSpPr txBox="1"/>
          <p:nvPr/>
        </p:nvSpPr>
        <p:spPr>
          <a:xfrm>
            <a:off x="828369" y="2650408"/>
            <a:ext cx="520215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>
                <a:solidFill>
                  <a:schemeClr val="tx1"/>
                </a:solidFill>
                <a:latin typeface="News Cycle"/>
                <a:sym typeface="News Cycle"/>
              </a:rPr>
              <a:t>The Regression model built with independent variables </a:t>
            </a:r>
            <a:r>
              <a:rPr lang="en-US" sz="1600" err="1">
                <a:solidFill>
                  <a:schemeClr val="tx1"/>
                </a:solidFill>
                <a:latin typeface="News Cycle"/>
                <a:sym typeface="News Cycle"/>
              </a:rPr>
              <a:t>totChol</a:t>
            </a:r>
            <a:r>
              <a:rPr lang="en-US" sz="1600">
                <a:solidFill>
                  <a:schemeClr val="tx1"/>
                </a:solidFill>
                <a:latin typeface="News Cycle"/>
                <a:sym typeface="News Cycle"/>
              </a:rPr>
              <a:t>, </a:t>
            </a:r>
            <a:r>
              <a:rPr lang="en-US" sz="1600" err="1">
                <a:solidFill>
                  <a:schemeClr val="tx1"/>
                </a:solidFill>
                <a:latin typeface="News Cycle"/>
                <a:sym typeface="News Cycle"/>
              </a:rPr>
              <a:t>sysBP</a:t>
            </a:r>
            <a:r>
              <a:rPr lang="en-US" sz="1600">
                <a:solidFill>
                  <a:schemeClr val="tx1"/>
                </a:solidFill>
                <a:latin typeface="News Cycle"/>
                <a:sym typeface="News Cycle"/>
              </a:rPr>
              <a:t>, diabetes, age, </a:t>
            </a:r>
            <a:r>
              <a:rPr lang="en-US" sz="1600" err="1">
                <a:solidFill>
                  <a:schemeClr val="tx1"/>
                </a:solidFill>
                <a:latin typeface="News Cycle"/>
                <a:sym typeface="News Cycle"/>
              </a:rPr>
              <a:t>currentSmoker</a:t>
            </a:r>
            <a:r>
              <a:rPr lang="en-US" sz="1600">
                <a:solidFill>
                  <a:schemeClr val="tx1"/>
                </a:solidFill>
                <a:latin typeface="News Cycle"/>
                <a:sym typeface="News Cycle"/>
              </a:rPr>
              <a:t>, sex, prevalent Stroke, and diaBP​ with the threshold 0.04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855299" y="659450"/>
            <a:ext cx="5070579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PREDICTIONS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15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r="14646"/>
          <a:stretch/>
        </p:blipFill>
        <p:spPr>
          <a:xfrm>
            <a:off x="5143912" y="225900"/>
            <a:ext cx="4691700" cy="4691700"/>
          </a:xfrm>
          <a:prstGeom prst="chord">
            <a:avLst>
              <a:gd name="adj1" fmla="val 2700000"/>
              <a:gd name="adj2" fmla="val 18900087"/>
            </a:avLst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 rot="-5400000">
            <a:off x="5092400" y="-255837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3;p21">
            <a:extLst>
              <a:ext uri="{FF2B5EF4-FFF2-40B4-BE49-F238E27FC236}">
                <a16:creationId xmlns:a16="http://schemas.microsoft.com/office/drawing/2014/main" id="{D76A9A50-DEE5-4DBE-8F70-EFDCF6EEFD85}"/>
              </a:ext>
            </a:extLst>
          </p:cNvPr>
          <p:cNvSpPr txBox="1">
            <a:spLocks noGrp="1"/>
          </p:cNvSpPr>
          <p:nvPr/>
        </p:nvSpPr>
        <p:spPr>
          <a:xfrm>
            <a:off x="707441" y="1866493"/>
            <a:ext cx="46764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None/>
            </a:pPr>
            <a:r>
              <a:rPr lang="en-IN"/>
              <a:t>Step 1: Using predict method on the test dataset</a:t>
            </a:r>
          </a:p>
          <a:p>
            <a:pPr marL="0" indent="0">
              <a:buNone/>
            </a:pPr>
            <a:r>
              <a:rPr lang="en-IN"/>
              <a:t>Step 2: Estimating accuracy for the predicted model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974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INFERENCES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659197" y="1198234"/>
            <a:ext cx="5037126" cy="25364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IN" sz="1400" dirty="0">
                <a:solidFill>
                  <a:schemeClr val="tx1"/>
                </a:solidFill>
              </a:rPr>
              <a:t>In Hypothesis test 1, we accept alternate hypothesis (H</a:t>
            </a:r>
            <a:r>
              <a:rPr lang="en-IN" sz="1400" baseline="-25000" dirty="0">
                <a:solidFill>
                  <a:schemeClr val="tx1"/>
                </a:solidFill>
              </a:rPr>
              <a:t>a</a:t>
            </a:r>
            <a:r>
              <a:rPr lang="en-IN" sz="1400" dirty="0">
                <a:solidFill>
                  <a:schemeClr val="tx1"/>
                </a:solidFill>
              </a:rPr>
              <a:t>), model fits better with independent variables</a:t>
            </a:r>
          </a:p>
          <a:p>
            <a:pPr marL="285750" indent="-285750">
              <a:lnSpc>
                <a:spcPct val="100000"/>
              </a:lnSpc>
            </a:pPr>
            <a:r>
              <a:rPr lang="en-IN" sz="1400" dirty="0">
                <a:solidFill>
                  <a:schemeClr val="tx1"/>
                </a:solidFill>
              </a:rPr>
              <a:t>In Hypothesis test 2, we accept alternate hypothesis (H</a:t>
            </a:r>
            <a:r>
              <a:rPr lang="en-IN" sz="1400" baseline="-25000" dirty="0">
                <a:solidFill>
                  <a:schemeClr val="tx1"/>
                </a:solidFill>
              </a:rPr>
              <a:t>a</a:t>
            </a:r>
            <a:r>
              <a:rPr lang="en-IN" sz="1400" dirty="0">
                <a:solidFill>
                  <a:schemeClr val="tx1"/>
                </a:solidFill>
              </a:rPr>
              <a:t>) , complicated model is better fit</a:t>
            </a:r>
          </a:p>
          <a:p>
            <a:pPr marL="285750" indent="-285750">
              <a:lnSpc>
                <a:spcPct val="100000"/>
              </a:lnSpc>
            </a:pPr>
            <a:r>
              <a:rPr lang="en-IN" sz="1400" b="0" i="0" dirty="0">
                <a:solidFill>
                  <a:schemeClr val="tx1"/>
                </a:solidFill>
                <a:effectLst/>
                <a:ea typeface="News Cycle" panose="020B0604020202020204" charset="2"/>
                <a:cs typeface="News Cycle" panose="020B0604020202020204" charset="2"/>
              </a:rPr>
              <a:t>AUROC = </a:t>
            </a:r>
            <a:r>
              <a:rPr lang="en-IN" sz="1400" dirty="0">
                <a:solidFill>
                  <a:schemeClr val="tx1"/>
                </a:solidFill>
                <a:ea typeface="News Cycle" panose="020B0604020202020204" charset="2"/>
                <a:cs typeface="News Cycle" panose="020B0604020202020204" charset="2"/>
              </a:rPr>
              <a:t>0.52</a:t>
            </a:r>
            <a:r>
              <a:rPr lang="en-IN" sz="1400" b="0" i="0" dirty="0">
                <a:solidFill>
                  <a:schemeClr val="tx1"/>
                </a:solidFill>
                <a:effectLst/>
                <a:ea typeface="News Cycle" panose="020B0604020202020204" charset="2"/>
                <a:cs typeface="News Cycle" panose="020B0604020202020204" charset="2"/>
              </a:rPr>
              <a:t> &gt; initial threshold (0.5), model generates more than 52.3% correct results</a:t>
            </a:r>
          </a:p>
          <a:p>
            <a:pPr marL="285750" indent="-285750">
              <a:lnSpc>
                <a:spcPct val="100000"/>
              </a:lnSpc>
            </a:pPr>
            <a:r>
              <a:rPr lang="en-IN" sz="1400" b="0" i="0" dirty="0">
                <a:solidFill>
                  <a:schemeClr val="tx1"/>
                </a:solidFill>
                <a:effectLst/>
                <a:ea typeface="News Cycle" panose="020B0604020202020204" charset="2"/>
                <a:cs typeface="News Cycle" panose="020B0604020202020204" charset="2"/>
              </a:rPr>
              <a:t>Specificity = </a:t>
            </a:r>
            <a:r>
              <a:rPr lang="en-IN" sz="1400" dirty="0">
                <a:solidFill>
                  <a:schemeClr val="tx1"/>
                </a:solidFill>
                <a:ea typeface="News Cycle" panose="020B0604020202020204" charset="2"/>
                <a:cs typeface="News Cycle" panose="020B0604020202020204" charset="2"/>
              </a:rPr>
              <a:t>0.98</a:t>
            </a:r>
            <a:r>
              <a:rPr lang="en-IN" sz="1400" b="0" i="0" dirty="0">
                <a:solidFill>
                  <a:schemeClr val="tx1"/>
                </a:solidFill>
                <a:effectLst/>
                <a:ea typeface="News Cycle" panose="020B0604020202020204" charset="2"/>
                <a:cs typeface="News Cycle" panose="020B0604020202020204" charset="2"/>
              </a:rPr>
              <a:t>, fewer false positives</a:t>
            </a:r>
          </a:p>
          <a:p>
            <a:pPr marL="285750" indent="-285750">
              <a:lnSpc>
                <a:spcPct val="100000"/>
              </a:lnSpc>
            </a:pPr>
            <a:r>
              <a:rPr lang="en-IN" sz="1400" b="0" i="0" dirty="0">
                <a:solidFill>
                  <a:schemeClr val="tx1"/>
                </a:solidFill>
                <a:effectLst/>
                <a:ea typeface="News Cycle" panose="020B0604020202020204" charset="2"/>
                <a:cs typeface="News Cycle" panose="020B0604020202020204" charset="2"/>
              </a:rPr>
              <a:t>Sensitivity = 0.06, more false negatives</a:t>
            </a:r>
          </a:p>
          <a:p>
            <a:pPr marL="285750" indent="-285750">
              <a:lnSpc>
                <a:spcPct val="100000"/>
              </a:lnSpc>
            </a:pPr>
            <a:r>
              <a:rPr lang="en-IN" sz="1400" b="0" i="0" dirty="0">
                <a:solidFill>
                  <a:schemeClr val="tx1"/>
                </a:solidFill>
                <a:effectLst/>
                <a:ea typeface="News Cycle" panose="020B0604020202020204" charset="2"/>
                <a:cs typeface="News Cycle" panose="020B0604020202020204" charset="2"/>
              </a:rPr>
              <a:t>Overall accuracy = 84.27% for independent variables </a:t>
            </a:r>
            <a:r>
              <a:rPr lang="en-US" sz="1400" b="0" i="0" dirty="0" err="1">
                <a:solidFill>
                  <a:schemeClr val="tx1"/>
                </a:solidFill>
                <a:effectLst/>
                <a:ea typeface="MS Mincho"/>
                <a:cs typeface="Arial"/>
              </a:rPr>
              <a:t>totChol</a:t>
            </a:r>
            <a:r>
              <a:rPr lang="en-US" sz="1400" b="0" i="0" dirty="0">
                <a:solidFill>
                  <a:schemeClr val="tx1"/>
                </a:solidFill>
                <a:effectLst/>
                <a:ea typeface="MS Mincho"/>
                <a:cs typeface="Arial"/>
              </a:rPr>
              <a:t>, sysBP, diabetes, age, currentSmoker, sex, prevalent Stroke, and </a:t>
            </a:r>
            <a:r>
              <a:rPr lang="en-US" sz="1400" b="0" i="0" dirty="0" err="1">
                <a:solidFill>
                  <a:schemeClr val="tx1"/>
                </a:solidFill>
                <a:effectLst/>
                <a:ea typeface="MS Mincho"/>
                <a:cs typeface="Arial"/>
              </a:rPr>
              <a:t>diaBP</a:t>
            </a:r>
            <a:endParaRPr lang="en-US" sz="1400" b="0" i="0" dirty="0">
              <a:solidFill>
                <a:schemeClr val="tx1"/>
              </a:solidFill>
              <a:effectLst/>
              <a:ea typeface="MS Mincho"/>
              <a:cs typeface="Arial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b="0" i="0" dirty="0">
                <a:solidFill>
                  <a:schemeClr val="tx1"/>
                </a:solidFill>
                <a:effectLst/>
                <a:ea typeface="MS Mincho"/>
                <a:cs typeface="Arial"/>
              </a:rPr>
              <a:t>Performance of the predicted model decreases to 85 </a:t>
            </a:r>
          </a:p>
          <a:p>
            <a:pPr marL="285750" indent="-285750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ea typeface="MS Mincho"/>
                <a:cs typeface="Arial"/>
              </a:rPr>
              <a:t>% when independent variables age, sex or current smoker are not included</a:t>
            </a:r>
            <a:endParaRPr lang="en-US" sz="1400" b="0" i="0" dirty="0">
              <a:solidFill>
                <a:schemeClr val="tx1"/>
              </a:solidFill>
              <a:effectLst/>
              <a:ea typeface="MS Mincho"/>
              <a:cs typeface="Arial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b="0" i="0" dirty="0">
                <a:solidFill>
                  <a:schemeClr val="tx1"/>
                </a:solidFill>
                <a:effectLst/>
                <a:ea typeface="MS Mincho"/>
                <a:cs typeface="Arial"/>
              </a:rPr>
              <a:t>Accuracy = </a:t>
            </a:r>
            <a:r>
              <a:rPr lang="en-US" sz="1400" dirty="0">
                <a:solidFill>
                  <a:schemeClr val="tx1"/>
                </a:solidFill>
                <a:ea typeface="MS Mincho"/>
                <a:cs typeface="Arial"/>
              </a:rPr>
              <a:t>93.75%,</a:t>
            </a:r>
            <a:r>
              <a:rPr lang="en-US" sz="1400" b="0" i="0" dirty="0">
                <a:solidFill>
                  <a:schemeClr val="tx1"/>
                </a:solidFill>
                <a:effectLst/>
                <a:ea typeface="MS Mincho"/>
                <a:cs typeface="Arial"/>
              </a:rPr>
              <a:t> model rightly predicted people with heart disease</a:t>
            </a:r>
            <a:endParaRPr lang="en-IN" sz="1400" dirty="0">
              <a:solidFill>
                <a:schemeClr val="tx1"/>
              </a:solidFill>
              <a:effectLst/>
              <a:ea typeface="MS Mincho"/>
              <a:cs typeface="Arial"/>
            </a:endParaRPr>
          </a:p>
          <a:p>
            <a:pPr marL="285750" indent="-285750">
              <a:lnSpc>
                <a:spcPct val="100000"/>
              </a:lnSpc>
            </a:pPr>
            <a:endParaRPr lang="en-I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</a:pP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17</a:t>
            </a:fld>
            <a:endParaRPr/>
          </a:p>
        </p:txBody>
      </p:sp>
      <p:sp>
        <p:nvSpPr>
          <p:cNvPr id="18" name="Google Shape;163;p21">
            <a:extLst>
              <a:ext uri="{FF2B5EF4-FFF2-40B4-BE49-F238E27FC236}">
                <a16:creationId xmlns:a16="http://schemas.microsoft.com/office/drawing/2014/main" id="{372F4205-A96F-4BCC-9CD1-7301B02C5ECA}"/>
              </a:ext>
            </a:extLst>
          </p:cNvPr>
          <p:cNvSpPr txBox="1">
            <a:spLocks/>
          </p:cNvSpPr>
          <p:nvPr/>
        </p:nvSpPr>
        <p:spPr>
          <a:xfrm>
            <a:off x="506588" y="1865627"/>
            <a:ext cx="4676400" cy="249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285750" indent="-285750"/>
            <a:r>
              <a:rPr lang="en-US" sz="1600"/>
              <a:t>Found the potential risk factors of coronary heart disease</a:t>
            </a:r>
            <a:endParaRPr lang="en-US"/>
          </a:p>
          <a:p>
            <a:pPr marL="285750" indent="-285750">
              <a:lnSpc>
                <a:spcPct val="114999"/>
              </a:lnSpc>
            </a:pPr>
            <a:r>
              <a:rPr lang="en-US" sz="1600"/>
              <a:t>Predicted the number of people who are at risk using logistic regression.</a:t>
            </a:r>
            <a:endParaRPr lang="en-US"/>
          </a:p>
          <a:p>
            <a:pPr marL="285750" indent="-285750">
              <a:lnSpc>
                <a:spcPct val="114999"/>
              </a:lnSpc>
            </a:pPr>
            <a:r>
              <a:rPr lang="en-US" sz="1600"/>
              <a:t>Model trained and generated predictions with an accuracy of 93.75% with optimal threshold of 0.04 </a:t>
            </a:r>
            <a:endParaRPr lang="en-US"/>
          </a:p>
          <a:p>
            <a:pPr marL="0" indent="0">
              <a:buFont typeface="News Cycle"/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 idx="4294967295"/>
          </p:nvPr>
        </p:nvSpPr>
        <p:spPr>
          <a:xfrm>
            <a:off x="2141550" y="2297400"/>
            <a:ext cx="45561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THANK YOU!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848212" y="737422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509070" y="403811"/>
            <a:ext cx="5318502" cy="6240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AGENDA</a:t>
            </a:r>
            <a:endParaRPr lang="en-US" sz="3200"/>
          </a:p>
        </p:txBody>
      </p:sp>
      <p:sp>
        <p:nvSpPr>
          <p:cNvPr id="3" name="Google Shape;117;p15">
            <a:extLst>
              <a:ext uri="{FF2B5EF4-FFF2-40B4-BE49-F238E27FC236}">
                <a16:creationId xmlns:a16="http://schemas.microsoft.com/office/drawing/2014/main" id="{BEFE8B3C-27DF-479E-A54C-83927EBD2128}"/>
              </a:ext>
            </a:extLst>
          </p:cNvPr>
          <p:cNvSpPr txBox="1">
            <a:spLocks/>
          </p:cNvSpPr>
          <p:nvPr/>
        </p:nvSpPr>
        <p:spPr>
          <a:xfrm>
            <a:off x="341286" y="940878"/>
            <a:ext cx="4958081" cy="2873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lnSpc>
                <a:spcPct val="114999"/>
              </a:lnSpc>
              <a:buFont typeface="Wingdings"/>
              <a:buChar char="Ø"/>
            </a:pPr>
            <a:endParaRPr lang="en-GB" sz="120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" sz="1600">
                <a:solidFill>
                  <a:schemeClr val="bg1"/>
                </a:solidFill>
              </a:rPr>
              <a:t>Problem Statement</a:t>
            </a:r>
            <a:endParaRPr lang="en-US" sz="160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" sz="1600">
                <a:solidFill>
                  <a:schemeClr val="bg1"/>
                </a:solidFill>
              </a:rPr>
              <a:t>About Data &amp; Variables</a:t>
            </a:r>
            <a:endParaRPr lang="en-US" sz="160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" sz="1600">
                <a:solidFill>
                  <a:schemeClr val="bg1"/>
                </a:solidFill>
              </a:rPr>
              <a:t>Descriptive Statistics &amp; Outliers</a:t>
            </a:r>
            <a:endParaRPr lang="en-US" sz="160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" sz="1600">
                <a:solidFill>
                  <a:schemeClr val="bg1"/>
                </a:solidFill>
              </a:rPr>
              <a:t>Problem Approach</a:t>
            </a:r>
            <a:endParaRPr lang="en-US" sz="160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" sz="1600">
                <a:solidFill>
                  <a:schemeClr val="bg1"/>
                </a:solidFill>
              </a:rPr>
              <a:t>Bivariate Analysis</a:t>
            </a:r>
            <a:endParaRPr lang="en-US" sz="160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" sz="1600">
                <a:solidFill>
                  <a:schemeClr val="bg1"/>
                </a:solidFill>
              </a:rPr>
              <a:t>Assumptions</a:t>
            </a:r>
            <a:endParaRPr lang="en-US" sz="160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" sz="1600">
                <a:solidFill>
                  <a:schemeClr val="bg1"/>
                </a:solidFill>
              </a:rPr>
              <a:t>Model Building </a:t>
            </a:r>
            <a:endParaRPr lang="en-US" sz="160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" sz="1600">
                <a:solidFill>
                  <a:schemeClr val="bg1"/>
                </a:solidFill>
              </a:rPr>
              <a:t>Inferences</a:t>
            </a:r>
            <a:endParaRPr lang="en-US" sz="160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Ø"/>
            </a:pPr>
            <a:r>
              <a:rPr lang="en" sz="1600">
                <a:solidFill>
                  <a:schemeClr val="bg1"/>
                </a:solidFill>
              </a:rPr>
              <a:t>Conclusions</a:t>
            </a:r>
            <a:endParaRPr lang="en-US" sz="160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Wingdings"/>
              <a:buChar char="Ø"/>
            </a:pPr>
            <a:endParaRPr lang="en" sz="120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Wingdings"/>
              <a:buChar char="Ø"/>
            </a:pPr>
            <a:endParaRPr lang="en" sz="1200">
              <a:solidFill>
                <a:schemeClr val="bg1"/>
              </a:solidFill>
            </a:endParaRPr>
          </a:p>
          <a:p>
            <a:pPr marL="171450" indent="-171450">
              <a:lnSpc>
                <a:spcPct val="114999"/>
              </a:lnSpc>
              <a:buFont typeface="Wingdings"/>
              <a:buChar char="Ø"/>
            </a:pPr>
            <a:endParaRPr lang="en-GB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812412" y="1411100"/>
            <a:ext cx="4958081" cy="2873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lnSpc>
                <a:spcPct val="114999"/>
              </a:lnSpc>
            </a:pPr>
            <a:r>
              <a:rPr lang="en-GB" sz="1400"/>
              <a:t>WHO estimates 12 million deaths occurring worldwide every year due</a:t>
            </a:r>
            <a:r>
              <a:rPr lang="en-GB" sz="1200"/>
              <a:t> </a:t>
            </a:r>
            <a:r>
              <a:rPr lang="en-GB" sz="1400"/>
              <a:t>to heart diseases. </a:t>
            </a:r>
          </a:p>
          <a:p>
            <a:pPr marL="171450" indent="-171450">
              <a:lnSpc>
                <a:spcPct val="114999"/>
              </a:lnSpc>
            </a:pPr>
            <a:r>
              <a:rPr lang="en-GB" sz="1400"/>
              <a:t>Early prognosis can aid in making decisions on lifestyle changes in high-risk patients and in turn reduce the complications. </a:t>
            </a:r>
          </a:p>
          <a:p>
            <a:pPr marL="0" indent="0">
              <a:lnSpc>
                <a:spcPct val="114999"/>
              </a:lnSpc>
              <a:buNone/>
            </a:pPr>
            <a:endParaRPr lang="en-GB" sz="1400"/>
          </a:p>
          <a:p>
            <a:pPr marL="171450" indent="-171450">
              <a:lnSpc>
                <a:spcPct val="114999"/>
              </a:lnSpc>
            </a:pPr>
            <a:r>
              <a:rPr lang="en-GB" sz="1400" b="1"/>
              <a:t>Objectives</a:t>
            </a:r>
            <a:r>
              <a:rPr lang="en-GB" sz="1400"/>
              <a:t>: </a:t>
            </a:r>
          </a:p>
          <a:p>
            <a:pPr lvl="1">
              <a:lnSpc>
                <a:spcPct val="114999"/>
              </a:lnSpc>
            </a:pPr>
            <a:r>
              <a:rPr lang="en-GB" sz="1400"/>
              <a:t>To find out the most relevant/risk factors of heart disease </a:t>
            </a:r>
          </a:p>
          <a:p>
            <a:pPr lvl="1">
              <a:lnSpc>
                <a:spcPct val="114999"/>
              </a:lnSpc>
            </a:pPr>
            <a:r>
              <a:rPr lang="en-GB" sz="1400"/>
              <a:t>Predict the overall risk of having heart disease in the next 10 years. </a:t>
            </a:r>
          </a:p>
          <a:p>
            <a:pPr marL="0" indent="0">
              <a:lnSpc>
                <a:spcPct val="114999"/>
              </a:lnSpc>
              <a:buNone/>
            </a:pPr>
            <a:endParaRPr lang="en-GB" sz="1400"/>
          </a:p>
          <a:p>
            <a:pPr marL="171450" indent="-171450">
              <a:lnSpc>
                <a:spcPct val="114999"/>
              </a:lnSpc>
            </a:pPr>
            <a:endParaRPr lang="en-GB" sz="1200"/>
          </a:p>
          <a:p>
            <a:pPr marL="171450" indent="-171450">
              <a:lnSpc>
                <a:spcPct val="114999"/>
              </a:lnSpc>
            </a:pPr>
            <a:endParaRPr lang="en-GB" sz="12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ctrTitle" idx="4294967295"/>
          </p:nvPr>
        </p:nvSpPr>
        <p:spPr>
          <a:xfrm>
            <a:off x="489098" y="205563"/>
            <a:ext cx="5720315" cy="23661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ABOUT DATA &amp; VARIABLES</a:t>
            </a:r>
            <a:br>
              <a:rPr lang="en" sz="4000"/>
            </a:br>
            <a:endParaRPr sz="4000"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5002" r="39100"/>
          <a:stretch/>
        </p:blipFill>
        <p:spPr>
          <a:xfrm>
            <a:off x="5900000" y="743150"/>
            <a:ext cx="3806400" cy="3806400"/>
          </a:xfrm>
          <a:prstGeom prst="chord">
            <a:avLst>
              <a:gd name="adj1" fmla="val 2700000"/>
              <a:gd name="adj2" fmla="val 18900087"/>
            </a:avLst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42DF93-7B72-4E29-9BBF-069BBA97D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88911"/>
              </p:ext>
            </p:extLst>
          </p:nvPr>
        </p:nvGraphicFramePr>
        <p:xfrm>
          <a:off x="489099" y="1650568"/>
          <a:ext cx="5105852" cy="3192657"/>
        </p:xfrm>
        <a:graphic>
          <a:graphicData uri="http://schemas.openxmlformats.org/drawingml/2006/table">
            <a:tbl>
              <a:tblPr firstRow="1" firstCol="1">
                <a:tableStyleId>{41A5C919-1BB1-4913-8758-00A2290747ED}</a:tableStyleId>
              </a:tblPr>
              <a:tblGrid>
                <a:gridCol w="2840130">
                  <a:extLst>
                    <a:ext uri="{9D8B030D-6E8A-4147-A177-3AD203B41FA5}">
                      <a16:colId xmlns:a16="http://schemas.microsoft.com/office/drawing/2014/main" val="1079929017"/>
                    </a:ext>
                  </a:extLst>
                </a:gridCol>
                <a:gridCol w="2265722">
                  <a:extLst>
                    <a:ext uri="{9D8B030D-6E8A-4147-A177-3AD203B41FA5}">
                      <a16:colId xmlns:a16="http://schemas.microsoft.com/office/drawing/2014/main" val="2557137555"/>
                    </a:ext>
                  </a:extLst>
                </a:gridCol>
              </a:tblGrid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Variable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Type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2466246"/>
                  </a:ext>
                </a:extLst>
              </a:tr>
              <a:tr h="409359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Sex (male = 1 = Male &amp; male = 0 = Female)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Nominal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467251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Age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Continuous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745014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currentSmoker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Nominal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5464155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cigsPerDay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Continuous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1025620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BPMeds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Nominal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023740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prevalentStroke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Nominal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4719908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prevalentHyp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Nominal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4809803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diabetes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Nominal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159350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totChol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Continuous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0459278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sysBP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Continuous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65326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diaBP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Continuous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697794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BMI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Continuous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469228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heartRate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Continuous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102331"/>
                  </a:ext>
                </a:extLst>
              </a:tr>
              <a:tr h="198807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glucose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Continuous</a:t>
                      </a:r>
                      <a:endParaRPr lang="en-IN" sz="105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20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A5284E-7E8D-465B-94D7-A4E6C6103A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7" r="3256" b="15635"/>
          <a:stretch/>
        </p:blipFill>
        <p:spPr>
          <a:xfrm>
            <a:off x="102583" y="2818471"/>
            <a:ext cx="5066871" cy="184035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11C221-04BA-408A-B3CA-2EDEA8AB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659450"/>
            <a:ext cx="6310707" cy="749400"/>
          </a:xfrm>
        </p:spPr>
        <p:txBody>
          <a:bodyPr/>
          <a:lstStyle/>
          <a:p>
            <a:r>
              <a:rPr lang="en-IN"/>
              <a:t>Descriptive Statistics and Outliers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7BB4A-086C-47B1-825F-1391B3EB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13" y="2113145"/>
            <a:ext cx="4089000" cy="2710800"/>
          </a:xfrm>
        </p:spPr>
        <p:txBody>
          <a:bodyPr/>
          <a:lstStyle/>
          <a:p>
            <a:r>
              <a:rPr lang="en-IN" sz="1400">
                <a:solidFill>
                  <a:schemeClr val="tx1"/>
                </a:solidFill>
              </a:rPr>
              <a:t>The columns BMI, </a:t>
            </a:r>
            <a:r>
              <a:rPr lang="en-IN" sz="1400" err="1">
                <a:solidFill>
                  <a:schemeClr val="tx1"/>
                </a:solidFill>
              </a:rPr>
              <a:t>HeartRate</a:t>
            </a:r>
            <a:r>
              <a:rPr lang="en-IN" sz="1400">
                <a:solidFill>
                  <a:schemeClr val="tx1"/>
                </a:solidFill>
              </a:rPr>
              <a:t>, glucose, </a:t>
            </a:r>
            <a:r>
              <a:rPr lang="en-IN" sz="1400" err="1">
                <a:solidFill>
                  <a:schemeClr val="tx1"/>
                </a:solidFill>
              </a:rPr>
              <a:t>totChol</a:t>
            </a:r>
            <a:r>
              <a:rPr lang="en-IN" sz="1400">
                <a:solidFill>
                  <a:schemeClr val="tx1"/>
                </a:solidFill>
              </a:rPr>
              <a:t>, </a:t>
            </a:r>
            <a:r>
              <a:rPr lang="en-IN" sz="1400" err="1">
                <a:solidFill>
                  <a:schemeClr val="tx1"/>
                </a:solidFill>
              </a:rPr>
              <a:t>SysBP</a:t>
            </a:r>
            <a:r>
              <a:rPr lang="en-IN" sz="1400">
                <a:solidFill>
                  <a:schemeClr val="tx1"/>
                </a:solidFill>
              </a:rPr>
              <a:t>, </a:t>
            </a:r>
            <a:r>
              <a:rPr lang="en-IN" sz="1400" err="1">
                <a:solidFill>
                  <a:schemeClr val="tx1"/>
                </a:solidFill>
              </a:rPr>
              <a:t>DiaBP</a:t>
            </a:r>
            <a:r>
              <a:rPr lang="en-IN" sz="1400">
                <a:solidFill>
                  <a:schemeClr val="tx1"/>
                </a:solidFill>
              </a:rPr>
              <a:t> columns contain outliers</a:t>
            </a:r>
          </a:p>
          <a:p>
            <a:endParaRPr lang="en-IN" sz="1400">
              <a:solidFill>
                <a:schemeClr val="tx1"/>
              </a:solidFill>
            </a:endParaRPr>
          </a:p>
        </p:txBody>
      </p:sp>
      <p:sp>
        <p:nvSpPr>
          <p:cNvPr id="11" name="Google Shape;134;p17">
            <a:extLst>
              <a:ext uri="{FF2B5EF4-FFF2-40B4-BE49-F238E27FC236}">
                <a16:creationId xmlns:a16="http://schemas.microsoft.com/office/drawing/2014/main" id="{891ACBBC-5C0E-455A-AB64-CCF59EA9B759}"/>
              </a:ext>
            </a:extLst>
          </p:cNvPr>
          <p:cNvSpPr txBox="1">
            <a:spLocks/>
          </p:cNvSpPr>
          <p:nvPr/>
        </p:nvSpPr>
        <p:spPr>
          <a:xfrm>
            <a:off x="855480" y="1362729"/>
            <a:ext cx="5256663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indent="0">
              <a:buNone/>
            </a:pPr>
            <a:r>
              <a:rPr lang="en-IN" sz="1400">
                <a:solidFill>
                  <a:schemeClr val="tx1"/>
                </a:solidFill>
              </a:rPr>
              <a:t>The process of summarizing features from the collection of information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5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84D4-2BF9-4F99-82B3-63FDF8DF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659450"/>
            <a:ext cx="5089125" cy="749400"/>
          </a:xfrm>
        </p:spPr>
        <p:txBody>
          <a:bodyPr/>
          <a:lstStyle/>
          <a:p>
            <a:r>
              <a:rPr lang="en-IN"/>
              <a:t>Descriptive Statistics and Outliers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75C5A-2DCD-44B1-84C0-8F9C6F81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677000"/>
            <a:ext cx="3587227" cy="2710800"/>
          </a:xfrm>
        </p:spPr>
        <p:txBody>
          <a:bodyPr/>
          <a:lstStyle/>
          <a:p>
            <a:r>
              <a:rPr lang="en-IN" sz="1400"/>
              <a:t>Boxplot of total cholesterol ~ diabetes</a:t>
            </a:r>
          </a:p>
          <a:p>
            <a:pPr>
              <a:lnSpc>
                <a:spcPct val="114999"/>
              </a:lnSpc>
            </a:pPr>
            <a:endParaRPr lang="en-IN" sz="1400"/>
          </a:p>
          <a:p>
            <a:pPr>
              <a:lnSpc>
                <a:spcPct val="114999"/>
              </a:lnSpc>
            </a:pPr>
            <a:endParaRPr lang="en-IN" sz="1400"/>
          </a:p>
          <a:p>
            <a:pPr>
              <a:lnSpc>
                <a:spcPct val="114999"/>
              </a:lnSpc>
            </a:pPr>
            <a:endParaRPr lang="en-IN" sz="1400"/>
          </a:p>
          <a:p>
            <a:pPr>
              <a:lnSpc>
                <a:spcPct val="114999"/>
              </a:lnSpc>
            </a:pPr>
            <a:endParaRPr lang="en-IN" sz="1400"/>
          </a:p>
          <a:p>
            <a:r>
              <a:rPr lang="en-IN" sz="1400"/>
              <a:t>Boxplot of total cholesterol ~ sex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98F8A-E706-4825-ABCD-08874EDD63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 smtClean="0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21B27-1A5F-4390-8745-875CA1E77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6" r="170" b="362"/>
          <a:stretch/>
        </p:blipFill>
        <p:spPr>
          <a:xfrm>
            <a:off x="4441031" y="1329086"/>
            <a:ext cx="4417688" cy="1605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A65B4-9E64-4701-AC2A-190BF021C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2549" r="-215"/>
          <a:stretch/>
        </p:blipFill>
        <p:spPr>
          <a:xfrm>
            <a:off x="4437532" y="2902722"/>
            <a:ext cx="4420683" cy="167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55300" y="705650"/>
            <a:ext cx="4938000" cy="6411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PROBLEM APPROACH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AFC99-E0A4-4C37-850A-6550DC663133}"/>
              </a:ext>
            </a:extLst>
          </p:cNvPr>
          <p:cNvSpPr txBox="1"/>
          <p:nvPr/>
        </p:nvSpPr>
        <p:spPr>
          <a:xfrm>
            <a:off x="655136" y="2169530"/>
            <a:ext cx="33972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1800">
              <a:latin typeface="News Cycle"/>
              <a:sym typeface="News Cycle"/>
            </a:endParaRPr>
          </a:p>
          <a:p>
            <a:endParaRPr lang="en-GB" sz="1800">
              <a:latin typeface="News Cycle"/>
              <a:sym typeface="News Cycle"/>
            </a:endParaRPr>
          </a:p>
          <a:p>
            <a:pPr marL="285750" indent="-285750">
              <a:buFont typeface="Wingdings"/>
              <a:buChar char="Ø"/>
            </a:pPr>
            <a:r>
              <a:rPr lang="en-GB" sz="1800">
                <a:latin typeface="News Cycle"/>
                <a:sym typeface="News Cycle"/>
              </a:rPr>
              <a:t>Logistic Regression</a:t>
            </a:r>
            <a:endParaRPr lang="en-US" sz="1800">
              <a:latin typeface="News Cycle"/>
              <a:sym typeface="News Cycle"/>
            </a:endParaRPr>
          </a:p>
          <a:p>
            <a:endParaRPr lang="en-GB" sz="1800">
              <a:latin typeface="News Cycle"/>
              <a:sym typeface="News Cycle"/>
            </a:endParaRPr>
          </a:p>
          <a:p>
            <a:pPr marL="285750" indent="-285750">
              <a:buFont typeface="Wingdings"/>
              <a:buChar char="Ø"/>
            </a:pPr>
            <a:r>
              <a:rPr lang="en-GB" sz="1800">
                <a:latin typeface="News Cycle"/>
                <a:sym typeface="News Cycle"/>
              </a:rPr>
              <a:t>R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8</a:t>
            </a:fld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 idx="4294967295"/>
          </p:nvPr>
        </p:nvSpPr>
        <p:spPr>
          <a:xfrm>
            <a:off x="318541" y="658813"/>
            <a:ext cx="6602413" cy="74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BIAVARIATE ANALYSIS</a:t>
            </a:r>
            <a:endParaRPr/>
          </a:p>
        </p:txBody>
      </p:sp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3B4978-751B-43E3-95D8-43F593350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679" y="2429114"/>
            <a:ext cx="3370912" cy="2205884"/>
          </a:xfrm>
          <a:prstGeom prst="rect">
            <a:avLst/>
          </a:prstGeom>
        </p:spPr>
      </p:pic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8C27135-F595-42FD-AB8F-6EACE1C20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79" y="1286115"/>
            <a:ext cx="3445863" cy="2271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05A89-4008-4A75-80CF-D47DFC0BDF6E}"/>
              </a:ext>
            </a:extLst>
          </p:cNvPr>
          <p:cNvSpPr txBox="1"/>
          <p:nvPr/>
        </p:nvSpPr>
        <p:spPr>
          <a:xfrm>
            <a:off x="926111" y="3844509"/>
            <a:ext cx="319290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median BMI is a little higher in people with ten-year CHD risk than those who do not have ten-year CHD risk.</a:t>
            </a: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7AFBA-5E3D-4995-B87C-196A31255224}"/>
              </a:ext>
            </a:extLst>
          </p:cNvPr>
          <p:cNvSpPr txBox="1"/>
          <p:nvPr/>
        </p:nvSpPr>
        <p:spPr>
          <a:xfrm>
            <a:off x="4928953" y="1485899"/>
            <a:ext cx="322101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diaBP is higher in people with ten-year than those without the risk of ten-year CHD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0623D4-B750-4B41-A05B-4952196A6184}"/>
              </a:ext>
            </a:extLst>
          </p:cNvPr>
          <p:cNvCxnSpPr/>
          <p:nvPr/>
        </p:nvCxnSpPr>
        <p:spPr>
          <a:xfrm>
            <a:off x="4292807" y="1411885"/>
            <a:ext cx="0" cy="34571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9</a:t>
            </a:fld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 idx="4294967295"/>
          </p:nvPr>
        </p:nvSpPr>
        <p:spPr>
          <a:xfrm>
            <a:off x="318541" y="658813"/>
            <a:ext cx="6602413" cy="74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BIAVARIATE ANALYSIS (Cont..)</a:t>
            </a:r>
            <a:endParaRPr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2D382D-6AF7-46DA-AE86-0CAE805E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08" y="1286115"/>
            <a:ext cx="3380281" cy="222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E086D-4337-4215-B21F-7E10026C3D48}"/>
              </a:ext>
            </a:extLst>
          </p:cNvPr>
          <p:cNvSpPr txBox="1"/>
          <p:nvPr/>
        </p:nvSpPr>
        <p:spPr>
          <a:xfrm>
            <a:off x="520908" y="3589207"/>
            <a:ext cx="32303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number of people ranging from bottom to up in category 1 of </a:t>
            </a:r>
            <a:r>
              <a:rPr lang="en-US" err="1"/>
              <a:t>TenYearCHD</a:t>
            </a:r>
            <a:r>
              <a:rPr lang="en-US"/>
              <a:t> have higher average heart rate than people in category 0.</a:t>
            </a: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CFA0B5-57F0-491C-B1D7-DAC079348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998" y="2401008"/>
            <a:ext cx="3417756" cy="2224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B05EC-7985-4465-8F63-5371A6F246D6}"/>
              </a:ext>
            </a:extLst>
          </p:cNvPr>
          <p:cNvSpPr txBox="1"/>
          <p:nvPr/>
        </p:nvSpPr>
        <p:spPr>
          <a:xfrm>
            <a:off x="4961744" y="1528059"/>
            <a:ext cx="308047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Most people with CHD risk have higher sysBP than people without the risk.</a:t>
            </a:r>
          </a:p>
          <a:p>
            <a:pPr algn="l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E3B429-F00B-42EF-97BE-2A9ECFCF8952}"/>
              </a:ext>
            </a:extLst>
          </p:cNvPr>
          <p:cNvCxnSpPr/>
          <p:nvPr/>
        </p:nvCxnSpPr>
        <p:spPr>
          <a:xfrm>
            <a:off x="4292807" y="1411885"/>
            <a:ext cx="0" cy="34571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31160"/>
      </p:ext>
    </p:extLst>
  </p:cSld>
  <p:clrMapOvr>
    <a:masterClrMapping/>
  </p:clrMapOvr>
</p:sld>
</file>

<file path=ppt/theme/theme1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3F8D75A892C04E854170D60D50E0B9" ma:contentTypeVersion="4" ma:contentTypeDescription="Create a new document." ma:contentTypeScope="" ma:versionID="675445803ff45dcf19980299cfba2dd5">
  <xsd:schema xmlns:xsd="http://www.w3.org/2001/XMLSchema" xmlns:xs="http://www.w3.org/2001/XMLSchema" xmlns:p="http://schemas.microsoft.com/office/2006/metadata/properties" xmlns:ns2="b6c3cb0e-7da1-4c0c-a9bb-1d17282c8d64" targetNamespace="http://schemas.microsoft.com/office/2006/metadata/properties" ma:root="true" ma:fieldsID="5e68f59aa74b88fa45357003ed5b87d3" ns2:_="">
    <xsd:import namespace="b6c3cb0e-7da1-4c0c-a9bb-1d17282c8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3cb0e-7da1-4c0c-a9bb-1d17282c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23C762-6ECD-4D1B-AAE0-24B1D342D3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3764E-FD82-44A3-BAE4-93BBDAF8D3B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6c3cb0e-7da1-4c0c-a9bb-1d17282c8d64"/>
  </ds:schemaRefs>
</ds:datastoreItem>
</file>

<file path=customXml/itemProps3.xml><?xml version="1.0" encoding="utf-8"?>
<ds:datastoreItem xmlns:ds="http://schemas.openxmlformats.org/officeDocument/2006/customXml" ds:itemID="{474B9BF2-67A5-4898-8578-A654299FB3ED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Rynaldo template</vt:lpstr>
      <vt:lpstr>CORONARY HEART DISEASE PREDICTION USING LOGISTIC REGRESSION</vt:lpstr>
      <vt:lpstr>AGENDA</vt:lpstr>
      <vt:lpstr>PROBLEM STATEMENT</vt:lpstr>
      <vt:lpstr>ABOUT DATA &amp; VARIABLES </vt:lpstr>
      <vt:lpstr>Descriptive Statistics and Outliers</vt:lpstr>
      <vt:lpstr>Descriptive Statistics and Outliers</vt:lpstr>
      <vt:lpstr>PowerPoint Presentation</vt:lpstr>
      <vt:lpstr>BIAVARIATE ANALYSIS</vt:lpstr>
      <vt:lpstr>BIAVARIATE ANALYSIS (Cont..)</vt:lpstr>
      <vt:lpstr>BIAVARIATE ANALYSIS (Cont..)</vt:lpstr>
      <vt:lpstr>ASSUMPTIONS</vt:lpstr>
      <vt:lpstr>MODEL BUILDING</vt:lpstr>
      <vt:lpstr>MODEL BUILDING (Cont..)</vt:lpstr>
      <vt:lpstr>BEST MODEL</vt:lpstr>
      <vt:lpstr>PREDICTIONS</vt:lpstr>
      <vt:lpstr>INFERENCES</vt:lpstr>
      <vt:lpstr>CONCLUSIONS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Dhulipala, Indu</cp:lastModifiedBy>
  <cp:revision>2</cp:revision>
  <dcterms:modified xsi:type="dcterms:W3CDTF">2021-12-03T00:16:21Z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0x010100FA3F8D75A892C04E854170D60D50E0B9</vt:lpwstr>
  </property>
</Properties>
</file>