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71" r:id="rId3"/>
    <p:sldId id="268" r:id="rId4"/>
    <p:sldId id="269" r:id="rId5"/>
    <p:sldId id="270" r:id="rId6"/>
    <p:sldId id="267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</p:embeddedFont>
    <p:embeddedFont>
      <p:font typeface="League Spartan" panose="020B060402020202020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Medium" panose="020B0604020202020204" charset="0"/>
      <p:regular r:id="rId17"/>
      <p:bold r:id="rId18"/>
      <p:italic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  <p:embeddedFont>
      <p:font typeface="League Spartan Medium" panose="020B0604020202020204" charset="0"/>
      <p:regular r:id="rId25"/>
      <p:bold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82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3624135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3624135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362413527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362413527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csho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of Front End Engineering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 smtClean="0"/>
              <a:t>Name :-Akshinder Singh Sondhi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 smtClean="0"/>
              <a:t>Roll no:-2110990132</a:t>
            </a:r>
            <a:endParaRPr lang="en" sz="1600" b="1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 smtClean="0"/>
              <a:t>Group:- G5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 smtClean="0"/>
              <a:t>Branch:- B.E , C.S.E(5</a:t>
            </a:r>
            <a:r>
              <a:rPr lang="en" sz="1600" b="1" baseline="30000" dirty="0" smtClean="0"/>
              <a:t>th</a:t>
            </a:r>
            <a:r>
              <a:rPr lang="en" sz="1600" b="1" dirty="0" smtClean="0"/>
              <a:t> sem)</a:t>
            </a:r>
            <a:endParaRPr lang="e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Technologies Used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Content Added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3180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is a front-end of an e-commerce website which sells </a:t>
            </a:r>
            <a:r>
              <a:rPr lang="en-US" dirty="0" err="1" smtClean="0"/>
              <a:t>electonic</a:t>
            </a:r>
            <a:r>
              <a:rPr lang="en-US" dirty="0" smtClean="0"/>
              <a:t> devices like smartphones ,laptops </a:t>
            </a:r>
            <a:r>
              <a:rPr lang="en-US" dirty="0" err="1" smtClean="0"/>
              <a:t>etc</a:t>
            </a:r>
            <a:r>
              <a:rPr lang="en-US" dirty="0" smtClean="0"/>
              <a:t> .</a:t>
            </a:r>
          </a:p>
          <a:p>
            <a:pPr marL="146050" indent="0"/>
            <a:endParaRPr lang="en-US" dirty="0" smtClean="0"/>
          </a:p>
          <a:p>
            <a:pPr marL="43180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aim for making this website was to make only shopping easy and affordable .</a:t>
            </a:r>
          </a:p>
          <a:p>
            <a:pPr marL="43180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3180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The name of the website is </a:t>
            </a:r>
            <a:r>
              <a:rPr lang="en-US" dirty="0" smtClean="0">
                <a:hlinkClick r:id="rId2"/>
              </a:rPr>
              <a:t>www.elecshop.com</a:t>
            </a:r>
            <a:r>
              <a:rPr lang="en-US" dirty="0" smtClean="0"/>
              <a:t> .</a:t>
            </a:r>
          </a:p>
          <a:p>
            <a:pPr marL="43180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43180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reason behind for choosing this name is that this name is made up by 2 names ‘</a:t>
            </a:r>
            <a:r>
              <a:rPr lang="en-US" dirty="0" err="1" smtClean="0"/>
              <a:t>elec</a:t>
            </a:r>
            <a:r>
              <a:rPr lang="en-US" dirty="0" smtClean="0"/>
              <a:t>’ and ‘shop’  there combination signifies the electronic shopping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8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website the three major languages are used that is HTML , CSS and JAVASCRIPT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code editor used to make this website is Visual studio code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browsers used are Chrome , Edge  and Firefox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3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Added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website contains 20 pages</a:t>
            </a:r>
            <a:r>
              <a:rPr lang="en-IN" dirty="0" smtClean="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list of pages is 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Contact 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About 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Category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8 pages of product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6 pages for products of a specific category</a:t>
            </a:r>
          </a:p>
          <a:p>
            <a:pPr marL="43180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Approximately 30 to 40 images are added in it .</a:t>
            </a:r>
          </a:p>
          <a:p>
            <a:pPr marL="146050" indent="0"/>
            <a:r>
              <a:rPr lang="en-US" dirty="0" smtClean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949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attention 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200</Words>
  <Application>Microsoft Office PowerPoint</Application>
  <PresentationFormat>On-screen Show (16:9)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Wingdings</vt:lpstr>
      <vt:lpstr>Inter</vt:lpstr>
      <vt:lpstr>League Spartan</vt:lpstr>
      <vt:lpstr>Calibri</vt:lpstr>
      <vt:lpstr>Open Sans Medium</vt:lpstr>
      <vt:lpstr>Poppins</vt:lpstr>
      <vt:lpstr>League Spartan Medium</vt:lpstr>
      <vt:lpstr>Lato Light</vt:lpstr>
      <vt:lpstr>Modern Monochrome - v1</vt:lpstr>
      <vt:lpstr>Project of Front End Engineering</vt:lpstr>
      <vt:lpstr>Index</vt:lpstr>
      <vt:lpstr>Introduction</vt:lpstr>
      <vt:lpstr>Technologies used</vt:lpstr>
      <vt:lpstr>Content Added</vt:lpstr>
      <vt:lpstr>Thank you for your time and attention 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</dc:title>
  <dc:creator>DELL</dc:creator>
  <cp:lastModifiedBy>DELL</cp:lastModifiedBy>
  <cp:revision>8</cp:revision>
  <dcterms:modified xsi:type="dcterms:W3CDTF">2023-10-26T05:18:57Z</dcterms:modified>
</cp:coreProperties>
</file>