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B09545-1216-43F6-BFE0-0964465C0BB0}">
  <a:tblStyle styleId="{6AB09545-1216-43F6-BFE0-0964465C0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600">
                <a:solidFill>
                  <a:schemeClr val="dk2"/>
                </a:solidFill>
              </a:rPr>
              <a:t>Rec-user: Recommending Users for GitHub Projects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68150" y="29866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lvl="0" algn="r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2400"/>
              <a:t>Raunak Sinha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2400"/>
              <a:t>Akarsha Sehwag</a:t>
            </a:r>
          </a:p>
          <a:p>
            <a:pPr lvl="0" algn="r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Hridoy Sankar Dutta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User-Item Recommendation using </a:t>
            </a:r>
            <a:r>
              <a:rPr b="1" lang="en"/>
              <a:t>LightFM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479325" y="1152475"/>
            <a:ext cx="4486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</a:t>
            </a:r>
            <a:r>
              <a:rPr lang="en"/>
              <a:t> hybrid matrix factorisation model for linear combinations of their latent factors to recommend the best possible match user for a particular user.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 collaborative filtering model, users and items are represented as latent vectors (embeddings)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Works with three sets of information, </a:t>
            </a:r>
            <a:r>
              <a:rPr b="1" lang="en"/>
              <a:t>user metadata</a:t>
            </a:r>
            <a:r>
              <a:rPr lang="en"/>
              <a:t>, </a:t>
            </a:r>
            <a:r>
              <a:rPr b="1" lang="en"/>
              <a:t>repository metadata </a:t>
            </a:r>
            <a:r>
              <a:rPr lang="en"/>
              <a:t>and </a:t>
            </a:r>
            <a:r>
              <a:rPr b="1" lang="en"/>
              <a:t>interactions </a:t>
            </a:r>
            <a:r>
              <a:rPr lang="en"/>
              <a:t>between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52463"/>
            <a:ext cx="43338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 using LightFM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5447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3409" r="66869" t="39918"/>
          <a:stretch/>
        </p:blipFill>
        <p:spPr>
          <a:xfrm>
            <a:off x="862575" y="1202076"/>
            <a:ext cx="2960866" cy="33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 b="0" l="3407" r="71627" t="33576"/>
          <a:stretch/>
        </p:blipFill>
        <p:spPr>
          <a:xfrm>
            <a:off x="4887925" y="1152475"/>
            <a:ext cx="228277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90700" y="-3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 Work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0" y="3809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Sentiment Analysis (language-wise) on posts posted by different StackOverflow users. </a:t>
            </a:r>
            <a:r>
              <a:rPr b="1" i="1" lang="en"/>
              <a:t>(not completed due to infrastructure limitations)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For each user, the user posts questions/answers based on a some tags (HTML, Python).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We calculate average </a:t>
            </a:r>
            <a:r>
              <a:rPr b="1" lang="en"/>
              <a:t>polarity</a:t>
            </a:r>
            <a:r>
              <a:rPr lang="en"/>
              <a:t> </a:t>
            </a:r>
            <a:r>
              <a:rPr i="1" lang="en"/>
              <a:t>(emotions in a sentence)</a:t>
            </a:r>
            <a:r>
              <a:rPr lang="en"/>
              <a:t> and </a:t>
            </a:r>
            <a:r>
              <a:rPr b="1" lang="en"/>
              <a:t>subjectivity </a:t>
            </a:r>
            <a:r>
              <a:rPr i="1" lang="en"/>
              <a:t>(some personal feelings, views or beliefs)</a:t>
            </a:r>
            <a:r>
              <a:rPr lang="en" sz="12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by performing sentiment analysis on the post data.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/>
              <a:t>We perform sentiment analysis by eliminating the text inside the &lt;code&gt;&lt;/code&gt; section.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3901" l="20350" r="36551" t="30804"/>
          <a:stretch/>
        </p:blipFill>
        <p:spPr>
          <a:xfrm>
            <a:off x="400900" y="2061000"/>
            <a:ext cx="3940824" cy="28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5273" l="19578" r="37325" t="15906"/>
          <a:stretch/>
        </p:blipFill>
        <p:spPr>
          <a:xfrm>
            <a:off x="5050425" y="1874900"/>
            <a:ext cx="2967398" cy="30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/>
              <a:t>Github</a:t>
            </a:r>
            <a:r>
              <a:rPr lang="en"/>
              <a:t> - collaborative social network for programmers.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>
                <a:highlight>
                  <a:srgbClr val="FFFFFF"/>
                </a:highlight>
              </a:rPr>
              <a:t>Problem Statement: </a:t>
            </a:r>
            <a:r>
              <a:rPr i="1" lang="en">
                <a:highlight>
                  <a:srgbClr val="FFFFFF"/>
                </a:highlight>
              </a:rPr>
              <a:t>Recommending GitHub Users for GitHub Projects based on activities in GitHub and StackOverflow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b="1" lang="en">
                <a:highlight>
                  <a:srgbClr val="FFFFFF"/>
                </a:highlight>
              </a:rPr>
              <a:t>Solution: </a:t>
            </a:r>
            <a:r>
              <a:rPr lang="en">
                <a:highlight>
                  <a:srgbClr val="FFFFFF"/>
                </a:highlight>
              </a:rPr>
              <a:t>Creating user features based on activities performed in GitHub and StackOverflow and recommending the projects the matched GitHub users for them.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	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72075" y="4699000"/>
            <a:ext cx="8629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26525" y="-396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Description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01775" y="600625"/>
            <a:ext cx="4871700" cy="445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We had a list of common GitHub ID’s and StackOverflow ID’s.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From </a:t>
            </a:r>
            <a:r>
              <a:rPr b="1" lang="en"/>
              <a:t>GitHub API</a:t>
            </a:r>
            <a:r>
              <a:rPr lang="en"/>
              <a:t>, we extracted the languages of the repositories a particular user has contributed to.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For </a:t>
            </a:r>
            <a:r>
              <a:rPr b="1" lang="en"/>
              <a:t>StackOverflow(SO) Dump</a:t>
            </a:r>
            <a:r>
              <a:rPr lang="en"/>
              <a:t>, we extracted the following features: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Reputation of a particular user	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Number of Questions with 0 answers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Number of Questions with atleast 2 answers      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AutoNum type="alphaLcPeriod"/>
            </a:pPr>
            <a:r>
              <a:rPr lang="en"/>
              <a:t>Score of a user (Total Upvotes-Downvotes count for all his/her questions/answers)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475" y="685425"/>
            <a:ext cx="4018126" cy="319864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4939300" y="3967125"/>
            <a:ext cx="3774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Fig. Reputation calculation in StackOverflow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 Summary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2075" y="4546600"/>
            <a:ext cx="8629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marR="2540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i="1" sz="1000">
              <a:solidFill>
                <a:schemeClr val="dk2"/>
              </a:solidFill>
            </a:endParaRPr>
          </a:p>
        </p:txBody>
      </p:sp>
      <p:graphicFrame>
        <p:nvGraphicFramePr>
          <p:cNvPr id="77" name="Shape 7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{6AB09545-1216-43F6-BFE0-0964465C0BB0}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GitHub &amp; StackOverflow Common Users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1936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StackOverflow Users Features Extracted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GitHub Repositories Features Extracted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Github User Features Extracted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256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625"/>
            <a:ext cx="8478273" cy="46710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251200" y="1197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Analysis from StackOverflow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2050"/>
            <a:ext cx="8955773" cy="45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37"/>
            <a:ext cx="9144000" cy="50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37"/>
            <a:ext cx="9144000" cy="50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37"/>
            <a:ext cx="9144000" cy="50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-48600" y="1668125"/>
            <a:ext cx="2583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Analysis from GitHub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708" y="0"/>
            <a:ext cx="69233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