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54" r:id="rId1"/>
  </p:sldMasterIdLst>
  <p:sldIdLst>
    <p:sldId id="299" r:id="rId2"/>
    <p:sldId id="313" r:id="rId3"/>
    <p:sldId id="281" r:id="rId4"/>
    <p:sldId id="282" r:id="rId5"/>
    <p:sldId id="29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#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Focus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Write Model</a:t>
          </a:r>
        </a:p>
        <a:p>
          <a:pPr>
            <a:lnSpc>
              <a:spcPct val="15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Get Required Dataset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2700" dirty="0"/>
            <a:t> </a:t>
          </a:r>
          <a:r>
            <a:rPr lang="en-US" sz="2600" b="1" dirty="0"/>
            <a:t>Analysis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Detect Objects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Ensure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None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Voice Output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19AE6A50-B2F7-4F98-A456-DF10E94887E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Train Model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Track Objects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F74BC01B-5E1E-4ADD-9515-00356B79D176}">
      <dgm:prSet custT="1"/>
      <dgm:spPr/>
      <dgm:t>
        <a:bodyPr/>
        <a:lstStyle/>
        <a:p>
          <a:pPr rtl="0">
            <a:lnSpc>
              <a:spcPct val="150000"/>
            </a:lnSpc>
            <a:buNone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Real Time Updates 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B3653C60-1C27-42F8-90FC-EDCF022ADDD9}">
      <dgm:prSet phldr="0"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high accuracy</a:t>
          </a:r>
        </a:p>
      </dgm:t>
    </dgm:pt>
    <dgm:pt modelId="{132326C9-2D14-4615-B996-50FD40D12C25}" type="parTrans" cxnId="{00E4F900-3384-469A-8507-EECB9439FE6F}">
      <dgm:prSet/>
      <dgm:spPr/>
      <dgm:t>
        <a:bodyPr/>
        <a:lstStyle/>
        <a:p>
          <a:endParaRPr lang="en-US"/>
        </a:p>
      </dgm:t>
    </dgm:pt>
    <dgm:pt modelId="{C6C61BFD-9115-44CE-A249-56A9A0858B69}" type="sibTrans" cxnId="{00E4F900-3384-469A-8507-EECB9439FE6F}">
      <dgm:prSet/>
      <dgm:spPr/>
      <dgm:t>
        <a:bodyPr/>
        <a:lstStyle/>
        <a:p>
          <a:endParaRPr lang="en-US"/>
        </a:p>
      </dgm:t>
    </dgm:pt>
    <dgm:pt modelId="{C706F265-BBEC-43B5-A232-D26EE753C533}">
      <dgm:prSet phldr="0"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Process it into speech</a:t>
          </a:r>
        </a:p>
      </dgm:t>
    </dgm:pt>
    <dgm:pt modelId="{21D9D7D0-C9E8-4A51-8B13-1C9B11E6288A}" type="parTrans" cxnId="{992A2921-8CB5-46EE-841F-A79E560FBD94}">
      <dgm:prSet/>
      <dgm:spPr/>
      <dgm:t>
        <a:bodyPr/>
        <a:lstStyle/>
        <a:p>
          <a:endParaRPr lang="en-US"/>
        </a:p>
      </dgm:t>
    </dgm:pt>
    <dgm:pt modelId="{CF0E3D47-E305-4E14-A5CA-5BB7CB6B11FC}" type="sibTrans" cxnId="{992A2921-8CB5-46EE-841F-A79E560FBD94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 custLinFactNeighborX="-393" custLinFactNeighborY="26691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NeighborX="-8564" custLinFactNeighborY="-107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-2997" custLinFactNeighborY="-2334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ScaleX="107821" custScaleY="77225" custLinFactNeighborX="4051" custLinFactNeighborY="-7213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NeighborX="9639" custLinFactNeighborY="307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LinFactNeighborX="-2605" custLinFactNeighborY="14190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 custScaleX="132964" custLinFactNeighborX="533" custLinFactNeighborY="12955">
        <dgm:presLayoutVars/>
      </dgm:prSet>
      <dgm:spPr/>
    </dgm:pt>
  </dgm:ptLst>
  <dgm:cxnLst>
    <dgm:cxn modelId="{00E4F900-3384-469A-8507-EECB9439FE6F}" srcId="{1C1B28B7-2609-4BAA-AAAB-5801EDFD334C}" destId="{B3653C60-1C27-42F8-90FC-EDCF022ADDD9}" srcOrd="1" destOrd="0" parTransId="{132326C9-2D14-4615-B996-50FD40D12C25}" sibTransId="{C6C61BFD-9115-44CE-A249-56A9A0858B69}"/>
    <dgm:cxn modelId="{CAFDD30D-B44F-4673-8273-4E526FA48D9A}" type="presOf" srcId="{C2F66EED-74C3-4F36-A1D4-8AFCBB009938}" destId="{DD091D0A-5A25-4241-91F3-18D32B0BDD4F}" srcOrd="0" destOrd="0" presId="urn:microsoft.com/office/officeart/2018/5/layout/CenteredIconLabelDescriptionList"/>
    <dgm:cxn modelId="{BB13DF0D-1325-4DAA-A849-B110FA0B3F52}" type="presOf" srcId="{19AE6A50-B2F7-4F98-A456-DF10E94887E7}" destId="{DD091D0A-5A25-4241-91F3-18D32B0BDD4F}" srcOrd="0" destOrd="1" presId="urn:microsoft.com/office/officeart/2018/5/layout/CenteredIconLabelDescriptionList"/>
    <dgm:cxn modelId="{F25F7E17-0133-4426-9AB3-8BC1071BE2DA}" type="presOf" srcId="{80308036-41FA-49DF-BC56-8BE1223C877B}" destId="{7CD40649-A74C-4AD8-B9D0-2573A1955C91}" srcOrd="0" destOrd="3" presId="urn:microsoft.com/office/officeart/2018/5/layout/CenteredIconLabelDescriptionList"/>
    <dgm:cxn modelId="{992A2921-8CB5-46EE-841F-A79E560FBD94}" srcId="{DCCE571A-4D30-4294-ABAF-6885F619D2D9}" destId="{C706F265-BBEC-43B5-A232-D26EE753C533}" srcOrd="2" destOrd="0" parTransId="{21D9D7D0-C9E8-4A51-8B13-1C9B11E6288A}" sibTransId="{CF0E3D47-E305-4E14-A5CA-5BB7CB6B11FC}"/>
    <dgm:cxn modelId="{F2A51C24-04EF-4E51-B11B-AE8609FD677E}" type="presOf" srcId="{6BF509EE-1E1E-4BF7-84F4-158CD8D2DC09}" destId="{7CD40649-A74C-4AD8-B9D0-2573A1955C91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CA73B939-0B11-405D-9B98-A6E74ECFAD94}" type="presOf" srcId="{C706F265-BBEC-43B5-A232-D26EE753C533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3908FF7F-0D93-4C23-8306-63B3EA9E6B9E}" type="presOf" srcId="{B3653C60-1C27-42F8-90FC-EDCF022ADDD9}" destId="{6418EBED-F111-425B-8EE2-06B8B2297A68}" srcOrd="0" destOrd="1" presId="urn:microsoft.com/office/officeart/2018/5/layout/CenteredIconLabelDescriptionList"/>
    <dgm:cxn modelId="{D1B32484-28F0-428A-9520-8334A2F3F0B1}" srcId="{DCCE571A-4D30-4294-ABAF-6885F619D2D9}" destId="{80308036-41FA-49DF-BC56-8BE1223C877B}" srcOrd="3" destOrd="0" parTransId="{CB4C8DF6-8671-4F14-9BD6-68E721D7CBE8}" sibTransId="{1F052CFC-B532-468F-8AAE-C7C381ADE52A}"/>
    <dgm:cxn modelId="{3D110B8B-D557-4F4B-9546-6D8421E29584}" type="presOf" srcId="{1C1B28B7-2609-4BAA-AAAB-5801EDFD334C}" destId="{C4D97C04-1692-4931-9A64-809D862C1739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6DCEEFBC-9060-420A-A751-33077A892ADC}" type="presOf" srcId="{B4C55E9F-B5C0-4AD1-919B-D2D83AC9CD40}" destId="{7CD40649-A74C-4AD8-B9D0-2573A1955C91}" srcOrd="0" destOrd="0" presId="urn:microsoft.com/office/officeart/2018/5/layout/CenteredIconLabelDescriptionList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DD3130CF-37E2-412A-B4E9-2CD45E809D93}" type="presOf" srcId="{E754A2A0-41CE-428B-9DDC-DCD1FD12D16A}" destId="{DF27DA54-DCB6-45F4-890E-F7DCC5A4BE12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1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FD407EDD-E086-4D03-9092-FC8D2959EE12}" type="presOf" srcId="{F74BC01B-5E1E-4ADD-9515-00356B79D176}" destId="{6418EBED-F111-425B-8EE2-06B8B2297A68}" srcOrd="0" destOrd="2" presId="urn:microsoft.com/office/officeart/2018/5/layout/CenteredIconLabelDescriptionList"/>
    <dgm:cxn modelId="{DBEF11E0-B364-4763-9A1C-A793B2484F37}" type="presOf" srcId="{28C188E4-A3B1-47AF-802E-B2DED21921BA}" destId="{6418EBED-F111-425B-8EE2-06B8B2297A68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12E73DE8-1705-408A-98F6-3864CFEC433B}" type="presOf" srcId="{DCCE571A-4D30-4294-ABAF-6885F619D2D9}" destId="{3C1752BD-6530-4141-80E9-9A0923780DCB}" srcOrd="0" destOrd="0" presId="urn:microsoft.com/office/officeart/2018/5/layout/CenteredIconLabelDescriptionList"/>
    <dgm:cxn modelId="{1FE6279B-7AD9-4C8E-85AC-D188D1A80E96}" type="presParOf" srcId="{071926C8-9E08-4BE0-A1E4-133B16FF713E}" destId="{1DA6F9F3-4A7F-42F9-8B77-7BD552F03105}" srcOrd="0" destOrd="0" presId="urn:microsoft.com/office/officeart/2018/5/layout/CenteredIconLabelDescriptionList"/>
    <dgm:cxn modelId="{41AEFA14-BA9E-4F9D-8136-F8BC5008CAB5}" type="presParOf" srcId="{1DA6F9F3-4A7F-42F9-8B77-7BD552F03105}" destId="{AF72813A-2810-4A52-BE92-611D54918694}" srcOrd="0" destOrd="0" presId="urn:microsoft.com/office/officeart/2018/5/layout/CenteredIconLabelDescriptionList"/>
    <dgm:cxn modelId="{1E667D1D-A164-4043-A3F2-7FD5302E507F}" type="presParOf" srcId="{1DA6F9F3-4A7F-42F9-8B77-7BD552F03105}" destId="{0FF9AC2C-F836-43CA-8259-A20F609F4C83}" srcOrd="1" destOrd="0" presId="urn:microsoft.com/office/officeart/2018/5/layout/CenteredIconLabelDescriptionList"/>
    <dgm:cxn modelId="{41C80635-0572-4DAE-9265-DA2FF0681F3E}" type="presParOf" srcId="{1DA6F9F3-4A7F-42F9-8B77-7BD552F03105}" destId="{DF27DA54-DCB6-45F4-890E-F7DCC5A4BE12}" srcOrd="2" destOrd="0" presId="urn:microsoft.com/office/officeart/2018/5/layout/CenteredIconLabelDescriptionList"/>
    <dgm:cxn modelId="{3925EF64-0F19-4254-87D0-7308B938FC32}" type="presParOf" srcId="{1DA6F9F3-4A7F-42F9-8B77-7BD552F03105}" destId="{E3A03C26-8C60-4D73-A4C2-0678A1DD3B31}" srcOrd="3" destOrd="0" presId="urn:microsoft.com/office/officeart/2018/5/layout/CenteredIconLabelDescriptionList"/>
    <dgm:cxn modelId="{2F5EE9E8-512C-467A-8087-AF8128B5F3B4}" type="presParOf" srcId="{1DA6F9F3-4A7F-42F9-8B77-7BD552F03105}" destId="{DD091D0A-5A25-4241-91F3-18D32B0BDD4F}" srcOrd="4" destOrd="0" presId="urn:microsoft.com/office/officeart/2018/5/layout/CenteredIconLabelDescriptionList"/>
    <dgm:cxn modelId="{143693BD-5E67-44BF-ABA1-7F76C1DC0C12}" type="presParOf" srcId="{071926C8-9E08-4BE0-A1E4-133B16FF713E}" destId="{2564C0D4-4875-421D-81DB-70BF6751BBA7}" srcOrd="1" destOrd="0" presId="urn:microsoft.com/office/officeart/2018/5/layout/CenteredIconLabelDescriptionList"/>
    <dgm:cxn modelId="{C79F3331-5E24-4D35-935A-1273E0A8E82C}" type="presParOf" srcId="{071926C8-9E08-4BE0-A1E4-133B16FF713E}" destId="{3076B9F9-EC92-4653-AC03-C71FD5E9A400}" srcOrd="2" destOrd="0" presId="urn:microsoft.com/office/officeart/2018/5/layout/CenteredIconLabelDescriptionList"/>
    <dgm:cxn modelId="{523D7387-5540-477C-9DF1-0EBEDA4E5C99}" type="presParOf" srcId="{3076B9F9-EC92-4653-AC03-C71FD5E9A400}" destId="{210823F6-AC1A-46E3-9D99-A319DF497539}" srcOrd="0" destOrd="0" presId="urn:microsoft.com/office/officeart/2018/5/layout/CenteredIconLabelDescriptionList"/>
    <dgm:cxn modelId="{284A0841-90C9-42F2-BADC-69D3DC82887D}" type="presParOf" srcId="{3076B9F9-EC92-4653-AC03-C71FD5E9A400}" destId="{2F262968-0DF4-4BB1-BD25-0ED2829FA45D}" srcOrd="1" destOrd="0" presId="urn:microsoft.com/office/officeart/2018/5/layout/CenteredIconLabelDescriptionList"/>
    <dgm:cxn modelId="{ABC465F6-F199-4514-BEA0-03954C210016}" type="presParOf" srcId="{3076B9F9-EC92-4653-AC03-C71FD5E9A400}" destId="{3C1752BD-6530-4141-80E9-9A0923780DCB}" srcOrd="2" destOrd="0" presId="urn:microsoft.com/office/officeart/2018/5/layout/CenteredIconLabelDescriptionList"/>
    <dgm:cxn modelId="{EB50746D-0F02-4BE3-AA18-ABB0910B8BBB}" type="presParOf" srcId="{3076B9F9-EC92-4653-AC03-C71FD5E9A400}" destId="{C393D316-1AB7-4A24-B8A5-3485F2713F88}" srcOrd="3" destOrd="0" presId="urn:microsoft.com/office/officeart/2018/5/layout/CenteredIconLabelDescriptionList"/>
    <dgm:cxn modelId="{097645B8-36F4-4664-B214-E0FDFEB1FFD3}" type="presParOf" srcId="{3076B9F9-EC92-4653-AC03-C71FD5E9A400}" destId="{7CD40649-A74C-4AD8-B9D0-2573A1955C91}" srcOrd="4" destOrd="0" presId="urn:microsoft.com/office/officeart/2018/5/layout/CenteredIconLabelDescriptionList"/>
    <dgm:cxn modelId="{A6617EA5-0902-4265-ADDC-8FEA6DFF8A42}" type="presParOf" srcId="{071926C8-9E08-4BE0-A1E4-133B16FF713E}" destId="{9A7327AD-D2A8-4CB1-B3E0-7543B1D84369}" srcOrd="3" destOrd="0" presId="urn:microsoft.com/office/officeart/2018/5/layout/CenteredIconLabelDescriptionList"/>
    <dgm:cxn modelId="{921EED87-1F80-4565-B74F-2AE055FED9F5}" type="presParOf" srcId="{071926C8-9E08-4BE0-A1E4-133B16FF713E}" destId="{13BCBAD6-8F08-4029-90C7-8E8A0D0733DD}" srcOrd="4" destOrd="0" presId="urn:microsoft.com/office/officeart/2018/5/layout/CenteredIconLabelDescriptionList"/>
    <dgm:cxn modelId="{B4045EBD-8B7E-4346-AFC2-D1960AD2F0D0}" type="presParOf" srcId="{13BCBAD6-8F08-4029-90C7-8E8A0D0733DD}" destId="{B0A3ABD2-C471-4A21-8AEF-3843C86919E1}" srcOrd="0" destOrd="0" presId="urn:microsoft.com/office/officeart/2018/5/layout/CenteredIconLabelDescriptionList"/>
    <dgm:cxn modelId="{D2CE8D8C-2B5C-4352-890E-D72CB4D09DDA}" type="presParOf" srcId="{13BCBAD6-8F08-4029-90C7-8E8A0D0733DD}" destId="{C05B68FE-639F-4FA9-A205-D74CFD77C39F}" srcOrd="1" destOrd="0" presId="urn:microsoft.com/office/officeart/2018/5/layout/CenteredIconLabelDescriptionList"/>
    <dgm:cxn modelId="{55A5F1A7-3D08-4482-9BAD-0632FC3CE842}" type="presParOf" srcId="{13BCBAD6-8F08-4029-90C7-8E8A0D0733DD}" destId="{C4D97C04-1692-4931-9A64-809D862C1739}" srcOrd="2" destOrd="0" presId="urn:microsoft.com/office/officeart/2018/5/layout/CenteredIconLabelDescriptionList"/>
    <dgm:cxn modelId="{92DC0D2C-B62A-483F-A408-65AB237C5F19}" type="presParOf" srcId="{13BCBAD6-8F08-4029-90C7-8E8A0D0733DD}" destId="{62A868A2-37A4-4832-B3F5-E1EA98BA3648}" srcOrd="3" destOrd="0" presId="urn:microsoft.com/office/officeart/2018/5/layout/CenteredIconLabelDescriptionList"/>
    <dgm:cxn modelId="{32FE2C1C-DECF-47EA-9D7F-E5111286A239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904373" y="182472"/>
          <a:ext cx="962313" cy="9623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10797" y="1288827"/>
          <a:ext cx="2749465" cy="425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</a:t>
          </a:r>
        </a:p>
      </dsp:txBody>
      <dsp:txXfrm>
        <a:off x="10797" y="1288827"/>
        <a:ext cx="2749465" cy="425723"/>
      </dsp:txXfrm>
    </dsp:sp>
    <dsp:sp modelId="{DD091D0A-5A25-4241-91F3-18D32B0BDD4F}">
      <dsp:nvSpPr>
        <dsp:cNvPr id="0" name=""/>
        <dsp:cNvSpPr/>
      </dsp:nvSpPr>
      <dsp:spPr>
        <a:xfrm>
          <a:off x="0" y="1964019"/>
          <a:ext cx="2749465" cy="1750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Write Model</a:t>
          </a:r>
        </a:p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Get Required Dataset</a:t>
          </a:r>
        </a:p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 Model</a:t>
          </a:r>
        </a:p>
      </dsp:txBody>
      <dsp:txXfrm>
        <a:off x="0" y="1964019"/>
        <a:ext cx="2749465" cy="1750730"/>
      </dsp:txXfrm>
    </dsp:sp>
    <dsp:sp modelId="{210823F6-AC1A-46E3-9D99-A319DF497539}">
      <dsp:nvSpPr>
        <dsp:cNvPr id="0" name=""/>
        <dsp:cNvSpPr/>
      </dsp:nvSpPr>
      <dsp:spPr>
        <a:xfrm>
          <a:off x="4160101" y="238542"/>
          <a:ext cx="962313" cy="962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266536" y="1349236"/>
          <a:ext cx="2749465" cy="425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2700" kern="1200" dirty="0"/>
            <a:t> </a:t>
          </a:r>
          <a:r>
            <a:rPr lang="en-US" sz="2600" b="1" kern="1200" dirty="0"/>
            <a:t>Analysis</a:t>
          </a:r>
        </a:p>
      </dsp:txBody>
      <dsp:txXfrm>
        <a:off x="3266536" y="1349236"/>
        <a:ext cx="2749465" cy="425723"/>
      </dsp:txXfrm>
    </dsp:sp>
    <dsp:sp modelId="{7CD40649-A74C-4AD8-B9D0-2573A1955C91}">
      <dsp:nvSpPr>
        <dsp:cNvPr id="0" name=""/>
        <dsp:cNvSpPr/>
      </dsp:nvSpPr>
      <dsp:spPr>
        <a:xfrm>
          <a:off x="3352800" y="2008773"/>
          <a:ext cx="2964501" cy="124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Detect Objects</a:t>
          </a:r>
        </a:p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Track Objects</a:t>
          </a:r>
        </a:p>
        <a:p>
          <a:pPr marL="0" lvl="0" indent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Process it into speech</a:t>
          </a:r>
        </a:p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2800" y="2008773"/>
        <a:ext cx="2964501" cy="1247204"/>
      </dsp:txXfrm>
    </dsp:sp>
    <dsp:sp modelId="{B0A3ABD2-C471-4A21-8AEF-3843C86919E1}">
      <dsp:nvSpPr>
        <dsp:cNvPr id="0" name=""/>
        <dsp:cNvSpPr/>
      </dsp:nvSpPr>
      <dsp:spPr>
        <a:xfrm>
          <a:off x="8126578" y="212034"/>
          <a:ext cx="962313" cy="962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068621" y="1349237"/>
          <a:ext cx="2749465" cy="425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</a:t>
          </a:r>
        </a:p>
      </dsp:txBody>
      <dsp:txXfrm>
        <a:off x="7068621" y="1349237"/>
        <a:ext cx="2749465" cy="425723"/>
      </dsp:txXfrm>
    </dsp:sp>
    <dsp:sp modelId="{6418EBED-F111-425B-8EE2-06B8B2297A68}">
      <dsp:nvSpPr>
        <dsp:cNvPr id="0" name=""/>
        <dsp:cNvSpPr/>
      </dsp:nvSpPr>
      <dsp:spPr>
        <a:xfrm>
          <a:off x="6697875" y="1964019"/>
          <a:ext cx="3655799" cy="1750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Voice Output</a:t>
          </a:r>
        </a:p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high accuracy</a:t>
          </a:r>
        </a:p>
        <a:p>
          <a:pPr marL="0" lvl="0" indent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 Time Updates </a:t>
          </a:r>
        </a:p>
      </dsp:txBody>
      <dsp:txXfrm>
        <a:off x="6697875" y="1964019"/>
        <a:ext cx="3655799" cy="175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9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712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57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0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32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0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558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9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8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07D986-8816-4272-A432-0437A28A982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4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Rectangle 1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3394" y="1122363"/>
            <a:ext cx="4308566" cy="320413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Blimey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3394" y="4872922"/>
            <a:ext cx="4308566" cy="1208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AKSHAT TIWARI &amp;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YASH SAINI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5128" name="Rectangle 1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CD181-DCE3-4F31-BC22-63BF9C89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33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6831-80B8-43E2-9937-0510135C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262" y="609599"/>
            <a:ext cx="5512905" cy="1056861"/>
          </a:xfrm>
        </p:spPr>
        <p:txBody>
          <a:bodyPr/>
          <a:lstStyle/>
          <a:p>
            <a:pPr algn="ctr"/>
            <a:r>
              <a:rPr lang="en-IN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D972-6A55-47C3-98E3-12295D25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3" y="1666460"/>
            <a:ext cx="5512905" cy="50582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formulating a weakly supervised joint learning framework for fast collective activity recognition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Making the model user friendly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Incorporating it with the resources available for the physically challenged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F9CC0-3F38-463C-8E43-B790A23C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" y="182636"/>
            <a:ext cx="5821167" cy="3377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37B69-B3B4-4A2D-95EE-DDFB5B26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3" y="3790121"/>
            <a:ext cx="5821167" cy="29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04" y="609600"/>
            <a:ext cx="10353675" cy="12573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12" name="Content Placeholder 2" descr="SmartArt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95372"/>
              </p:ext>
            </p:extLst>
          </p:nvPr>
        </p:nvGraphicFramePr>
        <p:xfrm>
          <a:off x="913881" y="186690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67" y="407395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3513610" y="3429000"/>
            <a:ext cx="596180" cy="42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DC2C1-566B-46D3-9C1D-BFA9AC39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48" y="1883661"/>
            <a:ext cx="4568601" cy="419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29829-60A3-4EA3-BFF4-A34FE903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4" y="2702149"/>
            <a:ext cx="3130371" cy="17622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09BB4B9-FFE4-43D5-894C-F53876A8F67B}"/>
              </a:ext>
            </a:extLst>
          </p:cNvPr>
          <p:cNvSpPr/>
          <p:nvPr/>
        </p:nvSpPr>
        <p:spPr>
          <a:xfrm>
            <a:off x="8968465" y="3423427"/>
            <a:ext cx="596180" cy="42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A6401-2483-40FE-B91F-11163D7D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676" y="2349812"/>
            <a:ext cx="20955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, sitting, cellphone, display&#10;&#10;Description automatically generated"/>
          <p:cNvPicPr>
            <a:picLocks noChangeAspect="1"/>
          </p:cNvPicPr>
          <p:nvPr/>
        </p:nvPicPr>
        <p:blipFill rotWithShape="1">
          <a:blip r:embed="rId2"/>
          <a:srcRect l="9091" r="-1" b="26796"/>
          <a:stretch>
            <a:fillRect/>
          </a:stretch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320" y="1161288"/>
            <a:ext cx="2898294" cy="1124712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320" y="2718054"/>
            <a:ext cx="4673600" cy="4048506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    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        </a:t>
            </a:r>
            <a:r>
              <a:rPr lang="en-US" sz="2000" b="1" i="1" dirty="0"/>
              <a:t>MANAGED &amp; DESIGNED BY :</a:t>
            </a:r>
            <a:r>
              <a:rPr lang="en-US" sz="2000" dirty="0"/>
              <a:t> 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/>
              <a:t>  AKSHAT TIWARI</a:t>
            </a:r>
            <a:endParaRPr lang="en-US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/>
              <a:t> YASH SAINI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100" dirty="0"/>
              <a:t> </a:t>
            </a: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87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Mesh</vt:lpstr>
      <vt:lpstr>Blimey</vt:lpstr>
      <vt:lpstr>Vision</vt:lpstr>
      <vt:lpstr>Objectives</vt:lpstr>
      <vt:lpstr>Proposed System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2020-07-23T02:20:20Z</dcterms:created>
  <dcterms:modified xsi:type="dcterms:W3CDTF">2020-11-07T11:35:25Z</dcterms:modified>
</cp:coreProperties>
</file>