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93" r:id="rId4"/>
    <p:sldId id="304" r:id="rId5"/>
    <p:sldId id="305" r:id="rId6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460" userDrawn="1">
          <p15:clr>
            <a:srgbClr val="A4A3A4"/>
          </p15:clr>
        </p15:guide>
        <p15:guide id="4" orient="horz" pos="4952" userDrawn="1">
          <p15:clr>
            <a:srgbClr val="A4A3A4"/>
          </p15:clr>
        </p15:guide>
        <p15:guide id="5" pos="660" userDrawn="1">
          <p15:clr>
            <a:srgbClr val="A4A3A4"/>
          </p15:clr>
        </p15:guide>
        <p15:guide id="6" pos="5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2" autoAdjust="0"/>
  </p:normalViewPr>
  <p:slideViewPr>
    <p:cSldViewPr>
      <p:cViewPr varScale="1">
        <p:scale>
          <a:sx n="43" d="100"/>
          <a:sy n="43" d="100"/>
        </p:scale>
        <p:origin x="668" y="44"/>
      </p:cViewPr>
      <p:guideLst>
        <p:guide orient="horz" pos="344"/>
        <p:guide pos="11460"/>
        <p:guide orient="horz" pos="4952"/>
        <p:guide pos="660"/>
        <p:guide pos="59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da rane" userId="950613331bfca9d2" providerId="LiveId" clId="{1DD5905A-5226-4495-9E6B-D5D9FE5A5BF7}"/>
    <pc:docChg chg="undo custSel addSld delSld modSld">
      <pc:chgData name="akshada rane" userId="950613331bfca9d2" providerId="LiveId" clId="{1DD5905A-5226-4495-9E6B-D5D9FE5A5BF7}" dt="2024-11-06T04:10:06.749" v="783" actId="1076"/>
      <pc:docMkLst>
        <pc:docMk/>
      </pc:docMkLst>
      <pc:sldChg chg="addSp delSp modSp mod">
        <pc:chgData name="akshada rane" userId="950613331bfca9d2" providerId="LiveId" clId="{1DD5905A-5226-4495-9E6B-D5D9FE5A5BF7}" dt="2024-11-06T03:22:49.150" v="207" actId="1076"/>
        <pc:sldMkLst>
          <pc:docMk/>
          <pc:sldMk cId="0" sldId="256"/>
        </pc:sldMkLst>
        <pc:spChg chg="mod">
          <ac:chgData name="akshada rane" userId="950613331bfca9d2" providerId="LiveId" clId="{1DD5905A-5226-4495-9E6B-D5D9FE5A5BF7}" dt="2024-11-06T03:18:09.873" v="14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akshada rane" userId="950613331bfca9d2" providerId="LiveId" clId="{1DD5905A-5226-4495-9E6B-D5D9FE5A5BF7}" dt="2024-11-06T03:18:52.790" v="47" actId="122"/>
          <ac:spMkLst>
            <pc:docMk/>
            <pc:sldMk cId="0" sldId="256"/>
            <ac:spMk id="5" creationId="{00000000-0000-0000-0000-000000000000}"/>
          </ac:spMkLst>
        </pc:spChg>
        <pc:spChg chg="mod">
          <ac:chgData name="akshada rane" userId="950613331bfca9d2" providerId="LiveId" clId="{1DD5905A-5226-4495-9E6B-D5D9FE5A5BF7}" dt="2024-11-06T03:22:49.150" v="207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kshada rane" userId="950613331bfca9d2" providerId="LiveId" clId="{1DD5905A-5226-4495-9E6B-D5D9FE5A5BF7}" dt="2024-11-06T03:19:48.539" v="103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akshada rane" userId="950613331bfca9d2" providerId="LiveId" clId="{1DD5905A-5226-4495-9E6B-D5D9FE5A5BF7}" dt="2024-11-06T03:22:31.266" v="204" actId="1076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akshada rane" userId="950613331bfca9d2" providerId="LiveId" clId="{1DD5905A-5226-4495-9E6B-D5D9FE5A5BF7}" dt="2024-11-06T03:21:34.473" v="198" actId="255"/>
          <ac:spMkLst>
            <pc:docMk/>
            <pc:sldMk cId="0" sldId="256"/>
            <ac:spMk id="10" creationId="{2EA82E65-B305-CBC9-15B9-43CB2E3A99BB}"/>
          </ac:spMkLst>
        </pc:spChg>
        <pc:spChg chg="del mod">
          <ac:chgData name="akshada rane" userId="950613331bfca9d2" providerId="LiveId" clId="{1DD5905A-5226-4495-9E6B-D5D9FE5A5BF7}" dt="2024-11-06T03:20:59.719" v="178"/>
          <ac:spMkLst>
            <pc:docMk/>
            <pc:sldMk cId="0" sldId="256"/>
            <ac:spMk id="17" creationId="{2F31F982-D438-46AB-BD9D-77E9CE8DFD27}"/>
          </ac:spMkLst>
        </pc:spChg>
        <pc:spChg chg="mod">
          <ac:chgData name="akshada rane" userId="950613331bfca9d2" providerId="LiveId" clId="{1DD5905A-5226-4495-9E6B-D5D9FE5A5BF7}" dt="2024-11-06T03:22:32.987" v="206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akshada rane" userId="950613331bfca9d2" providerId="LiveId" clId="{1DD5905A-5226-4495-9E6B-D5D9FE5A5BF7}" dt="2024-11-06T03:22:31.611" v="205" actId="1076"/>
          <ac:spMkLst>
            <pc:docMk/>
            <pc:sldMk cId="0" sldId="256"/>
            <ac:spMk id="20" creationId="{00000000-0000-0000-0000-000000000000}"/>
          </ac:spMkLst>
        </pc:spChg>
        <pc:graphicFrameChg chg="del">
          <ac:chgData name="akshada rane" userId="950613331bfca9d2" providerId="LiveId" clId="{1DD5905A-5226-4495-9E6B-D5D9FE5A5BF7}" dt="2024-11-06T03:20:01.513" v="105" actId="478"/>
          <ac:graphicFrameMkLst>
            <pc:docMk/>
            <pc:sldMk cId="0" sldId="256"/>
            <ac:graphicFrameMk id="9" creationId="{6C834331-EE40-451D-8117-3AAA3C3C3A20}"/>
          </ac:graphicFrameMkLst>
        </pc:graphicFrameChg>
        <pc:picChg chg="del">
          <ac:chgData name="akshada rane" userId="950613331bfca9d2" providerId="LiveId" clId="{1DD5905A-5226-4495-9E6B-D5D9FE5A5BF7}" dt="2024-11-06T03:20:06.403" v="106" actId="478"/>
          <ac:picMkLst>
            <pc:docMk/>
            <pc:sldMk cId="0" sldId="256"/>
            <ac:picMk id="29" creationId="{856CA5EA-8906-472F-B33D-C56FC0D2F59B}"/>
          </ac:picMkLst>
        </pc:picChg>
      </pc:sldChg>
      <pc:sldChg chg="addSp delSp modSp mod">
        <pc:chgData name="akshada rane" userId="950613331bfca9d2" providerId="LiveId" clId="{1DD5905A-5226-4495-9E6B-D5D9FE5A5BF7}" dt="2024-11-06T03:42:20.491" v="451" actId="1076"/>
        <pc:sldMkLst>
          <pc:docMk/>
          <pc:sldMk cId="0" sldId="257"/>
        </pc:sldMkLst>
        <pc:spChg chg="add del mod">
          <ac:chgData name="akshada rane" userId="950613331bfca9d2" providerId="LiveId" clId="{1DD5905A-5226-4495-9E6B-D5D9FE5A5BF7}" dt="2024-11-06T03:24:38.164" v="245"/>
          <ac:spMkLst>
            <pc:docMk/>
            <pc:sldMk cId="0" sldId="257"/>
            <ac:spMk id="2" creationId="{D7A5EAB3-3406-F9EB-D452-5BC4D8C5862B}"/>
          </ac:spMkLst>
        </pc:spChg>
        <pc:spChg chg="add">
          <ac:chgData name="akshada rane" userId="950613331bfca9d2" providerId="LiveId" clId="{1DD5905A-5226-4495-9E6B-D5D9FE5A5BF7}" dt="2024-11-06T03:24:22.996" v="239"/>
          <ac:spMkLst>
            <pc:docMk/>
            <pc:sldMk cId="0" sldId="257"/>
            <ac:spMk id="3" creationId="{33831A0B-9E28-0B84-D828-0DB3B1EAFE06}"/>
          </ac:spMkLst>
        </pc:spChg>
        <pc:spChg chg="add del mod">
          <ac:chgData name="akshada rane" userId="950613331bfca9d2" providerId="LiveId" clId="{1DD5905A-5226-4495-9E6B-D5D9FE5A5BF7}" dt="2024-11-06T03:24:38.164" v="243" actId="478"/>
          <ac:spMkLst>
            <pc:docMk/>
            <pc:sldMk cId="0" sldId="257"/>
            <ac:spMk id="4" creationId="{489AB75C-E6C1-7AE2-F3DD-1637C584A1A8}"/>
          </ac:spMkLst>
        </pc:spChg>
        <pc:spChg chg="add mod">
          <ac:chgData name="akshada rane" userId="950613331bfca9d2" providerId="LiveId" clId="{1DD5905A-5226-4495-9E6B-D5D9FE5A5BF7}" dt="2024-11-06T03:41:27.550" v="445" actId="20577"/>
          <ac:spMkLst>
            <pc:docMk/>
            <pc:sldMk cId="0" sldId="257"/>
            <ac:spMk id="5" creationId="{181545F8-649F-4BE0-6E5C-A04A835B8B0E}"/>
          </ac:spMkLst>
        </pc:spChg>
        <pc:spChg chg="mod">
          <ac:chgData name="akshada rane" userId="950613331bfca9d2" providerId="LiveId" clId="{1DD5905A-5226-4495-9E6B-D5D9FE5A5BF7}" dt="2024-11-06T03:38:12.836" v="365" actId="20577"/>
          <ac:spMkLst>
            <pc:docMk/>
            <pc:sldMk cId="0" sldId="257"/>
            <ac:spMk id="7" creationId="{A85584DA-EAEF-1AA0-A547-5A9112C9DC2C}"/>
          </ac:spMkLst>
        </pc:spChg>
        <pc:spChg chg="mod">
          <ac:chgData name="akshada rane" userId="950613331bfca9d2" providerId="LiveId" clId="{1DD5905A-5226-4495-9E6B-D5D9FE5A5BF7}" dt="2024-11-06T03:35:55.279" v="294"/>
          <ac:spMkLst>
            <pc:docMk/>
            <pc:sldMk cId="0" sldId="257"/>
            <ac:spMk id="8" creationId="{BAFDEC63-BEE5-E9BD-7EE9-C7B459EFF3A4}"/>
          </ac:spMkLst>
        </pc:spChg>
        <pc:spChg chg="add mod">
          <ac:chgData name="akshada rane" userId="950613331bfca9d2" providerId="LiveId" clId="{1DD5905A-5226-4495-9E6B-D5D9FE5A5BF7}" dt="2024-11-06T03:41:47.030" v="446" actId="1076"/>
          <ac:spMkLst>
            <pc:docMk/>
            <pc:sldMk cId="0" sldId="257"/>
            <ac:spMk id="9" creationId="{0DE9253C-7D8D-FFD1-5541-552F85938640}"/>
          </ac:spMkLst>
        </pc:spChg>
        <pc:spChg chg="del mod">
          <ac:chgData name="akshada rane" userId="950613331bfca9d2" providerId="LiveId" clId="{1DD5905A-5226-4495-9E6B-D5D9FE5A5BF7}" dt="2024-11-06T03:24:38.164" v="247"/>
          <ac:spMkLst>
            <pc:docMk/>
            <pc:sldMk cId="0" sldId="257"/>
            <ac:spMk id="10" creationId="{00000000-0000-0000-0000-000000000000}"/>
          </ac:spMkLst>
        </pc:spChg>
        <pc:spChg chg="del mod">
          <ac:chgData name="akshada rane" userId="950613331bfca9d2" providerId="LiveId" clId="{1DD5905A-5226-4495-9E6B-D5D9FE5A5BF7}" dt="2024-11-06T03:24:06.342" v="235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akshada rane" userId="950613331bfca9d2" providerId="LiveId" clId="{1DD5905A-5226-4495-9E6B-D5D9FE5A5BF7}" dt="2024-11-06T03:24:08.860" v="236" actId="478"/>
          <ac:spMkLst>
            <pc:docMk/>
            <pc:sldMk cId="0" sldId="257"/>
            <ac:spMk id="12" creationId="{00000000-0000-0000-0000-000000000000}"/>
          </ac:spMkLst>
        </pc:spChg>
        <pc:spChg chg="add mod">
          <ac:chgData name="akshada rane" userId="950613331bfca9d2" providerId="LiveId" clId="{1DD5905A-5226-4495-9E6B-D5D9FE5A5BF7}" dt="2024-11-06T03:42:20.491" v="451" actId="1076"/>
          <ac:spMkLst>
            <pc:docMk/>
            <pc:sldMk cId="0" sldId="257"/>
            <ac:spMk id="13" creationId="{A0104A5B-0FB0-98D1-7E27-C8499FA60CCC}"/>
          </ac:spMkLst>
        </pc:spChg>
        <pc:spChg chg="del">
          <ac:chgData name="akshada rane" userId="950613331bfca9d2" providerId="LiveId" clId="{1DD5905A-5226-4495-9E6B-D5D9FE5A5BF7}" dt="2024-11-06T03:23:53.031" v="231" actId="478"/>
          <ac:spMkLst>
            <pc:docMk/>
            <pc:sldMk cId="0" sldId="257"/>
            <ac:spMk id="23" creationId="{00000000-0000-0000-0000-000000000000}"/>
          </ac:spMkLst>
        </pc:spChg>
        <pc:spChg chg="mod">
          <ac:chgData name="akshada rane" userId="950613331bfca9d2" providerId="LiveId" clId="{1DD5905A-5226-4495-9E6B-D5D9FE5A5BF7}" dt="2024-11-06T03:23:23.151" v="229" actId="20577"/>
          <ac:spMkLst>
            <pc:docMk/>
            <pc:sldMk cId="0" sldId="257"/>
            <ac:spMk id="55" creationId="{290C40E7-4402-4FD6-90CE-5CDF3FC9D08D}"/>
          </ac:spMkLst>
        </pc:spChg>
        <pc:grpChg chg="add mod">
          <ac:chgData name="akshada rane" userId="950613331bfca9d2" providerId="LiveId" clId="{1DD5905A-5226-4495-9E6B-D5D9FE5A5BF7}" dt="2024-11-06T03:41:47.030" v="446" actId="1076"/>
          <ac:grpSpMkLst>
            <pc:docMk/>
            <pc:sldMk cId="0" sldId="257"/>
            <ac:grpSpMk id="6" creationId="{B3F7E4DE-C2EF-8095-572D-238016028070}"/>
          </ac:grpSpMkLst>
        </pc:grpChg>
        <pc:grpChg chg="del">
          <ac:chgData name="akshada rane" userId="950613331bfca9d2" providerId="LiveId" clId="{1DD5905A-5226-4495-9E6B-D5D9FE5A5BF7}" dt="2024-11-06T03:23:50.139" v="230" actId="478"/>
          <ac:grpSpMkLst>
            <pc:docMk/>
            <pc:sldMk cId="0" sldId="257"/>
            <ac:grpSpMk id="56" creationId="{10AC73C5-368A-4992-917B-0C0A1838E3CA}"/>
          </ac:grpSpMkLst>
        </pc:grpChg>
        <pc:picChg chg="del">
          <ac:chgData name="akshada rane" userId="950613331bfca9d2" providerId="LiveId" clId="{1DD5905A-5226-4495-9E6B-D5D9FE5A5BF7}" dt="2024-11-06T03:24:51.854" v="250" actId="478"/>
          <ac:picMkLst>
            <pc:docMk/>
            <pc:sldMk cId="0" sldId="257"/>
            <ac:picMk id="17" creationId="{1F95E384-1685-4DA6-BD6C-A3549467A6E7}"/>
          </ac:picMkLst>
        </pc:picChg>
      </pc:sldChg>
      <pc:sldChg chg="del">
        <pc:chgData name="akshada rane" userId="950613331bfca9d2" providerId="LiveId" clId="{1DD5905A-5226-4495-9E6B-D5D9FE5A5BF7}" dt="2024-11-06T03:59:59.286" v="676" actId="47"/>
        <pc:sldMkLst>
          <pc:docMk/>
          <pc:sldMk cId="0" sldId="258"/>
        </pc:sldMkLst>
      </pc:sldChg>
      <pc:sldChg chg="del">
        <pc:chgData name="akshada rane" userId="950613331bfca9d2" providerId="LiveId" clId="{1DD5905A-5226-4495-9E6B-D5D9FE5A5BF7}" dt="2024-11-06T03:59:52.627" v="675" actId="47"/>
        <pc:sldMkLst>
          <pc:docMk/>
          <pc:sldMk cId="1637603409" sldId="265"/>
        </pc:sldMkLst>
      </pc:sldChg>
      <pc:sldChg chg="addSp delSp modSp mod">
        <pc:chgData name="akshada rane" userId="950613331bfca9d2" providerId="LiveId" clId="{1DD5905A-5226-4495-9E6B-D5D9FE5A5BF7}" dt="2024-11-06T03:56:15.734" v="625" actId="478"/>
        <pc:sldMkLst>
          <pc:docMk/>
          <pc:sldMk cId="2184774212" sldId="293"/>
        </pc:sldMkLst>
        <pc:spChg chg="add mod">
          <ac:chgData name="akshada rane" userId="950613331bfca9d2" providerId="LiveId" clId="{1DD5905A-5226-4495-9E6B-D5D9FE5A5BF7}" dt="2024-11-06T03:52:49.590" v="562" actId="113"/>
          <ac:spMkLst>
            <pc:docMk/>
            <pc:sldMk cId="2184774212" sldId="293"/>
            <ac:spMk id="2" creationId="{8DE6E39A-4C5D-3305-08BF-30621B98D103}"/>
          </ac:spMkLst>
        </pc:spChg>
        <pc:spChg chg="mod">
          <ac:chgData name="akshada rane" userId="950613331bfca9d2" providerId="LiveId" clId="{1DD5905A-5226-4495-9E6B-D5D9FE5A5BF7}" dt="2024-11-06T03:53:58.768" v="574" actId="1076"/>
          <ac:spMkLst>
            <pc:docMk/>
            <pc:sldMk cId="2184774212" sldId="293"/>
            <ac:spMk id="3" creationId="{126E0F5F-0BF5-421E-896C-66BDFA467F8E}"/>
          </ac:spMkLst>
        </pc:spChg>
        <pc:spChg chg="mod">
          <ac:chgData name="akshada rane" userId="950613331bfca9d2" providerId="LiveId" clId="{1DD5905A-5226-4495-9E6B-D5D9FE5A5BF7}" dt="2024-11-06T03:54:02.816" v="575" actId="1076"/>
          <ac:spMkLst>
            <pc:docMk/>
            <pc:sldMk cId="2184774212" sldId="293"/>
            <ac:spMk id="4" creationId="{47361EA6-B98B-4E3D-A601-BE47951F364B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39" creationId="{859A798A-A3B9-49A3-9795-39649F8CA387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0" creationId="{6106E696-0011-4126-B654-5B4BE0C6F2BB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1" creationId="{2D5D93DF-DF4C-40A0-9216-6A34F9BC60C6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2" creationId="{C3206DFE-9907-4719-B41D-78D66F8CDC1B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3" creationId="{70F78EED-D14C-4F7F-AE6C-0EA9E569D3D8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4" creationId="{27088741-C62C-4114-8F6B-6C576CAFD49B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5" creationId="{83B0ED7B-B329-464A-ACA3-40B00912A106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6" creationId="{8EAE3E84-5DAC-45B0-8D11-81D7AA1E57B4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7" creationId="{30C0DE35-3BE1-402D-8F74-F2E26399DF8F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8" creationId="{2519B543-5FBD-4094-AE32-17A44EB0EC63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49" creationId="{B15F3353-3F89-4FEC-9A0A-91A9857F56E6}"/>
          </ac:spMkLst>
        </pc:spChg>
        <pc:spChg chg="del">
          <ac:chgData name="akshada rane" userId="950613331bfca9d2" providerId="LiveId" clId="{1DD5905A-5226-4495-9E6B-D5D9FE5A5BF7}" dt="2024-11-06T03:49:59.607" v="488" actId="478"/>
          <ac:spMkLst>
            <pc:docMk/>
            <pc:sldMk cId="2184774212" sldId="293"/>
            <ac:spMk id="50" creationId="{40CE2AA6-D60B-4113-8599-6678BC66C23B}"/>
          </ac:spMkLst>
        </pc:spChg>
        <pc:picChg chg="del">
          <ac:chgData name="akshada rane" userId="950613331bfca9d2" providerId="LiveId" clId="{1DD5905A-5226-4495-9E6B-D5D9FE5A5BF7}" dt="2024-11-06T03:56:15.734" v="625" actId="478"/>
          <ac:picMkLst>
            <pc:docMk/>
            <pc:sldMk cId="2184774212" sldId="293"/>
            <ac:picMk id="18" creationId="{7EE24360-46F6-47A0-A68F-CF80E8C15DAB}"/>
          </ac:picMkLst>
        </pc:picChg>
      </pc:sldChg>
      <pc:sldChg chg="del">
        <pc:chgData name="akshada rane" userId="950613331bfca9d2" providerId="LiveId" clId="{1DD5905A-5226-4495-9E6B-D5D9FE5A5BF7}" dt="2024-11-06T03:59:59.286" v="676" actId="47"/>
        <pc:sldMkLst>
          <pc:docMk/>
          <pc:sldMk cId="3556421662" sldId="294"/>
        </pc:sldMkLst>
      </pc:sldChg>
      <pc:sldChg chg="del">
        <pc:chgData name="akshada rane" userId="950613331bfca9d2" providerId="LiveId" clId="{1DD5905A-5226-4495-9E6B-D5D9FE5A5BF7}" dt="2024-11-06T03:59:59.286" v="676" actId="47"/>
        <pc:sldMkLst>
          <pc:docMk/>
          <pc:sldMk cId="2336047639" sldId="296"/>
        </pc:sldMkLst>
      </pc:sldChg>
      <pc:sldChg chg="del">
        <pc:chgData name="akshada rane" userId="950613331bfca9d2" providerId="LiveId" clId="{1DD5905A-5226-4495-9E6B-D5D9FE5A5BF7}" dt="2024-11-06T03:59:59.286" v="676" actId="47"/>
        <pc:sldMkLst>
          <pc:docMk/>
          <pc:sldMk cId="481872005" sldId="297"/>
        </pc:sldMkLst>
      </pc:sldChg>
      <pc:sldChg chg="del">
        <pc:chgData name="akshada rane" userId="950613331bfca9d2" providerId="LiveId" clId="{1DD5905A-5226-4495-9E6B-D5D9FE5A5BF7}" dt="2024-11-06T03:59:59.286" v="676" actId="47"/>
        <pc:sldMkLst>
          <pc:docMk/>
          <pc:sldMk cId="2396656810" sldId="298"/>
        </pc:sldMkLst>
      </pc:sldChg>
      <pc:sldChg chg="del">
        <pc:chgData name="akshada rane" userId="950613331bfca9d2" providerId="LiveId" clId="{1DD5905A-5226-4495-9E6B-D5D9FE5A5BF7}" dt="2024-11-06T03:59:52.627" v="675" actId="47"/>
        <pc:sldMkLst>
          <pc:docMk/>
          <pc:sldMk cId="2622824216" sldId="299"/>
        </pc:sldMkLst>
      </pc:sldChg>
      <pc:sldChg chg="del">
        <pc:chgData name="akshada rane" userId="950613331bfca9d2" providerId="LiveId" clId="{1DD5905A-5226-4495-9E6B-D5D9FE5A5BF7}" dt="2024-11-06T03:59:52.627" v="675" actId="47"/>
        <pc:sldMkLst>
          <pc:docMk/>
          <pc:sldMk cId="1234192476" sldId="300"/>
        </pc:sldMkLst>
      </pc:sldChg>
      <pc:sldChg chg="del">
        <pc:chgData name="akshada rane" userId="950613331bfca9d2" providerId="LiveId" clId="{1DD5905A-5226-4495-9E6B-D5D9FE5A5BF7}" dt="2024-11-06T03:59:52.627" v="675" actId="47"/>
        <pc:sldMkLst>
          <pc:docMk/>
          <pc:sldMk cId="1678988969" sldId="301"/>
        </pc:sldMkLst>
      </pc:sldChg>
      <pc:sldChg chg="del">
        <pc:chgData name="akshada rane" userId="950613331bfca9d2" providerId="LiveId" clId="{1DD5905A-5226-4495-9E6B-D5D9FE5A5BF7}" dt="2024-11-06T03:59:52.627" v="675" actId="47"/>
        <pc:sldMkLst>
          <pc:docMk/>
          <pc:sldMk cId="1835443829" sldId="302"/>
        </pc:sldMkLst>
      </pc:sldChg>
      <pc:sldChg chg="del">
        <pc:chgData name="akshada rane" userId="950613331bfca9d2" providerId="LiveId" clId="{1DD5905A-5226-4495-9E6B-D5D9FE5A5BF7}" dt="2024-11-06T03:59:52.627" v="675" actId="47"/>
        <pc:sldMkLst>
          <pc:docMk/>
          <pc:sldMk cId="1239243956" sldId="303"/>
        </pc:sldMkLst>
      </pc:sldChg>
      <pc:sldChg chg="addSp delSp modSp add mod">
        <pc:chgData name="akshada rane" userId="950613331bfca9d2" providerId="LiveId" clId="{1DD5905A-5226-4495-9E6B-D5D9FE5A5BF7}" dt="2024-11-06T03:58:56.079" v="674" actId="11529"/>
        <pc:sldMkLst>
          <pc:docMk/>
          <pc:sldMk cId="454571509" sldId="304"/>
        </pc:sldMkLst>
        <pc:spChg chg="mod">
          <ac:chgData name="akshada rane" userId="950613331bfca9d2" providerId="LiveId" clId="{1DD5905A-5226-4495-9E6B-D5D9FE5A5BF7}" dt="2024-11-06T03:56:31.790" v="630"/>
          <ac:spMkLst>
            <pc:docMk/>
            <pc:sldMk cId="454571509" sldId="304"/>
            <ac:spMk id="2" creationId="{11B92D80-963E-66F1-0559-85163B29B355}"/>
          </ac:spMkLst>
        </pc:spChg>
        <pc:spChg chg="mod">
          <ac:chgData name="akshada rane" userId="950613331bfca9d2" providerId="LiveId" clId="{1DD5905A-5226-4495-9E6B-D5D9FE5A5BF7}" dt="2024-11-06T03:54:32.930" v="604" actId="20577"/>
          <ac:spMkLst>
            <pc:docMk/>
            <pc:sldMk cId="454571509" sldId="304"/>
            <ac:spMk id="4" creationId="{C1E93047-7CB9-A26B-5DBD-0A1047CAF711}"/>
          </ac:spMkLst>
        </pc:spChg>
        <pc:spChg chg="add mod">
          <ac:chgData name="akshada rane" userId="950613331bfca9d2" providerId="LiveId" clId="{1DD5905A-5226-4495-9E6B-D5D9FE5A5BF7}" dt="2024-11-06T03:58:39.626" v="673" actId="255"/>
          <ac:spMkLst>
            <pc:docMk/>
            <pc:sldMk cId="454571509" sldId="304"/>
            <ac:spMk id="5" creationId="{426E5142-8AA2-85D8-21E3-92F1C957E548}"/>
          </ac:spMkLst>
        </pc:spChg>
        <pc:picChg chg="del">
          <ac:chgData name="akshada rane" userId="950613331bfca9d2" providerId="LiveId" clId="{1DD5905A-5226-4495-9E6B-D5D9FE5A5BF7}" dt="2024-11-06T03:56:18.944" v="626" actId="478"/>
          <ac:picMkLst>
            <pc:docMk/>
            <pc:sldMk cId="454571509" sldId="304"/>
            <ac:picMk id="18" creationId="{19496FB8-6EF7-14FF-533C-4150908ED3E4}"/>
          </ac:picMkLst>
        </pc:picChg>
        <pc:cxnChg chg="add">
          <ac:chgData name="akshada rane" userId="950613331bfca9d2" providerId="LiveId" clId="{1DD5905A-5226-4495-9E6B-D5D9FE5A5BF7}" dt="2024-11-06T03:58:56.079" v="674" actId="11529"/>
          <ac:cxnSpMkLst>
            <pc:docMk/>
            <pc:sldMk cId="454571509" sldId="304"/>
            <ac:cxnSpMk id="7" creationId="{3DC2F3F3-A299-E5AA-3DAA-A19A6FEC24DE}"/>
          </ac:cxnSpMkLst>
        </pc:cxnChg>
      </pc:sldChg>
      <pc:sldChg chg="modSp add mod">
        <pc:chgData name="akshada rane" userId="950613331bfca9d2" providerId="LiveId" clId="{1DD5905A-5226-4495-9E6B-D5D9FE5A5BF7}" dt="2024-11-06T04:10:06.749" v="783" actId="1076"/>
        <pc:sldMkLst>
          <pc:docMk/>
          <pc:sldMk cId="4269738259" sldId="305"/>
        </pc:sldMkLst>
        <pc:spChg chg="mod">
          <ac:chgData name="akshada rane" userId="950613331bfca9d2" providerId="LiveId" clId="{1DD5905A-5226-4495-9E6B-D5D9FE5A5BF7}" dt="2024-11-06T04:10:06.749" v="783" actId="1076"/>
          <ac:spMkLst>
            <pc:docMk/>
            <pc:sldMk cId="4269738259" sldId="305"/>
            <ac:spMk id="2" creationId="{102EC53C-C867-7A5A-07F7-3E525CDF88D7}"/>
          </ac:spMkLst>
        </pc:spChg>
        <pc:spChg chg="mod">
          <ac:chgData name="akshada rane" userId="950613331bfca9d2" providerId="LiveId" clId="{1DD5905A-5226-4495-9E6B-D5D9FE5A5BF7}" dt="2024-11-06T04:05:54.690" v="705" actId="20577"/>
          <ac:spMkLst>
            <pc:docMk/>
            <pc:sldMk cId="4269738259" sldId="305"/>
            <ac:spMk id="4" creationId="{75A2040B-030B-602E-BA40-BE021D0EB463}"/>
          </ac:spMkLst>
        </pc:spChg>
        <pc:spChg chg="mod">
          <ac:chgData name="akshada rane" userId="950613331bfca9d2" providerId="LiveId" clId="{1DD5905A-5226-4495-9E6B-D5D9FE5A5BF7}" dt="2024-11-06T04:10:02.982" v="782" actId="1076"/>
          <ac:spMkLst>
            <pc:docMk/>
            <pc:sldMk cId="4269738259" sldId="305"/>
            <ac:spMk id="5" creationId="{47CFCFB2-219C-F360-D984-B5036014D6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-4820" y="3925103"/>
            <a:ext cx="19010313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624098" y="343701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  <a:cs typeface="Source Sans Pro Light"/>
              </a:rPr>
              <a:t>Problem Identification</a:t>
            </a: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7543" y="37619"/>
            <a:ext cx="4718066" cy="1073371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 algn="ctr">
              <a:spcBef>
                <a:spcPts val="690"/>
              </a:spcBef>
            </a:pPr>
            <a:r>
              <a:rPr lang="en-US" sz="3200" spc="-10" dirty="0">
                <a:solidFill>
                  <a:srgbClr val="FFFFFF"/>
                </a:solidFill>
                <a:cs typeface="Source Sans Pro Light"/>
              </a:rPr>
              <a:t>Recommendation &amp; Key Finding</a:t>
            </a:r>
            <a:endParaRPr sz="32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2441" y="-22342"/>
            <a:ext cx="4718066" cy="1073371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 algn="ctr">
              <a:spcBef>
                <a:spcPts val="69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Modelling Results &amp; Analysis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1740" y="245587"/>
            <a:ext cx="39257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 dirty="0">
                <a:solidFill>
                  <a:srgbClr val="FFFFFF"/>
                </a:solidFill>
                <a:cs typeface="Source Sans Pro Light"/>
              </a:rPr>
              <a:t>Summary &amp; Conclusion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156" y="4127500"/>
            <a:ext cx="9677400" cy="110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680" algn="ctr">
              <a:lnSpc>
                <a:spcPct val="102400"/>
              </a:lnSpc>
            </a:pPr>
            <a:r>
              <a:rPr lang="en-US" sz="7200" dirty="0">
                <a:solidFill>
                  <a:srgbClr val="00A0EF"/>
                </a:solidFill>
                <a:cs typeface="Source Sans Pro"/>
              </a:rPr>
              <a:t>Guided Capstone Project</a:t>
            </a:r>
            <a:endParaRPr lang="cs-CZ" sz="7200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351756" y="48894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255670" y="5175523"/>
            <a:ext cx="788837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solidFill>
                  <a:srgbClr val="00A0EF"/>
                </a:solidFill>
                <a:cs typeface="Source Sans Pro Light"/>
              </a:rPr>
              <a:t>Big Mountain Ticket Pricing Analysis</a:t>
            </a:r>
            <a:endParaRPr lang="cs-CZ" sz="4800" dirty="0">
              <a:cs typeface="Source Sans Pr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82E65-B305-CBC9-15B9-43CB2E3A99BB}"/>
              </a:ext>
            </a:extLst>
          </p:cNvPr>
          <p:cNvSpPr txBox="1"/>
          <p:nvPr/>
        </p:nvSpPr>
        <p:spPr>
          <a:xfrm>
            <a:off x="15481820" y="9667180"/>
            <a:ext cx="4896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By,</a:t>
            </a:r>
          </a:p>
          <a:p>
            <a:r>
              <a:rPr lang="en-US" sz="2500" dirty="0"/>
              <a:t>Akshada Rane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665956" y="3432968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cs typeface="Source Sans Pro Light"/>
              </a:rPr>
              <a:t>Learning</a:t>
            </a:r>
            <a:r>
              <a:rPr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2800" spc="-5" dirty="0">
                <a:solidFill>
                  <a:srgbClr val="FFFFFF"/>
                </a:solidFill>
                <a:cs typeface="Source Sans Pro Light"/>
              </a:rPr>
              <a:t>objectives</a:t>
            </a:r>
            <a:endParaRPr sz="2800" dirty="0">
              <a:cs typeface="Source Sans Pro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56" y="6529445"/>
            <a:ext cx="24780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cs typeface="Source Sans Pro Light"/>
              </a:rPr>
              <a:t>K</a:t>
            </a:r>
            <a:r>
              <a:rPr sz="2800" spc="25" dirty="0">
                <a:solidFill>
                  <a:srgbClr val="FFFFFF"/>
                </a:solidFill>
                <a:cs typeface="Source Sans Pro Light"/>
              </a:rPr>
              <a:t>e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ywo</a:t>
            </a:r>
            <a:r>
              <a:rPr sz="2800" spc="-20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sz="2800" dirty="0">
              <a:cs typeface="Source Sans Pro Ligh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5AB44F-D837-4737-86D1-C4E5A35B8AC4}"/>
              </a:ext>
            </a:extLst>
          </p:cNvPr>
          <p:cNvGrpSpPr/>
          <p:nvPr/>
        </p:nvGrpSpPr>
        <p:grpSpPr>
          <a:xfrm>
            <a:off x="-19844" y="546100"/>
            <a:ext cx="4800599" cy="828000"/>
            <a:chOff x="0" y="8642689"/>
            <a:chExt cx="4336348" cy="439424"/>
          </a:xfrm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6DB0E343-9628-4235-8038-621A98D250CA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">
              <a:extLst>
                <a:ext uri="{FF2B5EF4-FFF2-40B4-BE49-F238E27FC236}">
                  <a16:creationId xmlns:a16="http://schemas.microsoft.com/office/drawing/2014/main" id="{CF5C245D-05EF-4DFD-8810-E437FF667919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Problem Identification</a:t>
            </a:r>
            <a:endParaRPr lang="cs-CZ" sz="2800" dirty="0">
              <a:cs typeface="Source Sans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545F8-649F-4BE0-6E5C-A04A835B8B0E}"/>
              </a:ext>
            </a:extLst>
          </p:cNvPr>
          <p:cNvSpPr txBox="1"/>
          <p:nvPr/>
        </p:nvSpPr>
        <p:spPr>
          <a:xfrm>
            <a:off x="637920" y="1793624"/>
            <a:ext cx="1778254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Create a pricing model for Big Mountain Resort’s ski tickets to maximize revenue while remaining competitive.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Identify how resort features impact ticket prices and where Big Mountain stands relative to competitors.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Key Questions: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 Market Alignment: What ticket price is competitive given Big Mountain’s amenities?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Revenue Optimization: What scenarios could impact revenue?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Facility Impact: How much value do specific resort features add to ticket pricing?</a:t>
            </a:r>
            <a:br>
              <a:rPr lang="en-US" sz="3200" dirty="0"/>
            </a:br>
            <a:endParaRPr lang="en-US" sz="25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F7E4DE-C2EF-8095-572D-238016028070}"/>
              </a:ext>
            </a:extLst>
          </p:cNvPr>
          <p:cNvGrpSpPr/>
          <p:nvPr/>
        </p:nvGrpSpPr>
        <p:grpSpPr>
          <a:xfrm>
            <a:off x="0" y="5809168"/>
            <a:ext cx="4800599" cy="828007"/>
            <a:chOff x="0" y="8642689"/>
            <a:chExt cx="4336348" cy="439428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A85584DA-EAEF-1AA0-A547-5A9112C9DC2C}"/>
                </a:ext>
              </a:extLst>
            </p:cNvPr>
            <p:cNvSpPr/>
            <p:nvPr/>
          </p:nvSpPr>
          <p:spPr>
            <a:xfrm>
              <a:off x="0" y="8642697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AFDEC63-BEE5-E9BD-7EE9-C7B459EFF3A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0DE9253C-7D8D-FFD1-5541-552F85938640}"/>
              </a:ext>
            </a:extLst>
          </p:cNvPr>
          <p:cNvSpPr txBox="1"/>
          <p:nvPr/>
        </p:nvSpPr>
        <p:spPr>
          <a:xfrm>
            <a:off x="232223" y="5785865"/>
            <a:ext cx="383926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Problem Scope &amp; Data Collection</a:t>
            </a:r>
            <a:endParaRPr lang="cs-CZ" sz="2800" dirty="0">
              <a:cs typeface="Source Sans Pro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04A5B-0FB0-98D1-7E27-C8499FA60CCC}"/>
              </a:ext>
            </a:extLst>
          </p:cNvPr>
          <p:cNvSpPr txBox="1"/>
          <p:nvPr/>
        </p:nvSpPr>
        <p:spPr>
          <a:xfrm>
            <a:off x="665956" y="6982760"/>
            <a:ext cx="177825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</a:defRPr>
            </a:pPr>
            <a:r>
              <a:rPr lang="en-US" sz="2800" b="1" dirty="0">
                <a:latin typeface="Arial" panose="020B0604020202020204" pitchFamily="34" charset="0"/>
              </a:rPr>
              <a:t>Dataset Overview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2800" b="1" dirty="0"/>
              <a:t>Source</a:t>
            </a:r>
            <a:r>
              <a:rPr lang="en-US" sz="2800" dirty="0"/>
              <a:t>: Dataset of 330 U.S. ski resorts with 26 features.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2800" b="1" dirty="0"/>
              <a:t>Key Features</a:t>
            </a:r>
            <a:r>
              <a:rPr lang="en-US" sz="2800" dirty="0"/>
              <a:t>: Skiable terrain, runs, vertical drop, snowmaking area, ticket prices, etc.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</a:defRPr>
            </a:pP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Data Quality &amp; Preparation: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2800" dirty="0"/>
              <a:t>Missing Values: Addressed missing values in critical columns.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2800" dirty="0"/>
              <a:t>Feature Selection: Dropped columns with &gt;50% missing values for robustness.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5">
            <a:extLst>
              <a:ext uri="{FF2B5EF4-FFF2-40B4-BE49-F238E27FC236}">
                <a16:creationId xmlns:a16="http://schemas.microsoft.com/office/drawing/2014/main" id="{126E0F5F-0BF5-421E-896C-66BDFA467F8E}"/>
              </a:ext>
            </a:extLst>
          </p:cNvPr>
          <p:cNvSpPr/>
          <p:nvPr/>
        </p:nvSpPr>
        <p:spPr>
          <a:xfrm>
            <a:off x="-34110" y="825330"/>
            <a:ext cx="6336804" cy="1160075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434211" y="1160428"/>
            <a:ext cx="5400162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100" spc="-30" dirty="0">
                <a:solidFill>
                  <a:srgbClr val="FFFFFF"/>
                </a:solidFill>
                <a:cs typeface="Source Sans Pro Light"/>
              </a:rPr>
              <a:t>Recommendations &amp; Key Findings</a:t>
            </a:r>
            <a:endParaRPr sz="31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6E39A-4C5D-3305-08BF-30621B98D103}"/>
              </a:ext>
            </a:extLst>
          </p:cNvPr>
          <p:cNvSpPr txBox="1"/>
          <p:nvPr/>
        </p:nvSpPr>
        <p:spPr>
          <a:xfrm>
            <a:off x="504156" y="2466380"/>
            <a:ext cx="177825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500" b="1" dirty="0"/>
              <a:t>Optimal Ticket Price Recommendation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500" dirty="0"/>
              <a:t>Suggested Adult Weekend price: $80, aligning Big Mountain with premium facilities</a:t>
            </a:r>
            <a:r>
              <a:rPr lang="en-US" altLang="en-US" sz="35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3500" b="1" dirty="0"/>
              <a:t>Key Revenue Impact Scenarios: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500" dirty="0"/>
              <a:t>Run Closures: Minor closures (up to 5) have low impact; significant decline after 6.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500" dirty="0"/>
              <a:t>Facility Additions: Minimal revenue increase unless part of major upgrade.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5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3500" b="1" dirty="0"/>
              <a:t>Marketing &amp; Positioning: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500" dirty="0"/>
              <a:t>Emphasize premium amenities; attract visitors seeking comprehensive facilities</a:t>
            </a:r>
            <a:br>
              <a:rPr lang="en-US" sz="3500" dirty="0"/>
            </a:b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18477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7AD61-F4A5-1D9A-70AB-759428A70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5">
            <a:extLst>
              <a:ext uri="{FF2B5EF4-FFF2-40B4-BE49-F238E27FC236}">
                <a16:creationId xmlns:a16="http://schemas.microsoft.com/office/drawing/2014/main" id="{9DF5D5A6-907C-0A77-A355-798EDDED2C6F}"/>
              </a:ext>
            </a:extLst>
          </p:cNvPr>
          <p:cNvSpPr/>
          <p:nvPr/>
        </p:nvSpPr>
        <p:spPr>
          <a:xfrm>
            <a:off x="-34110" y="825330"/>
            <a:ext cx="6336804" cy="1160075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C1E93047-7CB9-A26B-5DBD-0A1047CAF711}"/>
              </a:ext>
            </a:extLst>
          </p:cNvPr>
          <p:cNvSpPr txBox="1"/>
          <p:nvPr/>
        </p:nvSpPr>
        <p:spPr>
          <a:xfrm>
            <a:off x="434211" y="1160428"/>
            <a:ext cx="5400162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100" spc="-30" dirty="0">
                <a:solidFill>
                  <a:srgbClr val="FFFFFF"/>
                </a:solidFill>
                <a:cs typeface="Source Sans Pro Light"/>
              </a:rPr>
              <a:t>Modelling Results &amp; Analysis</a:t>
            </a:r>
            <a:endParaRPr sz="31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92D80-963E-66F1-0559-85163B29B355}"/>
              </a:ext>
            </a:extLst>
          </p:cNvPr>
          <p:cNvSpPr txBox="1"/>
          <p:nvPr/>
        </p:nvSpPr>
        <p:spPr>
          <a:xfrm>
            <a:off x="504156" y="2466380"/>
            <a:ext cx="943304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Data Wrangling and Cleaning: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500" dirty="0"/>
              <a:t>Filtered data, removed outliers, and handled missing values.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500"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3500" b="1" dirty="0"/>
              <a:t>Feature Engineering: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500" dirty="0"/>
              <a:t>Key features selected: '</a:t>
            </a:r>
            <a:r>
              <a:rPr lang="en-US" sz="3500" dirty="0" err="1"/>
              <a:t>fastQuads</a:t>
            </a:r>
            <a:r>
              <a:rPr lang="en-US" sz="3500" dirty="0"/>
              <a:t>', 'Runs', '</a:t>
            </a:r>
            <a:r>
              <a:rPr lang="en-US" sz="3500" dirty="0" err="1"/>
              <a:t>Snowmaking_Area</a:t>
            </a:r>
            <a:r>
              <a:rPr lang="en-US" sz="3500" dirty="0"/>
              <a:t>', '</a:t>
            </a:r>
            <a:r>
              <a:rPr lang="en-US" sz="3500" dirty="0" err="1"/>
              <a:t>Vertical_Drop</a:t>
            </a:r>
            <a:r>
              <a:rPr lang="en-US" sz="3500" dirty="0"/>
              <a:t>'.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500"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3500" b="1" dirty="0"/>
              <a:t>Algorithms Tested: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500" dirty="0"/>
              <a:t>Linear Regression: Baseline model.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500" dirty="0"/>
              <a:t>Decision Tree: Improved, but prone to overfitting.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500" dirty="0"/>
              <a:t>Random Forest: Best R² score, capturing non-linear patterns.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E5142-8AA2-85D8-21E3-92F1C957E548}"/>
              </a:ext>
            </a:extLst>
          </p:cNvPr>
          <p:cNvSpPr txBox="1"/>
          <p:nvPr/>
        </p:nvSpPr>
        <p:spPr>
          <a:xfrm>
            <a:off x="10297244" y="2466380"/>
            <a:ext cx="84249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3200" b="1" dirty="0"/>
              <a:t>Evaluation Metric: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200" dirty="0"/>
              <a:t>R² Score: Highest for Random Forest.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200" dirty="0"/>
          </a:p>
          <a:p>
            <a:r>
              <a:rPr lang="en-US" sz="3200" b="1" dirty="0"/>
              <a:t>Model Performance Evaluation: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200" dirty="0"/>
              <a:t>Linear Regression: Low accuracy.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200" dirty="0"/>
              <a:t>Decision Tree: Moderate, with overfitting risk.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200" dirty="0"/>
              <a:t>Random Forest: High accuracy, chosen for robustness.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200"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3200" b="1" dirty="0"/>
              <a:t>Chosen Model: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200" dirty="0"/>
              <a:t>Random Forest due to high R² score and resilience to overfitting &amp; low MAE</a:t>
            </a:r>
          </a:p>
          <a:p>
            <a:pPr marL="342900" indent="-342900" algn="l">
              <a:buFontTx/>
              <a:buChar char="-"/>
              <a:defRPr sz="2000">
                <a:solidFill>
                  <a:srgbClr val="000000"/>
                </a:solidFill>
              </a:defRPr>
            </a:pP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C2F3F3-A299-E5AA-3DAA-A19A6FEC24DE}"/>
              </a:ext>
            </a:extLst>
          </p:cNvPr>
          <p:cNvCxnSpPr/>
          <p:nvPr/>
        </p:nvCxnSpPr>
        <p:spPr>
          <a:xfrm>
            <a:off x="9721180" y="2250356"/>
            <a:ext cx="0" cy="799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A2B63-A3ED-FBC5-63B3-638335F6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5">
            <a:extLst>
              <a:ext uri="{FF2B5EF4-FFF2-40B4-BE49-F238E27FC236}">
                <a16:creationId xmlns:a16="http://schemas.microsoft.com/office/drawing/2014/main" id="{2BEA28C6-9E46-54BB-5BC3-442EE5B01BB9}"/>
              </a:ext>
            </a:extLst>
          </p:cNvPr>
          <p:cNvSpPr/>
          <p:nvPr/>
        </p:nvSpPr>
        <p:spPr>
          <a:xfrm>
            <a:off x="-34110" y="825330"/>
            <a:ext cx="6336804" cy="1160075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75A2040B-030B-602E-BA40-BE021D0EB463}"/>
              </a:ext>
            </a:extLst>
          </p:cNvPr>
          <p:cNvSpPr txBox="1"/>
          <p:nvPr/>
        </p:nvSpPr>
        <p:spPr>
          <a:xfrm>
            <a:off x="434211" y="1160428"/>
            <a:ext cx="5400162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100" spc="-30" dirty="0">
                <a:solidFill>
                  <a:srgbClr val="FFFFFF"/>
                </a:solidFill>
                <a:cs typeface="Source Sans Pro Light"/>
              </a:rPr>
              <a:t>Summary &amp; Conclusion</a:t>
            </a:r>
            <a:endParaRPr sz="31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EC53C-C867-7A5A-07F7-3E525CDF88D7}"/>
              </a:ext>
            </a:extLst>
          </p:cNvPr>
          <p:cNvSpPr txBox="1"/>
          <p:nvPr/>
        </p:nvSpPr>
        <p:spPr>
          <a:xfrm>
            <a:off x="288132" y="2746499"/>
            <a:ext cx="9433048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Revenue Impact Analysis: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000" dirty="0"/>
              <a:t>Run Closures: No significant revenue impact for 0-5 closures.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000" dirty="0"/>
              <a:t>Facility Expansion: Minimal revenue increase without substantial upgrades.</a:t>
            </a:r>
          </a:p>
          <a:p>
            <a:pPr marL="571500" indent="-571500" algn="l">
              <a:buFontTx/>
              <a:buChar char="-"/>
              <a:defRPr sz="2000">
                <a:solidFill>
                  <a:srgbClr val="000000"/>
                </a:solidFill>
              </a:defRPr>
            </a:pPr>
            <a:endParaRPr lang="en-US" sz="1500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sz="3000" b="1" dirty="0"/>
          </a:p>
          <a:p>
            <a:r>
              <a:rPr lang="en-US" sz="3000" b="1" dirty="0"/>
              <a:t>State-Wise Comparison: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Montana: Big Mountain’s $80 price aligns with premium facilities.</a:t>
            </a:r>
          </a:p>
          <a:p>
            <a:pPr marL="571500" indent="-571500" algn="l">
              <a:buFontTx/>
              <a:buChar char="-"/>
              <a:defRPr sz="2000">
                <a:solidFill>
                  <a:srgbClr val="000000"/>
                </a:solidFill>
              </a:defRPr>
            </a:pPr>
            <a:endParaRPr lang="en-US" sz="1500" dirty="0"/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1500"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3000" b="1" dirty="0"/>
              <a:t>Revenue Scenarios: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000" dirty="0"/>
              <a:t>Minor run closures impact revenue marginally; facility expansions have limited revenue gain.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FCFB2-219C-F360-D984-B5036014D646}"/>
              </a:ext>
            </a:extLst>
          </p:cNvPr>
          <p:cNvSpPr txBox="1"/>
          <p:nvPr/>
        </p:nvSpPr>
        <p:spPr>
          <a:xfrm>
            <a:off x="10121109" y="906105"/>
            <a:ext cx="8424936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  <a:defRPr sz="2000">
                <a:solidFill>
                  <a:srgbClr val="000000"/>
                </a:solidFill>
              </a:defRPr>
            </a:pPr>
            <a:endParaRPr lang="en-US" sz="3000" dirty="0"/>
          </a:p>
          <a:p>
            <a:r>
              <a:rPr lang="en-US" sz="3000" b="1" dirty="0"/>
              <a:t>Summary of Findings: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000" dirty="0"/>
              <a:t>Recommended Price: $80, supported by Big Mountain’s premium offerings.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000"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3000" b="1" dirty="0"/>
              <a:t>Feature Comparison: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000" dirty="0"/>
              <a:t>Big Mountain offers above-average terrain, runs, and vertical drop relative to Montana.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000" dirty="0"/>
              <a:t>Positioned competitively with high-end resorts in other states.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000"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3000" b="1" dirty="0"/>
              <a:t>Future Steps: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000" dirty="0"/>
              <a:t>Consider dynamic pricing and further analysis of weekday vs. weekend pricing for revenue optimization.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000"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3000" b="1" dirty="0"/>
              <a:t>Conclusion</a:t>
            </a:r>
            <a:r>
              <a:rPr lang="en-US" sz="3000" dirty="0"/>
              <a:t>: 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3000" dirty="0"/>
              <a:t>Minor expansions insufficient for revenue growth; major investments needed.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000" dirty="0"/>
          </a:p>
          <a:p>
            <a:pPr algn="l">
              <a:defRPr sz="2000">
                <a:solidFill>
                  <a:srgbClr val="000000"/>
                </a:solidFill>
              </a:defRPr>
            </a:pPr>
            <a:endParaRPr lang="en-US" sz="3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553029-CAF7-5E46-F77B-0726BEF82DA6}"/>
              </a:ext>
            </a:extLst>
          </p:cNvPr>
          <p:cNvCxnSpPr/>
          <p:nvPr/>
        </p:nvCxnSpPr>
        <p:spPr>
          <a:xfrm>
            <a:off x="9721180" y="2250356"/>
            <a:ext cx="0" cy="799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3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te tectonics - by Lifeliqe.pptx" id="{A2B31BB6-E68F-41B1-B473-B9A4C52B319F}" vid="{C499ABE0-E036-427F-829F-E11A58B38A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Plate tectonics</Template>
  <TotalTime>53</TotalTime>
  <Words>513</Words>
  <Application>Microsoft Office PowerPoint</Application>
  <PresentationFormat>Custom</PresentationFormat>
  <Paragraphs>84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akshada rane</dc:creator>
  <cp:lastModifiedBy>akshada rane</cp:lastModifiedBy>
  <cp:revision>1</cp:revision>
  <dcterms:created xsi:type="dcterms:W3CDTF">2024-11-06T03:16:48Z</dcterms:created>
  <dcterms:modified xsi:type="dcterms:W3CDTF">2024-11-06T04:10:07Z</dcterms:modified>
</cp:coreProperties>
</file>