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717d3fe6b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717d3fe6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717d3fe6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717d3fe6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717d3fe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717d3fe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717d3fe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717d3fe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717d3fe6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717d3fe6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717d3fe6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717d3fe6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717d3fe6b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717d3fe6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717d3fe6b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717d3fe6b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717d3fe6b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717d3fe6b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17d3fe6b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717d3fe6b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389025"/>
            <a:ext cx="8520600" cy="11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- 2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Insurance Prediction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744100" y="4422825"/>
            <a:ext cx="33999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Akshada Rane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 - Summarized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17725"/>
            <a:ext cx="85206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200"/>
              <a:t>• </a:t>
            </a:r>
            <a:r>
              <a:rPr lang="en" sz="2200"/>
              <a:t>Trained our model to predict charges based on various lifestyle &amp; demographic feature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200"/>
              <a:t>• XGBoost (Tuned) and Gradient Boosting (Tuned) are the best models, with consistently high-test accuracy across all regions. 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200"/>
              <a:t>• Random Forest (Tuned) also performs well but is slightly less generalizable than boosting methods. 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200"/>
              <a:t>• Decision Trees have high training accuracy but suffer from overfitting, making them less reliable. 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2200"/>
              <a:t>• Linear Regression is only effective if the data follows a linear trend. 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757775" y="436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27850" y="1152475"/>
            <a:ext cx="4444200" cy="3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Healthcare insurance industry faces the challenge of balancing fair premium rates with financial sustainability.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report explores the development of a predictive model to estimate health insurance premiums using demographic and lifestyle data.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model leverages machine learning techniques to provide personalized premium recommendations, enhancing both customer satisfaction and insurer efficiency.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0" y="445025"/>
            <a:ext cx="4709400" cy="4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      Dataset</a:t>
            </a:r>
            <a:r>
              <a:rPr lang="en" sz="2600"/>
              <a:t> </a:t>
            </a:r>
            <a:r>
              <a:rPr lang="en" sz="26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Structure</a:t>
            </a:r>
            <a:endParaRPr sz="2600"/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Gender</a:t>
            </a:r>
            <a:r>
              <a:rPr lang="en" sz="1350"/>
              <a:t>: Insurance contractor gender, female, male 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Body mass index (BMI):</a:t>
            </a:r>
            <a:r>
              <a:rPr lang="en" sz="1350"/>
              <a:t> Body mass index, providing an understanding of body, weights that are relatively high or low relative to height 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Number of children: </a:t>
            </a:r>
            <a:r>
              <a:rPr lang="en" sz="1350"/>
              <a:t>Number of children covered by health insurance / Number of dependents 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Smoking status: </a:t>
            </a:r>
            <a:r>
              <a:rPr lang="en" sz="1350"/>
              <a:t>Yes/No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Region: </a:t>
            </a:r>
            <a:r>
              <a:rPr lang="en" sz="1350"/>
              <a:t>the beneficiary's residential area in the US, northeast, southeast, southwest, northwest 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Income</a:t>
            </a:r>
            <a:r>
              <a:rPr lang="en" sz="1350"/>
              <a:t>: Earnings of the insurance holder 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Education</a:t>
            </a:r>
            <a:r>
              <a:rPr lang="en" sz="1350"/>
              <a:t>: Degree/Education of the insurance holder 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Occupation</a:t>
            </a:r>
            <a:r>
              <a:rPr lang="en" sz="1350"/>
              <a:t>: Profession of the insurance holder</a:t>
            </a:r>
            <a:endParaRPr sz="135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lang="en" sz="1350"/>
              <a:t> Type of insurance plan:</a:t>
            </a:r>
            <a:r>
              <a:rPr lang="en" sz="1350"/>
              <a:t> The category of health insurance plan selected </a:t>
            </a:r>
            <a:endParaRPr sz="135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350"/>
              <a:t>Charges</a:t>
            </a:r>
            <a:r>
              <a:rPr lang="en" sz="1350"/>
              <a:t>: Premium amount paid for healthcare coverag</a:t>
            </a:r>
            <a:r>
              <a:rPr lang="en" sz="1200"/>
              <a:t>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took the below steps for Data Cleaning Data Transformation: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Checked for duplicates, we found no duplicates in out dataset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Checked for missing values, we found that medical_history &amp; family_medical_history had missing values, therefore we filled these values with ‘No history’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We checked if columns ‘BMI’ or ‘Charges’ have outliers, we found no outliers in these columns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We derived is_active column &amp; weight_status column from exercise_frequency &amp; bmi columns to better get the insights from data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6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865975"/>
            <a:ext cx="39999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865975"/>
            <a:ext cx="39999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75" y="865975"/>
            <a:ext cx="3800950" cy="27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24250" y="3812575"/>
            <a:ext cx="3801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 the age increases of population the premiums/charges too go up.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800" y="865975"/>
            <a:ext cx="3142249" cy="29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931850" y="3812575"/>
            <a:ext cx="3801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Charges charged to male’s are more than females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6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65975"/>
            <a:ext cx="39999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865975"/>
            <a:ext cx="39999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11150" y="3812575"/>
            <a:ext cx="3801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White collar occupation people pay Highest charges &amp; Unemployed &amp; Student pays the lowest.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931850" y="3939800"/>
            <a:ext cx="3801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Population Having Heart disease pays higher charges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865975"/>
            <a:ext cx="3687150" cy="29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850" y="865975"/>
            <a:ext cx="3687150" cy="29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972000" cy="20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700" y="1152475"/>
            <a:ext cx="2510725" cy="20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9500" y="1152475"/>
            <a:ext cx="2876550" cy="2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854550" y="3411575"/>
            <a:ext cx="18306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81850" y="3167375"/>
            <a:ext cx="2231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Distribution Of Age 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465750" y="3167375"/>
            <a:ext cx="2231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Distribution Of BMI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074950" y="3167375"/>
            <a:ext cx="2681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Distribution Of Charges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94000" y="3899750"/>
            <a:ext cx="814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Distribution of Age &amp; BMI in the dataset appears to be uniform as per above visualization &amp; charges have uniform normal distribution with average charges to $17,000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98875" y="14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854550" y="3411575"/>
            <a:ext cx="18306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797550" y="887125"/>
            <a:ext cx="3999900" cy="39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/>
              <a:t>Summary of EDA:</a:t>
            </a:r>
            <a:endParaRPr sz="3550"/>
          </a:p>
          <a:p>
            <a:pPr indent="-3100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Advanced age, male gender, heart disease &amp; white-collar job occupation are associated with higher insurance cost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100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Medical/family history of high blood pressure has least correlation with heart problem people. Family/medical history of High blood pressure do not have heart problems</a:t>
            </a:r>
            <a:endParaRPr sz="2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1003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00"/>
              <a:t>People who smoke, takes premium coverage level, family/medical history of heart disease make most contribution to charges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5" y="866375"/>
            <a:ext cx="3682074" cy="275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65113" y="3620675"/>
            <a:ext cx="41496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Significant difference in median charges of the people who smoke &amp; who don’t 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Median charges who Smokes = $19000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Median charge who doesn’t smoke = $14000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1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895675"/>
            <a:ext cx="85206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/>
              <a:t>Key Steps in Feature Engineering:</a:t>
            </a:r>
            <a:endParaRPr b="1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600"/>
          </a:p>
          <a:p>
            <a:pPr indent="-3294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b="1" lang="en" sz="1587"/>
              <a:t>Categorical Data Processing</a:t>
            </a:r>
            <a:endParaRPr b="1"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87"/>
              <a:t>Converted categorical variables (gender, smoker, region, etc.).</a:t>
            </a:r>
            <a:endParaRPr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87"/>
              <a:t>Applied one-hot encoding, dropping the first category.</a:t>
            </a:r>
            <a:endParaRPr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-3294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b="1" lang="en" sz="1587"/>
              <a:t> Correlation &amp; Multicollinearity Analysis</a:t>
            </a:r>
            <a:endParaRPr b="1"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87"/>
              <a:t>Identified strong correlations (±0.75) and used VIF &gt; 5 to detect multicollinearity.</a:t>
            </a:r>
            <a:endParaRPr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87"/>
              <a:t>Removed highly correlated features (is_active_True, exercise_frequency_Rarely).</a:t>
            </a:r>
            <a:endParaRPr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-3294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b="1" lang="en" sz="1587"/>
              <a:t>Feature Selection</a:t>
            </a:r>
            <a:endParaRPr b="1"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87"/>
              <a:t>Used OLS regression to filter out statistically insignificant features.</a:t>
            </a:r>
            <a:endParaRPr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87"/>
              <a:t>Dropped high p-value features (weight_status_obese, weight_status_overweight).</a:t>
            </a:r>
            <a:endParaRPr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/>
          </a:p>
          <a:p>
            <a:pPr indent="-3294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8"/>
              <a:buChar char="●"/>
            </a:pPr>
            <a:r>
              <a:rPr b="1" lang="en" sz="1587"/>
              <a:t>Final Feature Set</a:t>
            </a:r>
            <a:endParaRPr b="1"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87"/>
              <a:t>Retained only meaningful features for predicting insurance charges.</a:t>
            </a:r>
            <a:endParaRPr sz="1587"/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87"/>
              <a:t>Dropped unnecessary columns: weight_status_obese, weight_status_overweight, is_active_True, and exercise_frequency_Rarely</a:t>
            </a:r>
            <a:endParaRPr sz="1587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895675"/>
            <a:ext cx="8520600" cy="3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5675"/>
            <a:ext cx="8394476" cy="39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