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2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1048703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4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5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27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2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10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11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12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13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8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9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0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1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5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6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7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3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4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9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700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19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20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1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622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3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6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24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25" name="TextBox 13"/>
          <p:cNvSpPr txBox="1"/>
          <p:nvPr/>
        </p:nvSpPr>
        <p:spPr>
          <a:xfrm>
            <a:off x="2554542" y="3314150"/>
            <a:ext cx="8610600" cy="1869440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dirty="0" sz="2400" lang="en-US"/>
              <a:t>STUDENT NAME: </a:t>
            </a:r>
          </a:p>
          <a:p>
            <a:r>
              <a:rPr dirty="0" sz="2400" lang="en-US"/>
              <a:t>REGISTER NO AND NMID: </a:t>
            </a:r>
            <a:endParaRPr dirty="0" sz="2400" lang="en-US">
              <a:cs typeface="Calibri"/>
            </a:endParaRPr>
          </a:p>
          <a:p>
            <a:r>
              <a:rPr dirty="0" sz="2400" lang="en-US"/>
              <a:t>DEPARTMENT: </a:t>
            </a:r>
          </a:p>
          <a:p>
            <a:r>
              <a:rPr dirty="0" sz="2400" lang="en-US"/>
              <a:t>COLLEGE: COLLEGE/ UNIVERSITY</a:t>
            </a:r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0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0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3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04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/>
              <a:t>RESULTS AND SCREENSHOTS</a:t>
            </a:r>
            <a:endParaRPr dirty="0" sz="4250"/>
          </a:p>
        </p:txBody>
      </p:sp>
      <p:sp>
        <p:nvSpPr>
          <p:cNvPr id="1048605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06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54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2782695" y="1414744"/>
            <a:ext cx="6691441" cy="4819434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59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59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598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IN"/>
              <a:t>CONCLUSION</a:t>
            </a:r>
            <a:endParaRPr dirty="0"/>
          </a:p>
        </p:txBody>
      </p:sp>
      <p:sp>
        <p:nvSpPr>
          <p:cNvPr id="104859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707" name=""/>
          <p:cNvSpPr txBox="1"/>
          <p:nvPr/>
        </p:nvSpPr>
        <p:spPr>
          <a:xfrm>
            <a:off x="1055041" y="2311717"/>
            <a:ext cx="6590920" cy="38633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This simple doctor portfolio website provides a clean and responsive interface for showcasing a medical professional's profile, services, and contact options. Using HTML for structure, CSS for styling, and JavaScript for interactivity, it serves as a professional online presence. This template can easily be expanded with more features such as online booking, a blog, or patient testimonials.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30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1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2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7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8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9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40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41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2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43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31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7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8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44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45" name=""/>
          <p:cNvSpPr txBox="1"/>
          <p:nvPr/>
        </p:nvSpPr>
        <p:spPr>
          <a:xfrm>
            <a:off x="4096000" y="3219450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TOR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47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48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49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2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3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4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5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56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57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58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59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9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4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60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61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60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61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62" name="TextBox 22"/>
          <p:cNvSpPr txBox="1"/>
          <p:nvPr/>
        </p:nvSpPr>
        <p:spPr>
          <a:xfrm>
            <a:off x="2509807" y="1041533"/>
            <a:ext cx="5029200" cy="47015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dirty="0" sz="2800" lang="en-US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6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6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2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65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6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63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7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68" name=""/>
          <p:cNvSpPr txBox="1"/>
          <p:nvPr/>
        </p:nvSpPr>
        <p:spPr>
          <a:xfrm>
            <a:off x="2470967" y="2327909"/>
            <a:ext cx="4000000" cy="38633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Build a simple, responsive Doctor Portfolio web page that includes the doctor's name, profile image, specialization, about section, contact form, and interactive features (e.g., a greeting based on time of day).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6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7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4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7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5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73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74" name=""/>
          <p:cNvSpPr txBox="1"/>
          <p:nvPr/>
        </p:nvSpPr>
        <p:spPr>
          <a:xfrm>
            <a:off x="1653550" y="3251200"/>
            <a:ext cx="6728450" cy="21869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To design and build a simple, responsive, and professional portfolio website for a doctor using basic HTML, CSS, and JavaScript. The site will showcase the doctor's profile, services, qualifications, contact form, and working hours.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6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78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79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80" name=""/>
          <p:cNvSpPr txBox="1"/>
          <p:nvPr/>
        </p:nvSpPr>
        <p:spPr>
          <a:xfrm>
            <a:off x="1070782" y="2362834"/>
            <a:ext cx="7188635" cy="3825240"/>
          </a:xfrm>
          <a:prstGeom prst="rect"/>
        </p:spPr>
        <p:txBody>
          <a:bodyPr rtlCol="0" wrap="square">
            <a:spAutoFit/>
          </a:bodyPr>
          <a:p>
            <a:r>
              <a:rPr sz="1800" lang="en-IN">
                <a:solidFill>
                  <a:srgbClr val="000000"/>
                </a:solidFill>
              </a:rPr>
              <a:t>End users are the people who will use or interact with the website.
For a doctor’s portfolio, typical end users are:
Patients – looking for information about the doctor (qualifications, specialties, clinic location, appointment booking).
Medical institutions – verifying credentials for collaboration.
Recruiters – searching for qualified professionals.
Peers – other doctors or researchers viewing published work or collaboration interests.
General Public – researching health services.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7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8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84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lang="en-IN" spc="10"/>
              <a:t>TOOLS AND TECHNIQUES</a:t>
            </a:r>
            <a:endParaRPr dirty="0" sz="3600"/>
          </a:p>
        </p:txBody>
      </p:sp>
      <p:pic>
        <p:nvPicPr>
          <p:cNvPr id="2097168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85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86" name=""/>
          <p:cNvSpPr txBox="1"/>
          <p:nvPr/>
        </p:nvSpPr>
        <p:spPr>
          <a:xfrm>
            <a:off x="3153726" y="2566034"/>
            <a:ext cx="4572000" cy="3025140"/>
          </a:xfrm>
          <a:prstGeom prst="rect"/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2800" lang="en-IN">
                <a:solidFill>
                  <a:srgbClr val="000000"/>
                </a:solidFill>
                <a:latin typeface="Calibri"/>
              </a:rPr>
              <a:t>
HTML	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-</a:t>
            </a:r>
            <a:r>
              <a:rPr sz="2800" lang="en-US">
                <a:solidFill>
                  <a:srgbClr val="000000"/>
                </a:solidFill>
                <a:latin typeface="Arial"/>
              </a:rPr>
              <a:t> </a:t>
            </a:r>
            <a:r>
              <a:rPr sz="2800" lang="en-IN">
                <a:solidFill>
                  <a:srgbClr val="000000"/>
                </a:solidFill>
                <a:latin typeface="Calibri"/>
              </a:rPr>
              <a:t>Structure of the webpage
CSS</a:t>
            </a:r>
            <a:r>
              <a:rPr sz="2800" lang="en-US">
                <a:solidFill>
                  <a:srgbClr val="000000"/>
                </a:solidFill>
                <a:latin typeface="Calibri"/>
              </a:rPr>
              <a:t>-</a:t>
            </a:r>
            <a:r>
              <a:rPr sz="2800" lang="en-US">
                <a:solidFill>
                  <a:srgbClr val="000000"/>
                </a:solidFill>
                <a:latin typeface="Calibri"/>
              </a:rPr>
              <a:t> </a:t>
            </a:r>
            <a:r>
              <a:rPr sz="2800" lang="en-IN">
                <a:solidFill>
                  <a:srgbClr val="000000"/>
                </a:solidFill>
                <a:latin typeface="Calibri"/>
              </a:rPr>
              <a:t>Styling the page (colors, layout, fonts)
JavaScript</a:t>
            </a:r>
            <a:r>
              <a:rPr sz="2800" lang="en-US">
                <a:solidFill>
                  <a:srgbClr val="000000"/>
                </a:solidFill>
                <a:latin typeface="Calibri"/>
              </a:rPr>
              <a:t>-</a:t>
            </a:r>
            <a:r>
              <a:rPr sz="2800" lang="en-US">
                <a:solidFill>
                  <a:srgbClr val="000000"/>
                </a:solidFill>
                <a:latin typeface="Calibri"/>
              </a:rPr>
              <a:t> </a:t>
            </a:r>
            <a:r>
              <a:rPr sz="2800" lang="en-IN">
                <a:solidFill>
                  <a:srgbClr val="000000"/>
                </a:solidFill>
                <a:latin typeface="Calibri"/>
              </a:rPr>
              <a:t>Interactivity (like form validation, button actions)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15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16" name="object 8"/>
          <p:cNvSpPr txBox="1"/>
          <p:nvPr/>
        </p:nvSpPr>
        <p:spPr>
          <a:xfrm>
            <a:off x="739775" y="291147"/>
            <a:ext cx="8794750" cy="629018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IN" spc="15">
                <a:latin typeface="Trebuchet MS"/>
                <a:cs typeface="Trebuchet MS"/>
              </a:rPr>
              <a:t>POTFOLIO DESIGN AND LAYOUT</a:t>
            </a:r>
            <a:endParaRPr dirty="0" sz="4000">
              <a:latin typeface="Trebuchet MS"/>
              <a:cs typeface="Trebuchet MS"/>
            </a:endParaRPr>
          </a:p>
        </p:txBody>
      </p:sp>
      <p:sp>
        <p:nvSpPr>
          <p:cNvPr id="1048617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18" name=""/>
          <p:cNvSpPr txBox="1"/>
          <p:nvPr/>
        </p:nvSpPr>
        <p:spPr>
          <a:xfrm>
            <a:off x="1349198" y="1783079"/>
            <a:ext cx="6747090" cy="4282439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Header – Name, title, and navigation links.
About Me – Brief bio and photo.
Specialties / Services – List of services with icons.
Contact – Contact form with phone/email.
Footer – Copyright and social media.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FEATURES AND FUNCTIONALITY</a:t>
            </a:r>
          </a:p>
        </p:txBody>
      </p:sp>
      <p:sp>
        <p:nvSpPr>
          <p:cNvPr id="1048608" name=""/>
          <p:cNvSpPr txBox="1"/>
          <p:nvPr/>
        </p:nvSpPr>
        <p:spPr>
          <a:xfrm>
            <a:off x="1761661" y="1814830"/>
            <a:ext cx="4911227" cy="4358639"/>
          </a:xfrm>
          <a:prstGeom prst="rect"/>
        </p:spPr>
        <p:txBody>
          <a:bodyPr rtlCol="0" wrap="square">
            <a:spAutoFit/>
          </a:bodyPr>
          <a:p>
            <a:r>
              <a:rPr sz="2000" lang="en-IN">
                <a:solidFill>
                  <a:srgbClr val="000000"/>
                </a:solidFill>
              </a:rPr>
              <a:t>Doctor's profile (name, specialty, photo)
About section
Specializations
Experience timeline
Contact form
Appointment form with basic validation using JavaScript
Responsive design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Nanthini Mohan</cp:lastModifiedBy>
  <dcterms:created xsi:type="dcterms:W3CDTF">2024-03-27T19:07:22Z</dcterms:created>
  <dcterms:modified xsi:type="dcterms:W3CDTF">2025-09-04T13:49:28Z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a9e69df6cfcc4fcc9033fd5bfe313bc4</vt:lpwstr>
  </property>
</Properties>
</file>