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9DFA-395A-FD43-845F-99368690F329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8924-AE2E-F349-8FB7-259E5E351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teseerx.ist.psu.edu/viewdoc/download?doi=10.1.1.88.6006&amp;rep=rep1&amp;type=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yale.edu/homes/jf/ZRF.pdf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users.cs.umn.edu/~zhzhang/Papers/inferring-major-events-tr1.pdf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0989"/>
            <a:ext cx="7772400" cy="1470025"/>
          </a:xfrm>
        </p:spPr>
        <p:txBody>
          <a:bodyPr/>
          <a:lstStyle/>
          <a:p>
            <a:r>
              <a:rPr lang="en-US" dirty="0" smtClean="0"/>
              <a:t>Detecting BGP 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6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research slides to help discussion</a:t>
            </a:r>
          </a:p>
          <a:p>
            <a:endParaRPr lang="en-US" dirty="0"/>
          </a:p>
          <a:p>
            <a:r>
              <a:rPr lang="en-US" dirty="0" smtClean="0"/>
              <a:t>Not polished and very high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76"/>
          <a:stretch/>
        </p:blipFill>
        <p:spPr>
          <a:xfrm>
            <a:off x="2288148" y="3558437"/>
            <a:ext cx="4430421" cy="31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45"/>
            <a:ext cx="8229600" cy="50722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statistical methods to mine BGP data for anomalies</a:t>
            </a:r>
          </a:p>
          <a:p>
            <a:endParaRPr lang="en-US" dirty="0"/>
          </a:p>
          <a:p>
            <a:r>
              <a:rPr lang="en-US" dirty="0" smtClean="0"/>
              <a:t>This task can be divided into:</a:t>
            </a:r>
          </a:p>
          <a:p>
            <a:pPr lvl="1"/>
            <a:r>
              <a:rPr lang="en-US" dirty="0" smtClean="0"/>
              <a:t>Designing BGP </a:t>
            </a:r>
            <a:r>
              <a:rPr lang="en-US" dirty="0" smtClean="0">
                <a:solidFill>
                  <a:srgbClr val="3366FF"/>
                </a:solidFill>
              </a:rPr>
              <a:t>data</a:t>
            </a:r>
            <a:r>
              <a:rPr lang="en-US" dirty="0" smtClean="0"/>
              <a:t> matrix from raw BGP feeds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Noise removal and </a:t>
            </a:r>
            <a:r>
              <a:rPr lang="en-US" dirty="0" smtClean="0">
                <a:solidFill>
                  <a:srgbClr val="3366FF"/>
                </a:solidFill>
              </a:rPr>
              <a:t>scope</a:t>
            </a:r>
            <a:r>
              <a:rPr lang="en-US" dirty="0" smtClean="0"/>
              <a:t> selection</a:t>
            </a:r>
          </a:p>
          <a:p>
            <a:pPr lvl="2"/>
            <a:r>
              <a:rPr lang="en-US" dirty="0" smtClean="0"/>
              <a:t>Select few peers to look at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., For detecting anomalies on a US prefix, should I be looking at a peer in China?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Feature/</a:t>
            </a:r>
            <a:r>
              <a:rPr lang="en-US" dirty="0" smtClean="0">
                <a:solidFill>
                  <a:srgbClr val="3366FF"/>
                </a:solidFill>
              </a:rPr>
              <a:t>model</a:t>
            </a:r>
            <a:r>
              <a:rPr lang="en-US" dirty="0" smtClean="0"/>
              <a:t> selection</a:t>
            </a:r>
          </a:p>
          <a:p>
            <a:pPr lvl="2"/>
            <a:r>
              <a:rPr lang="en-US" dirty="0" smtClean="0"/>
              <a:t>Detect different features that impact different anomalies</a:t>
            </a:r>
            <a:endParaRPr lang="en-US" dirty="0"/>
          </a:p>
          <a:p>
            <a:pPr lvl="2"/>
            <a:r>
              <a:rPr lang="en-US" dirty="0" smtClean="0"/>
              <a:t>Which unsupervised methods work?</a:t>
            </a:r>
          </a:p>
        </p:txBody>
      </p:sp>
    </p:spTree>
    <p:extLst>
      <p:ext uri="{BB962C8B-B14F-4D97-AF65-F5344CB8AC3E}">
        <p14:creationId xmlns:p14="http://schemas.microsoft.com/office/powerpoint/2010/main" val="207898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we should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Handle duplicate updates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Aggregate stream of updates into one event</a:t>
            </a:r>
          </a:p>
          <a:p>
            <a:endParaRPr lang="en-US" dirty="0"/>
          </a:p>
          <a:p>
            <a:r>
              <a:rPr lang="en-US" dirty="0" smtClean="0"/>
              <a:t>Detect BGP table transfers</a:t>
            </a:r>
          </a:p>
          <a:p>
            <a:pPr lvl="1"/>
            <a:r>
              <a:rPr lang="en-US" dirty="0" smtClean="0"/>
              <a:t>Keep or remove them as per requirement</a:t>
            </a:r>
          </a:p>
          <a:p>
            <a:endParaRPr lang="en-US" dirty="0"/>
          </a:p>
        </p:txBody>
      </p:sp>
      <p:pic>
        <p:nvPicPr>
          <p:cNvPr id="4" name="Picture 3" descr="Screen Shot 2016-03-03 at 11.3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1" y="2153482"/>
            <a:ext cx="8675431" cy="18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6281"/>
            <a:ext cx="8229600" cy="114300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3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Short Term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SRI’s NIDES/STAT algorithm</a:t>
            </a:r>
          </a:p>
          <a:p>
            <a:pPr lvl="1"/>
            <a:r>
              <a:rPr lang="en-US" dirty="0" smtClean="0"/>
              <a:t>Hypothesis based</a:t>
            </a:r>
          </a:p>
          <a:p>
            <a:pPr lvl="1"/>
            <a:r>
              <a:rPr lang="en-US" dirty="0" smtClean="0"/>
              <a:t>Calculate Q value for different metrics:</a:t>
            </a:r>
          </a:p>
          <a:p>
            <a:pPr lvl="2"/>
            <a:r>
              <a:rPr lang="en-US" dirty="0" smtClean="0"/>
              <a:t>BGP Update Arrival Frequency</a:t>
            </a:r>
          </a:p>
          <a:p>
            <a:pPr lvl="2"/>
            <a:r>
              <a:rPr lang="en-US" dirty="0" smtClean="0"/>
              <a:t>Number of AS paths in a period</a:t>
            </a:r>
          </a:p>
          <a:p>
            <a:pPr lvl="2"/>
            <a:r>
              <a:rPr lang="en-US" dirty="0" smtClean="0"/>
              <a:t>Update Type</a:t>
            </a:r>
          </a:p>
          <a:p>
            <a:pPr lvl="2"/>
            <a:r>
              <a:rPr lang="en-US" dirty="0" smtClean="0"/>
              <a:t>AS path occurrence frequency</a:t>
            </a:r>
          </a:p>
          <a:p>
            <a:pPr lvl="2"/>
            <a:r>
              <a:rPr lang="en-US" dirty="0" smtClean="0"/>
              <a:t>AS path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37" y="6358925"/>
            <a:ext cx="5327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On Detecting Anomalous Routing Dynamics</a:t>
            </a:r>
          </a:p>
          <a:p>
            <a:r>
              <a:rPr lang="en-US" sz="1100" dirty="0">
                <a:hlinkClick r:id="rId2"/>
              </a:rPr>
              <a:t>http://</a:t>
            </a:r>
            <a:r>
              <a:rPr lang="en-US" sz="1100" dirty="0" err="1">
                <a:hlinkClick r:id="rId2"/>
              </a:rPr>
              <a:t>citeseerx.ist.psu.edu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viewdoc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download?doi</a:t>
            </a:r>
            <a:r>
              <a:rPr lang="en-US" sz="1100" dirty="0">
                <a:hlinkClick r:id="rId2"/>
              </a:rPr>
              <a:t>=10.1.1.88.6006&amp;rep=rep1&amp;type=</a:t>
            </a:r>
            <a:r>
              <a:rPr lang="en-US" sz="1100" dirty="0" err="1">
                <a:hlinkClick r:id="rId2"/>
              </a:rPr>
              <a:t>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64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Behavior of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297"/>
            <a:ext cx="8229600" cy="3187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Haar</a:t>
            </a:r>
            <a:r>
              <a:rPr lang="en-US" dirty="0" smtClean="0"/>
              <a:t> Wavelet transform on prefix dynamics</a:t>
            </a:r>
          </a:p>
          <a:p>
            <a:endParaRPr lang="en-US" dirty="0"/>
          </a:p>
          <a:p>
            <a:r>
              <a:rPr lang="en-US" dirty="0" smtClean="0"/>
              <a:t>Use clustering to detect different categories of prefix dynamics</a:t>
            </a:r>
          </a:p>
          <a:p>
            <a:pPr lvl="1"/>
            <a:r>
              <a:rPr lang="en-US" dirty="0" smtClean="0"/>
              <a:t>Prefixes have similar dynamics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37" y="6358925"/>
            <a:ext cx="3116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Learning-Based Anomaly Detection in BGP Updates</a:t>
            </a:r>
          </a:p>
          <a:p>
            <a:r>
              <a:rPr lang="en-US" sz="1100" dirty="0">
                <a:hlinkClick r:id="rId2"/>
              </a:rPr>
              <a:t>http://</a:t>
            </a:r>
            <a:r>
              <a:rPr lang="en-US" sz="1100" dirty="0" err="1">
                <a:hlinkClick r:id="rId2"/>
              </a:rPr>
              <a:t>www.cs.yale.edu</a:t>
            </a:r>
            <a:r>
              <a:rPr lang="en-US" sz="1100" dirty="0">
                <a:hlinkClick r:id="rId2"/>
              </a:rPr>
              <a:t>/homes/</a:t>
            </a:r>
            <a:r>
              <a:rPr lang="en-US" sz="1100" dirty="0" err="1">
                <a:hlinkClick r:id="rId2"/>
              </a:rPr>
              <a:t>jf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ZRF.pdf</a:t>
            </a:r>
            <a:endParaRPr lang="en-US" sz="1100" dirty="0"/>
          </a:p>
        </p:txBody>
      </p:sp>
      <p:pic>
        <p:nvPicPr>
          <p:cNvPr id="5" name="Picture 4" descr="Screen Shot 2016-03-04 at 2.1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34" y="4422011"/>
            <a:ext cx="3805090" cy="24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Inferring Event from Update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updates are a result of same </a:t>
            </a:r>
            <a:r>
              <a:rPr lang="en-US" i="1" dirty="0" smtClean="0"/>
              <a:t>event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Identify clusters of </a:t>
            </a:r>
            <a:r>
              <a:rPr lang="en-US" dirty="0" err="1" smtClean="0"/>
              <a:t>ASes</a:t>
            </a:r>
            <a:r>
              <a:rPr lang="en-US" dirty="0" smtClean="0"/>
              <a:t> that are affected by same events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37" y="6358925"/>
            <a:ext cx="4750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Inferring Events from BGP update Streams</a:t>
            </a:r>
          </a:p>
          <a:p>
            <a:r>
              <a:rPr lang="en-US" sz="1100" dirty="0">
                <a:hlinkClick r:id="rId2"/>
              </a:rPr>
              <a:t>http://www-</a:t>
            </a:r>
            <a:r>
              <a:rPr lang="en-US" sz="1100" dirty="0" err="1">
                <a:hlinkClick r:id="rId2"/>
              </a:rPr>
              <a:t>users.cs.umn.edu</a:t>
            </a:r>
            <a:r>
              <a:rPr lang="en-US" sz="1100" dirty="0">
                <a:hlinkClick r:id="rId2"/>
              </a:rPr>
              <a:t>/~</a:t>
            </a:r>
            <a:r>
              <a:rPr lang="en-US" sz="1100" dirty="0" err="1">
                <a:hlinkClick r:id="rId2"/>
              </a:rPr>
              <a:t>zhzhang</a:t>
            </a:r>
            <a:r>
              <a:rPr lang="en-US" sz="1100" dirty="0">
                <a:hlinkClick r:id="rId2"/>
              </a:rPr>
              <a:t>/Papers/inferring-major-events-tr1.pdf</a:t>
            </a:r>
            <a:endParaRPr lang="en-US" sz="1100" dirty="0"/>
          </a:p>
        </p:txBody>
      </p:sp>
      <p:pic>
        <p:nvPicPr>
          <p:cNvPr id="5" name="Picture 4" descr="Screen Shot 2016-03-04 at 11.54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296"/>
            <a:ext cx="9144000" cy="18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2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278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Detecting BGP Anomalies</vt:lpstr>
      <vt:lpstr>Disclaimer</vt:lpstr>
      <vt:lpstr>Goals</vt:lpstr>
      <vt:lpstr>Data processing we should do</vt:lpstr>
      <vt:lpstr>Literature Review</vt:lpstr>
      <vt:lpstr>Detect Short Term Changes</vt:lpstr>
      <vt:lpstr>Learning Behavior of Prefixes</vt:lpstr>
      <vt:lpstr>Inferring Event from Update Streams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BGP Anomalies Literature Review</dc:title>
  <dc:creator>Anant Shah</dc:creator>
  <cp:lastModifiedBy>Anant Shah</cp:lastModifiedBy>
  <cp:revision>23</cp:revision>
  <dcterms:created xsi:type="dcterms:W3CDTF">2016-02-29T22:40:44Z</dcterms:created>
  <dcterms:modified xsi:type="dcterms:W3CDTF">2016-03-04T21:31:36Z</dcterms:modified>
</cp:coreProperties>
</file>