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13" r:id="rId3"/>
    <p:sldId id="257" r:id="rId4"/>
    <p:sldId id="415" r:id="rId5"/>
    <p:sldId id="416" r:id="rId6"/>
    <p:sldId id="417" r:id="rId7"/>
    <p:sldId id="411" r:id="rId8"/>
    <p:sldId id="418" r:id="rId9"/>
    <p:sldId id="4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3" autoAdjust="0"/>
    <p:restoredTop sz="87634" autoAdjust="0"/>
  </p:normalViewPr>
  <p:slideViewPr>
    <p:cSldViewPr>
      <p:cViewPr varScale="1">
        <p:scale>
          <a:sx n="80" d="100"/>
          <a:sy n="80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1E631-AA54-412D-B657-E403C7919D00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0111-D05A-461C-9202-2ACE4C783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2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3B36-DB7A-4DD1-B37D-7A8CEEADCE74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2139-1356-461E-8A8B-0854E21F425B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199C-1EF8-4522-A847-407C58546717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3C-B441-4DE4-932E-4BAF93041746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AE4A-52DC-4EEB-B18C-718EF554A027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47B-894E-464A-B67B-A9889F070345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80D-3FBF-4BA5-9B33-82913BCBCA4E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DA2E-778E-459F-8494-5A20D2E02B4D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7FE-6A50-422B-8E2B-3DA7A880F713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9415-0D6D-48A6-AB85-6FBC3271524B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00A3-BD6B-4DA1-AF25-3340E4616630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417C-68F3-4162-AB43-E4172355DBC8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BGP and Ping Data Correlation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tang"/>
              </a:rPr>
              <a:t>Anant Shah</a:t>
            </a:r>
          </a:p>
        </p:txBody>
      </p:sp>
      <p:pic>
        <p:nvPicPr>
          <p:cNvPr id="6" name="Picture 5" descr="csu_logo_gr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567695"/>
            <a:ext cx="1524000" cy="7663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Related Work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Analysis of country wide outages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Characterization of BGP Recovery</a:t>
            </a:r>
          </a:p>
          <a:p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Analysis of BGP Prefix Origins during Google’s ‘05 Outage</a:t>
            </a:r>
          </a:p>
          <a:p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BGP Eye: Visualization tool for real-time detection of BGP Anomalies</a:t>
            </a: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Analysis of Country Wide Outages</a:t>
            </a:r>
            <a:r>
              <a:rPr lang="en-US" baseline="30000" dirty="0" smtClean="0">
                <a:solidFill>
                  <a:srgbClr val="0070C0"/>
                </a:solidFill>
              </a:rPr>
              <a:t>+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Goals of this work:</a:t>
            </a:r>
          </a:p>
          <a:p>
            <a:pPr lvl="1"/>
            <a:r>
              <a:rPr lang="en-US" sz="2200" dirty="0" smtClean="0"/>
              <a:t>Study outages (government censorship) in Libya and Egypt in 2011</a:t>
            </a:r>
          </a:p>
          <a:p>
            <a:pPr lvl="1"/>
            <a:r>
              <a:rPr lang="en-US" sz="2200" dirty="0" smtClean="0"/>
              <a:t>Show different techniques used by governments to block internet access – mainly BGP-based and firewall-based traffic control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Approach:</a:t>
            </a:r>
          </a:p>
          <a:p>
            <a:pPr lvl="1"/>
            <a:r>
              <a:rPr lang="en-US" sz="2200" dirty="0" smtClean="0"/>
              <a:t>Use data plane and control plane traffic to point out which form of internet access disruption was implemented by governments</a:t>
            </a:r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62484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+</a:t>
            </a:r>
            <a:r>
              <a:rPr lang="en-US" dirty="0" smtClean="0"/>
              <a:t>IMC ‘11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Analysis of Country Wide Outages: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Data Used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Used data from RIRs and </a:t>
            </a:r>
            <a:r>
              <a:rPr lang="en-US" sz="2600" dirty="0" err="1" smtClean="0"/>
              <a:t>MaxMind</a:t>
            </a:r>
            <a:r>
              <a:rPr lang="en-US" sz="2600" dirty="0" smtClean="0"/>
              <a:t> </a:t>
            </a:r>
            <a:r>
              <a:rPr lang="en-US" sz="2600" dirty="0" err="1" smtClean="0"/>
              <a:t>Geolocation</a:t>
            </a:r>
            <a:r>
              <a:rPr lang="en-US" sz="2600" dirty="0" smtClean="0"/>
              <a:t> data to get prefixes that belong to Egypt and Libya</a:t>
            </a:r>
          </a:p>
          <a:p>
            <a:endParaRPr lang="en-US" sz="2600" dirty="0" smtClean="0"/>
          </a:p>
          <a:p>
            <a:r>
              <a:rPr lang="en-US" sz="2600" dirty="0" smtClean="0"/>
              <a:t>Control Plane:</a:t>
            </a:r>
          </a:p>
          <a:p>
            <a:pPr lvl="1"/>
            <a:r>
              <a:rPr lang="en-US" sz="2200" dirty="0" smtClean="0"/>
              <a:t>BGP data from </a:t>
            </a:r>
            <a:r>
              <a:rPr lang="en-US" sz="2200" dirty="0" err="1" smtClean="0"/>
              <a:t>RouteViews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r>
              <a:rPr lang="en-US" sz="2600" dirty="0" smtClean="0"/>
              <a:t>Data Plane:</a:t>
            </a:r>
            <a:endParaRPr lang="en-US" sz="1800" dirty="0" smtClean="0"/>
          </a:p>
          <a:p>
            <a:pPr lvl="1"/>
            <a:r>
              <a:rPr lang="en-US" sz="2200" dirty="0" err="1" smtClean="0"/>
              <a:t>Darknet</a:t>
            </a:r>
            <a:r>
              <a:rPr lang="en-US" sz="2200" dirty="0" smtClean="0"/>
              <a:t> data from UCSD</a:t>
            </a:r>
          </a:p>
          <a:p>
            <a:pPr lvl="1"/>
            <a:r>
              <a:rPr lang="en-US" sz="2200" dirty="0" smtClean="0"/>
              <a:t>Active Probing data from CAIDA Ark</a:t>
            </a:r>
          </a:p>
          <a:p>
            <a:pPr lvl="1"/>
            <a:endParaRPr lang="en-US" sz="22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Analysis of Country Wide Outages: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Methodology</a:t>
            </a:r>
            <a:endParaRPr lang="en-US" sz="3600" baseline="30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828800"/>
            <a:ext cx="4343400" cy="3581400"/>
            <a:chOff x="914400" y="1828800"/>
            <a:chExt cx="4343400" cy="3581400"/>
          </a:xfrm>
        </p:grpSpPr>
        <p:sp>
          <p:nvSpPr>
            <p:cNvPr id="7" name="Rounded Rectangle 6"/>
            <p:cNvSpPr/>
            <p:nvPr/>
          </p:nvSpPr>
          <p:spPr>
            <a:xfrm>
              <a:off x="914400" y="2362200"/>
              <a:ext cx="1905000" cy="2514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Get prefixes that belong to desired countries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52800" y="1828800"/>
              <a:ext cx="19050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 incoming data to </a:t>
              </a:r>
              <a:r>
                <a:rPr lang="en-US" dirty="0" err="1" smtClean="0">
                  <a:solidFill>
                    <a:schemeClr val="tx1"/>
                  </a:solidFill>
                </a:rPr>
                <a:t>darknet</a:t>
              </a:r>
              <a:r>
                <a:rPr lang="en-US" dirty="0" smtClean="0">
                  <a:solidFill>
                    <a:schemeClr val="tx1"/>
                  </a:solidFill>
                </a:rPr>
                <a:t> from these prefixes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00" y="3962400"/>
              <a:ext cx="1905000" cy="1447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 the </a:t>
              </a:r>
              <a:r>
                <a:rPr lang="en-US" dirty="0" err="1" smtClean="0">
                  <a:solidFill>
                    <a:schemeClr val="tx1"/>
                  </a:solidFill>
                </a:rPr>
                <a:t>ASes</a:t>
              </a:r>
              <a:r>
                <a:rPr lang="en-US" dirty="0" smtClean="0">
                  <a:solidFill>
                    <a:schemeClr val="tx1"/>
                  </a:solidFill>
                </a:rPr>
                <a:t> announcing those prefixes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7" idx="3"/>
              <a:endCxn id="10" idx="1"/>
            </p:cNvCxnSpPr>
            <p:nvPr/>
          </p:nvCxnSpPr>
          <p:spPr>
            <a:xfrm flipV="1">
              <a:off x="2819400" y="2628900"/>
              <a:ext cx="533400" cy="990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3"/>
              <a:endCxn id="11" idx="1"/>
            </p:cNvCxnSpPr>
            <p:nvPr/>
          </p:nvCxnSpPr>
          <p:spPr>
            <a:xfrm>
              <a:off x="2819400" y="3619500"/>
              <a:ext cx="533400" cy="1066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darkner_and_bgp.png"/>
          <p:cNvPicPr>
            <a:picLocks noChangeAspect="1"/>
          </p:cNvPicPr>
          <p:nvPr/>
        </p:nvPicPr>
        <p:blipFill>
          <a:blip r:embed="rId3"/>
          <a:srcRect l="2532" r="3610"/>
          <a:stretch>
            <a:fillRect/>
          </a:stretch>
        </p:blipFill>
        <p:spPr>
          <a:xfrm>
            <a:off x="4724400" y="2010508"/>
            <a:ext cx="4267200" cy="3323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Analysis of Country Wide Outages: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Ark Data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914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Some </a:t>
            </a:r>
            <a:r>
              <a:rPr lang="en-US" sz="2600" dirty="0" err="1" smtClean="0"/>
              <a:t>traceroutes</a:t>
            </a:r>
            <a:r>
              <a:rPr lang="en-US" sz="2600" dirty="0" smtClean="0"/>
              <a:t> reached the destination or known last hop even during outages: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rk_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43200"/>
            <a:ext cx="6000278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4419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prefixes that were not withdrawn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Take Away from IMC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Comparing data from control and data plane reveals which form of censorship was used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Darknet</a:t>
            </a:r>
            <a:r>
              <a:rPr lang="en-US" sz="2600" dirty="0" smtClean="0"/>
              <a:t> (Internet Background Radiation) traffic can be used to detect internet outages that are not caused by BGP-based censorship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Traceroute</a:t>
            </a:r>
            <a:r>
              <a:rPr lang="en-US" sz="2600" dirty="0" smtClean="0"/>
              <a:t> data can be used to detect which prefixes were still available during censorship period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Most reviewers complained about lack of technical innovation</a:t>
            </a:r>
          </a:p>
          <a:p>
            <a:pPr lvl="1"/>
            <a:r>
              <a:rPr lang="en-US" sz="2200" dirty="0" smtClean="0"/>
              <a:t>Different  data sets are used, but their correlations are not mined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IPv6 addresses were still reachable during outages </a:t>
            </a:r>
          </a:p>
          <a:p>
            <a:pPr lvl="1"/>
            <a:r>
              <a:rPr lang="en-US" sz="2200" dirty="0" smtClean="0"/>
              <a:t>Authors attribute this to lack of censoring methodologies and do not investigate further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Goals of Our Work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Create an infrastructure to mine control plane (BGP) and data plane (Ping) data</a:t>
            </a:r>
          </a:p>
          <a:p>
            <a:endParaRPr lang="en-US" sz="2600" dirty="0" smtClean="0"/>
          </a:p>
          <a:p>
            <a:r>
              <a:rPr lang="en-US" sz="2600" dirty="0" smtClean="0"/>
              <a:t>Exploit </a:t>
            </a:r>
            <a:r>
              <a:rPr lang="en-US" sz="2600" dirty="0" smtClean="0">
                <a:solidFill>
                  <a:srgbClr val="0070C0"/>
                </a:solidFill>
              </a:rPr>
              <a:t>correlations</a:t>
            </a:r>
            <a:r>
              <a:rPr lang="en-US" sz="2600" dirty="0" smtClean="0"/>
              <a:t> between BGP updates and outages</a:t>
            </a:r>
          </a:p>
          <a:p>
            <a:endParaRPr lang="en-US" sz="2600" dirty="0" smtClean="0"/>
          </a:p>
          <a:p>
            <a:r>
              <a:rPr lang="en-US" sz="2600" dirty="0" smtClean="0"/>
              <a:t>Develop </a:t>
            </a:r>
            <a:r>
              <a:rPr lang="en-US" sz="2600" dirty="0" smtClean="0">
                <a:solidFill>
                  <a:srgbClr val="0070C0"/>
                </a:solidFill>
              </a:rPr>
              <a:t>predictive methodology</a:t>
            </a:r>
            <a:r>
              <a:rPr lang="en-US" sz="2600" dirty="0" smtClean="0"/>
              <a:t> to raise flag before an internet outage occur</a:t>
            </a:r>
            <a:endParaRPr lang="en-US" sz="22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Focus on what happened in neighboring </a:t>
            </a:r>
            <a:r>
              <a:rPr lang="en-US" sz="2600" dirty="0" err="1" smtClean="0"/>
              <a:t>ASes</a:t>
            </a:r>
            <a:r>
              <a:rPr lang="en-US" sz="2600" dirty="0" smtClean="0"/>
              <a:t> when outage occurred</a:t>
            </a:r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61731</TotalTime>
  <Words>363</Words>
  <Application>Microsoft Office PowerPoint</Application>
  <PresentationFormat>On-screen Show (4:3)</PresentationFormat>
  <Paragraphs>97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BGP and Ping Data Correlation</vt:lpstr>
      <vt:lpstr>Related Work</vt:lpstr>
      <vt:lpstr>Analysis of Country Wide Outages+</vt:lpstr>
      <vt:lpstr>Analysis of Country Wide Outages:  Data Used</vt:lpstr>
      <vt:lpstr>Analysis of Country Wide Outages:  Methodology</vt:lpstr>
      <vt:lpstr>Analysis of Country Wide Outages:  Ark Data</vt:lpstr>
      <vt:lpstr>Take Away from IMC Paper</vt:lpstr>
      <vt:lpstr>Shortcomings</vt:lpstr>
      <vt:lpstr>Goals of Our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Anomalies in  Network traffic</dc:title>
  <dc:creator>Simba</dc:creator>
  <cp:lastModifiedBy>Anant Shah</cp:lastModifiedBy>
  <cp:revision>2111</cp:revision>
  <dcterms:created xsi:type="dcterms:W3CDTF">2006-08-16T00:00:00Z</dcterms:created>
  <dcterms:modified xsi:type="dcterms:W3CDTF">2014-06-20T07:28:03Z</dcterms:modified>
</cp:coreProperties>
</file>