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1089600" cy="21763038"/>
  <p:notesSz cx="6858000" cy="9144000"/>
  <p:defaultTextStyle>
    <a:defPPr>
      <a:defRPr lang="en-US"/>
    </a:defPPr>
    <a:lvl1pPr marL="0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46901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293802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40703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587604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34505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881406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28308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175209" algn="l" defTabSz="429380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55" userDrawn="1">
          <p15:clr>
            <a:srgbClr val="A4A3A4"/>
          </p15:clr>
        </p15:guide>
        <p15:guide id="2" pos="9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B21FB"/>
    <a:srgbClr val="FF00FF"/>
    <a:srgbClr val="0C7035"/>
    <a:srgbClr val="0E7237"/>
    <a:srgbClr val="007C00"/>
    <a:srgbClr val="0A7E40"/>
    <a:srgbClr val="0A794E"/>
    <a:srgbClr val="408000"/>
    <a:srgbClr val="BFC402"/>
    <a:srgbClr val="D6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743" autoAdjust="0"/>
    <p:restoredTop sz="98392" autoAdjust="0"/>
  </p:normalViewPr>
  <p:slideViewPr>
    <p:cSldViewPr>
      <p:cViewPr>
        <p:scale>
          <a:sx n="64" d="100"/>
          <a:sy n="64" d="100"/>
        </p:scale>
        <p:origin x="440" y="-1912"/>
      </p:cViewPr>
      <p:guideLst>
        <p:guide orient="horz" pos="6855"/>
        <p:guide pos="97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DC1EC-4855-449A-BABB-04A6806D62A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A192-C316-41E7-8215-BEDEEF1FE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2146901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4293802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6440703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8587604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10734505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12881406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15028308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7175209" algn="l" defTabSz="429380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A192-C316-41E7-8215-BEDEEF1FED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2" y="6760652"/>
            <a:ext cx="26426160" cy="4664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2" y="12332392"/>
            <a:ext cx="21762720" cy="5561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04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0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13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1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2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27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32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37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2891" y="5576784"/>
            <a:ext cx="33577846" cy="1188453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59352" y="5576784"/>
            <a:ext cx="100215385" cy="1188453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5" y="13984768"/>
            <a:ext cx="26426160" cy="4322382"/>
          </a:xfrm>
        </p:spPr>
        <p:txBody>
          <a:bodyPr anchor="t"/>
          <a:lstStyle>
            <a:lvl1pPr algn="l">
              <a:defRPr sz="192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5" y="9224107"/>
            <a:ext cx="26426160" cy="4760663"/>
          </a:xfrm>
        </p:spPr>
        <p:txBody>
          <a:bodyPr anchor="b"/>
          <a:lstStyle>
            <a:lvl1pPr marL="0" indent="0">
              <a:buNone/>
              <a:defRPr sz="9653">
                <a:solidFill>
                  <a:schemeClr val="tx1">
                    <a:tint val="75000"/>
                  </a:schemeClr>
                </a:solidFill>
              </a:defRPr>
            </a:lvl1pPr>
            <a:lvl2pPr marL="2204653" indent="0">
              <a:buNone/>
              <a:defRPr sz="8729">
                <a:solidFill>
                  <a:schemeClr val="tx1">
                    <a:tint val="75000"/>
                  </a:schemeClr>
                </a:solidFill>
              </a:defRPr>
            </a:lvl2pPr>
            <a:lvl3pPr marL="4409305" indent="0">
              <a:buNone/>
              <a:defRPr sz="7702">
                <a:solidFill>
                  <a:schemeClr val="tx1">
                    <a:tint val="75000"/>
                  </a:schemeClr>
                </a:solidFill>
              </a:defRPr>
            </a:lvl3pPr>
            <a:lvl4pPr marL="6613958" indent="0">
              <a:buNone/>
              <a:defRPr sz="6778">
                <a:solidFill>
                  <a:schemeClr val="tx1">
                    <a:tint val="75000"/>
                  </a:schemeClr>
                </a:solidFill>
              </a:defRPr>
            </a:lvl4pPr>
            <a:lvl5pPr marL="8818611" indent="0">
              <a:buNone/>
              <a:defRPr sz="6778">
                <a:solidFill>
                  <a:schemeClr val="tx1">
                    <a:tint val="75000"/>
                  </a:schemeClr>
                </a:solidFill>
              </a:defRPr>
            </a:lvl5pPr>
            <a:lvl6pPr marL="11023263" indent="0">
              <a:buNone/>
              <a:defRPr sz="6778">
                <a:solidFill>
                  <a:schemeClr val="tx1">
                    <a:tint val="75000"/>
                  </a:schemeClr>
                </a:solidFill>
              </a:defRPr>
            </a:lvl6pPr>
            <a:lvl7pPr marL="13227916" indent="0">
              <a:buNone/>
              <a:defRPr sz="6778">
                <a:solidFill>
                  <a:schemeClr val="tx1">
                    <a:tint val="75000"/>
                  </a:schemeClr>
                </a:solidFill>
              </a:defRPr>
            </a:lvl7pPr>
            <a:lvl8pPr marL="15432569" indent="0">
              <a:buNone/>
              <a:defRPr sz="6778">
                <a:solidFill>
                  <a:schemeClr val="tx1">
                    <a:tint val="75000"/>
                  </a:schemeClr>
                </a:solidFill>
              </a:defRPr>
            </a:lvl8pPr>
            <a:lvl9pPr marL="17637222" indent="0">
              <a:buNone/>
              <a:defRPr sz="6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59350" y="32498468"/>
            <a:ext cx="66896615" cy="91923646"/>
          </a:xfrm>
        </p:spPr>
        <p:txBody>
          <a:bodyPr/>
          <a:lstStyle>
            <a:lvl1pPr>
              <a:defRPr sz="13555"/>
            </a:lvl1pPr>
            <a:lvl2pPr>
              <a:defRPr sz="11604"/>
            </a:lvl2pPr>
            <a:lvl3pPr>
              <a:defRPr sz="9653"/>
            </a:lvl3pPr>
            <a:lvl4pPr>
              <a:defRPr sz="8729"/>
            </a:lvl4pPr>
            <a:lvl5pPr>
              <a:defRPr sz="8729"/>
            </a:lvl5pPr>
            <a:lvl6pPr>
              <a:defRPr sz="8729"/>
            </a:lvl6pPr>
            <a:lvl7pPr>
              <a:defRPr sz="8729"/>
            </a:lvl7pPr>
            <a:lvl8pPr>
              <a:defRPr sz="8729"/>
            </a:lvl8pPr>
            <a:lvl9pPr>
              <a:defRPr sz="87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74125" y="32498468"/>
            <a:ext cx="66896615" cy="91923646"/>
          </a:xfrm>
        </p:spPr>
        <p:txBody>
          <a:bodyPr/>
          <a:lstStyle>
            <a:lvl1pPr>
              <a:defRPr sz="13555"/>
            </a:lvl1pPr>
            <a:lvl2pPr>
              <a:defRPr sz="11604"/>
            </a:lvl2pPr>
            <a:lvl3pPr>
              <a:defRPr sz="9653"/>
            </a:lvl3pPr>
            <a:lvl4pPr>
              <a:defRPr sz="8729"/>
            </a:lvl4pPr>
            <a:lvl5pPr>
              <a:defRPr sz="8729"/>
            </a:lvl5pPr>
            <a:lvl6pPr>
              <a:defRPr sz="8729"/>
            </a:lvl6pPr>
            <a:lvl7pPr>
              <a:defRPr sz="8729"/>
            </a:lvl7pPr>
            <a:lvl8pPr>
              <a:defRPr sz="8729"/>
            </a:lvl8pPr>
            <a:lvl9pPr>
              <a:defRPr sz="87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871534"/>
            <a:ext cx="27980640" cy="36271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3" y="4871497"/>
            <a:ext cx="13736639" cy="2030208"/>
          </a:xfrm>
        </p:spPr>
        <p:txBody>
          <a:bodyPr anchor="b"/>
          <a:lstStyle>
            <a:lvl1pPr marL="0" indent="0">
              <a:buNone/>
              <a:defRPr sz="11604" b="1"/>
            </a:lvl1pPr>
            <a:lvl2pPr marL="2204653" indent="0">
              <a:buNone/>
              <a:defRPr sz="9653" b="1"/>
            </a:lvl2pPr>
            <a:lvl3pPr marL="4409305" indent="0">
              <a:buNone/>
              <a:defRPr sz="8729" b="1"/>
            </a:lvl3pPr>
            <a:lvl4pPr marL="6613958" indent="0">
              <a:buNone/>
              <a:defRPr sz="7702" b="1"/>
            </a:lvl4pPr>
            <a:lvl5pPr marL="8818611" indent="0">
              <a:buNone/>
              <a:defRPr sz="7702" b="1"/>
            </a:lvl5pPr>
            <a:lvl6pPr marL="11023263" indent="0">
              <a:buNone/>
              <a:defRPr sz="7702" b="1"/>
            </a:lvl6pPr>
            <a:lvl7pPr marL="13227916" indent="0">
              <a:buNone/>
              <a:defRPr sz="7702" b="1"/>
            </a:lvl7pPr>
            <a:lvl8pPr marL="15432569" indent="0">
              <a:buNone/>
              <a:defRPr sz="7702" b="1"/>
            </a:lvl8pPr>
            <a:lvl9pPr marL="17637222" indent="0">
              <a:buNone/>
              <a:defRPr sz="770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3" y="6901705"/>
            <a:ext cx="13736639" cy="12538937"/>
          </a:xfrm>
        </p:spPr>
        <p:txBody>
          <a:bodyPr/>
          <a:lstStyle>
            <a:lvl1pPr>
              <a:defRPr sz="11604"/>
            </a:lvl1pPr>
            <a:lvl2pPr>
              <a:defRPr sz="9653"/>
            </a:lvl2pPr>
            <a:lvl3pPr>
              <a:defRPr sz="8729"/>
            </a:lvl3pPr>
            <a:lvl4pPr>
              <a:defRPr sz="7702"/>
            </a:lvl4pPr>
            <a:lvl5pPr>
              <a:defRPr sz="7702"/>
            </a:lvl5pPr>
            <a:lvl6pPr>
              <a:defRPr sz="7702"/>
            </a:lvl6pPr>
            <a:lvl7pPr>
              <a:defRPr sz="7702"/>
            </a:lvl7pPr>
            <a:lvl8pPr>
              <a:defRPr sz="7702"/>
            </a:lvl8pPr>
            <a:lvl9pPr>
              <a:defRPr sz="77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8" y="4871497"/>
            <a:ext cx="13742035" cy="2030208"/>
          </a:xfrm>
        </p:spPr>
        <p:txBody>
          <a:bodyPr anchor="b"/>
          <a:lstStyle>
            <a:lvl1pPr marL="0" indent="0">
              <a:buNone/>
              <a:defRPr sz="11604" b="1"/>
            </a:lvl1pPr>
            <a:lvl2pPr marL="2204653" indent="0">
              <a:buNone/>
              <a:defRPr sz="9653" b="1"/>
            </a:lvl2pPr>
            <a:lvl3pPr marL="4409305" indent="0">
              <a:buNone/>
              <a:defRPr sz="8729" b="1"/>
            </a:lvl3pPr>
            <a:lvl4pPr marL="6613958" indent="0">
              <a:buNone/>
              <a:defRPr sz="7702" b="1"/>
            </a:lvl4pPr>
            <a:lvl5pPr marL="8818611" indent="0">
              <a:buNone/>
              <a:defRPr sz="7702" b="1"/>
            </a:lvl5pPr>
            <a:lvl6pPr marL="11023263" indent="0">
              <a:buNone/>
              <a:defRPr sz="7702" b="1"/>
            </a:lvl6pPr>
            <a:lvl7pPr marL="13227916" indent="0">
              <a:buNone/>
              <a:defRPr sz="7702" b="1"/>
            </a:lvl7pPr>
            <a:lvl8pPr marL="15432569" indent="0">
              <a:buNone/>
              <a:defRPr sz="7702" b="1"/>
            </a:lvl8pPr>
            <a:lvl9pPr marL="17637222" indent="0">
              <a:buNone/>
              <a:defRPr sz="770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8" y="6901705"/>
            <a:ext cx="13742035" cy="12538937"/>
          </a:xfrm>
        </p:spPr>
        <p:txBody>
          <a:bodyPr/>
          <a:lstStyle>
            <a:lvl1pPr>
              <a:defRPr sz="11604"/>
            </a:lvl1pPr>
            <a:lvl2pPr>
              <a:defRPr sz="9653"/>
            </a:lvl2pPr>
            <a:lvl3pPr>
              <a:defRPr sz="8729"/>
            </a:lvl3pPr>
            <a:lvl4pPr>
              <a:defRPr sz="7702"/>
            </a:lvl4pPr>
            <a:lvl5pPr>
              <a:defRPr sz="7702"/>
            </a:lvl5pPr>
            <a:lvl6pPr>
              <a:defRPr sz="7702"/>
            </a:lvl6pPr>
            <a:lvl7pPr>
              <a:defRPr sz="7702"/>
            </a:lvl7pPr>
            <a:lvl8pPr>
              <a:defRPr sz="7702"/>
            </a:lvl8pPr>
            <a:lvl9pPr>
              <a:defRPr sz="77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6" y="866491"/>
            <a:ext cx="10228265" cy="3687626"/>
          </a:xfrm>
        </p:spPr>
        <p:txBody>
          <a:bodyPr anchor="b"/>
          <a:lstStyle>
            <a:lvl1pPr algn="l">
              <a:defRPr sz="965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866497"/>
            <a:ext cx="17379950" cy="18574150"/>
          </a:xfrm>
        </p:spPr>
        <p:txBody>
          <a:bodyPr/>
          <a:lstStyle>
            <a:lvl1pPr>
              <a:defRPr sz="15506"/>
            </a:lvl1pPr>
            <a:lvl2pPr>
              <a:defRPr sz="13555"/>
            </a:lvl2pPr>
            <a:lvl3pPr>
              <a:defRPr sz="11604"/>
            </a:lvl3pPr>
            <a:lvl4pPr>
              <a:defRPr sz="9653"/>
            </a:lvl4pPr>
            <a:lvl5pPr>
              <a:defRPr sz="9653"/>
            </a:lvl5pPr>
            <a:lvl6pPr>
              <a:defRPr sz="9653"/>
            </a:lvl6pPr>
            <a:lvl7pPr>
              <a:defRPr sz="9653"/>
            </a:lvl7pPr>
            <a:lvl8pPr>
              <a:defRPr sz="9653"/>
            </a:lvl8pPr>
            <a:lvl9pPr>
              <a:defRPr sz="9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6" y="4554123"/>
            <a:ext cx="10228265" cy="14886524"/>
          </a:xfrm>
        </p:spPr>
        <p:txBody>
          <a:bodyPr/>
          <a:lstStyle>
            <a:lvl1pPr marL="0" indent="0">
              <a:buNone/>
              <a:defRPr sz="6778"/>
            </a:lvl1pPr>
            <a:lvl2pPr marL="2204653" indent="0">
              <a:buNone/>
              <a:defRPr sz="5751"/>
            </a:lvl2pPr>
            <a:lvl3pPr marL="4409305" indent="0">
              <a:buNone/>
              <a:defRPr sz="4826"/>
            </a:lvl3pPr>
            <a:lvl4pPr marL="6613958" indent="0">
              <a:buNone/>
              <a:defRPr sz="4313"/>
            </a:lvl4pPr>
            <a:lvl5pPr marL="8818611" indent="0">
              <a:buNone/>
              <a:defRPr sz="4313"/>
            </a:lvl5pPr>
            <a:lvl6pPr marL="11023263" indent="0">
              <a:buNone/>
              <a:defRPr sz="4313"/>
            </a:lvl6pPr>
            <a:lvl7pPr marL="13227916" indent="0">
              <a:buNone/>
              <a:defRPr sz="4313"/>
            </a:lvl7pPr>
            <a:lvl8pPr marL="15432569" indent="0">
              <a:buNone/>
              <a:defRPr sz="4313"/>
            </a:lvl8pPr>
            <a:lvl9pPr marL="17637222" indent="0">
              <a:buNone/>
              <a:defRPr sz="43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80" y="15234127"/>
            <a:ext cx="18653760" cy="1798475"/>
          </a:xfrm>
        </p:spPr>
        <p:txBody>
          <a:bodyPr anchor="b"/>
          <a:lstStyle>
            <a:lvl1pPr algn="l">
              <a:defRPr sz="965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80" y="1944569"/>
            <a:ext cx="18653760" cy="13057823"/>
          </a:xfrm>
        </p:spPr>
        <p:txBody>
          <a:bodyPr/>
          <a:lstStyle>
            <a:lvl1pPr marL="0" indent="0">
              <a:buNone/>
              <a:defRPr sz="15506"/>
            </a:lvl1pPr>
            <a:lvl2pPr marL="2204653" indent="0">
              <a:buNone/>
              <a:defRPr sz="13555"/>
            </a:lvl2pPr>
            <a:lvl3pPr marL="4409305" indent="0">
              <a:buNone/>
              <a:defRPr sz="11604"/>
            </a:lvl3pPr>
            <a:lvl4pPr marL="6613958" indent="0">
              <a:buNone/>
              <a:defRPr sz="9653"/>
            </a:lvl4pPr>
            <a:lvl5pPr marL="8818611" indent="0">
              <a:buNone/>
              <a:defRPr sz="9653"/>
            </a:lvl5pPr>
            <a:lvl6pPr marL="11023263" indent="0">
              <a:buNone/>
              <a:defRPr sz="9653"/>
            </a:lvl6pPr>
            <a:lvl7pPr marL="13227916" indent="0">
              <a:buNone/>
              <a:defRPr sz="9653"/>
            </a:lvl7pPr>
            <a:lvl8pPr marL="15432569" indent="0">
              <a:buNone/>
              <a:defRPr sz="9653"/>
            </a:lvl8pPr>
            <a:lvl9pPr marL="17637222" indent="0">
              <a:buNone/>
              <a:defRPr sz="965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80" y="17032606"/>
            <a:ext cx="18653760" cy="2554132"/>
          </a:xfrm>
        </p:spPr>
        <p:txBody>
          <a:bodyPr/>
          <a:lstStyle>
            <a:lvl1pPr marL="0" indent="0">
              <a:buNone/>
              <a:defRPr sz="6778"/>
            </a:lvl1pPr>
            <a:lvl2pPr marL="2204653" indent="0">
              <a:buNone/>
              <a:defRPr sz="5751"/>
            </a:lvl2pPr>
            <a:lvl3pPr marL="4409305" indent="0">
              <a:buNone/>
              <a:defRPr sz="4826"/>
            </a:lvl3pPr>
            <a:lvl4pPr marL="6613958" indent="0">
              <a:buNone/>
              <a:defRPr sz="4313"/>
            </a:lvl4pPr>
            <a:lvl5pPr marL="8818611" indent="0">
              <a:buNone/>
              <a:defRPr sz="4313"/>
            </a:lvl5pPr>
            <a:lvl6pPr marL="11023263" indent="0">
              <a:buNone/>
              <a:defRPr sz="4313"/>
            </a:lvl6pPr>
            <a:lvl7pPr marL="13227916" indent="0">
              <a:buNone/>
              <a:defRPr sz="4313"/>
            </a:lvl7pPr>
            <a:lvl8pPr marL="15432569" indent="0">
              <a:buNone/>
              <a:defRPr sz="4313"/>
            </a:lvl8pPr>
            <a:lvl9pPr marL="17637222" indent="0">
              <a:buNone/>
              <a:defRPr sz="43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1" y="871534"/>
            <a:ext cx="27980640" cy="3627173"/>
          </a:xfrm>
          <a:prstGeom prst="rect">
            <a:avLst/>
          </a:prstGeom>
        </p:spPr>
        <p:txBody>
          <a:bodyPr vert="horz" lIns="429380" tIns="214690" rIns="429380" bIns="2146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078048"/>
            <a:ext cx="27980640" cy="14362599"/>
          </a:xfrm>
          <a:prstGeom prst="rect">
            <a:avLst/>
          </a:prstGeom>
        </p:spPr>
        <p:txBody>
          <a:bodyPr vert="horz" lIns="429380" tIns="214690" rIns="429380" bIns="2146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20171113"/>
            <a:ext cx="7254240" cy="1158681"/>
          </a:xfrm>
          <a:prstGeom prst="rect">
            <a:avLst/>
          </a:prstGeom>
        </p:spPr>
        <p:txBody>
          <a:bodyPr vert="horz" lIns="429380" tIns="214690" rIns="429380" bIns="214690" rtlCol="0" anchor="ctr"/>
          <a:lstStyle>
            <a:lvl1pPr algn="l">
              <a:defRPr sz="5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3E51-3466-4ABB-9037-CE1782187EDC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2" y="20171113"/>
            <a:ext cx="9845040" cy="1158681"/>
          </a:xfrm>
          <a:prstGeom prst="rect">
            <a:avLst/>
          </a:prstGeom>
        </p:spPr>
        <p:txBody>
          <a:bodyPr vert="horz" lIns="429380" tIns="214690" rIns="429380" bIns="214690" rtlCol="0" anchor="ctr"/>
          <a:lstStyle>
            <a:lvl1pPr algn="ctr">
              <a:defRPr sz="5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20171113"/>
            <a:ext cx="7254240" cy="1158681"/>
          </a:xfrm>
          <a:prstGeom prst="rect">
            <a:avLst/>
          </a:prstGeom>
        </p:spPr>
        <p:txBody>
          <a:bodyPr vert="horz" lIns="429380" tIns="214690" rIns="429380" bIns="214690" rtlCol="0" anchor="ctr"/>
          <a:lstStyle>
            <a:lvl1pPr algn="r">
              <a:defRPr sz="5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FB7F1-32BB-4B73-8734-A6EE1BC9B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09305" rtl="0" eaLnBrk="1" latinLnBrk="0" hangingPunct="1">
        <a:spcBef>
          <a:spcPct val="0"/>
        </a:spcBef>
        <a:buNone/>
        <a:defRPr sz="211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3490" indent="-1653490" algn="l" defTabSz="4409305" rtl="0" eaLnBrk="1" latinLnBrk="0" hangingPunct="1">
        <a:spcBef>
          <a:spcPct val="20000"/>
        </a:spcBef>
        <a:buFont typeface="Arial" pitchFamily="34" charset="0"/>
        <a:buChar char="•"/>
        <a:defRPr sz="15506" kern="1200">
          <a:solidFill>
            <a:schemeClr val="tx1"/>
          </a:solidFill>
          <a:latin typeface="+mn-lt"/>
          <a:ea typeface="+mn-ea"/>
          <a:cs typeface="+mn-cs"/>
        </a:defRPr>
      </a:lvl1pPr>
      <a:lvl2pPr marL="3582560" indent="-1377908" algn="l" defTabSz="4409305" rtl="0" eaLnBrk="1" latinLnBrk="0" hangingPunct="1">
        <a:spcBef>
          <a:spcPct val="20000"/>
        </a:spcBef>
        <a:buFont typeface="Arial" pitchFamily="34" charset="0"/>
        <a:buChar char="–"/>
        <a:defRPr sz="13555" kern="1200">
          <a:solidFill>
            <a:schemeClr val="tx1"/>
          </a:solidFill>
          <a:latin typeface="+mn-lt"/>
          <a:ea typeface="+mn-ea"/>
          <a:cs typeface="+mn-cs"/>
        </a:defRPr>
      </a:lvl2pPr>
      <a:lvl3pPr marL="5511632" indent="-1102327" algn="l" defTabSz="4409305" rtl="0" eaLnBrk="1" latinLnBrk="0" hangingPunct="1">
        <a:spcBef>
          <a:spcPct val="20000"/>
        </a:spcBef>
        <a:buFont typeface="Arial" pitchFamily="34" charset="0"/>
        <a:buChar char="•"/>
        <a:defRPr sz="11604" kern="1200">
          <a:solidFill>
            <a:schemeClr val="tx1"/>
          </a:solidFill>
          <a:latin typeface="+mn-lt"/>
          <a:ea typeface="+mn-ea"/>
          <a:cs typeface="+mn-cs"/>
        </a:defRPr>
      </a:lvl3pPr>
      <a:lvl4pPr marL="7716285" indent="-1102327" algn="l" defTabSz="4409305" rtl="0" eaLnBrk="1" latinLnBrk="0" hangingPunct="1">
        <a:spcBef>
          <a:spcPct val="20000"/>
        </a:spcBef>
        <a:buFont typeface="Arial" pitchFamily="34" charset="0"/>
        <a:buChar char="–"/>
        <a:defRPr sz="9653" kern="1200">
          <a:solidFill>
            <a:schemeClr val="tx1"/>
          </a:solidFill>
          <a:latin typeface="+mn-lt"/>
          <a:ea typeface="+mn-ea"/>
          <a:cs typeface="+mn-cs"/>
        </a:defRPr>
      </a:lvl4pPr>
      <a:lvl5pPr marL="9920937" indent="-1102327" algn="l" defTabSz="4409305" rtl="0" eaLnBrk="1" latinLnBrk="0" hangingPunct="1">
        <a:spcBef>
          <a:spcPct val="20000"/>
        </a:spcBef>
        <a:buFont typeface="Arial" pitchFamily="34" charset="0"/>
        <a:buChar char="»"/>
        <a:defRPr sz="9653" kern="1200">
          <a:solidFill>
            <a:schemeClr val="tx1"/>
          </a:solidFill>
          <a:latin typeface="+mn-lt"/>
          <a:ea typeface="+mn-ea"/>
          <a:cs typeface="+mn-cs"/>
        </a:defRPr>
      </a:lvl5pPr>
      <a:lvl6pPr marL="12125590" indent="-1102327" algn="l" defTabSz="4409305" rtl="0" eaLnBrk="1" latinLnBrk="0" hangingPunct="1">
        <a:spcBef>
          <a:spcPct val="20000"/>
        </a:spcBef>
        <a:buFont typeface="Arial" pitchFamily="34" charset="0"/>
        <a:buChar char="•"/>
        <a:defRPr sz="9653" kern="1200">
          <a:solidFill>
            <a:schemeClr val="tx1"/>
          </a:solidFill>
          <a:latin typeface="+mn-lt"/>
          <a:ea typeface="+mn-ea"/>
          <a:cs typeface="+mn-cs"/>
        </a:defRPr>
      </a:lvl6pPr>
      <a:lvl7pPr marL="14330243" indent="-1102327" algn="l" defTabSz="4409305" rtl="0" eaLnBrk="1" latinLnBrk="0" hangingPunct="1">
        <a:spcBef>
          <a:spcPct val="20000"/>
        </a:spcBef>
        <a:buFont typeface="Arial" pitchFamily="34" charset="0"/>
        <a:buChar char="•"/>
        <a:defRPr sz="9653" kern="1200">
          <a:solidFill>
            <a:schemeClr val="tx1"/>
          </a:solidFill>
          <a:latin typeface="+mn-lt"/>
          <a:ea typeface="+mn-ea"/>
          <a:cs typeface="+mn-cs"/>
        </a:defRPr>
      </a:lvl7pPr>
      <a:lvl8pPr marL="16534895" indent="-1102327" algn="l" defTabSz="4409305" rtl="0" eaLnBrk="1" latinLnBrk="0" hangingPunct="1">
        <a:spcBef>
          <a:spcPct val="20000"/>
        </a:spcBef>
        <a:buFont typeface="Arial" pitchFamily="34" charset="0"/>
        <a:buChar char="•"/>
        <a:defRPr sz="9653" kern="1200">
          <a:solidFill>
            <a:schemeClr val="tx1"/>
          </a:solidFill>
          <a:latin typeface="+mn-lt"/>
          <a:ea typeface="+mn-ea"/>
          <a:cs typeface="+mn-cs"/>
        </a:defRPr>
      </a:lvl8pPr>
      <a:lvl9pPr marL="18739548" indent="-1102327" algn="l" defTabSz="4409305" rtl="0" eaLnBrk="1" latinLnBrk="0" hangingPunct="1">
        <a:spcBef>
          <a:spcPct val="20000"/>
        </a:spcBef>
        <a:buFont typeface="Arial" pitchFamily="34" charset="0"/>
        <a:buChar char="•"/>
        <a:defRPr sz="96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1pPr>
      <a:lvl2pPr marL="2204653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2pPr>
      <a:lvl3pPr marL="4409305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3pPr>
      <a:lvl4pPr marL="6613958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4pPr>
      <a:lvl5pPr marL="8818611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5pPr>
      <a:lvl6pPr marL="11023263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6pPr>
      <a:lvl7pPr marL="13227916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7pPr>
      <a:lvl8pPr marL="15432569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8pPr>
      <a:lvl9pPr marL="17637222" algn="l" defTabSz="4409305" rtl="0" eaLnBrk="1" latinLnBrk="0" hangingPunct="1">
        <a:defRPr sz="8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40" y="8534027"/>
            <a:ext cx="12360860" cy="7332214"/>
          </a:xfrm>
          <a:prstGeom prst="rect">
            <a:avLst/>
          </a:prstGeom>
        </p:spPr>
      </p:pic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03767" y="3447797"/>
            <a:ext cx="30010100" cy="183031"/>
          </a:xfrm>
          <a:prstGeom prst="rect">
            <a:avLst/>
          </a:prstGeom>
          <a:solidFill>
            <a:srgbClr val="0C703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379" tIns="40189" rIns="80379" bIns="40189" anchor="ctr"/>
          <a:lstStyle/>
          <a:p>
            <a:endParaRPr lang="zh-CN" altLang="en-US" sz="8729"/>
          </a:p>
        </p:txBody>
      </p:sp>
      <p:sp>
        <p:nvSpPr>
          <p:cNvPr id="2" name="TextBox 1"/>
          <p:cNvSpPr txBox="1"/>
          <p:nvPr/>
        </p:nvSpPr>
        <p:spPr>
          <a:xfrm flipH="1">
            <a:off x="4601342" y="369553"/>
            <a:ext cx="21807081" cy="2093514"/>
          </a:xfrm>
          <a:prstGeom prst="rect">
            <a:avLst/>
          </a:prstGeom>
          <a:noFill/>
        </p:spPr>
        <p:txBody>
          <a:bodyPr wrap="square" lIns="80379" tIns="40189" rIns="80379" bIns="40189" rtlCol="0">
            <a:spAutoFit/>
          </a:bodyPr>
          <a:lstStyle/>
          <a:p>
            <a:pPr algn="ctr"/>
            <a:r>
              <a:rPr lang="en-US" sz="6367" b="1" dirty="0">
                <a:latin typeface="Helvetica" charset="0"/>
                <a:ea typeface="Helvetica" charset="0"/>
                <a:cs typeface="Helvetica" charset="0"/>
              </a:rPr>
              <a:t>Studying Internet Outages </a:t>
            </a:r>
          </a:p>
          <a:p>
            <a:pPr algn="ctr"/>
            <a:r>
              <a:rPr lang="en-US" sz="6367" b="1" dirty="0" smtClean="0">
                <a:latin typeface="Helvetica" charset="0"/>
                <a:ea typeface="Helvetica" charset="0"/>
                <a:cs typeface="Helvetica" charset="0"/>
              </a:rPr>
              <a:t>from </a:t>
            </a:r>
            <a:r>
              <a:rPr lang="en-US" sz="6367" b="1" dirty="0">
                <a:latin typeface="Helvetica" charset="0"/>
                <a:ea typeface="Helvetica" charset="0"/>
                <a:cs typeface="Helvetica" charset="0"/>
              </a:rPr>
              <a:t>Data and Control Plane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7567" y="2308611"/>
            <a:ext cx="22237700" cy="1076738"/>
          </a:xfrm>
          <a:prstGeom prst="rect">
            <a:avLst/>
          </a:prstGeom>
          <a:noFill/>
        </p:spPr>
        <p:txBody>
          <a:bodyPr wrap="square" lIns="80379" tIns="40189" rIns="80379" bIns="40189" rtlCol="0">
            <a:spAutoFit/>
          </a:bodyPr>
          <a:lstStyle/>
          <a:p>
            <a:pPr algn="ctr"/>
            <a:r>
              <a:rPr lang="en-US" sz="3183" dirty="0">
                <a:latin typeface="Helvetica Light" charset="0"/>
                <a:ea typeface="Helvetica Light" charset="0"/>
                <a:cs typeface="Helvetica Light" charset="0"/>
              </a:rPr>
              <a:t>Anant Shah, </a:t>
            </a:r>
            <a:r>
              <a:rPr lang="en-US" sz="3286" dirty="0">
                <a:latin typeface="Helvetica Light" charset="0"/>
                <a:ea typeface="Helvetica Light" charset="0"/>
                <a:cs typeface="Helvetica Light" charset="0"/>
              </a:rPr>
              <a:t>Ela Sienkiewicz</a:t>
            </a:r>
            <a:r>
              <a:rPr lang="en-US" sz="3183" dirty="0">
                <a:latin typeface="Helvetica Light" charset="0"/>
                <a:ea typeface="Helvetica Light" charset="0"/>
                <a:cs typeface="Helvetica Light" charset="0"/>
              </a:rPr>
              <a:t>, Christos Papadopoulos </a:t>
            </a:r>
          </a:p>
          <a:p>
            <a:pPr algn="ctr"/>
            <a:r>
              <a:rPr lang="en-US" sz="2978" dirty="0">
                <a:latin typeface="Helvetica Light" charset="0"/>
                <a:ea typeface="Helvetica Light" charset="0"/>
                <a:cs typeface="Helvetica Light" charset="0"/>
              </a:rPr>
              <a:t>{</a:t>
            </a:r>
            <a:r>
              <a:rPr lang="en-US" sz="2978" dirty="0" err="1">
                <a:latin typeface="Helvetica Light" charset="0"/>
                <a:ea typeface="Helvetica Light" charset="0"/>
                <a:cs typeface="Helvetica Light" charset="0"/>
              </a:rPr>
              <a:t>akshah,ela,christos</a:t>
            </a:r>
            <a:r>
              <a:rPr lang="en-US" sz="2978" dirty="0">
                <a:latin typeface="Helvetica Light" charset="0"/>
                <a:ea typeface="Helvetica Light" charset="0"/>
                <a:cs typeface="Helvetica Light" charset="0"/>
              </a:rPr>
              <a:t>}@</a:t>
            </a:r>
            <a:r>
              <a:rPr lang="en-US" sz="2978" dirty="0" err="1">
                <a:latin typeface="Helvetica Light" charset="0"/>
                <a:ea typeface="Helvetica Light" charset="0"/>
                <a:cs typeface="Helvetica Light" charset="0"/>
              </a:rPr>
              <a:t>cs.colostate.edu</a:t>
            </a:r>
            <a:endParaRPr lang="en-US" sz="2978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7350" y="3933186"/>
            <a:ext cx="7822996" cy="61010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0379" tIns="40189" rIns="80379" bIns="40189" rtlCol="0" anchor="ctr"/>
          <a:lstStyle/>
          <a:p>
            <a:pPr algn="ctr"/>
            <a:r>
              <a:rPr lang="en-US" sz="4313" b="1" dirty="0">
                <a:latin typeface="Helvetica Light" charset="0"/>
                <a:ea typeface="Helvetica Light" charset="0"/>
                <a:cs typeface="Helvetica Light" charset="0"/>
              </a:rPr>
              <a:t>Background and Motivation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663849" y="4802259"/>
            <a:ext cx="8043184" cy="707947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0379" tIns="40189" rIns="80379" bIns="40189" rtlCol="0" anchor="ctr"/>
          <a:lstStyle/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Past research has shown at any given time 0.3% of internet is unavailable</a:t>
            </a:r>
          </a:p>
          <a:p>
            <a:pPr>
              <a:buFont typeface="Arial" pitchFamily="34" charset="0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Outages can be detected using either data or control plane traffic </a:t>
            </a:r>
          </a:p>
          <a:p>
            <a:pPr>
              <a:buFont typeface="Arial" pitchFamily="34" charset="0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Since all outages are not visible in both planes, we need ways to correlate outages from both planes and better understand relationships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368031" y="14336255"/>
            <a:ext cx="8947581" cy="61010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0379" tIns="40189" rIns="80379" bIns="40189" rtlCol="0" anchor="ctr"/>
          <a:lstStyle/>
          <a:p>
            <a:pPr algn="ctr"/>
            <a:r>
              <a:rPr lang="en-US" sz="4313" b="1" dirty="0">
                <a:latin typeface="Helvetica Light" charset="0"/>
                <a:ea typeface="Helvetica Light" charset="0"/>
                <a:cs typeface="Helvetica Light" charset="0"/>
              </a:rPr>
              <a:t>Further Directions</a:t>
            </a: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4" y="423765"/>
            <a:ext cx="162393" cy="3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pPr defTabSz="803781" fontAlgn="base">
              <a:spcBef>
                <a:spcPct val="0"/>
              </a:spcBef>
              <a:spcAft>
                <a:spcPct val="0"/>
              </a:spcAft>
            </a:pPr>
            <a:endParaRPr lang="zh-CN" altLang="zh-CN" sz="154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4" y="416139"/>
            <a:ext cx="162393" cy="3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pPr defTabSz="803781" fontAlgn="base">
              <a:spcBef>
                <a:spcPct val="0"/>
              </a:spcBef>
              <a:spcAft>
                <a:spcPct val="0"/>
              </a:spcAft>
            </a:pPr>
            <a:endParaRPr lang="zh-CN" altLang="zh-CN" sz="154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4" y="416139"/>
            <a:ext cx="162393" cy="3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pPr defTabSz="803781" fontAlgn="base">
              <a:spcBef>
                <a:spcPct val="0"/>
              </a:spcBef>
              <a:spcAft>
                <a:spcPct val="0"/>
              </a:spcAft>
            </a:pPr>
            <a:endParaRPr lang="zh-CN" altLang="zh-CN" sz="154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" y="-83064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4" y="759321"/>
            <a:ext cx="162393" cy="3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pPr defTabSz="803781" fontAlgn="base">
              <a:spcBef>
                <a:spcPct val="0"/>
              </a:spcBef>
              <a:spcAft>
                <a:spcPct val="0"/>
              </a:spcAft>
            </a:pPr>
            <a:endParaRPr lang="zh-CN" altLang="zh-CN" sz="154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4" y="416139"/>
            <a:ext cx="162393" cy="3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pPr defTabSz="803781" fontAlgn="base">
              <a:spcBef>
                <a:spcPct val="0"/>
              </a:spcBef>
              <a:spcAft>
                <a:spcPct val="0"/>
              </a:spcAft>
            </a:pPr>
            <a:endParaRPr lang="zh-CN" altLang="zh-CN" sz="154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2" y="-83064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2" y="-83064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4" y="416139"/>
            <a:ext cx="162393" cy="3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pPr defTabSz="803781" fontAlgn="base">
              <a:spcBef>
                <a:spcPct val="0"/>
              </a:spcBef>
              <a:spcAft>
                <a:spcPct val="0"/>
              </a:spcAft>
            </a:pPr>
            <a:endParaRPr lang="zh-CN" altLang="zh-CN" sz="154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4" y="759321"/>
            <a:ext cx="162393" cy="3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pPr defTabSz="803781" fontAlgn="base">
              <a:spcBef>
                <a:spcPct val="0"/>
              </a:spcBef>
              <a:spcAft>
                <a:spcPct val="0"/>
              </a:spcAft>
            </a:pPr>
            <a:endParaRPr lang="zh-CN" altLang="zh-CN" sz="154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4" y="416139"/>
            <a:ext cx="162393" cy="3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pPr defTabSz="803781" fontAlgn="base">
              <a:spcBef>
                <a:spcPct val="0"/>
              </a:spcBef>
              <a:spcAft>
                <a:spcPct val="0"/>
              </a:spcAft>
            </a:pPr>
            <a:endParaRPr lang="zh-CN" altLang="zh-CN" sz="154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2" y="-83064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2" y="-83064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2" y="-83064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227" name="Round Diagonal Corner Rectangle 226"/>
          <p:cNvSpPr/>
          <p:nvPr/>
        </p:nvSpPr>
        <p:spPr>
          <a:xfrm>
            <a:off x="20961117" y="4856290"/>
            <a:ext cx="9643534" cy="625997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0379" tIns="40189" rIns="80379" bIns="40189" rtlCol="0" anchor="ctr"/>
          <a:lstStyle/>
          <a:p>
            <a:endParaRPr lang="en-US" altLang="zh-CN" sz="4108" dirty="0">
              <a:latin typeface="Avenir Roman"/>
              <a:cs typeface="Avenir Roman"/>
            </a:endParaRPr>
          </a:p>
        </p:txBody>
      </p:sp>
      <p:sp>
        <p:nvSpPr>
          <p:cNvPr id="249" name="Round Diagonal Corner Rectangle 248"/>
          <p:cNvSpPr/>
          <p:nvPr/>
        </p:nvSpPr>
        <p:spPr>
          <a:xfrm>
            <a:off x="21238894" y="15345387"/>
            <a:ext cx="9854916" cy="4989886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0379" tIns="40189" rIns="80379" bIns="40189" rtlCol="0" anchor="ctr"/>
          <a:lstStyle/>
          <a:p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3697" dirty="0" smtClean="0">
                <a:latin typeface="Helvetica Light" charset="0"/>
                <a:ea typeface="Helvetica Light" charset="0"/>
                <a:cs typeface="Helvetica Light" charset="0"/>
              </a:rPr>
              <a:t>Create predictive models to detect outages using BGP churn </a:t>
            </a: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endParaRPr lang="en-US" sz="3697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 smtClean="0">
                <a:latin typeface="Helvetica Light" charset="0"/>
                <a:ea typeface="Helvetica Light" charset="0"/>
                <a:cs typeface="Helvetica Light" charset="0"/>
              </a:rPr>
              <a:t> Provide </a:t>
            </a: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more statistics on how often overlap in outages occurs per peer</a:t>
            </a:r>
          </a:p>
          <a:p>
            <a:pPr>
              <a:buFont typeface="Arial" pitchFamily="34" charset="0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Use data plane outage from RIPE Atlas</a:t>
            </a:r>
            <a:r>
              <a:rPr lang="en-US" sz="3697" baseline="30000" dirty="0">
                <a:latin typeface="Helvetica Light" charset="0"/>
                <a:ea typeface="Helvetica Light" charset="0"/>
                <a:cs typeface="Helvetica Light" charset="0"/>
              </a:rPr>
              <a:t>[2]</a:t>
            </a:r>
          </a:p>
          <a:p>
            <a:pPr>
              <a:buFont typeface="Arial" pitchFamily="34" charset="0"/>
              <a:buChar char="•"/>
            </a:pPr>
            <a:endParaRPr lang="en-US" sz="3697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Prototype visualization on Google Maps:</a:t>
            </a:r>
            <a:r>
              <a:rPr lang="en-US" altLang="zh-CN" sz="3081" dirty="0">
                <a:latin typeface="American Typewriter" charset="0"/>
                <a:ea typeface="American Typewriter" charset="0"/>
                <a:cs typeface="American Typewriter" charset="0"/>
              </a:rPr>
              <a:t>            </a:t>
            </a:r>
            <a:r>
              <a:rPr lang="en-US" altLang="zh-CN" sz="3081" dirty="0" smtClean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endParaRPr lang="en-US" altLang="zh-CN" sz="3697" dirty="0">
              <a:latin typeface="American Typewriter Condensed" charset="0"/>
              <a:ea typeface="American Typewriter Condensed" charset="0"/>
              <a:cs typeface="American Typewriter Condensed" charset="0"/>
            </a:endParaRPr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2" y="-647619"/>
            <a:ext cx="162393" cy="146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379" tIns="40189" rIns="80379" bIns="4018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8729"/>
          </a:p>
        </p:txBody>
      </p:sp>
      <p:sp>
        <p:nvSpPr>
          <p:cNvPr id="167" name="Rounded Rectangle 166"/>
          <p:cNvSpPr/>
          <p:nvPr/>
        </p:nvSpPr>
        <p:spPr>
          <a:xfrm>
            <a:off x="677349" y="12579280"/>
            <a:ext cx="7822996" cy="61010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0379" tIns="40189" rIns="80379" bIns="40189" rtlCol="0" anchor="ctr"/>
          <a:lstStyle/>
          <a:p>
            <a:pPr algn="ctr"/>
            <a:r>
              <a:rPr lang="en-US" sz="4313" b="1">
                <a:latin typeface="Helvetica Light" charset="0"/>
                <a:ea typeface="Helvetica Light" charset="0"/>
                <a:cs typeface="Helvetica Light" charset="0"/>
              </a:rPr>
              <a:t>Methodology</a:t>
            </a:r>
            <a:endParaRPr lang="en-US" sz="4313" b="1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09" name="Round Diagonal Corner Rectangle 208"/>
          <p:cNvSpPr/>
          <p:nvPr/>
        </p:nvSpPr>
        <p:spPr>
          <a:xfrm>
            <a:off x="663852" y="13478652"/>
            <a:ext cx="8464473" cy="5775591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0379" tIns="40189" rIns="80379" bIns="40189" rtlCol="0" anchor="ctr"/>
          <a:lstStyle/>
          <a:p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We collect outages detected by the </a:t>
            </a:r>
            <a:r>
              <a:rPr lang="en-US" sz="3697" dirty="0" err="1">
                <a:latin typeface="Helvetica Light" charset="0"/>
                <a:ea typeface="Helvetica Light" charset="0"/>
                <a:cs typeface="Helvetica Light" charset="0"/>
              </a:rPr>
              <a:t>Trinocular</a:t>
            </a:r>
            <a:r>
              <a:rPr lang="en-US" sz="3697" baseline="30000" dirty="0">
                <a:latin typeface="Helvetica Light" charset="0"/>
                <a:ea typeface="Helvetica Light" charset="0"/>
                <a:cs typeface="Helvetica Light" charset="0"/>
              </a:rPr>
              <a:t>[1]</a:t>
            </a: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project (3.5M /24s)</a:t>
            </a:r>
          </a:p>
          <a:p>
            <a:pPr>
              <a:buFont typeface="Arial" pitchFamily="34" charset="0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We then fetch BGP updates from RouteViews for prefixes covering given /24s</a:t>
            </a:r>
          </a:p>
          <a:p>
            <a:pPr>
              <a:buFont typeface="Arial" pitchFamily="34" charset="0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Finally, we map how each data plane outage was seen by peers in RouteViews</a:t>
            </a:r>
          </a:p>
          <a:p>
            <a:pPr>
              <a:buFont typeface="Arial" pitchFamily="34" charset="0"/>
              <a:buChar char="•"/>
            </a:pPr>
            <a:endParaRPr lang="tr-TR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/>
              <a:buChar char="•"/>
            </a:pPr>
            <a:endParaRPr lang="en-IN" sz="3697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19" name="Round Diagonal Corner Rectangle 418"/>
          <p:cNvSpPr/>
          <p:nvPr/>
        </p:nvSpPr>
        <p:spPr>
          <a:xfrm>
            <a:off x="10824651" y="16494471"/>
            <a:ext cx="9643534" cy="506385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0379" tIns="40189" rIns="80379" bIns="40189" rtlCol="0" anchor="ctr"/>
          <a:lstStyle/>
          <a:p>
            <a:endParaRPr lang="en-US" altLang="zh-CN" sz="2978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5" name="Group 11"/>
          <p:cNvGrpSpPr>
            <a:grpSpLocks/>
          </p:cNvGrpSpPr>
          <p:nvPr/>
        </p:nvGrpSpPr>
        <p:grpSpPr bwMode="auto">
          <a:xfrm>
            <a:off x="27500008" y="305822"/>
            <a:ext cx="2990495" cy="2985472"/>
            <a:chOff x="1260" y="540"/>
            <a:chExt cx="3240" cy="3240"/>
          </a:xfrm>
        </p:grpSpPr>
        <p:sp>
          <p:nvSpPr>
            <p:cNvPr id="306" name="Freeform 5"/>
            <p:cNvSpPr>
              <a:spLocks/>
            </p:cNvSpPr>
            <p:nvPr/>
          </p:nvSpPr>
          <p:spPr bwMode="auto">
            <a:xfrm>
              <a:off x="3222" y="2118"/>
              <a:ext cx="188" cy="228"/>
            </a:xfrm>
            <a:custGeom>
              <a:avLst/>
              <a:gdLst/>
              <a:ahLst/>
              <a:cxnLst>
                <a:cxn ang="0">
                  <a:pos x="4" y="228"/>
                </a:cxn>
                <a:cxn ang="0">
                  <a:pos x="4" y="228"/>
                </a:cxn>
                <a:cxn ang="0">
                  <a:pos x="10" y="228"/>
                </a:cxn>
                <a:cxn ang="0">
                  <a:pos x="14" y="228"/>
                </a:cxn>
                <a:cxn ang="0">
                  <a:pos x="18" y="226"/>
                </a:cxn>
                <a:cxn ang="0">
                  <a:pos x="22" y="222"/>
                </a:cxn>
                <a:cxn ang="0">
                  <a:pos x="36" y="204"/>
                </a:cxn>
                <a:cxn ang="0">
                  <a:pos x="54" y="176"/>
                </a:cxn>
                <a:cxn ang="0">
                  <a:pos x="54" y="176"/>
                </a:cxn>
                <a:cxn ang="0">
                  <a:pos x="64" y="164"/>
                </a:cxn>
                <a:cxn ang="0">
                  <a:pos x="76" y="154"/>
                </a:cxn>
                <a:cxn ang="0">
                  <a:pos x="90" y="148"/>
                </a:cxn>
                <a:cxn ang="0">
                  <a:pos x="104" y="144"/>
                </a:cxn>
                <a:cxn ang="0">
                  <a:pos x="132" y="138"/>
                </a:cxn>
                <a:cxn ang="0">
                  <a:pos x="146" y="134"/>
                </a:cxn>
                <a:cxn ang="0">
                  <a:pos x="156" y="130"/>
                </a:cxn>
                <a:cxn ang="0">
                  <a:pos x="156" y="130"/>
                </a:cxn>
                <a:cxn ang="0">
                  <a:pos x="170" y="118"/>
                </a:cxn>
                <a:cxn ang="0">
                  <a:pos x="180" y="104"/>
                </a:cxn>
                <a:cxn ang="0">
                  <a:pos x="186" y="88"/>
                </a:cxn>
                <a:cxn ang="0">
                  <a:pos x="188" y="72"/>
                </a:cxn>
                <a:cxn ang="0">
                  <a:pos x="186" y="56"/>
                </a:cxn>
                <a:cxn ang="0">
                  <a:pos x="180" y="40"/>
                </a:cxn>
                <a:cxn ang="0">
                  <a:pos x="172" y="24"/>
                </a:cxn>
                <a:cxn ang="0">
                  <a:pos x="158" y="10"/>
                </a:cxn>
                <a:cxn ang="0">
                  <a:pos x="158" y="10"/>
                </a:cxn>
                <a:cxn ang="0">
                  <a:pos x="148" y="4"/>
                </a:cxn>
                <a:cxn ang="0">
                  <a:pos x="136" y="0"/>
                </a:cxn>
                <a:cxn ang="0">
                  <a:pos x="122" y="2"/>
                </a:cxn>
                <a:cxn ang="0">
                  <a:pos x="108" y="8"/>
                </a:cxn>
                <a:cxn ang="0">
                  <a:pos x="94" y="16"/>
                </a:cxn>
                <a:cxn ang="0">
                  <a:pos x="80" y="28"/>
                </a:cxn>
                <a:cxn ang="0">
                  <a:pos x="66" y="42"/>
                </a:cxn>
                <a:cxn ang="0">
                  <a:pos x="52" y="58"/>
                </a:cxn>
                <a:cxn ang="0">
                  <a:pos x="38" y="76"/>
                </a:cxn>
                <a:cxn ang="0">
                  <a:pos x="26" y="96"/>
                </a:cxn>
                <a:cxn ang="0">
                  <a:pos x="16" y="116"/>
                </a:cxn>
                <a:cxn ang="0">
                  <a:pos x="10" y="138"/>
                </a:cxn>
                <a:cxn ang="0">
                  <a:pos x="4" y="160"/>
                </a:cxn>
                <a:cxn ang="0">
                  <a:pos x="0" y="184"/>
                </a:cxn>
                <a:cxn ang="0">
                  <a:pos x="0" y="206"/>
                </a:cxn>
                <a:cxn ang="0">
                  <a:pos x="4" y="228"/>
                </a:cxn>
                <a:cxn ang="0">
                  <a:pos x="4" y="228"/>
                </a:cxn>
              </a:cxnLst>
              <a:rect l="0" t="0" r="r" b="b"/>
              <a:pathLst>
                <a:path w="188" h="228">
                  <a:moveTo>
                    <a:pt x="4" y="228"/>
                  </a:moveTo>
                  <a:lnTo>
                    <a:pt x="4" y="228"/>
                  </a:lnTo>
                  <a:lnTo>
                    <a:pt x="10" y="228"/>
                  </a:lnTo>
                  <a:lnTo>
                    <a:pt x="14" y="228"/>
                  </a:lnTo>
                  <a:lnTo>
                    <a:pt x="18" y="226"/>
                  </a:lnTo>
                  <a:lnTo>
                    <a:pt x="22" y="222"/>
                  </a:lnTo>
                  <a:lnTo>
                    <a:pt x="36" y="204"/>
                  </a:lnTo>
                  <a:lnTo>
                    <a:pt x="54" y="176"/>
                  </a:lnTo>
                  <a:lnTo>
                    <a:pt x="54" y="176"/>
                  </a:lnTo>
                  <a:lnTo>
                    <a:pt x="64" y="164"/>
                  </a:lnTo>
                  <a:lnTo>
                    <a:pt x="76" y="154"/>
                  </a:lnTo>
                  <a:lnTo>
                    <a:pt x="90" y="148"/>
                  </a:lnTo>
                  <a:lnTo>
                    <a:pt x="104" y="144"/>
                  </a:lnTo>
                  <a:lnTo>
                    <a:pt x="132" y="138"/>
                  </a:lnTo>
                  <a:lnTo>
                    <a:pt x="146" y="134"/>
                  </a:lnTo>
                  <a:lnTo>
                    <a:pt x="156" y="130"/>
                  </a:lnTo>
                  <a:lnTo>
                    <a:pt x="156" y="130"/>
                  </a:lnTo>
                  <a:lnTo>
                    <a:pt x="170" y="118"/>
                  </a:lnTo>
                  <a:lnTo>
                    <a:pt x="180" y="104"/>
                  </a:lnTo>
                  <a:lnTo>
                    <a:pt x="186" y="88"/>
                  </a:lnTo>
                  <a:lnTo>
                    <a:pt x="188" y="72"/>
                  </a:lnTo>
                  <a:lnTo>
                    <a:pt x="186" y="56"/>
                  </a:lnTo>
                  <a:lnTo>
                    <a:pt x="180" y="40"/>
                  </a:lnTo>
                  <a:lnTo>
                    <a:pt x="172" y="2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48" y="4"/>
                  </a:lnTo>
                  <a:lnTo>
                    <a:pt x="136" y="0"/>
                  </a:lnTo>
                  <a:lnTo>
                    <a:pt x="122" y="2"/>
                  </a:lnTo>
                  <a:lnTo>
                    <a:pt x="108" y="8"/>
                  </a:lnTo>
                  <a:lnTo>
                    <a:pt x="94" y="16"/>
                  </a:lnTo>
                  <a:lnTo>
                    <a:pt x="80" y="28"/>
                  </a:lnTo>
                  <a:lnTo>
                    <a:pt x="66" y="42"/>
                  </a:lnTo>
                  <a:lnTo>
                    <a:pt x="52" y="58"/>
                  </a:lnTo>
                  <a:lnTo>
                    <a:pt x="38" y="76"/>
                  </a:lnTo>
                  <a:lnTo>
                    <a:pt x="26" y="96"/>
                  </a:lnTo>
                  <a:lnTo>
                    <a:pt x="16" y="116"/>
                  </a:lnTo>
                  <a:lnTo>
                    <a:pt x="10" y="138"/>
                  </a:lnTo>
                  <a:lnTo>
                    <a:pt x="4" y="160"/>
                  </a:lnTo>
                  <a:lnTo>
                    <a:pt x="0" y="184"/>
                  </a:lnTo>
                  <a:lnTo>
                    <a:pt x="0" y="206"/>
                  </a:lnTo>
                  <a:lnTo>
                    <a:pt x="4" y="228"/>
                  </a:lnTo>
                  <a:lnTo>
                    <a:pt x="4" y="228"/>
                  </a:lnTo>
                  <a:close/>
                </a:path>
              </a:pathLst>
            </a:custGeom>
            <a:solidFill>
              <a:srgbClr val="006633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07" name="Freeform 6"/>
            <p:cNvSpPr>
              <a:spLocks noEditPoints="1"/>
            </p:cNvSpPr>
            <p:nvPr/>
          </p:nvSpPr>
          <p:spPr bwMode="auto">
            <a:xfrm>
              <a:off x="1540" y="718"/>
              <a:ext cx="2692" cy="2880"/>
            </a:xfrm>
            <a:custGeom>
              <a:avLst/>
              <a:gdLst/>
              <a:ahLst/>
              <a:cxnLst>
                <a:cxn ang="0">
                  <a:pos x="2558" y="1936"/>
                </a:cxn>
                <a:cxn ang="0">
                  <a:pos x="2492" y="1764"/>
                </a:cxn>
                <a:cxn ang="0">
                  <a:pos x="2362" y="1086"/>
                </a:cxn>
                <a:cxn ang="0">
                  <a:pos x="2598" y="910"/>
                </a:cxn>
                <a:cxn ang="0">
                  <a:pos x="1752" y="1052"/>
                </a:cxn>
                <a:cxn ang="0">
                  <a:pos x="1418" y="922"/>
                </a:cxn>
                <a:cxn ang="0">
                  <a:pos x="2002" y="448"/>
                </a:cxn>
                <a:cxn ang="0">
                  <a:pos x="2252" y="326"/>
                </a:cxn>
                <a:cxn ang="0">
                  <a:pos x="1390" y="0"/>
                </a:cxn>
                <a:cxn ang="0">
                  <a:pos x="542" y="250"/>
                </a:cxn>
                <a:cxn ang="0">
                  <a:pos x="574" y="438"/>
                </a:cxn>
                <a:cxn ang="0">
                  <a:pos x="1272" y="856"/>
                </a:cxn>
                <a:cxn ang="0">
                  <a:pos x="1014" y="1128"/>
                </a:cxn>
                <a:cxn ang="0">
                  <a:pos x="258" y="832"/>
                </a:cxn>
                <a:cxn ang="0">
                  <a:pos x="346" y="1014"/>
                </a:cxn>
                <a:cxn ang="0">
                  <a:pos x="330" y="1818"/>
                </a:cxn>
                <a:cxn ang="0">
                  <a:pos x="94" y="1898"/>
                </a:cxn>
                <a:cxn ang="0">
                  <a:pos x="416" y="2372"/>
                </a:cxn>
                <a:cxn ang="0">
                  <a:pos x="98" y="2128"/>
                </a:cxn>
                <a:cxn ang="0">
                  <a:pos x="548" y="2486"/>
                </a:cxn>
                <a:cxn ang="0">
                  <a:pos x="466" y="2086"/>
                </a:cxn>
                <a:cxn ang="0">
                  <a:pos x="206" y="1806"/>
                </a:cxn>
                <a:cxn ang="0">
                  <a:pos x="710" y="2408"/>
                </a:cxn>
                <a:cxn ang="0">
                  <a:pos x="732" y="2738"/>
                </a:cxn>
                <a:cxn ang="0">
                  <a:pos x="2030" y="2702"/>
                </a:cxn>
                <a:cxn ang="0">
                  <a:pos x="1982" y="2382"/>
                </a:cxn>
                <a:cxn ang="0">
                  <a:pos x="2518" y="1792"/>
                </a:cxn>
                <a:cxn ang="0">
                  <a:pos x="2196" y="2122"/>
                </a:cxn>
                <a:cxn ang="0">
                  <a:pos x="2162" y="2494"/>
                </a:cxn>
                <a:cxn ang="0">
                  <a:pos x="2624" y="2072"/>
                </a:cxn>
                <a:cxn ang="0">
                  <a:pos x="724" y="1278"/>
                </a:cxn>
                <a:cxn ang="0">
                  <a:pos x="480" y="1298"/>
                </a:cxn>
                <a:cxn ang="0">
                  <a:pos x="516" y="1442"/>
                </a:cxn>
                <a:cxn ang="0">
                  <a:pos x="594" y="1558"/>
                </a:cxn>
                <a:cxn ang="0">
                  <a:pos x="644" y="2020"/>
                </a:cxn>
                <a:cxn ang="0">
                  <a:pos x="410" y="1484"/>
                </a:cxn>
                <a:cxn ang="0">
                  <a:pos x="432" y="1244"/>
                </a:cxn>
                <a:cxn ang="0">
                  <a:pos x="632" y="1150"/>
                </a:cxn>
                <a:cxn ang="0">
                  <a:pos x="814" y="1856"/>
                </a:cxn>
                <a:cxn ang="0">
                  <a:pos x="896" y="1322"/>
                </a:cxn>
                <a:cxn ang="0">
                  <a:pos x="1164" y="1598"/>
                </a:cxn>
                <a:cxn ang="0">
                  <a:pos x="930" y="2088"/>
                </a:cxn>
                <a:cxn ang="0">
                  <a:pos x="1168" y="2320"/>
                </a:cxn>
                <a:cxn ang="0">
                  <a:pos x="1488" y="2386"/>
                </a:cxn>
                <a:cxn ang="0">
                  <a:pos x="1364" y="2256"/>
                </a:cxn>
                <a:cxn ang="0">
                  <a:pos x="1524" y="2082"/>
                </a:cxn>
                <a:cxn ang="0">
                  <a:pos x="1324" y="2086"/>
                </a:cxn>
                <a:cxn ang="0">
                  <a:pos x="1196" y="2142"/>
                </a:cxn>
                <a:cxn ang="0">
                  <a:pos x="1184" y="2290"/>
                </a:cxn>
                <a:cxn ang="0">
                  <a:pos x="1184" y="1854"/>
                </a:cxn>
                <a:cxn ang="0">
                  <a:pos x="1440" y="1778"/>
                </a:cxn>
                <a:cxn ang="0">
                  <a:pos x="1872" y="1856"/>
                </a:cxn>
                <a:cxn ang="0">
                  <a:pos x="1594" y="1814"/>
                </a:cxn>
                <a:cxn ang="0">
                  <a:pos x="1700" y="1372"/>
                </a:cxn>
                <a:cxn ang="0">
                  <a:pos x="1936" y="1530"/>
                </a:cxn>
                <a:cxn ang="0">
                  <a:pos x="2122" y="1658"/>
                </a:cxn>
                <a:cxn ang="0">
                  <a:pos x="2040" y="1846"/>
                </a:cxn>
                <a:cxn ang="0">
                  <a:pos x="2034" y="1518"/>
                </a:cxn>
                <a:cxn ang="0">
                  <a:pos x="2332" y="1354"/>
                </a:cxn>
                <a:cxn ang="0">
                  <a:pos x="2080" y="1364"/>
                </a:cxn>
                <a:cxn ang="0">
                  <a:pos x="1982" y="1126"/>
                </a:cxn>
                <a:cxn ang="0">
                  <a:pos x="2108" y="1248"/>
                </a:cxn>
                <a:cxn ang="0">
                  <a:pos x="2396" y="1384"/>
                </a:cxn>
              </a:cxnLst>
              <a:rect l="0" t="0" r="r" b="b"/>
              <a:pathLst>
                <a:path w="2692" h="2880">
                  <a:moveTo>
                    <a:pt x="2288" y="2372"/>
                  </a:moveTo>
                  <a:lnTo>
                    <a:pt x="2288" y="2372"/>
                  </a:lnTo>
                  <a:lnTo>
                    <a:pt x="2278" y="2372"/>
                  </a:lnTo>
                  <a:lnTo>
                    <a:pt x="2270" y="2368"/>
                  </a:lnTo>
                  <a:lnTo>
                    <a:pt x="2264" y="2366"/>
                  </a:lnTo>
                  <a:lnTo>
                    <a:pt x="2260" y="2360"/>
                  </a:lnTo>
                  <a:lnTo>
                    <a:pt x="2258" y="2354"/>
                  </a:lnTo>
                  <a:lnTo>
                    <a:pt x="2256" y="2344"/>
                  </a:lnTo>
                  <a:lnTo>
                    <a:pt x="2258" y="2336"/>
                  </a:lnTo>
                  <a:lnTo>
                    <a:pt x="2260" y="2324"/>
                  </a:lnTo>
                  <a:lnTo>
                    <a:pt x="2268" y="2300"/>
                  </a:lnTo>
                  <a:lnTo>
                    <a:pt x="2282" y="2270"/>
                  </a:lnTo>
                  <a:lnTo>
                    <a:pt x="2300" y="2240"/>
                  </a:lnTo>
                  <a:lnTo>
                    <a:pt x="2322" y="2206"/>
                  </a:lnTo>
                  <a:lnTo>
                    <a:pt x="2346" y="2170"/>
                  </a:lnTo>
                  <a:lnTo>
                    <a:pt x="2374" y="2134"/>
                  </a:lnTo>
                  <a:lnTo>
                    <a:pt x="2402" y="2096"/>
                  </a:lnTo>
                  <a:lnTo>
                    <a:pt x="2434" y="2060"/>
                  </a:lnTo>
                  <a:lnTo>
                    <a:pt x="2464" y="2026"/>
                  </a:lnTo>
                  <a:lnTo>
                    <a:pt x="2496" y="1992"/>
                  </a:lnTo>
                  <a:lnTo>
                    <a:pt x="2528" y="1964"/>
                  </a:lnTo>
                  <a:lnTo>
                    <a:pt x="2558" y="1936"/>
                  </a:lnTo>
                  <a:lnTo>
                    <a:pt x="2558" y="1936"/>
                  </a:lnTo>
                  <a:lnTo>
                    <a:pt x="2586" y="1912"/>
                  </a:lnTo>
                  <a:lnTo>
                    <a:pt x="2600" y="1898"/>
                  </a:lnTo>
                  <a:lnTo>
                    <a:pt x="2612" y="1884"/>
                  </a:lnTo>
                  <a:lnTo>
                    <a:pt x="2624" y="1868"/>
                  </a:lnTo>
                  <a:lnTo>
                    <a:pt x="2634" y="1850"/>
                  </a:lnTo>
                  <a:lnTo>
                    <a:pt x="2642" y="1832"/>
                  </a:lnTo>
                  <a:lnTo>
                    <a:pt x="2646" y="1810"/>
                  </a:lnTo>
                  <a:lnTo>
                    <a:pt x="2646" y="1810"/>
                  </a:lnTo>
                  <a:lnTo>
                    <a:pt x="2648" y="1796"/>
                  </a:lnTo>
                  <a:lnTo>
                    <a:pt x="2646" y="1782"/>
                  </a:lnTo>
                  <a:lnTo>
                    <a:pt x="2642" y="1770"/>
                  </a:lnTo>
                  <a:lnTo>
                    <a:pt x="2636" y="1760"/>
                  </a:lnTo>
                  <a:lnTo>
                    <a:pt x="2628" y="1752"/>
                  </a:lnTo>
                  <a:lnTo>
                    <a:pt x="2618" y="1746"/>
                  </a:lnTo>
                  <a:lnTo>
                    <a:pt x="2606" y="1742"/>
                  </a:lnTo>
                  <a:lnTo>
                    <a:pt x="2592" y="1740"/>
                  </a:lnTo>
                  <a:lnTo>
                    <a:pt x="2592" y="1740"/>
                  </a:lnTo>
                  <a:lnTo>
                    <a:pt x="2578" y="1740"/>
                  </a:lnTo>
                  <a:lnTo>
                    <a:pt x="2564" y="1742"/>
                  </a:lnTo>
                  <a:lnTo>
                    <a:pt x="2530" y="1750"/>
                  </a:lnTo>
                  <a:lnTo>
                    <a:pt x="2492" y="1764"/>
                  </a:lnTo>
                  <a:lnTo>
                    <a:pt x="2454" y="1778"/>
                  </a:lnTo>
                  <a:lnTo>
                    <a:pt x="2390" y="1806"/>
                  </a:lnTo>
                  <a:lnTo>
                    <a:pt x="2362" y="1818"/>
                  </a:lnTo>
                  <a:lnTo>
                    <a:pt x="2362" y="1818"/>
                  </a:lnTo>
                  <a:lnTo>
                    <a:pt x="2388" y="1772"/>
                  </a:lnTo>
                  <a:lnTo>
                    <a:pt x="2408" y="1726"/>
                  </a:lnTo>
                  <a:lnTo>
                    <a:pt x="2424" y="1682"/>
                  </a:lnTo>
                  <a:lnTo>
                    <a:pt x="2438" y="1638"/>
                  </a:lnTo>
                  <a:lnTo>
                    <a:pt x="2448" y="1596"/>
                  </a:lnTo>
                  <a:lnTo>
                    <a:pt x="2454" y="1556"/>
                  </a:lnTo>
                  <a:lnTo>
                    <a:pt x="2460" y="1518"/>
                  </a:lnTo>
                  <a:lnTo>
                    <a:pt x="2462" y="1480"/>
                  </a:lnTo>
                  <a:lnTo>
                    <a:pt x="2460" y="1444"/>
                  </a:lnTo>
                  <a:lnTo>
                    <a:pt x="2458" y="1410"/>
                  </a:lnTo>
                  <a:lnTo>
                    <a:pt x="2454" y="1376"/>
                  </a:lnTo>
                  <a:lnTo>
                    <a:pt x="2448" y="1344"/>
                  </a:lnTo>
                  <a:lnTo>
                    <a:pt x="2442" y="1312"/>
                  </a:lnTo>
                  <a:lnTo>
                    <a:pt x="2434" y="1284"/>
                  </a:lnTo>
                  <a:lnTo>
                    <a:pt x="2416" y="1228"/>
                  </a:lnTo>
                  <a:lnTo>
                    <a:pt x="2398" y="1176"/>
                  </a:lnTo>
                  <a:lnTo>
                    <a:pt x="2378" y="1130"/>
                  </a:lnTo>
                  <a:lnTo>
                    <a:pt x="2362" y="1086"/>
                  </a:lnTo>
                  <a:lnTo>
                    <a:pt x="2352" y="1048"/>
                  </a:lnTo>
                  <a:lnTo>
                    <a:pt x="2348" y="1032"/>
                  </a:lnTo>
                  <a:lnTo>
                    <a:pt x="2348" y="1014"/>
                  </a:lnTo>
                  <a:lnTo>
                    <a:pt x="2348" y="998"/>
                  </a:lnTo>
                  <a:lnTo>
                    <a:pt x="2352" y="984"/>
                  </a:lnTo>
                  <a:lnTo>
                    <a:pt x="2358" y="970"/>
                  </a:lnTo>
                  <a:lnTo>
                    <a:pt x="2366" y="958"/>
                  </a:lnTo>
                  <a:lnTo>
                    <a:pt x="2378" y="946"/>
                  </a:lnTo>
                  <a:lnTo>
                    <a:pt x="2392" y="934"/>
                  </a:lnTo>
                  <a:lnTo>
                    <a:pt x="2392" y="934"/>
                  </a:lnTo>
                  <a:lnTo>
                    <a:pt x="2404" y="928"/>
                  </a:lnTo>
                  <a:lnTo>
                    <a:pt x="2418" y="924"/>
                  </a:lnTo>
                  <a:lnTo>
                    <a:pt x="2434" y="920"/>
                  </a:lnTo>
                  <a:lnTo>
                    <a:pt x="2450" y="920"/>
                  </a:lnTo>
                  <a:lnTo>
                    <a:pt x="2484" y="920"/>
                  </a:lnTo>
                  <a:lnTo>
                    <a:pt x="2522" y="922"/>
                  </a:lnTo>
                  <a:lnTo>
                    <a:pt x="2560" y="928"/>
                  </a:lnTo>
                  <a:lnTo>
                    <a:pt x="2596" y="934"/>
                  </a:lnTo>
                  <a:lnTo>
                    <a:pt x="2630" y="940"/>
                  </a:lnTo>
                  <a:lnTo>
                    <a:pt x="2660" y="946"/>
                  </a:lnTo>
                  <a:lnTo>
                    <a:pt x="2660" y="946"/>
                  </a:lnTo>
                  <a:lnTo>
                    <a:pt x="2598" y="910"/>
                  </a:lnTo>
                  <a:lnTo>
                    <a:pt x="2542" y="880"/>
                  </a:lnTo>
                  <a:lnTo>
                    <a:pt x="2486" y="854"/>
                  </a:lnTo>
                  <a:lnTo>
                    <a:pt x="2436" y="832"/>
                  </a:lnTo>
                  <a:lnTo>
                    <a:pt x="2386" y="814"/>
                  </a:lnTo>
                  <a:lnTo>
                    <a:pt x="2340" y="800"/>
                  </a:lnTo>
                  <a:lnTo>
                    <a:pt x="2296" y="790"/>
                  </a:lnTo>
                  <a:lnTo>
                    <a:pt x="2256" y="782"/>
                  </a:lnTo>
                  <a:lnTo>
                    <a:pt x="2216" y="778"/>
                  </a:lnTo>
                  <a:lnTo>
                    <a:pt x="2180" y="776"/>
                  </a:lnTo>
                  <a:lnTo>
                    <a:pt x="2144" y="778"/>
                  </a:lnTo>
                  <a:lnTo>
                    <a:pt x="2112" y="782"/>
                  </a:lnTo>
                  <a:lnTo>
                    <a:pt x="2080" y="788"/>
                  </a:lnTo>
                  <a:lnTo>
                    <a:pt x="2050" y="796"/>
                  </a:lnTo>
                  <a:lnTo>
                    <a:pt x="2022" y="808"/>
                  </a:lnTo>
                  <a:lnTo>
                    <a:pt x="1996" y="820"/>
                  </a:lnTo>
                  <a:lnTo>
                    <a:pt x="1972" y="834"/>
                  </a:lnTo>
                  <a:lnTo>
                    <a:pt x="1948" y="850"/>
                  </a:lnTo>
                  <a:lnTo>
                    <a:pt x="1924" y="868"/>
                  </a:lnTo>
                  <a:lnTo>
                    <a:pt x="1904" y="886"/>
                  </a:lnTo>
                  <a:lnTo>
                    <a:pt x="1862" y="926"/>
                  </a:lnTo>
                  <a:lnTo>
                    <a:pt x="1824" y="966"/>
                  </a:lnTo>
                  <a:lnTo>
                    <a:pt x="1752" y="1052"/>
                  </a:lnTo>
                  <a:lnTo>
                    <a:pt x="1716" y="1092"/>
                  </a:lnTo>
                  <a:lnTo>
                    <a:pt x="1680" y="1128"/>
                  </a:lnTo>
                  <a:lnTo>
                    <a:pt x="1680" y="1128"/>
                  </a:lnTo>
                  <a:lnTo>
                    <a:pt x="1674" y="1132"/>
                  </a:lnTo>
                  <a:lnTo>
                    <a:pt x="1664" y="1136"/>
                  </a:lnTo>
                  <a:lnTo>
                    <a:pt x="1652" y="1138"/>
                  </a:lnTo>
                  <a:lnTo>
                    <a:pt x="1640" y="1140"/>
                  </a:lnTo>
                  <a:lnTo>
                    <a:pt x="1610" y="1140"/>
                  </a:lnTo>
                  <a:lnTo>
                    <a:pt x="1578" y="1134"/>
                  </a:lnTo>
                  <a:lnTo>
                    <a:pt x="1548" y="1128"/>
                  </a:lnTo>
                  <a:lnTo>
                    <a:pt x="1518" y="1118"/>
                  </a:lnTo>
                  <a:lnTo>
                    <a:pt x="1496" y="1106"/>
                  </a:lnTo>
                  <a:lnTo>
                    <a:pt x="1488" y="1100"/>
                  </a:lnTo>
                  <a:lnTo>
                    <a:pt x="1480" y="1094"/>
                  </a:lnTo>
                  <a:lnTo>
                    <a:pt x="1480" y="1094"/>
                  </a:lnTo>
                  <a:lnTo>
                    <a:pt x="1466" y="1072"/>
                  </a:lnTo>
                  <a:lnTo>
                    <a:pt x="1450" y="1044"/>
                  </a:lnTo>
                  <a:lnTo>
                    <a:pt x="1436" y="1006"/>
                  </a:lnTo>
                  <a:lnTo>
                    <a:pt x="1430" y="986"/>
                  </a:lnTo>
                  <a:lnTo>
                    <a:pt x="1424" y="966"/>
                  </a:lnTo>
                  <a:lnTo>
                    <a:pt x="1420" y="944"/>
                  </a:lnTo>
                  <a:lnTo>
                    <a:pt x="1418" y="922"/>
                  </a:lnTo>
                  <a:lnTo>
                    <a:pt x="1418" y="900"/>
                  </a:lnTo>
                  <a:lnTo>
                    <a:pt x="1420" y="878"/>
                  </a:lnTo>
                  <a:lnTo>
                    <a:pt x="1424" y="856"/>
                  </a:lnTo>
                  <a:lnTo>
                    <a:pt x="1430" y="834"/>
                  </a:lnTo>
                  <a:lnTo>
                    <a:pt x="1440" y="814"/>
                  </a:lnTo>
                  <a:lnTo>
                    <a:pt x="1454" y="794"/>
                  </a:lnTo>
                  <a:lnTo>
                    <a:pt x="1454" y="794"/>
                  </a:lnTo>
                  <a:lnTo>
                    <a:pt x="1480" y="762"/>
                  </a:lnTo>
                  <a:lnTo>
                    <a:pt x="1514" y="726"/>
                  </a:lnTo>
                  <a:lnTo>
                    <a:pt x="1556" y="686"/>
                  </a:lnTo>
                  <a:lnTo>
                    <a:pt x="1604" y="646"/>
                  </a:lnTo>
                  <a:lnTo>
                    <a:pt x="1658" y="604"/>
                  </a:lnTo>
                  <a:lnTo>
                    <a:pt x="1688" y="582"/>
                  </a:lnTo>
                  <a:lnTo>
                    <a:pt x="1718" y="562"/>
                  </a:lnTo>
                  <a:lnTo>
                    <a:pt x="1750" y="544"/>
                  </a:lnTo>
                  <a:lnTo>
                    <a:pt x="1784" y="526"/>
                  </a:lnTo>
                  <a:lnTo>
                    <a:pt x="1818" y="508"/>
                  </a:lnTo>
                  <a:lnTo>
                    <a:pt x="1852" y="492"/>
                  </a:lnTo>
                  <a:lnTo>
                    <a:pt x="1888" y="478"/>
                  </a:lnTo>
                  <a:lnTo>
                    <a:pt x="1926" y="466"/>
                  </a:lnTo>
                  <a:lnTo>
                    <a:pt x="1964" y="456"/>
                  </a:lnTo>
                  <a:lnTo>
                    <a:pt x="2002" y="448"/>
                  </a:lnTo>
                  <a:lnTo>
                    <a:pt x="2040" y="442"/>
                  </a:lnTo>
                  <a:lnTo>
                    <a:pt x="2080" y="438"/>
                  </a:lnTo>
                  <a:lnTo>
                    <a:pt x="2120" y="438"/>
                  </a:lnTo>
                  <a:lnTo>
                    <a:pt x="2162" y="440"/>
                  </a:lnTo>
                  <a:lnTo>
                    <a:pt x="2202" y="446"/>
                  </a:lnTo>
                  <a:lnTo>
                    <a:pt x="2244" y="456"/>
                  </a:lnTo>
                  <a:lnTo>
                    <a:pt x="2284" y="468"/>
                  </a:lnTo>
                  <a:lnTo>
                    <a:pt x="2326" y="486"/>
                  </a:lnTo>
                  <a:lnTo>
                    <a:pt x="2368" y="506"/>
                  </a:lnTo>
                  <a:lnTo>
                    <a:pt x="2408" y="532"/>
                  </a:lnTo>
                  <a:lnTo>
                    <a:pt x="2450" y="560"/>
                  </a:lnTo>
                  <a:lnTo>
                    <a:pt x="2490" y="594"/>
                  </a:lnTo>
                  <a:lnTo>
                    <a:pt x="2490" y="594"/>
                  </a:lnTo>
                  <a:lnTo>
                    <a:pt x="2470" y="562"/>
                  </a:lnTo>
                  <a:lnTo>
                    <a:pt x="2448" y="530"/>
                  </a:lnTo>
                  <a:lnTo>
                    <a:pt x="2424" y="498"/>
                  </a:lnTo>
                  <a:lnTo>
                    <a:pt x="2398" y="468"/>
                  </a:lnTo>
                  <a:lnTo>
                    <a:pt x="2372" y="438"/>
                  </a:lnTo>
                  <a:lnTo>
                    <a:pt x="2344" y="410"/>
                  </a:lnTo>
                  <a:lnTo>
                    <a:pt x="2314" y="380"/>
                  </a:lnTo>
                  <a:lnTo>
                    <a:pt x="2284" y="352"/>
                  </a:lnTo>
                  <a:lnTo>
                    <a:pt x="2252" y="326"/>
                  </a:lnTo>
                  <a:lnTo>
                    <a:pt x="2220" y="300"/>
                  </a:lnTo>
                  <a:lnTo>
                    <a:pt x="2186" y="274"/>
                  </a:lnTo>
                  <a:lnTo>
                    <a:pt x="2150" y="250"/>
                  </a:lnTo>
                  <a:lnTo>
                    <a:pt x="2114" y="226"/>
                  </a:lnTo>
                  <a:lnTo>
                    <a:pt x="2078" y="204"/>
                  </a:lnTo>
                  <a:lnTo>
                    <a:pt x="2042" y="182"/>
                  </a:lnTo>
                  <a:lnTo>
                    <a:pt x="2004" y="162"/>
                  </a:lnTo>
                  <a:lnTo>
                    <a:pt x="1964" y="142"/>
                  </a:lnTo>
                  <a:lnTo>
                    <a:pt x="1926" y="124"/>
                  </a:lnTo>
                  <a:lnTo>
                    <a:pt x="1886" y="106"/>
                  </a:lnTo>
                  <a:lnTo>
                    <a:pt x="1846" y="90"/>
                  </a:lnTo>
                  <a:lnTo>
                    <a:pt x="1804" y="76"/>
                  </a:lnTo>
                  <a:lnTo>
                    <a:pt x="1764" y="62"/>
                  </a:lnTo>
                  <a:lnTo>
                    <a:pt x="1722" y="50"/>
                  </a:lnTo>
                  <a:lnTo>
                    <a:pt x="1682" y="38"/>
                  </a:lnTo>
                  <a:lnTo>
                    <a:pt x="1640" y="28"/>
                  </a:lnTo>
                  <a:lnTo>
                    <a:pt x="1598" y="20"/>
                  </a:lnTo>
                  <a:lnTo>
                    <a:pt x="1556" y="14"/>
                  </a:lnTo>
                  <a:lnTo>
                    <a:pt x="1514" y="8"/>
                  </a:lnTo>
                  <a:lnTo>
                    <a:pt x="1472" y="4"/>
                  </a:lnTo>
                  <a:lnTo>
                    <a:pt x="1430" y="0"/>
                  </a:lnTo>
                  <a:lnTo>
                    <a:pt x="1390" y="0"/>
                  </a:lnTo>
                  <a:lnTo>
                    <a:pt x="1348" y="0"/>
                  </a:lnTo>
                  <a:lnTo>
                    <a:pt x="1348" y="0"/>
                  </a:lnTo>
                  <a:lnTo>
                    <a:pt x="1308" y="0"/>
                  </a:lnTo>
                  <a:lnTo>
                    <a:pt x="1266" y="0"/>
                  </a:lnTo>
                  <a:lnTo>
                    <a:pt x="1224" y="4"/>
                  </a:lnTo>
                  <a:lnTo>
                    <a:pt x="1182" y="8"/>
                  </a:lnTo>
                  <a:lnTo>
                    <a:pt x="1140" y="14"/>
                  </a:lnTo>
                  <a:lnTo>
                    <a:pt x="1098" y="20"/>
                  </a:lnTo>
                  <a:lnTo>
                    <a:pt x="1056" y="28"/>
                  </a:lnTo>
                  <a:lnTo>
                    <a:pt x="1014" y="38"/>
                  </a:lnTo>
                  <a:lnTo>
                    <a:pt x="972" y="50"/>
                  </a:lnTo>
                  <a:lnTo>
                    <a:pt x="932" y="62"/>
                  </a:lnTo>
                  <a:lnTo>
                    <a:pt x="890" y="76"/>
                  </a:lnTo>
                  <a:lnTo>
                    <a:pt x="850" y="90"/>
                  </a:lnTo>
                  <a:lnTo>
                    <a:pt x="808" y="106"/>
                  </a:lnTo>
                  <a:lnTo>
                    <a:pt x="768" y="124"/>
                  </a:lnTo>
                  <a:lnTo>
                    <a:pt x="730" y="142"/>
                  </a:lnTo>
                  <a:lnTo>
                    <a:pt x="690" y="162"/>
                  </a:lnTo>
                  <a:lnTo>
                    <a:pt x="652" y="182"/>
                  </a:lnTo>
                  <a:lnTo>
                    <a:pt x="616" y="204"/>
                  </a:lnTo>
                  <a:lnTo>
                    <a:pt x="578" y="226"/>
                  </a:lnTo>
                  <a:lnTo>
                    <a:pt x="542" y="250"/>
                  </a:lnTo>
                  <a:lnTo>
                    <a:pt x="508" y="274"/>
                  </a:lnTo>
                  <a:lnTo>
                    <a:pt x="474" y="300"/>
                  </a:lnTo>
                  <a:lnTo>
                    <a:pt x="442" y="326"/>
                  </a:lnTo>
                  <a:lnTo>
                    <a:pt x="410" y="352"/>
                  </a:lnTo>
                  <a:lnTo>
                    <a:pt x="378" y="380"/>
                  </a:lnTo>
                  <a:lnTo>
                    <a:pt x="350" y="410"/>
                  </a:lnTo>
                  <a:lnTo>
                    <a:pt x="322" y="438"/>
                  </a:lnTo>
                  <a:lnTo>
                    <a:pt x="294" y="468"/>
                  </a:lnTo>
                  <a:lnTo>
                    <a:pt x="268" y="498"/>
                  </a:lnTo>
                  <a:lnTo>
                    <a:pt x="246" y="530"/>
                  </a:lnTo>
                  <a:lnTo>
                    <a:pt x="222" y="562"/>
                  </a:lnTo>
                  <a:lnTo>
                    <a:pt x="202" y="594"/>
                  </a:lnTo>
                  <a:lnTo>
                    <a:pt x="202" y="594"/>
                  </a:lnTo>
                  <a:lnTo>
                    <a:pt x="242" y="560"/>
                  </a:lnTo>
                  <a:lnTo>
                    <a:pt x="284" y="532"/>
                  </a:lnTo>
                  <a:lnTo>
                    <a:pt x="326" y="506"/>
                  </a:lnTo>
                  <a:lnTo>
                    <a:pt x="368" y="486"/>
                  </a:lnTo>
                  <a:lnTo>
                    <a:pt x="410" y="468"/>
                  </a:lnTo>
                  <a:lnTo>
                    <a:pt x="450" y="456"/>
                  </a:lnTo>
                  <a:lnTo>
                    <a:pt x="492" y="446"/>
                  </a:lnTo>
                  <a:lnTo>
                    <a:pt x="532" y="440"/>
                  </a:lnTo>
                  <a:lnTo>
                    <a:pt x="574" y="438"/>
                  </a:lnTo>
                  <a:lnTo>
                    <a:pt x="614" y="438"/>
                  </a:lnTo>
                  <a:lnTo>
                    <a:pt x="654" y="442"/>
                  </a:lnTo>
                  <a:lnTo>
                    <a:pt x="692" y="448"/>
                  </a:lnTo>
                  <a:lnTo>
                    <a:pt x="732" y="456"/>
                  </a:lnTo>
                  <a:lnTo>
                    <a:pt x="768" y="466"/>
                  </a:lnTo>
                  <a:lnTo>
                    <a:pt x="806" y="478"/>
                  </a:lnTo>
                  <a:lnTo>
                    <a:pt x="842" y="492"/>
                  </a:lnTo>
                  <a:lnTo>
                    <a:pt x="878" y="508"/>
                  </a:lnTo>
                  <a:lnTo>
                    <a:pt x="912" y="526"/>
                  </a:lnTo>
                  <a:lnTo>
                    <a:pt x="944" y="544"/>
                  </a:lnTo>
                  <a:lnTo>
                    <a:pt x="976" y="562"/>
                  </a:lnTo>
                  <a:lnTo>
                    <a:pt x="1008" y="582"/>
                  </a:lnTo>
                  <a:lnTo>
                    <a:pt x="1036" y="604"/>
                  </a:lnTo>
                  <a:lnTo>
                    <a:pt x="1090" y="646"/>
                  </a:lnTo>
                  <a:lnTo>
                    <a:pt x="1140" y="686"/>
                  </a:lnTo>
                  <a:lnTo>
                    <a:pt x="1180" y="726"/>
                  </a:lnTo>
                  <a:lnTo>
                    <a:pt x="1216" y="762"/>
                  </a:lnTo>
                  <a:lnTo>
                    <a:pt x="1242" y="794"/>
                  </a:lnTo>
                  <a:lnTo>
                    <a:pt x="1242" y="794"/>
                  </a:lnTo>
                  <a:lnTo>
                    <a:pt x="1254" y="814"/>
                  </a:lnTo>
                  <a:lnTo>
                    <a:pt x="1264" y="834"/>
                  </a:lnTo>
                  <a:lnTo>
                    <a:pt x="1272" y="856"/>
                  </a:lnTo>
                  <a:lnTo>
                    <a:pt x="1276" y="878"/>
                  </a:lnTo>
                  <a:lnTo>
                    <a:pt x="1278" y="900"/>
                  </a:lnTo>
                  <a:lnTo>
                    <a:pt x="1278" y="922"/>
                  </a:lnTo>
                  <a:lnTo>
                    <a:pt x="1274" y="944"/>
                  </a:lnTo>
                  <a:lnTo>
                    <a:pt x="1270" y="966"/>
                  </a:lnTo>
                  <a:lnTo>
                    <a:pt x="1266" y="986"/>
                  </a:lnTo>
                  <a:lnTo>
                    <a:pt x="1260" y="1006"/>
                  </a:lnTo>
                  <a:lnTo>
                    <a:pt x="1244" y="1044"/>
                  </a:lnTo>
                  <a:lnTo>
                    <a:pt x="1228" y="1072"/>
                  </a:lnTo>
                  <a:lnTo>
                    <a:pt x="1214" y="1094"/>
                  </a:lnTo>
                  <a:lnTo>
                    <a:pt x="1214" y="1094"/>
                  </a:lnTo>
                  <a:lnTo>
                    <a:pt x="1208" y="1100"/>
                  </a:lnTo>
                  <a:lnTo>
                    <a:pt x="1198" y="1106"/>
                  </a:lnTo>
                  <a:lnTo>
                    <a:pt x="1176" y="1118"/>
                  </a:lnTo>
                  <a:lnTo>
                    <a:pt x="1148" y="1128"/>
                  </a:lnTo>
                  <a:lnTo>
                    <a:pt x="1116" y="1134"/>
                  </a:lnTo>
                  <a:lnTo>
                    <a:pt x="1084" y="1140"/>
                  </a:lnTo>
                  <a:lnTo>
                    <a:pt x="1056" y="1140"/>
                  </a:lnTo>
                  <a:lnTo>
                    <a:pt x="1042" y="1138"/>
                  </a:lnTo>
                  <a:lnTo>
                    <a:pt x="1030" y="1136"/>
                  </a:lnTo>
                  <a:lnTo>
                    <a:pt x="1022" y="1132"/>
                  </a:lnTo>
                  <a:lnTo>
                    <a:pt x="1014" y="1128"/>
                  </a:lnTo>
                  <a:lnTo>
                    <a:pt x="1014" y="1128"/>
                  </a:lnTo>
                  <a:lnTo>
                    <a:pt x="978" y="1092"/>
                  </a:lnTo>
                  <a:lnTo>
                    <a:pt x="942" y="1052"/>
                  </a:lnTo>
                  <a:lnTo>
                    <a:pt x="870" y="966"/>
                  </a:lnTo>
                  <a:lnTo>
                    <a:pt x="832" y="926"/>
                  </a:lnTo>
                  <a:lnTo>
                    <a:pt x="792" y="886"/>
                  </a:lnTo>
                  <a:lnTo>
                    <a:pt x="770" y="868"/>
                  </a:lnTo>
                  <a:lnTo>
                    <a:pt x="748" y="850"/>
                  </a:lnTo>
                  <a:lnTo>
                    <a:pt x="724" y="834"/>
                  </a:lnTo>
                  <a:lnTo>
                    <a:pt x="698" y="820"/>
                  </a:lnTo>
                  <a:lnTo>
                    <a:pt x="672" y="808"/>
                  </a:lnTo>
                  <a:lnTo>
                    <a:pt x="644" y="796"/>
                  </a:lnTo>
                  <a:lnTo>
                    <a:pt x="614" y="788"/>
                  </a:lnTo>
                  <a:lnTo>
                    <a:pt x="584" y="782"/>
                  </a:lnTo>
                  <a:lnTo>
                    <a:pt x="550" y="778"/>
                  </a:lnTo>
                  <a:lnTo>
                    <a:pt x="516" y="776"/>
                  </a:lnTo>
                  <a:lnTo>
                    <a:pt x="478" y="778"/>
                  </a:lnTo>
                  <a:lnTo>
                    <a:pt x="438" y="782"/>
                  </a:lnTo>
                  <a:lnTo>
                    <a:pt x="398" y="790"/>
                  </a:lnTo>
                  <a:lnTo>
                    <a:pt x="354" y="800"/>
                  </a:lnTo>
                  <a:lnTo>
                    <a:pt x="308" y="814"/>
                  </a:lnTo>
                  <a:lnTo>
                    <a:pt x="258" y="832"/>
                  </a:lnTo>
                  <a:lnTo>
                    <a:pt x="206" y="854"/>
                  </a:lnTo>
                  <a:lnTo>
                    <a:pt x="152" y="880"/>
                  </a:lnTo>
                  <a:lnTo>
                    <a:pt x="94" y="910"/>
                  </a:lnTo>
                  <a:lnTo>
                    <a:pt x="34" y="946"/>
                  </a:lnTo>
                  <a:lnTo>
                    <a:pt x="34" y="946"/>
                  </a:lnTo>
                  <a:lnTo>
                    <a:pt x="64" y="940"/>
                  </a:lnTo>
                  <a:lnTo>
                    <a:pt x="96" y="934"/>
                  </a:lnTo>
                  <a:lnTo>
                    <a:pt x="134" y="928"/>
                  </a:lnTo>
                  <a:lnTo>
                    <a:pt x="170" y="922"/>
                  </a:lnTo>
                  <a:lnTo>
                    <a:pt x="208" y="920"/>
                  </a:lnTo>
                  <a:lnTo>
                    <a:pt x="244" y="920"/>
                  </a:lnTo>
                  <a:lnTo>
                    <a:pt x="260" y="920"/>
                  </a:lnTo>
                  <a:lnTo>
                    <a:pt x="274" y="924"/>
                  </a:lnTo>
                  <a:lnTo>
                    <a:pt x="288" y="928"/>
                  </a:lnTo>
                  <a:lnTo>
                    <a:pt x="300" y="934"/>
                  </a:lnTo>
                  <a:lnTo>
                    <a:pt x="300" y="934"/>
                  </a:lnTo>
                  <a:lnTo>
                    <a:pt x="316" y="946"/>
                  </a:lnTo>
                  <a:lnTo>
                    <a:pt x="328" y="958"/>
                  </a:lnTo>
                  <a:lnTo>
                    <a:pt x="336" y="970"/>
                  </a:lnTo>
                  <a:lnTo>
                    <a:pt x="342" y="984"/>
                  </a:lnTo>
                  <a:lnTo>
                    <a:pt x="344" y="998"/>
                  </a:lnTo>
                  <a:lnTo>
                    <a:pt x="346" y="1014"/>
                  </a:lnTo>
                  <a:lnTo>
                    <a:pt x="344" y="1032"/>
                  </a:lnTo>
                  <a:lnTo>
                    <a:pt x="340" y="1048"/>
                  </a:lnTo>
                  <a:lnTo>
                    <a:pt x="330" y="1086"/>
                  </a:lnTo>
                  <a:lnTo>
                    <a:pt x="314" y="1130"/>
                  </a:lnTo>
                  <a:lnTo>
                    <a:pt x="296" y="1176"/>
                  </a:lnTo>
                  <a:lnTo>
                    <a:pt x="276" y="1228"/>
                  </a:lnTo>
                  <a:lnTo>
                    <a:pt x="258" y="1284"/>
                  </a:lnTo>
                  <a:lnTo>
                    <a:pt x="250" y="1312"/>
                  </a:lnTo>
                  <a:lnTo>
                    <a:pt x="244" y="1344"/>
                  </a:lnTo>
                  <a:lnTo>
                    <a:pt x="238" y="1376"/>
                  </a:lnTo>
                  <a:lnTo>
                    <a:pt x="234" y="1410"/>
                  </a:lnTo>
                  <a:lnTo>
                    <a:pt x="232" y="1444"/>
                  </a:lnTo>
                  <a:lnTo>
                    <a:pt x="232" y="1480"/>
                  </a:lnTo>
                  <a:lnTo>
                    <a:pt x="234" y="1518"/>
                  </a:lnTo>
                  <a:lnTo>
                    <a:pt x="238" y="1556"/>
                  </a:lnTo>
                  <a:lnTo>
                    <a:pt x="244" y="1596"/>
                  </a:lnTo>
                  <a:lnTo>
                    <a:pt x="256" y="1638"/>
                  </a:lnTo>
                  <a:lnTo>
                    <a:pt x="268" y="1682"/>
                  </a:lnTo>
                  <a:lnTo>
                    <a:pt x="286" y="1726"/>
                  </a:lnTo>
                  <a:lnTo>
                    <a:pt x="306" y="1772"/>
                  </a:lnTo>
                  <a:lnTo>
                    <a:pt x="330" y="1818"/>
                  </a:lnTo>
                  <a:lnTo>
                    <a:pt x="330" y="1818"/>
                  </a:lnTo>
                  <a:lnTo>
                    <a:pt x="302" y="1806"/>
                  </a:lnTo>
                  <a:lnTo>
                    <a:pt x="238" y="1778"/>
                  </a:lnTo>
                  <a:lnTo>
                    <a:pt x="200" y="1764"/>
                  </a:lnTo>
                  <a:lnTo>
                    <a:pt x="162" y="1750"/>
                  </a:lnTo>
                  <a:lnTo>
                    <a:pt x="128" y="1742"/>
                  </a:lnTo>
                  <a:lnTo>
                    <a:pt x="114" y="1740"/>
                  </a:lnTo>
                  <a:lnTo>
                    <a:pt x="100" y="1740"/>
                  </a:lnTo>
                  <a:lnTo>
                    <a:pt x="100" y="1740"/>
                  </a:lnTo>
                  <a:lnTo>
                    <a:pt x="86" y="1742"/>
                  </a:lnTo>
                  <a:lnTo>
                    <a:pt x="74" y="1746"/>
                  </a:lnTo>
                  <a:lnTo>
                    <a:pt x="64" y="1752"/>
                  </a:lnTo>
                  <a:lnTo>
                    <a:pt x="56" y="1760"/>
                  </a:lnTo>
                  <a:lnTo>
                    <a:pt x="50" y="1770"/>
                  </a:lnTo>
                  <a:lnTo>
                    <a:pt x="46" y="1782"/>
                  </a:lnTo>
                  <a:lnTo>
                    <a:pt x="46" y="1796"/>
                  </a:lnTo>
                  <a:lnTo>
                    <a:pt x="46" y="1810"/>
                  </a:lnTo>
                  <a:lnTo>
                    <a:pt x="46" y="1810"/>
                  </a:lnTo>
                  <a:lnTo>
                    <a:pt x="50" y="1832"/>
                  </a:lnTo>
                  <a:lnTo>
                    <a:pt x="58" y="1850"/>
                  </a:lnTo>
                  <a:lnTo>
                    <a:pt x="68" y="1868"/>
                  </a:lnTo>
                  <a:lnTo>
                    <a:pt x="80" y="1884"/>
                  </a:lnTo>
                  <a:lnTo>
                    <a:pt x="94" y="1898"/>
                  </a:lnTo>
                  <a:lnTo>
                    <a:pt x="106" y="1912"/>
                  </a:lnTo>
                  <a:lnTo>
                    <a:pt x="134" y="1936"/>
                  </a:lnTo>
                  <a:lnTo>
                    <a:pt x="134" y="1936"/>
                  </a:lnTo>
                  <a:lnTo>
                    <a:pt x="164" y="1964"/>
                  </a:lnTo>
                  <a:lnTo>
                    <a:pt x="196" y="1992"/>
                  </a:lnTo>
                  <a:lnTo>
                    <a:pt x="228" y="2026"/>
                  </a:lnTo>
                  <a:lnTo>
                    <a:pt x="260" y="2060"/>
                  </a:lnTo>
                  <a:lnTo>
                    <a:pt x="290" y="2096"/>
                  </a:lnTo>
                  <a:lnTo>
                    <a:pt x="320" y="2134"/>
                  </a:lnTo>
                  <a:lnTo>
                    <a:pt x="346" y="2170"/>
                  </a:lnTo>
                  <a:lnTo>
                    <a:pt x="372" y="2206"/>
                  </a:lnTo>
                  <a:lnTo>
                    <a:pt x="394" y="2240"/>
                  </a:lnTo>
                  <a:lnTo>
                    <a:pt x="412" y="2270"/>
                  </a:lnTo>
                  <a:lnTo>
                    <a:pt x="424" y="2300"/>
                  </a:lnTo>
                  <a:lnTo>
                    <a:pt x="434" y="2324"/>
                  </a:lnTo>
                  <a:lnTo>
                    <a:pt x="436" y="2336"/>
                  </a:lnTo>
                  <a:lnTo>
                    <a:pt x="436" y="2344"/>
                  </a:lnTo>
                  <a:lnTo>
                    <a:pt x="436" y="2354"/>
                  </a:lnTo>
                  <a:lnTo>
                    <a:pt x="432" y="2360"/>
                  </a:lnTo>
                  <a:lnTo>
                    <a:pt x="428" y="2366"/>
                  </a:lnTo>
                  <a:lnTo>
                    <a:pt x="422" y="2368"/>
                  </a:lnTo>
                  <a:lnTo>
                    <a:pt x="416" y="2372"/>
                  </a:lnTo>
                  <a:lnTo>
                    <a:pt x="406" y="2372"/>
                  </a:lnTo>
                  <a:lnTo>
                    <a:pt x="406" y="2372"/>
                  </a:lnTo>
                  <a:lnTo>
                    <a:pt x="394" y="2370"/>
                  </a:lnTo>
                  <a:lnTo>
                    <a:pt x="382" y="2366"/>
                  </a:lnTo>
                  <a:lnTo>
                    <a:pt x="370" y="2360"/>
                  </a:lnTo>
                  <a:lnTo>
                    <a:pt x="358" y="2354"/>
                  </a:lnTo>
                  <a:lnTo>
                    <a:pt x="330" y="2334"/>
                  </a:lnTo>
                  <a:lnTo>
                    <a:pt x="300" y="2308"/>
                  </a:lnTo>
                  <a:lnTo>
                    <a:pt x="270" y="2278"/>
                  </a:lnTo>
                  <a:lnTo>
                    <a:pt x="238" y="2244"/>
                  </a:lnTo>
                  <a:lnTo>
                    <a:pt x="206" y="2206"/>
                  </a:lnTo>
                  <a:lnTo>
                    <a:pt x="176" y="2168"/>
                  </a:lnTo>
                  <a:lnTo>
                    <a:pt x="116" y="2088"/>
                  </a:lnTo>
                  <a:lnTo>
                    <a:pt x="64" y="2012"/>
                  </a:lnTo>
                  <a:lnTo>
                    <a:pt x="24" y="1946"/>
                  </a:lnTo>
                  <a:lnTo>
                    <a:pt x="10" y="1922"/>
                  </a:lnTo>
                  <a:lnTo>
                    <a:pt x="0" y="1900"/>
                  </a:lnTo>
                  <a:lnTo>
                    <a:pt x="0" y="1900"/>
                  </a:lnTo>
                  <a:lnTo>
                    <a:pt x="20" y="1958"/>
                  </a:lnTo>
                  <a:lnTo>
                    <a:pt x="42" y="2016"/>
                  </a:lnTo>
                  <a:lnTo>
                    <a:pt x="70" y="2072"/>
                  </a:lnTo>
                  <a:lnTo>
                    <a:pt x="98" y="2128"/>
                  </a:lnTo>
                  <a:lnTo>
                    <a:pt x="130" y="2182"/>
                  </a:lnTo>
                  <a:lnTo>
                    <a:pt x="162" y="2234"/>
                  </a:lnTo>
                  <a:lnTo>
                    <a:pt x="196" y="2284"/>
                  </a:lnTo>
                  <a:lnTo>
                    <a:pt x="232" y="2334"/>
                  </a:lnTo>
                  <a:lnTo>
                    <a:pt x="232" y="2334"/>
                  </a:lnTo>
                  <a:lnTo>
                    <a:pt x="250" y="2358"/>
                  </a:lnTo>
                  <a:lnTo>
                    <a:pt x="270" y="2382"/>
                  </a:lnTo>
                  <a:lnTo>
                    <a:pt x="290" y="2404"/>
                  </a:lnTo>
                  <a:lnTo>
                    <a:pt x="312" y="2424"/>
                  </a:lnTo>
                  <a:lnTo>
                    <a:pt x="334" y="2442"/>
                  </a:lnTo>
                  <a:lnTo>
                    <a:pt x="358" y="2458"/>
                  </a:lnTo>
                  <a:lnTo>
                    <a:pt x="384" y="2472"/>
                  </a:lnTo>
                  <a:lnTo>
                    <a:pt x="410" y="2482"/>
                  </a:lnTo>
                  <a:lnTo>
                    <a:pt x="410" y="2482"/>
                  </a:lnTo>
                  <a:lnTo>
                    <a:pt x="426" y="2490"/>
                  </a:lnTo>
                  <a:lnTo>
                    <a:pt x="444" y="2494"/>
                  </a:lnTo>
                  <a:lnTo>
                    <a:pt x="462" y="2498"/>
                  </a:lnTo>
                  <a:lnTo>
                    <a:pt x="478" y="2500"/>
                  </a:lnTo>
                  <a:lnTo>
                    <a:pt x="496" y="2500"/>
                  </a:lnTo>
                  <a:lnTo>
                    <a:pt x="514" y="2498"/>
                  </a:lnTo>
                  <a:lnTo>
                    <a:pt x="530" y="2494"/>
                  </a:lnTo>
                  <a:lnTo>
                    <a:pt x="548" y="2486"/>
                  </a:lnTo>
                  <a:lnTo>
                    <a:pt x="548" y="2486"/>
                  </a:lnTo>
                  <a:lnTo>
                    <a:pt x="562" y="2480"/>
                  </a:lnTo>
                  <a:lnTo>
                    <a:pt x="574" y="2470"/>
                  </a:lnTo>
                  <a:lnTo>
                    <a:pt x="584" y="2460"/>
                  </a:lnTo>
                  <a:lnTo>
                    <a:pt x="594" y="2450"/>
                  </a:lnTo>
                  <a:lnTo>
                    <a:pt x="602" y="2436"/>
                  </a:lnTo>
                  <a:lnTo>
                    <a:pt x="608" y="2424"/>
                  </a:lnTo>
                  <a:lnTo>
                    <a:pt x="612" y="2410"/>
                  </a:lnTo>
                  <a:lnTo>
                    <a:pt x="616" y="2394"/>
                  </a:lnTo>
                  <a:lnTo>
                    <a:pt x="616" y="2394"/>
                  </a:lnTo>
                  <a:lnTo>
                    <a:pt x="616" y="2372"/>
                  </a:lnTo>
                  <a:lnTo>
                    <a:pt x="614" y="2348"/>
                  </a:lnTo>
                  <a:lnTo>
                    <a:pt x="610" y="2324"/>
                  </a:lnTo>
                  <a:lnTo>
                    <a:pt x="602" y="2300"/>
                  </a:lnTo>
                  <a:lnTo>
                    <a:pt x="594" y="2276"/>
                  </a:lnTo>
                  <a:lnTo>
                    <a:pt x="582" y="2254"/>
                  </a:lnTo>
                  <a:lnTo>
                    <a:pt x="560" y="2214"/>
                  </a:lnTo>
                  <a:lnTo>
                    <a:pt x="560" y="2214"/>
                  </a:lnTo>
                  <a:lnTo>
                    <a:pt x="544" y="2186"/>
                  </a:lnTo>
                  <a:lnTo>
                    <a:pt x="522" y="2156"/>
                  </a:lnTo>
                  <a:lnTo>
                    <a:pt x="496" y="2122"/>
                  </a:lnTo>
                  <a:lnTo>
                    <a:pt x="466" y="2086"/>
                  </a:lnTo>
                  <a:lnTo>
                    <a:pt x="434" y="2050"/>
                  </a:lnTo>
                  <a:lnTo>
                    <a:pt x="400" y="2014"/>
                  </a:lnTo>
                  <a:lnTo>
                    <a:pt x="362" y="1980"/>
                  </a:lnTo>
                  <a:lnTo>
                    <a:pt x="324" y="1950"/>
                  </a:lnTo>
                  <a:lnTo>
                    <a:pt x="324" y="1950"/>
                  </a:lnTo>
                  <a:lnTo>
                    <a:pt x="270" y="1912"/>
                  </a:lnTo>
                  <a:lnTo>
                    <a:pt x="222" y="1880"/>
                  </a:lnTo>
                  <a:lnTo>
                    <a:pt x="146" y="1832"/>
                  </a:lnTo>
                  <a:lnTo>
                    <a:pt x="120" y="1816"/>
                  </a:lnTo>
                  <a:lnTo>
                    <a:pt x="112" y="1808"/>
                  </a:lnTo>
                  <a:lnTo>
                    <a:pt x="104" y="1802"/>
                  </a:lnTo>
                  <a:lnTo>
                    <a:pt x="102" y="1796"/>
                  </a:lnTo>
                  <a:lnTo>
                    <a:pt x="100" y="1792"/>
                  </a:lnTo>
                  <a:lnTo>
                    <a:pt x="104" y="1786"/>
                  </a:lnTo>
                  <a:lnTo>
                    <a:pt x="110" y="1782"/>
                  </a:lnTo>
                  <a:lnTo>
                    <a:pt x="110" y="1782"/>
                  </a:lnTo>
                  <a:lnTo>
                    <a:pt x="116" y="1778"/>
                  </a:lnTo>
                  <a:lnTo>
                    <a:pt x="124" y="1778"/>
                  </a:lnTo>
                  <a:lnTo>
                    <a:pt x="134" y="1780"/>
                  </a:lnTo>
                  <a:lnTo>
                    <a:pt x="146" y="1782"/>
                  </a:lnTo>
                  <a:lnTo>
                    <a:pt x="176" y="1792"/>
                  </a:lnTo>
                  <a:lnTo>
                    <a:pt x="206" y="1806"/>
                  </a:lnTo>
                  <a:lnTo>
                    <a:pt x="266" y="1836"/>
                  </a:lnTo>
                  <a:lnTo>
                    <a:pt x="306" y="1856"/>
                  </a:lnTo>
                  <a:lnTo>
                    <a:pt x="306" y="1856"/>
                  </a:lnTo>
                  <a:lnTo>
                    <a:pt x="336" y="1874"/>
                  </a:lnTo>
                  <a:lnTo>
                    <a:pt x="368" y="1894"/>
                  </a:lnTo>
                  <a:lnTo>
                    <a:pt x="400" y="1918"/>
                  </a:lnTo>
                  <a:lnTo>
                    <a:pt x="432" y="1944"/>
                  </a:lnTo>
                  <a:lnTo>
                    <a:pt x="464" y="1974"/>
                  </a:lnTo>
                  <a:lnTo>
                    <a:pt x="496" y="2004"/>
                  </a:lnTo>
                  <a:lnTo>
                    <a:pt x="528" y="2038"/>
                  </a:lnTo>
                  <a:lnTo>
                    <a:pt x="558" y="2072"/>
                  </a:lnTo>
                  <a:lnTo>
                    <a:pt x="586" y="2106"/>
                  </a:lnTo>
                  <a:lnTo>
                    <a:pt x="612" y="2142"/>
                  </a:lnTo>
                  <a:lnTo>
                    <a:pt x="636" y="2180"/>
                  </a:lnTo>
                  <a:lnTo>
                    <a:pt x="658" y="2216"/>
                  </a:lnTo>
                  <a:lnTo>
                    <a:pt x="676" y="2252"/>
                  </a:lnTo>
                  <a:lnTo>
                    <a:pt x="692" y="2288"/>
                  </a:lnTo>
                  <a:lnTo>
                    <a:pt x="702" y="2322"/>
                  </a:lnTo>
                  <a:lnTo>
                    <a:pt x="710" y="2356"/>
                  </a:lnTo>
                  <a:lnTo>
                    <a:pt x="710" y="2356"/>
                  </a:lnTo>
                  <a:lnTo>
                    <a:pt x="712" y="2382"/>
                  </a:lnTo>
                  <a:lnTo>
                    <a:pt x="710" y="2408"/>
                  </a:lnTo>
                  <a:lnTo>
                    <a:pt x="704" y="2430"/>
                  </a:lnTo>
                  <a:lnTo>
                    <a:pt x="696" y="2454"/>
                  </a:lnTo>
                  <a:lnTo>
                    <a:pt x="684" y="2474"/>
                  </a:lnTo>
                  <a:lnTo>
                    <a:pt x="670" y="2492"/>
                  </a:lnTo>
                  <a:lnTo>
                    <a:pt x="654" y="2510"/>
                  </a:lnTo>
                  <a:lnTo>
                    <a:pt x="634" y="2526"/>
                  </a:lnTo>
                  <a:lnTo>
                    <a:pt x="616" y="2538"/>
                  </a:lnTo>
                  <a:lnTo>
                    <a:pt x="594" y="2550"/>
                  </a:lnTo>
                  <a:lnTo>
                    <a:pt x="572" y="2558"/>
                  </a:lnTo>
                  <a:lnTo>
                    <a:pt x="550" y="2564"/>
                  </a:lnTo>
                  <a:lnTo>
                    <a:pt x="528" y="2568"/>
                  </a:lnTo>
                  <a:lnTo>
                    <a:pt x="504" y="2568"/>
                  </a:lnTo>
                  <a:lnTo>
                    <a:pt x="484" y="2566"/>
                  </a:lnTo>
                  <a:lnTo>
                    <a:pt x="462" y="2560"/>
                  </a:lnTo>
                  <a:lnTo>
                    <a:pt x="462" y="2560"/>
                  </a:lnTo>
                  <a:lnTo>
                    <a:pt x="496" y="2588"/>
                  </a:lnTo>
                  <a:lnTo>
                    <a:pt x="530" y="2614"/>
                  </a:lnTo>
                  <a:lnTo>
                    <a:pt x="562" y="2638"/>
                  </a:lnTo>
                  <a:lnTo>
                    <a:pt x="596" y="2662"/>
                  </a:lnTo>
                  <a:lnTo>
                    <a:pt x="630" y="2682"/>
                  </a:lnTo>
                  <a:lnTo>
                    <a:pt x="664" y="2702"/>
                  </a:lnTo>
                  <a:lnTo>
                    <a:pt x="732" y="2738"/>
                  </a:lnTo>
                  <a:lnTo>
                    <a:pt x="798" y="2768"/>
                  </a:lnTo>
                  <a:lnTo>
                    <a:pt x="862" y="2794"/>
                  </a:lnTo>
                  <a:lnTo>
                    <a:pt x="926" y="2816"/>
                  </a:lnTo>
                  <a:lnTo>
                    <a:pt x="988" y="2832"/>
                  </a:lnTo>
                  <a:lnTo>
                    <a:pt x="1046" y="2846"/>
                  </a:lnTo>
                  <a:lnTo>
                    <a:pt x="1102" y="2858"/>
                  </a:lnTo>
                  <a:lnTo>
                    <a:pt x="1154" y="2866"/>
                  </a:lnTo>
                  <a:lnTo>
                    <a:pt x="1202" y="2870"/>
                  </a:lnTo>
                  <a:lnTo>
                    <a:pt x="1286" y="2878"/>
                  </a:lnTo>
                  <a:lnTo>
                    <a:pt x="1348" y="2880"/>
                  </a:lnTo>
                  <a:lnTo>
                    <a:pt x="1348" y="2880"/>
                  </a:lnTo>
                  <a:lnTo>
                    <a:pt x="1412" y="2878"/>
                  </a:lnTo>
                  <a:lnTo>
                    <a:pt x="1494" y="2870"/>
                  </a:lnTo>
                  <a:lnTo>
                    <a:pt x="1542" y="2866"/>
                  </a:lnTo>
                  <a:lnTo>
                    <a:pt x="1594" y="2858"/>
                  </a:lnTo>
                  <a:lnTo>
                    <a:pt x="1650" y="2846"/>
                  </a:lnTo>
                  <a:lnTo>
                    <a:pt x="1708" y="2832"/>
                  </a:lnTo>
                  <a:lnTo>
                    <a:pt x="1770" y="2816"/>
                  </a:lnTo>
                  <a:lnTo>
                    <a:pt x="1832" y="2794"/>
                  </a:lnTo>
                  <a:lnTo>
                    <a:pt x="1898" y="2768"/>
                  </a:lnTo>
                  <a:lnTo>
                    <a:pt x="1964" y="2738"/>
                  </a:lnTo>
                  <a:lnTo>
                    <a:pt x="2030" y="2702"/>
                  </a:lnTo>
                  <a:lnTo>
                    <a:pt x="2064" y="2682"/>
                  </a:lnTo>
                  <a:lnTo>
                    <a:pt x="2096" y="2662"/>
                  </a:lnTo>
                  <a:lnTo>
                    <a:pt x="2130" y="2638"/>
                  </a:lnTo>
                  <a:lnTo>
                    <a:pt x="2164" y="2614"/>
                  </a:lnTo>
                  <a:lnTo>
                    <a:pt x="2198" y="2588"/>
                  </a:lnTo>
                  <a:lnTo>
                    <a:pt x="2230" y="2560"/>
                  </a:lnTo>
                  <a:lnTo>
                    <a:pt x="2230" y="2560"/>
                  </a:lnTo>
                  <a:lnTo>
                    <a:pt x="2210" y="2566"/>
                  </a:lnTo>
                  <a:lnTo>
                    <a:pt x="2188" y="2568"/>
                  </a:lnTo>
                  <a:lnTo>
                    <a:pt x="2166" y="2568"/>
                  </a:lnTo>
                  <a:lnTo>
                    <a:pt x="2144" y="2564"/>
                  </a:lnTo>
                  <a:lnTo>
                    <a:pt x="2120" y="2558"/>
                  </a:lnTo>
                  <a:lnTo>
                    <a:pt x="2100" y="2550"/>
                  </a:lnTo>
                  <a:lnTo>
                    <a:pt x="2078" y="2538"/>
                  </a:lnTo>
                  <a:lnTo>
                    <a:pt x="2058" y="2526"/>
                  </a:lnTo>
                  <a:lnTo>
                    <a:pt x="2040" y="2510"/>
                  </a:lnTo>
                  <a:lnTo>
                    <a:pt x="2024" y="2492"/>
                  </a:lnTo>
                  <a:lnTo>
                    <a:pt x="2010" y="2474"/>
                  </a:lnTo>
                  <a:lnTo>
                    <a:pt x="1998" y="2454"/>
                  </a:lnTo>
                  <a:lnTo>
                    <a:pt x="1990" y="2430"/>
                  </a:lnTo>
                  <a:lnTo>
                    <a:pt x="1984" y="2408"/>
                  </a:lnTo>
                  <a:lnTo>
                    <a:pt x="1982" y="2382"/>
                  </a:lnTo>
                  <a:lnTo>
                    <a:pt x="1984" y="2356"/>
                  </a:lnTo>
                  <a:lnTo>
                    <a:pt x="1984" y="2356"/>
                  </a:lnTo>
                  <a:lnTo>
                    <a:pt x="1992" y="2322"/>
                  </a:lnTo>
                  <a:lnTo>
                    <a:pt x="2002" y="2288"/>
                  </a:lnTo>
                  <a:lnTo>
                    <a:pt x="2018" y="2252"/>
                  </a:lnTo>
                  <a:lnTo>
                    <a:pt x="2036" y="2216"/>
                  </a:lnTo>
                  <a:lnTo>
                    <a:pt x="2058" y="2180"/>
                  </a:lnTo>
                  <a:lnTo>
                    <a:pt x="2082" y="2142"/>
                  </a:lnTo>
                  <a:lnTo>
                    <a:pt x="2108" y="2106"/>
                  </a:lnTo>
                  <a:lnTo>
                    <a:pt x="2136" y="2072"/>
                  </a:lnTo>
                  <a:lnTo>
                    <a:pt x="2166" y="2038"/>
                  </a:lnTo>
                  <a:lnTo>
                    <a:pt x="2196" y="2004"/>
                  </a:lnTo>
                  <a:lnTo>
                    <a:pt x="2228" y="1974"/>
                  </a:lnTo>
                  <a:lnTo>
                    <a:pt x="2260" y="1944"/>
                  </a:lnTo>
                  <a:lnTo>
                    <a:pt x="2292" y="1918"/>
                  </a:lnTo>
                  <a:lnTo>
                    <a:pt x="2324" y="1894"/>
                  </a:lnTo>
                  <a:lnTo>
                    <a:pt x="2356" y="1874"/>
                  </a:lnTo>
                  <a:lnTo>
                    <a:pt x="2386" y="1856"/>
                  </a:lnTo>
                  <a:lnTo>
                    <a:pt x="2386" y="1856"/>
                  </a:lnTo>
                  <a:lnTo>
                    <a:pt x="2426" y="1836"/>
                  </a:lnTo>
                  <a:lnTo>
                    <a:pt x="2486" y="1806"/>
                  </a:lnTo>
                  <a:lnTo>
                    <a:pt x="2518" y="1792"/>
                  </a:lnTo>
                  <a:lnTo>
                    <a:pt x="2546" y="1782"/>
                  </a:lnTo>
                  <a:lnTo>
                    <a:pt x="2558" y="1780"/>
                  </a:lnTo>
                  <a:lnTo>
                    <a:pt x="2568" y="1778"/>
                  </a:lnTo>
                  <a:lnTo>
                    <a:pt x="2578" y="1778"/>
                  </a:lnTo>
                  <a:lnTo>
                    <a:pt x="2584" y="1782"/>
                  </a:lnTo>
                  <a:lnTo>
                    <a:pt x="2584" y="1782"/>
                  </a:lnTo>
                  <a:lnTo>
                    <a:pt x="2590" y="1786"/>
                  </a:lnTo>
                  <a:lnTo>
                    <a:pt x="2592" y="1792"/>
                  </a:lnTo>
                  <a:lnTo>
                    <a:pt x="2592" y="1796"/>
                  </a:lnTo>
                  <a:lnTo>
                    <a:pt x="2588" y="1802"/>
                  </a:lnTo>
                  <a:lnTo>
                    <a:pt x="2582" y="1808"/>
                  </a:lnTo>
                  <a:lnTo>
                    <a:pt x="2572" y="1816"/>
                  </a:lnTo>
                  <a:lnTo>
                    <a:pt x="2548" y="1832"/>
                  </a:lnTo>
                  <a:lnTo>
                    <a:pt x="2472" y="1880"/>
                  </a:lnTo>
                  <a:lnTo>
                    <a:pt x="2422" y="1912"/>
                  </a:lnTo>
                  <a:lnTo>
                    <a:pt x="2370" y="1950"/>
                  </a:lnTo>
                  <a:lnTo>
                    <a:pt x="2370" y="1950"/>
                  </a:lnTo>
                  <a:lnTo>
                    <a:pt x="2330" y="1980"/>
                  </a:lnTo>
                  <a:lnTo>
                    <a:pt x="2294" y="2014"/>
                  </a:lnTo>
                  <a:lnTo>
                    <a:pt x="2258" y="2050"/>
                  </a:lnTo>
                  <a:lnTo>
                    <a:pt x="2226" y="2086"/>
                  </a:lnTo>
                  <a:lnTo>
                    <a:pt x="2196" y="2122"/>
                  </a:lnTo>
                  <a:lnTo>
                    <a:pt x="2170" y="2156"/>
                  </a:lnTo>
                  <a:lnTo>
                    <a:pt x="2150" y="2186"/>
                  </a:lnTo>
                  <a:lnTo>
                    <a:pt x="2132" y="2214"/>
                  </a:lnTo>
                  <a:lnTo>
                    <a:pt x="2132" y="2214"/>
                  </a:lnTo>
                  <a:lnTo>
                    <a:pt x="2110" y="2254"/>
                  </a:lnTo>
                  <a:lnTo>
                    <a:pt x="2100" y="2276"/>
                  </a:lnTo>
                  <a:lnTo>
                    <a:pt x="2092" y="2300"/>
                  </a:lnTo>
                  <a:lnTo>
                    <a:pt x="2084" y="2324"/>
                  </a:lnTo>
                  <a:lnTo>
                    <a:pt x="2080" y="2348"/>
                  </a:lnTo>
                  <a:lnTo>
                    <a:pt x="2078" y="2372"/>
                  </a:lnTo>
                  <a:lnTo>
                    <a:pt x="2080" y="2394"/>
                  </a:lnTo>
                  <a:lnTo>
                    <a:pt x="2080" y="2394"/>
                  </a:lnTo>
                  <a:lnTo>
                    <a:pt x="2082" y="2410"/>
                  </a:lnTo>
                  <a:lnTo>
                    <a:pt x="2086" y="2424"/>
                  </a:lnTo>
                  <a:lnTo>
                    <a:pt x="2092" y="2436"/>
                  </a:lnTo>
                  <a:lnTo>
                    <a:pt x="2100" y="2450"/>
                  </a:lnTo>
                  <a:lnTo>
                    <a:pt x="2108" y="2460"/>
                  </a:lnTo>
                  <a:lnTo>
                    <a:pt x="2120" y="2470"/>
                  </a:lnTo>
                  <a:lnTo>
                    <a:pt x="2132" y="2480"/>
                  </a:lnTo>
                  <a:lnTo>
                    <a:pt x="2144" y="2486"/>
                  </a:lnTo>
                  <a:lnTo>
                    <a:pt x="2144" y="2486"/>
                  </a:lnTo>
                  <a:lnTo>
                    <a:pt x="2162" y="2494"/>
                  </a:lnTo>
                  <a:lnTo>
                    <a:pt x="2180" y="2498"/>
                  </a:lnTo>
                  <a:lnTo>
                    <a:pt x="2196" y="2500"/>
                  </a:lnTo>
                  <a:lnTo>
                    <a:pt x="2214" y="2500"/>
                  </a:lnTo>
                  <a:lnTo>
                    <a:pt x="2232" y="2498"/>
                  </a:lnTo>
                  <a:lnTo>
                    <a:pt x="2248" y="2494"/>
                  </a:lnTo>
                  <a:lnTo>
                    <a:pt x="2266" y="2490"/>
                  </a:lnTo>
                  <a:lnTo>
                    <a:pt x="2284" y="2482"/>
                  </a:lnTo>
                  <a:lnTo>
                    <a:pt x="2284" y="2482"/>
                  </a:lnTo>
                  <a:lnTo>
                    <a:pt x="2310" y="2472"/>
                  </a:lnTo>
                  <a:lnTo>
                    <a:pt x="2334" y="2458"/>
                  </a:lnTo>
                  <a:lnTo>
                    <a:pt x="2358" y="2442"/>
                  </a:lnTo>
                  <a:lnTo>
                    <a:pt x="2380" y="2424"/>
                  </a:lnTo>
                  <a:lnTo>
                    <a:pt x="2402" y="2404"/>
                  </a:lnTo>
                  <a:lnTo>
                    <a:pt x="2422" y="2382"/>
                  </a:lnTo>
                  <a:lnTo>
                    <a:pt x="2442" y="2358"/>
                  </a:lnTo>
                  <a:lnTo>
                    <a:pt x="2462" y="2334"/>
                  </a:lnTo>
                  <a:lnTo>
                    <a:pt x="2462" y="2334"/>
                  </a:lnTo>
                  <a:lnTo>
                    <a:pt x="2496" y="2284"/>
                  </a:lnTo>
                  <a:lnTo>
                    <a:pt x="2530" y="2234"/>
                  </a:lnTo>
                  <a:lnTo>
                    <a:pt x="2564" y="2182"/>
                  </a:lnTo>
                  <a:lnTo>
                    <a:pt x="2594" y="2128"/>
                  </a:lnTo>
                  <a:lnTo>
                    <a:pt x="2624" y="2072"/>
                  </a:lnTo>
                  <a:lnTo>
                    <a:pt x="2650" y="2016"/>
                  </a:lnTo>
                  <a:lnTo>
                    <a:pt x="2674" y="1958"/>
                  </a:lnTo>
                  <a:lnTo>
                    <a:pt x="2692" y="1900"/>
                  </a:lnTo>
                  <a:lnTo>
                    <a:pt x="2692" y="1900"/>
                  </a:lnTo>
                  <a:lnTo>
                    <a:pt x="2682" y="1922"/>
                  </a:lnTo>
                  <a:lnTo>
                    <a:pt x="2668" y="1946"/>
                  </a:lnTo>
                  <a:lnTo>
                    <a:pt x="2628" y="2012"/>
                  </a:lnTo>
                  <a:lnTo>
                    <a:pt x="2576" y="2088"/>
                  </a:lnTo>
                  <a:lnTo>
                    <a:pt x="2518" y="2168"/>
                  </a:lnTo>
                  <a:lnTo>
                    <a:pt x="2486" y="2206"/>
                  </a:lnTo>
                  <a:lnTo>
                    <a:pt x="2454" y="2244"/>
                  </a:lnTo>
                  <a:lnTo>
                    <a:pt x="2424" y="2278"/>
                  </a:lnTo>
                  <a:lnTo>
                    <a:pt x="2392" y="2308"/>
                  </a:lnTo>
                  <a:lnTo>
                    <a:pt x="2364" y="2334"/>
                  </a:lnTo>
                  <a:lnTo>
                    <a:pt x="2336" y="2354"/>
                  </a:lnTo>
                  <a:lnTo>
                    <a:pt x="2322" y="2360"/>
                  </a:lnTo>
                  <a:lnTo>
                    <a:pt x="2310" y="2366"/>
                  </a:lnTo>
                  <a:lnTo>
                    <a:pt x="2298" y="2370"/>
                  </a:lnTo>
                  <a:lnTo>
                    <a:pt x="2288" y="2372"/>
                  </a:lnTo>
                  <a:lnTo>
                    <a:pt x="2288" y="2372"/>
                  </a:lnTo>
                  <a:close/>
                  <a:moveTo>
                    <a:pt x="724" y="1278"/>
                  </a:moveTo>
                  <a:lnTo>
                    <a:pt x="724" y="1278"/>
                  </a:lnTo>
                  <a:lnTo>
                    <a:pt x="710" y="1306"/>
                  </a:lnTo>
                  <a:lnTo>
                    <a:pt x="702" y="1320"/>
                  </a:lnTo>
                  <a:lnTo>
                    <a:pt x="692" y="1336"/>
                  </a:lnTo>
                  <a:lnTo>
                    <a:pt x="682" y="1348"/>
                  </a:lnTo>
                  <a:lnTo>
                    <a:pt x="668" y="1358"/>
                  </a:lnTo>
                  <a:lnTo>
                    <a:pt x="660" y="1362"/>
                  </a:lnTo>
                  <a:lnTo>
                    <a:pt x="652" y="1364"/>
                  </a:lnTo>
                  <a:lnTo>
                    <a:pt x="642" y="1366"/>
                  </a:lnTo>
                  <a:lnTo>
                    <a:pt x="632" y="1366"/>
                  </a:lnTo>
                  <a:lnTo>
                    <a:pt x="632" y="1366"/>
                  </a:lnTo>
                  <a:lnTo>
                    <a:pt x="620" y="1364"/>
                  </a:lnTo>
                  <a:lnTo>
                    <a:pt x="610" y="1360"/>
                  </a:lnTo>
                  <a:lnTo>
                    <a:pt x="594" y="1354"/>
                  </a:lnTo>
                  <a:lnTo>
                    <a:pt x="582" y="1342"/>
                  </a:lnTo>
                  <a:lnTo>
                    <a:pt x="568" y="1332"/>
                  </a:lnTo>
                  <a:lnTo>
                    <a:pt x="554" y="1320"/>
                  </a:lnTo>
                  <a:lnTo>
                    <a:pt x="536" y="1310"/>
                  </a:lnTo>
                  <a:lnTo>
                    <a:pt x="526" y="1306"/>
                  </a:lnTo>
                  <a:lnTo>
                    <a:pt x="512" y="1302"/>
                  </a:lnTo>
                  <a:lnTo>
                    <a:pt x="498" y="1300"/>
                  </a:lnTo>
                  <a:lnTo>
                    <a:pt x="480" y="1298"/>
                  </a:lnTo>
                  <a:lnTo>
                    <a:pt x="480" y="1298"/>
                  </a:lnTo>
                  <a:lnTo>
                    <a:pt x="462" y="1300"/>
                  </a:lnTo>
                  <a:lnTo>
                    <a:pt x="444" y="1302"/>
                  </a:lnTo>
                  <a:lnTo>
                    <a:pt x="422" y="1308"/>
                  </a:lnTo>
                  <a:lnTo>
                    <a:pt x="402" y="1314"/>
                  </a:lnTo>
                  <a:lnTo>
                    <a:pt x="382" y="1322"/>
                  </a:lnTo>
                  <a:lnTo>
                    <a:pt x="376" y="1326"/>
                  </a:lnTo>
                  <a:lnTo>
                    <a:pt x="370" y="1332"/>
                  </a:lnTo>
                  <a:lnTo>
                    <a:pt x="366" y="1338"/>
                  </a:lnTo>
                  <a:lnTo>
                    <a:pt x="366" y="1344"/>
                  </a:lnTo>
                  <a:lnTo>
                    <a:pt x="366" y="1344"/>
                  </a:lnTo>
                  <a:lnTo>
                    <a:pt x="366" y="1354"/>
                  </a:lnTo>
                  <a:lnTo>
                    <a:pt x="370" y="1364"/>
                  </a:lnTo>
                  <a:lnTo>
                    <a:pt x="374" y="1372"/>
                  </a:lnTo>
                  <a:lnTo>
                    <a:pt x="378" y="1380"/>
                  </a:lnTo>
                  <a:lnTo>
                    <a:pt x="390" y="1394"/>
                  </a:lnTo>
                  <a:lnTo>
                    <a:pt x="404" y="1406"/>
                  </a:lnTo>
                  <a:lnTo>
                    <a:pt x="420" y="1414"/>
                  </a:lnTo>
                  <a:lnTo>
                    <a:pt x="438" y="1422"/>
                  </a:lnTo>
                  <a:lnTo>
                    <a:pt x="470" y="1434"/>
                  </a:lnTo>
                  <a:lnTo>
                    <a:pt x="470" y="1434"/>
                  </a:lnTo>
                  <a:lnTo>
                    <a:pt x="492" y="1440"/>
                  </a:lnTo>
                  <a:lnTo>
                    <a:pt x="516" y="1442"/>
                  </a:lnTo>
                  <a:lnTo>
                    <a:pt x="562" y="1444"/>
                  </a:lnTo>
                  <a:lnTo>
                    <a:pt x="586" y="1446"/>
                  </a:lnTo>
                  <a:lnTo>
                    <a:pt x="608" y="1452"/>
                  </a:lnTo>
                  <a:lnTo>
                    <a:pt x="618" y="1458"/>
                  </a:lnTo>
                  <a:lnTo>
                    <a:pt x="628" y="1464"/>
                  </a:lnTo>
                  <a:lnTo>
                    <a:pt x="638" y="1472"/>
                  </a:lnTo>
                  <a:lnTo>
                    <a:pt x="646" y="1480"/>
                  </a:lnTo>
                  <a:lnTo>
                    <a:pt x="646" y="1480"/>
                  </a:lnTo>
                  <a:lnTo>
                    <a:pt x="658" y="1494"/>
                  </a:lnTo>
                  <a:lnTo>
                    <a:pt x="666" y="1510"/>
                  </a:lnTo>
                  <a:lnTo>
                    <a:pt x="668" y="1518"/>
                  </a:lnTo>
                  <a:lnTo>
                    <a:pt x="670" y="1526"/>
                  </a:lnTo>
                  <a:lnTo>
                    <a:pt x="670" y="1534"/>
                  </a:lnTo>
                  <a:lnTo>
                    <a:pt x="668" y="1542"/>
                  </a:lnTo>
                  <a:lnTo>
                    <a:pt x="668" y="1542"/>
                  </a:lnTo>
                  <a:lnTo>
                    <a:pt x="666" y="1548"/>
                  </a:lnTo>
                  <a:lnTo>
                    <a:pt x="662" y="1552"/>
                  </a:lnTo>
                  <a:lnTo>
                    <a:pt x="660" y="1554"/>
                  </a:lnTo>
                  <a:lnTo>
                    <a:pt x="654" y="1556"/>
                  </a:lnTo>
                  <a:lnTo>
                    <a:pt x="632" y="1556"/>
                  </a:lnTo>
                  <a:lnTo>
                    <a:pt x="594" y="1558"/>
                  </a:lnTo>
                  <a:lnTo>
                    <a:pt x="594" y="1558"/>
                  </a:lnTo>
                  <a:lnTo>
                    <a:pt x="608" y="1576"/>
                  </a:lnTo>
                  <a:lnTo>
                    <a:pt x="618" y="1596"/>
                  </a:lnTo>
                  <a:lnTo>
                    <a:pt x="628" y="1618"/>
                  </a:lnTo>
                  <a:lnTo>
                    <a:pt x="638" y="1640"/>
                  </a:lnTo>
                  <a:lnTo>
                    <a:pt x="644" y="1662"/>
                  </a:lnTo>
                  <a:lnTo>
                    <a:pt x="650" y="1686"/>
                  </a:lnTo>
                  <a:lnTo>
                    <a:pt x="652" y="1710"/>
                  </a:lnTo>
                  <a:lnTo>
                    <a:pt x="654" y="1732"/>
                  </a:lnTo>
                  <a:lnTo>
                    <a:pt x="654" y="1732"/>
                  </a:lnTo>
                  <a:lnTo>
                    <a:pt x="656" y="1792"/>
                  </a:lnTo>
                  <a:lnTo>
                    <a:pt x="660" y="1846"/>
                  </a:lnTo>
                  <a:lnTo>
                    <a:pt x="668" y="1898"/>
                  </a:lnTo>
                  <a:lnTo>
                    <a:pt x="674" y="1944"/>
                  </a:lnTo>
                  <a:lnTo>
                    <a:pt x="680" y="1986"/>
                  </a:lnTo>
                  <a:lnTo>
                    <a:pt x="684" y="2022"/>
                  </a:lnTo>
                  <a:lnTo>
                    <a:pt x="684" y="2052"/>
                  </a:lnTo>
                  <a:lnTo>
                    <a:pt x="682" y="2066"/>
                  </a:lnTo>
                  <a:lnTo>
                    <a:pt x="680" y="2078"/>
                  </a:lnTo>
                  <a:lnTo>
                    <a:pt x="680" y="2078"/>
                  </a:lnTo>
                  <a:lnTo>
                    <a:pt x="666" y="2060"/>
                  </a:lnTo>
                  <a:lnTo>
                    <a:pt x="654" y="2040"/>
                  </a:lnTo>
                  <a:lnTo>
                    <a:pt x="644" y="2020"/>
                  </a:lnTo>
                  <a:lnTo>
                    <a:pt x="634" y="1998"/>
                  </a:lnTo>
                  <a:lnTo>
                    <a:pt x="626" y="1976"/>
                  </a:lnTo>
                  <a:lnTo>
                    <a:pt x="620" y="1954"/>
                  </a:lnTo>
                  <a:lnTo>
                    <a:pt x="610" y="1910"/>
                  </a:lnTo>
                  <a:lnTo>
                    <a:pt x="604" y="1862"/>
                  </a:lnTo>
                  <a:lnTo>
                    <a:pt x="598" y="1816"/>
                  </a:lnTo>
                  <a:lnTo>
                    <a:pt x="590" y="1726"/>
                  </a:lnTo>
                  <a:lnTo>
                    <a:pt x="590" y="1726"/>
                  </a:lnTo>
                  <a:lnTo>
                    <a:pt x="588" y="1704"/>
                  </a:lnTo>
                  <a:lnTo>
                    <a:pt x="582" y="1680"/>
                  </a:lnTo>
                  <a:lnTo>
                    <a:pt x="576" y="1658"/>
                  </a:lnTo>
                  <a:lnTo>
                    <a:pt x="570" y="1636"/>
                  </a:lnTo>
                  <a:lnTo>
                    <a:pt x="552" y="1594"/>
                  </a:lnTo>
                  <a:lnTo>
                    <a:pt x="544" y="1574"/>
                  </a:lnTo>
                  <a:lnTo>
                    <a:pt x="534" y="1556"/>
                  </a:lnTo>
                  <a:lnTo>
                    <a:pt x="534" y="1556"/>
                  </a:lnTo>
                  <a:lnTo>
                    <a:pt x="518" y="1540"/>
                  </a:lnTo>
                  <a:lnTo>
                    <a:pt x="502" y="1526"/>
                  </a:lnTo>
                  <a:lnTo>
                    <a:pt x="484" y="1516"/>
                  </a:lnTo>
                  <a:lnTo>
                    <a:pt x="466" y="1508"/>
                  </a:lnTo>
                  <a:lnTo>
                    <a:pt x="428" y="1492"/>
                  </a:lnTo>
                  <a:lnTo>
                    <a:pt x="410" y="1484"/>
                  </a:lnTo>
                  <a:lnTo>
                    <a:pt x="392" y="1472"/>
                  </a:lnTo>
                  <a:lnTo>
                    <a:pt x="392" y="1472"/>
                  </a:lnTo>
                  <a:lnTo>
                    <a:pt x="360" y="1448"/>
                  </a:lnTo>
                  <a:lnTo>
                    <a:pt x="344" y="1432"/>
                  </a:lnTo>
                  <a:lnTo>
                    <a:pt x="328" y="1416"/>
                  </a:lnTo>
                  <a:lnTo>
                    <a:pt x="314" y="1400"/>
                  </a:lnTo>
                  <a:lnTo>
                    <a:pt x="304" y="1384"/>
                  </a:lnTo>
                  <a:lnTo>
                    <a:pt x="298" y="1366"/>
                  </a:lnTo>
                  <a:lnTo>
                    <a:pt x="296" y="1358"/>
                  </a:lnTo>
                  <a:lnTo>
                    <a:pt x="296" y="1348"/>
                  </a:lnTo>
                  <a:lnTo>
                    <a:pt x="296" y="1348"/>
                  </a:lnTo>
                  <a:lnTo>
                    <a:pt x="298" y="1338"/>
                  </a:lnTo>
                  <a:lnTo>
                    <a:pt x="300" y="1326"/>
                  </a:lnTo>
                  <a:lnTo>
                    <a:pt x="304" y="1318"/>
                  </a:lnTo>
                  <a:lnTo>
                    <a:pt x="310" y="1308"/>
                  </a:lnTo>
                  <a:lnTo>
                    <a:pt x="322" y="1294"/>
                  </a:lnTo>
                  <a:lnTo>
                    <a:pt x="336" y="1282"/>
                  </a:lnTo>
                  <a:lnTo>
                    <a:pt x="352" y="1272"/>
                  </a:lnTo>
                  <a:lnTo>
                    <a:pt x="370" y="1264"/>
                  </a:lnTo>
                  <a:lnTo>
                    <a:pt x="408" y="1252"/>
                  </a:lnTo>
                  <a:lnTo>
                    <a:pt x="408" y="1252"/>
                  </a:lnTo>
                  <a:lnTo>
                    <a:pt x="432" y="1244"/>
                  </a:lnTo>
                  <a:lnTo>
                    <a:pt x="456" y="1240"/>
                  </a:lnTo>
                  <a:lnTo>
                    <a:pt x="478" y="1236"/>
                  </a:lnTo>
                  <a:lnTo>
                    <a:pt x="498" y="1236"/>
                  </a:lnTo>
                  <a:lnTo>
                    <a:pt x="518" y="1234"/>
                  </a:lnTo>
                  <a:lnTo>
                    <a:pt x="534" y="1236"/>
                  </a:lnTo>
                  <a:lnTo>
                    <a:pt x="564" y="1242"/>
                  </a:lnTo>
                  <a:lnTo>
                    <a:pt x="590" y="1248"/>
                  </a:lnTo>
                  <a:lnTo>
                    <a:pt x="612" y="1256"/>
                  </a:lnTo>
                  <a:lnTo>
                    <a:pt x="630" y="1262"/>
                  </a:lnTo>
                  <a:lnTo>
                    <a:pt x="646" y="1266"/>
                  </a:lnTo>
                  <a:lnTo>
                    <a:pt x="646" y="1266"/>
                  </a:lnTo>
                  <a:lnTo>
                    <a:pt x="640" y="1256"/>
                  </a:lnTo>
                  <a:lnTo>
                    <a:pt x="632" y="1246"/>
                  </a:lnTo>
                  <a:lnTo>
                    <a:pt x="628" y="1236"/>
                  </a:lnTo>
                  <a:lnTo>
                    <a:pt x="624" y="1224"/>
                  </a:lnTo>
                  <a:lnTo>
                    <a:pt x="622" y="1212"/>
                  </a:lnTo>
                  <a:lnTo>
                    <a:pt x="620" y="1202"/>
                  </a:lnTo>
                  <a:lnTo>
                    <a:pt x="620" y="1190"/>
                  </a:lnTo>
                  <a:lnTo>
                    <a:pt x="620" y="1180"/>
                  </a:lnTo>
                  <a:lnTo>
                    <a:pt x="624" y="1168"/>
                  </a:lnTo>
                  <a:lnTo>
                    <a:pt x="626" y="1158"/>
                  </a:lnTo>
                  <a:lnTo>
                    <a:pt x="632" y="1150"/>
                  </a:lnTo>
                  <a:lnTo>
                    <a:pt x="638" y="1142"/>
                  </a:lnTo>
                  <a:lnTo>
                    <a:pt x="644" y="1134"/>
                  </a:lnTo>
                  <a:lnTo>
                    <a:pt x="652" y="1128"/>
                  </a:lnTo>
                  <a:lnTo>
                    <a:pt x="662" y="1124"/>
                  </a:lnTo>
                  <a:lnTo>
                    <a:pt x="672" y="1122"/>
                  </a:lnTo>
                  <a:lnTo>
                    <a:pt x="672" y="1122"/>
                  </a:lnTo>
                  <a:lnTo>
                    <a:pt x="690" y="1120"/>
                  </a:lnTo>
                  <a:lnTo>
                    <a:pt x="706" y="1122"/>
                  </a:lnTo>
                  <a:lnTo>
                    <a:pt x="720" y="1126"/>
                  </a:lnTo>
                  <a:lnTo>
                    <a:pt x="730" y="1132"/>
                  </a:lnTo>
                  <a:lnTo>
                    <a:pt x="738" y="1140"/>
                  </a:lnTo>
                  <a:lnTo>
                    <a:pt x="744" y="1150"/>
                  </a:lnTo>
                  <a:lnTo>
                    <a:pt x="746" y="1160"/>
                  </a:lnTo>
                  <a:lnTo>
                    <a:pt x="748" y="1172"/>
                  </a:lnTo>
                  <a:lnTo>
                    <a:pt x="750" y="1186"/>
                  </a:lnTo>
                  <a:lnTo>
                    <a:pt x="748" y="1200"/>
                  </a:lnTo>
                  <a:lnTo>
                    <a:pt x="742" y="1228"/>
                  </a:lnTo>
                  <a:lnTo>
                    <a:pt x="734" y="1254"/>
                  </a:lnTo>
                  <a:lnTo>
                    <a:pt x="724" y="1278"/>
                  </a:lnTo>
                  <a:lnTo>
                    <a:pt x="724" y="1278"/>
                  </a:lnTo>
                  <a:close/>
                  <a:moveTo>
                    <a:pt x="814" y="1856"/>
                  </a:moveTo>
                  <a:lnTo>
                    <a:pt x="814" y="1856"/>
                  </a:lnTo>
                  <a:lnTo>
                    <a:pt x="798" y="1816"/>
                  </a:lnTo>
                  <a:lnTo>
                    <a:pt x="784" y="1772"/>
                  </a:lnTo>
                  <a:lnTo>
                    <a:pt x="772" y="1724"/>
                  </a:lnTo>
                  <a:lnTo>
                    <a:pt x="762" y="1674"/>
                  </a:lnTo>
                  <a:lnTo>
                    <a:pt x="756" y="1624"/>
                  </a:lnTo>
                  <a:lnTo>
                    <a:pt x="752" y="1576"/>
                  </a:lnTo>
                  <a:lnTo>
                    <a:pt x="750" y="1530"/>
                  </a:lnTo>
                  <a:lnTo>
                    <a:pt x="750" y="1488"/>
                  </a:lnTo>
                  <a:lnTo>
                    <a:pt x="750" y="1488"/>
                  </a:lnTo>
                  <a:lnTo>
                    <a:pt x="756" y="1444"/>
                  </a:lnTo>
                  <a:lnTo>
                    <a:pt x="762" y="1424"/>
                  </a:lnTo>
                  <a:lnTo>
                    <a:pt x="768" y="1404"/>
                  </a:lnTo>
                  <a:lnTo>
                    <a:pt x="776" y="1384"/>
                  </a:lnTo>
                  <a:lnTo>
                    <a:pt x="788" y="1366"/>
                  </a:lnTo>
                  <a:lnTo>
                    <a:pt x="800" y="1350"/>
                  </a:lnTo>
                  <a:lnTo>
                    <a:pt x="818" y="1338"/>
                  </a:lnTo>
                  <a:lnTo>
                    <a:pt x="818" y="1338"/>
                  </a:lnTo>
                  <a:lnTo>
                    <a:pt x="842" y="1328"/>
                  </a:lnTo>
                  <a:lnTo>
                    <a:pt x="856" y="1324"/>
                  </a:lnTo>
                  <a:lnTo>
                    <a:pt x="870" y="1322"/>
                  </a:lnTo>
                  <a:lnTo>
                    <a:pt x="882" y="1322"/>
                  </a:lnTo>
                  <a:lnTo>
                    <a:pt x="896" y="1322"/>
                  </a:lnTo>
                  <a:lnTo>
                    <a:pt x="910" y="1324"/>
                  </a:lnTo>
                  <a:lnTo>
                    <a:pt x="924" y="1328"/>
                  </a:lnTo>
                  <a:lnTo>
                    <a:pt x="924" y="1328"/>
                  </a:lnTo>
                  <a:lnTo>
                    <a:pt x="944" y="1336"/>
                  </a:lnTo>
                  <a:lnTo>
                    <a:pt x="960" y="1346"/>
                  </a:lnTo>
                  <a:lnTo>
                    <a:pt x="974" y="1358"/>
                  </a:lnTo>
                  <a:lnTo>
                    <a:pt x="986" y="1372"/>
                  </a:lnTo>
                  <a:lnTo>
                    <a:pt x="1008" y="1406"/>
                  </a:lnTo>
                  <a:lnTo>
                    <a:pt x="1030" y="1438"/>
                  </a:lnTo>
                  <a:lnTo>
                    <a:pt x="1030" y="1438"/>
                  </a:lnTo>
                  <a:lnTo>
                    <a:pt x="1042" y="1456"/>
                  </a:lnTo>
                  <a:lnTo>
                    <a:pt x="1056" y="1472"/>
                  </a:lnTo>
                  <a:lnTo>
                    <a:pt x="1072" y="1486"/>
                  </a:lnTo>
                  <a:lnTo>
                    <a:pt x="1088" y="1500"/>
                  </a:lnTo>
                  <a:lnTo>
                    <a:pt x="1106" y="1512"/>
                  </a:lnTo>
                  <a:lnTo>
                    <a:pt x="1122" y="1522"/>
                  </a:lnTo>
                  <a:lnTo>
                    <a:pt x="1156" y="1538"/>
                  </a:lnTo>
                  <a:lnTo>
                    <a:pt x="1156" y="1538"/>
                  </a:lnTo>
                  <a:lnTo>
                    <a:pt x="1160" y="1550"/>
                  </a:lnTo>
                  <a:lnTo>
                    <a:pt x="1162" y="1564"/>
                  </a:lnTo>
                  <a:lnTo>
                    <a:pt x="1164" y="1580"/>
                  </a:lnTo>
                  <a:lnTo>
                    <a:pt x="1164" y="1598"/>
                  </a:lnTo>
                  <a:lnTo>
                    <a:pt x="1158" y="1634"/>
                  </a:lnTo>
                  <a:lnTo>
                    <a:pt x="1150" y="1674"/>
                  </a:lnTo>
                  <a:lnTo>
                    <a:pt x="1138" y="1714"/>
                  </a:lnTo>
                  <a:lnTo>
                    <a:pt x="1124" y="1752"/>
                  </a:lnTo>
                  <a:lnTo>
                    <a:pt x="1108" y="1786"/>
                  </a:lnTo>
                  <a:lnTo>
                    <a:pt x="1092" y="1814"/>
                  </a:lnTo>
                  <a:lnTo>
                    <a:pt x="1092" y="1814"/>
                  </a:lnTo>
                  <a:lnTo>
                    <a:pt x="1080" y="1838"/>
                  </a:lnTo>
                  <a:lnTo>
                    <a:pt x="1064" y="1866"/>
                  </a:lnTo>
                  <a:lnTo>
                    <a:pt x="1044" y="1902"/>
                  </a:lnTo>
                  <a:lnTo>
                    <a:pt x="1024" y="1944"/>
                  </a:lnTo>
                  <a:lnTo>
                    <a:pt x="1014" y="1968"/>
                  </a:lnTo>
                  <a:lnTo>
                    <a:pt x="1006" y="1992"/>
                  </a:lnTo>
                  <a:lnTo>
                    <a:pt x="998" y="2020"/>
                  </a:lnTo>
                  <a:lnTo>
                    <a:pt x="992" y="2048"/>
                  </a:lnTo>
                  <a:lnTo>
                    <a:pt x="988" y="2078"/>
                  </a:lnTo>
                  <a:lnTo>
                    <a:pt x="984" y="2108"/>
                  </a:lnTo>
                  <a:lnTo>
                    <a:pt x="984" y="2142"/>
                  </a:lnTo>
                  <a:lnTo>
                    <a:pt x="988" y="2176"/>
                  </a:lnTo>
                  <a:lnTo>
                    <a:pt x="988" y="2176"/>
                  </a:lnTo>
                  <a:lnTo>
                    <a:pt x="958" y="2132"/>
                  </a:lnTo>
                  <a:lnTo>
                    <a:pt x="930" y="2088"/>
                  </a:lnTo>
                  <a:lnTo>
                    <a:pt x="904" y="2044"/>
                  </a:lnTo>
                  <a:lnTo>
                    <a:pt x="882" y="2000"/>
                  </a:lnTo>
                  <a:lnTo>
                    <a:pt x="860" y="1960"/>
                  </a:lnTo>
                  <a:lnTo>
                    <a:pt x="842" y="1922"/>
                  </a:lnTo>
                  <a:lnTo>
                    <a:pt x="826" y="1888"/>
                  </a:lnTo>
                  <a:lnTo>
                    <a:pt x="814" y="1856"/>
                  </a:lnTo>
                  <a:lnTo>
                    <a:pt x="814" y="1856"/>
                  </a:lnTo>
                  <a:close/>
                  <a:moveTo>
                    <a:pt x="1346" y="2424"/>
                  </a:moveTo>
                  <a:lnTo>
                    <a:pt x="1346" y="2424"/>
                  </a:lnTo>
                  <a:lnTo>
                    <a:pt x="1330" y="2424"/>
                  </a:lnTo>
                  <a:lnTo>
                    <a:pt x="1304" y="2420"/>
                  </a:lnTo>
                  <a:lnTo>
                    <a:pt x="1272" y="2412"/>
                  </a:lnTo>
                  <a:lnTo>
                    <a:pt x="1236" y="2400"/>
                  </a:lnTo>
                  <a:lnTo>
                    <a:pt x="1220" y="2392"/>
                  </a:lnTo>
                  <a:lnTo>
                    <a:pt x="1204" y="2386"/>
                  </a:lnTo>
                  <a:lnTo>
                    <a:pt x="1190" y="2376"/>
                  </a:lnTo>
                  <a:lnTo>
                    <a:pt x="1180" y="2366"/>
                  </a:lnTo>
                  <a:lnTo>
                    <a:pt x="1170" y="2356"/>
                  </a:lnTo>
                  <a:lnTo>
                    <a:pt x="1166" y="2346"/>
                  </a:lnTo>
                  <a:lnTo>
                    <a:pt x="1164" y="2334"/>
                  </a:lnTo>
                  <a:lnTo>
                    <a:pt x="1168" y="2320"/>
                  </a:lnTo>
                  <a:lnTo>
                    <a:pt x="1168" y="2320"/>
                  </a:lnTo>
                  <a:lnTo>
                    <a:pt x="1172" y="2318"/>
                  </a:lnTo>
                  <a:lnTo>
                    <a:pt x="1176" y="2316"/>
                  </a:lnTo>
                  <a:lnTo>
                    <a:pt x="1182" y="2314"/>
                  </a:lnTo>
                  <a:lnTo>
                    <a:pt x="1182" y="2314"/>
                  </a:lnTo>
                  <a:lnTo>
                    <a:pt x="1266" y="2326"/>
                  </a:lnTo>
                  <a:lnTo>
                    <a:pt x="1308" y="2330"/>
                  </a:lnTo>
                  <a:lnTo>
                    <a:pt x="1346" y="2332"/>
                  </a:lnTo>
                  <a:lnTo>
                    <a:pt x="1346" y="2332"/>
                  </a:lnTo>
                  <a:lnTo>
                    <a:pt x="1384" y="2330"/>
                  </a:lnTo>
                  <a:lnTo>
                    <a:pt x="1426" y="2326"/>
                  </a:lnTo>
                  <a:lnTo>
                    <a:pt x="1510" y="2314"/>
                  </a:lnTo>
                  <a:lnTo>
                    <a:pt x="1510" y="2314"/>
                  </a:lnTo>
                  <a:lnTo>
                    <a:pt x="1516" y="2316"/>
                  </a:lnTo>
                  <a:lnTo>
                    <a:pt x="1520" y="2318"/>
                  </a:lnTo>
                  <a:lnTo>
                    <a:pt x="1524" y="2320"/>
                  </a:lnTo>
                  <a:lnTo>
                    <a:pt x="1524" y="2320"/>
                  </a:lnTo>
                  <a:lnTo>
                    <a:pt x="1528" y="2334"/>
                  </a:lnTo>
                  <a:lnTo>
                    <a:pt x="1528" y="2346"/>
                  </a:lnTo>
                  <a:lnTo>
                    <a:pt x="1522" y="2356"/>
                  </a:lnTo>
                  <a:lnTo>
                    <a:pt x="1514" y="2366"/>
                  </a:lnTo>
                  <a:lnTo>
                    <a:pt x="1502" y="2376"/>
                  </a:lnTo>
                  <a:lnTo>
                    <a:pt x="1488" y="2386"/>
                  </a:lnTo>
                  <a:lnTo>
                    <a:pt x="1472" y="2392"/>
                  </a:lnTo>
                  <a:lnTo>
                    <a:pt x="1456" y="2400"/>
                  </a:lnTo>
                  <a:lnTo>
                    <a:pt x="1420" y="2412"/>
                  </a:lnTo>
                  <a:lnTo>
                    <a:pt x="1388" y="2420"/>
                  </a:lnTo>
                  <a:lnTo>
                    <a:pt x="1362" y="2424"/>
                  </a:lnTo>
                  <a:lnTo>
                    <a:pt x="1346" y="2424"/>
                  </a:lnTo>
                  <a:lnTo>
                    <a:pt x="1346" y="2424"/>
                  </a:lnTo>
                  <a:close/>
                  <a:moveTo>
                    <a:pt x="1602" y="2234"/>
                  </a:moveTo>
                  <a:lnTo>
                    <a:pt x="1602" y="2234"/>
                  </a:lnTo>
                  <a:lnTo>
                    <a:pt x="1582" y="2252"/>
                  </a:lnTo>
                  <a:lnTo>
                    <a:pt x="1558" y="2268"/>
                  </a:lnTo>
                  <a:lnTo>
                    <a:pt x="1534" y="2280"/>
                  </a:lnTo>
                  <a:lnTo>
                    <a:pt x="1506" y="2290"/>
                  </a:lnTo>
                  <a:lnTo>
                    <a:pt x="1478" y="2294"/>
                  </a:lnTo>
                  <a:lnTo>
                    <a:pt x="1446" y="2296"/>
                  </a:lnTo>
                  <a:lnTo>
                    <a:pt x="1412" y="2294"/>
                  </a:lnTo>
                  <a:lnTo>
                    <a:pt x="1394" y="2290"/>
                  </a:lnTo>
                  <a:lnTo>
                    <a:pt x="1376" y="2286"/>
                  </a:lnTo>
                  <a:lnTo>
                    <a:pt x="1376" y="2286"/>
                  </a:lnTo>
                  <a:lnTo>
                    <a:pt x="1368" y="2278"/>
                  </a:lnTo>
                  <a:lnTo>
                    <a:pt x="1364" y="2268"/>
                  </a:lnTo>
                  <a:lnTo>
                    <a:pt x="1364" y="2256"/>
                  </a:lnTo>
                  <a:lnTo>
                    <a:pt x="1364" y="2242"/>
                  </a:lnTo>
                  <a:lnTo>
                    <a:pt x="1366" y="2230"/>
                  </a:lnTo>
                  <a:lnTo>
                    <a:pt x="1370" y="2216"/>
                  </a:lnTo>
                  <a:lnTo>
                    <a:pt x="1374" y="2204"/>
                  </a:lnTo>
                  <a:lnTo>
                    <a:pt x="1380" y="2194"/>
                  </a:lnTo>
                  <a:lnTo>
                    <a:pt x="1380" y="2194"/>
                  </a:lnTo>
                  <a:lnTo>
                    <a:pt x="1388" y="2184"/>
                  </a:lnTo>
                  <a:lnTo>
                    <a:pt x="1398" y="2176"/>
                  </a:lnTo>
                  <a:lnTo>
                    <a:pt x="1408" y="2168"/>
                  </a:lnTo>
                  <a:lnTo>
                    <a:pt x="1418" y="2162"/>
                  </a:lnTo>
                  <a:lnTo>
                    <a:pt x="1438" y="2154"/>
                  </a:lnTo>
                  <a:lnTo>
                    <a:pt x="1458" y="2150"/>
                  </a:lnTo>
                  <a:lnTo>
                    <a:pt x="1494" y="2142"/>
                  </a:lnTo>
                  <a:lnTo>
                    <a:pt x="1508" y="2136"/>
                  </a:lnTo>
                  <a:lnTo>
                    <a:pt x="1514" y="2132"/>
                  </a:lnTo>
                  <a:lnTo>
                    <a:pt x="1518" y="2128"/>
                  </a:lnTo>
                  <a:lnTo>
                    <a:pt x="1518" y="2128"/>
                  </a:lnTo>
                  <a:lnTo>
                    <a:pt x="1524" y="2118"/>
                  </a:lnTo>
                  <a:lnTo>
                    <a:pt x="1528" y="2108"/>
                  </a:lnTo>
                  <a:lnTo>
                    <a:pt x="1528" y="2098"/>
                  </a:lnTo>
                  <a:lnTo>
                    <a:pt x="1528" y="2090"/>
                  </a:lnTo>
                  <a:lnTo>
                    <a:pt x="1524" y="2082"/>
                  </a:lnTo>
                  <a:lnTo>
                    <a:pt x="1522" y="2074"/>
                  </a:lnTo>
                  <a:lnTo>
                    <a:pt x="1512" y="2060"/>
                  </a:lnTo>
                  <a:lnTo>
                    <a:pt x="1512" y="2060"/>
                  </a:lnTo>
                  <a:lnTo>
                    <a:pt x="1506" y="2054"/>
                  </a:lnTo>
                  <a:lnTo>
                    <a:pt x="1498" y="2050"/>
                  </a:lnTo>
                  <a:lnTo>
                    <a:pt x="1490" y="2046"/>
                  </a:lnTo>
                  <a:lnTo>
                    <a:pt x="1480" y="2046"/>
                  </a:lnTo>
                  <a:lnTo>
                    <a:pt x="1462" y="2048"/>
                  </a:lnTo>
                  <a:lnTo>
                    <a:pt x="1442" y="2052"/>
                  </a:lnTo>
                  <a:lnTo>
                    <a:pt x="1442" y="2052"/>
                  </a:lnTo>
                  <a:lnTo>
                    <a:pt x="1414" y="2060"/>
                  </a:lnTo>
                  <a:lnTo>
                    <a:pt x="1390" y="2072"/>
                  </a:lnTo>
                  <a:lnTo>
                    <a:pt x="1366" y="2086"/>
                  </a:lnTo>
                  <a:lnTo>
                    <a:pt x="1346" y="2104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4" y="2106"/>
                  </a:lnTo>
                  <a:lnTo>
                    <a:pt x="1344" y="2104"/>
                  </a:lnTo>
                  <a:lnTo>
                    <a:pt x="1344" y="2104"/>
                  </a:lnTo>
                  <a:lnTo>
                    <a:pt x="1324" y="2086"/>
                  </a:lnTo>
                  <a:lnTo>
                    <a:pt x="1302" y="2072"/>
                  </a:lnTo>
                  <a:lnTo>
                    <a:pt x="1276" y="2060"/>
                  </a:lnTo>
                  <a:lnTo>
                    <a:pt x="1248" y="2052"/>
                  </a:lnTo>
                  <a:lnTo>
                    <a:pt x="1248" y="2052"/>
                  </a:lnTo>
                  <a:lnTo>
                    <a:pt x="1230" y="2048"/>
                  </a:lnTo>
                  <a:lnTo>
                    <a:pt x="1210" y="2046"/>
                  </a:lnTo>
                  <a:lnTo>
                    <a:pt x="1202" y="2046"/>
                  </a:lnTo>
                  <a:lnTo>
                    <a:pt x="1192" y="2050"/>
                  </a:lnTo>
                  <a:lnTo>
                    <a:pt x="1186" y="2054"/>
                  </a:lnTo>
                  <a:lnTo>
                    <a:pt x="1178" y="2060"/>
                  </a:lnTo>
                  <a:lnTo>
                    <a:pt x="1178" y="2060"/>
                  </a:lnTo>
                  <a:lnTo>
                    <a:pt x="1170" y="2074"/>
                  </a:lnTo>
                  <a:lnTo>
                    <a:pt x="1166" y="2082"/>
                  </a:lnTo>
                  <a:lnTo>
                    <a:pt x="1164" y="2090"/>
                  </a:lnTo>
                  <a:lnTo>
                    <a:pt x="1162" y="2098"/>
                  </a:lnTo>
                  <a:lnTo>
                    <a:pt x="1164" y="2108"/>
                  </a:lnTo>
                  <a:lnTo>
                    <a:pt x="1166" y="2118"/>
                  </a:lnTo>
                  <a:lnTo>
                    <a:pt x="1172" y="2128"/>
                  </a:lnTo>
                  <a:lnTo>
                    <a:pt x="1172" y="2128"/>
                  </a:lnTo>
                  <a:lnTo>
                    <a:pt x="1176" y="2132"/>
                  </a:lnTo>
                  <a:lnTo>
                    <a:pt x="1182" y="2136"/>
                  </a:lnTo>
                  <a:lnTo>
                    <a:pt x="1196" y="2142"/>
                  </a:lnTo>
                  <a:lnTo>
                    <a:pt x="1232" y="2150"/>
                  </a:lnTo>
                  <a:lnTo>
                    <a:pt x="1252" y="2154"/>
                  </a:lnTo>
                  <a:lnTo>
                    <a:pt x="1272" y="2162"/>
                  </a:lnTo>
                  <a:lnTo>
                    <a:pt x="1282" y="2168"/>
                  </a:lnTo>
                  <a:lnTo>
                    <a:pt x="1292" y="2176"/>
                  </a:lnTo>
                  <a:lnTo>
                    <a:pt x="1302" y="2184"/>
                  </a:lnTo>
                  <a:lnTo>
                    <a:pt x="1310" y="2194"/>
                  </a:lnTo>
                  <a:lnTo>
                    <a:pt x="1310" y="2194"/>
                  </a:lnTo>
                  <a:lnTo>
                    <a:pt x="1316" y="2204"/>
                  </a:lnTo>
                  <a:lnTo>
                    <a:pt x="1320" y="2216"/>
                  </a:lnTo>
                  <a:lnTo>
                    <a:pt x="1324" y="2230"/>
                  </a:lnTo>
                  <a:lnTo>
                    <a:pt x="1326" y="2242"/>
                  </a:lnTo>
                  <a:lnTo>
                    <a:pt x="1328" y="2256"/>
                  </a:lnTo>
                  <a:lnTo>
                    <a:pt x="1326" y="2268"/>
                  </a:lnTo>
                  <a:lnTo>
                    <a:pt x="1322" y="2278"/>
                  </a:lnTo>
                  <a:lnTo>
                    <a:pt x="1314" y="2286"/>
                  </a:lnTo>
                  <a:lnTo>
                    <a:pt x="1314" y="2286"/>
                  </a:lnTo>
                  <a:lnTo>
                    <a:pt x="1296" y="2290"/>
                  </a:lnTo>
                  <a:lnTo>
                    <a:pt x="1278" y="2294"/>
                  </a:lnTo>
                  <a:lnTo>
                    <a:pt x="1244" y="2296"/>
                  </a:lnTo>
                  <a:lnTo>
                    <a:pt x="1214" y="2294"/>
                  </a:lnTo>
                  <a:lnTo>
                    <a:pt x="1184" y="2290"/>
                  </a:lnTo>
                  <a:lnTo>
                    <a:pt x="1158" y="2280"/>
                  </a:lnTo>
                  <a:lnTo>
                    <a:pt x="1132" y="2268"/>
                  </a:lnTo>
                  <a:lnTo>
                    <a:pt x="1110" y="2252"/>
                  </a:lnTo>
                  <a:lnTo>
                    <a:pt x="1088" y="2234"/>
                  </a:lnTo>
                  <a:lnTo>
                    <a:pt x="1088" y="2234"/>
                  </a:lnTo>
                  <a:lnTo>
                    <a:pt x="1078" y="2224"/>
                  </a:lnTo>
                  <a:lnTo>
                    <a:pt x="1068" y="2214"/>
                  </a:lnTo>
                  <a:lnTo>
                    <a:pt x="1060" y="2202"/>
                  </a:lnTo>
                  <a:lnTo>
                    <a:pt x="1054" y="2190"/>
                  </a:lnTo>
                  <a:lnTo>
                    <a:pt x="1050" y="2178"/>
                  </a:lnTo>
                  <a:lnTo>
                    <a:pt x="1046" y="2164"/>
                  </a:lnTo>
                  <a:lnTo>
                    <a:pt x="1044" y="2152"/>
                  </a:lnTo>
                  <a:lnTo>
                    <a:pt x="1044" y="2138"/>
                  </a:lnTo>
                  <a:lnTo>
                    <a:pt x="1046" y="2110"/>
                  </a:lnTo>
                  <a:lnTo>
                    <a:pt x="1052" y="2080"/>
                  </a:lnTo>
                  <a:lnTo>
                    <a:pt x="1062" y="2050"/>
                  </a:lnTo>
                  <a:lnTo>
                    <a:pt x="1076" y="2020"/>
                  </a:lnTo>
                  <a:lnTo>
                    <a:pt x="1090" y="1988"/>
                  </a:lnTo>
                  <a:lnTo>
                    <a:pt x="1108" y="1960"/>
                  </a:lnTo>
                  <a:lnTo>
                    <a:pt x="1126" y="1930"/>
                  </a:lnTo>
                  <a:lnTo>
                    <a:pt x="1144" y="1902"/>
                  </a:lnTo>
                  <a:lnTo>
                    <a:pt x="1184" y="1854"/>
                  </a:lnTo>
                  <a:lnTo>
                    <a:pt x="1218" y="1812"/>
                  </a:lnTo>
                  <a:lnTo>
                    <a:pt x="1218" y="1812"/>
                  </a:lnTo>
                  <a:lnTo>
                    <a:pt x="1250" y="1778"/>
                  </a:lnTo>
                  <a:lnTo>
                    <a:pt x="1264" y="1762"/>
                  </a:lnTo>
                  <a:lnTo>
                    <a:pt x="1280" y="1748"/>
                  </a:lnTo>
                  <a:lnTo>
                    <a:pt x="1294" y="1736"/>
                  </a:lnTo>
                  <a:lnTo>
                    <a:pt x="1310" y="1726"/>
                  </a:lnTo>
                  <a:lnTo>
                    <a:pt x="1326" y="1720"/>
                  </a:lnTo>
                  <a:lnTo>
                    <a:pt x="1344" y="1718"/>
                  </a:lnTo>
                  <a:lnTo>
                    <a:pt x="1344" y="1718"/>
                  </a:lnTo>
                  <a:lnTo>
                    <a:pt x="1344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64" y="1720"/>
                  </a:lnTo>
                  <a:lnTo>
                    <a:pt x="1382" y="1726"/>
                  </a:lnTo>
                  <a:lnTo>
                    <a:pt x="1396" y="1736"/>
                  </a:lnTo>
                  <a:lnTo>
                    <a:pt x="1412" y="1748"/>
                  </a:lnTo>
                  <a:lnTo>
                    <a:pt x="1426" y="1762"/>
                  </a:lnTo>
                  <a:lnTo>
                    <a:pt x="1440" y="1778"/>
                  </a:lnTo>
                  <a:lnTo>
                    <a:pt x="1472" y="1812"/>
                  </a:lnTo>
                  <a:lnTo>
                    <a:pt x="1472" y="1812"/>
                  </a:lnTo>
                  <a:lnTo>
                    <a:pt x="1508" y="1854"/>
                  </a:lnTo>
                  <a:lnTo>
                    <a:pt x="1546" y="1902"/>
                  </a:lnTo>
                  <a:lnTo>
                    <a:pt x="1564" y="1930"/>
                  </a:lnTo>
                  <a:lnTo>
                    <a:pt x="1584" y="1960"/>
                  </a:lnTo>
                  <a:lnTo>
                    <a:pt x="1600" y="1988"/>
                  </a:lnTo>
                  <a:lnTo>
                    <a:pt x="1616" y="2020"/>
                  </a:lnTo>
                  <a:lnTo>
                    <a:pt x="1628" y="2050"/>
                  </a:lnTo>
                  <a:lnTo>
                    <a:pt x="1638" y="2080"/>
                  </a:lnTo>
                  <a:lnTo>
                    <a:pt x="1644" y="2110"/>
                  </a:lnTo>
                  <a:lnTo>
                    <a:pt x="1646" y="2138"/>
                  </a:lnTo>
                  <a:lnTo>
                    <a:pt x="1646" y="2152"/>
                  </a:lnTo>
                  <a:lnTo>
                    <a:pt x="1644" y="2164"/>
                  </a:lnTo>
                  <a:lnTo>
                    <a:pt x="1640" y="2178"/>
                  </a:lnTo>
                  <a:lnTo>
                    <a:pt x="1636" y="2190"/>
                  </a:lnTo>
                  <a:lnTo>
                    <a:pt x="1630" y="2202"/>
                  </a:lnTo>
                  <a:lnTo>
                    <a:pt x="1622" y="2214"/>
                  </a:lnTo>
                  <a:lnTo>
                    <a:pt x="1614" y="2224"/>
                  </a:lnTo>
                  <a:lnTo>
                    <a:pt x="1602" y="2234"/>
                  </a:lnTo>
                  <a:lnTo>
                    <a:pt x="1602" y="2234"/>
                  </a:lnTo>
                  <a:close/>
                  <a:moveTo>
                    <a:pt x="1872" y="1856"/>
                  </a:moveTo>
                  <a:lnTo>
                    <a:pt x="1872" y="1856"/>
                  </a:lnTo>
                  <a:lnTo>
                    <a:pt x="1860" y="1888"/>
                  </a:lnTo>
                  <a:lnTo>
                    <a:pt x="1844" y="1922"/>
                  </a:lnTo>
                  <a:lnTo>
                    <a:pt x="1826" y="1960"/>
                  </a:lnTo>
                  <a:lnTo>
                    <a:pt x="1804" y="2000"/>
                  </a:lnTo>
                  <a:lnTo>
                    <a:pt x="1782" y="2044"/>
                  </a:lnTo>
                  <a:lnTo>
                    <a:pt x="1756" y="2088"/>
                  </a:lnTo>
                  <a:lnTo>
                    <a:pt x="1728" y="2132"/>
                  </a:lnTo>
                  <a:lnTo>
                    <a:pt x="1700" y="2176"/>
                  </a:lnTo>
                  <a:lnTo>
                    <a:pt x="1700" y="2176"/>
                  </a:lnTo>
                  <a:lnTo>
                    <a:pt x="1702" y="2142"/>
                  </a:lnTo>
                  <a:lnTo>
                    <a:pt x="1702" y="2108"/>
                  </a:lnTo>
                  <a:lnTo>
                    <a:pt x="1700" y="2078"/>
                  </a:lnTo>
                  <a:lnTo>
                    <a:pt x="1694" y="2048"/>
                  </a:lnTo>
                  <a:lnTo>
                    <a:pt x="1688" y="2020"/>
                  </a:lnTo>
                  <a:lnTo>
                    <a:pt x="1682" y="1992"/>
                  </a:lnTo>
                  <a:lnTo>
                    <a:pt x="1672" y="1968"/>
                  </a:lnTo>
                  <a:lnTo>
                    <a:pt x="1664" y="1944"/>
                  </a:lnTo>
                  <a:lnTo>
                    <a:pt x="1644" y="1902"/>
                  </a:lnTo>
                  <a:lnTo>
                    <a:pt x="1624" y="1866"/>
                  </a:lnTo>
                  <a:lnTo>
                    <a:pt x="1606" y="1838"/>
                  </a:lnTo>
                  <a:lnTo>
                    <a:pt x="1594" y="1814"/>
                  </a:lnTo>
                  <a:lnTo>
                    <a:pt x="1594" y="1814"/>
                  </a:lnTo>
                  <a:lnTo>
                    <a:pt x="1578" y="1786"/>
                  </a:lnTo>
                  <a:lnTo>
                    <a:pt x="1562" y="1752"/>
                  </a:lnTo>
                  <a:lnTo>
                    <a:pt x="1548" y="1714"/>
                  </a:lnTo>
                  <a:lnTo>
                    <a:pt x="1536" y="1674"/>
                  </a:lnTo>
                  <a:lnTo>
                    <a:pt x="1528" y="1634"/>
                  </a:lnTo>
                  <a:lnTo>
                    <a:pt x="1524" y="1598"/>
                  </a:lnTo>
                  <a:lnTo>
                    <a:pt x="1524" y="1580"/>
                  </a:lnTo>
                  <a:lnTo>
                    <a:pt x="1524" y="1564"/>
                  </a:lnTo>
                  <a:lnTo>
                    <a:pt x="1526" y="1550"/>
                  </a:lnTo>
                  <a:lnTo>
                    <a:pt x="1532" y="1538"/>
                  </a:lnTo>
                  <a:lnTo>
                    <a:pt x="1532" y="1538"/>
                  </a:lnTo>
                  <a:lnTo>
                    <a:pt x="1564" y="1522"/>
                  </a:lnTo>
                  <a:lnTo>
                    <a:pt x="1582" y="1512"/>
                  </a:lnTo>
                  <a:lnTo>
                    <a:pt x="1598" y="1500"/>
                  </a:lnTo>
                  <a:lnTo>
                    <a:pt x="1614" y="1486"/>
                  </a:lnTo>
                  <a:lnTo>
                    <a:pt x="1630" y="1472"/>
                  </a:lnTo>
                  <a:lnTo>
                    <a:pt x="1644" y="1456"/>
                  </a:lnTo>
                  <a:lnTo>
                    <a:pt x="1658" y="1438"/>
                  </a:lnTo>
                  <a:lnTo>
                    <a:pt x="1658" y="1438"/>
                  </a:lnTo>
                  <a:lnTo>
                    <a:pt x="1678" y="1406"/>
                  </a:lnTo>
                  <a:lnTo>
                    <a:pt x="1700" y="1372"/>
                  </a:lnTo>
                  <a:lnTo>
                    <a:pt x="1712" y="1358"/>
                  </a:lnTo>
                  <a:lnTo>
                    <a:pt x="1726" y="1346"/>
                  </a:lnTo>
                  <a:lnTo>
                    <a:pt x="1742" y="1336"/>
                  </a:lnTo>
                  <a:lnTo>
                    <a:pt x="1762" y="1328"/>
                  </a:lnTo>
                  <a:lnTo>
                    <a:pt x="1762" y="1328"/>
                  </a:lnTo>
                  <a:lnTo>
                    <a:pt x="1776" y="1324"/>
                  </a:lnTo>
                  <a:lnTo>
                    <a:pt x="1790" y="1322"/>
                  </a:lnTo>
                  <a:lnTo>
                    <a:pt x="1804" y="1322"/>
                  </a:lnTo>
                  <a:lnTo>
                    <a:pt x="1818" y="1322"/>
                  </a:lnTo>
                  <a:lnTo>
                    <a:pt x="1830" y="1324"/>
                  </a:lnTo>
                  <a:lnTo>
                    <a:pt x="1844" y="1328"/>
                  </a:lnTo>
                  <a:lnTo>
                    <a:pt x="1870" y="1338"/>
                  </a:lnTo>
                  <a:lnTo>
                    <a:pt x="1870" y="1338"/>
                  </a:lnTo>
                  <a:lnTo>
                    <a:pt x="1886" y="1350"/>
                  </a:lnTo>
                  <a:lnTo>
                    <a:pt x="1900" y="1366"/>
                  </a:lnTo>
                  <a:lnTo>
                    <a:pt x="1910" y="1384"/>
                  </a:lnTo>
                  <a:lnTo>
                    <a:pt x="1918" y="1404"/>
                  </a:lnTo>
                  <a:lnTo>
                    <a:pt x="1926" y="1424"/>
                  </a:lnTo>
                  <a:lnTo>
                    <a:pt x="1930" y="1444"/>
                  </a:lnTo>
                  <a:lnTo>
                    <a:pt x="1936" y="1488"/>
                  </a:lnTo>
                  <a:lnTo>
                    <a:pt x="1936" y="1488"/>
                  </a:lnTo>
                  <a:lnTo>
                    <a:pt x="1936" y="1530"/>
                  </a:lnTo>
                  <a:lnTo>
                    <a:pt x="1934" y="1576"/>
                  </a:lnTo>
                  <a:lnTo>
                    <a:pt x="1930" y="1624"/>
                  </a:lnTo>
                  <a:lnTo>
                    <a:pt x="1924" y="1674"/>
                  </a:lnTo>
                  <a:lnTo>
                    <a:pt x="1914" y="1724"/>
                  </a:lnTo>
                  <a:lnTo>
                    <a:pt x="1902" y="1772"/>
                  </a:lnTo>
                  <a:lnTo>
                    <a:pt x="1888" y="1816"/>
                  </a:lnTo>
                  <a:lnTo>
                    <a:pt x="1872" y="1856"/>
                  </a:lnTo>
                  <a:lnTo>
                    <a:pt x="1872" y="1856"/>
                  </a:lnTo>
                  <a:close/>
                  <a:moveTo>
                    <a:pt x="2306" y="1472"/>
                  </a:moveTo>
                  <a:lnTo>
                    <a:pt x="2306" y="1472"/>
                  </a:lnTo>
                  <a:lnTo>
                    <a:pt x="2290" y="1484"/>
                  </a:lnTo>
                  <a:lnTo>
                    <a:pt x="2272" y="1492"/>
                  </a:lnTo>
                  <a:lnTo>
                    <a:pt x="2234" y="1508"/>
                  </a:lnTo>
                  <a:lnTo>
                    <a:pt x="2214" y="1516"/>
                  </a:lnTo>
                  <a:lnTo>
                    <a:pt x="2196" y="1526"/>
                  </a:lnTo>
                  <a:lnTo>
                    <a:pt x="2180" y="1540"/>
                  </a:lnTo>
                  <a:lnTo>
                    <a:pt x="2166" y="1556"/>
                  </a:lnTo>
                  <a:lnTo>
                    <a:pt x="2166" y="1556"/>
                  </a:lnTo>
                  <a:lnTo>
                    <a:pt x="2156" y="1574"/>
                  </a:lnTo>
                  <a:lnTo>
                    <a:pt x="2146" y="1594"/>
                  </a:lnTo>
                  <a:lnTo>
                    <a:pt x="2130" y="1636"/>
                  </a:lnTo>
                  <a:lnTo>
                    <a:pt x="2122" y="1658"/>
                  </a:lnTo>
                  <a:lnTo>
                    <a:pt x="2116" y="1680"/>
                  </a:lnTo>
                  <a:lnTo>
                    <a:pt x="2112" y="1704"/>
                  </a:lnTo>
                  <a:lnTo>
                    <a:pt x="2108" y="1726"/>
                  </a:lnTo>
                  <a:lnTo>
                    <a:pt x="2108" y="1726"/>
                  </a:lnTo>
                  <a:lnTo>
                    <a:pt x="2100" y="1816"/>
                  </a:lnTo>
                  <a:lnTo>
                    <a:pt x="2096" y="1862"/>
                  </a:lnTo>
                  <a:lnTo>
                    <a:pt x="2090" y="1910"/>
                  </a:lnTo>
                  <a:lnTo>
                    <a:pt x="2080" y="1954"/>
                  </a:lnTo>
                  <a:lnTo>
                    <a:pt x="2072" y="1976"/>
                  </a:lnTo>
                  <a:lnTo>
                    <a:pt x="2066" y="1998"/>
                  </a:lnTo>
                  <a:lnTo>
                    <a:pt x="2056" y="2020"/>
                  </a:lnTo>
                  <a:lnTo>
                    <a:pt x="2046" y="2040"/>
                  </a:lnTo>
                  <a:lnTo>
                    <a:pt x="2034" y="2060"/>
                  </a:lnTo>
                  <a:lnTo>
                    <a:pt x="2020" y="2078"/>
                  </a:lnTo>
                  <a:lnTo>
                    <a:pt x="2020" y="2078"/>
                  </a:lnTo>
                  <a:lnTo>
                    <a:pt x="2018" y="2066"/>
                  </a:lnTo>
                  <a:lnTo>
                    <a:pt x="2016" y="2052"/>
                  </a:lnTo>
                  <a:lnTo>
                    <a:pt x="2018" y="2022"/>
                  </a:lnTo>
                  <a:lnTo>
                    <a:pt x="2022" y="1986"/>
                  </a:lnTo>
                  <a:lnTo>
                    <a:pt x="2028" y="1944"/>
                  </a:lnTo>
                  <a:lnTo>
                    <a:pt x="2034" y="1898"/>
                  </a:lnTo>
                  <a:lnTo>
                    <a:pt x="2040" y="1846"/>
                  </a:lnTo>
                  <a:lnTo>
                    <a:pt x="2046" y="1792"/>
                  </a:lnTo>
                  <a:lnTo>
                    <a:pt x="2048" y="1732"/>
                  </a:lnTo>
                  <a:lnTo>
                    <a:pt x="2048" y="1732"/>
                  </a:lnTo>
                  <a:lnTo>
                    <a:pt x="2048" y="1710"/>
                  </a:lnTo>
                  <a:lnTo>
                    <a:pt x="2052" y="1686"/>
                  </a:lnTo>
                  <a:lnTo>
                    <a:pt x="2056" y="1662"/>
                  </a:lnTo>
                  <a:lnTo>
                    <a:pt x="2064" y="1640"/>
                  </a:lnTo>
                  <a:lnTo>
                    <a:pt x="2072" y="1618"/>
                  </a:lnTo>
                  <a:lnTo>
                    <a:pt x="2082" y="1596"/>
                  </a:lnTo>
                  <a:lnTo>
                    <a:pt x="2092" y="1576"/>
                  </a:lnTo>
                  <a:lnTo>
                    <a:pt x="2104" y="1558"/>
                  </a:lnTo>
                  <a:lnTo>
                    <a:pt x="2104" y="1558"/>
                  </a:lnTo>
                  <a:lnTo>
                    <a:pt x="2068" y="1556"/>
                  </a:lnTo>
                  <a:lnTo>
                    <a:pt x="2048" y="1556"/>
                  </a:lnTo>
                  <a:lnTo>
                    <a:pt x="2042" y="1554"/>
                  </a:lnTo>
                  <a:lnTo>
                    <a:pt x="2038" y="1552"/>
                  </a:lnTo>
                  <a:lnTo>
                    <a:pt x="2036" y="1548"/>
                  </a:lnTo>
                  <a:lnTo>
                    <a:pt x="2034" y="1542"/>
                  </a:lnTo>
                  <a:lnTo>
                    <a:pt x="2034" y="1542"/>
                  </a:lnTo>
                  <a:lnTo>
                    <a:pt x="2032" y="1534"/>
                  </a:lnTo>
                  <a:lnTo>
                    <a:pt x="2032" y="1526"/>
                  </a:lnTo>
                  <a:lnTo>
                    <a:pt x="2034" y="1518"/>
                  </a:lnTo>
                  <a:lnTo>
                    <a:pt x="2036" y="1510"/>
                  </a:lnTo>
                  <a:lnTo>
                    <a:pt x="2044" y="1494"/>
                  </a:lnTo>
                  <a:lnTo>
                    <a:pt x="2054" y="1480"/>
                  </a:lnTo>
                  <a:lnTo>
                    <a:pt x="2054" y="1480"/>
                  </a:lnTo>
                  <a:lnTo>
                    <a:pt x="2064" y="1472"/>
                  </a:lnTo>
                  <a:lnTo>
                    <a:pt x="2072" y="1464"/>
                  </a:lnTo>
                  <a:lnTo>
                    <a:pt x="2082" y="1458"/>
                  </a:lnTo>
                  <a:lnTo>
                    <a:pt x="2092" y="1452"/>
                  </a:lnTo>
                  <a:lnTo>
                    <a:pt x="2114" y="1446"/>
                  </a:lnTo>
                  <a:lnTo>
                    <a:pt x="2136" y="1444"/>
                  </a:lnTo>
                  <a:lnTo>
                    <a:pt x="2182" y="1442"/>
                  </a:lnTo>
                  <a:lnTo>
                    <a:pt x="2206" y="1440"/>
                  </a:lnTo>
                  <a:lnTo>
                    <a:pt x="2228" y="1434"/>
                  </a:lnTo>
                  <a:lnTo>
                    <a:pt x="2228" y="1434"/>
                  </a:lnTo>
                  <a:lnTo>
                    <a:pt x="2262" y="1422"/>
                  </a:lnTo>
                  <a:lnTo>
                    <a:pt x="2278" y="1414"/>
                  </a:lnTo>
                  <a:lnTo>
                    <a:pt x="2294" y="1406"/>
                  </a:lnTo>
                  <a:lnTo>
                    <a:pt x="2308" y="1394"/>
                  </a:lnTo>
                  <a:lnTo>
                    <a:pt x="2320" y="1380"/>
                  </a:lnTo>
                  <a:lnTo>
                    <a:pt x="2326" y="1372"/>
                  </a:lnTo>
                  <a:lnTo>
                    <a:pt x="2330" y="1364"/>
                  </a:lnTo>
                  <a:lnTo>
                    <a:pt x="2332" y="1354"/>
                  </a:lnTo>
                  <a:lnTo>
                    <a:pt x="2334" y="1344"/>
                  </a:lnTo>
                  <a:lnTo>
                    <a:pt x="2334" y="1344"/>
                  </a:lnTo>
                  <a:lnTo>
                    <a:pt x="2332" y="1338"/>
                  </a:lnTo>
                  <a:lnTo>
                    <a:pt x="2330" y="1332"/>
                  </a:lnTo>
                  <a:lnTo>
                    <a:pt x="2324" y="1326"/>
                  </a:lnTo>
                  <a:lnTo>
                    <a:pt x="2316" y="1322"/>
                  </a:lnTo>
                  <a:lnTo>
                    <a:pt x="2298" y="1314"/>
                  </a:lnTo>
                  <a:lnTo>
                    <a:pt x="2276" y="1308"/>
                  </a:lnTo>
                  <a:lnTo>
                    <a:pt x="2256" y="1302"/>
                  </a:lnTo>
                  <a:lnTo>
                    <a:pt x="2236" y="1300"/>
                  </a:lnTo>
                  <a:lnTo>
                    <a:pt x="2218" y="1298"/>
                  </a:lnTo>
                  <a:lnTo>
                    <a:pt x="2218" y="1298"/>
                  </a:lnTo>
                  <a:lnTo>
                    <a:pt x="2202" y="1300"/>
                  </a:lnTo>
                  <a:lnTo>
                    <a:pt x="2186" y="1302"/>
                  </a:lnTo>
                  <a:lnTo>
                    <a:pt x="2174" y="1306"/>
                  </a:lnTo>
                  <a:lnTo>
                    <a:pt x="2162" y="1310"/>
                  </a:lnTo>
                  <a:lnTo>
                    <a:pt x="2144" y="1320"/>
                  </a:lnTo>
                  <a:lnTo>
                    <a:pt x="2130" y="1332"/>
                  </a:lnTo>
                  <a:lnTo>
                    <a:pt x="2118" y="1342"/>
                  </a:lnTo>
                  <a:lnTo>
                    <a:pt x="2106" y="1354"/>
                  </a:lnTo>
                  <a:lnTo>
                    <a:pt x="2090" y="1360"/>
                  </a:lnTo>
                  <a:lnTo>
                    <a:pt x="2080" y="1364"/>
                  </a:lnTo>
                  <a:lnTo>
                    <a:pt x="2068" y="1366"/>
                  </a:lnTo>
                  <a:lnTo>
                    <a:pt x="2068" y="1366"/>
                  </a:lnTo>
                  <a:lnTo>
                    <a:pt x="2058" y="1366"/>
                  </a:lnTo>
                  <a:lnTo>
                    <a:pt x="2050" y="1364"/>
                  </a:lnTo>
                  <a:lnTo>
                    <a:pt x="2042" y="1362"/>
                  </a:lnTo>
                  <a:lnTo>
                    <a:pt x="2034" y="1358"/>
                  </a:lnTo>
                  <a:lnTo>
                    <a:pt x="2020" y="1348"/>
                  </a:lnTo>
                  <a:lnTo>
                    <a:pt x="2008" y="1336"/>
                  </a:lnTo>
                  <a:lnTo>
                    <a:pt x="1998" y="1320"/>
                  </a:lnTo>
                  <a:lnTo>
                    <a:pt x="1990" y="1306"/>
                  </a:lnTo>
                  <a:lnTo>
                    <a:pt x="1976" y="1278"/>
                  </a:lnTo>
                  <a:lnTo>
                    <a:pt x="1976" y="1278"/>
                  </a:lnTo>
                  <a:lnTo>
                    <a:pt x="1966" y="1254"/>
                  </a:lnTo>
                  <a:lnTo>
                    <a:pt x="1958" y="1228"/>
                  </a:lnTo>
                  <a:lnTo>
                    <a:pt x="1954" y="1200"/>
                  </a:lnTo>
                  <a:lnTo>
                    <a:pt x="1952" y="1186"/>
                  </a:lnTo>
                  <a:lnTo>
                    <a:pt x="1952" y="1172"/>
                  </a:lnTo>
                  <a:lnTo>
                    <a:pt x="1954" y="1160"/>
                  </a:lnTo>
                  <a:lnTo>
                    <a:pt x="1958" y="1150"/>
                  </a:lnTo>
                  <a:lnTo>
                    <a:pt x="1964" y="1140"/>
                  </a:lnTo>
                  <a:lnTo>
                    <a:pt x="1972" y="1132"/>
                  </a:lnTo>
                  <a:lnTo>
                    <a:pt x="1982" y="1126"/>
                  </a:lnTo>
                  <a:lnTo>
                    <a:pt x="1994" y="1122"/>
                  </a:lnTo>
                  <a:lnTo>
                    <a:pt x="2010" y="1120"/>
                  </a:lnTo>
                  <a:lnTo>
                    <a:pt x="2028" y="1122"/>
                  </a:lnTo>
                  <a:lnTo>
                    <a:pt x="2028" y="1122"/>
                  </a:lnTo>
                  <a:lnTo>
                    <a:pt x="2038" y="1124"/>
                  </a:lnTo>
                  <a:lnTo>
                    <a:pt x="2048" y="1128"/>
                  </a:lnTo>
                  <a:lnTo>
                    <a:pt x="2056" y="1134"/>
                  </a:lnTo>
                  <a:lnTo>
                    <a:pt x="2062" y="1142"/>
                  </a:lnTo>
                  <a:lnTo>
                    <a:pt x="2068" y="1150"/>
                  </a:lnTo>
                  <a:lnTo>
                    <a:pt x="2072" y="1158"/>
                  </a:lnTo>
                  <a:lnTo>
                    <a:pt x="2076" y="1168"/>
                  </a:lnTo>
                  <a:lnTo>
                    <a:pt x="2078" y="1180"/>
                  </a:lnTo>
                  <a:lnTo>
                    <a:pt x="2080" y="1202"/>
                  </a:lnTo>
                  <a:lnTo>
                    <a:pt x="2076" y="1224"/>
                  </a:lnTo>
                  <a:lnTo>
                    <a:pt x="2072" y="1236"/>
                  </a:lnTo>
                  <a:lnTo>
                    <a:pt x="2068" y="1246"/>
                  </a:lnTo>
                  <a:lnTo>
                    <a:pt x="2062" y="1256"/>
                  </a:lnTo>
                  <a:lnTo>
                    <a:pt x="2054" y="1266"/>
                  </a:lnTo>
                  <a:lnTo>
                    <a:pt x="2054" y="1266"/>
                  </a:lnTo>
                  <a:lnTo>
                    <a:pt x="2070" y="1262"/>
                  </a:lnTo>
                  <a:lnTo>
                    <a:pt x="2088" y="1256"/>
                  </a:lnTo>
                  <a:lnTo>
                    <a:pt x="2108" y="1248"/>
                  </a:lnTo>
                  <a:lnTo>
                    <a:pt x="2134" y="1242"/>
                  </a:lnTo>
                  <a:lnTo>
                    <a:pt x="2164" y="1236"/>
                  </a:lnTo>
                  <a:lnTo>
                    <a:pt x="2182" y="1234"/>
                  </a:lnTo>
                  <a:lnTo>
                    <a:pt x="2200" y="1236"/>
                  </a:lnTo>
                  <a:lnTo>
                    <a:pt x="2220" y="1236"/>
                  </a:lnTo>
                  <a:lnTo>
                    <a:pt x="2242" y="1240"/>
                  </a:lnTo>
                  <a:lnTo>
                    <a:pt x="2266" y="1244"/>
                  </a:lnTo>
                  <a:lnTo>
                    <a:pt x="2292" y="1252"/>
                  </a:lnTo>
                  <a:lnTo>
                    <a:pt x="2292" y="1252"/>
                  </a:lnTo>
                  <a:lnTo>
                    <a:pt x="2328" y="1264"/>
                  </a:lnTo>
                  <a:lnTo>
                    <a:pt x="2346" y="1272"/>
                  </a:lnTo>
                  <a:lnTo>
                    <a:pt x="2362" y="1282"/>
                  </a:lnTo>
                  <a:lnTo>
                    <a:pt x="2378" y="1294"/>
                  </a:lnTo>
                  <a:lnTo>
                    <a:pt x="2390" y="1308"/>
                  </a:lnTo>
                  <a:lnTo>
                    <a:pt x="2394" y="1318"/>
                  </a:lnTo>
                  <a:lnTo>
                    <a:pt x="2398" y="1326"/>
                  </a:lnTo>
                  <a:lnTo>
                    <a:pt x="2400" y="1338"/>
                  </a:lnTo>
                  <a:lnTo>
                    <a:pt x="2402" y="1348"/>
                  </a:lnTo>
                  <a:lnTo>
                    <a:pt x="2402" y="1348"/>
                  </a:lnTo>
                  <a:lnTo>
                    <a:pt x="2402" y="1358"/>
                  </a:lnTo>
                  <a:lnTo>
                    <a:pt x="2402" y="1366"/>
                  </a:lnTo>
                  <a:lnTo>
                    <a:pt x="2396" y="1384"/>
                  </a:lnTo>
                  <a:lnTo>
                    <a:pt x="2384" y="1400"/>
                  </a:lnTo>
                  <a:lnTo>
                    <a:pt x="2370" y="1416"/>
                  </a:lnTo>
                  <a:lnTo>
                    <a:pt x="2356" y="1432"/>
                  </a:lnTo>
                  <a:lnTo>
                    <a:pt x="2338" y="1448"/>
                  </a:lnTo>
                  <a:lnTo>
                    <a:pt x="2306" y="1472"/>
                  </a:lnTo>
                  <a:lnTo>
                    <a:pt x="2306" y="1472"/>
                  </a:lnTo>
                  <a:close/>
                </a:path>
              </a:pathLst>
            </a:custGeom>
            <a:solidFill>
              <a:srgbClr val="13694E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08" name="Freeform 7"/>
            <p:cNvSpPr>
              <a:spLocks/>
            </p:cNvSpPr>
            <p:nvPr/>
          </p:nvSpPr>
          <p:spPr bwMode="auto">
            <a:xfrm>
              <a:off x="2356" y="2118"/>
              <a:ext cx="188" cy="228"/>
            </a:xfrm>
            <a:custGeom>
              <a:avLst/>
              <a:gdLst/>
              <a:ahLst/>
              <a:cxnLst>
                <a:cxn ang="0">
                  <a:pos x="184" y="228"/>
                </a:cxn>
                <a:cxn ang="0">
                  <a:pos x="184" y="228"/>
                </a:cxn>
                <a:cxn ang="0">
                  <a:pos x="188" y="206"/>
                </a:cxn>
                <a:cxn ang="0">
                  <a:pos x="188" y="184"/>
                </a:cxn>
                <a:cxn ang="0">
                  <a:pos x="184" y="160"/>
                </a:cxn>
                <a:cxn ang="0">
                  <a:pos x="180" y="138"/>
                </a:cxn>
                <a:cxn ang="0">
                  <a:pos x="172" y="116"/>
                </a:cxn>
                <a:cxn ang="0">
                  <a:pos x="162" y="96"/>
                </a:cxn>
                <a:cxn ang="0">
                  <a:pos x="150" y="76"/>
                </a:cxn>
                <a:cxn ang="0">
                  <a:pos x="138" y="58"/>
                </a:cxn>
                <a:cxn ang="0">
                  <a:pos x="124" y="42"/>
                </a:cxn>
                <a:cxn ang="0">
                  <a:pos x="108" y="28"/>
                </a:cxn>
                <a:cxn ang="0">
                  <a:pos x="94" y="16"/>
                </a:cxn>
                <a:cxn ang="0">
                  <a:pos x="80" y="8"/>
                </a:cxn>
                <a:cxn ang="0">
                  <a:pos x="66" y="2"/>
                </a:cxn>
                <a:cxn ang="0">
                  <a:pos x="52" y="0"/>
                </a:cxn>
                <a:cxn ang="0">
                  <a:pos x="40" y="4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18" y="24"/>
                </a:cxn>
                <a:cxn ang="0">
                  <a:pos x="8" y="40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2" y="88"/>
                </a:cxn>
                <a:cxn ang="0">
                  <a:pos x="8" y="104"/>
                </a:cxn>
                <a:cxn ang="0">
                  <a:pos x="18" y="118"/>
                </a:cxn>
                <a:cxn ang="0">
                  <a:pos x="32" y="130"/>
                </a:cxn>
                <a:cxn ang="0">
                  <a:pos x="32" y="130"/>
                </a:cxn>
                <a:cxn ang="0">
                  <a:pos x="44" y="134"/>
                </a:cxn>
                <a:cxn ang="0">
                  <a:pos x="56" y="138"/>
                </a:cxn>
                <a:cxn ang="0">
                  <a:pos x="84" y="144"/>
                </a:cxn>
                <a:cxn ang="0">
                  <a:pos x="98" y="148"/>
                </a:cxn>
                <a:cxn ang="0">
                  <a:pos x="112" y="154"/>
                </a:cxn>
                <a:cxn ang="0">
                  <a:pos x="124" y="164"/>
                </a:cxn>
                <a:cxn ang="0">
                  <a:pos x="134" y="176"/>
                </a:cxn>
                <a:cxn ang="0">
                  <a:pos x="134" y="176"/>
                </a:cxn>
                <a:cxn ang="0">
                  <a:pos x="152" y="204"/>
                </a:cxn>
                <a:cxn ang="0">
                  <a:pos x="166" y="222"/>
                </a:cxn>
                <a:cxn ang="0">
                  <a:pos x="170" y="226"/>
                </a:cxn>
                <a:cxn ang="0">
                  <a:pos x="174" y="228"/>
                </a:cxn>
                <a:cxn ang="0">
                  <a:pos x="180" y="228"/>
                </a:cxn>
                <a:cxn ang="0">
                  <a:pos x="184" y="228"/>
                </a:cxn>
                <a:cxn ang="0">
                  <a:pos x="184" y="228"/>
                </a:cxn>
              </a:cxnLst>
              <a:rect l="0" t="0" r="r" b="b"/>
              <a:pathLst>
                <a:path w="188" h="228">
                  <a:moveTo>
                    <a:pt x="184" y="228"/>
                  </a:moveTo>
                  <a:lnTo>
                    <a:pt x="184" y="228"/>
                  </a:lnTo>
                  <a:lnTo>
                    <a:pt x="188" y="206"/>
                  </a:lnTo>
                  <a:lnTo>
                    <a:pt x="188" y="184"/>
                  </a:lnTo>
                  <a:lnTo>
                    <a:pt x="184" y="160"/>
                  </a:lnTo>
                  <a:lnTo>
                    <a:pt x="180" y="138"/>
                  </a:lnTo>
                  <a:lnTo>
                    <a:pt x="172" y="116"/>
                  </a:lnTo>
                  <a:lnTo>
                    <a:pt x="162" y="96"/>
                  </a:lnTo>
                  <a:lnTo>
                    <a:pt x="150" y="76"/>
                  </a:lnTo>
                  <a:lnTo>
                    <a:pt x="138" y="58"/>
                  </a:lnTo>
                  <a:lnTo>
                    <a:pt x="124" y="42"/>
                  </a:lnTo>
                  <a:lnTo>
                    <a:pt x="108" y="28"/>
                  </a:lnTo>
                  <a:lnTo>
                    <a:pt x="94" y="16"/>
                  </a:lnTo>
                  <a:lnTo>
                    <a:pt x="80" y="8"/>
                  </a:lnTo>
                  <a:lnTo>
                    <a:pt x="66" y="2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18" y="24"/>
                  </a:lnTo>
                  <a:lnTo>
                    <a:pt x="8" y="40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2" y="88"/>
                  </a:lnTo>
                  <a:lnTo>
                    <a:pt x="8" y="104"/>
                  </a:lnTo>
                  <a:lnTo>
                    <a:pt x="18" y="118"/>
                  </a:lnTo>
                  <a:lnTo>
                    <a:pt x="32" y="130"/>
                  </a:lnTo>
                  <a:lnTo>
                    <a:pt x="32" y="130"/>
                  </a:lnTo>
                  <a:lnTo>
                    <a:pt x="44" y="134"/>
                  </a:lnTo>
                  <a:lnTo>
                    <a:pt x="56" y="138"/>
                  </a:lnTo>
                  <a:lnTo>
                    <a:pt x="84" y="144"/>
                  </a:lnTo>
                  <a:lnTo>
                    <a:pt x="98" y="148"/>
                  </a:lnTo>
                  <a:lnTo>
                    <a:pt x="112" y="154"/>
                  </a:lnTo>
                  <a:lnTo>
                    <a:pt x="124" y="164"/>
                  </a:lnTo>
                  <a:lnTo>
                    <a:pt x="134" y="176"/>
                  </a:lnTo>
                  <a:lnTo>
                    <a:pt x="134" y="176"/>
                  </a:lnTo>
                  <a:lnTo>
                    <a:pt x="152" y="204"/>
                  </a:lnTo>
                  <a:lnTo>
                    <a:pt x="166" y="222"/>
                  </a:lnTo>
                  <a:lnTo>
                    <a:pt x="170" y="226"/>
                  </a:lnTo>
                  <a:lnTo>
                    <a:pt x="174" y="228"/>
                  </a:lnTo>
                  <a:lnTo>
                    <a:pt x="180" y="228"/>
                  </a:lnTo>
                  <a:lnTo>
                    <a:pt x="184" y="228"/>
                  </a:lnTo>
                  <a:lnTo>
                    <a:pt x="184" y="228"/>
                  </a:lnTo>
                  <a:close/>
                </a:path>
              </a:pathLst>
            </a:custGeom>
            <a:solidFill>
              <a:srgbClr val="006633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09" name="Freeform 8"/>
            <p:cNvSpPr>
              <a:spLocks noEditPoints="1"/>
            </p:cNvSpPr>
            <p:nvPr/>
          </p:nvSpPr>
          <p:spPr bwMode="auto">
            <a:xfrm>
              <a:off x="1260" y="540"/>
              <a:ext cx="3240" cy="3240"/>
            </a:xfrm>
            <a:custGeom>
              <a:avLst/>
              <a:gdLst/>
              <a:ahLst/>
              <a:cxnLst>
                <a:cxn ang="0">
                  <a:pos x="1376" y="18"/>
                </a:cxn>
                <a:cxn ang="0">
                  <a:pos x="992" y="128"/>
                </a:cxn>
                <a:cxn ang="0">
                  <a:pos x="654" y="322"/>
                </a:cxn>
                <a:cxn ang="0">
                  <a:pos x="372" y="590"/>
                </a:cxn>
                <a:cxn ang="0">
                  <a:pos x="162" y="920"/>
                </a:cxn>
                <a:cxn ang="0">
                  <a:pos x="34" y="1296"/>
                </a:cxn>
                <a:cxn ang="0">
                  <a:pos x="0" y="1622"/>
                </a:cxn>
                <a:cxn ang="0">
                  <a:pos x="52" y="2026"/>
                </a:cxn>
                <a:cxn ang="0">
                  <a:pos x="196" y="2392"/>
                </a:cxn>
                <a:cxn ang="0">
                  <a:pos x="422" y="2710"/>
                </a:cxn>
                <a:cxn ang="0">
                  <a:pos x="716" y="2964"/>
                </a:cxn>
                <a:cxn ang="0">
                  <a:pos x="1066" y="3142"/>
                </a:cxn>
                <a:cxn ang="0">
                  <a:pos x="1456" y="3232"/>
                </a:cxn>
                <a:cxn ang="0">
                  <a:pos x="1788" y="3232"/>
                </a:cxn>
                <a:cxn ang="0">
                  <a:pos x="2178" y="3142"/>
                </a:cxn>
                <a:cxn ang="0">
                  <a:pos x="2526" y="2964"/>
                </a:cxn>
                <a:cxn ang="0">
                  <a:pos x="2818" y="2710"/>
                </a:cxn>
                <a:cxn ang="0">
                  <a:pos x="3044" y="2392"/>
                </a:cxn>
                <a:cxn ang="0">
                  <a:pos x="3188" y="2026"/>
                </a:cxn>
                <a:cxn ang="0">
                  <a:pos x="3240" y="1622"/>
                </a:cxn>
                <a:cxn ang="0">
                  <a:pos x="3206" y="1296"/>
                </a:cxn>
                <a:cxn ang="0">
                  <a:pos x="3080" y="920"/>
                </a:cxn>
                <a:cxn ang="0">
                  <a:pos x="2870" y="590"/>
                </a:cxn>
                <a:cxn ang="0">
                  <a:pos x="2588" y="322"/>
                </a:cxn>
                <a:cxn ang="0">
                  <a:pos x="2250" y="128"/>
                </a:cxn>
                <a:cxn ang="0">
                  <a:pos x="1868" y="18"/>
                </a:cxn>
                <a:cxn ang="0">
                  <a:pos x="1622" y="3126"/>
                </a:cxn>
                <a:cxn ang="0">
                  <a:pos x="1320" y="3096"/>
                </a:cxn>
                <a:cxn ang="0">
                  <a:pos x="970" y="2978"/>
                </a:cxn>
                <a:cxn ang="0">
                  <a:pos x="664" y="2782"/>
                </a:cxn>
                <a:cxn ang="0">
                  <a:pos x="414" y="2520"/>
                </a:cxn>
                <a:cxn ang="0">
                  <a:pos x="234" y="2204"/>
                </a:cxn>
                <a:cxn ang="0">
                  <a:pos x="132" y="1848"/>
                </a:cxn>
                <a:cxn ang="0">
                  <a:pos x="116" y="1542"/>
                </a:cxn>
                <a:cxn ang="0">
                  <a:pos x="182" y="1172"/>
                </a:cxn>
                <a:cxn ang="0">
                  <a:pos x="334" y="838"/>
                </a:cxn>
                <a:cxn ang="0">
                  <a:pos x="556" y="554"/>
                </a:cxn>
                <a:cxn ang="0">
                  <a:pos x="842" y="330"/>
                </a:cxn>
                <a:cxn ang="0">
                  <a:pos x="1174" y="180"/>
                </a:cxn>
                <a:cxn ang="0">
                  <a:pos x="1544" y="112"/>
                </a:cxn>
                <a:cxn ang="0">
                  <a:pos x="1850" y="128"/>
                </a:cxn>
                <a:cxn ang="0">
                  <a:pos x="2206" y="230"/>
                </a:cxn>
                <a:cxn ang="0">
                  <a:pos x="2522" y="412"/>
                </a:cxn>
                <a:cxn ang="0">
                  <a:pos x="2782" y="662"/>
                </a:cxn>
                <a:cxn ang="0">
                  <a:pos x="2978" y="966"/>
                </a:cxn>
                <a:cxn ang="0">
                  <a:pos x="3098" y="1316"/>
                </a:cxn>
                <a:cxn ang="0">
                  <a:pos x="3128" y="1618"/>
                </a:cxn>
                <a:cxn ang="0">
                  <a:pos x="3080" y="1994"/>
                </a:cxn>
                <a:cxn ang="0">
                  <a:pos x="2946" y="2336"/>
                </a:cxn>
                <a:cxn ang="0">
                  <a:pos x="2736" y="2632"/>
                </a:cxn>
                <a:cxn ang="0">
                  <a:pos x="2462" y="2868"/>
                </a:cxn>
                <a:cxn ang="0">
                  <a:pos x="2138" y="3036"/>
                </a:cxn>
                <a:cxn ang="0">
                  <a:pos x="1776" y="3120"/>
                </a:cxn>
              </a:cxnLst>
              <a:rect l="0" t="0" r="r" b="b"/>
              <a:pathLst>
                <a:path w="3240" h="3240">
                  <a:moveTo>
                    <a:pt x="1622" y="0"/>
                  </a:moveTo>
                  <a:lnTo>
                    <a:pt x="1622" y="0"/>
                  </a:lnTo>
                  <a:lnTo>
                    <a:pt x="1538" y="2"/>
                  </a:lnTo>
                  <a:lnTo>
                    <a:pt x="1456" y="8"/>
                  </a:lnTo>
                  <a:lnTo>
                    <a:pt x="1376" y="18"/>
                  </a:lnTo>
                  <a:lnTo>
                    <a:pt x="1296" y="32"/>
                  </a:lnTo>
                  <a:lnTo>
                    <a:pt x="1218" y="50"/>
                  </a:lnTo>
                  <a:lnTo>
                    <a:pt x="1142" y="72"/>
                  </a:lnTo>
                  <a:lnTo>
                    <a:pt x="1066" y="98"/>
                  </a:lnTo>
                  <a:lnTo>
                    <a:pt x="992" y="128"/>
                  </a:lnTo>
                  <a:lnTo>
                    <a:pt x="920" y="160"/>
                  </a:lnTo>
                  <a:lnTo>
                    <a:pt x="850" y="196"/>
                  </a:lnTo>
                  <a:lnTo>
                    <a:pt x="782" y="236"/>
                  </a:lnTo>
                  <a:lnTo>
                    <a:pt x="716" y="278"/>
                  </a:lnTo>
                  <a:lnTo>
                    <a:pt x="654" y="322"/>
                  </a:lnTo>
                  <a:lnTo>
                    <a:pt x="592" y="370"/>
                  </a:lnTo>
                  <a:lnTo>
                    <a:pt x="534" y="422"/>
                  </a:lnTo>
                  <a:lnTo>
                    <a:pt x="476" y="476"/>
                  </a:lnTo>
                  <a:lnTo>
                    <a:pt x="422" y="532"/>
                  </a:lnTo>
                  <a:lnTo>
                    <a:pt x="372" y="590"/>
                  </a:lnTo>
                  <a:lnTo>
                    <a:pt x="324" y="652"/>
                  </a:lnTo>
                  <a:lnTo>
                    <a:pt x="278" y="716"/>
                  </a:lnTo>
                  <a:lnTo>
                    <a:pt x="236" y="782"/>
                  </a:lnTo>
                  <a:lnTo>
                    <a:pt x="196" y="850"/>
                  </a:lnTo>
                  <a:lnTo>
                    <a:pt x="162" y="920"/>
                  </a:lnTo>
                  <a:lnTo>
                    <a:pt x="128" y="992"/>
                  </a:lnTo>
                  <a:lnTo>
                    <a:pt x="100" y="1064"/>
                  </a:lnTo>
                  <a:lnTo>
                    <a:pt x="74" y="1140"/>
                  </a:lnTo>
                  <a:lnTo>
                    <a:pt x="52" y="1216"/>
                  </a:lnTo>
                  <a:lnTo>
                    <a:pt x="34" y="1296"/>
                  </a:lnTo>
                  <a:lnTo>
                    <a:pt x="20" y="1374"/>
                  </a:lnTo>
                  <a:lnTo>
                    <a:pt x="10" y="1456"/>
                  </a:lnTo>
                  <a:lnTo>
                    <a:pt x="2" y="1538"/>
                  </a:lnTo>
                  <a:lnTo>
                    <a:pt x="0" y="1622"/>
                  </a:lnTo>
                  <a:lnTo>
                    <a:pt x="0" y="1622"/>
                  </a:lnTo>
                  <a:lnTo>
                    <a:pt x="2" y="1704"/>
                  </a:lnTo>
                  <a:lnTo>
                    <a:pt x="10" y="1786"/>
                  </a:lnTo>
                  <a:lnTo>
                    <a:pt x="20" y="1868"/>
                  </a:lnTo>
                  <a:lnTo>
                    <a:pt x="34" y="1946"/>
                  </a:lnTo>
                  <a:lnTo>
                    <a:pt x="52" y="2026"/>
                  </a:lnTo>
                  <a:lnTo>
                    <a:pt x="74" y="2102"/>
                  </a:lnTo>
                  <a:lnTo>
                    <a:pt x="100" y="2178"/>
                  </a:lnTo>
                  <a:lnTo>
                    <a:pt x="128" y="2250"/>
                  </a:lnTo>
                  <a:lnTo>
                    <a:pt x="162" y="2322"/>
                  </a:lnTo>
                  <a:lnTo>
                    <a:pt x="196" y="2392"/>
                  </a:lnTo>
                  <a:lnTo>
                    <a:pt x="236" y="2460"/>
                  </a:lnTo>
                  <a:lnTo>
                    <a:pt x="278" y="2526"/>
                  </a:lnTo>
                  <a:lnTo>
                    <a:pt x="324" y="2590"/>
                  </a:lnTo>
                  <a:lnTo>
                    <a:pt x="372" y="2650"/>
                  </a:lnTo>
                  <a:lnTo>
                    <a:pt x="422" y="2710"/>
                  </a:lnTo>
                  <a:lnTo>
                    <a:pt x="476" y="2766"/>
                  </a:lnTo>
                  <a:lnTo>
                    <a:pt x="534" y="2820"/>
                  </a:lnTo>
                  <a:lnTo>
                    <a:pt x="592" y="2870"/>
                  </a:lnTo>
                  <a:lnTo>
                    <a:pt x="654" y="2918"/>
                  </a:lnTo>
                  <a:lnTo>
                    <a:pt x="716" y="2964"/>
                  </a:lnTo>
                  <a:lnTo>
                    <a:pt x="782" y="3006"/>
                  </a:lnTo>
                  <a:lnTo>
                    <a:pt x="850" y="3044"/>
                  </a:lnTo>
                  <a:lnTo>
                    <a:pt x="920" y="3080"/>
                  </a:lnTo>
                  <a:lnTo>
                    <a:pt x="992" y="3112"/>
                  </a:lnTo>
                  <a:lnTo>
                    <a:pt x="1066" y="3142"/>
                  </a:lnTo>
                  <a:lnTo>
                    <a:pt x="1142" y="3168"/>
                  </a:lnTo>
                  <a:lnTo>
                    <a:pt x="1218" y="3190"/>
                  </a:lnTo>
                  <a:lnTo>
                    <a:pt x="1296" y="3208"/>
                  </a:lnTo>
                  <a:lnTo>
                    <a:pt x="1376" y="3222"/>
                  </a:lnTo>
                  <a:lnTo>
                    <a:pt x="1456" y="3232"/>
                  </a:lnTo>
                  <a:lnTo>
                    <a:pt x="1538" y="3238"/>
                  </a:lnTo>
                  <a:lnTo>
                    <a:pt x="1622" y="3240"/>
                  </a:lnTo>
                  <a:lnTo>
                    <a:pt x="1622" y="3240"/>
                  </a:lnTo>
                  <a:lnTo>
                    <a:pt x="1706" y="3238"/>
                  </a:lnTo>
                  <a:lnTo>
                    <a:pt x="1788" y="3232"/>
                  </a:lnTo>
                  <a:lnTo>
                    <a:pt x="1868" y="3222"/>
                  </a:lnTo>
                  <a:lnTo>
                    <a:pt x="1948" y="3208"/>
                  </a:lnTo>
                  <a:lnTo>
                    <a:pt x="2026" y="3190"/>
                  </a:lnTo>
                  <a:lnTo>
                    <a:pt x="2102" y="3168"/>
                  </a:lnTo>
                  <a:lnTo>
                    <a:pt x="2178" y="3142"/>
                  </a:lnTo>
                  <a:lnTo>
                    <a:pt x="2250" y="3112"/>
                  </a:lnTo>
                  <a:lnTo>
                    <a:pt x="2322" y="3080"/>
                  </a:lnTo>
                  <a:lnTo>
                    <a:pt x="2392" y="3044"/>
                  </a:lnTo>
                  <a:lnTo>
                    <a:pt x="2460" y="3006"/>
                  </a:lnTo>
                  <a:lnTo>
                    <a:pt x="2526" y="2964"/>
                  </a:lnTo>
                  <a:lnTo>
                    <a:pt x="2588" y="2918"/>
                  </a:lnTo>
                  <a:lnTo>
                    <a:pt x="2650" y="2870"/>
                  </a:lnTo>
                  <a:lnTo>
                    <a:pt x="2708" y="2820"/>
                  </a:lnTo>
                  <a:lnTo>
                    <a:pt x="2764" y="2766"/>
                  </a:lnTo>
                  <a:lnTo>
                    <a:pt x="2818" y="2710"/>
                  </a:lnTo>
                  <a:lnTo>
                    <a:pt x="2870" y="2650"/>
                  </a:lnTo>
                  <a:lnTo>
                    <a:pt x="2918" y="2590"/>
                  </a:lnTo>
                  <a:lnTo>
                    <a:pt x="2962" y="2526"/>
                  </a:lnTo>
                  <a:lnTo>
                    <a:pt x="3004" y="2460"/>
                  </a:lnTo>
                  <a:lnTo>
                    <a:pt x="3044" y="2392"/>
                  </a:lnTo>
                  <a:lnTo>
                    <a:pt x="3080" y="2322"/>
                  </a:lnTo>
                  <a:lnTo>
                    <a:pt x="3112" y="2250"/>
                  </a:lnTo>
                  <a:lnTo>
                    <a:pt x="3140" y="2178"/>
                  </a:lnTo>
                  <a:lnTo>
                    <a:pt x="3166" y="2102"/>
                  </a:lnTo>
                  <a:lnTo>
                    <a:pt x="3188" y="2026"/>
                  </a:lnTo>
                  <a:lnTo>
                    <a:pt x="3206" y="1946"/>
                  </a:lnTo>
                  <a:lnTo>
                    <a:pt x="3220" y="1868"/>
                  </a:lnTo>
                  <a:lnTo>
                    <a:pt x="3230" y="1786"/>
                  </a:lnTo>
                  <a:lnTo>
                    <a:pt x="3238" y="1704"/>
                  </a:lnTo>
                  <a:lnTo>
                    <a:pt x="3240" y="1622"/>
                  </a:lnTo>
                  <a:lnTo>
                    <a:pt x="3240" y="1622"/>
                  </a:lnTo>
                  <a:lnTo>
                    <a:pt x="3238" y="1538"/>
                  </a:lnTo>
                  <a:lnTo>
                    <a:pt x="3230" y="1456"/>
                  </a:lnTo>
                  <a:lnTo>
                    <a:pt x="3220" y="1374"/>
                  </a:lnTo>
                  <a:lnTo>
                    <a:pt x="3206" y="1296"/>
                  </a:lnTo>
                  <a:lnTo>
                    <a:pt x="3188" y="1216"/>
                  </a:lnTo>
                  <a:lnTo>
                    <a:pt x="3166" y="1140"/>
                  </a:lnTo>
                  <a:lnTo>
                    <a:pt x="3140" y="1064"/>
                  </a:lnTo>
                  <a:lnTo>
                    <a:pt x="3112" y="992"/>
                  </a:lnTo>
                  <a:lnTo>
                    <a:pt x="3080" y="920"/>
                  </a:lnTo>
                  <a:lnTo>
                    <a:pt x="3044" y="850"/>
                  </a:lnTo>
                  <a:lnTo>
                    <a:pt x="3004" y="782"/>
                  </a:lnTo>
                  <a:lnTo>
                    <a:pt x="2962" y="716"/>
                  </a:lnTo>
                  <a:lnTo>
                    <a:pt x="2918" y="652"/>
                  </a:lnTo>
                  <a:lnTo>
                    <a:pt x="2870" y="590"/>
                  </a:lnTo>
                  <a:lnTo>
                    <a:pt x="2818" y="532"/>
                  </a:lnTo>
                  <a:lnTo>
                    <a:pt x="2764" y="476"/>
                  </a:lnTo>
                  <a:lnTo>
                    <a:pt x="2708" y="422"/>
                  </a:lnTo>
                  <a:lnTo>
                    <a:pt x="2650" y="370"/>
                  </a:lnTo>
                  <a:lnTo>
                    <a:pt x="2588" y="322"/>
                  </a:lnTo>
                  <a:lnTo>
                    <a:pt x="2526" y="278"/>
                  </a:lnTo>
                  <a:lnTo>
                    <a:pt x="2460" y="236"/>
                  </a:lnTo>
                  <a:lnTo>
                    <a:pt x="2392" y="196"/>
                  </a:lnTo>
                  <a:lnTo>
                    <a:pt x="2322" y="160"/>
                  </a:lnTo>
                  <a:lnTo>
                    <a:pt x="2250" y="128"/>
                  </a:lnTo>
                  <a:lnTo>
                    <a:pt x="2178" y="98"/>
                  </a:lnTo>
                  <a:lnTo>
                    <a:pt x="2102" y="72"/>
                  </a:lnTo>
                  <a:lnTo>
                    <a:pt x="2026" y="50"/>
                  </a:lnTo>
                  <a:lnTo>
                    <a:pt x="1948" y="32"/>
                  </a:lnTo>
                  <a:lnTo>
                    <a:pt x="1868" y="18"/>
                  </a:lnTo>
                  <a:lnTo>
                    <a:pt x="1788" y="8"/>
                  </a:lnTo>
                  <a:lnTo>
                    <a:pt x="1706" y="2"/>
                  </a:lnTo>
                  <a:lnTo>
                    <a:pt x="1622" y="0"/>
                  </a:lnTo>
                  <a:lnTo>
                    <a:pt x="1622" y="0"/>
                  </a:lnTo>
                  <a:close/>
                  <a:moveTo>
                    <a:pt x="1622" y="3126"/>
                  </a:moveTo>
                  <a:lnTo>
                    <a:pt x="1622" y="3126"/>
                  </a:lnTo>
                  <a:lnTo>
                    <a:pt x="1544" y="3124"/>
                  </a:lnTo>
                  <a:lnTo>
                    <a:pt x="1468" y="3120"/>
                  </a:lnTo>
                  <a:lnTo>
                    <a:pt x="1394" y="3110"/>
                  </a:lnTo>
                  <a:lnTo>
                    <a:pt x="1320" y="3096"/>
                  </a:lnTo>
                  <a:lnTo>
                    <a:pt x="1246" y="3080"/>
                  </a:lnTo>
                  <a:lnTo>
                    <a:pt x="1174" y="3058"/>
                  </a:lnTo>
                  <a:lnTo>
                    <a:pt x="1104" y="3036"/>
                  </a:lnTo>
                  <a:lnTo>
                    <a:pt x="1036" y="3008"/>
                  </a:lnTo>
                  <a:lnTo>
                    <a:pt x="970" y="2978"/>
                  </a:lnTo>
                  <a:lnTo>
                    <a:pt x="904" y="2944"/>
                  </a:lnTo>
                  <a:lnTo>
                    <a:pt x="842" y="2908"/>
                  </a:lnTo>
                  <a:lnTo>
                    <a:pt x="780" y="2868"/>
                  </a:lnTo>
                  <a:lnTo>
                    <a:pt x="722" y="2826"/>
                  </a:lnTo>
                  <a:lnTo>
                    <a:pt x="664" y="2782"/>
                  </a:lnTo>
                  <a:lnTo>
                    <a:pt x="610" y="2734"/>
                  </a:lnTo>
                  <a:lnTo>
                    <a:pt x="556" y="2684"/>
                  </a:lnTo>
                  <a:lnTo>
                    <a:pt x="506" y="2632"/>
                  </a:lnTo>
                  <a:lnTo>
                    <a:pt x="460" y="2576"/>
                  </a:lnTo>
                  <a:lnTo>
                    <a:pt x="414" y="2520"/>
                  </a:lnTo>
                  <a:lnTo>
                    <a:pt x="372" y="2460"/>
                  </a:lnTo>
                  <a:lnTo>
                    <a:pt x="334" y="2400"/>
                  </a:lnTo>
                  <a:lnTo>
                    <a:pt x="296" y="2336"/>
                  </a:lnTo>
                  <a:lnTo>
                    <a:pt x="264" y="2272"/>
                  </a:lnTo>
                  <a:lnTo>
                    <a:pt x="234" y="2204"/>
                  </a:lnTo>
                  <a:lnTo>
                    <a:pt x="206" y="2136"/>
                  </a:lnTo>
                  <a:lnTo>
                    <a:pt x="182" y="2066"/>
                  </a:lnTo>
                  <a:lnTo>
                    <a:pt x="162" y="1994"/>
                  </a:lnTo>
                  <a:lnTo>
                    <a:pt x="144" y="1922"/>
                  </a:lnTo>
                  <a:lnTo>
                    <a:pt x="132" y="1848"/>
                  </a:lnTo>
                  <a:lnTo>
                    <a:pt x="122" y="1772"/>
                  </a:lnTo>
                  <a:lnTo>
                    <a:pt x="116" y="1696"/>
                  </a:lnTo>
                  <a:lnTo>
                    <a:pt x="114" y="1618"/>
                  </a:lnTo>
                  <a:lnTo>
                    <a:pt x="114" y="1618"/>
                  </a:lnTo>
                  <a:lnTo>
                    <a:pt x="116" y="1542"/>
                  </a:lnTo>
                  <a:lnTo>
                    <a:pt x="122" y="1466"/>
                  </a:lnTo>
                  <a:lnTo>
                    <a:pt x="132" y="1390"/>
                  </a:lnTo>
                  <a:lnTo>
                    <a:pt x="144" y="1316"/>
                  </a:lnTo>
                  <a:lnTo>
                    <a:pt x="162" y="1244"/>
                  </a:lnTo>
                  <a:lnTo>
                    <a:pt x="182" y="1172"/>
                  </a:lnTo>
                  <a:lnTo>
                    <a:pt x="206" y="1102"/>
                  </a:lnTo>
                  <a:lnTo>
                    <a:pt x="234" y="1034"/>
                  </a:lnTo>
                  <a:lnTo>
                    <a:pt x="264" y="966"/>
                  </a:lnTo>
                  <a:lnTo>
                    <a:pt x="296" y="902"/>
                  </a:lnTo>
                  <a:lnTo>
                    <a:pt x="334" y="838"/>
                  </a:lnTo>
                  <a:lnTo>
                    <a:pt x="372" y="778"/>
                  </a:lnTo>
                  <a:lnTo>
                    <a:pt x="414" y="718"/>
                  </a:lnTo>
                  <a:lnTo>
                    <a:pt x="460" y="662"/>
                  </a:lnTo>
                  <a:lnTo>
                    <a:pt x="506" y="606"/>
                  </a:lnTo>
                  <a:lnTo>
                    <a:pt x="556" y="554"/>
                  </a:lnTo>
                  <a:lnTo>
                    <a:pt x="610" y="504"/>
                  </a:lnTo>
                  <a:lnTo>
                    <a:pt x="664" y="456"/>
                  </a:lnTo>
                  <a:lnTo>
                    <a:pt x="722" y="412"/>
                  </a:lnTo>
                  <a:lnTo>
                    <a:pt x="780" y="370"/>
                  </a:lnTo>
                  <a:lnTo>
                    <a:pt x="842" y="330"/>
                  </a:lnTo>
                  <a:lnTo>
                    <a:pt x="904" y="294"/>
                  </a:lnTo>
                  <a:lnTo>
                    <a:pt x="970" y="260"/>
                  </a:lnTo>
                  <a:lnTo>
                    <a:pt x="1036" y="230"/>
                  </a:lnTo>
                  <a:lnTo>
                    <a:pt x="1104" y="202"/>
                  </a:lnTo>
                  <a:lnTo>
                    <a:pt x="1174" y="180"/>
                  </a:lnTo>
                  <a:lnTo>
                    <a:pt x="1246" y="158"/>
                  </a:lnTo>
                  <a:lnTo>
                    <a:pt x="1320" y="142"/>
                  </a:lnTo>
                  <a:lnTo>
                    <a:pt x="1394" y="128"/>
                  </a:lnTo>
                  <a:lnTo>
                    <a:pt x="1468" y="118"/>
                  </a:lnTo>
                  <a:lnTo>
                    <a:pt x="1544" y="112"/>
                  </a:lnTo>
                  <a:lnTo>
                    <a:pt x="1622" y="110"/>
                  </a:lnTo>
                  <a:lnTo>
                    <a:pt x="1622" y="110"/>
                  </a:lnTo>
                  <a:lnTo>
                    <a:pt x="1700" y="112"/>
                  </a:lnTo>
                  <a:lnTo>
                    <a:pt x="1776" y="118"/>
                  </a:lnTo>
                  <a:lnTo>
                    <a:pt x="1850" y="128"/>
                  </a:lnTo>
                  <a:lnTo>
                    <a:pt x="1924" y="142"/>
                  </a:lnTo>
                  <a:lnTo>
                    <a:pt x="1998" y="158"/>
                  </a:lnTo>
                  <a:lnTo>
                    <a:pt x="2068" y="180"/>
                  </a:lnTo>
                  <a:lnTo>
                    <a:pt x="2138" y="202"/>
                  </a:lnTo>
                  <a:lnTo>
                    <a:pt x="2206" y="230"/>
                  </a:lnTo>
                  <a:lnTo>
                    <a:pt x="2274" y="260"/>
                  </a:lnTo>
                  <a:lnTo>
                    <a:pt x="2338" y="294"/>
                  </a:lnTo>
                  <a:lnTo>
                    <a:pt x="2402" y="330"/>
                  </a:lnTo>
                  <a:lnTo>
                    <a:pt x="2462" y="370"/>
                  </a:lnTo>
                  <a:lnTo>
                    <a:pt x="2522" y="412"/>
                  </a:lnTo>
                  <a:lnTo>
                    <a:pt x="2578" y="456"/>
                  </a:lnTo>
                  <a:lnTo>
                    <a:pt x="2632" y="504"/>
                  </a:lnTo>
                  <a:lnTo>
                    <a:pt x="2686" y="554"/>
                  </a:lnTo>
                  <a:lnTo>
                    <a:pt x="2736" y="606"/>
                  </a:lnTo>
                  <a:lnTo>
                    <a:pt x="2782" y="662"/>
                  </a:lnTo>
                  <a:lnTo>
                    <a:pt x="2828" y="718"/>
                  </a:lnTo>
                  <a:lnTo>
                    <a:pt x="2870" y="778"/>
                  </a:lnTo>
                  <a:lnTo>
                    <a:pt x="2910" y="838"/>
                  </a:lnTo>
                  <a:lnTo>
                    <a:pt x="2946" y="902"/>
                  </a:lnTo>
                  <a:lnTo>
                    <a:pt x="2978" y="966"/>
                  </a:lnTo>
                  <a:lnTo>
                    <a:pt x="3010" y="1034"/>
                  </a:lnTo>
                  <a:lnTo>
                    <a:pt x="3036" y="1102"/>
                  </a:lnTo>
                  <a:lnTo>
                    <a:pt x="3060" y="1172"/>
                  </a:lnTo>
                  <a:lnTo>
                    <a:pt x="3080" y="1244"/>
                  </a:lnTo>
                  <a:lnTo>
                    <a:pt x="3098" y="1316"/>
                  </a:lnTo>
                  <a:lnTo>
                    <a:pt x="3110" y="1390"/>
                  </a:lnTo>
                  <a:lnTo>
                    <a:pt x="3120" y="1466"/>
                  </a:lnTo>
                  <a:lnTo>
                    <a:pt x="3126" y="1542"/>
                  </a:lnTo>
                  <a:lnTo>
                    <a:pt x="3128" y="1618"/>
                  </a:lnTo>
                  <a:lnTo>
                    <a:pt x="3128" y="1618"/>
                  </a:lnTo>
                  <a:lnTo>
                    <a:pt x="3126" y="1696"/>
                  </a:lnTo>
                  <a:lnTo>
                    <a:pt x="3120" y="1772"/>
                  </a:lnTo>
                  <a:lnTo>
                    <a:pt x="3110" y="1848"/>
                  </a:lnTo>
                  <a:lnTo>
                    <a:pt x="3098" y="1922"/>
                  </a:lnTo>
                  <a:lnTo>
                    <a:pt x="3080" y="1994"/>
                  </a:lnTo>
                  <a:lnTo>
                    <a:pt x="3060" y="2066"/>
                  </a:lnTo>
                  <a:lnTo>
                    <a:pt x="3036" y="2136"/>
                  </a:lnTo>
                  <a:lnTo>
                    <a:pt x="3010" y="2204"/>
                  </a:lnTo>
                  <a:lnTo>
                    <a:pt x="2978" y="2272"/>
                  </a:lnTo>
                  <a:lnTo>
                    <a:pt x="2946" y="2336"/>
                  </a:lnTo>
                  <a:lnTo>
                    <a:pt x="2910" y="2400"/>
                  </a:lnTo>
                  <a:lnTo>
                    <a:pt x="2870" y="2460"/>
                  </a:lnTo>
                  <a:lnTo>
                    <a:pt x="2828" y="2520"/>
                  </a:lnTo>
                  <a:lnTo>
                    <a:pt x="2782" y="2576"/>
                  </a:lnTo>
                  <a:lnTo>
                    <a:pt x="2736" y="2632"/>
                  </a:lnTo>
                  <a:lnTo>
                    <a:pt x="2686" y="2684"/>
                  </a:lnTo>
                  <a:lnTo>
                    <a:pt x="2632" y="2734"/>
                  </a:lnTo>
                  <a:lnTo>
                    <a:pt x="2578" y="2782"/>
                  </a:lnTo>
                  <a:lnTo>
                    <a:pt x="2522" y="2826"/>
                  </a:lnTo>
                  <a:lnTo>
                    <a:pt x="2462" y="2868"/>
                  </a:lnTo>
                  <a:lnTo>
                    <a:pt x="2402" y="2908"/>
                  </a:lnTo>
                  <a:lnTo>
                    <a:pt x="2338" y="2944"/>
                  </a:lnTo>
                  <a:lnTo>
                    <a:pt x="2274" y="2978"/>
                  </a:lnTo>
                  <a:lnTo>
                    <a:pt x="2206" y="3008"/>
                  </a:lnTo>
                  <a:lnTo>
                    <a:pt x="2138" y="3036"/>
                  </a:lnTo>
                  <a:lnTo>
                    <a:pt x="2068" y="3058"/>
                  </a:lnTo>
                  <a:lnTo>
                    <a:pt x="1998" y="3080"/>
                  </a:lnTo>
                  <a:lnTo>
                    <a:pt x="1924" y="3096"/>
                  </a:lnTo>
                  <a:lnTo>
                    <a:pt x="1850" y="3110"/>
                  </a:lnTo>
                  <a:lnTo>
                    <a:pt x="1776" y="3120"/>
                  </a:lnTo>
                  <a:lnTo>
                    <a:pt x="1700" y="3124"/>
                  </a:lnTo>
                  <a:lnTo>
                    <a:pt x="1622" y="3126"/>
                  </a:lnTo>
                  <a:lnTo>
                    <a:pt x="1622" y="3126"/>
                  </a:lnTo>
                  <a:close/>
                </a:path>
              </a:pathLst>
            </a:custGeom>
            <a:solidFill>
              <a:srgbClr val="13694E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</p:grpSp>
      <p:grpSp>
        <p:nvGrpSpPr>
          <p:cNvPr id="310" name="Group 4"/>
          <p:cNvGrpSpPr>
            <a:grpSpLocks/>
          </p:cNvGrpSpPr>
          <p:nvPr/>
        </p:nvGrpSpPr>
        <p:grpSpPr bwMode="auto">
          <a:xfrm>
            <a:off x="833849" y="709054"/>
            <a:ext cx="6209170" cy="2660491"/>
            <a:chOff x="1152" y="1248"/>
            <a:chExt cx="3194" cy="1358"/>
          </a:xfrm>
        </p:grpSpPr>
        <p:sp>
          <p:nvSpPr>
            <p:cNvPr id="311" name="Freeform 5"/>
            <p:cNvSpPr>
              <a:spLocks noEditPoints="1"/>
            </p:cNvSpPr>
            <p:nvPr/>
          </p:nvSpPr>
          <p:spPr bwMode="auto">
            <a:xfrm>
              <a:off x="2926" y="1750"/>
              <a:ext cx="676" cy="546"/>
            </a:xfrm>
            <a:custGeom>
              <a:avLst/>
              <a:gdLst/>
              <a:ahLst/>
              <a:cxnLst>
                <a:cxn ang="0">
                  <a:pos x="642" y="434"/>
                </a:cxn>
                <a:cxn ang="0">
                  <a:pos x="580" y="482"/>
                </a:cxn>
                <a:cxn ang="0">
                  <a:pos x="524" y="492"/>
                </a:cxn>
                <a:cxn ang="0">
                  <a:pos x="480" y="488"/>
                </a:cxn>
                <a:cxn ang="0">
                  <a:pos x="460" y="478"/>
                </a:cxn>
                <a:cxn ang="0">
                  <a:pos x="416" y="438"/>
                </a:cxn>
                <a:cxn ang="0">
                  <a:pos x="388" y="376"/>
                </a:cxn>
                <a:cxn ang="0">
                  <a:pos x="460" y="330"/>
                </a:cxn>
                <a:cxn ang="0">
                  <a:pos x="654" y="294"/>
                </a:cxn>
                <a:cxn ang="0">
                  <a:pos x="638" y="248"/>
                </a:cxn>
                <a:cxn ang="0">
                  <a:pos x="612" y="210"/>
                </a:cxn>
                <a:cxn ang="0">
                  <a:pos x="572" y="182"/>
                </a:cxn>
                <a:cxn ang="0">
                  <a:pos x="522" y="166"/>
                </a:cxn>
                <a:cxn ang="0">
                  <a:pos x="480" y="164"/>
                </a:cxn>
                <a:cxn ang="0">
                  <a:pos x="460" y="166"/>
                </a:cxn>
                <a:cxn ang="0">
                  <a:pos x="396" y="178"/>
                </a:cxn>
                <a:cxn ang="0">
                  <a:pos x="342" y="200"/>
                </a:cxn>
                <a:cxn ang="0">
                  <a:pos x="298" y="236"/>
                </a:cxn>
                <a:cxn ang="0">
                  <a:pos x="268" y="284"/>
                </a:cxn>
                <a:cxn ang="0">
                  <a:pos x="256" y="344"/>
                </a:cxn>
                <a:cxn ang="0">
                  <a:pos x="258" y="392"/>
                </a:cxn>
                <a:cxn ang="0">
                  <a:pos x="282" y="456"/>
                </a:cxn>
                <a:cxn ang="0">
                  <a:pos x="248" y="478"/>
                </a:cxn>
                <a:cxn ang="0">
                  <a:pos x="222" y="480"/>
                </a:cxn>
                <a:cxn ang="0">
                  <a:pos x="202" y="470"/>
                </a:cxn>
                <a:cxn ang="0">
                  <a:pos x="186" y="448"/>
                </a:cxn>
                <a:cxn ang="0">
                  <a:pos x="182" y="412"/>
                </a:cxn>
                <a:cxn ang="0">
                  <a:pos x="296" y="170"/>
                </a:cxn>
                <a:cxn ang="0">
                  <a:pos x="166" y="0"/>
                </a:cxn>
                <a:cxn ang="0">
                  <a:pos x="156" y="36"/>
                </a:cxn>
                <a:cxn ang="0">
                  <a:pos x="136" y="84"/>
                </a:cxn>
                <a:cxn ang="0">
                  <a:pos x="106" y="120"/>
                </a:cxn>
                <a:cxn ang="0">
                  <a:pos x="32" y="170"/>
                </a:cxn>
                <a:cxn ang="0">
                  <a:pos x="52" y="206"/>
                </a:cxn>
                <a:cxn ang="0">
                  <a:pos x="54" y="448"/>
                </a:cxn>
                <a:cxn ang="0">
                  <a:pos x="74" y="496"/>
                </a:cxn>
                <a:cxn ang="0">
                  <a:pos x="112" y="528"/>
                </a:cxn>
                <a:cxn ang="0">
                  <a:pos x="152" y="542"/>
                </a:cxn>
                <a:cxn ang="0">
                  <a:pos x="224" y="536"/>
                </a:cxn>
                <a:cxn ang="0">
                  <a:pos x="282" y="496"/>
                </a:cxn>
                <a:cxn ang="0">
                  <a:pos x="314" y="492"/>
                </a:cxn>
                <a:cxn ang="0">
                  <a:pos x="374" y="528"/>
                </a:cxn>
                <a:cxn ang="0">
                  <a:pos x="440" y="544"/>
                </a:cxn>
                <a:cxn ang="0">
                  <a:pos x="474" y="546"/>
                </a:cxn>
                <a:cxn ang="0">
                  <a:pos x="516" y="544"/>
                </a:cxn>
                <a:cxn ang="0">
                  <a:pos x="570" y="530"/>
                </a:cxn>
                <a:cxn ang="0">
                  <a:pos x="612" y="508"/>
                </a:cxn>
                <a:cxn ang="0">
                  <a:pos x="652" y="466"/>
                </a:cxn>
                <a:cxn ang="0">
                  <a:pos x="664" y="406"/>
                </a:cxn>
                <a:cxn ang="0">
                  <a:pos x="466" y="198"/>
                </a:cxn>
                <a:cxn ang="0">
                  <a:pos x="492" y="206"/>
                </a:cxn>
                <a:cxn ang="0">
                  <a:pos x="522" y="240"/>
                </a:cxn>
                <a:cxn ang="0">
                  <a:pos x="532" y="292"/>
                </a:cxn>
                <a:cxn ang="0">
                  <a:pos x="388" y="292"/>
                </a:cxn>
                <a:cxn ang="0">
                  <a:pos x="404" y="240"/>
                </a:cxn>
                <a:cxn ang="0">
                  <a:pos x="434" y="206"/>
                </a:cxn>
                <a:cxn ang="0">
                  <a:pos x="460" y="198"/>
                </a:cxn>
              </a:cxnLst>
              <a:rect l="0" t="0" r="r" b="b"/>
              <a:pathLst>
                <a:path w="676" h="546">
                  <a:moveTo>
                    <a:pt x="664" y="406"/>
                  </a:moveTo>
                  <a:lnTo>
                    <a:pt x="664" y="406"/>
                  </a:lnTo>
                  <a:lnTo>
                    <a:pt x="642" y="434"/>
                  </a:lnTo>
                  <a:lnTo>
                    <a:pt x="620" y="456"/>
                  </a:lnTo>
                  <a:lnTo>
                    <a:pt x="600" y="472"/>
                  </a:lnTo>
                  <a:lnTo>
                    <a:pt x="580" y="482"/>
                  </a:lnTo>
                  <a:lnTo>
                    <a:pt x="562" y="488"/>
                  </a:lnTo>
                  <a:lnTo>
                    <a:pt x="542" y="492"/>
                  </a:lnTo>
                  <a:lnTo>
                    <a:pt x="524" y="492"/>
                  </a:lnTo>
                  <a:lnTo>
                    <a:pt x="504" y="492"/>
                  </a:lnTo>
                  <a:lnTo>
                    <a:pt x="504" y="492"/>
                  </a:lnTo>
                  <a:lnTo>
                    <a:pt x="480" y="488"/>
                  </a:lnTo>
                  <a:lnTo>
                    <a:pt x="470" y="484"/>
                  </a:lnTo>
                  <a:lnTo>
                    <a:pt x="460" y="478"/>
                  </a:lnTo>
                  <a:lnTo>
                    <a:pt x="460" y="478"/>
                  </a:lnTo>
                  <a:lnTo>
                    <a:pt x="444" y="468"/>
                  </a:lnTo>
                  <a:lnTo>
                    <a:pt x="430" y="454"/>
                  </a:lnTo>
                  <a:lnTo>
                    <a:pt x="416" y="438"/>
                  </a:lnTo>
                  <a:lnTo>
                    <a:pt x="404" y="418"/>
                  </a:lnTo>
                  <a:lnTo>
                    <a:pt x="396" y="398"/>
                  </a:lnTo>
                  <a:lnTo>
                    <a:pt x="388" y="376"/>
                  </a:lnTo>
                  <a:lnTo>
                    <a:pt x="384" y="354"/>
                  </a:lnTo>
                  <a:lnTo>
                    <a:pt x="384" y="330"/>
                  </a:lnTo>
                  <a:lnTo>
                    <a:pt x="460" y="330"/>
                  </a:lnTo>
                  <a:lnTo>
                    <a:pt x="660" y="330"/>
                  </a:lnTo>
                  <a:lnTo>
                    <a:pt x="660" y="330"/>
                  </a:lnTo>
                  <a:lnTo>
                    <a:pt x="654" y="294"/>
                  </a:lnTo>
                  <a:lnTo>
                    <a:pt x="650" y="278"/>
                  </a:lnTo>
                  <a:lnTo>
                    <a:pt x="644" y="264"/>
                  </a:lnTo>
                  <a:lnTo>
                    <a:pt x="638" y="248"/>
                  </a:lnTo>
                  <a:lnTo>
                    <a:pt x="630" y="234"/>
                  </a:lnTo>
                  <a:lnTo>
                    <a:pt x="622" y="222"/>
                  </a:lnTo>
                  <a:lnTo>
                    <a:pt x="612" y="210"/>
                  </a:lnTo>
                  <a:lnTo>
                    <a:pt x="600" y="200"/>
                  </a:lnTo>
                  <a:lnTo>
                    <a:pt x="586" y="190"/>
                  </a:lnTo>
                  <a:lnTo>
                    <a:pt x="572" y="182"/>
                  </a:lnTo>
                  <a:lnTo>
                    <a:pt x="556" y="176"/>
                  </a:lnTo>
                  <a:lnTo>
                    <a:pt x="540" y="170"/>
                  </a:lnTo>
                  <a:lnTo>
                    <a:pt x="522" y="166"/>
                  </a:lnTo>
                  <a:lnTo>
                    <a:pt x="502" y="164"/>
                  </a:lnTo>
                  <a:lnTo>
                    <a:pt x="480" y="164"/>
                  </a:lnTo>
                  <a:lnTo>
                    <a:pt x="480" y="164"/>
                  </a:lnTo>
                  <a:lnTo>
                    <a:pt x="470" y="164"/>
                  </a:lnTo>
                  <a:lnTo>
                    <a:pt x="460" y="166"/>
                  </a:lnTo>
                  <a:lnTo>
                    <a:pt x="460" y="166"/>
                  </a:lnTo>
                  <a:lnTo>
                    <a:pt x="438" y="168"/>
                  </a:lnTo>
                  <a:lnTo>
                    <a:pt x="416" y="172"/>
                  </a:lnTo>
                  <a:lnTo>
                    <a:pt x="396" y="178"/>
                  </a:lnTo>
                  <a:lnTo>
                    <a:pt x="376" y="184"/>
                  </a:lnTo>
                  <a:lnTo>
                    <a:pt x="358" y="192"/>
                  </a:lnTo>
                  <a:lnTo>
                    <a:pt x="342" y="200"/>
                  </a:lnTo>
                  <a:lnTo>
                    <a:pt x="326" y="212"/>
                  </a:lnTo>
                  <a:lnTo>
                    <a:pt x="310" y="224"/>
                  </a:lnTo>
                  <a:lnTo>
                    <a:pt x="298" y="236"/>
                  </a:lnTo>
                  <a:lnTo>
                    <a:pt x="286" y="252"/>
                  </a:lnTo>
                  <a:lnTo>
                    <a:pt x="276" y="268"/>
                  </a:lnTo>
                  <a:lnTo>
                    <a:pt x="268" y="284"/>
                  </a:lnTo>
                  <a:lnTo>
                    <a:pt x="262" y="304"/>
                  </a:lnTo>
                  <a:lnTo>
                    <a:pt x="258" y="324"/>
                  </a:lnTo>
                  <a:lnTo>
                    <a:pt x="256" y="344"/>
                  </a:lnTo>
                  <a:lnTo>
                    <a:pt x="254" y="368"/>
                  </a:lnTo>
                  <a:lnTo>
                    <a:pt x="254" y="368"/>
                  </a:lnTo>
                  <a:lnTo>
                    <a:pt x="258" y="392"/>
                  </a:lnTo>
                  <a:lnTo>
                    <a:pt x="262" y="416"/>
                  </a:lnTo>
                  <a:lnTo>
                    <a:pt x="272" y="438"/>
                  </a:lnTo>
                  <a:lnTo>
                    <a:pt x="282" y="456"/>
                  </a:lnTo>
                  <a:lnTo>
                    <a:pt x="282" y="456"/>
                  </a:lnTo>
                  <a:lnTo>
                    <a:pt x="264" y="470"/>
                  </a:lnTo>
                  <a:lnTo>
                    <a:pt x="248" y="478"/>
                  </a:lnTo>
                  <a:lnTo>
                    <a:pt x="238" y="480"/>
                  </a:lnTo>
                  <a:lnTo>
                    <a:pt x="230" y="480"/>
                  </a:lnTo>
                  <a:lnTo>
                    <a:pt x="222" y="480"/>
                  </a:lnTo>
                  <a:lnTo>
                    <a:pt x="214" y="478"/>
                  </a:lnTo>
                  <a:lnTo>
                    <a:pt x="208" y="474"/>
                  </a:lnTo>
                  <a:lnTo>
                    <a:pt x="202" y="470"/>
                  </a:lnTo>
                  <a:lnTo>
                    <a:pt x="196" y="464"/>
                  </a:lnTo>
                  <a:lnTo>
                    <a:pt x="190" y="456"/>
                  </a:lnTo>
                  <a:lnTo>
                    <a:pt x="186" y="448"/>
                  </a:lnTo>
                  <a:lnTo>
                    <a:pt x="184" y="438"/>
                  </a:lnTo>
                  <a:lnTo>
                    <a:pt x="182" y="426"/>
                  </a:lnTo>
                  <a:lnTo>
                    <a:pt x="182" y="412"/>
                  </a:lnTo>
                  <a:lnTo>
                    <a:pt x="180" y="206"/>
                  </a:lnTo>
                  <a:lnTo>
                    <a:pt x="296" y="206"/>
                  </a:lnTo>
                  <a:lnTo>
                    <a:pt x="296" y="170"/>
                  </a:lnTo>
                  <a:lnTo>
                    <a:pt x="180" y="170"/>
                  </a:lnTo>
                  <a:lnTo>
                    <a:pt x="180" y="6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2" y="18"/>
                  </a:lnTo>
                  <a:lnTo>
                    <a:pt x="156" y="36"/>
                  </a:lnTo>
                  <a:lnTo>
                    <a:pt x="150" y="54"/>
                  </a:lnTo>
                  <a:lnTo>
                    <a:pt x="144" y="68"/>
                  </a:lnTo>
                  <a:lnTo>
                    <a:pt x="136" y="84"/>
                  </a:lnTo>
                  <a:lnTo>
                    <a:pt x="126" y="96"/>
                  </a:lnTo>
                  <a:lnTo>
                    <a:pt x="118" y="110"/>
                  </a:lnTo>
                  <a:lnTo>
                    <a:pt x="106" y="120"/>
                  </a:lnTo>
                  <a:lnTo>
                    <a:pt x="84" y="140"/>
                  </a:lnTo>
                  <a:lnTo>
                    <a:pt x="58" y="156"/>
                  </a:lnTo>
                  <a:lnTo>
                    <a:pt x="32" y="170"/>
                  </a:lnTo>
                  <a:lnTo>
                    <a:pt x="2" y="178"/>
                  </a:lnTo>
                  <a:lnTo>
                    <a:pt x="0" y="206"/>
                  </a:lnTo>
                  <a:lnTo>
                    <a:pt x="52" y="206"/>
                  </a:lnTo>
                  <a:lnTo>
                    <a:pt x="52" y="426"/>
                  </a:lnTo>
                  <a:lnTo>
                    <a:pt x="52" y="426"/>
                  </a:lnTo>
                  <a:lnTo>
                    <a:pt x="54" y="448"/>
                  </a:lnTo>
                  <a:lnTo>
                    <a:pt x="58" y="466"/>
                  </a:lnTo>
                  <a:lnTo>
                    <a:pt x="66" y="482"/>
                  </a:lnTo>
                  <a:lnTo>
                    <a:pt x="74" y="496"/>
                  </a:lnTo>
                  <a:lnTo>
                    <a:pt x="86" y="508"/>
                  </a:lnTo>
                  <a:lnTo>
                    <a:pt x="98" y="518"/>
                  </a:lnTo>
                  <a:lnTo>
                    <a:pt x="112" y="528"/>
                  </a:lnTo>
                  <a:lnTo>
                    <a:pt x="126" y="534"/>
                  </a:lnTo>
                  <a:lnTo>
                    <a:pt x="126" y="534"/>
                  </a:lnTo>
                  <a:lnTo>
                    <a:pt x="152" y="542"/>
                  </a:lnTo>
                  <a:lnTo>
                    <a:pt x="176" y="544"/>
                  </a:lnTo>
                  <a:lnTo>
                    <a:pt x="200" y="542"/>
                  </a:lnTo>
                  <a:lnTo>
                    <a:pt x="224" y="536"/>
                  </a:lnTo>
                  <a:lnTo>
                    <a:pt x="244" y="526"/>
                  </a:lnTo>
                  <a:lnTo>
                    <a:pt x="264" y="514"/>
                  </a:lnTo>
                  <a:lnTo>
                    <a:pt x="282" y="496"/>
                  </a:lnTo>
                  <a:lnTo>
                    <a:pt x="298" y="476"/>
                  </a:lnTo>
                  <a:lnTo>
                    <a:pt x="298" y="476"/>
                  </a:lnTo>
                  <a:lnTo>
                    <a:pt x="314" y="492"/>
                  </a:lnTo>
                  <a:lnTo>
                    <a:pt x="334" y="506"/>
                  </a:lnTo>
                  <a:lnTo>
                    <a:pt x="354" y="518"/>
                  </a:lnTo>
                  <a:lnTo>
                    <a:pt x="374" y="528"/>
                  </a:lnTo>
                  <a:lnTo>
                    <a:pt x="396" y="534"/>
                  </a:lnTo>
                  <a:lnTo>
                    <a:pt x="418" y="540"/>
                  </a:lnTo>
                  <a:lnTo>
                    <a:pt x="440" y="544"/>
                  </a:lnTo>
                  <a:lnTo>
                    <a:pt x="460" y="546"/>
                  </a:lnTo>
                  <a:lnTo>
                    <a:pt x="460" y="546"/>
                  </a:lnTo>
                  <a:lnTo>
                    <a:pt x="474" y="546"/>
                  </a:lnTo>
                  <a:lnTo>
                    <a:pt x="474" y="546"/>
                  </a:lnTo>
                  <a:lnTo>
                    <a:pt x="496" y="546"/>
                  </a:lnTo>
                  <a:lnTo>
                    <a:pt x="516" y="544"/>
                  </a:lnTo>
                  <a:lnTo>
                    <a:pt x="534" y="540"/>
                  </a:lnTo>
                  <a:lnTo>
                    <a:pt x="552" y="536"/>
                  </a:lnTo>
                  <a:lnTo>
                    <a:pt x="570" y="530"/>
                  </a:lnTo>
                  <a:lnTo>
                    <a:pt x="584" y="524"/>
                  </a:lnTo>
                  <a:lnTo>
                    <a:pt x="598" y="516"/>
                  </a:lnTo>
                  <a:lnTo>
                    <a:pt x="612" y="508"/>
                  </a:lnTo>
                  <a:lnTo>
                    <a:pt x="624" y="498"/>
                  </a:lnTo>
                  <a:lnTo>
                    <a:pt x="634" y="488"/>
                  </a:lnTo>
                  <a:lnTo>
                    <a:pt x="652" y="466"/>
                  </a:lnTo>
                  <a:lnTo>
                    <a:pt x="666" y="444"/>
                  </a:lnTo>
                  <a:lnTo>
                    <a:pt x="676" y="418"/>
                  </a:lnTo>
                  <a:lnTo>
                    <a:pt x="664" y="406"/>
                  </a:lnTo>
                  <a:close/>
                  <a:moveTo>
                    <a:pt x="460" y="198"/>
                  </a:moveTo>
                  <a:lnTo>
                    <a:pt x="460" y="198"/>
                  </a:lnTo>
                  <a:lnTo>
                    <a:pt x="466" y="198"/>
                  </a:lnTo>
                  <a:lnTo>
                    <a:pt x="466" y="198"/>
                  </a:lnTo>
                  <a:lnTo>
                    <a:pt x="478" y="200"/>
                  </a:lnTo>
                  <a:lnTo>
                    <a:pt x="492" y="206"/>
                  </a:lnTo>
                  <a:lnTo>
                    <a:pt x="504" y="214"/>
                  </a:lnTo>
                  <a:lnTo>
                    <a:pt x="514" y="226"/>
                  </a:lnTo>
                  <a:lnTo>
                    <a:pt x="522" y="240"/>
                  </a:lnTo>
                  <a:lnTo>
                    <a:pt x="528" y="256"/>
                  </a:lnTo>
                  <a:lnTo>
                    <a:pt x="532" y="272"/>
                  </a:lnTo>
                  <a:lnTo>
                    <a:pt x="532" y="292"/>
                  </a:lnTo>
                  <a:lnTo>
                    <a:pt x="460" y="292"/>
                  </a:lnTo>
                  <a:lnTo>
                    <a:pt x="388" y="292"/>
                  </a:lnTo>
                  <a:lnTo>
                    <a:pt x="388" y="292"/>
                  </a:lnTo>
                  <a:lnTo>
                    <a:pt x="390" y="272"/>
                  </a:lnTo>
                  <a:lnTo>
                    <a:pt x="396" y="254"/>
                  </a:lnTo>
                  <a:lnTo>
                    <a:pt x="404" y="240"/>
                  </a:lnTo>
                  <a:lnTo>
                    <a:pt x="412" y="226"/>
                  </a:lnTo>
                  <a:lnTo>
                    <a:pt x="424" y="216"/>
                  </a:lnTo>
                  <a:lnTo>
                    <a:pt x="434" y="206"/>
                  </a:lnTo>
                  <a:lnTo>
                    <a:pt x="448" y="202"/>
                  </a:lnTo>
                  <a:lnTo>
                    <a:pt x="460" y="198"/>
                  </a:lnTo>
                  <a:lnTo>
                    <a:pt x="460" y="19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12" name="Freeform 6"/>
            <p:cNvSpPr>
              <a:spLocks noEditPoints="1"/>
            </p:cNvSpPr>
            <p:nvPr/>
          </p:nvSpPr>
          <p:spPr bwMode="auto">
            <a:xfrm>
              <a:off x="1152" y="1254"/>
              <a:ext cx="958" cy="522"/>
            </a:xfrm>
            <a:custGeom>
              <a:avLst/>
              <a:gdLst/>
              <a:ahLst/>
              <a:cxnLst>
                <a:cxn ang="0">
                  <a:pos x="666" y="108"/>
                </a:cxn>
                <a:cxn ang="0">
                  <a:pos x="578" y="140"/>
                </a:cxn>
                <a:cxn ang="0">
                  <a:pos x="514" y="196"/>
                </a:cxn>
                <a:cxn ang="0">
                  <a:pos x="476" y="270"/>
                </a:cxn>
                <a:cxn ang="0">
                  <a:pos x="472" y="332"/>
                </a:cxn>
                <a:cxn ang="0">
                  <a:pos x="488" y="386"/>
                </a:cxn>
                <a:cxn ang="0">
                  <a:pos x="396" y="448"/>
                </a:cxn>
                <a:cxn ang="0">
                  <a:pos x="314" y="464"/>
                </a:cxn>
                <a:cxn ang="0">
                  <a:pos x="256" y="450"/>
                </a:cxn>
                <a:cxn ang="0">
                  <a:pos x="198" y="406"/>
                </a:cxn>
                <a:cxn ang="0">
                  <a:pos x="162" y="340"/>
                </a:cxn>
                <a:cxn ang="0">
                  <a:pos x="146" y="264"/>
                </a:cxn>
                <a:cxn ang="0">
                  <a:pos x="152" y="186"/>
                </a:cxn>
                <a:cxn ang="0">
                  <a:pos x="178" y="114"/>
                </a:cxn>
                <a:cxn ang="0">
                  <a:pos x="228" y="62"/>
                </a:cxn>
                <a:cxn ang="0">
                  <a:pos x="300" y="36"/>
                </a:cxn>
                <a:cxn ang="0">
                  <a:pos x="366" y="42"/>
                </a:cxn>
                <a:cxn ang="0">
                  <a:pos x="428" y="74"/>
                </a:cxn>
                <a:cxn ang="0">
                  <a:pos x="462" y="122"/>
                </a:cxn>
                <a:cxn ang="0">
                  <a:pos x="502" y="186"/>
                </a:cxn>
                <a:cxn ang="0">
                  <a:pos x="480" y="14"/>
                </a:cxn>
                <a:cxn ang="0">
                  <a:pos x="454" y="30"/>
                </a:cxn>
                <a:cxn ang="0">
                  <a:pos x="342" y="4"/>
                </a:cxn>
                <a:cxn ang="0">
                  <a:pos x="252" y="4"/>
                </a:cxn>
                <a:cxn ang="0">
                  <a:pos x="160" y="28"/>
                </a:cxn>
                <a:cxn ang="0">
                  <a:pos x="70" y="88"/>
                </a:cxn>
                <a:cxn ang="0">
                  <a:pos x="10" y="188"/>
                </a:cxn>
                <a:cxn ang="0">
                  <a:pos x="2" y="296"/>
                </a:cxn>
                <a:cxn ang="0">
                  <a:pos x="42" y="410"/>
                </a:cxn>
                <a:cxn ang="0">
                  <a:pos x="120" y="482"/>
                </a:cxn>
                <a:cxn ang="0">
                  <a:pos x="216" y="516"/>
                </a:cxn>
                <a:cxn ang="0">
                  <a:pos x="282" y="522"/>
                </a:cxn>
                <a:cxn ang="0">
                  <a:pos x="384" y="500"/>
                </a:cxn>
                <a:cxn ang="0">
                  <a:pos x="484" y="432"/>
                </a:cxn>
                <a:cxn ang="0">
                  <a:pos x="540" y="456"/>
                </a:cxn>
                <a:cxn ang="0">
                  <a:pos x="648" y="510"/>
                </a:cxn>
                <a:cxn ang="0">
                  <a:pos x="740" y="518"/>
                </a:cxn>
                <a:cxn ang="0">
                  <a:pos x="830" y="494"/>
                </a:cxn>
                <a:cxn ang="0">
                  <a:pos x="902" y="444"/>
                </a:cxn>
                <a:cxn ang="0">
                  <a:pos x="948" y="374"/>
                </a:cxn>
                <a:cxn ang="0">
                  <a:pos x="958" y="312"/>
                </a:cxn>
                <a:cxn ang="0">
                  <a:pos x="940" y="230"/>
                </a:cxn>
                <a:cxn ang="0">
                  <a:pos x="888" y="164"/>
                </a:cxn>
                <a:cxn ang="0">
                  <a:pos x="810" y="120"/>
                </a:cxn>
                <a:cxn ang="0">
                  <a:pos x="714" y="104"/>
                </a:cxn>
                <a:cxn ang="0">
                  <a:pos x="702" y="480"/>
                </a:cxn>
                <a:cxn ang="0">
                  <a:pos x="656" y="460"/>
                </a:cxn>
                <a:cxn ang="0">
                  <a:pos x="620" y="418"/>
                </a:cxn>
                <a:cxn ang="0">
                  <a:pos x="598" y="360"/>
                </a:cxn>
                <a:cxn ang="0">
                  <a:pos x="592" y="310"/>
                </a:cxn>
                <a:cxn ang="0">
                  <a:pos x="602" y="242"/>
                </a:cxn>
                <a:cxn ang="0">
                  <a:pos x="628" y="188"/>
                </a:cxn>
                <a:cxn ang="0">
                  <a:pos x="666" y="150"/>
                </a:cxn>
                <a:cxn ang="0">
                  <a:pos x="714" y="138"/>
                </a:cxn>
                <a:cxn ang="0">
                  <a:pos x="750" y="146"/>
                </a:cxn>
                <a:cxn ang="0">
                  <a:pos x="790" y="176"/>
                </a:cxn>
                <a:cxn ang="0">
                  <a:pos x="818" y="228"/>
                </a:cxn>
                <a:cxn ang="0">
                  <a:pos x="832" y="292"/>
                </a:cxn>
                <a:cxn ang="0">
                  <a:pos x="830" y="344"/>
                </a:cxn>
                <a:cxn ang="0">
                  <a:pos x="806" y="418"/>
                </a:cxn>
                <a:cxn ang="0">
                  <a:pos x="770" y="460"/>
                </a:cxn>
                <a:cxn ang="0">
                  <a:pos x="726" y="480"/>
                </a:cxn>
              </a:cxnLst>
              <a:rect l="0" t="0" r="r" b="b"/>
              <a:pathLst>
                <a:path w="958" h="522">
                  <a:moveTo>
                    <a:pt x="714" y="104"/>
                  </a:moveTo>
                  <a:lnTo>
                    <a:pt x="714" y="104"/>
                  </a:lnTo>
                  <a:lnTo>
                    <a:pt x="690" y="104"/>
                  </a:lnTo>
                  <a:lnTo>
                    <a:pt x="666" y="108"/>
                  </a:lnTo>
                  <a:lnTo>
                    <a:pt x="642" y="112"/>
                  </a:lnTo>
                  <a:lnTo>
                    <a:pt x="620" y="120"/>
                  </a:lnTo>
                  <a:lnTo>
                    <a:pt x="598" y="128"/>
                  </a:lnTo>
                  <a:lnTo>
                    <a:pt x="578" y="140"/>
                  </a:lnTo>
                  <a:lnTo>
                    <a:pt x="560" y="152"/>
                  </a:lnTo>
                  <a:lnTo>
                    <a:pt x="542" y="164"/>
                  </a:lnTo>
                  <a:lnTo>
                    <a:pt x="528" y="180"/>
                  </a:lnTo>
                  <a:lnTo>
                    <a:pt x="514" y="196"/>
                  </a:lnTo>
                  <a:lnTo>
                    <a:pt x="500" y="212"/>
                  </a:lnTo>
                  <a:lnTo>
                    <a:pt x="490" y="230"/>
                  </a:lnTo>
                  <a:lnTo>
                    <a:pt x="482" y="250"/>
                  </a:lnTo>
                  <a:lnTo>
                    <a:pt x="476" y="270"/>
                  </a:lnTo>
                  <a:lnTo>
                    <a:pt x="472" y="290"/>
                  </a:lnTo>
                  <a:lnTo>
                    <a:pt x="472" y="312"/>
                  </a:lnTo>
                  <a:lnTo>
                    <a:pt x="472" y="312"/>
                  </a:lnTo>
                  <a:lnTo>
                    <a:pt x="472" y="332"/>
                  </a:lnTo>
                  <a:lnTo>
                    <a:pt x="476" y="350"/>
                  </a:lnTo>
                  <a:lnTo>
                    <a:pt x="480" y="368"/>
                  </a:lnTo>
                  <a:lnTo>
                    <a:pt x="488" y="386"/>
                  </a:lnTo>
                  <a:lnTo>
                    <a:pt x="488" y="386"/>
                  </a:lnTo>
                  <a:lnTo>
                    <a:pt x="466" y="406"/>
                  </a:lnTo>
                  <a:lnTo>
                    <a:pt x="442" y="424"/>
                  </a:lnTo>
                  <a:lnTo>
                    <a:pt x="420" y="436"/>
                  </a:lnTo>
                  <a:lnTo>
                    <a:pt x="396" y="448"/>
                  </a:lnTo>
                  <a:lnTo>
                    <a:pt x="374" y="456"/>
                  </a:lnTo>
                  <a:lnTo>
                    <a:pt x="352" y="460"/>
                  </a:lnTo>
                  <a:lnTo>
                    <a:pt x="332" y="464"/>
                  </a:lnTo>
                  <a:lnTo>
                    <a:pt x="314" y="464"/>
                  </a:lnTo>
                  <a:lnTo>
                    <a:pt x="314" y="464"/>
                  </a:lnTo>
                  <a:lnTo>
                    <a:pt x="294" y="460"/>
                  </a:lnTo>
                  <a:lnTo>
                    <a:pt x="274" y="456"/>
                  </a:lnTo>
                  <a:lnTo>
                    <a:pt x="256" y="450"/>
                  </a:lnTo>
                  <a:lnTo>
                    <a:pt x="240" y="440"/>
                  </a:lnTo>
                  <a:lnTo>
                    <a:pt x="224" y="430"/>
                  </a:lnTo>
                  <a:lnTo>
                    <a:pt x="210" y="418"/>
                  </a:lnTo>
                  <a:lnTo>
                    <a:pt x="198" y="406"/>
                  </a:lnTo>
                  <a:lnTo>
                    <a:pt x="186" y="390"/>
                  </a:lnTo>
                  <a:lnTo>
                    <a:pt x="176" y="374"/>
                  </a:lnTo>
                  <a:lnTo>
                    <a:pt x="168" y="358"/>
                  </a:lnTo>
                  <a:lnTo>
                    <a:pt x="162" y="340"/>
                  </a:lnTo>
                  <a:lnTo>
                    <a:pt x="156" y="322"/>
                  </a:lnTo>
                  <a:lnTo>
                    <a:pt x="150" y="302"/>
                  </a:lnTo>
                  <a:lnTo>
                    <a:pt x="148" y="284"/>
                  </a:lnTo>
                  <a:lnTo>
                    <a:pt x="146" y="264"/>
                  </a:lnTo>
                  <a:lnTo>
                    <a:pt x="144" y="244"/>
                  </a:lnTo>
                  <a:lnTo>
                    <a:pt x="146" y="224"/>
                  </a:lnTo>
                  <a:lnTo>
                    <a:pt x="148" y="204"/>
                  </a:lnTo>
                  <a:lnTo>
                    <a:pt x="152" y="186"/>
                  </a:lnTo>
                  <a:lnTo>
                    <a:pt x="156" y="166"/>
                  </a:lnTo>
                  <a:lnTo>
                    <a:pt x="162" y="148"/>
                  </a:lnTo>
                  <a:lnTo>
                    <a:pt x="170" y="132"/>
                  </a:lnTo>
                  <a:lnTo>
                    <a:pt x="178" y="114"/>
                  </a:lnTo>
                  <a:lnTo>
                    <a:pt x="190" y="100"/>
                  </a:lnTo>
                  <a:lnTo>
                    <a:pt x="200" y="86"/>
                  </a:lnTo>
                  <a:lnTo>
                    <a:pt x="214" y="74"/>
                  </a:lnTo>
                  <a:lnTo>
                    <a:pt x="228" y="62"/>
                  </a:lnTo>
                  <a:lnTo>
                    <a:pt x="244" y="54"/>
                  </a:lnTo>
                  <a:lnTo>
                    <a:pt x="260" y="46"/>
                  </a:lnTo>
                  <a:lnTo>
                    <a:pt x="280" y="40"/>
                  </a:lnTo>
                  <a:lnTo>
                    <a:pt x="300" y="36"/>
                  </a:lnTo>
                  <a:lnTo>
                    <a:pt x="320" y="36"/>
                  </a:lnTo>
                  <a:lnTo>
                    <a:pt x="320" y="36"/>
                  </a:lnTo>
                  <a:lnTo>
                    <a:pt x="344" y="38"/>
                  </a:lnTo>
                  <a:lnTo>
                    <a:pt x="366" y="42"/>
                  </a:lnTo>
                  <a:lnTo>
                    <a:pt x="384" y="46"/>
                  </a:lnTo>
                  <a:lnTo>
                    <a:pt x="402" y="54"/>
                  </a:lnTo>
                  <a:lnTo>
                    <a:pt x="416" y="64"/>
                  </a:lnTo>
                  <a:lnTo>
                    <a:pt x="428" y="74"/>
                  </a:lnTo>
                  <a:lnTo>
                    <a:pt x="438" y="84"/>
                  </a:lnTo>
                  <a:lnTo>
                    <a:pt x="448" y="96"/>
                  </a:lnTo>
                  <a:lnTo>
                    <a:pt x="456" y="108"/>
                  </a:lnTo>
                  <a:lnTo>
                    <a:pt x="462" y="122"/>
                  </a:lnTo>
                  <a:lnTo>
                    <a:pt x="470" y="148"/>
                  </a:lnTo>
                  <a:lnTo>
                    <a:pt x="478" y="172"/>
                  </a:lnTo>
                  <a:lnTo>
                    <a:pt x="482" y="192"/>
                  </a:lnTo>
                  <a:lnTo>
                    <a:pt x="502" y="186"/>
                  </a:lnTo>
                  <a:lnTo>
                    <a:pt x="500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80" y="14"/>
                  </a:lnTo>
                  <a:lnTo>
                    <a:pt x="474" y="22"/>
                  </a:lnTo>
                  <a:lnTo>
                    <a:pt x="466" y="28"/>
                  </a:lnTo>
                  <a:lnTo>
                    <a:pt x="454" y="30"/>
                  </a:lnTo>
                  <a:lnTo>
                    <a:pt x="454" y="30"/>
                  </a:lnTo>
                  <a:lnTo>
                    <a:pt x="434" y="24"/>
                  </a:lnTo>
                  <a:lnTo>
                    <a:pt x="392" y="12"/>
                  </a:lnTo>
                  <a:lnTo>
                    <a:pt x="368" y="8"/>
                  </a:lnTo>
                  <a:lnTo>
                    <a:pt x="342" y="4"/>
                  </a:lnTo>
                  <a:lnTo>
                    <a:pt x="314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2" y="4"/>
                  </a:lnTo>
                  <a:lnTo>
                    <a:pt x="230" y="8"/>
                  </a:lnTo>
                  <a:lnTo>
                    <a:pt x="206" y="12"/>
                  </a:lnTo>
                  <a:lnTo>
                    <a:pt x="184" y="20"/>
                  </a:lnTo>
                  <a:lnTo>
                    <a:pt x="160" y="28"/>
                  </a:lnTo>
                  <a:lnTo>
                    <a:pt x="136" y="40"/>
                  </a:lnTo>
                  <a:lnTo>
                    <a:pt x="112" y="54"/>
                  </a:lnTo>
                  <a:lnTo>
                    <a:pt x="90" y="68"/>
                  </a:lnTo>
                  <a:lnTo>
                    <a:pt x="70" y="88"/>
                  </a:lnTo>
                  <a:lnTo>
                    <a:pt x="52" y="108"/>
                  </a:lnTo>
                  <a:lnTo>
                    <a:pt x="34" y="132"/>
                  </a:lnTo>
                  <a:lnTo>
                    <a:pt x="20" y="158"/>
                  </a:lnTo>
                  <a:lnTo>
                    <a:pt x="10" y="188"/>
                  </a:lnTo>
                  <a:lnTo>
                    <a:pt x="2" y="222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2" y="296"/>
                  </a:lnTo>
                  <a:lnTo>
                    <a:pt x="6" y="328"/>
                  </a:lnTo>
                  <a:lnTo>
                    <a:pt x="16" y="360"/>
                  </a:lnTo>
                  <a:lnTo>
                    <a:pt x="28" y="386"/>
                  </a:lnTo>
                  <a:lnTo>
                    <a:pt x="42" y="410"/>
                  </a:lnTo>
                  <a:lnTo>
                    <a:pt x="58" y="432"/>
                  </a:lnTo>
                  <a:lnTo>
                    <a:pt x="78" y="452"/>
                  </a:lnTo>
                  <a:lnTo>
                    <a:pt x="98" y="468"/>
                  </a:lnTo>
                  <a:lnTo>
                    <a:pt x="120" y="482"/>
                  </a:lnTo>
                  <a:lnTo>
                    <a:pt x="144" y="492"/>
                  </a:lnTo>
                  <a:lnTo>
                    <a:pt x="168" y="502"/>
                  </a:lnTo>
                  <a:lnTo>
                    <a:pt x="192" y="510"/>
                  </a:lnTo>
                  <a:lnTo>
                    <a:pt x="216" y="516"/>
                  </a:lnTo>
                  <a:lnTo>
                    <a:pt x="238" y="518"/>
                  </a:lnTo>
                  <a:lnTo>
                    <a:pt x="262" y="520"/>
                  </a:lnTo>
                  <a:lnTo>
                    <a:pt x="282" y="522"/>
                  </a:lnTo>
                  <a:lnTo>
                    <a:pt x="282" y="522"/>
                  </a:lnTo>
                  <a:lnTo>
                    <a:pt x="302" y="520"/>
                  </a:lnTo>
                  <a:lnTo>
                    <a:pt x="320" y="518"/>
                  </a:lnTo>
                  <a:lnTo>
                    <a:pt x="354" y="510"/>
                  </a:lnTo>
                  <a:lnTo>
                    <a:pt x="384" y="500"/>
                  </a:lnTo>
                  <a:lnTo>
                    <a:pt x="414" y="484"/>
                  </a:lnTo>
                  <a:lnTo>
                    <a:pt x="438" y="468"/>
                  </a:lnTo>
                  <a:lnTo>
                    <a:pt x="462" y="450"/>
                  </a:lnTo>
                  <a:lnTo>
                    <a:pt x="484" y="432"/>
                  </a:lnTo>
                  <a:lnTo>
                    <a:pt x="502" y="412"/>
                  </a:lnTo>
                  <a:lnTo>
                    <a:pt x="502" y="412"/>
                  </a:lnTo>
                  <a:lnTo>
                    <a:pt x="520" y="436"/>
                  </a:lnTo>
                  <a:lnTo>
                    <a:pt x="540" y="456"/>
                  </a:lnTo>
                  <a:lnTo>
                    <a:pt x="564" y="474"/>
                  </a:lnTo>
                  <a:lnTo>
                    <a:pt x="590" y="488"/>
                  </a:lnTo>
                  <a:lnTo>
                    <a:pt x="618" y="502"/>
                  </a:lnTo>
                  <a:lnTo>
                    <a:pt x="648" y="510"/>
                  </a:lnTo>
                  <a:lnTo>
                    <a:pt x="680" y="516"/>
                  </a:lnTo>
                  <a:lnTo>
                    <a:pt x="714" y="520"/>
                  </a:lnTo>
                  <a:lnTo>
                    <a:pt x="714" y="520"/>
                  </a:lnTo>
                  <a:lnTo>
                    <a:pt x="740" y="518"/>
                  </a:lnTo>
                  <a:lnTo>
                    <a:pt x="764" y="514"/>
                  </a:lnTo>
                  <a:lnTo>
                    <a:pt x="786" y="510"/>
                  </a:lnTo>
                  <a:lnTo>
                    <a:pt x="810" y="502"/>
                  </a:lnTo>
                  <a:lnTo>
                    <a:pt x="830" y="494"/>
                  </a:lnTo>
                  <a:lnTo>
                    <a:pt x="850" y="484"/>
                  </a:lnTo>
                  <a:lnTo>
                    <a:pt x="870" y="472"/>
                  </a:lnTo>
                  <a:lnTo>
                    <a:pt x="888" y="458"/>
                  </a:lnTo>
                  <a:lnTo>
                    <a:pt x="902" y="444"/>
                  </a:lnTo>
                  <a:lnTo>
                    <a:pt x="916" y="428"/>
                  </a:lnTo>
                  <a:lnTo>
                    <a:pt x="930" y="410"/>
                  </a:lnTo>
                  <a:lnTo>
                    <a:pt x="940" y="392"/>
                  </a:lnTo>
                  <a:lnTo>
                    <a:pt x="948" y="374"/>
                  </a:lnTo>
                  <a:lnTo>
                    <a:pt x="954" y="354"/>
                  </a:lnTo>
                  <a:lnTo>
                    <a:pt x="958" y="334"/>
                  </a:lnTo>
                  <a:lnTo>
                    <a:pt x="958" y="312"/>
                  </a:lnTo>
                  <a:lnTo>
                    <a:pt x="958" y="312"/>
                  </a:lnTo>
                  <a:lnTo>
                    <a:pt x="958" y="290"/>
                  </a:lnTo>
                  <a:lnTo>
                    <a:pt x="954" y="270"/>
                  </a:lnTo>
                  <a:lnTo>
                    <a:pt x="948" y="250"/>
                  </a:lnTo>
                  <a:lnTo>
                    <a:pt x="940" y="230"/>
                  </a:lnTo>
                  <a:lnTo>
                    <a:pt x="930" y="212"/>
                  </a:lnTo>
                  <a:lnTo>
                    <a:pt x="916" y="196"/>
                  </a:lnTo>
                  <a:lnTo>
                    <a:pt x="902" y="180"/>
                  </a:lnTo>
                  <a:lnTo>
                    <a:pt x="888" y="164"/>
                  </a:lnTo>
                  <a:lnTo>
                    <a:pt x="870" y="152"/>
                  </a:lnTo>
                  <a:lnTo>
                    <a:pt x="850" y="140"/>
                  </a:lnTo>
                  <a:lnTo>
                    <a:pt x="830" y="128"/>
                  </a:lnTo>
                  <a:lnTo>
                    <a:pt x="810" y="120"/>
                  </a:lnTo>
                  <a:lnTo>
                    <a:pt x="786" y="112"/>
                  </a:lnTo>
                  <a:lnTo>
                    <a:pt x="764" y="108"/>
                  </a:lnTo>
                  <a:lnTo>
                    <a:pt x="740" y="104"/>
                  </a:lnTo>
                  <a:lnTo>
                    <a:pt x="714" y="104"/>
                  </a:lnTo>
                  <a:lnTo>
                    <a:pt x="714" y="104"/>
                  </a:lnTo>
                  <a:close/>
                  <a:moveTo>
                    <a:pt x="714" y="482"/>
                  </a:moveTo>
                  <a:lnTo>
                    <a:pt x="714" y="482"/>
                  </a:lnTo>
                  <a:lnTo>
                    <a:pt x="702" y="480"/>
                  </a:lnTo>
                  <a:lnTo>
                    <a:pt x="690" y="478"/>
                  </a:lnTo>
                  <a:lnTo>
                    <a:pt x="678" y="474"/>
                  </a:lnTo>
                  <a:lnTo>
                    <a:pt x="666" y="468"/>
                  </a:lnTo>
                  <a:lnTo>
                    <a:pt x="656" y="460"/>
                  </a:lnTo>
                  <a:lnTo>
                    <a:pt x="646" y="452"/>
                  </a:lnTo>
                  <a:lnTo>
                    <a:pt x="636" y="442"/>
                  </a:lnTo>
                  <a:lnTo>
                    <a:pt x="628" y="430"/>
                  </a:lnTo>
                  <a:lnTo>
                    <a:pt x="620" y="418"/>
                  </a:lnTo>
                  <a:lnTo>
                    <a:pt x="614" y="406"/>
                  </a:lnTo>
                  <a:lnTo>
                    <a:pt x="608" y="392"/>
                  </a:lnTo>
                  <a:lnTo>
                    <a:pt x="602" y="376"/>
                  </a:lnTo>
                  <a:lnTo>
                    <a:pt x="598" y="360"/>
                  </a:lnTo>
                  <a:lnTo>
                    <a:pt x="596" y="344"/>
                  </a:lnTo>
                  <a:lnTo>
                    <a:pt x="594" y="328"/>
                  </a:lnTo>
                  <a:lnTo>
                    <a:pt x="592" y="310"/>
                  </a:lnTo>
                  <a:lnTo>
                    <a:pt x="592" y="310"/>
                  </a:lnTo>
                  <a:lnTo>
                    <a:pt x="594" y="292"/>
                  </a:lnTo>
                  <a:lnTo>
                    <a:pt x="596" y="276"/>
                  </a:lnTo>
                  <a:lnTo>
                    <a:pt x="598" y="258"/>
                  </a:lnTo>
                  <a:lnTo>
                    <a:pt x="602" y="242"/>
                  </a:lnTo>
                  <a:lnTo>
                    <a:pt x="608" y="228"/>
                  </a:lnTo>
                  <a:lnTo>
                    <a:pt x="614" y="214"/>
                  </a:lnTo>
                  <a:lnTo>
                    <a:pt x="620" y="200"/>
                  </a:lnTo>
                  <a:lnTo>
                    <a:pt x="628" y="188"/>
                  </a:lnTo>
                  <a:lnTo>
                    <a:pt x="636" y="176"/>
                  </a:lnTo>
                  <a:lnTo>
                    <a:pt x="646" y="166"/>
                  </a:lnTo>
                  <a:lnTo>
                    <a:pt x="656" y="158"/>
                  </a:lnTo>
                  <a:lnTo>
                    <a:pt x="666" y="150"/>
                  </a:lnTo>
                  <a:lnTo>
                    <a:pt x="678" y="146"/>
                  </a:lnTo>
                  <a:lnTo>
                    <a:pt x="690" y="140"/>
                  </a:lnTo>
                  <a:lnTo>
                    <a:pt x="702" y="138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26" y="138"/>
                  </a:lnTo>
                  <a:lnTo>
                    <a:pt x="738" y="140"/>
                  </a:lnTo>
                  <a:lnTo>
                    <a:pt x="750" y="146"/>
                  </a:lnTo>
                  <a:lnTo>
                    <a:pt x="760" y="150"/>
                  </a:lnTo>
                  <a:lnTo>
                    <a:pt x="770" y="158"/>
                  </a:lnTo>
                  <a:lnTo>
                    <a:pt x="780" y="166"/>
                  </a:lnTo>
                  <a:lnTo>
                    <a:pt x="790" y="176"/>
                  </a:lnTo>
                  <a:lnTo>
                    <a:pt x="798" y="188"/>
                  </a:lnTo>
                  <a:lnTo>
                    <a:pt x="806" y="200"/>
                  </a:lnTo>
                  <a:lnTo>
                    <a:pt x="812" y="214"/>
                  </a:lnTo>
                  <a:lnTo>
                    <a:pt x="818" y="228"/>
                  </a:lnTo>
                  <a:lnTo>
                    <a:pt x="824" y="242"/>
                  </a:lnTo>
                  <a:lnTo>
                    <a:pt x="828" y="258"/>
                  </a:lnTo>
                  <a:lnTo>
                    <a:pt x="830" y="276"/>
                  </a:lnTo>
                  <a:lnTo>
                    <a:pt x="832" y="292"/>
                  </a:lnTo>
                  <a:lnTo>
                    <a:pt x="834" y="310"/>
                  </a:lnTo>
                  <a:lnTo>
                    <a:pt x="834" y="310"/>
                  </a:lnTo>
                  <a:lnTo>
                    <a:pt x="832" y="328"/>
                  </a:lnTo>
                  <a:lnTo>
                    <a:pt x="830" y="344"/>
                  </a:lnTo>
                  <a:lnTo>
                    <a:pt x="828" y="360"/>
                  </a:lnTo>
                  <a:lnTo>
                    <a:pt x="824" y="376"/>
                  </a:lnTo>
                  <a:lnTo>
                    <a:pt x="812" y="406"/>
                  </a:lnTo>
                  <a:lnTo>
                    <a:pt x="806" y="418"/>
                  </a:lnTo>
                  <a:lnTo>
                    <a:pt x="798" y="430"/>
                  </a:lnTo>
                  <a:lnTo>
                    <a:pt x="790" y="442"/>
                  </a:lnTo>
                  <a:lnTo>
                    <a:pt x="780" y="452"/>
                  </a:lnTo>
                  <a:lnTo>
                    <a:pt x="770" y="460"/>
                  </a:lnTo>
                  <a:lnTo>
                    <a:pt x="760" y="468"/>
                  </a:lnTo>
                  <a:lnTo>
                    <a:pt x="750" y="474"/>
                  </a:lnTo>
                  <a:lnTo>
                    <a:pt x="738" y="478"/>
                  </a:lnTo>
                  <a:lnTo>
                    <a:pt x="726" y="480"/>
                  </a:lnTo>
                  <a:lnTo>
                    <a:pt x="714" y="482"/>
                  </a:lnTo>
                  <a:lnTo>
                    <a:pt x="714" y="48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13" name="Freeform 7"/>
            <p:cNvSpPr>
              <a:spLocks noEditPoints="1"/>
            </p:cNvSpPr>
            <p:nvPr/>
          </p:nvSpPr>
          <p:spPr bwMode="auto">
            <a:xfrm>
              <a:off x="2266" y="1358"/>
              <a:ext cx="486" cy="416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48" y="16"/>
                </a:cxn>
                <a:cxn ang="0">
                  <a:pos x="88" y="48"/>
                </a:cxn>
                <a:cxn ang="0">
                  <a:pos x="42" y="92"/>
                </a:cxn>
                <a:cxn ang="0">
                  <a:pos x="10" y="146"/>
                </a:cxn>
                <a:cxn ang="0">
                  <a:pos x="0" y="208"/>
                </a:cxn>
                <a:cxn ang="0">
                  <a:pos x="4" y="250"/>
                </a:cxn>
                <a:cxn ang="0">
                  <a:pos x="30" y="306"/>
                </a:cxn>
                <a:cxn ang="0">
                  <a:pos x="72" y="354"/>
                </a:cxn>
                <a:cxn ang="0">
                  <a:pos x="128" y="390"/>
                </a:cxn>
                <a:cxn ang="0">
                  <a:pos x="194" y="410"/>
                </a:cxn>
                <a:cxn ang="0">
                  <a:pos x="242" y="416"/>
                </a:cxn>
                <a:cxn ang="0">
                  <a:pos x="316" y="406"/>
                </a:cxn>
                <a:cxn ang="0">
                  <a:pos x="378" y="380"/>
                </a:cxn>
                <a:cxn ang="0">
                  <a:pos x="430" y="340"/>
                </a:cxn>
                <a:cxn ang="0">
                  <a:pos x="466" y="288"/>
                </a:cxn>
                <a:cxn ang="0">
                  <a:pos x="484" y="230"/>
                </a:cxn>
                <a:cxn ang="0">
                  <a:pos x="484" y="186"/>
                </a:cxn>
                <a:cxn ang="0">
                  <a:pos x="466" y="126"/>
                </a:cxn>
                <a:cxn ang="0">
                  <a:pos x="430" y="76"/>
                </a:cxn>
                <a:cxn ang="0">
                  <a:pos x="378" y="36"/>
                </a:cxn>
                <a:cxn ang="0">
                  <a:pos x="316" y="8"/>
                </a:cxn>
                <a:cxn ang="0">
                  <a:pos x="242" y="0"/>
                </a:cxn>
                <a:cxn ang="0">
                  <a:pos x="242" y="378"/>
                </a:cxn>
                <a:cxn ang="0">
                  <a:pos x="206" y="370"/>
                </a:cxn>
                <a:cxn ang="0">
                  <a:pos x="174" y="348"/>
                </a:cxn>
                <a:cxn ang="0">
                  <a:pos x="148" y="314"/>
                </a:cxn>
                <a:cxn ang="0">
                  <a:pos x="130" y="272"/>
                </a:cxn>
                <a:cxn ang="0">
                  <a:pos x="122" y="224"/>
                </a:cxn>
                <a:cxn ang="0">
                  <a:pos x="122" y="188"/>
                </a:cxn>
                <a:cxn ang="0">
                  <a:pos x="130" y="138"/>
                </a:cxn>
                <a:cxn ang="0">
                  <a:pos x="148" y="96"/>
                </a:cxn>
                <a:cxn ang="0">
                  <a:pos x="174" y="62"/>
                </a:cxn>
                <a:cxn ang="0">
                  <a:pos x="206" y="42"/>
                </a:cxn>
                <a:cxn ang="0">
                  <a:pos x="242" y="34"/>
                </a:cxn>
                <a:cxn ang="0">
                  <a:pos x="266" y="36"/>
                </a:cxn>
                <a:cxn ang="0">
                  <a:pos x="300" y="54"/>
                </a:cxn>
                <a:cxn ang="0">
                  <a:pos x="326" y="84"/>
                </a:cxn>
                <a:cxn ang="0">
                  <a:pos x="348" y="124"/>
                </a:cxn>
                <a:cxn ang="0">
                  <a:pos x="360" y="172"/>
                </a:cxn>
                <a:cxn ang="0">
                  <a:pos x="362" y="206"/>
                </a:cxn>
                <a:cxn ang="0">
                  <a:pos x="356" y="256"/>
                </a:cxn>
                <a:cxn ang="0">
                  <a:pos x="334" y="314"/>
                </a:cxn>
                <a:cxn ang="0">
                  <a:pos x="310" y="348"/>
                </a:cxn>
                <a:cxn ang="0">
                  <a:pos x="278" y="370"/>
                </a:cxn>
                <a:cxn ang="0">
                  <a:pos x="242" y="378"/>
                </a:cxn>
              </a:cxnLst>
              <a:rect l="0" t="0" r="r" b="b"/>
              <a:pathLst>
                <a:path w="486" h="416">
                  <a:moveTo>
                    <a:pt x="242" y="0"/>
                  </a:moveTo>
                  <a:lnTo>
                    <a:pt x="242" y="0"/>
                  </a:lnTo>
                  <a:lnTo>
                    <a:pt x="218" y="0"/>
                  </a:lnTo>
                  <a:lnTo>
                    <a:pt x="194" y="4"/>
                  </a:lnTo>
                  <a:lnTo>
                    <a:pt x="170" y="8"/>
                  </a:lnTo>
                  <a:lnTo>
                    <a:pt x="148" y="16"/>
                  </a:lnTo>
                  <a:lnTo>
                    <a:pt x="128" y="24"/>
                  </a:lnTo>
                  <a:lnTo>
                    <a:pt x="108" y="36"/>
                  </a:lnTo>
                  <a:lnTo>
                    <a:pt x="88" y="48"/>
                  </a:lnTo>
                  <a:lnTo>
                    <a:pt x="72" y="60"/>
                  </a:lnTo>
                  <a:lnTo>
                    <a:pt x="56" y="76"/>
                  </a:lnTo>
                  <a:lnTo>
                    <a:pt x="42" y="92"/>
                  </a:lnTo>
                  <a:lnTo>
                    <a:pt x="30" y="108"/>
                  </a:lnTo>
                  <a:lnTo>
                    <a:pt x="20" y="126"/>
                  </a:lnTo>
                  <a:lnTo>
                    <a:pt x="10" y="146"/>
                  </a:lnTo>
                  <a:lnTo>
                    <a:pt x="4" y="166"/>
                  </a:lnTo>
                  <a:lnTo>
                    <a:pt x="2" y="18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" y="230"/>
                  </a:lnTo>
                  <a:lnTo>
                    <a:pt x="4" y="250"/>
                  </a:lnTo>
                  <a:lnTo>
                    <a:pt x="10" y="270"/>
                  </a:lnTo>
                  <a:lnTo>
                    <a:pt x="20" y="288"/>
                  </a:lnTo>
                  <a:lnTo>
                    <a:pt x="30" y="306"/>
                  </a:lnTo>
                  <a:lnTo>
                    <a:pt x="42" y="324"/>
                  </a:lnTo>
                  <a:lnTo>
                    <a:pt x="56" y="338"/>
                  </a:lnTo>
                  <a:lnTo>
                    <a:pt x="72" y="354"/>
                  </a:lnTo>
                  <a:lnTo>
                    <a:pt x="88" y="366"/>
                  </a:lnTo>
                  <a:lnTo>
                    <a:pt x="108" y="378"/>
                  </a:lnTo>
                  <a:lnTo>
                    <a:pt x="128" y="390"/>
                  </a:lnTo>
                  <a:lnTo>
                    <a:pt x="148" y="398"/>
                  </a:lnTo>
                  <a:lnTo>
                    <a:pt x="170" y="406"/>
                  </a:lnTo>
                  <a:lnTo>
                    <a:pt x="194" y="410"/>
                  </a:lnTo>
                  <a:lnTo>
                    <a:pt x="218" y="414"/>
                  </a:lnTo>
                  <a:lnTo>
                    <a:pt x="242" y="416"/>
                  </a:lnTo>
                  <a:lnTo>
                    <a:pt x="242" y="416"/>
                  </a:lnTo>
                  <a:lnTo>
                    <a:pt x="268" y="414"/>
                  </a:lnTo>
                  <a:lnTo>
                    <a:pt x="292" y="410"/>
                  </a:lnTo>
                  <a:lnTo>
                    <a:pt x="316" y="406"/>
                  </a:lnTo>
                  <a:lnTo>
                    <a:pt x="338" y="398"/>
                  </a:lnTo>
                  <a:lnTo>
                    <a:pt x="358" y="390"/>
                  </a:lnTo>
                  <a:lnTo>
                    <a:pt x="378" y="380"/>
                  </a:lnTo>
                  <a:lnTo>
                    <a:pt x="398" y="368"/>
                  </a:lnTo>
                  <a:lnTo>
                    <a:pt x="414" y="354"/>
                  </a:lnTo>
                  <a:lnTo>
                    <a:pt x="430" y="340"/>
                  </a:lnTo>
                  <a:lnTo>
                    <a:pt x="444" y="324"/>
                  </a:lnTo>
                  <a:lnTo>
                    <a:pt x="456" y="306"/>
                  </a:lnTo>
                  <a:lnTo>
                    <a:pt x="466" y="288"/>
                  </a:lnTo>
                  <a:lnTo>
                    <a:pt x="474" y="270"/>
                  </a:lnTo>
                  <a:lnTo>
                    <a:pt x="480" y="250"/>
                  </a:lnTo>
                  <a:lnTo>
                    <a:pt x="484" y="230"/>
                  </a:lnTo>
                  <a:lnTo>
                    <a:pt x="486" y="208"/>
                  </a:lnTo>
                  <a:lnTo>
                    <a:pt x="486" y="208"/>
                  </a:lnTo>
                  <a:lnTo>
                    <a:pt x="484" y="186"/>
                  </a:lnTo>
                  <a:lnTo>
                    <a:pt x="480" y="166"/>
                  </a:lnTo>
                  <a:lnTo>
                    <a:pt x="474" y="146"/>
                  </a:lnTo>
                  <a:lnTo>
                    <a:pt x="466" y="126"/>
                  </a:lnTo>
                  <a:lnTo>
                    <a:pt x="456" y="108"/>
                  </a:lnTo>
                  <a:lnTo>
                    <a:pt x="444" y="92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8" y="48"/>
                  </a:lnTo>
                  <a:lnTo>
                    <a:pt x="378" y="36"/>
                  </a:lnTo>
                  <a:lnTo>
                    <a:pt x="358" y="24"/>
                  </a:lnTo>
                  <a:lnTo>
                    <a:pt x="338" y="16"/>
                  </a:lnTo>
                  <a:lnTo>
                    <a:pt x="316" y="8"/>
                  </a:lnTo>
                  <a:lnTo>
                    <a:pt x="292" y="4"/>
                  </a:lnTo>
                  <a:lnTo>
                    <a:pt x="268" y="0"/>
                  </a:lnTo>
                  <a:lnTo>
                    <a:pt x="242" y="0"/>
                  </a:lnTo>
                  <a:lnTo>
                    <a:pt x="242" y="0"/>
                  </a:lnTo>
                  <a:close/>
                  <a:moveTo>
                    <a:pt x="242" y="378"/>
                  </a:moveTo>
                  <a:lnTo>
                    <a:pt x="242" y="378"/>
                  </a:lnTo>
                  <a:lnTo>
                    <a:pt x="230" y="376"/>
                  </a:lnTo>
                  <a:lnTo>
                    <a:pt x="218" y="374"/>
                  </a:lnTo>
                  <a:lnTo>
                    <a:pt x="206" y="370"/>
                  </a:lnTo>
                  <a:lnTo>
                    <a:pt x="196" y="364"/>
                  </a:lnTo>
                  <a:lnTo>
                    <a:pt x="184" y="356"/>
                  </a:lnTo>
                  <a:lnTo>
                    <a:pt x="174" y="348"/>
                  </a:lnTo>
                  <a:lnTo>
                    <a:pt x="166" y="338"/>
                  </a:lnTo>
                  <a:lnTo>
                    <a:pt x="156" y="326"/>
                  </a:lnTo>
                  <a:lnTo>
                    <a:pt x="148" y="314"/>
                  </a:lnTo>
                  <a:lnTo>
                    <a:pt x="142" y="302"/>
                  </a:lnTo>
                  <a:lnTo>
                    <a:pt x="136" y="288"/>
                  </a:lnTo>
                  <a:lnTo>
                    <a:pt x="130" y="272"/>
                  </a:lnTo>
                  <a:lnTo>
                    <a:pt x="126" y="256"/>
                  </a:lnTo>
                  <a:lnTo>
                    <a:pt x="124" y="240"/>
                  </a:lnTo>
                  <a:lnTo>
                    <a:pt x="122" y="224"/>
                  </a:lnTo>
                  <a:lnTo>
                    <a:pt x="122" y="206"/>
                  </a:lnTo>
                  <a:lnTo>
                    <a:pt x="122" y="206"/>
                  </a:lnTo>
                  <a:lnTo>
                    <a:pt x="122" y="188"/>
                  </a:lnTo>
                  <a:lnTo>
                    <a:pt x="124" y="172"/>
                  </a:lnTo>
                  <a:lnTo>
                    <a:pt x="126" y="154"/>
                  </a:lnTo>
                  <a:lnTo>
                    <a:pt x="130" y="138"/>
                  </a:lnTo>
                  <a:lnTo>
                    <a:pt x="136" y="124"/>
                  </a:lnTo>
                  <a:lnTo>
                    <a:pt x="142" y="110"/>
                  </a:lnTo>
                  <a:lnTo>
                    <a:pt x="148" y="96"/>
                  </a:lnTo>
                  <a:lnTo>
                    <a:pt x="156" y="84"/>
                  </a:lnTo>
                  <a:lnTo>
                    <a:pt x="166" y="72"/>
                  </a:lnTo>
                  <a:lnTo>
                    <a:pt x="174" y="62"/>
                  </a:lnTo>
                  <a:lnTo>
                    <a:pt x="184" y="54"/>
                  </a:lnTo>
                  <a:lnTo>
                    <a:pt x="196" y="46"/>
                  </a:lnTo>
                  <a:lnTo>
                    <a:pt x="206" y="42"/>
                  </a:lnTo>
                  <a:lnTo>
                    <a:pt x="218" y="36"/>
                  </a:lnTo>
                  <a:lnTo>
                    <a:pt x="230" y="34"/>
                  </a:lnTo>
                  <a:lnTo>
                    <a:pt x="242" y="34"/>
                  </a:lnTo>
                  <a:lnTo>
                    <a:pt x="242" y="34"/>
                  </a:lnTo>
                  <a:lnTo>
                    <a:pt x="254" y="34"/>
                  </a:lnTo>
                  <a:lnTo>
                    <a:pt x="266" y="36"/>
                  </a:lnTo>
                  <a:lnTo>
                    <a:pt x="278" y="42"/>
                  </a:lnTo>
                  <a:lnTo>
                    <a:pt x="288" y="46"/>
                  </a:lnTo>
                  <a:lnTo>
                    <a:pt x="300" y="54"/>
                  </a:lnTo>
                  <a:lnTo>
                    <a:pt x="310" y="62"/>
                  </a:lnTo>
                  <a:lnTo>
                    <a:pt x="318" y="72"/>
                  </a:lnTo>
                  <a:lnTo>
                    <a:pt x="326" y="84"/>
                  </a:lnTo>
                  <a:lnTo>
                    <a:pt x="334" y="96"/>
                  </a:lnTo>
                  <a:lnTo>
                    <a:pt x="342" y="110"/>
                  </a:lnTo>
                  <a:lnTo>
                    <a:pt x="348" y="124"/>
                  </a:lnTo>
                  <a:lnTo>
                    <a:pt x="352" y="138"/>
                  </a:lnTo>
                  <a:lnTo>
                    <a:pt x="356" y="154"/>
                  </a:lnTo>
                  <a:lnTo>
                    <a:pt x="360" y="172"/>
                  </a:lnTo>
                  <a:lnTo>
                    <a:pt x="362" y="188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62" y="224"/>
                  </a:lnTo>
                  <a:lnTo>
                    <a:pt x="360" y="240"/>
                  </a:lnTo>
                  <a:lnTo>
                    <a:pt x="356" y="256"/>
                  </a:lnTo>
                  <a:lnTo>
                    <a:pt x="352" y="272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6" y="326"/>
                  </a:lnTo>
                  <a:lnTo>
                    <a:pt x="318" y="338"/>
                  </a:lnTo>
                  <a:lnTo>
                    <a:pt x="310" y="348"/>
                  </a:lnTo>
                  <a:lnTo>
                    <a:pt x="300" y="356"/>
                  </a:lnTo>
                  <a:lnTo>
                    <a:pt x="288" y="364"/>
                  </a:lnTo>
                  <a:lnTo>
                    <a:pt x="278" y="370"/>
                  </a:lnTo>
                  <a:lnTo>
                    <a:pt x="266" y="374"/>
                  </a:lnTo>
                  <a:lnTo>
                    <a:pt x="254" y="376"/>
                  </a:lnTo>
                  <a:lnTo>
                    <a:pt x="242" y="378"/>
                  </a:lnTo>
                  <a:lnTo>
                    <a:pt x="242" y="37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14" name="Freeform 8"/>
            <p:cNvSpPr>
              <a:spLocks noEditPoints="1"/>
            </p:cNvSpPr>
            <p:nvPr/>
          </p:nvSpPr>
          <p:spPr bwMode="auto">
            <a:xfrm>
              <a:off x="3860" y="1358"/>
              <a:ext cx="486" cy="416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48" y="16"/>
                </a:cxn>
                <a:cxn ang="0">
                  <a:pos x="88" y="48"/>
                </a:cxn>
                <a:cxn ang="0">
                  <a:pos x="40" y="92"/>
                </a:cxn>
                <a:cxn ang="0">
                  <a:pos x="10" y="146"/>
                </a:cxn>
                <a:cxn ang="0">
                  <a:pos x="0" y="208"/>
                </a:cxn>
                <a:cxn ang="0">
                  <a:pos x="4" y="250"/>
                </a:cxn>
                <a:cxn ang="0">
                  <a:pos x="28" y="306"/>
                </a:cxn>
                <a:cxn ang="0">
                  <a:pos x="70" y="354"/>
                </a:cxn>
                <a:cxn ang="0">
                  <a:pos x="126" y="390"/>
                </a:cxn>
                <a:cxn ang="0">
                  <a:pos x="194" y="410"/>
                </a:cxn>
                <a:cxn ang="0">
                  <a:pos x="242" y="416"/>
                </a:cxn>
                <a:cxn ang="0">
                  <a:pos x="268" y="414"/>
                </a:cxn>
                <a:cxn ang="0">
                  <a:pos x="338" y="398"/>
                </a:cxn>
                <a:cxn ang="0">
                  <a:pos x="398" y="368"/>
                </a:cxn>
                <a:cxn ang="0">
                  <a:pos x="444" y="324"/>
                </a:cxn>
                <a:cxn ang="0">
                  <a:pos x="476" y="270"/>
                </a:cxn>
                <a:cxn ang="0">
                  <a:pos x="486" y="208"/>
                </a:cxn>
                <a:cxn ang="0">
                  <a:pos x="482" y="166"/>
                </a:cxn>
                <a:cxn ang="0">
                  <a:pos x="456" y="108"/>
                </a:cxn>
                <a:cxn ang="0">
                  <a:pos x="414" y="60"/>
                </a:cxn>
                <a:cxn ang="0">
                  <a:pos x="358" y="24"/>
                </a:cxn>
                <a:cxn ang="0">
                  <a:pos x="290" y="4"/>
                </a:cxn>
                <a:cxn ang="0">
                  <a:pos x="242" y="0"/>
                </a:cxn>
                <a:cxn ang="0">
                  <a:pos x="230" y="376"/>
                </a:cxn>
                <a:cxn ang="0">
                  <a:pos x="194" y="364"/>
                </a:cxn>
                <a:cxn ang="0">
                  <a:pos x="164" y="338"/>
                </a:cxn>
                <a:cxn ang="0">
                  <a:pos x="140" y="302"/>
                </a:cxn>
                <a:cxn ang="0">
                  <a:pos x="126" y="256"/>
                </a:cxn>
                <a:cxn ang="0">
                  <a:pos x="120" y="206"/>
                </a:cxn>
                <a:cxn ang="0">
                  <a:pos x="122" y="172"/>
                </a:cxn>
                <a:cxn ang="0">
                  <a:pos x="134" y="124"/>
                </a:cxn>
                <a:cxn ang="0">
                  <a:pos x="156" y="84"/>
                </a:cxn>
                <a:cxn ang="0">
                  <a:pos x="184" y="54"/>
                </a:cxn>
                <a:cxn ang="0">
                  <a:pos x="218" y="36"/>
                </a:cxn>
                <a:cxn ang="0">
                  <a:pos x="242" y="34"/>
                </a:cxn>
                <a:cxn ang="0">
                  <a:pos x="278" y="42"/>
                </a:cxn>
                <a:cxn ang="0">
                  <a:pos x="308" y="62"/>
                </a:cxn>
                <a:cxn ang="0">
                  <a:pos x="334" y="96"/>
                </a:cxn>
                <a:cxn ang="0">
                  <a:pos x="352" y="138"/>
                </a:cxn>
                <a:cxn ang="0">
                  <a:pos x="360" y="188"/>
                </a:cxn>
                <a:cxn ang="0">
                  <a:pos x="360" y="224"/>
                </a:cxn>
                <a:cxn ang="0">
                  <a:pos x="352" y="272"/>
                </a:cxn>
                <a:cxn ang="0">
                  <a:pos x="326" y="326"/>
                </a:cxn>
                <a:cxn ang="0">
                  <a:pos x="298" y="356"/>
                </a:cxn>
                <a:cxn ang="0">
                  <a:pos x="266" y="374"/>
                </a:cxn>
                <a:cxn ang="0">
                  <a:pos x="242" y="378"/>
                </a:cxn>
              </a:cxnLst>
              <a:rect l="0" t="0" r="r" b="b"/>
              <a:pathLst>
                <a:path w="486" h="416">
                  <a:moveTo>
                    <a:pt x="242" y="0"/>
                  </a:moveTo>
                  <a:lnTo>
                    <a:pt x="242" y="0"/>
                  </a:lnTo>
                  <a:lnTo>
                    <a:pt x="218" y="0"/>
                  </a:lnTo>
                  <a:lnTo>
                    <a:pt x="194" y="4"/>
                  </a:lnTo>
                  <a:lnTo>
                    <a:pt x="170" y="10"/>
                  </a:lnTo>
                  <a:lnTo>
                    <a:pt x="148" y="16"/>
                  </a:lnTo>
                  <a:lnTo>
                    <a:pt x="126" y="24"/>
                  </a:lnTo>
                  <a:lnTo>
                    <a:pt x="106" y="36"/>
                  </a:lnTo>
                  <a:lnTo>
                    <a:pt x="88" y="48"/>
                  </a:lnTo>
                  <a:lnTo>
                    <a:pt x="70" y="60"/>
                  </a:lnTo>
                  <a:lnTo>
                    <a:pt x="54" y="76"/>
                  </a:lnTo>
                  <a:lnTo>
                    <a:pt x="40" y="92"/>
                  </a:lnTo>
                  <a:lnTo>
                    <a:pt x="28" y="108"/>
                  </a:lnTo>
                  <a:lnTo>
                    <a:pt x="18" y="126"/>
                  </a:lnTo>
                  <a:lnTo>
                    <a:pt x="10" y="146"/>
                  </a:lnTo>
                  <a:lnTo>
                    <a:pt x="4" y="16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30"/>
                  </a:lnTo>
                  <a:lnTo>
                    <a:pt x="4" y="250"/>
                  </a:lnTo>
                  <a:lnTo>
                    <a:pt x="10" y="270"/>
                  </a:lnTo>
                  <a:lnTo>
                    <a:pt x="18" y="288"/>
                  </a:lnTo>
                  <a:lnTo>
                    <a:pt x="28" y="306"/>
                  </a:lnTo>
                  <a:lnTo>
                    <a:pt x="40" y="324"/>
                  </a:lnTo>
                  <a:lnTo>
                    <a:pt x="54" y="338"/>
                  </a:lnTo>
                  <a:lnTo>
                    <a:pt x="70" y="354"/>
                  </a:lnTo>
                  <a:lnTo>
                    <a:pt x="88" y="366"/>
                  </a:lnTo>
                  <a:lnTo>
                    <a:pt x="106" y="378"/>
                  </a:lnTo>
                  <a:lnTo>
                    <a:pt x="126" y="390"/>
                  </a:lnTo>
                  <a:lnTo>
                    <a:pt x="148" y="398"/>
                  </a:lnTo>
                  <a:lnTo>
                    <a:pt x="170" y="406"/>
                  </a:lnTo>
                  <a:lnTo>
                    <a:pt x="194" y="410"/>
                  </a:lnTo>
                  <a:lnTo>
                    <a:pt x="218" y="414"/>
                  </a:lnTo>
                  <a:lnTo>
                    <a:pt x="242" y="416"/>
                  </a:lnTo>
                  <a:lnTo>
                    <a:pt x="242" y="416"/>
                  </a:lnTo>
                  <a:lnTo>
                    <a:pt x="244" y="416"/>
                  </a:lnTo>
                  <a:lnTo>
                    <a:pt x="244" y="416"/>
                  </a:lnTo>
                  <a:lnTo>
                    <a:pt x="268" y="414"/>
                  </a:lnTo>
                  <a:lnTo>
                    <a:pt x="292" y="410"/>
                  </a:lnTo>
                  <a:lnTo>
                    <a:pt x="316" y="406"/>
                  </a:lnTo>
                  <a:lnTo>
                    <a:pt x="338" y="398"/>
                  </a:lnTo>
                  <a:lnTo>
                    <a:pt x="360" y="390"/>
                  </a:lnTo>
                  <a:lnTo>
                    <a:pt x="380" y="380"/>
                  </a:lnTo>
                  <a:lnTo>
                    <a:pt x="398" y="368"/>
                  </a:lnTo>
                  <a:lnTo>
                    <a:pt x="414" y="354"/>
                  </a:lnTo>
                  <a:lnTo>
                    <a:pt x="430" y="340"/>
                  </a:lnTo>
                  <a:lnTo>
                    <a:pt x="444" y="324"/>
                  </a:lnTo>
                  <a:lnTo>
                    <a:pt x="456" y="306"/>
                  </a:lnTo>
                  <a:lnTo>
                    <a:pt x="468" y="288"/>
                  </a:lnTo>
                  <a:lnTo>
                    <a:pt x="476" y="270"/>
                  </a:lnTo>
                  <a:lnTo>
                    <a:pt x="482" y="250"/>
                  </a:lnTo>
                  <a:lnTo>
                    <a:pt x="486" y="230"/>
                  </a:lnTo>
                  <a:lnTo>
                    <a:pt x="486" y="208"/>
                  </a:lnTo>
                  <a:lnTo>
                    <a:pt x="486" y="208"/>
                  </a:lnTo>
                  <a:lnTo>
                    <a:pt x="486" y="186"/>
                  </a:lnTo>
                  <a:lnTo>
                    <a:pt x="482" y="166"/>
                  </a:lnTo>
                  <a:lnTo>
                    <a:pt x="476" y="146"/>
                  </a:lnTo>
                  <a:lnTo>
                    <a:pt x="466" y="126"/>
                  </a:lnTo>
                  <a:lnTo>
                    <a:pt x="456" y="108"/>
                  </a:lnTo>
                  <a:lnTo>
                    <a:pt x="444" y="92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6" y="48"/>
                  </a:lnTo>
                  <a:lnTo>
                    <a:pt x="378" y="36"/>
                  </a:lnTo>
                  <a:lnTo>
                    <a:pt x="358" y="24"/>
                  </a:lnTo>
                  <a:lnTo>
                    <a:pt x="336" y="16"/>
                  </a:lnTo>
                  <a:lnTo>
                    <a:pt x="314" y="10"/>
                  </a:lnTo>
                  <a:lnTo>
                    <a:pt x="290" y="4"/>
                  </a:lnTo>
                  <a:lnTo>
                    <a:pt x="266" y="0"/>
                  </a:lnTo>
                  <a:lnTo>
                    <a:pt x="242" y="0"/>
                  </a:lnTo>
                  <a:lnTo>
                    <a:pt x="242" y="0"/>
                  </a:lnTo>
                  <a:close/>
                  <a:moveTo>
                    <a:pt x="242" y="378"/>
                  </a:moveTo>
                  <a:lnTo>
                    <a:pt x="242" y="378"/>
                  </a:lnTo>
                  <a:lnTo>
                    <a:pt x="230" y="376"/>
                  </a:lnTo>
                  <a:lnTo>
                    <a:pt x="218" y="374"/>
                  </a:lnTo>
                  <a:lnTo>
                    <a:pt x="206" y="370"/>
                  </a:lnTo>
                  <a:lnTo>
                    <a:pt x="194" y="364"/>
                  </a:lnTo>
                  <a:lnTo>
                    <a:pt x="184" y="356"/>
                  </a:lnTo>
                  <a:lnTo>
                    <a:pt x="174" y="348"/>
                  </a:lnTo>
                  <a:lnTo>
                    <a:pt x="164" y="338"/>
                  </a:lnTo>
                  <a:lnTo>
                    <a:pt x="156" y="326"/>
                  </a:lnTo>
                  <a:lnTo>
                    <a:pt x="148" y="314"/>
                  </a:lnTo>
                  <a:lnTo>
                    <a:pt x="140" y="302"/>
                  </a:lnTo>
                  <a:lnTo>
                    <a:pt x="134" y="288"/>
                  </a:lnTo>
                  <a:lnTo>
                    <a:pt x="130" y="272"/>
                  </a:lnTo>
                  <a:lnTo>
                    <a:pt x="126" y="256"/>
                  </a:lnTo>
                  <a:lnTo>
                    <a:pt x="122" y="240"/>
                  </a:lnTo>
                  <a:lnTo>
                    <a:pt x="120" y="224"/>
                  </a:lnTo>
                  <a:lnTo>
                    <a:pt x="120" y="206"/>
                  </a:lnTo>
                  <a:lnTo>
                    <a:pt x="120" y="206"/>
                  </a:lnTo>
                  <a:lnTo>
                    <a:pt x="120" y="188"/>
                  </a:lnTo>
                  <a:lnTo>
                    <a:pt x="122" y="172"/>
                  </a:lnTo>
                  <a:lnTo>
                    <a:pt x="126" y="154"/>
                  </a:lnTo>
                  <a:lnTo>
                    <a:pt x="130" y="138"/>
                  </a:lnTo>
                  <a:lnTo>
                    <a:pt x="134" y="124"/>
                  </a:lnTo>
                  <a:lnTo>
                    <a:pt x="140" y="110"/>
                  </a:lnTo>
                  <a:lnTo>
                    <a:pt x="148" y="96"/>
                  </a:lnTo>
                  <a:lnTo>
                    <a:pt x="156" y="84"/>
                  </a:lnTo>
                  <a:lnTo>
                    <a:pt x="164" y="72"/>
                  </a:lnTo>
                  <a:lnTo>
                    <a:pt x="174" y="62"/>
                  </a:lnTo>
                  <a:lnTo>
                    <a:pt x="184" y="54"/>
                  </a:lnTo>
                  <a:lnTo>
                    <a:pt x="194" y="46"/>
                  </a:lnTo>
                  <a:lnTo>
                    <a:pt x="206" y="42"/>
                  </a:lnTo>
                  <a:lnTo>
                    <a:pt x="218" y="36"/>
                  </a:lnTo>
                  <a:lnTo>
                    <a:pt x="230" y="34"/>
                  </a:lnTo>
                  <a:lnTo>
                    <a:pt x="242" y="34"/>
                  </a:lnTo>
                  <a:lnTo>
                    <a:pt x="242" y="34"/>
                  </a:lnTo>
                  <a:lnTo>
                    <a:pt x="254" y="34"/>
                  </a:lnTo>
                  <a:lnTo>
                    <a:pt x="266" y="36"/>
                  </a:lnTo>
                  <a:lnTo>
                    <a:pt x="278" y="42"/>
                  </a:lnTo>
                  <a:lnTo>
                    <a:pt x="288" y="46"/>
                  </a:lnTo>
                  <a:lnTo>
                    <a:pt x="298" y="54"/>
                  </a:lnTo>
                  <a:lnTo>
                    <a:pt x="308" y="62"/>
                  </a:lnTo>
                  <a:lnTo>
                    <a:pt x="318" y="72"/>
                  </a:lnTo>
                  <a:lnTo>
                    <a:pt x="326" y="84"/>
                  </a:lnTo>
                  <a:lnTo>
                    <a:pt x="334" y="96"/>
                  </a:lnTo>
                  <a:lnTo>
                    <a:pt x="340" y="110"/>
                  </a:lnTo>
                  <a:lnTo>
                    <a:pt x="346" y="124"/>
                  </a:lnTo>
                  <a:lnTo>
                    <a:pt x="352" y="138"/>
                  </a:lnTo>
                  <a:lnTo>
                    <a:pt x="356" y="154"/>
                  </a:lnTo>
                  <a:lnTo>
                    <a:pt x="358" y="172"/>
                  </a:lnTo>
                  <a:lnTo>
                    <a:pt x="360" y="188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60" y="224"/>
                  </a:lnTo>
                  <a:lnTo>
                    <a:pt x="358" y="240"/>
                  </a:lnTo>
                  <a:lnTo>
                    <a:pt x="356" y="256"/>
                  </a:lnTo>
                  <a:lnTo>
                    <a:pt x="352" y="272"/>
                  </a:lnTo>
                  <a:lnTo>
                    <a:pt x="340" y="302"/>
                  </a:lnTo>
                  <a:lnTo>
                    <a:pt x="334" y="314"/>
                  </a:lnTo>
                  <a:lnTo>
                    <a:pt x="326" y="326"/>
                  </a:lnTo>
                  <a:lnTo>
                    <a:pt x="318" y="338"/>
                  </a:lnTo>
                  <a:lnTo>
                    <a:pt x="308" y="348"/>
                  </a:lnTo>
                  <a:lnTo>
                    <a:pt x="298" y="356"/>
                  </a:lnTo>
                  <a:lnTo>
                    <a:pt x="288" y="364"/>
                  </a:lnTo>
                  <a:lnTo>
                    <a:pt x="278" y="370"/>
                  </a:lnTo>
                  <a:lnTo>
                    <a:pt x="266" y="374"/>
                  </a:lnTo>
                  <a:lnTo>
                    <a:pt x="254" y="376"/>
                  </a:lnTo>
                  <a:lnTo>
                    <a:pt x="242" y="378"/>
                  </a:lnTo>
                  <a:lnTo>
                    <a:pt x="242" y="37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15" name="Freeform 9"/>
            <p:cNvSpPr>
              <a:spLocks noEditPoints="1"/>
            </p:cNvSpPr>
            <p:nvPr/>
          </p:nvSpPr>
          <p:spPr bwMode="auto">
            <a:xfrm>
              <a:off x="3044" y="1370"/>
              <a:ext cx="410" cy="402"/>
            </a:xfrm>
            <a:custGeom>
              <a:avLst/>
              <a:gdLst/>
              <a:ahLst/>
              <a:cxnLst>
                <a:cxn ang="0">
                  <a:pos x="362" y="108"/>
                </a:cxn>
                <a:cxn ang="0">
                  <a:pos x="354" y="76"/>
                </a:cxn>
                <a:cxn ang="0">
                  <a:pos x="330" y="46"/>
                </a:cxn>
                <a:cxn ang="0">
                  <a:pos x="260" y="8"/>
                </a:cxn>
                <a:cxn ang="0">
                  <a:pos x="204" y="0"/>
                </a:cxn>
                <a:cxn ang="0">
                  <a:pos x="150" y="6"/>
                </a:cxn>
                <a:cxn ang="0">
                  <a:pos x="86" y="34"/>
                </a:cxn>
                <a:cxn ang="0">
                  <a:pos x="56" y="62"/>
                </a:cxn>
                <a:cxn ang="0">
                  <a:pos x="34" y="98"/>
                </a:cxn>
                <a:cxn ang="0">
                  <a:pos x="24" y="144"/>
                </a:cxn>
                <a:cxn ang="0">
                  <a:pos x="56" y="110"/>
                </a:cxn>
                <a:cxn ang="0">
                  <a:pos x="114" y="80"/>
                </a:cxn>
                <a:cxn ang="0">
                  <a:pos x="178" y="78"/>
                </a:cxn>
                <a:cxn ang="0">
                  <a:pos x="198" y="84"/>
                </a:cxn>
                <a:cxn ang="0">
                  <a:pos x="224" y="104"/>
                </a:cxn>
                <a:cxn ang="0">
                  <a:pos x="238" y="140"/>
                </a:cxn>
                <a:cxn ang="0">
                  <a:pos x="224" y="162"/>
                </a:cxn>
                <a:cxn ang="0">
                  <a:pos x="84" y="202"/>
                </a:cxn>
                <a:cxn ang="0">
                  <a:pos x="46" y="218"/>
                </a:cxn>
                <a:cxn ang="0">
                  <a:pos x="10" y="256"/>
                </a:cxn>
                <a:cxn ang="0">
                  <a:pos x="0" y="304"/>
                </a:cxn>
                <a:cxn ang="0">
                  <a:pos x="8" y="338"/>
                </a:cxn>
                <a:cxn ang="0">
                  <a:pos x="42" y="384"/>
                </a:cxn>
                <a:cxn ang="0">
                  <a:pos x="84" y="400"/>
                </a:cxn>
                <a:cxn ang="0">
                  <a:pos x="110" y="402"/>
                </a:cxn>
                <a:cxn ang="0">
                  <a:pos x="178" y="386"/>
                </a:cxn>
                <a:cxn ang="0">
                  <a:pos x="212" y="368"/>
                </a:cxn>
                <a:cxn ang="0">
                  <a:pos x="242" y="342"/>
                </a:cxn>
                <a:cxn ang="0">
                  <a:pos x="268" y="380"/>
                </a:cxn>
                <a:cxn ang="0">
                  <a:pos x="302" y="398"/>
                </a:cxn>
                <a:cxn ang="0">
                  <a:pos x="328" y="402"/>
                </a:cxn>
                <a:cxn ang="0">
                  <a:pos x="364" y="390"/>
                </a:cxn>
                <a:cxn ang="0">
                  <a:pos x="396" y="362"/>
                </a:cxn>
                <a:cxn ang="0">
                  <a:pos x="410" y="338"/>
                </a:cxn>
                <a:cxn ang="0">
                  <a:pos x="380" y="342"/>
                </a:cxn>
                <a:cxn ang="0">
                  <a:pos x="364" y="326"/>
                </a:cxn>
                <a:cxn ang="0">
                  <a:pos x="362" y="306"/>
                </a:cxn>
                <a:cxn ang="0">
                  <a:pos x="240" y="296"/>
                </a:cxn>
                <a:cxn ang="0">
                  <a:pos x="224" y="328"/>
                </a:cxn>
                <a:cxn ang="0">
                  <a:pos x="192" y="344"/>
                </a:cxn>
                <a:cxn ang="0">
                  <a:pos x="164" y="344"/>
                </a:cxn>
                <a:cxn ang="0">
                  <a:pos x="130" y="324"/>
                </a:cxn>
                <a:cxn ang="0">
                  <a:pos x="118" y="290"/>
                </a:cxn>
                <a:cxn ang="0">
                  <a:pos x="120" y="262"/>
                </a:cxn>
                <a:cxn ang="0">
                  <a:pos x="140" y="232"/>
                </a:cxn>
                <a:cxn ang="0">
                  <a:pos x="240" y="188"/>
                </a:cxn>
              </a:cxnLst>
              <a:rect l="0" t="0" r="r" b="b"/>
              <a:pathLst>
                <a:path w="410" h="402">
                  <a:moveTo>
                    <a:pt x="362" y="306"/>
                  </a:moveTo>
                  <a:lnTo>
                    <a:pt x="362" y="108"/>
                  </a:lnTo>
                  <a:lnTo>
                    <a:pt x="362" y="108"/>
                  </a:lnTo>
                  <a:lnTo>
                    <a:pt x="360" y="98"/>
                  </a:lnTo>
                  <a:lnTo>
                    <a:pt x="358" y="86"/>
                  </a:lnTo>
                  <a:lnTo>
                    <a:pt x="354" y="76"/>
                  </a:lnTo>
                  <a:lnTo>
                    <a:pt x="348" y="64"/>
                  </a:lnTo>
                  <a:lnTo>
                    <a:pt x="340" y="56"/>
                  </a:lnTo>
                  <a:lnTo>
                    <a:pt x="330" y="46"/>
                  </a:lnTo>
                  <a:lnTo>
                    <a:pt x="310" y="30"/>
                  </a:lnTo>
                  <a:lnTo>
                    <a:pt x="286" y="18"/>
                  </a:lnTo>
                  <a:lnTo>
                    <a:pt x="260" y="8"/>
                  </a:lnTo>
                  <a:lnTo>
                    <a:pt x="232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50" y="6"/>
                  </a:lnTo>
                  <a:lnTo>
                    <a:pt x="124" y="14"/>
                  </a:lnTo>
                  <a:lnTo>
                    <a:pt x="98" y="26"/>
                  </a:lnTo>
                  <a:lnTo>
                    <a:pt x="86" y="34"/>
                  </a:lnTo>
                  <a:lnTo>
                    <a:pt x="76" y="42"/>
                  </a:lnTo>
                  <a:lnTo>
                    <a:pt x="66" y="50"/>
                  </a:lnTo>
                  <a:lnTo>
                    <a:pt x="56" y="62"/>
                  </a:lnTo>
                  <a:lnTo>
                    <a:pt x="48" y="72"/>
                  </a:lnTo>
                  <a:lnTo>
                    <a:pt x="40" y="84"/>
                  </a:lnTo>
                  <a:lnTo>
                    <a:pt x="34" y="98"/>
                  </a:lnTo>
                  <a:lnTo>
                    <a:pt x="28" y="112"/>
                  </a:lnTo>
                  <a:lnTo>
                    <a:pt x="26" y="128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40" y="126"/>
                  </a:lnTo>
                  <a:lnTo>
                    <a:pt x="56" y="110"/>
                  </a:lnTo>
                  <a:lnTo>
                    <a:pt x="74" y="96"/>
                  </a:lnTo>
                  <a:lnTo>
                    <a:pt x="94" y="86"/>
                  </a:lnTo>
                  <a:lnTo>
                    <a:pt x="114" y="80"/>
                  </a:lnTo>
                  <a:lnTo>
                    <a:pt x="134" y="76"/>
                  </a:lnTo>
                  <a:lnTo>
                    <a:pt x="156" y="76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92" y="82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214" y="94"/>
                  </a:lnTo>
                  <a:lnTo>
                    <a:pt x="224" y="104"/>
                  </a:lnTo>
                  <a:lnTo>
                    <a:pt x="232" y="116"/>
                  </a:lnTo>
                  <a:lnTo>
                    <a:pt x="238" y="128"/>
                  </a:lnTo>
                  <a:lnTo>
                    <a:pt x="238" y="140"/>
                  </a:lnTo>
                  <a:lnTo>
                    <a:pt x="236" y="150"/>
                  </a:lnTo>
                  <a:lnTo>
                    <a:pt x="228" y="158"/>
                  </a:lnTo>
                  <a:lnTo>
                    <a:pt x="224" y="162"/>
                  </a:lnTo>
                  <a:lnTo>
                    <a:pt x="218" y="164"/>
                  </a:lnTo>
                  <a:lnTo>
                    <a:pt x="178" y="176"/>
                  </a:lnTo>
                  <a:lnTo>
                    <a:pt x="84" y="202"/>
                  </a:lnTo>
                  <a:lnTo>
                    <a:pt x="84" y="202"/>
                  </a:lnTo>
                  <a:lnTo>
                    <a:pt x="64" y="210"/>
                  </a:lnTo>
                  <a:lnTo>
                    <a:pt x="46" y="218"/>
                  </a:lnTo>
                  <a:lnTo>
                    <a:pt x="32" y="230"/>
                  </a:lnTo>
                  <a:lnTo>
                    <a:pt x="20" y="242"/>
                  </a:lnTo>
                  <a:lnTo>
                    <a:pt x="10" y="256"/>
                  </a:lnTo>
                  <a:lnTo>
                    <a:pt x="4" y="270"/>
                  </a:lnTo>
                  <a:lnTo>
                    <a:pt x="0" y="286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2" y="322"/>
                  </a:lnTo>
                  <a:lnTo>
                    <a:pt x="8" y="338"/>
                  </a:lnTo>
                  <a:lnTo>
                    <a:pt x="16" y="356"/>
                  </a:lnTo>
                  <a:lnTo>
                    <a:pt x="28" y="370"/>
                  </a:lnTo>
                  <a:lnTo>
                    <a:pt x="42" y="384"/>
                  </a:lnTo>
                  <a:lnTo>
                    <a:pt x="62" y="394"/>
                  </a:lnTo>
                  <a:lnTo>
                    <a:pt x="72" y="396"/>
                  </a:lnTo>
                  <a:lnTo>
                    <a:pt x="84" y="400"/>
                  </a:lnTo>
                  <a:lnTo>
                    <a:pt x="98" y="400"/>
                  </a:lnTo>
                  <a:lnTo>
                    <a:pt x="110" y="402"/>
                  </a:lnTo>
                  <a:lnTo>
                    <a:pt x="110" y="402"/>
                  </a:lnTo>
                  <a:lnTo>
                    <a:pt x="144" y="396"/>
                  </a:lnTo>
                  <a:lnTo>
                    <a:pt x="162" y="392"/>
                  </a:lnTo>
                  <a:lnTo>
                    <a:pt x="178" y="386"/>
                  </a:lnTo>
                  <a:lnTo>
                    <a:pt x="178" y="386"/>
                  </a:lnTo>
                  <a:lnTo>
                    <a:pt x="194" y="376"/>
                  </a:lnTo>
                  <a:lnTo>
                    <a:pt x="212" y="368"/>
                  </a:lnTo>
                  <a:lnTo>
                    <a:pt x="226" y="356"/>
                  </a:lnTo>
                  <a:lnTo>
                    <a:pt x="242" y="342"/>
                  </a:lnTo>
                  <a:lnTo>
                    <a:pt x="242" y="342"/>
                  </a:lnTo>
                  <a:lnTo>
                    <a:pt x="250" y="356"/>
                  </a:lnTo>
                  <a:lnTo>
                    <a:pt x="258" y="368"/>
                  </a:lnTo>
                  <a:lnTo>
                    <a:pt x="268" y="380"/>
                  </a:lnTo>
                  <a:lnTo>
                    <a:pt x="278" y="388"/>
                  </a:lnTo>
                  <a:lnTo>
                    <a:pt x="290" y="394"/>
                  </a:lnTo>
                  <a:lnTo>
                    <a:pt x="302" y="398"/>
                  </a:lnTo>
                  <a:lnTo>
                    <a:pt x="314" y="400"/>
                  </a:lnTo>
                  <a:lnTo>
                    <a:pt x="328" y="402"/>
                  </a:lnTo>
                  <a:lnTo>
                    <a:pt x="328" y="402"/>
                  </a:lnTo>
                  <a:lnTo>
                    <a:pt x="340" y="400"/>
                  </a:lnTo>
                  <a:lnTo>
                    <a:pt x="352" y="396"/>
                  </a:lnTo>
                  <a:lnTo>
                    <a:pt x="364" y="390"/>
                  </a:lnTo>
                  <a:lnTo>
                    <a:pt x="376" y="382"/>
                  </a:lnTo>
                  <a:lnTo>
                    <a:pt x="388" y="374"/>
                  </a:lnTo>
                  <a:lnTo>
                    <a:pt x="396" y="362"/>
                  </a:lnTo>
                  <a:lnTo>
                    <a:pt x="404" y="350"/>
                  </a:lnTo>
                  <a:lnTo>
                    <a:pt x="410" y="338"/>
                  </a:lnTo>
                  <a:lnTo>
                    <a:pt x="410" y="338"/>
                  </a:lnTo>
                  <a:lnTo>
                    <a:pt x="398" y="342"/>
                  </a:lnTo>
                  <a:lnTo>
                    <a:pt x="388" y="342"/>
                  </a:lnTo>
                  <a:lnTo>
                    <a:pt x="380" y="342"/>
                  </a:lnTo>
                  <a:lnTo>
                    <a:pt x="374" y="338"/>
                  </a:lnTo>
                  <a:lnTo>
                    <a:pt x="368" y="334"/>
                  </a:lnTo>
                  <a:lnTo>
                    <a:pt x="364" y="326"/>
                  </a:lnTo>
                  <a:lnTo>
                    <a:pt x="362" y="316"/>
                  </a:lnTo>
                  <a:lnTo>
                    <a:pt x="362" y="306"/>
                  </a:lnTo>
                  <a:lnTo>
                    <a:pt x="362" y="306"/>
                  </a:lnTo>
                  <a:close/>
                  <a:moveTo>
                    <a:pt x="240" y="282"/>
                  </a:moveTo>
                  <a:lnTo>
                    <a:pt x="240" y="282"/>
                  </a:lnTo>
                  <a:lnTo>
                    <a:pt x="240" y="296"/>
                  </a:lnTo>
                  <a:lnTo>
                    <a:pt x="236" y="308"/>
                  </a:lnTo>
                  <a:lnTo>
                    <a:pt x="232" y="320"/>
                  </a:lnTo>
                  <a:lnTo>
                    <a:pt x="224" y="328"/>
                  </a:lnTo>
                  <a:lnTo>
                    <a:pt x="216" y="336"/>
                  </a:lnTo>
                  <a:lnTo>
                    <a:pt x="204" y="342"/>
                  </a:lnTo>
                  <a:lnTo>
                    <a:pt x="192" y="344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64" y="344"/>
                  </a:lnTo>
                  <a:lnTo>
                    <a:pt x="150" y="340"/>
                  </a:lnTo>
                  <a:lnTo>
                    <a:pt x="140" y="332"/>
                  </a:lnTo>
                  <a:lnTo>
                    <a:pt x="130" y="324"/>
                  </a:lnTo>
                  <a:lnTo>
                    <a:pt x="124" y="314"/>
                  </a:lnTo>
                  <a:lnTo>
                    <a:pt x="120" y="302"/>
                  </a:lnTo>
                  <a:lnTo>
                    <a:pt x="118" y="290"/>
                  </a:lnTo>
                  <a:lnTo>
                    <a:pt x="116" y="278"/>
                  </a:lnTo>
                  <a:lnTo>
                    <a:pt x="116" y="278"/>
                  </a:lnTo>
                  <a:lnTo>
                    <a:pt x="120" y="262"/>
                  </a:lnTo>
                  <a:lnTo>
                    <a:pt x="126" y="248"/>
                  </a:lnTo>
                  <a:lnTo>
                    <a:pt x="134" y="236"/>
                  </a:lnTo>
                  <a:lnTo>
                    <a:pt x="140" y="232"/>
                  </a:lnTo>
                  <a:lnTo>
                    <a:pt x="146" y="228"/>
                  </a:lnTo>
                  <a:lnTo>
                    <a:pt x="178" y="216"/>
                  </a:lnTo>
                  <a:lnTo>
                    <a:pt x="240" y="188"/>
                  </a:lnTo>
                  <a:lnTo>
                    <a:pt x="240" y="28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16" name="Freeform 10"/>
            <p:cNvSpPr>
              <a:spLocks noEditPoints="1"/>
            </p:cNvSpPr>
            <p:nvPr/>
          </p:nvSpPr>
          <p:spPr bwMode="auto">
            <a:xfrm>
              <a:off x="1908" y="1248"/>
              <a:ext cx="1070" cy="1142"/>
            </a:xfrm>
            <a:custGeom>
              <a:avLst/>
              <a:gdLst/>
              <a:ahLst/>
              <a:cxnLst>
                <a:cxn ang="0">
                  <a:pos x="1014" y="718"/>
                </a:cxn>
                <a:cxn ang="0">
                  <a:pos x="920" y="650"/>
                </a:cxn>
                <a:cxn ang="0">
                  <a:pos x="840" y="644"/>
                </a:cxn>
                <a:cxn ang="0">
                  <a:pos x="718" y="704"/>
                </a:cxn>
                <a:cxn ang="0">
                  <a:pos x="686" y="788"/>
                </a:cxn>
                <a:cxn ang="0">
                  <a:pos x="774" y="722"/>
                </a:cxn>
                <a:cxn ang="0">
                  <a:pos x="860" y="728"/>
                </a:cxn>
                <a:cxn ang="0">
                  <a:pos x="896" y="794"/>
                </a:cxn>
                <a:cxn ang="0">
                  <a:pos x="746" y="846"/>
                </a:cxn>
                <a:cxn ang="0">
                  <a:pos x="666" y="914"/>
                </a:cxn>
                <a:cxn ang="0">
                  <a:pos x="640" y="974"/>
                </a:cxn>
                <a:cxn ang="0">
                  <a:pos x="590" y="968"/>
                </a:cxn>
                <a:cxn ang="0">
                  <a:pos x="566" y="708"/>
                </a:cxn>
                <a:cxn ang="0">
                  <a:pos x="554" y="516"/>
                </a:cxn>
                <a:cxn ang="0">
                  <a:pos x="472" y="642"/>
                </a:cxn>
                <a:cxn ang="0">
                  <a:pos x="386" y="502"/>
                </a:cxn>
                <a:cxn ang="0">
                  <a:pos x="346" y="442"/>
                </a:cxn>
                <a:cxn ang="0">
                  <a:pos x="180" y="20"/>
                </a:cxn>
                <a:cxn ang="0">
                  <a:pos x="214" y="70"/>
                </a:cxn>
                <a:cxn ang="0">
                  <a:pos x="204" y="464"/>
                </a:cxn>
                <a:cxn ang="0">
                  <a:pos x="116" y="522"/>
                </a:cxn>
                <a:cxn ang="0">
                  <a:pos x="48" y="586"/>
                </a:cxn>
                <a:cxn ang="0">
                  <a:pos x="30" y="678"/>
                </a:cxn>
                <a:cxn ang="0">
                  <a:pos x="84" y="764"/>
                </a:cxn>
                <a:cxn ang="0">
                  <a:pos x="280" y="940"/>
                </a:cxn>
                <a:cxn ang="0">
                  <a:pos x="274" y="1032"/>
                </a:cxn>
                <a:cxn ang="0">
                  <a:pos x="202" y="1086"/>
                </a:cxn>
                <a:cxn ang="0">
                  <a:pos x="120" y="1082"/>
                </a:cxn>
                <a:cxn ang="0">
                  <a:pos x="0" y="1020"/>
                </a:cxn>
                <a:cxn ang="0">
                  <a:pos x="122" y="1124"/>
                </a:cxn>
                <a:cxn ang="0">
                  <a:pos x="278" y="1132"/>
                </a:cxn>
                <a:cxn ang="0">
                  <a:pos x="402" y="1058"/>
                </a:cxn>
                <a:cxn ang="0">
                  <a:pos x="432" y="984"/>
                </a:cxn>
                <a:cxn ang="0">
                  <a:pos x="408" y="860"/>
                </a:cxn>
                <a:cxn ang="0">
                  <a:pos x="170" y="662"/>
                </a:cxn>
                <a:cxn ang="0">
                  <a:pos x="144" y="604"/>
                </a:cxn>
                <a:cxn ang="0">
                  <a:pos x="166" y="548"/>
                </a:cxn>
                <a:cxn ang="0">
                  <a:pos x="248" y="516"/>
                </a:cxn>
                <a:cxn ang="0">
                  <a:pos x="328" y="548"/>
                </a:cxn>
                <a:cxn ang="0">
                  <a:pos x="376" y="632"/>
                </a:cxn>
                <a:cxn ang="0">
                  <a:pos x="444" y="914"/>
                </a:cxn>
                <a:cxn ang="0">
                  <a:pos x="484" y="1020"/>
                </a:cxn>
                <a:cxn ang="0">
                  <a:pos x="546" y="1042"/>
                </a:cxn>
                <a:cxn ang="0">
                  <a:pos x="632" y="1028"/>
                </a:cxn>
                <a:cxn ang="0">
                  <a:pos x="690" y="1014"/>
                </a:cxn>
                <a:cxn ang="0">
                  <a:pos x="772" y="1044"/>
                </a:cxn>
                <a:cxn ang="0">
                  <a:pos x="856" y="1020"/>
                </a:cxn>
                <a:cxn ang="0">
                  <a:pos x="918" y="1012"/>
                </a:cxn>
                <a:cxn ang="0">
                  <a:pos x="988" y="1044"/>
                </a:cxn>
                <a:cxn ang="0">
                  <a:pos x="1048" y="1016"/>
                </a:cxn>
                <a:cxn ang="0">
                  <a:pos x="1050" y="986"/>
                </a:cxn>
                <a:cxn ang="0">
                  <a:pos x="1022" y="948"/>
                </a:cxn>
                <a:cxn ang="0">
                  <a:pos x="892" y="962"/>
                </a:cxn>
                <a:cxn ang="0">
                  <a:pos x="840" y="988"/>
                </a:cxn>
                <a:cxn ang="0">
                  <a:pos x="780" y="946"/>
                </a:cxn>
                <a:cxn ang="0">
                  <a:pos x="796" y="880"/>
                </a:cxn>
              </a:cxnLst>
              <a:rect l="0" t="0" r="r" b="b"/>
              <a:pathLst>
                <a:path w="1070" h="1142">
                  <a:moveTo>
                    <a:pt x="1022" y="948"/>
                  </a:moveTo>
                  <a:lnTo>
                    <a:pt x="1022" y="752"/>
                  </a:lnTo>
                  <a:lnTo>
                    <a:pt x="1022" y="752"/>
                  </a:lnTo>
                  <a:lnTo>
                    <a:pt x="1022" y="740"/>
                  </a:lnTo>
                  <a:lnTo>
                    <a:pt x="1018" y="728"/>
                  </a:lnTo>
                  <a:lnTo>
                    <a:pt x="1014" y="718"/>
                  </a:lnTo>
                  <a:lnTo>
                    <a:pt x="1008" y="708"/>
                  </a:lnTo>
                  <a:lnTo>
                    <a:pt x="1000" y="698"/>
                  </a:lnTo>
                  <a:lnTo>
                    <a:pt x="992" y="690"/>
                  </a:lnTo>
                  <a:lnTo>
                    <a:pt x="970" y="674"/>
                  </a:lnTo>
                  <a:lnTo>
                    <a:pt x="946" y="660"/>
                  </a:lnTo>
                  <a:lnTo>
                    <a:pt x="920" y="650"/>
                  </a:lnTo>
                  <a:lnTo>
                    <a:pt x="892" y="644"/>
                  </a:lnTo>
                  <a:lnTo>
                    <a:pt x="866" y="642"/>
                  </a:lnTo>
                  <a:lnTo>
                    <a:pt x="866" y="642"/>
                  </a:lnTo>
                  <a:lnTo>
                    <a:pt x="852" y="642"/>
                  </a:lnTo>
                  <a:lnTo>
                    <a:pt x="840" y="644"/>
                  </a:lnTo>
                  <a:lnTo>
                    <a:pt x="840" y="644"/>
                  </a:lnTo>
                  <a:lnTo>
                    <a:pt x="812" y="650"/>
                  </a:lnTo>
                  <a:lnTo>
                    <a:pt x="786" y="658"/>
                  </a:lnTo>
                  <a:lnTo>
                    <a:pt x="760" y="670"/>
                  </a:lnTo>
                  <a:lnTo>
                    <a:pt x="738" y="684"/>
                  </a:lnTo>
                  <a:lnTo>
                    <a:pt x="728" y="694"/>
                  </a:lnTo>
                  <a:lnTo>
                    <a:pt x="718" y="704"/>
                  </a:lnTo>
                  <a:lnTo>
                    <a:pt x="710" y="716"/>
                  </a:lnTo>
                  <a:lnTo>
                    <a:pt x="702" y="728"/>
                  </a:lnTo>
                  <a:lnTo>
                    <a:pt x="696" y="742"/>
                  </a:lnTo>
                  <a:lnTo>
                    <a:pt x="692" y="756"/>
                  </a:lnTo>
                  <a:lnTo>
                    <a:pt x="688" y="772"/>
                  </a:lnTo>
                  <a:lnTo>
                    <a:pt x="686" y="788"/>
                  </a:lnTo>
                  <a:lnTo>
                    <a:pt x="686" y="788"/>
                  </a:lnTo>
                  <a:lnTo>
                    <a:pt x="702" y="768"/>
                  </a:lnTo>
                  <a:lnTo>
                    <a:pt x="718" y="752"/>
                  </a:lnTo>
                  <a:lnTo>
                    <a:pt x="736" y="740"/>
                  </a:lnTo>
                  <a:lnTo>
                    <a:pt x="756" y="730"/>
                  </a:lnTo>
                  <a:lnTo>
                    <a:pt x="774" y="722"/>
                  </a:lnTo>
                  <a:lnTo>
                    <a:pt x="796" y="718"/>
                  </a:lnTo>
                  <a:lnTo>
                    <a:pt x="818" y="718"/>
                  </a:lnTo>
                  <a:lnTo>
                    <a:pt x="840" y="722"/>
                  </a:lnTo>
                  <a:lnTo>
                    <a:pt x="840" y="722"/>
                  </a:lnTo>
                  <a:lnTo>
                    <a:pt x="860" y="728"/>
                  </a:lnTo>
                  <a:lnTo>
                    <a:pt x="860" y="728"/>
                  </a:lnTo>
                  <a:lnTo>
                    <a:pt x="874" y="736"/>
                  </a:lnTo>
                  <a:lnTo>
                    <a:pt x="886" y="746"/>
                  </a:lnTo>
                  <a:lnTo>
                    <a:pt x="894" y="758"/>
                  </a:lnTo>
                  <a:lnTo>
                    <a:pt x="898" y="770"/>
                  </a:lnTo>
                  <a:lnTo>
                    <a:pt x="900" y="782"/>
                  </a:lnTo>
                  <a:lnTo>
                    <a:pt x="896" y="794"/>
                  </a:lnTo>
                  <a:lnTo>
                    <a:pt x="890" y="802"/>
                  </a:lnTo>
                  <a:lnTo>
                    <a:pt x="884" y="806"/>
                  </a:lnTo>
                  <a:lnTo>
                    <a:pt x="878" y="808"/>
                  </a:lnTo>
                  <a:lnTo>
                    <a:pt x="840" y="820"/>
                  </a:lnTo>
                  <a:lnTo>
                    <a:pt x="746" y="846"/>
                  </a:lnTo>
                  <a:lnTo>
                    <a:pt x="746" y="846"/>
                  </a:lnTo>
                  <a:lnTo>
                    <a:pt x="726" y="852"/>
                  </a:lnTo>
                  <a:lnTo>
                    <a:pt x="708" y="862"/>
                  </a:lnTo>
                  <a:lnTo>
                    <a:pt x="694" y="872"/>
                  </a:lnTo>
                  <a:lnTo>
                    <a:pt x="682" y="884"/>
                  </a:lnTo>
                  <a:lnTo>
                    <a:pt x="674" y="898"/>
                  </a:lnTo>
                  <a:lnTo>
                    <a:pt x="666" y="914"/>
                  </a:lnTo>
                  <a:lnTo>
                    <a:pt x="662" y="930"/>
                  </a:lnTo>
                  <a:lnTo>
                    <a:pt x="662" y="946"/>
                  </a:lnTo>
                  <a:lnTo>
                    <a:pt x="662" y="946"/>
                  </a:lnTo>
                  <a:lnTo>
                    <a:pt x="664" y="966"/>
                  </a:lnTo>
                  <a:lnTo>
                    <a:pt x="664" y="966"/>
                  </a:lnTo>
                  <a:lnTo>
                    <a:pt x="640" y="974"/>
                  </a:lnTo>
                  <a:lnTo>
                    <a:pt x="630" y="976"/>
                  </a:lnTo>
                  <a:lnTo>
                    <a:pt x="620" y="976"/>
                  </a:lnTo>
                  <a:lnTo>
                    <a:pt x="612" y="976"/>
                  </a:lnTo>
                  <a:lnTo>
                    <a:pt x="604" y="974"/>
                  </a:lnTo>
                  <a:lnTo>
                    <a:pt x="596" y="972"/>
                  </a:lnTo>
                  <a:lnTo>
                    <a:pt x="590" y="968"/>
                  </a:lnTo>
                  <a:lnTo>
                    <a:pt x="584" y="962"/>
                  </a:lnTo>
                  <a:lnTo>
                    <a:pt x="580" y="956"/>
                  </a:lnTo>
                  <a:lnTo>
                    <a:pt x="572" y="942"/>
                  </a:lnTo>
                  <a:lnTo>
                    <a:pt x="568" y="924"/>
                  </a:lnTo>
                  <a:lnTo>
                    <a:pt x="566" y="904"/>
                  </a:lnTo>
                  <a:lnTo>
                    <a:pt x="566" y="708"/>
                  </a:lnTo>
                  <a:lnTo>
                    <a:pt x="684" y="708"/>
                  </a:lnTo>
                  <a:lnTo>
                    <a:pt x="684" y="672"/>
                  </a:lnTo>
                  <a:lnTo>
                    <a:pt x="566" y="672"/>
                  </a:lnTo>
                  <a:lnTo>
                    <a:pt x="566" y="520"/>
                  </a:lnTo>
                  <a:lnTo>
                    <a:pt x="554" y="516"/>
                  </a:lnTo>
                  <a:lnTo>
                    <a:pt x="554" y="516"/>
                  </a:lnTo>
                  <a:lnTo>
                    <a:pt x="546" y="542"/>
                  </a:lnTo>
                  <a:lnTo>
                    <a:pt x="536" y="568"/>
                  </a:lnTo>
                  <a:lnTo>
                    <a:pt x="524" y="588"/>
                  </a:lnTo>
                  <a:lnTo>
                    <a:pt x="510" y="608"/>
                  </a:lnTo>
                  <a:lnTo>
                    <a:pt x="492" y="626"/>
                  </a:lnTo>
                  <a:lnTo>
                    <a:pt x="472" y="642"/>
                  </a:lnTo>
                  <a:lnTo>
                    <a:pt x="446" y="656"/>
                  </a:lnTo>
                  <a:lnTo>
                    <a:pt x="416" y="668"/>
                  </a:lnTo>
                  <a:lnTo>
                    <a:pt x="416" y="508"/>
                  </a:lnTo>
                  <a:lnTo>
                    <a:pt x="416" y="508"/>
                  </a:lnTo>
                  <a:lnTo>
                    <a:pt x="400" y="506"/>
                  </a:lnTo>
                  <a:lnTo>
                    <a:pt x="386" y="502"/>
                  </a:lnTo>
                  <a:lnTo>
                    <a:pt x="374" y="498"/>
                  </a:lnTo>
                  <a:lnTo>
                    <a:pt x="366" y="490"/>
                  </a:lnTo>
                  <a:lnTo>
                    <a:pt x="358" y="482"/>
                  </a:lnTo>
                  <a:lnTo>
                    <a:pt x="352" y="470"/>
                  </a:lnTo>
                  <a:lnTo>
                    <a:pt x="348" y="456"/>
                  </a:lnTo>
                  <a:lnTo>
                    <a:pt x="346" y="442"/>
                  </a:lnTo>
                  <a:lnTo>
                    <a:pt x="346" y="0"/>
                  </a:lnTo>
                  <a:lnTo>
                    <a:pt x="148" y="0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66" y="18"/>
                  </a:lnTo>
                  <a:lnTo>
                    <a:pt x="180" y="20"/>
                  </a:lnTo>
                  <a:lnTo>
                    <a:pt x="192" y="24"/>
                  </a:lnTo>
                  <a:lnTo>
                    <a:pt x="200" y="28"/>
                  </a:lnTo>
                  <a:lnTo>
                    <a:pt x="206" y="36"/>
                  </a:lnTo>
                  <a:lnTo>
                    <a:pt x="210" y="44"/>
                  </a:lnTo>
                  <a:lnTo>
                    <a:pt x="214" y="56"/>
                  </a:lnTo>
                  <a:lnTo>
                    <a:pt x="214" y="70"/>
                  </a:lnTo>
                  <a:lnTo>
                    <a:pt x="214" y="430"/>
                  </a:lnTo>
                  <a:lnTo>
                    <a:pt x="214" y="430"/>
                  </a:lnTo>
                  <a:lnTo>
                    <a:pt x="214" y="440"/>
                  </a:lnTo>
                  <a:lnTo>
                    <a:pt x="212" y="450"/>
                  </a:lnTo>
                  <a:lnTo>
                    <a:pt x="208" y="458"/>
                  </a:lnTo>
                  <a:lnTo>
                    <a:pt x="204" y="464"/>
                  </a:lnTo>
                  <a:lnTo>
                    <a:pt x="192" y="476"/>
                  </a:lnTo>
                  <a:lnTo>
                    <a:pt x="180" y="486"/>
                  </a:lnTo>
                  <a:lnTo>
                    <a:pt x="180" y="486"/>
                  </a:lnTo>
                  <a:lnTo>
                    <a:pt x="162" y="498"/>
                  </a:lnTo>
                  <a:lnTo>
                    <a:pt x="140" y="508"/>
                  </a:lnTo>
                  <a:lnTo>
                    <a:pt x="116" y="522"/>
                  </a:lnTo>
                  <a:lnTo>
                    <a:pt x="92" y="538"/>
                  </a:lnTo>
                  <a:lnTo>
                    <a:pt x="92" y="538"/>
                  </a:lnTo>
                  <a:lnTo>
                    <a:pt x="78" y="548"/>
                  </a:lnTo>
                  <a:lnTo>
                    <a:pt x="66" y="560"/>
                  </a:lnTo>
                  <a:lnTo>
                    <a:pt x="56" y="572"/>
                  </a:lnTo>
                  <a:lnTo>
                    <a:pt x="48" y="586"/>
                  </a:lnTo>
                  <a:lnTo>
                    <a:pt x="40" y="600"/>
                  </a:lnTo>
                  <a:lnTo>
                    <a:pt x="36" y="614"/>
                  </a:lnTo>
                  <a:lnTo>
                    <a:pt x="32" y="630"/>
                  </a:lnTo>
                  <a:lnTo>
                    <a:pt x="30" y="646"/>
                  </a:lnTo>
                  <a:lnTo>
                    <a:pt x="28" y="662"/>
                  </a:lnTo>
                  <a:lnTo>
                    <a:pt x="30" y="678"/>
                  </a:lnTo>
                  <a:lnTo>
                    <a:pt x="34" y="694"/>
                  </a:lnTo>
                  <a:lnTo>
                    <a:pt x="40" y="708"/>
                  </a:lnTo>
                  <a:lnTo>
                    <a:pt x="46" y="724"/>
                  </a:lnTo>
                  <a:lnTo>
                    <a:pt x="56" y="738"/>
                  </a:lnTo>
                  <a:lnTo>
                    <a:pt x="68" y="752"/>
                  </a:lnTo>
                  <a:lnTo>
                    <a:pt x="84" y="764"/>
                  </a:lnTo>
                  <a:lnTo>
                    <a:pt x="238" y="884"/>
                  </a:lnTo>
                  <a:lnTo>
                    <a:pt x="238" y="884"/>
                  </a:lnTo>
                  <a:lnTo>
                    <a:pt x="254" y="896"/>
                  </a:lnTo>
                  <a:lnTo>
                    <a:pt x="264" y="910"/>
                  </a:lnTo>
                  <a:lnTo>
                    <a:pt x="274" y="924"/>
                  </a:lnTo>
                  <a:lnTo>
                    <a:pt x="280" y="940"/>
                  </a:lnTo>
                  <a:lnTo>
                    <a:pt x="284" y="956"/>
                  </a:lnTo>
                  <a:lnTo>
                    <a:pt x="286" y="972"/>
                  </a:lnTo>
                  <a:lnTo>
                    <a:pt x="286" y="988"/>
                  </a:lnTo>
                  <a:lnTo>
                    <a:pt x="284" y="1002"/>
                  </a:lnTo>
                  <a:lnTo>
                    <a:pt x="280" y="1018"/>
                  </a:lnTo>
                  <a:lnTo>
                    <a:pt x="274" y="1032"/>
                  </a:lnTo>
                  <a:lnTo>
                    <a:pt x="266" y="1044"/>
                  </a:lnTo>
                  <a:lnTo>
                    <a:pt x="256" y="1056"/>
                  </a:lnTo>
                  <a:lnTo>
                    <a:pt x="244" y="1066"/>
                  </a:lnTo>
                  <a:lnTo>
                    <a:pt x="232" y="1074"/>
                  </a:lnTo>
                  <a:lnTo>
                    <a:pt x="218" y="1082"/>
                  </a:lnTo>
                  <a:lnTo>
                    <a:pt x="202" y="1086"/>
                  </a:lnTo>
                  <a:lnTo>
                    <a:pt x="202" y="1086"/>
                  </a:lnTo>
                  <a:lnTo>
                    <a:pt x="188" y="1088"/>
                  </a:lnTo>
                  <a:lnTo>
                    <a:pt x="174" y="1090"/>
                  </a:lnTo>
                  <a:lnTo>
                    <a:pt x="160" y="1090"/>
                  </a:lnTo>
                  <a:lnTo>
                    <a:pt x="148" y="1088"/>
                  </a:lnTo>
                  <a:lnTo>
                    <a:pt x="120" y="1082"/>
                  </a:lnTo>
                  <a:lnTo>
                    <a:pt x="96" y="1072"/>
                  </a:lnTo>
                  <a:lnTo>
                    <a:pt x="74" y="1060"/>
                  </a:lnTo>
                  <a:lnTo>
                    <a:pt x="52" y="1044"/>
                  </a:lnTo>
                  <a:lnTo>
                    <a:pt x="36" y="1026"/>
                  </a:lnTo>
                  <a:lnTo>
                    <a:pt x="22" y="1008"/>
                  </a:lnTo>
                  <a:lnTo>
                    <a:pt x="0" y="1020"/>
                  </a:lnTo>
                  <a:lnTo>
                    <a:pt x="0" y="1020"/>
                  </a:lnTo>
                  <a:lnTo>
                    <a:pt x="18" y="1048"/>
                  </a:lnTo>
                  <a:lnTo>
                    <a:pt x="40" y="1072"/>
                  </a:lnTo>
                  <a:lnTo>
                    <a:pt x="66" y="1092"/>
                  </a:lnTo>
                  <a:lnTo>
                    <a:pt x="92" y="1110"/>
                  </a:lnTo>
                  <a:lnTo>
                    <a:pt x="122" y="1124"/>
                  </a:lnTo>
                  <a:lnTo>
                    <a:pt x="152" y="1134"/>
                  </a:lnTo>
                  <a:lnTo>
                    <a:pt x="182" y="1140"/>
                  </a:lnTo>
                  <a:lnTo>
                    <a:pt x="214" y="1142"/>
                  </a:lnTo>
                  <a:lnTo>
                    <a:pt x="214" y="1142"/>
                  </a:lnTo>
                  <a:lnTo>
                    <a:pt x="246" y="1138"/>
                  </a:lnTo>
                  <a:lnTo>
                    <a:pt x="278" y="1132"/>
                  </a:lnTo>
                  <a:lnTo>
                    <a:pt x="310" y="1120"/>
                  </a:lnTo>
                  <a:lnTo>
                    <a:pt x="340" y="1106"/>
                  </a:lnTo>
                  <a:lnTo>
                    <a:pt x="368" y="1090"/>
                  </a:lnTo>
                  <a:lnTo>
                    <a:pt x="380" y="1080"/>
                  </a:lnTo>
                  <a:lnTo>
                    <a:pt x="392" y="1068"/>
                  </a:lnTo>
                  <a:lnTo>
                    <a:pt x="402" y="1058"/>
                  </a:lnTo>
                  <a:lnTo>
                    <a:pt x="410" y="1046"/>
                  </a:lnTo>
                  <a:lnTo>
                    <a:pt x="418" y="1032"/>
                  </a:lnTo>
                  <a:lnTo>
                    <a:pt x="424" y="1018"/>
                  </a:lnTo>
                  <a:lnTo>
                    <a:pt x="424" y="1018"/>
                  </a:lnTo>
                  <a:lnTo>
                    <a:pt x="428" y="1000"/>
                  </a:lnTo>
                  <a:lnTo>
                    <a:pt x="432" y="984"/>
                  </a:lnTo>
                  <a:lnTo>
                    <a:pt x="432" y="966"/>
                  </a:lnTo>
                  <a:lnTo>
                    <a:pt x="432" y="950"/>
                  </a:lnTo>
                  <a:lnTo>
                    <a:pt x="430" y="934"/>
                  </a:lnTo>
                  <a:lnTo>
                    <a:pt x="428" y="918"/>
                  </a:lnTo>
                  <a:lnTo>
                    <a:pt x="420" y="888"/>
                  </a:lnTo>
                  <a:lnTo>
                    <a:pt x="408" y="860"/>
                  </a:lnTo>
                  <a:lnTo>
                    <a:pt x="392" y="838"/>
                  </a:lnTo>
                  <a:lnTo>
                    <a:pt x="376" y="818"/>
                  </a:lnTo>
                  <a:lnTo>
                    <a:pt x="360" y="804"/>
                  </a:lnTo>
                  <a:lnTo>
                    <a:pt x="180" y="670"/>
                  </a:lnTo>
                  <a:lnTo>
                    <a:pt x="180" y="670"/>
                  </a:lnTo>
                  <a:lnTo>
                    <a:pt x="170" y="662"/>
                  </a:lnTo>
                  <a:lnTo>
                    <a:pt x="162" y="654"/>
                  </a:lnTo>
                  <a:lnTo>
                    <a:pt x="156" y="646"/>
                  </a:lnTo>
                  <a:lnTo>
                    <a:pt x="150" y="638"/>
                  </a:lnTo>
                  <a:lnTo>
                    <a:pt x="148" y="630"/>
                  </a:lnTo>
                  <a:lnTo>
                    <a:pt x="144" y="622"/>
                  </a:lnTo>
                  <a:lnTo>
                    <a:pt x="144" y="604"/>
                  </a:lnTo>
                  <a:lnTo>
                    <a:pt x="144" y="604"/>
                  </a:lnTo>
                  <a:lnTo>
                    <a:pt x="144" y="594"/>
                  </a:lnTo>
                  <a:lnTo>
                    <a:pt x="146" y="582"/>
                  </a:lnTo>
                  <a:lnTo>
                    <a:pt x="150" y="572"/>
                  </a:lnTo>
                  <a:lnTo>
                    <a:pt x="154" y="564"/>
                  </a:lnTo>
                  <a:lnTo>
                    <a:pt x="166" y="548"/>
                  </a:lnTo>
                  <a:lnTo>
                    <a:pt x="180" y="536"/>
                  </a:lnTo>
                  <a:lnTo>
                    <a:pt x="198" y="528"/>
                  </a:lnTo>
                  <a:lnTo>
                    <a:pt x="214" y="522"/>
                  </a:lnTo>
                  <a:lnTo>
                    <a:pt x="232" y="516"/>
                  </a:lnTo>
                  <a:lnTo>
                    <a:pt x="248" y="516"/>
                  </a:lnTo>
                  <a:lnTo>
                    <a:pt x="248" y="516"/>
                  </a:lnTo>
                  <a:lnTo>
                    <a:pt x="264" y="516"/>
                  </a:lnTo>
                  <a:lnTo>
                    <a:pt x="278" y="520"/>
                  </a:lnTo>
                  <a:lnTo>
                    <a:pt x="292" y="524"/>
                  </a:lnTo>
                  <a:lnTo>
                    <a:pt x="304" y="530"/>
                  </a:lnTo>
                  <a:lnTo>
                    <a:pt x="316" y="538"/>
                  </a:lnTo>
                  <a:lnTo>
                    <a:pt x="328" y="548"/>
                  </a:lnTo>
                  <a:lnTo>
                    <a:pt x="338" y="558"/>
                  </a:lnTo>
                  <a:lnTo>
                    <a:pt x="348" y="572"/>
                  </a:lnTo>
                  <a:lnTo>
                    <a:pt x="356" y="586"/>
                  </a:lnTo>
                  <a:lnTo>
                    <a:pt x="364" y="600"/>
                  </a:lnTo>
                  <a:lnTo>
                    <a:pt x="370" y="616"/>
                  </a:lnTo>
                  <a:lnTo>
                    <a:pt x="376" y="632"/>
                  </a:lnTo>
                  <a:lnTo>
                    <a:pt x="380" y="650"/>
                  </a:lnTo>
                  <a:lnTo>
                    <a:pt x="382" y="668"/>
                  </a:lnTo>
                  <a:lnTo>
                    <a:pt x="386" y="708"/>
                  </a:lnTo>
                  <a:lnTo>
                    <a:pt x="444" y="708"/>
                  </a:lnTo>
                  <a:lnTo>
                    <a:pt x="444" y="914"/>
                  </a:lnTo>
                  <a:lnTo>
                    <a:pt x="444" y="914"/>
                  </a:lnTo>
                  <a:lnTo>
                    <a:pt x="444" y="942"/>
                  </a:lnTo>
                  <a:lnTo>
                    <a:pt x="450" y="966"/>
                  </a:lnTo>
                  <a:lnTo>
                    <a:pt x="458" y="988"/>
                  </a:lnTo>
                  <a:lnTo>
                    <a:pt x="468" y="1006"/>
                  </a:lnTo>
                  <a:lnTo>
                    <a:pt x="476" y="1014"/>
                  </a:lnTo>
                  <a:lnTo>
                    <a:pt x="484" y="1020"/>
                  </a:lnTo>
                  <a:lnTo>
                    <a:pt x="492" y="1026"/>
                  </a:lnTo>
                  <a:lnTo>
                    <a:pt x="502" y="1032"/>
                  </a:lnTo>
                  <a:lnTo>
                    <a:pt x="512" y="1036"/>
                  </a:lnTo>
                  <a:lnTo>
                    <a:pt x="522" y="1040"/>
                  </a:lnTo>
                  <a:lnTo>
                    <a:pt x="534" y="1042"/>
                  </a:lnTo>
                  <a:lnTo>
                    <a:pt x="546" y="1042"/>
                  </a:lnTo>
                  <a:lnTo>
                    <a:pt x="546" y="1042"/>
                  </a:lnTo>
                  <a:lnTo>
                    <a:pt x="562" y="1042"/>
                  </a:lnTo>
                  <a:lnTo>
                    <a:pt x="580" y="1042"/>
                  </a:lnTo>
                  <a:lnTo>
                    <a:pt x="596" y="1040"/>
                  </a:lnTo>
                  <a:lnTo>
                    <a:pt x="614" y="1034"/>
                  </a:lnTo>
                  <a:lnTo>
                    <a:pt x="632" y="1028"/>
                  </a:lnTo>
                  <a:lnTo>
                    <a:pt x="648" y="1018"/>
                  </a:lnTo>
                  <a:lnTo>
                    <a:pt x="664" y="1008"/>
                  </a:lnTo>
                  <a:lnTo>
                    <a:pt x="676" y="994"/>
                  </a:lnTo>
                  <a:lnTo>
                    <a:pt x="676" y="994"/>
                  </a:lnTo>
                  <a:lnTo>
                    <a:pt x="682" y="1004"/>
                  </a:lnTo>
                  <a:lnTo>
                    <a:pt x="690" y="1014"/>
                  </a:lnTo>
                  <a:lnTo>
                    <a:pt x="700" y="1022"/>
                  </a:lnTo>
                  <a:lnTo>
                    <a:pt x="712" y="1030"/>
                  </a:lnTo>
                  <a:lnTo>
                    <a:pt x="724" y="1036"/>
                  </a:lnTo>
                  <a:lnTo>
                    <a:pt x="738" y="1040"/>
                  </a:lnTo>
                  <a:lnTo>
                    <a:pt x="754" y="1044"/>
                  </a:lnTo>
                  <a:lnTo>
                    <a:pt x="772" y="1044"/>
                  </a:lnTo>
                  <a:lnTo>
                    <a:pt x="772" y="1044"/>
                  </a:lnTo>
                  <a:lnTo>
                    <a:pt x="806" y="1040"/>
                  </a:lnTo>
                  <a:lnTo>
                    <a:pt x="822" y="1034"/>
                  </a:lnTo>
                  <a:lnTo>
                    <a:pt x="840" y="1028"/>
                  </a:lnTo>
                  <a:lnTo>
                    <a:pt x="840" y="1028"/>
                  </a:lnTo>
                  <a:lnTo>
                    <a:pt x="856" y="1020"/>
                  </a:lnTo>
                  <a:lnTo>
                    <a:pt x="872" y="1010"/>
                  </a:lnTo>
                  <a:lnTo>
                    <a:pt x="888" y="998"/>
                  </a:lnTo>
                  <a:lnTo>
                    <a:pt x="902" y="984"/>
                  </a:lnTo>
                  <a:lnTo>
                    <a:pt x="902" y="984"/>
                  </a:lnTo>
                  <a:lnTo>
                    <a:pt x="910" y="1000"/>
                  </a:lnTo>
                  <a:lnTo>
                    <a:pt x="918" y="1012"/>
                  </a:lnTo>
                  <a:lnTo>
                    <a:pt x="928" y="1022"/>
                  </a:lnTo>
                  <a:lnTo>
                    <a:pt x="938" y="1030"/>
                  </a:lnTo>
                  <a:lnTo>
                    <a:pt x="950" y="1038"/>
                  </a:lnTo>
                  <a:lnTo>
                    <a:pt x="962" y="1042"/>
                  </a:lnTo>
                  <a:lnTo>
                    <a:pt x="976" y="1044"/>
                  </a:lnTo>
                  <a:lnTo>
                    <a:pt x="988" y="1044"/>
                  </a:lnTo>
                  <a:lnTo>
                    <a:pt x="988" y="1044"/>
                  </a:lnTo>
                  <a:lnTo>
                    <a:pt x="1000" y="1042"/>
                  </a:lnTo>
                  <a:lnTo>
                    <a:pt x="1014" y="1040"/>
                  </a:lnTo>
                  <a:lnTo>
                    <a:pt x="1026" y="1034"/>
                  </a:lnTo>
                  <a:lnTo>
                    <a:pt x="1038" y="1026"/>
                  </a:lnTo>
                  <a:lnTo>
                    <a:pt x="1048" y="1016"/>
                  </a:lnTo>
                  <a:lnTo>
                    <a:pt x="1058" y="1006"/>
                  </a:lnTo>
                  <a:lnTo>
                    <a:pt x="1064" y="994"/>
                  </a:lnTo>
                  <a:lnTo>
                    <a:pt x="1070" y="980"/>
                  </a:lnTo>
                  <a:lnTo>
                    <a:pt x="1070" y="980"/>
                  </a:lnTo>
                  <a:lnTo>
                    <a:pt x="1058" y="984"/>
                  </a:lnTo>
                  <a:lnTo>
                    <a:pt x="1050" y="986"/>
                  </a:lnTo>
                  <a:lnTo>
                    <a:pt x="1040" y="986"/>
                  </a:lnTo>
                  <a:lnTo>
                    <a:pt x="1034" y="982"/>
                  </a:lnTo>
                  <a:lnTo>
                    <a:pt x="1028" y="976"/>
                  </a:lnTo>
                  <a:lnTo>
                    <a:pt x="1026" y="970"/>
                  </a:lnTo>
                  <a:lnTo>
                    <a:pt x="1022" y="960"/>
                  </a:lnTo>
                  <a:lnTo>
                    <a:pt x="1022" y="948"/>
                  </a:lnTo>
                  <a:lnTo>
                    <a:pt x="1022" y="948"/>
                  </a:lnTo>
                  <a:close/>
                  <a:moveTo>
                    <a:pt x="900" y="924"/>
                  </a:moveTo>
                  <a:lnTo>
                    <a:pt x="900" y="924"/>
                  </a:lnTo>
                  <a:lnTo>
                    <a:pt x="900" y="940"/>
                  </a:lnTo>
                  <a:lnTo>
                    <a:pt x="896" y="952"/>
                  </a:lnTo>
                  <a:lnTo>
                    <a:pt x="892" y="962"/>
                  </a:lnTo>
                  <a:lnTo>
                    <a:pt x="884" y="972"/>
                  </a:lnTo>
                  <a:lnTo>
                    <a:pt x="876" y="978"/>
                  </a:lnTo>
                  <a:lnTo>
                    <a:pt x="866" y="984"/>
                  </a:lnTo>
                  <a:lnTo>
                    <a:pt x="854" y="988"/>
                  </a:lnTo>
                  <a:lnTo>
                    <a:pt x="840" y="988"/>
                  </a:lnTo>
                  <a:lnTo>
                    <a:pt x="840" y="988"/>
                  </a:lnTo>
                  <a:lnTo>
                    <a:pt x="824" y="988"/>
                  </a:lnTo>
                  <a:lnTo>
                    <a:pt x="810" y="982"/>
                  </a:lnTo>
                  <a:lnTo>
                    <a:pt x="800" y="976"/>
                  </a:lnTo>
                  <a:lnTo>
                    <a:pt x="792" y="968"/>
                  </a:lnTo>
                  <a:lnTo>
                    <a:pt x="784" y="958"/>
                  </a:lnTo>
                  <a:lnTo>
                    <a:pt x="780" y="946"/>
                  </a:lnTo>
                  <a:lnTo>
                    <a:pt x="778" y="934"/>
                  </a:lnTo>
                  <a:lnTo>
                    <a:pt x="778" y="920"/>
                  </a:lnTo>
                  <a:lnTo>
                    <a:pt x="778" y="920"/>
                  </a:lnTo>
                  <a:lnTo>
                    <a:pt x="780" y="906"/>
                  </a:lnTo>
                  <a:lnTo>
                    <a:pt x="786" y="890"/>
                  </a:lnTo>
                  <a:lnTo>
                    <a:pt x="796" y="880"/>
                  </a:lnTo>
                  <a:lnTo>
                    <a:pt x="800" y="874"/>
                  </a:lnTo>
                  <a:lnTo>
                    <a:pt x="808" y="872"/>
                  </a:lnTo>
                  <a:lnTo>
                    <a:pt x="840" y="860"/>
                  </a:lnTo>
                  <a:lnTo>
                    <a:pt x="900" y="832"/>
                  </a:lnTo>
                  <a:lnTo>
                    <a:pt x="900" y="924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17" name="Freeform 11"/>
            <p:cNvSpPr>
              <a:spLocks/>
            </p:cNvSpPr>
            <p:nvPr/>
          </p:nvSpPr>
          <p:spPr bwMode="auto">
            <a:xfrm>
              <a:off x="2702" y="1368"/>
              <a:ext cx="378" cy="396"/>
            </a:xfrm>
            <a:custGeom>
              <a:avLst/>
              <a:gdLst/>
              <a:ahLst/>
              <a:cxnLst>
                <a:cxn ang="0">
                  <a:pos x="184" y="8"/>
                </a:cxn>
                <a:cxn ang="0">
                  <a:pos x="260" y="18"/>
                </a:cxn>
                <a:cxn ang="0">
                  <a:pos x="268" y="10"/>
                </a:cxn>
                <a:cxn ang="0">
                  <a:pos x="292" y="0"/>
                </a:cxn>
                <a:cxn ang="0">
                  <a:pos x="324" y="2"/>
                </a:cxn>
                <a:cxn ang="0">
                  <a:pos x="358" y="14"/>
                </a:cxn>
                <a:cxn ang="0">
                  <a:pos x="350" y="172"/>
                </a:cxn>
                <a:cxn ang="0">
                  <a:pos x="338" y="158"/>
                </a:cxn>
                <a:cxn ang="0">
                  <a:pos x="314" y="136"/>
                </a:cxn>
                <a:cxn ang="0">
                  <a:pos x="290" y="120"/>
                </a:cxn>
                <a:cxn ang="0">
                  <a:pos x="262" y="112"/>
                </a:cxn>
                <a:cxn ang="0">
                  <a:pos x="250" y="110"/>
                </a:cxn>
                <a:cxn ang="0">
                  <a:pos x="226" y="114"/>
                </a:cxn>
                <a:cxn ang="0">
                  <a:pos x="204" y="128"/>
                </a:cxn>
                <a:cxn ang="0">
                  <a:pos x="190" y="150"/>
                </a:cxn>
                <a:cxn ang="0">
                  <a:pos x="184" y="182"/>
                </a:cxn>
                <a:cxn ang="0">
                  <a:pos x="184" y="314"/>
                </a:cxn>
                <a:cxn ang="0">
                  <a:pos x="188" y="342"/>
                </a:cxn>
                <a:cxn ang="0">
                  <a:pos x="198" y="362"/>
                </a:cxn>
                <a:cxn ang="0">
                  <a:pos x="216" y="372"/>
                </a:cxn>
                <a:cxn ang="0">
                  <a:pos x="246" y="378"/>
                </a:cxn>
                <a:cxn ang="0">
                  <a:pos x="2" y="396"/>
                </a:cxn>
                <a:cxn ang="0">
                  <a:pos x="2" y="378"/>
                </a:cxn>
                <a:cxn ang="0">
                  <a:pos x="32" y="374"/>
                </a:cxn>
                <a:cxn ang="0">
                  <a:pos x="50" y="362"/>
                </a:cxn>
                <a:cxn ang="0">
                  <a:pos x="60" y="344"/>
                </a:cxn>
                <a:cxn ang="0">
                  <a:pos x="64" y="314"/>
                </a:cxn>
                <a:cxn ang="0">
                  <a:pos x="64" y="80"/>
                </a:cxn>
                <a:cxn ang="0">
                  <a:pos x="60" y="52"/>
                </a:cxn>
                <a:cxn ang="0">
                  <a:pos x="48" y="36"/>
                </a:cxn>
                <a:cxn ang="0">
                  <a:pos x="28" y="26"/>
                </a:cxn>
                <a:cxn ang="0">
                  <a:pos x="0" y="24"/>
                </a:cxn>
              </a:cxnLst>
              <a:rect l="0" t="0" r="r" b="b"/>
              <a:pathLst>
                <a:path w="378" h="396">
                  <a:moveTo>
                    <a:pt x="0" y="8"/>
                  </a:moveTo>
                  <a:lnTo>
                    <a:pt x="184" y="8"/>
                  </a:lnTo>
                  <a:lnTo>
                    <a:pt x="184" y="10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68" y="10"/>
                  </a:lnTo>
                  <a:lnTo>
                    <a:pt x="280" y="4"/>
                  </a:lnTo>
                  <a:lnTo>
                    <a:pt x="292" y="0"/>
                  </a:lnTo>
                  <a:lnTo>
                    <a:pt x="308" y="0"/>
                  </a:lnTo>
                  <a:lnTo>
                    <a:pt x="324" y="2"/>
                  </a:lnTo>
                  <a:lnTo>
                    <a:pt x="340" y="6"/>
                  </a:lnTo>
                  <a:lnTo>
                    <a:pt x="358" y="14"/>
                  </a:lnTo>
                  <a:lnTo>
                    <a:pt x="378" y="28"/>
                  </a:lnTo>
                  <a:lnTo>
                    <a:pt x="350" y="172"/>
                  </a:lnTo>
                  <a:lnTo>
                    <a:pt x="350" y="172"/>
                  </a:lnTo>
                  <a:lnTo>
                    <a:pt x="338" y="158"/>
                  </a:lnTo>
                  <a:lnTo>
                    <a:pt x="326" y="146"/>
                  </a:lnTo>
                  <a:lnTo>
                    <a:pt x="314" y="136"/>
                  </a:lnTo>
                  <a:lnTo>
                    <a:pt x="302" y="126"/>
                  </a:lnTo>
                  <a:lnTo>
                    <a:pt x="290" y="120"/>
                  </a:lnTo>
                  <a:lnTo>
                    <a:pt x="276" y="114"/>
                  </a:lnTo>
                  <a:lnTo>
                    <a:pt x="262" y="112"/>
                  </a:lnTo>
                  <a:lnTo>
                    <a:pt x="250" y="110"/>
                  </a:lnTo>
                  <a:lnTo>
                    <a:pt x="250" y="110"/>
                  </a:lnTo>
                  <a:lnTo>
                    <a:pt x="238" y="112"/>
                  </a:lnTo>
                  <a:lnTo>
                    <a:pt x="226" y="114"/>
                  </a:lnTo>
                  <a:lnTo>
                    <a:pt x="214" y="120"/>
                  </a:lnTo>
                  <a:lnTo>
                    <a:pt x="204" y="128"/>
                  </a:lnTo>
                  <a:lnTo>
                    <a:pt x="196" y="138"/>
                  </a:lnTo>
                  <a:lnTo>
                    <a:pt x="190" y="150"/>
                  </a:lnTo>
                  <a:lnTo>
                    <a:pt x="186" y="164"/>
                  </a:lnTo>
                  <a:lnTo>
                    <a:pt x="184" y="182"/>
                  </a:lnTo>
                  <a:lnTo>
                    <a:pt x="184" y="314"/>
                  </a:lnTo>
                  <a:lnTo>
                    <a:pt x="184" y="314"/>
                  </a:lnTo>
                  <a:lnTo>
                    <a:pt x="186" y="330"/>
                  </a:lnTo>
                  <a:lnTo>
                    <a:pt x="188" y="342"/>
                  </a:lnTo>
                  <a:lnTo>
                    <a:pt x="192" y="354"/>
                  </a:lnTo>
                  <a:lnTo>
                    <a:pt x="198" y="362"/>
                  </a:lnTo>
                  <a:lnTo>
                    <a:pt x="206" y="368"/>
                  </a:lnTo>
                  <a:lnTo>
                    <a:pt x="216" y="372"/>
                  </a:lnTo>
                  <a:lnTo>
                    <a:pt x="230" y="376"/>
                  </a:lnTo>
                  <a:lnTo>
                    <a:pt x="246" y="378"/>
                  </a:lnTo>
                  <a:lnTo>
                    <a:pt x="246" y="396"/>
                  </a:lnTo>
                  <a:lnTo>
                    <a:pt x="2" y="396"/>
                  </a:lnTo>
                  <a:lnTo>
                    <a:pt x="2" y="378"/>
                  </a:lnTo>
                  <a:lnTo>
                    <a:pt x="2" y="378"/>
                  </a:lnTo>
                  <a:lnTo>
                    <a:pt x="18" y="376"/>
                  </a:lnTo>
                  <a:lnTo>
                    <a:pt x="32" y="374"/>
                  </a:lnTo>
                  <a:lnTo>
                    <a:pt x="42" y="368"/>
                  </a:lnTo>
                  <a:lnTo>
                    <a:pt x="50" y="362"/>
                  </a:lnTo>
                  <a:lnTo>
                    <a:pt x="56" y="354"/>
                  </a:lnTo>
                  <a:lnTo>
                    <a:pt x="60" y="344"/>
                  </a:lnTo>
                  <a:lnTo>
                    <a:pt x="62" y="330"/>
                  </a:lnTo>
                  <a:lnTo>
                    <a:pt x="64" y="314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2" y="66"/>
                  </a:lnTo>
                  <a:lnTo>
                    <a:pt x="60" y="52"/>
                  </a:lnTo>
                  <a:lnTo>
                    <a:pt x="56" y="44"/>
                  </a:lnTo>
                  <a:lnTo>
                    <a:pt x="48" y="36"/>
                  </a:lnTo>
                  <a:lnTo>
                    <a:pt x="40" y="30"/>
                  </a:lnTo>
                  <a:lnTo>
                    <a:pt x="28" y="26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18" name="Freeform 12"/>
            <p:cNvSpPr>
              <a:spLocks/>
            </p:cNvSpPr>
            <p:nvPr/>
          </p:nvSpPr>
          <p:spPr bwMode="auto">
            <a:xfrm>
              <a:off x="3430" y="2408"/>
              <a:ext cx="168" cy="198"/>
            </a:xfrm>
            <a:custGeom>
              <a:avLst/>
              <a:gdLst/>
              <a:ahLst/>
              <a:cxnLst>
                <a:cxn ang="0">
                  <a:pos x="94" y="116"/>
                </a:cxn>
                <a:cxn ang="0">
                  <a:pos x="128" y="32"/>
                </a:cxn>
                <a:cxn ang="0">
                  <a:pos x="128" y="32"/>
                </a:cxn>
                <a:cxn ang="0">
                  <a:pos x="132" y="22"/>
                </a:cxn>
                <a:cxn ang="0">
                  <a:pos x="132" y="16"/>
                </a:cxn>
                <a:cxn ang="0">
                  <a:pos x="130" y="12"/>
                </a:cxn>
                <a:cxn ang="0">
                  <a:pos x="126" y="8"/>
                </a:cxn>
                <a:cxn ang="0">
                  <a:pos x="122" y="6"/>
                </a:cxn>
                <a:cxn ang="0">
                  <a:pos x="116" y="4"/>
                </a:cxn>
                <a:cxn ang="0">
                  <a:pos x="104" y="4"/>
                </a:cxn>
                <a:cxn ang="0">
                  <a:pos x="104" y="0"/>
                </a:cxn>
                <a:cxn ang="0">
                  <a:pos x="168" y="0"/>
                </a:cxn>
                <a:cxn ang="0">
                  <a:pos x="168" y="4"/>
                </a:cxn>
                <a:cxn ang="0">
                  <a:pos x="168" y="4"/>
                </a:cxn>
                <a:cxn ang="0">
                  <a:pos x="162" y="6"/>
                </a:cxn>
                <a:cxn ang="0">
                  <a:pos x="154" y="10"/>
                </a:cxn>
                <a:cxn ang="0">
                  <a:pos x="146" y="16"/>
                </a:cxn>
                <a:cxn ang="0">
                  <a:pos x="138" y="30"/>
                </a:cxn>
                <a:cxn ang="0">
                  <a:pos x="84" y="158"/>
                </a:cxn>
                <a:cxn ang="0">
                  <a:pos x="84" y="158"/>
                </a:cxn>
                <a:cxn ang="0">
                  <a:pos x="76" y="178"/>
                </a:cxn>
                <a:cxn ang="0">
                  <a:pos x="66" y="190"/>
                </a:cxn>
                <a:cxn ang="0">
                  <a:pos x="56" y="196"/>
                </a:cxn>
                <a:cxn ang="0">
                  <a:pos x="46" y="198"/>
                </a:cxn>
                <a:cxn ang="0">
                  <a:pos x="38" y="194"/>
                </a:cxn>
                <a:cxn ang="0">
                  <a:pos x="32" y="188"/>
                </a:cxn>
                <a:cxn ang="0">
                  <a:pos x="28" y="182"/>
                </a:cxn>
                <a:cxn ang="0">
                  <a:pos x="28" y="172"/>
                </a:cxn>
                <a:cxn ang="0">
                  <a:pos x="28" y="172"/>
                </a:cxn>
                <a:cxn ang="0">
                  <a:pos x="28" y="168"/>
                </a:cxn>
                <a:cxn ang="0">
                  <a:pos x="30" y="162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4" y="154"/>
                </a:cxn>
                <a:cxn ang="0">
                  <a:pos x="52" y="156"/>
                </a:cxn>
                <a:cxn ang="0">
                  <a:pos x="52" y="156"/>
                </a:cxn>
                <a:cxn ang="0">
                  <a:pos x="56" y="160"/>
                </a:cxn>
                <a:cxn ang="0">
                  <a:pos x="58" y="166"/>
                </a:cxn>
                <a:cxn ang="0">
                  <a:pos x="64" y="172"/>
                </a:cxn>
                <a:cxn ang="0">
                  <a:pos x="66" y="174"/>
                </a:cxn>
                <a:cxn ang="0">
                  <a:pos x="70" y="172"/>
                </a:cxn>
                <a:cxn ang="0">
                  <a:pos x="74" y="166"/>
                </a:cxn>
                <a:cxn ang="0">
                  <a:pos x="78" y="154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22"/>
                </a:cxn>
                <a:cxn ang="0">
                  <a:pos x="14" y="14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"/>
                </a:cxn>
                <a:cxn ang="0">
                  <a:pos x="76" y="4"/>
                </a:cxn>
                <a:cxn ang="0">
                  <a:pos x="70" y="4"/>
                </a:cxn>
                <a:cxn ang="0">
                  <a:pos x="62" y="6"/>
                </a:cxn>
                <a:cxn ang="0">
                  <a:pos x="58" y="8"/>
                </a:cxn>
                <a:cxn ang="0">
                  <a:pos x="56" y="12"/>
                </a:cxn>
                <a:cxn ang="0">
                  <a:pos x="56" y="18"/>
                </a:cxn>
                <a:cxn ang="0">
                  <a:pos x="58" y="26"/>
                </a:cxn>
                <a:cxn ang="0">
                  <a:pos x="94" y="116"/>
                </a:cxn>
              </a:cxnLst>
              <a:rect l="0" t="0" r="r" b="b"/>
              <a:pathLst>
                <a:path w="168" h="198">
                  <a:moveTo>
                    <a:pt x="94" y="116"/>
                  </a:moveTo>
                  <a:lnTo>
                    <a:pt x="128" y="32"/>
                  </a:lnTo>
                  <a:lnTo>
                    <a:pt x="128" y="32"/>
                  </a:lnTo>
                  <a:lnTo>
                    <a:pt x="132" y="22"/>
                  </a:lnTo>
                  <a:lnTo>
                    <a:pt x="132" y="16"/>
                  </a:lnTo>
                  <a:lnTo>
                    <a:pt x="130" y="12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04" y="4"/>
                  </a:lnTo>
                  <a:lnTo>
                    <a:pt x="104" y="0"/>
                  </a:lnTo>
                  <a:lnTo>
                    <a:pt x="168" y="0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4" y="10"/>
                  </a:lnTo>
                  <a:lnTo>
                    <a:pt x="146" y="16"/>
                  </a:lnTo>
                  <a:lnTo>
                    <a:pt x="138" y="30"/>
                  </a:lnTo>
                  <a:lnTo>
                    <a:pt x="84" y="158"/>
                  </a:lnTo>
                  <a:lnTo>
                    <a:pt x="84" y="158"/>
                  </a:lnTo>
                  <a:lnTo>
                    <a:pt x="76" y="178"/>
                  </a:lnTo>
                  <a:lnTo>
                    <a:pt x="66" y="190"/>
                  </a:lnTo>
                  <a:lnTo>
                    <a:pt x="56" y="196"/>
                  </a:lnTo>
                  <a:lnTo>
                    <a:pt x="46" y="198"/>
                  </a:lnTo>
                  <a:lnTo>
                    <a:pt x="38" y="194"/>
                  </a:lnTo>
                  <a:lnTo>
                    <a:pt x="32" y="188"/>
                  </a:lnTo>
                  <a:lnTo>
                    <a:pt x="28" y="182"/>
                  </a:lnTo>
                  <a:lnTo>
                    <a:pt x="28" y="172"/>
                  </a:lnTo>
                  <a:lnTo>
                    <a:pt x="28" y="172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6" y="156"/>
                  </a:lnTo>
                  <a:lnTo>
                    <a:pt x="44" y="154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6" y="160"/>
                  </a:lnTo>
                  <a:lnTo>
                    <a:pt x="58" y="166"/>
                  </a:lnTo>
                  <a:lnTo>
                    <a:pt x="64" y="172"/>
                  </a:lnTo>
                  <a:lnTo>
                    <a:pt x="66" y="174"/>
                  </a:lnTo>
                  <a:lnTo>
                    <a:pt x="70" y="172"/>
                  </a:lnTo>
                  <a:lnTo>
                    <a:pt x="74" y="166"/>
                  </a:lnTo>
                  <a:lnTo>
                    <a:pt x="78" y="154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22"/>
                  </a:lnTo>
                  <a:lnTo>
                    <a:pt x="14" y="14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0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6" y="12"/>
                  </a:lnTo>
                  <a:lnTo>
                    <a:pt x="56" y="18"/>
                  </a:lnTo>
                  <a:lnTo>
                    <a:pt x="58" y="26"/>
                  </a:lnTo>
                  <a:lnTo>
                    <a:pt x="94" y="116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19" name="Freeform 13"/>
            <p:cNvSpPr>
              <a:spLocks/>
            </p:cNvSpPr>
            <p:nvPr/>
          </p:nvSpPr>
          <p:spPr bwMode="auto">
            <a:xfrm>
              <a:off x="3334" y="2372"/>
              <a:ext cx="104" cy="186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50" y="0"/>
                </a:cxn>
                <a:cxn ang="0">
                  <a:pos x="50" y="34"/>
                </a:cxn>
                <a:cxn ang="0">
                  <a:pos x="96" y="34"/>
                </a:cxn>
                <a:cxn ang="0">
                  <a:pos x="94" y="50"/>
                </a:cxn>
                <a:cxn ang="0">
                  <a:pos x="50" y="50"/>
                </a:cxn>
                <a:cxn ang="0">
                  <a:pos x="50" y="142"/>
                </a:cxn>
                <a:cxn ang="0">
                  <a:pos x="50" y="142"/>
                </a:cxn>
                <a:cxn ang="0">
                  <a:pos x="50" y="152"/>
                </a:cxn>
                <a:cxn ang="0">
                  <a:pos x="54" y="158"/>
                </a:cxn>
                <a:cxn ang="0">
                  <a:pos x="58" y="164"/>
                </a:cxn>
                <a:cxn ang="0">
                  <a:pos x="66" y="168"/>
                </a:cxn>
                <a:cxn ang="0">
                  <a:pos x="72" y="168"/>
                </a:cxn>
                <a:cxn ang="0">
                  <a:pos x="82" y="168"/>
                </a:cxn>
                <a:cxn ang="0">
                  <a:pos x="92" y="162"/>
                </a:cxn>
                <a:cxn ang="0">
                  <a:pos x="102" y="154"/>
                </a:cxn>
                <a:cxn ang="0">
                  <a:pos x="104" y="160"/>
                </a:cxn>
                <a:cxn ang="0">
                  <a:pos x="104" y="160"/>
                </a:cxn>
                <a:cxn ang="0">
                  <a:pos x="98" y="168"/>
                </a:cxn>
                <a:cxn ang="0">
                  <a:pos x="92" y="174"/>
                </a:cxn>
                <a:cxn ang="0">
                  <a:pos x="78" y="182"/>
                </a:cxn>
                <a:cxn ang="0">
                  <a:pos x="64" y="186"/>
                </a:cxn>
                <a:cxn ang="0">
                  <a:pos x="50" y="186"/>
                </a:cxn>
                <a:cxn ang="0">
                  <a:pos x="36" y="184"/>
                </a:cxn>
                <a:cxn ang="0">
                  <a:pos x="26" y="178"/>
                </a:cxn>
                <a:cxn ang="0">
                  <a:pos x="22" y="174"/>
                </a:cxn>
                <a:cxn ang="0">
                  <a:pos x="18" y="168"/>
                </a:cxn>
                <a:cxn ang="0">
                  <a:pos x="16" y="162"/>
                </a:cxn>
                <a:cxn ang="0">
                  <a:pos x="16" y="156"/>
                </a:cxn>
                <a:cxn ang="0">
                  <a:pos x="16" y="50"/>
                </a:cxn>
                <a:cxn ang="0">
                  <a:pos x="0" y="50"/>
                </a:cxn>
              </a:cxnLst>
              <a:rect l="0" t="0" r="r" b="b"/>
              <a:pathLst>
                <a:path w="104" h="186">
                  <a:moveTo>
                    <a:pt x="0" y="50"/>
                  </a:moveTo>
                  <a:lnTo>
                    <a:pt x="50" y="0"/>
                  </a:lnTo>
                  <a:lnTo>
                    <a:pt x="50" y="34"/>
                  </a:lnTo>
                  <a:lnTo>
                    <a:pt x="96" y="34"/>
                  </a:lnTo>
                  <a:lnTo>
                    <a:pt x="94" y="50"/>
                  </a:lnTo>
                  <a:lnTo>
                    <a:pt x="50" y="5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0" y="152"/>
                  </a:lnTo>
                  <a:lnTo>
                    <a:pt x="54" y="158"/>
                  </a:lnTo>
                  <a:lnTo>
                    <a:pt x="58" y="164"/>
                  </a:lnTo>
                  <a:lnTo>
                    <a:pt x="66" y="168"/>
                  </a:lnTo>
                  <a:lnTo>
                    <a:pt x="72" y="168"/>
                  </a:lnTo>
                  <a:lnTo>
                    <a:pt x="82" y="168"/>
                  </a:lnTo>
                  <a:lnTo>
                    <a:pt x="92" y="162"/>
                  </a:lnTo>
                  <a:lnTo>
                    <a:pt x="102" y="154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98" y="168"/>
                  </a:lnTo>
                  <a:lnTo>
                    <a:pt x="92" y="174"/>
                  </a:lnTo>
                  <a:lnTo>
                    <a:pt x="78" y="182"/>
                  </a:lnTo>
                  <a:lnTo>
                    <a:pt x="64" y="186"/>
                  </a:lnTo>
                  <a:lnTo>
                    <a:pt x="50" y="186"/>
                  </a:lnTo>
                  <a:lnTo>
                    <a:pt x="36" y="184"/>
                  </a:lnTo>
                  <a:lnTo>
                    <a:pt x="26" y="178"/>
                  </a:lnTo>
                  <a:lnTo>
                    <a:pt x="22" y="174"/>
                  </a:lnTo>
                  <a:lnTo>
                    <a:pt x="18" y="168"/>
                  </a:lnTo>
                  <a:lnTo>
                    <a:pt x="16" y="162"/>
                  </a:lnTo>
                  <a:lnTo>
                    <a:pt x="16" y="156"/>
                  </a:lnTo>
                  <a:lnTo>
                    <a:pt x="16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0" name="Freeform 14"/>
            <p:cNvSpPr>
              <a:spLocks/>
            </p:cNvSpPr>
            <p:nvPr/>
          </p:nvSpPr>
          <p:spPr bwMode="auto">
            <a:xfrm>
              <a:off x="3144" y="2402"/>
              <a:ext cx="112" cy="158"/>
            </a:xfrm>
            <a:custGeom>
              <a:avLst/>
              <a:gdLst/>
              <a:ahLst/>
              <a:cxnLst>
                <a:cxn ang="0">
                  <a:pos x="8" y="102"/>
                </a:cxn>
                <a:cxn ang="0">
                  <a:pos x="12" y="114"/>
                </a:cxn>
                <a:cxn ang="0">
                  <a:pos x="18" y="132"/>
                </a:cxn>
                <a:cxn ang="0">
                  <a:pos x="30" y="144"/>
                </a:cxn>
                <a:cxn ang="0">
                  <a:pos x="46" y="150"/>
                </a:cxn>
                <a:cxn ang="0">
                  <a:pos x="56" y="150"/>
                </a:cxn>
                <a:cxn ang="0">
                  <a:pos x="74" y="144"/>
                </a:cxn>
                <a:cxn ang="0">
                  <a:pos x="80" y="124"/>
                </a:cxn>
                <a:cxn ang="0">
                  <a:pos x="78" y="116"/>
                </a:cxn>
                <a:cxn ang="0">
                  <a:pos x="62" y="102"/>
                </a:cxn>
                <a:cxn ang="0">
                  <a:pos x="44" y="94"/>
                </a:cxn>
                <a:cxn ang="0">
                  <a:pos x="16" y="74"/>
                </a:cxn>
                <a:cxn ang="0">
                  <a:pos x="6" y="60"/>
                </a:cxn>
                <a:cxn ang="0">
                  <a:pos x="0" y="42"/>
                </a:cxn>
                <a:cxn ang="0">
                  <a:pos x="2" y="32"/>
                </a:cxn>
                <a:cxn ang="0">
                  <a:pos x="10" y="16"/>
                </a:cxn>
                <a:cxn ang="0">
                  <a:pos x="26" y="6"/>
                </a:cxn>
                <a:cxn ang="0">
                  <a:pos x="42" y="0"/>
                </a:cxn>
                <a:cxn ang="0">
                  <a:pos x="50" y="0"/>
                </a:cxn>
                <a:cxn ang="0">
                  <a:pos x="80" y="4"/>
                </a:cxn>
                <a:cxn ang="0">
                  <a:pos x="102" y="14"/>
                </a:cxn>
                <a:cxn ang="0">
                  <a:pos x="96" y="52"/>
                </a:cxn>
                <a:cxn ang="0">
                  <a:pos x="94" y="38"/>
                </a:cxn>
                <a:cxn ang="0">
                  <a:pos x="84" y="20"/>
                </a:cxn>
                <a:cxn ang="0">
                  <a:pos x="72" y="10"/>
                </a:cxn>
                <a:cxn ang="0">
                  <a:pos x="58" y="8"/>
                </a:cxn>
                <a:cxn ang="0">
                  <a:pos x="52" y="8"/>
                </a:cxn>
                <a:cxn ang="0">
                  <a:pos x="42" y="10"/>
                </a:cxn>
                <a:cxn ang="0">
                  <a:pos x="32" y="22"/>
                </a:cxn>
                <a:cxn ang="0">
                  <a:pos x="28" y="34"/>
                </a:cxn>
                <a:cxn ang="0">
                  <a:pos x="34" y="42"/>
                </a:cxn>
                <a:cxn ang="0">
                  <a:pos x="70" y="64"/>
                </a:cxn>
                <a:cxn ang="0">
                  <a:pos x="82" y="70"/>
                </a:cxn>
                <a:cxn ang="0">
                  <a:pos x="102" y="88"/>
                </a:cxn>
                <a:cxn ang="0">
                  <a:pos x="112" y="104"/>
                </a:cxn>
                <a:cxn ang="0">
                  <a:pos x="112" y="116"/>
                </a:cxn>
                <a:cxn ang="0">
                  <a:pos x="106" y="136"/>
                </a:cxn>
                <a:cxn ang="0">
                  <a:pos x="90" y="150"/>
                </a:cxn>
                <a:cxn ang="0">
                  <a:pos x="72" y="156"/>
                </a:cxn>
                <a:cxn ang="0">
                  <a:pos x="54" y="158"/>
                </a:cxn>
                <a:cxn ang="0">
                  <a:pos x="26" y="154"/>
                </a:cxn>
                <a:cxn ang="0">
                  <a:pos x="0" y="144"/>
                </a:cxn>
              </a:cxnLst>
              <a:rect l="0" t="0" r="r" b="b"/>
              <a:pathLst>
                <a:path w="112" h="158">
                  <a:moveTo>
                    <a:pt x="0" y="102"/>
                  </a:moveTo>
                  <a:lnTo>
                    <a:pt x="8" y="102"/>
                  </a:lnTo>
                  <a:lnTo>
                    <a:pt x="8" y="102"/>
                  </a:lnTo>
                  <a:lnTo>
                    <a:pt x="12" y="114"/>
                  </a:lnTo>
                  <a:lnTo>
                    <a:pt x="14" y="124"/>
                  </a:lnTo>
                  <a:lnTo>
                    <a:pt x="18" y="132"/>
                  </a:lnTo>
                  <a:lnTo>
                    <a:pt x="24" y="138"/>
                  </a:lnTo>
                  <a:lnTo>
                    <a:pt x="30" y="144"/>
                  </a:lnTo>
                  <a:lnTo>
                    <a:pt x="38" y="148"/>
                  </a:lnTo>
                  <a:lnTo>
                    <a:pt x="46" y="150"/>
                  </a:lnTo>
                  <a:lnTo>
                    <a:pt x="56" y="150"/>
                  </a:lnTo>
                  <a:lnTo>
                    <a:pt x="56" y="150"/>
                  </a:lnTo>
                  <a:lnTo>
                    <a:pt x="66" y="148"/>
                  </a:lnTo>
                  <a:lnTo>
                    <a:pt x="74" y="144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78" y="116"/>
                  </a:lnTo>
                  <a:lnTo>
                    <a:pt x="74" y="110"/>
                  </a:lnTo>
                  <a:lnTo>
                    <a:pt x="62" y="102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30" y="86"/>
                  </a:lnTo>
                  <a:lnTo>
                    <a:pt x="16" y="74"/>
                  </a:lnTo>
                  <a:lnTo>
                    <a:pt x="10" y="68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6" y="24"/>
                  </a:lnTo>
                  <a:lnTo>
                    <a:pt x="10" y="16"/>
                  </a:lnTo>
                  <a:lnTo>
                    <a:pt x="18" y="10"/>
                  </a:lnTo>
                  <a:lnTo>
                    <a:pt x="26" y="6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6" y="0"/>
                  </a:lnTo>
                  <a:lnTo>
                    <a:pt x="80" y="4"/>
                  </a:lnTo>
                  <a:lnTo>
                    <a:pt x="90" y="8"/>
                  </a:lnTo>
                  <a:lnTo>
                    <a:pt x="102" y="14"/>
                  </a:lnTo>
                  <a:lnTo>
                    <a:pt x="104" y="52"/>
                  </a:lnTo>
                  <a:lnTo>
                    <a:pt x="96" y="52"/>
                  </a:lnTo>
                  <a:lnTo>
                    <a:pt x="96" y="52"/>
                  </a:lnTo>
                  <a:lnTo>
                    <a:pt x="94" y="38"/>
                  </a:lnTo>
                  <a:lnTo>
                    <a:pt x="90" y="26"/>
                  </a:lnTo>
                  <a:lnTo>
                    <a:pt x="84" y="20"/>
                  </a:lnTo>
                  <a:lnTo>
                    <a:pt x="78" y="14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2" y="10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0" y="38"/>
                  </a:lnTo>
                  <a:lnTo>
                    <a:pt x="34" y="42"/>
                  </a:lnTo>
                  <a:lnTo>
                    <a:pt x="4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82" y="70"/>
                  </a:lnTo>
                  <a:lnTo>
                    <a:pt x="96" y="80"/>
                  </a:lnTo>
                  <a:lnTo>
                    <a:pt x="102" y="88"/>
                  </a:lnTo>
                  <a:lnTo>
                    <a:pt x="108" y="96"/>
                  </a:lnTo>
                  <a:lnTo>
                    <a:pt x="112" y="104"/>
                  </a:lnTo>
                  <a:lnTo>
                    <a:pt x="112" y="116"/>
                  </a:lnTo>
                  <a:lnTo>
                    <a:pt x="112" y="116"/>
                  </a:lnTo>
                  <a:lnTo>
                    <a:pt x="110" y="126"/>
                  </a:lnTo>
                  <a:lnTo>
                    <a:pt x="106" y="136"/>
                  </a:lnTo>
                  <a:lnTo>
                    <a:pt x="100" y="144"/>
                  </a:lnTo>
                  <a:lnTo>
                    <a:pt x="90" y="150"/>
                  </a:lnTo>
                  <a:lnTo>
                    <a:pt x="82" y="154"/>
                  </a:lnTo>
                  <a:lnTo>
                    <a:pt x="72" y="156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40" y="158"/>
                  </a:lnTo>
                  <a:lnTo>
                    <a:pt x="26" y="154"/>
                  </a:lnTo>
                  <a:lnTo>
                    <a:pt x="12" y="150"/>
                  </a:lnTo>
                  <a:lnTo>
                    <a:pt x="0" y="14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1" name="Freeform 15"/>
            <p:cNvSpPr>
              <a:spLocks/>
            </p:cNvSpPr>
            <p:nvPr/>
          </p:nvSpPr>
          <p:spPr bwMode="auto">
            <a:xfrm>
              <a:off x="3036" y="2402"/>
              <a:ext cx="108" cy="154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54" y="32"/>
                </a:cxn>
                <a:cxn ang="0">
                  <a:pos x="60" y="18"/>
                </a:cxn>
                <a:cxn ang="0">
                  <a:pos x="68" y="8"/>
                </a:cxn>
                <a:cxn ang="0">
                  <a:pos x="78" y="2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6" y="2"/>
                </a:cxn>
                <a:cxn ang="0">
                  <a:pos x="104" y="6"/>
                </a:cxn>
                <a:cxn ang="0">
                  <a:pos x="108" y="14"/>
                </a:cxn>
                <a:cxn ang="0">
                  <a:pos x="108" y="22"/>
                </a:cxn>
                <a:cxn ang="0">
                  <a:pos x="108" y="22"/>
                </a:cxn>
                <a:cxn ang="0">
                  <a:pos x="104" y="30"/>
                </a:cxn>
                <a:cxn ang="0">
                  <a:pos x="96" y="36"/>
                </a:cxn>
                <a:cxn ang="0">
                  <a:pos x="92" y="38"/>
                </a:cxn>
                <a:cxn ang="0">
                  <a:pos x="88" y="38"/>
                </a:cxn>
                <a:cxn ang="0">
                  <a:pos x="84" y="36"/>
                </a:cxn>
                <a:cxn ang="0">
                  <a:pos x="82" y="34"/>
                </a:cxn>
                <a:cxn ang="0">
                  <a:pos x="82" y="34"/>
                </a:cxn>
                <a:cxn ang="0">
                  <a:pos x="74" y="28"/>
                </a:cxn>
                <a:cxn ang="0">
                  <a:pos x="68" y="26"/>
                </a:cxn>
                <a:cxn ang="0">
                  <a:pos x="64" y="28"/>
                </a:cxn>
                <a:cxn ang="0">
                  <a:pos x="60" y="30"/>
                </a:cxn>
                <a:cxn ang="0">
                  <a:pos x="56" y="36"/>
                </a:cxn>
                <a:cxn ang="0">
                  <a:pos x="54" y="40"/>
                </a:cxn>
                <a:cxn ang="0">
                  <a:pos x="54" y="52"/>
                </a:cxn>
                <a:cxn ang="0">
                  <a:pos x="54" y="128"/>
                </a:cxn>
                <a:cxn ang="0">
                  <a:pos x="54" y="128"/>
                </a:cxn>
                <a:cxn ang="0">
                  <a:pos x="54" y="140"/>
                </a:cxn>
                <a:cxn ang="0">
                  <a:pos x="58" y="146"/>
                </a:cxn>
                <a:cxn ang="0">
                  <a:pos x="64" y="150"/>
                </a:cxn>
                <a:cxn ang="0">
                  <a:pos x="74" y="150"/>
                </a:cxn>
                <a:cxn ang="0">
                  <a:pos x="74" y="154"/>
                </a:cxn>
                <a:cxn ang="0">
                  <a:pos x="0" y="154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10" y="150"/>
                </a:cxn>
                <a:cxn ang="0">
                  <a:pos x="18" y="146"/>
                </a:cxn>
                <a:cxn ang="0">
                  <a:pos x="22" y="140"/>
                </a:cxn>
                <a:cxn ang="0">
                  <a:pos x="24" y="128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22" y="36"/>
                </a:cxn>
                <a:cxn ang="0">
                  <a:pos x="20" y="30"/>
                </a:cxn>
                <a:cxn ang="0">
                  <a:pos x="1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30" y="12"/>
                </a:cxn>
                <a:cxn ang="0">
                  <a:pos x="54" y="0"/>
                </a:cxn>
                <a:cxn ang="0">
                  <a:pos x="54" y="32"/>
                </a:cxn>
              </a:cxnLst>
              <a:rect l="0" t="0" r="r" b="b"/>
              <a:pathLst>
                <a:path w="108" h="154">
                  <a:moveTo>
                    <a:pt x="54" y="32"/>
                  </a:moveTo>
                  <a:lnTo>
                    <a:pt x="54" y="32"/>
                  </a:lnTo>
                  <a:lnTo>
                    <a:pt x="60" y="18"/>
                  </a:lnTo>
                  <a:lnTo>
                    <a:pt x="68" y="8"/>
                  </a:lnTo>
                  <a:lnTo>
                    <a:pt x="78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2"/>
                  </a:lnTo>
                  <a:lnTo>
                    <a:pt x="104" y="6"/>
                  </a:lnTo>
                  <a:lnTo>
                    <a:pt x="108" y="14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04" y="30"/>
                  </a:lnTo>
                  <a:lnTo>
                    <a:pt x="96" y="36"/>
                  </a:lnTo>
                  <a:lnTo>
                    <a:pt x="92" y="38"/>
                  </a:lnTo>
                  <a:lnTo>
                    <a:pt x="88" y="38"/>
                  </a:lnTo>
                  <a:lnTo>
                    <a:pt x="84" y="36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4" y="28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0" y="30"/>
                  </a:lnTo>
                  <a:lnTo>
                    <a:pt x="56" y="36"/>
                  </a:lnTo>
                  <a:lnTo>
                    <a:pt x="54" y="40"/>
                  </a:lnTo>
                  <a:lnTo>
                    <a:pt x="54" y="52"/>
                  </a:lnTo>
                  <a:lnTo>
                    <a:pt x="54" y="128"/>
                  </a:lnTo>
                  <a:lnTo>
                    <a:pt x="54" y="128"/>
                  </a:lnTo>
                  <a:lnTo>
                    <a:pt x="54" y="140"/>
                  </a:lnTo>
                  <a:lnTo>
                    <a:pt x="58" y="146"/>
                  </a:lnTo>
                  <a:lnTo>
                    <a:pt x="64" y="150"/>
                  </a:lnTo>
                  <a:lnTo>
                    <a:pt x="74" y="150"/>
                  </a:lnTo>
                  <a:lnTo>
                    <a:pt x="74" y="154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0" y="150"/>
                  </a:lnTo>
                  <a:lnTo>
                    <a:pt x="18" y="146"/>
                  </a:lnTo>
                  <a:lnTo>
                    <a:pt x="22" y="140"/>
                  </a:lnTo>
                  <a:lnTo>
                    <a:pt x="24" y="12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36"/>
                  </a:lnTo>
                  <a:lnTo>
                    <a:pt x="20" y="30"/>
                  </a:lnTo>
                  <a:lnTo>
                    <a:pt x="1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30" y="12"/>
                  </a:lnTo>
                  <a:lnTo>
                    <a:pt x="54" y="0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2" name="Freeform 16"/>
            <p:cNvSpPr>
              <a:spLocks noEditPoints="1"/>
            </p:cNvSpPr>
            <p:nvPr/>
          </p:nvSpPr>
          <p:spPr bwMode="auto">
            <a:xfrm>
              <a:off x="2898" y="2404"/>
              <a:ext cx="138" cy="154"/>
            </a:xfrm>
            <a:custGeom>
              <a:avLst/>
              <a:gdLst/>
              <a:ahLst/>
              <a:cxnLst>
                <a:cxn ang="0">
                  <a:pos x="88" y="132"/>
                </a:cxn>
                <a:cxn ang="0">
                  <a:pos x="76" y="132"/>
                </a:cxn>
                <a:cxn ang="0">
                  <a:pos x="66" y="128"/>
                </a:cxn>
                <a:cxn ang="0">
                  <a:pos x="48" y="118"/>
                </a:cxn>
                <a:cxn ang="0">
                  <a:pos x="36" y="100"/>
                </a:cxn>
                <a:cxn ang="0">
                  <a:pos x="30" y="78"/>
                </a:cxn>
                <a:cxn ang="0">
                  <a:pos x="30" y="56"/>
                </a:cxn>
                <a:cxn ang="0">
                  <a:pos x="138" y="56"/>
                </a:cxn>
                <a:cxn ang="0">
                  <a:pos x="136" y="40"/>
                </a:cxn>
                <a:cxn ang="0">
                  <a:pos x="124" y="20"/>
                </a:cxn>
                <a:cxn ang="0">
                  <a:pos x="110" y="6"/>
                </a:cxn>
                <a:cxn ang="0">
                  <a:pos x="90" y="0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38" y="8"/>
                </a:cxn>
                <a:cxn ang="0">
                  <a:pos x="16" y="26"/>
                </a:cxn>
                <a:cxn ang="0">
                  <a:pos x="4" y="52"/>
                </a:cxn>
                <a:cxn ang="0">
                  <a:pos x="0" y="84"/>
                </a:cxn>
                <a:cxn ang="0">
                  <a:pos x="2" y="100"/>
                </a:cxn>
                <a:cxn ang="0">
                  <a:pos x="14" y="124"/>
                </a:cxn>
                <a:cxn ang="0">
                  <a:pos x="30" y="142"/>
                </a:cxn>
                <a:cxn ang="0">
                  <a:pos x="54" y="152"/>
                </a:cxn>
                <a:cxn ang="0">
                  <a:pos x="66" y="154"/>
                </a:cxn>
                <a:cxn ang="0">
                  <a:pos x="72" y="154"/>
                </a:cxn>
                <a:cxn ang="0">
                  <a:pos x="96" y="150"/>
                </a:cxn>
                <a:cxn ang="0">
                  <a:pos x="116" y="136"/>
                </a:cxn>
                <a:cxn ang="0">
                  <a:pos x="130" y="120"/>
                </a:cxn>
                <a:cxn ang="0">
                  <a:pos x="138" y="106"/>
                </a:cxn>
                <a:cxn ang="0">
                  <a:pos x="132" y="102"/>
                </a:cxn>
                <a:cxn ang="0">
                  <a:pos x="114" y="124"/>
                </a:cxn>
                <a:cxn ang="0">
                  <a:pos x="88" y="132"/>
                </a:cxn>
                <a:cxn ang="0">
                  <a:pos x="66" y="8"/>
                </a:cxn>
                <a:cxn ang="0">
                  <a:pos x="74" y="8"/>
                </a:cxn>
                <a:cxn ang="0">
                  <a:pos x="78" y="8"/>
                </a:cxn>
                <a:cxn ang="0">
                  <a:pos x="88" y="14"/>
                </a:cxn>
                <a:cxn ang="0">
                  <a:pos x="96" y="32"/>
                </a:cxn>
                <a:cxn ang="0">
                  <a:pos x="66" y="48"/>
                </a:cxn>
                <a:cxn ang="0">
                  <a:pos x="32" y="48"/>
                </a:cxn>
                <a:cxn ang="0">
                  <a:pos x="36" y="28"/>
                </a:cxn>
                <a:cxn ang="0">
                  <a:pos x="44" y="18"/>
                </a:cxn>
                <a:cxn ang="0">
                  <a:pos x="56" y="10"/>
                </a:cxn>
                <a:cxn ang="0">
                  <a:pos x="66" y="8"/>
                </a:cxn>
              </a:cxnLst>
              <a:rect l="0" t="0" r="r" b="b"/>
              <a:pathLst>
                <a:path w="138" h="154">
                  <a:moveTo>
                    <a:pt x="88" y="132"/>
                  </a:moveTo>
                  <a:lnTo>
                    <a:pt x="88" y="132"/>
                  </a:lnTo>
                  <a:lnTo>
                    <a:pt x="82" y="132"/>
                  </a:lnTo>
                  <a:lnTo>
                    <a:pt x="76" y="132"/>
                  </a:lnTo>
                  <a:lnTo>
                    <a:pt x="66" y="128"/>
                  </a:lnTo>
                  <a:lnTo>
                    <a:pt x="66" y="128"/>
                  </a:lnTo>
                  <a:lnTo>
                    <a:pt x="56" y="124"/>
                  </a:lnTo>
                  <a:lnTo>
                    <a:pt x="48" y="118"/>
                  </a:lnTo>
                  <a:lnTo>
                    <a:pt x="42" y="110"/>
                  </a:lnTo>
                  <a:lnTo>
                    <a:pt x="36" y="100"/>
                  </a:lnTo>
                  <a:lnTo>
                    <a:pt x="32" y="90"/>
                  </a:lnTo>
                  <a:lnTo>
                    <a:pt x="30" y="78"/>
                  </a:lnTo>
                  <a:lnTo>
                    <a:pt x="28" y="68"/>
                  </a:lnTo>
                  <a:lnTo>
                    <a:pt x="30" y="56"/>
                  </a:lnTo>
                  <a:lnTo>
                    <a:pt x="66" y="56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6" y="40"/>
                  </a:lnTo>
                  <a:lnTo>
                    <a:pt x="130" y="30"/>
                  </a:lnTo>
                  <a:lnTo>
                    <a:pt x="124" y="20"/>
                  </a:lnTo>
                  <a:lnTo>
                    <a:pt x="118" y="12"/>
                  </a:lnTo>
                  <a:lnTo>
                    <a:pt x="110" y="6"/>
                  </a:lnTo>
                  <a:lnTo>
                    <a:pt x="100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38" y="8"/>
                  </a:lnTo>
                  <a:lnTo>
                    <a:pt x="26" y="16"/>
                  </a:lnTo>
                  <a:lnTo>
                    <a:pt x="16" y="26"/>
                  </a:lnTo>
                  <a:lnTo>
                    <a:pt x="10" y="38"/>
                  </a:lnTo>
                  <a:lnTo>
                    <a:pt x="4" y="52"/>
                  </a:lnTo>
                  <a:lnTo>
                    <a:pt x="0" y="6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0"/>
                  </a:lnTo>
                  <a:lnTo>
                    <a:pt x="6" y="114"/>
                  </a:lnTo>
                  <a:lnTo>
                    <a:pt x="14" y="124"/>
                  </a:lnTo>
                  <a:lnTo>
                    <a:pt x="22" y="134"/>
                  </a:lnTo>
                  <a:lnTo>
                    <a:pt x="30" y="142"/>
                  </a:lnTo>
                  <a:lnTo>
                    <a:pt x="42" y="148"/>
                  </a:lnTo>
                  <a:lnTo>
                    <a:pt x="54" y="152"/>
                  </a:lnTo>
                  <a:lnTo>
                    <a:pt x="66" y="154"/>
                  </a:lnTo>
                  <a:lnTo>
                    <a:pt x="66" y="154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84" y="154"/>
                  </a:lnTo>
                  <a:lnTo>
                    <a:pt x="96" y="150"/>
                  </a:lnTo>
                  <a:lnTo>
                    <a:pt x="108" y="144"/>
                  </a:lnTo>
                  <a:lnTo>
                    <a:pt x="116" y="136"/>
                  </a:lnTo>
                  <a:lnTo>
                    <a:pt x="124" y="128"/>
                  </a:lnTo>
                  <a:lnTo>
                    <a:pt x="130" y="120"/>
                  </a:lnTo>
                  <a:lnTo>
                    <a:pt x="136" y="112"/>
                  </a:lnTo>
                  <a:lnTo>
                    <a:pt x="138" y="106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24" y="114"/>
                  </a:lnTo>
                  <a:lnTo>
                    <a:pt x="114" y="124"/>
                  </a:lnTo>
                  <a:lnTo>
                    <a:pt x="102" y="128"/>
                  </a:lnTo>
                  <a:lnTo>
                    <a:pt x="88" y="132"/>
                  </a:lnTo>
                  <a:lnTo>
                    <a:pt x="88" y="132"/>
                  </a:lnTo>
                  <a:close/>
                  <a:moveTo>
                    <a:pt x="66" y="8"/>
                  </a:moveTo>
                  <a:lnTo>
                    <a:pt x="66" y="8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8" y="8"/>
                  </a:lnTo>
                  <a:lnTo>
                    <a:pt x="84" y="10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32"/>
                  </a:lnTo>
                  <a:lnTo>
                    <a:pt x="98" y="48"/>
                  </a:lnTo>
                  <a:lnTo>
                    <a:pt x="66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4" y="38"/>
                  </a:lnTo>
                  <a:lnTo>
                    <a:pt x="36" y="28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50" y="14"/>
                  </a:lnTo>
                  <a:lnTo>
                    <a:pt x="56" y="10"/>
                  </a:lnTo>
                  <a:lnTo>
                    <a:pt x="66" y="8"/>
                  </a:lnTo>
                  <a:lnTo>
                    <a:pt x="66" y="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3" name="Freeform 17"/>
            <p:cNvSpPr>
              <a:spLocks/>
            </p:cNvSpPr>
            <p:nvPr/>
          </p:nvSpPr>
          <p:spPr bwMode="auto">
            <a:xfrm>
              <a:off x="2752" y="2406"/>
              <a:ext cx="164" cy="156"/>
            </a:xfrm>
            <a:custGeom>
              <a:avLst/>
              <a:gdLst/>
              <a:ahLst/>
              <a:cxnLst>
                <a:cxn ang="0">
                  <a:pos x="24" y="26"/>
                </a:cxn>
                <a:cxn ang="0">
                  <a:pos x="24" y="26"/>
                </a:cxn>
                <a:cxn ang="0">
                  <a:pos x="22" y="22"/>
                </a:cxn>
                <a:cxn ang="0">
                  <a:pos x="18" y="16"/>
                </a:cxn>
                <a:cxn ang="0">
                  <a:pos x="10" y="8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72" y="0"/>
                </a:cxn>
                <a:cxn ang="0">
                  <a:pos x="72" y="4"/>
                </a:cxn>
                <a:cxn ang="0">
                  <a:pos x="72" y="4"/>
                </a:cxn>
                <a:cxn ang="0">
                  <a:pos x="62" y="4"/>
                </a:cxn>
                <a:cxn ang="0">
                  <a:pos x="60" y="6"/>
                </a:cxn>
                <a:cxn ang="0">
                  <a:pos x="56" y="10"/>
                </a:cxn>
                <a:cxn ang="0">
                  <a:pos x="56" y="14"/>
                </a:cxn>
                <a:cxn ang="0">
                  <a:pos x="56" y="18"/>
                </a:cxn>
                <a:cxn ang="0">
                  <a:pos x="58" y="32"/>
                </a:cxn>
                <a:cxn ang="0">
                  <a:pos x="92" y="108"/>
                </a:cxn>
                <a:cxn ang="0">
                  <a:pos x="126" y="30"/>
                </a:cxn>
                <a:cxn ang="0">
                  <a:pos x="126" y="30"/>
                </a:cxn>
                <a:cxn ang="0">
                  <a:pos x="128" y="24"/>
                </a:cxn>
                <a:cxn ang="0">
                  <a:pos x="128" y="18"/>
                </a:cxn>
                <a:cxn ang="0">
                  <a:pos x="128" y="14"/>
                </a:cxn>
                <a:cxn ang="0">
                  <a:pos x="126" y="10"/>
                </a:cxn>
                <a:cxn ang="0">
                  <a:pos x="120" y="6"/>
                </a:cxn>
                <a:cxn ang="0">
                  <a:pos x="112" y="4"/>
                </a:cxn>
                <a:cxn ang="0">
                  <a:pos x="112" y="0"/>
                </a:cxn>
                <a:cxn ang="0">
                  <a:pos x="164" y="0"/>
                </a:cxn>
                <a:cxn ang="0">
                  <a:pos x="164" y="4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50" y="8"/>
                </a:cxn>
                <a:cxn ang="0">
                  <a:pos x="144" y="16"/>
                </a:cxn>
                <a:cxn ang="0">
                  <a:pos x="136" y="30"/>
                </a:cxn>
                <a:cxn ang="0">
                  <a:pos x="84" y="156"/>
                </a:cxn>
                <a:cxn ang="0">
                  <a:pos x="24" y="26"/>
                </a:cxn>
              </a:cxnLst>
              <a:rect l="0" t="0" r="r" b="b"/>
              <a:pathLst>
                <a:path w="164" h="156">
                  <a:moveTo>
                    <a:pt x="24" y="26"/>
                  </a:moveTo>
                  <a:lnTo>
                    <a:pt x="24" y="26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8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2" y="4"/>
                  </a:lnTo>
                  <a:lnTo>
                    <a:pt x="60" y="6"/>
                  </a:lnTo>
                  <a:lnTo>
                    <a:pt x="56" y="10"/>
                  </a:lnTo>
                  <a:lnTo>
                    <a:pt x="56" y="14"/>
                  </a:lnTo>
                  <a:lnTo>
                    <a:pt x="56" y="18"/>
                  </a:lnTo>
                  <a:lnTo>
                    <a:pt x="58" y="32"/>
                  </a:lnTo>
                  <a:lnTo>
                    <a:pt x="92" y="10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8" y="24"/>
                  </a:lnTo>
                  <a:lnTo>
                    <a:pt x="128" y="18"/>
                  </a:lnTo>
                  <a:lnTo>
                    <a:pt x="128" y="14"/>
                  </a:lnTo>
                  <a:lnTo>
                    <a:pt x="126" y="10"/>
                  </a:lnTo>
                  <a:lnTo>
                    <a:pt x="120" y="6"/>
                  </a:lnTo>
                  <a:lnTo>
                    <a:pt x="112" y="4"/>
                  </a:lnTo>
                  <a:lnTo>
                    <a:pt x="112" y="0"/>
                  </a:lnTo>
                  <a:lnTo>
                    <a:pt x="164" y="0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56" y="4"/>
                  </a:lnTo>
                  <a:lnTo>
                    <a:pt x="150" y="8"/>
                  </a:lnTo>
                  <a:lnTo>
                    <a:pt x="144" y="16"/>
                  </a:lnTo>
                  <a:lnTo>
                    <a:pt x="136" y="30"/>
                  </a:lnTo>
                  <a:lnTo>
                    <a:pt x="84" y="156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4" name="Freeform 18"/>
            <p:cNvSpPr>
              <a:spLocks/>
            </p:cNvSpPr>
            <p:nvPr/>
          </p:nvSpPr>
          <p:spPr bwMode="auto">
            <a:xfrm>
              <a:off x="2526" y="2404"/>
              <a:ext cx="166" cy="154"/>
            </a:xfrm>
            <a:custGeom>
              <a:avLst/>
              <a:gdLst/>
              <a:ahLst/>
              <a:cxnLst>
                <a:cxn ang="0">
                  <a:pos x="54" y="36"/>
                </a:cxn>
                <a:cxn ang="0">
                  <a:pos x="64" y="18"/>
                </a:cxn>
                <a:cxn ang="0">
                  <a:pos x="78" y="8"/>
                </a:cxn>
                <a:cxn ang="0">
                  <a:pos x="106" y="2"/>
                </a:cxn>
                <a:cxn ang="0">
                  <a:pos x="116" y="2"/>
                </a:cxn>
                <a:cxn ang="0">
                  <a:pos x="132" y="8"/>
                </a:cxn>
                <a:cxn ang="0">
                  <a:pos x="144" y="20"/>
                </a:cxn>
                <a:cxn ang="0">
                  <a:pos x="148" y="42"/>
                </a:cxn>
                <a:cxn ang="0">
                  <a:pos x="150" y="128"/>
                </a:cxn>
                <a:cxn ang="0">
                  <a:pos x="150" y="140"/>
                </a:cxn>
                <a:cxn ang="0">
                  <a:pos x="158" y="150"/>
                </a:cxn>
                <a:cxn ang="0">
                  <a:pos x="166" y="154"/>
                </a:cxn>
                <a:cxn ang="0">
                  <a:pos x="102" y="150"/>
                </a:cxn>
                <a:cxn ang="0">
                  <a:pos x="110" y="150"/>
                </a:cxn>
                <a:cxn ang="0">
                  <a:pos x="118" y="138"/>
                </a:cxn>
                <a:cxn ang="0">
                  <a:pos x="118" y="54"/>
                </a:cxn>
                <a:cxn ang="0">
                  <a:pos x="118" y="46"/>
                </a:cxn>
                <a:cxn ang="0">
                  <a:pos x="112" y="34"/>
                </a:cxn>
                <a:cxn ang="0">
                  <a:pos x="98" y="24"/>
                </a:cxn>
                <a:cxn ang="0">
                  <a:pos x="74" y="26"/>
                </a:cxn>
                <a:cxn ang="0">
                  <a:pos x="60" y="38"/>
                </a:cxn>
                <a:cxn ang="0">
                  <a:pos x="54" y="52"/>
                </a:cxn>
                <a:cxn ang="0">
                  <a:pos x="54" y="128"/>
                </a:cxn>
                <a:cxn ang="0">
                  <a:pos x="56" y="140"/>
                </a:cxn>
                <a:cxn ang="0">
                  <a:pos x="70" y="150"/>
                </a:cxn>
                <a:cxn ang="0">
                  <a:pos x="80" y="154"/>
                </a:cxn>
                <a:cxn ang="0">
                  <a:pos x="0" y="150"/>
                </a:cxn>
                <a:cxn ang="0">
                  <a:pos x="10" y="150"/>
                </a:cxn>
                <a:cxn ang="0">
                  <a:pos x="22" y="136"/>
                </a:cxn>
                <a:cxn ang="0">
                  <a:pos x="22" y="52"/>
                </a:cxn>
                <a:cxn ang="0">
                  <a:pos x="22" y="38"/>
                </a:cxn>
                <a:cxn ang="0">
                  <a:pos x="12" y="26"/>
                </a:cxn>
                <a:cxn ang="0">
                  <a:pos x="2" y="24"/>
                </a:cxn>
                <a:cxn ang="0">
                  <a:pos x="54" y="0"/>
                </a:cxn>
              </a:cxnLst>
              <a:rect l="0" t="0" r="r" b="b"/>
              <a:pathLst>
                <a:path w="166" h="154">
                  <a:moveTo>
                    <a:pt x="54" y="36"/>
                  </a:moveTo>
                  <a:lnTo>
                    <a:pt x="54" y="36"/>
                  </a:lnTo>
                  <a:lnTo>
                    <a:pt x="60" y="26"/>
                  </a:lnTo>
                  <a:lnTo>
                    <a:pt x="64" y="18"/>
                  </a:lnTo>
                  <a:lnTo>
                    <a:pt x="72" y="12"/>
                  </a:lnTo>
                  <a:lnTo>
                    <a:pt x="78" y="8"/>
                  </a:lnTo>
                  <a:lnTo>
                    <a:pt x="92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2" y="8"/>
                  </a:lnTo>
                  <a:lnTo>
                    <a:pt x="138" y="14"/>
                  </a:lnTo>
                  <a:lnTo>
                    <a:pt x="144" y="20"/>
                  </a:lnTo>
                  <a:lnTo>
                    <a:pt x="146" y="30"/>
                  </a:lnTo>
                  <a:lnTo>
                    <a:pt x="148" y="42"/>
                  </a:lnTo>
                  <a:lnTo>
                    <a:pt x="150" y="58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50" y="140"/>
                  </a:lnTo>
                  <a:lnTo>
                    <a:pt x="152" y="146"/>
                  </a:lnTo>
                  <a:lnTo>
                    <a:pt x="158" y="150"/>
                  </a:lnTo>
                  <a:lnTo>
                    <a:pt x="164" y="150"/>
                  </a:lnTo>
                  <a:lnTo>
                    <a:pt x="166" y="154"/>
                  </a:lnTo>
                  <a:lnTo>
                    <a:pt x="104" y="154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10" y="150"/>
                  </a:lnTo>
                  <a:lnTo>
                    <a:pt x="116" y="144"/>
                  </a:lnTo>
                  <a:lnTo>
                    <a:pt x="118" y="138"/>
                  </a:lnTo>
                  <a:lnTo>
                    <a:pt x="118" y="126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18" y="46"/>
                  </a:lnTo>
                  <a:lnTo>
                    <a:pt x="116" y="40"/>
                  </a:lnTo>
                  <a:lnTo>
                    <a:pt x="112" y="34"/>
                  </a:lnTo>
                  <a:lnTo>
                    <a:pt x="108" y="30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74" y="26"/>
                  </a:lnTo>
                  <a:lnTo>
                    <a:pt x="64" y="34"/>
                  </a:lnTo>
                  <a:lnTo>
                    <a:pt x="60" y="38"/>
                  </a:lnTo>
                  <a:lnTo>
                    <a:pt x="56" y="44"/>
                  </a:lnTo>
                  <a:lnTo>
                    <a:pt x="54" y="52"/>
                  </a:lnTo>
                  <a:lnTo>
                    <a:pt x="54" y="60"/>
                  </a:lnTo>
                  <a:lnTo>
                    <a:pt x="54" y="128"/>
                  </a:lnTo>
                  <a:lnTo>
                    <a:pt x="54" y="128"/>
                  </a:lnTo>
                  <a:lnTo>
                    <a:pt x="56" y="140"/>
                  </a:lnTo>
                  <a:lnTo>
                    <a:pt x="62" y="146"/>
                  </a:lnTo>
                  <a:lnTo>
                    <a:pt x="70" y="150"/>
                  </a:lnTo>
                  <a:lnTo>
                    <a:pt x="80" y="150"/>
                  </a:lnTo>
                  <a:lnTo>
                    <a:pt x="80" y="154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0" y="150"/>
                  </a:lnTo>
                  <a:lnTo>
                    <a:pt x="18" y="144"/>
                  </a:lnTo>
                  <a:lnTo>
                    <a:pt x="22" y="136"/>
                  </a:lnTo>
                  <a:lnTo>
                    <a:pt x="22" y="12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2" y="38"/>
                  </a:lnTo>
                  <a:lnTo>
                    <a:pt x="18" y="30"/>
                  </a:lnTo>
                  <a:lnTo>
                    <a:pt x="1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8" y="14"/>
                  </a:lnTo>
                  <a:lnTo>
                    <a:pt x="54" y="0"/>
                  </a:lnTo>
                  <a:lnTo>
                    <a:pt x="54" y="36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5" name="Freeform 19"/>
            <p:cNvSpPr>
              <a:spLocks/>
            </p:cNvSpPr>
            <p:nvPr/>
          </p:nvSpPr>
          <p:spPr bwMode="auto">
            <a:xfrm>
              <a:off x="2320" y="2334"/>
              <a:ext cx="230" cy="2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0"/>
                </a:cxn>
                <a:cxn ang="0">
                  <a:pos x="84" y="10"/>
                </a:cxn>
                <a:cxn ang="0">
                  <a:pos x="74" y="14"/>
                </a:cxn>
                <a:cxn ang="0">
                  <a:pos x="68" y="24"/>
                </a:cxn>
                <a:cxn ang="0">
                  <a:pos x="66" y="42"/>
                </a:cxn>
                <a:cxn ang="0">
                  <a:pos x="66" y="154"/>
                </a:cxn>
                <a:cxn ang="0">
                  <a:pos x="70" y="186"/>
                </a:cxn>
                <a:cxn ang="0">
                  <a:pos x="82" y="208"/>
                </a:cxn>
                <a:cxn ang="0">
                  <a:pos x="100" y="218"/>
                </a:cxn>
                <a:cxn ang="0">
                  <a:pos x="126" y="220"/>
                </a:cxn>
                <a:cxn ang="0">
                  <a:pos x="136" y="220"/>
                </a:cxn>
                <a:cxn ang="0">
                  <a:pos x="156" y="210"/>
                </a:cxn>
                <a:cxn ang="0">
                  <a:pos x="174" y="192"/>
                </a:cxn>
                <a:cxn ang="0">
                  <a:pos x="184" y="166"/>
                </a:cxn>
                <a:cxn ang="0">
                  <a:pos x="186" y="36"/>
                </a:cxn>
                <a:cxn ang="0">
                  <a:pos x="186" y="26"/>
                </a:cxn>
                <a:cxn ang="0">
                  <a:pos x="178" y="14"/>
                </a:cxn>
                <a:cxn ang="0">
                  <a:pos x="162" y="10"/>
                </a:cxn>
                <a:cxn ang="0">
                  <a:pos x="154" y="0"/>
                </a:cxn>
                <a:cxn ang="0">
                  <a:pos x="230" y="10"/>
                </a:cxn>
                <a:cxn ang="0">
                  <a:pos x="222" y="10"/>
                </a:cxn>
                <a:cxn ang="0">
                  <a:pos x="206" y="14"/>
                </a:cxn>
                <a:cxn ang="0">
                  <a:pos x="200" y="26"/>
                </a:cxn>
                <a:cxn ang="0">
                  <a:pos x="198" y="156"/>
                </a:cxn>
                <a:cxn ang="0">
                  <a:pos x="196" y="174"/>
                </a:cxn>
                <a:cxn ang="0">
                  <a:pos x="182" y="204"/>
                </a:cxn>
                <a:cxn ang="0">
                  <a:pos x="158" y="222"/>
                </a:cxn>
                <a:cxn ang="0">
                  <a:pos x="132" y="232"/>
                </a:cxn>
                <a:cxn ang="0">
                  <a:pos x="120" y="232"/>
                </a:cxn>
                <a:cxn ang="0">
                  <a:pos x="88" y="230"/>
                </a:cxn>
                <a:cxn ang="0">
                  <a:pos x="60" y="220"/>
                </a:cxn>
                <a:cxn ang="0">
                  <a:pos x="42" y="204"/>
                </a:cxn>
                <a:cxn ang="0">
                  <a:pos x="34" y="188"/>
                </a:cxn>
                <a:cxn ang="0">
                  <a:pos x="30" y="168"/>
                </a:cxn>
                <a:cxn ang="0">
                  <a:pos x="30" y="38"/>
                </a:cxn>
                <a:cxn ang="0">
                  <a:pos x="28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0" y="10"/>
                </a:cxn>
              </a:cxnLst>
              <a:rect l="0" t="0" r="r" b="b"/>
              <a:pathLst>
                <a:path w="230" h="232">
                  <a:moveTo>
                    <a:pt x="0" y="10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4" y="10"/>
                  </a:lnTo>
                  <a:lnTo>
                    <a:pt x="78" y="12"/>
                  </a:lnTo>
                  <a:lnTo>
                    <a:pt x="74" y="14"/>
                  </a:lnTo>
                  <a:lnTo>
                    <a:pt x="70" y="18"/>
                  </a:lnTo>
                  <a:lnTo>
                    <a:pt x="68" y="24"/>
                  </a:lnTo>
                  <a:lnTo>
                    <a:pt x="66" y="32"/>
                  </a:lnTo>
                  <a:lnTo>
                    <a:pt x="66" y="42"/>
                  </a:lnTo>
                  <a:lnTo>
                    <a:pt x="66" y="154"/>
                  </a:lnTo>
                  <a:lnTo>
                    <a:pt x="66" y="154"/>
                  </a:lnTo>
                  <a:lnTo>
                    <a:pt x="66" y="172"/>
                  </a:lnTo>
                  <a:lnTo>
                    <a:pt x="70" y="186"/>
                  </a:lnTo>
                  <a:lnTo>
                    <a:pt x="74" y="198"/>
                  </a:lnTo>
                  <a:lnTo>
                    <a:pt x="82" y="208"/>
                  </a:lnTo>
                  <a:lnTo>
                    <a:pt x="90" y="214"/>
                  </a:lnTo>
                  <a:lnTo>
                    <a:pt x="100" y="218"/>
                  </a:lnTo>
                  <a:lnTo>
                    <a:pt x="112" y="220"/>
                  </a:lnTo>
                  <a:lnTo>
                    <a:pt x="126" y="220"/>
                  </a:lnTo>
                  <a:lnTo>
                    <a:pt x="126" y="220"/>
                  </a:lnTo>
                  <a:lnTo>
                    <a:pt x="136" y="220"/>
                  </a:lnTo>
                  <a:lnTo>
                    <a:pt x="146" y="216"/>
                  </a:lnTo>
                  <a:lnTo>
                    <a:pt x="156" y="210"/>
                  </a:lnTo>
                  <a:lnTo>
                    <a:pt x="166" y="202"/>
                  </a:lnTo>
                  <a:lnTo>
                    <a:pt x="174" y="192"/>
                  </a:lnTo>
                  <a:lnTo>
                    <a:pt x="180" y="180"/>
                  </a:lnTo>
                  <a:lnTo>
                    <a:pt x="184" y="166"/>
                  </a:lnTo>
                  <a:lnTo>
                    <a:pt x="186" y="154"/>
                  </a:lnTo>
                  <a:lnTo>
                    <a:pt x="186" y="36"/>
                  </a:lnTo>
                  <a:lnTo>
                    <a:pt x="186" y="36"/>
                  </a:lnTo>
                  <a:lnTo>
                    <a:pt x="186" y="26"/>
                  </a:lnTo>
                  <a:lnTo>
                    <a:pt x="182" y="20"/>
                  </a:lnTo>
                  <a:lnTo>
                    <a:pt x="178" y="14"/>
                  </a:lnTo>
                  <a:lnTo>
                    <a:pt x="174" y="12"/>
                  </a:lnTo>
                  <a:lnTo>
                    <a:pt x="162" y="10"/>
                  </a:lnTo>
                  <a:lnTo>
                    <a:pt x="154" y="10"/>
                  </a:lnTo>
                  <a:lnTo>
                    <a:pt x="154" y="0"/>
                  </a:lnTo>
                  <a:lnTo>
                    <a:pt x="230" y="0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22" y="10"/>
                  </a:lnTo>
                  <a:lnTo>
                    <a:pt x="210" y="12"/>
                  </a:lnTo>
                  <a:lnTo>
                    <a:pt x="206" y="14"/>
                  </a:lnTo>
                  <a:lnTo>
                    <a:pt x="202" y="20"/>
                  </a:lnTo>
                  <a:lnTo>
                    <a:pt x="200" y="26"/>
                  </a:lnTo>
                  <a:lnTo>
                    <a:pt x="198" y="36"/>
                  </a:lnTo>
                  <a:lnTo>
                    <a:pt x="198" y="156"/>
                  </a:lnTo>
                  <a:lnTo>
                    <a:pt x="198" y="156"/>
                  </a:lnTo>
                  <a:lnTo>
                    <a:pt x="196" y="174"/>
                  </a:lnTo>
                  <a:lnTo>
                    <a:pt x="190" y="190"/>
                  </a:lnTo>
                  <a:lnTo>
                    <a:pt x="182" y="204"/>
                  </a:lnTo>
                  <a:lnTo>
                    <a:pt x="170" y="214"/>
                  </a:lnTo>
                  <a:lnTo>
                    <a:pt x="158" y="222"/>
                  </a:lnTo>
                  <a:lnTo>
                    <a:pt x="144" y="228"/>
                  </a:lnTo>
                  <a:lnTo>
                    <a:pt x="132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04" y="232"/>
                  </a:lnTo>
                  <a:lnTo>
                    <a:pt x="88" y="230"/>
                  </a:lnTo>
                  <a:lnTo>
                    <a:pt x="74" y="226"/>
                  </a:lnTo>
                  <a:lnTo>
                    <a:pt x="60" y="220"/>
                  </a:lnTo>
                  <a:lnTo>
                    <a:pt x="48" y="210"/>
                  </a:lnTo>
                  <a:lnTo>
                    <a:pt x="42" y="204"/>
                  </a:lnTo>
                  <a:lnTo>
                    <a:pt x="38" y="196"/>
                  </a:lnTo>
                  <a:lnTo>
                    <a:pt x="34" y="188"/>
                  </a:lnTo>
                  <a:lnTo>
                    <a:pt x="32" y="178"/>
                  </a:lnTo>
                  <a:lnTo>
                    <a:pt x="30" y="168"/>
                  </a:lnTo>
                  <a:lnTo>
                    <a:pt x="30" y="156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8" y="24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4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6" name="Freeform 20"/>
            <p:cNvSpPr>
              <a:spLocks noEditPoints="1"/>
            </p:cNvSpPr>
            <p:nvPr/>
          </p:nvSpPr>
          <p:spPr bwMode="auto">
            <a:xfrm>
              <a:off x="3424" y="1250"/>
              <a:ext cx="482" cy="514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238" y="14"/>
                </a:cxn>
                <a:cxn ang="0">
                  <a:pos x="270" y="16"/>
                </a:cxn>
                <a:cxn ang="0">
                  <a:pos x="290" y="22"/>
                </a:cxn>
                <a:cxn ang="0">
                  <a:pos x="300" y="38"/>
                </a:cxn>
                <a:cxn ang="0">
                  <a:pos x="302" y="66"/>
                </a:cxn>
                <a:cxn ang="0">
                  <a:pos x="302" y="166"/>
                </a:cxn>
                <a:cxn ang="0">
                  <a:pos x="282" y="148"/>
                </a:cxn>
                <a:cxn ang="0">
                  <a:pos x="256" y="136"/>
                </a:cxn>
                <a:cxn ang="0">
                  <a:pos x="224" y="126"/>
                </a:cxn>
                <a:cxn ang="0">
                  <a:pos x="184" y="124"/>
                </a:cxn>
                <a:cxn ang="0">
                  <a:pos x="164" y="124"/>
                </a:cxn>
                <a:cxn ang="0">
                  <a:pos x="126" y="134"/>
                </a:cxn>
                <a:cxn ang="0">
                  <a:pos x="92" y="150"/>
                </a:cxn>
                <a:cxn ang="0">
                  <a:pos x="62" y="172"/>
                </a:cxn>
                <a:cxn ang="0">
                  <a:pos x="38" y="200"/>
                </a:cxn>
                <a:cxn ang="0">
                  <a:pos x="20" y="232"/>
                </a:cxn>
                <a:cxn ang="0">
                  <a:pos x="6" y="266"/>
                </a:cxn>
                <a:cxn ang="0">
                  <a:pos x="0" y="300"/>
                </a:cxn>
                <a:cxn ang="0">
                  <a:pos x="0" y="318"/>
                </a:cxn>
                <a:cxn ang="0">
                  <a:pos x="4" y="356"/>
                </a:cxn>
                <a:cxn ang="0">
                  <a:pos x="14" y="390"/>
                </a:cxn>
                <a:cxn ang="0">
                  <a:pos x="30" y="424"/>
                </a:cxn>
                <a:cxn ang="0">
                  <a:pos x="50" y="452"/>
                </a:cxn>
                <a:cxn ang="0">
                  <a:pos x="74" y="478"/>
                </a:cxn>
                <a:cxn ang="0">
                  <a:pos x="102" y="496"/>
                </a:cxn>
                <a:cxn ang="0">
                  <a:pos x="132" y="508"/>
                </a:cxn>
                <a:cxn ang="0">
                  <a:pos x="162" y="514"/>
                </a:cxn>
                <a:cxn ang="0">
                  <a:pos x="482" y="514"/>
                </a:cxn>
                <a:cxn ang="0">
                  <a:pos x="482" y="498"/>
                </a:cxn>
                <a:cxn ang="0">
                  <a:pos x="456" y="488"/>
                </a:cxn>
                <a:cxn ang="0">
                  <a:pos x="438" y="474"/>
                </a:cxn>
                <a:cxn ang="0">
                  <a:pos x="428" y="456"/>
                </a:cxn>
                <a:cxn ang="0">
                  <a:pos x="426" y="438"/>
                </a:cxn>
                <a:cxn ang="0">
                  <a:pos x="304" y="444"/>
                </a:cxn>
                <a:cxn ang="0">
                  <a:pos x="302" y="452"/>
                </a:cxn>
                <a:cxn ang="0">
                  <a:pos x="296" y="466"/>
                </a:cxn>
                <a:cxn ang="0">
                  <a:pos x="284" y="476"/>
                </a:cxn>
                <a:cxn ang="0">
                  <a:pos x="266" y="484"/>
                </a:cxn>
                <a:cxn ang="0">
                  <a:pos x="256" y="484"/>
                </a:cxn>
                <a:cxn ang="0">
                  <a:pos x="234" y="480"/>
                </a:cxn>
                <a:cxn ang="0">
                  <a:pos x="212" y="474"/>
                </a:cxn>
                <a:cxn ang="0">
                  <a:pos x="176" y="446"/>
                </a:cxn>
                <a:cxn ang="0">
                  <a:pos x="148" y="408"/>
                </a:cxn>
                <a:cxn ang="0">
                  <a:pos x="128" y="364"/>
                </a:cxn>
                <a:cxn ang="0">
                  <a:pos x="120" y="314"/>
                </a:cxn>
                <a:cxn ang="0">
                  <a:pos x="122" y="292"/>
                </a:cxn>
                <a:cxn ang="0">
                  <a:pos x="132" y="244"/>
                </a:cxn>
                <a:cxn ang="0">
                  <a:pos x="154" y="200"/>
                </a:cxn>
                <a:cxn ang="0">
                  <a:pos x="170" y="182"/>
                </a:cxn>
                <a:cxn ang="0">
                  <a:pos x="190" y="170"/>
                </a:cxn>
                <a:cxn ang="0">
                  <a:pos x="212" y="164"/>
                </a:cxn>
                <a:cxn ang="0">
                  <a:pos x="222" y="164"/>
                </a:cxn>
                <a:cxn ang="0">
                  <a:pos x="238" y="164"/>
                </a:cxn>
                <a:cxn ang="0">
                  <a:pos x="268" y="172"/>
                </a:cxn>
                <a:cxn ang="0">
                  <a:pos x="290" y="188"/>
                </a:cxn>
                <a:cxn ang="0">
                  <a:pos x="302" y="214"/>
                </a:cxn>
                <a:cxn ang="0">
                  <a:pos x="304" y="444"/>
                </a:cxn>
              </a:cxnLst>
              <a:rect l="0" t="0" r="r" b="b"/>
              <a:pathLst>
                <a:path w="482" h="514">
                  <a:moveTo>
                    <a:pt x="426" y="438"/>
                  </a:moveTo>
                  <a:lnTo>
                    <a:pt x="426" y="0"/>
                  </a:lnTo>
                  <a:lnTo>
                    <a:pt x="238" y="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70" y="16"/>
                  </a:lnTo>
                  <a:lnTo>
                    <a:pt x="280" y="18"/>
                  </a:lnTo>
                  <a:lnTo>
                    <a:pt x="290" y="22"/>
                  </a:lnTo>
                  <a:lnTo>
                    <a:pt x="296" y="28"/>
                  </a:lnTo>
                  <a:lnTo>
                    <a:pt x="300" y="38"/>
                  </a:lnTo>
                  <a:lnTo>
                    <a:pt x="302" y="50"/>
                  </a:lnTo>
                  <a:lnTo>
                    <a:pt x="302" y="66"/>
                  </a:lnTo>
                  <a:lnTo>
                    <a:pt x="302" y="166"/>
                  </a:lnTo>
                  <a:lnTo>
                    <a:pt x="302" y="166"/>
                  </a:lnTo>
                  <a:lnTo>
                    <a:pt x="292" y="156"/>
                  </a:lnTo>
                  <a:lnTo>
                    <a:pt x="282" y="148"/>
                  </a:lnTo>
                  <a:lnTo>
                    <a:pt x="270" y="142"/>
                  </a:lnTo>
                  <a:lnTo>
                    <a:pt x="256" y="136"/>
                  </a:lnTo>
                  <a:lnTo>
                    <a:pt x="240" y="130"/>
                  </a:lnTo>
                  <a:lnTo>
                    <a:pt x="224" y="126"/>
                  </a:lnTo>
                  <a:lnTo>
                    <a:pt x="204" y="124"/>
                  </a:lnTo>
                  <a:lnTo>
                    <a:pt x="184" y="124"/>
                  </a:lnTo>
                  <a:lnTo>
                    <a:pt x="184" y="124"/>
                  </a:lnTo>
                  <a:lnTo>
                    <a:pt x="164" y="124"/>
                  </a:lnTo>
                  <a:lnTo>
                    <a:pt x="144" y="128"/>
                  </a:lnTo>
                  <a:lnTo>
                    <a:pt x="126" y="134"/>
                  </a:lnTo>
                  <a:lnTo>
                    <a:pt x="108" y="140"/>
                  </a:lnTo>
                  <a:lnTo>
                    <a:pt x="92" y="150"/>
                  </a:lnTo>
                  <a:lnTo>
                    <a:pt x="76" y="160"/>
                  </a:lnTo>
                  <a:lnTo>
                    <a:pt x="62" y="172"/>
                  </a:lnTo>
                  <a:lnTo>
                    <a:pt x="50" y="186"/>
                  </a:lnTo>
                  <a:lnTo>
                    <a:pt x="38" y="200"/>
                  </a:lnTo>
                  <a:lnTo>
                    <a:pt x="28" y="216"/>
                  </a:lnTo>
                  <a:lnTo>
                    <a:pt x="20" y="232"/>
                  </a:lnTo>
                  <a:lnTo>
                    <a:pt x="12" y="250"/>
                  </a:lnTo>
                  <a:lnTo>
                    <a:pt x="6" y="266"/>
                  </a:lnTo>
                  <a:lnTo>
                    <a:pt x="2" y="284"/>
                  </a:lnTo>
                  <a:lnTo>
                    <a:pt x="0" y="300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4" y="356"/>
                  </a:lnTo>
                  <a:lnTo>
                    <a:pt x="8" y="374"/>
                  </a:lnTo>
                  <a:lnTo>
                    <a:pt x="14" y="390"/>
                  </a:lnTo>
                  <a:lnTo>
                    <a:pt x="20" y="408"/>
                  </a:lnTo>
                  <a:lnTo>
                    <a:pt x="30" y="424"/>
                  </a:lnTo>
                  <a:lnTo>
                    <a:pt x="38" y="438"/>
                  </a:lnTo>
                  <a:lnTo>
                    <a:pt x="50" y="452"/>
                  </a:lnTo>
                  <a:lnTo>
                    <a:pt x="62" y="466"/>
                  </a:lnTo>
                  <a:lnTo>
                    <a:pt x="74" y="478"/>
                  </a:lnTo>
                  <a:lnTo>
                    <a:pt x="88" y="488"/>
                  </a:lnTo>
                  <a:lnTo>
                    <a:pt x="102" y="496"/>
                  </a:lnTo>
                  <a:lnTo>
                    <a:pt x="116" y="504"/>
                  </a:lnTo>
                  <a:lnTo>
                    <a:pt x="132" y="508"/>
                  </a:lnTo>
                  <a:lnTo>
                    <a:pt x="146" y="512"/>
                  </a:lnTo>
                  <a:lnTo>
                    <a:pt x="162" y="514"/>
                  </a:lnTo>
                  <a:lnTo>
                    <a:pt x="212" y="514"/>
                  </a:lnTo>
                  <a:lnTo>
                    <a:pt x="482" y="514"/>
                  </a:lnTo>
                  <a:lnTo>
                    <a:pt x="482" y="498"/>
                  </a:lnTo>
                  <a:lnTo>
                    <a:pt x="482" y="498"/>
                  </a:lnTo>
                  <a:lnTo>
                    <a:pt x="468" y="494"/>
                  </a:lnTo>
                  <a:lnTo>
                    <a:pt x="456" y="488"/>
                  </a:lnTo>
                  <a:lnTo>
                    <a:pt x="446" y="482"/>
                  </a:lnTo>
                  <a:lnTo>
                    <a:pt x="438" y="474"/>
                  </a:lnTo>
                  <a:lnTo>
                    <a:pt x="432" y="466"/>
                  </a:lnTo>
                  <a:lnTo>
                    <a:pt x="428" y="456"/>
                  </a:lnTo>
                  <a:lnTo>
                    <a:pt x="426" y="448"/>
                  </a:lnTo>
                  <a:lnTo>
                    <a:pt x="426" y="438"/>
                  </a:lnTo>
                  <a:lnTo>
                    <a:pt x="426" y="438"/>
                  </a:lnTo>
                  <a:close/>
                  <a:moveTo>
                    <a:pt x="304" y="444"/>
                  </a:moveTo>
                  <a:lnTo>
                    <a:pt x="304" y="444"/>
                  </a:lnTo>
                  <a:lnTo>
                    <a:pt x="302" y="452"/>
                  </a:lnTo>
                  <a:lnTo>
                    <a:pt x="300" y="458"/>
                  </a:lnTo>
                  <a:lnTo>
                    <a:pt x="296" y="466"/>
                  </a:lnTo>
                  <a:lnTo>
                    <a:pt x="292" y="472"/>
                  </a:lnTo>
                  <a:lnTo>
                    <a:pt x="284" y="476"/>
                  </a:lnTo>
                  <a:lnTo>
                    <a:pt x="276" y="480"/>
                  </a:lnTo>
                  <a:lnTo>
                    <a:pt x="266" y="484"/>
                  </a:lnTo>
                  <a:lnTo>
                    <a:pt x="256" y="484"/>
                  </a:lnTo>
                  <a:lnTo>
                    <a:pt x="256" y="484"/>
                  </a:lnTo>
                  <a:lnTo>
                    <a:pt x="244" y="482"/>
                  </a:lnTo>
                  <a:lnTo>
                    <a:pt x="234" y="480"/>
                  </a:lnTo>
                  <a:lnTo>
                    <a:pt x="212" y="474"/>
                  </a:lnTo>
                  <a:lnTo>
                    <a:pt x="212" y="474"/>
                  </a:lnTo>
                  <a:lnTo>
                    <a:pt x="192" y="462"/>
                  </a:lnTo>
                  <a:lnTo>
                    <a:pt x="176" y="446"/>
                  </a:lnTo>
                  <a:lnTo>
                    <a:pt x="160" y="428"/>
                  </a:lnTo>
                  <a:lnTo>
                    <a:pt x="148" y="408"/>
                  </a:lnTo>
                  <a:lnTo>
                    <a:pt x="136" y="386"/>
                  </a:lnTo>
                  <a:lnTo>
                    <a:pt x="128" y="364"/>
                  </a:lnTo>
                  <a:lnTo>
                    <a:pt x="124" y="338"/>
                  </a:lnTo>
                  <a:lnTo>
                    <a:pt x="120" y="314"/>
                  </a:lnTo>
                  <a:lnTo>
                    <a:pt x="120" y="314"/>
                  </a:lnTo>
                  <a:lnTo>
                    <a:pt x="122" y="292"/>
                  </a:lnTo>
                  <a:lnTo>
                    <a:pt x="126" y="268"/>
                  </a:lnTo>
                  <a:lnTo>
                    <a:pt x="132" y="244"/>
                  </a:lnTo>
                  <a:lnTo>
                    <a:pt x="142" y="220"/>
                  </a:lnTo>
                  <a:lnTo>
                    <a:pt x="154" y="200"/>
                  </a:lnTo>
                  <a:lnTo>
                    <a:pt x="162" y="190"/>
                  </a:lnTo>
                  <a:lnTo>
                    <a:pt x="170" y="182"/>
                  </a:lnTo>
                  <a:lnTo>
                    <a:pt x="180" y="176"/>
                  </a:lnTo>
                  <a:lnTo>
                    <a:pt x="190" y="170"/>
                  </a:lnTo>
                  <a:lnTo>
                    <a:pt x="200" y="166"/>
                  </a:lnTo>
                  <a:lnTo>
                    <a:pt x="212" y="164"/>
                  </a:lnTo>
                  <a:lnTo>
                    <a:pt x="212" y="164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38" y="164"/>
                  </a:lnTo>
                  <a:lnTo>
                    <a:pt x="254" y="166"/>
                  </a:lnTo>
                  <a:lnTo>
                    <a:pt x="268" y="172"/>
                  </a:lnTo>
                  <a:lnTo>
                    <a:pt x="280" y="178"/>
                  </a:lnTo>
                  <a:lnTo>
                    <a:pt x="290" y="188"/>
                  </a:lnTo>
                  <a:lnTo>
                    <a:pt x="298" y="200"/>
                  </a:lnTo>
                  <a:lnTo>
                    <a:pt x="302" y="214"/>
                  </a:lnTo>
                  <a:lnTo>
                    <a:pt x="304" y="232"/>
                  </a:lnTo>
                  <a:lnTo>
                    <a:pt x="304" y="444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7" name="Freeform 21"/>
            <p:cNvSpPr>
              <a:spLocks noEditPoints="1"/>
            </p:cNvSpPr>
            <p:nvPr/>
          </p:nvSpPr>
          <p:spPr bwMode="auto">
            <a:xfrm>
              <a:off x="2690" y="2346"/>
              <a:ext cx="70" cy="21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46" y="2"/>
                </a:cxn>
                <a:cxn ang="0">
                  <a:pos x="52" y="6"/>
                </a:cxn>
                <a:cxn ang="0">
                  <a:pos x="58" y="14"/>
                </a:cxn>
                <a:cxn ang="0">
                  <a:pos x="60" y="22"/>
                </a:cxn>
                <a:cxn ang="0">
                  <a:pos x="60" y="22"/>
                </a:cxn>
                <a:cxn ang="0">
                  <a:pos x="58" y="30"/>
                </a:cxn>
                <a:cxn ang="0">
                  <a:pos x="52" y="36"/>
                </a:cxn>
                <a:cxn ang="0">
                  <a:pos x="46" y="40"/>
                </a:cxn>
                <a:cxn ang="0">
                  <a:pos x="40" y="42"/>
                </a:cxn>
                <a:cxn ang="0">
                  <a:pos x="40" y="42"/>
                </a:cxn>
                <a:cxn ang="0">
                  <a:pos x="30" y="40"/>
                </a:cxn>
                <a:cxn ang="0">
                  <a:pos x="24" y="36"/>
                </a:cxn>
                <a:cxn ang="0">
                  <a:pos x="20" y="30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0" y="14"/>
                </a:cxn>
                <a:cxn ang="0">
                  <a:pos x="24" y="6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24" y="102"/>
                </a:cxn>
                <a:cxn ang="0">
                  <a:pos x="24" y="102"/>
                </a:cxn>
                <a:cxn ang="0">
                  <a:pos x="24" y="94"/>
                </a:cxn>
                <a:cxn ang="0">
                  <a:pos x="20" y="88"/>
                </a:cxn>
                <a:cxn ang="0">
                  <a:pos x="18" y="86"/>
                </a:cxn>
                <a:cxn ang="0">
                  <a:pos x="14" y="84"/>
                </a:cxn>
                <a:cxn ang="0">
                  <a:pos x="10" y="82"/>
                </a:cxn>
                <a:cxn ang="0">
                  <a:pos x="4" y="82"/>
                </a:cxn>
                <a:cxn ang="0">
                  <a:pos x="4" y="82"/>
                </a:cxn>
                <a:cxn ang="0">
                  <a:pos x="30" y="72"/>
                </a:cxn>
                <a:cxn ang="0">
                  <a:pos x="54" y="58"/>
                </a:cxn>
                <a:cxn ang="0">
                  <a:pos x="54" y="186"/>
                </a:cxn>
                <a:cxn ang="0">
                  <a:pos x="54" y="186"/>
                </a:cxn>
                <a:cxn ang="0">
                  <a:pos x="54" y="198"/>
                </a:cxn>
                <a:cxn ang="0">
                  <a:pos x="56" y="204"/>
                </a:cxn>
                <a:cxn ang="0">
                  <a:pos x="60" y="208"/>
                </a:cxn>
                <a:cxn ang="0">
                  <a:pos x="68" y="208"/>
                </a:cxn>
                <a:cxn ang="0">
                  <a:pos x="70" y="212"/>
                </a:cxn>
                <a:cxn ang="0">
                  <a:pos x="0" y="212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0" y="208"/>
                </a:cxn>
                <a:cxn ang="0">
                  <a:pos x="18" y="204"/>
                </a:cxn>
                <a:cxn ang="0">
                  <a:pos x="22" y="196"/>
                </a:cxn>
                <a:cxn ang="0">
                  <a:pos x="24" y="186"/>
                </a:cxn>
                <a:cxn ang="0">
                  <a:pos x="24" y="102"/>
                </a:cxn>
              </a:cxnLst>
              <a:rect l="0" t="0" r="r" b="b"/>
              <a:pathLst>
                <a:path w="70" h="212">
                  <a:moveTo>
                    <a:pt x="40" y="0"/>
                  </a:moveTo>
                  <a:lnTo>
                    <a:pt x="40" y="0"/>
                  </a:lnTo>
                  <a:lnTo>
                    <a:pt x="46" y="2"/>
                  </a:lnTo>
                  <a:lnTo>
                    <a:pt x="52" y="6"/>
                  </a:lnTo>
                  <a:lnTo>
                    <a:pt x="58" y="14"/>
                  </a:lnTo>
                  <a:lnTo>
                    <a:pt x="60" y="22"/>
                  </a:lnTo>
                  <a:lnTo>
                    <a:pt x="60" y="22"/>
                  </a:lnTo>
                  <a:lnTo>
                    <a:pt x="58" y="30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0" y="40"/>
                  </a:lnTo>
                  <a:lnTo>
                    <a:pt x="24" y="36"/>
                  </a:lnTo>
                  <a:lnTo>
                    <a:pt x="20" y="3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4" y="6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40" y="0"/>
                  </a:lnTo>
                  <a:close/>
                  <a:moveTo>
                    <a:pt x="24" y="102"/>
                  </a:moveTo>
                  <a:lnTo>
                    <a:pt x="24" y="102"/>
                  </a:lnTo>
                  <a:lnTo>
                    <a:pt x="24" y="94"/>
                  </a:lnTo>
                  <a:lnTo>
                    <a:pt x="20" y="88"/>
                  </a:lnTo>
                  <a:lnTo>
                    <a:pt x="18" y="86"/>
                  </a:lnTo>
                  <a:lnTo>
                    <a:pt x="14" y="84"/>
                  </a:lnTo>
                  <a:lnTo>
                    <a:pt x="10" y="82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30" y="72"/>
                  </a:lnTo>
                  <a:lnTo>
                    <a:pt x="54" y="58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54" y="198"/>
                  </a:lnTo>
                  <a:lnTo>
                    <a:pt x="56" y="204"/>
                  </a:lnTo>
                  <a:lnTo>
                    <a:pt x="60" y="208"/>
                  </a:lnTo>
                  <a:lnTo>
                    <a:pt x="68" y="208"/>
                  </a:lnTo>
                  <a:lnTo>
                    <a:pt x="70" y="212"/>
                  </a:lnTo>
                  <a:lnTo>
                    <a:pt x="0" y="21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0" y="208"/>
                  </a:lnTo>
                  <a:lnTo>
                    <a:pt x="18" y="204"/>
                  </a:lnTo>
                  <a:lnTo>
                    <a:pt x="22" y="196"/>
                  </a:lnTo>
                  <a:lnTo>
                    <a:pt x="24" y="186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8" name="Freeform 22"/>
            <p:cNvSpPr>
              <a:spLocks noEditPoints="1"/>
            </p:cNvSpPr>
            <p:nvPr/>
          </p:nvSpPr>
          <p:spPr bwMode="auto">
            <a:xfrm>
              <a:off x="3258" y="2346"/>
              <a:ext cx="74" cy="21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54" y="6"/>
                </a:cxn>
                <a:cxn ang="0">
                  <a:pos x="58" y="14"/>
                </a:cxn>
                <a:cxn ang="0">
                  <a:pos x="60" y="22"/>
                </a:cxn>
                <a:cxn ang="0">
                  <a:pos x="60" y="22"/>
                </a:cxn>
                <a:cxn ang="0">
                  <a:pos x="58" y="30"/>
                </a:cxn>
                <a:cxn ang="0">
                  <a:pos x="54" y="36"/>
                </a:cxn>
                <a:cxn ang="0">
                  <a:pos x="48" y="40"/>
                </a:cxn>
                <a:cxn ang="0">
                  <a:pos x="40" y="42"/>
                </a:cxn>
                <a:cxn ang="0">
                  <a:pos x="40" y="42"/>
                </a:cxn>
                <a:cxn ang="0">
                  <a:pos x="32" y="40"/>
                </a:cxn>
                <a:cxn ang="0">
                  <a:pos x="24" y="36"/>
                </a:cxn>
                <a:cxn ang="0">
                  <a:pos x="20" y="30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0" y="14"/>
                </a:cxn>
                <a:cxn ang="0">
                  <a:pos x="24" y="6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24" y="102"/>
                </a:cxn>
                <a:cxn ang="0">
                  <a:pos x="24" y="102"/>
                </a:cxn>
                <a:cxn ang="0">
                  <a:pos x="24" y="94"/>
                </a:cxn>
                <a:cxn ang="0">
                  <a:pos x="22" y="88"/>
                </a:cxn>
                <a:cxn ang="0">
                  <a:pos x="20" y="86"/>
                </a:cxn>
                <a:cxn ang="0">
                  <a:pos x="16" y="84"/>
                </a:cxn>
                <a:cxn ang="0">
                  <a:pos x="10" y="82"/>
                </a:cxn>
                <a:cxn ang="0">
                  <a:pos x="4" y="82"/>
                </a:cxn>
                <a:cxn ang="0">
                  <a:pos x="4" y="82"/>
                </a:cxn>
                <a:cxn ang="0">
                  <a:pos x="30" y="72"/>
                </a:cxn>
                <a:cxn ang="0">
                  <a:pos x="54" y="58"/>
                </a:cxn>
                <a:cxn ang="0">
                  <a:pos x="54" y="186"/>
                </a:cxn>
                <a:cxn ang="0">
                  <a:pos x="54" y="186"/>
                </a:cxn>
                <a:cxn ang="0">
                  <a:pos x="56" y="198"/>
                </a:cxn>
                <a:cxn ang="0">
                  <a:pos x="60" y="204"/>
                </a:cxn>
                <a:cxn ang="0">
                  <a:pos x="66" y="208"/>
                </a:cxn>
                <a:cxn ang="0">
                  <a:pos x="74" y="208"/>
                </a:cxn>
                <a:cxn ang="0">
                  <a:pos x="74" y="212"/>
                </a:cxn>
                <a:cxn ang="0">
                  <a:pos x="0" y="212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2" y="208"/>
                </a:cxn>
                <a:cxn ang="0">
                  <a:pos x="20" y="204"/>
                </a:cxn>
                <a:cxn ang="0">
                  <a:pos x="22" y="196"/>
                </a:cxn>
                <a:cxn ang="0">
                  <a:pos x="24" y="186"/>
                </a:cxn>
                <a:cxn ang="0">
                  <a:pos x="24" y="102"/>
                </a:cxn>
              </a:cxnLst>
              <a:rect l="0" t="0" r="r" b="b"/>
              <a:pathLst>
                <a:path w="74" h="212">
                  <a:moveTo>
                    <a:pt x="40" y="0"/>
                  </a:moveTo>
                  <a:lnTo>
                    <a:pt x="40" y="0"/>
                  </a:lnTo>
                  <a:lnTo>
                    <a:pt x="48" y="2"/>
                  </a:lnTo>
                  <a:lnTo>
                    <a:pt x="54" y="6"/>
                  </a:lnTo>
                  <a:lnTo>
                    <a:pt x="58" y="14"/>
                  </a:lnTo>
                  <a:lnTo>
                    <a:pt x="60" y="22"/>
                  </a:lnTo>
                  <a:lnTo>
                    <a:pt x="60" y="22"/>
                  </a:lnTo>
                  <a:lnTo>
                    <a:pt x="58" y="30"/>
                  </a:lnTo>
                  <a:lnTo>
                    <a:pt x="54" y="36"/>
                  </a:lnTo>
                  <a:lnTo>
                    <a:pt x="48" y="4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2" y="40"/>
                  </a:lnTo>
                  <a:lnTo>
                    <a:pt x="24" y="36"/>
                  </a:lnTo>
                  <a:lnTo>
                    <a:pt x="20" y="3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close/>
                  <a:moveTo>
                    <a:pt x="24" y="102"/>
                  </a:moveTo>
                  <a:lnTo>
                    <a:pt x="24" y="102"/>
                  </a:lnTo>
                  <a:lnTo>
                    <a:pt x="24" y="94"/>
                  </a:lnTo>
                  <a:lnTo>
                    <a:pt x="22" y="88"/>
                  </a:lnTo>
                  <a:lnTo>
                    <a:pt x="20" y="86"/>
                  </a:lnTo>
                  <a:lnTo>
                    <a:pt x="16" y="84"/>
                  </a:lnTo>
                  <a:lnTo>
                    <a:pt x="10" y="82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30" y="72"/>
                  </a:lnTo>
                  <a:lnTo>
                    <a:pt x="54" y="58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56" y="198"/>
                  </a:lnTo>
                  <a:lnTo>
                    <a:pt x="60" y="204"/>
                  </a:lnTo>
                  <a:lnTo>
                    <a:pt x="66" y="208"/>
                  </a:lnTo>
                  <a:lnTo>
                    <a:pt x="74" y="208"/>
                  </a:lnTo>
                  <a:lnTo>
                    <a:pt x="74" y="212"/>
                  </a:lnTo>
                  <a:lnTo>
                    <a:pt x="0" y="21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2" y="208"/>
                  </a:lnTo>
                  <a:lnTo>
                    <a:pt x="20" y="204"/>
                  </a:lnTo>
                  <a:lnTo>
                    <a:pt x="22" y="196"/>
                  </a:lnTo>
                  <a:lnTo>
                    <a:pt x="24" y="186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29" name="Freeform 23"/>
            <p:cNvSpPr>
              <a:spLocks noEditPoints="1"/>
            </p:cNvSpPr>
            <p:nvPr/>
          </p:nvSpPr>
          <p:spPr bwMode="auto">
            <a:xfrm>
              <a:off x="2926" y="1750"/>
              <a:ext cx="676" cy="546"/>
            </a:xfrm>
            <a:custGeom>
              <a:avLst/>
              <a:gdLst/>
              <a:ahLst/>
              <a:cxnLst>
                <a:cxn ang="0">
                  <a:pos x="642" y="434"/>
                </a:cxn>
                <a:cxn ang="0">
                  <a:pos x="580" y="482"/>
                </a:cxn>
                <a:cxn ang="0">
                  <a:pos x="524" y="492"/>
                </a:cxn>
                <a:cxn ang="0">
                  <a:pos x="480" y="488"/>
                </a:cxn>
                <a:cxn ang="0">
                  <a:pos x="460" y="478"/>
                </a:cxn>
                <a:cxn ang="0">
                  <a:pos x="416" y="438"/>
                </a:cxn>
                <a:cxn ang="0">
                  <a:pos x="388" y="376"/>
                </a:cxn>
                <a:cxn ang="0">
                  <a:pos x="460" y="330"/>
                </a:cxn>
                <a:cxn ang="0">
                  <a:pos x="654" y="294"/>
                </a:cxn>
                <a:cxn ang="0">
                  <a:pos x="638" y="248"/>
                </a:cxn>
                <a:cxn ang="0">
                  <a:pos x="612" y="210"/>
                </a:cxn>
                <a:cxn ang="0">
                  <a:pos x="572" y="182"/>
                </a:cxn>
                <a:cxn ang="0">
                  <a:pos x="522" y="166"/>
                </a:cxn>
                <a:cxn ang="0">
                  <a:pos x="480" y="164"/>
                </a:cxn>
                <a:cxn ang="0">
                  <a:pos x="460" y="166"/>
                </a:cxn>
                <a:cxn ang="0">
                  <a:pos x="396" y="178"/>
                </a:cxn>
                <a:cxn ang="0">
                  <a:pos x="342" y="200"/>
                </a:cxn>
                <a:cxn ang="0">
                  <a:pos x="298" y="236"/>
                </a:cxn>
                <a:cxn ang="0">
                  <a:pos x="268" y="284"/>
                </a:cxn>
                <a:cxn ang="0">
                  <a:pos x="256" y="344"/>
                </a:cxn>
                <a:cxn ang="0">
                  <a:pos x="258" y="392"/>
                </a:cxn>
                <a:cxn ang="0">
                  <a:pos x="282" y="456"/>
                </a:cxn>
                <a:cxn ang="0">
                  <a:pos x="248" y="478"/>
                </a:cxn>
                <a:cxn ang="0">
                  <a:pos x="222" y="480"/>
                </a:cxn>
                <a:cxn ang="0">
                  <a:pos x="202" y="470"/>
                </a:cxn>
                <a:cxn ang="0">
                  <a:pos x="186" y="448"/>
                </a:cxn>
                <a:cxn ang="0">
                  <a:pos x="182" y="412"/>
                </a:cxn>
                <a:cxn ang="0">
                  <a:pos x="296" y="170"/>
                </a:cxn>
                <a:cxn ang="0">
                  <a:pos x="166" y="0"/>
                </a:cxn>
                <a:cxn ang="0">
                  <a:pos x="156" y="36"/>
                </a:cxn>
                <a:cxn ang="0">
                  <a:pos x="136" y="84"/>
                </a:cxn>
                <a:cxn ang="0">
                  <a:pos x="106" y="120"/>
                </a:cxn>
                <a:cxn ang="0">
                  <a:pos x="32" y="170"/>
                </a:cxn>
                <a:cxn ang="0">
                  <a:pos x="52" y="206"/>
                </a:cxn>
                <a:cxn ang="0">
                  <a:pos x="54" y="448"/>
                </a:cxn>
                <a:cxn ang="0">
                  <a:pos x="74" y="496"/>
                </a:cxn>
                <a:cxn ang="0">
                  <a:pos x="112" y="528"/>
                </a:cxn>
                <a:cxn ang="0">
                  <a:pos x="152" y="542"/>
                </a:cxn>
                <a:cxn ang="0">
                  <a:pos x="224" y="536"/>
                </a:cxn>
                <a:cxn ang="0">
                  <a:pos x="282" y="496"/>
                </a:cxn>
                <a:cxn ang="0">
                  <a:pos x="314" y="492"/>
                </a:cxn>
                <a:cxn ang="0">
                  <a:pos x="374" y="528"/>
                </a:cxn>
                <a:cxn ang="0">
                  <a:pos x="440" y="544"/>
                </a:cxn>
                <a:cxn ang="0">
                  <a:pos x="474" y="546"/>
                </a:cxn>
                <a:cxn ang="0">
                  <a:pos x="516" y="544"/>
                </a:cxn>
                <a:cxn ang="0">
                  <a:pos x="570" y="530"/>
                </a:cxn>
                <a:cxn ang="0">
                  <a:pos x="612" y="508"/>
                </a:cxn>
                <a:cxn ang="0">
                  <a:pos x="652" y="466"/>
                </a:cxn>
                <a:cxn ang="0">
                  <a:pos x="664" y="406"/>
                </a:cxn>
                <a:cxn ang="0">
                  <a:pos x="466" y="198"/>
                </a:cxn>
                <a:cxn ang="0">
                  <a:pos x="492" y="206"/>
                </a:cxn>
                <a:cxn ang="0">
                  <a:pos x="522" y="240"/>
                </a:cxn>
                <a:cxn ang="0">
                  <a:pos x="532" y="292"/>
                </a:cxn>
                <a:cxn ang="0">
                  <a:pos x="388" y="292"/>
                </a:cxn>
                <a:cxn ang="0">
                  <a:pos x="404" y="240"/>
                </a:cxn>
                <a:cxn ang="0">
                  <a:pos x="434" y="206"/>
                </a:cxn>
                <a:cxn ang="0">
                  <a:pos x="460" y="198"/>
                </a:cxn>
              </a:cxnLst>
              <a:rect l="0" t="0" r="r" b="b"/>
              <a:pathLst>
                <a:path w="676" h="546">
                  <a:moveTo>
                    <a:pt x="664" y="406"/>
                  </a:moveTo>
                  <a:lnTo>
                    <a:pt x="664" y="406"/>
                  </a:lnTo>
                  <a:lnTo>
                    <a:pt x="642" y="434"/>
                  </a:lnTo>
                  <a:lnTo>
                    <a:pt x="620" y="456"/>
                  </a:lnTo>
                  <a:lnTo>
                    <a:pt x="600" y="472"/>
                  </a:lnTo>
                  <a:lnTo>
                    <a:pt x="580" y="482"/>
                  </a:lnTo>
                  <a:lnTo>
                    <a:pt x="562" y="488"/>
                  </a:lnTo>
                  <a:lnTo>
                    <a:pt x="542" y="492"/>
                  </a:lnTo>
                  <a:lnTo>
                    <a:pt x="524" y="492"/>
                  </a:lnTo>
                  <a:lnTo>
                    <a:pt x="504" y="492"/>
                  </a:lnTo>
                  <a:lnTo>
                    <a:pt x="504" y="492"/>
                  </a:lnTo>
                  <a:lnTo>
                    <a:pt x="480" y="488"/>
                  </a:lnTo>
                  <a:lnTo>
                    <a:pt x="470" y="484"/>
                  </a:lnTo>
                  <a:lnTo>
                    <a:pt x="460" y="478"/>
                  </a:lnTo>
                  <a:lnTo>
                    <a:pt x="460" y="478"/>
                  </a:lnTo>
                  <a:lnTo>
                    <a:pt x="444" y="468"/>
                  </a:lnTo>
                  <a:lnTo>
                    <a:pt x="430" y="454"/>
                  </a:lnTo>
                  <a:lnTo>
                    <a:pt x="416" y="438"/>
                  </a:lnTo>
                  <a:lnTo>
                    <a:pt x="404" y="418"/>
                  </a:lnTo>
                  <a:lnTo>
                    <a:pt x="396" y="398"/>
                  </a:lnTo>
                  <a:lnTo>
                    <a:pt x="388" y="376"/>
                  </a:lnTo>
                  <a:lnTo>
                    <a:pt x="384" y="354"/>
                  </a:lnTo>
                  <a:lnTo>
                    <a:pt x="384" y="330"/>
                  </a:lnTo>
                  <a:lnTo>
                    <a:pt x="460" y="330"/>
                  </a:lnTo>
                  <a:lnTo>
                    <a:pt x="660" y="330"/>
                  </a:lnTo>
                  <a:lnTo>
                    <a:pt x="660" y="330"/>
                  </a:lnTo>
                  <a:lnTo>
                    <a:pt x="654" y="294"/>
                  </a:lnTo>
                  <a:lnTo>
                    <a:pt x="650" y="278"/>
                  </a:lnTo>
                  <a:lnTo>
                    <a:pt x="644" y="264"/>
                  </a:lnTo>
                  <a:lnTo>
                    <a:pt x="638" y="248"/>
                  </a:lnTo>
                  <a:lnTo>
                    <a:pt x="630" y="234"/>
                  </a:lnTo>
                  <a:lnTo>
                    <a:pt x="622" y="222"/>
                  </a:lnTo>
                  <a:lnTo>
                    <a:pt x="612" y="210"/>
                  </a:lnTo>
                  <a:lnTo>
                    <a:pt x="600" y="200"/>
                  </a:lnTo>
                  <a:lnTo>
                    <a:pt x="586" y="190"/>
                  </a:lnTo>
                  <a:lnTo>
                    <a:pt x="572" y="182"/>
                  </a:lnTo>
                  <a:lnTo>
                    <a:pt x="556" y="176"/>
                  </a:lnTo>
                  <a:lnTo>
                    <a:pt x="540" y="170"/>
                  </a:lnTo>
                  <a:lnTo>
                    <a:pt x="522" y="166"/>
                  </a:lnTo>
                  <a:lnTo>
                    <a:pt x="502" y="164"/>
                  </a:lnTo>
                  <a:lnTo>
                    <a:pt x="480" y="164"/>
                  </a:lnTo>
                  <a:lnTo>
                    <a:pt x="480" y="164"/>
                  </a:lnTo>
                  <a:lnTo>
                    <a:pt x="470" y="164"/>
                  </a:lnTo>
                  <a:lnTo>
                    <a:pt x="460" y="166"/>
                  </a:lnTo>
                  <a:lnTo>
                    <a:pt x="460" y="166"/>
                  </a:lnTo>
                  <a:lnTo>
                    <a:pt x="438" y="168"/>
                  </a:lnTo>
                  <a:lnTo>
                    <a:pt x="416" y="172"/>
                  </a:lnTo>
                  <a:lnTo>
                    <a:pt x="396" y="178"/>
                  </a:lnTo>
                  <a:lnTo>
                    <a:pt x="376" y="184"/>
                  </a:lnTo>
                  <a:lnTo>
                    <a:pt x="358" y="192"/>
                  </a:lnTo>
                  <a:lnTo>
                    <a:pt x="342" y="200"/>
                  </a:lnTo>
                  <a:lnTo>
                    <a:pt x="326" y="212"/>
                  </a:lnTo>
                  <a:lnTo>
                    <a:pt x="310" y="224"/>
                  </a:lnTo>
                  <a:lnTo>
                    <a:pt x="298" y="236"/>
                  </a:lnTo>
                  <a:lnTo>
                    <a:pt x="286" y="252"/>
                  </a:lnTo>
                  <a:lnTo>
                    <a:pt x="276" y="268"/>
                  </a:lnTo>
                  <a:lnTo>
                    <a:pt x="268" y="284"/>
                  </a:lnTo>
                  <a:lnTo>
                    <a:pt x="262" y="304"/>
                  </a:lnTo>
                  <a:lnTo>
                    <a:pt x="258" y="324"/>
                  </a:lnTo>
                  <a:lnTo>
                    <a:pt x="256" y="344"/>
                  </a:lnTo>
                  <a:lnTo>
                    <a:pt x="254" y="368"/>
                  </a:lnTo>
                  <a:lnTo>
                    <a:pt x="254" y="368"/>
                  </a:lnTo>
                  <a:lnTo>
                    <a:pt x="258" y="392"/>
                  </a:lnTo>
                  <a:lnTo>
                    <a:pt x="262" y="416"/>
                  </a:lnTo>
                  <a:lnTo>
                    <a:pt x="272" y="438"/>
                  </a:lnTo>
                  <a:lnTo>
                    <a:pt x="282" y="456"/>
                  </a:lnTo>
                  <a:lnTo>
                    <a:pt x="282" y="456"/>
                  </a:lnTo>
                  <a:lnTo>
                    <a:pt x="264" y="470"/>
                  </a:lnTo>
                  <a:lnTo>
                    <a:pt x="248" y="478"/>
                  </a:lnTo>
                  <a:lnTo>
                    <a:pt x="238" y="480"/>
                  </a:lnTo>
                  <a:lnTo>
                    <a:pt x="230" y="480"/>
                  </a:lnTo>
                  <a:lnTo>
                    <a:pt x="222" y="480"/>
                  </a:lnTo>
                  <a:lnTo>
                    <a:pt x="214" y="478"/>
                  </a:lnTo>
                  <a:lnTo>
                    <a:pt x="208" y="474"/>
                  </a:lnTo>
                  <a:lnTo>
                    <a:pt x="202" y="470"/>
                  </a:lnTo>
                  <a:lnTo>
                    <a:pt x="196" y="464"/>
                  </a:lnTo>
                  <a:lnTo>
                    <a:pt x="190" y="456"/>
                  </a:lnTo>
                  <a:lnTo>
                    <a:pt x="186" y="448"/>
                  </a:lnTo>
                  <a:lnTo>
                    <a:pt x="184" y="438"/>
                  </a:lnTo>
                  <a:lnTo>
                    <a:pt x="182" y="426"/>
                  </a:lnTo>
                  <a:lnTo>
                    <a:pt x="182" y="412"/>
                  </a:lnTo>
                  <a:lnTo>
                    <a:pt x="180" y="206"/>
                  </a:lnTo>
                  <a:lnTo>
                    <a:pt x="296" y="206"/>
                  </a:lnTo>
                  <a:lnTo>
                    <a:pt x="296" y="170"/>
                  </a:lnTo>
                  <a:lnTo>
                    <a:pt x="180" y="170"/>
                  </a:lnTo>
                  <a:lnTo>
                    <a:pt x="180" y="6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2" y="18"/>
                  </a:lnTo>
                  <a:lnTo>
                    <a:pt x="156" y="36"/>
                  </a:lnTo>
                  <a:lnTo>
                    <a:pt x="150" y="54"/>
                  </a:lnTo>
                  <a:lnTo>
                    <a:pt x="144" y="68"/>
                  </a:lnTo>
                  <a:lnTo>
                    <a:pt x="136" y="84"/>
                  </a:lnTo>
                  <a:lnTo>
                    <a:pt x="126" y="96"/>
                  </a:lnTo>
                  <a:lnTo>
                    <a:pt x="118" y="110"/>
                  </a:lnTo>
                  <a:lnTo>
                    <a:pt x="106" y="120"/>
                  </a:lnTo>
                  <a:lnTo>
                    <a:pt x="84" y="140"/>
                  </a:lnTo>
                  <a:lnTo>
                    <a:pt x="58" y="156"/>
                  </a:lnTo>
                  <a:lnTo>
                    <a:pt x="32" y="170"/>
                  </a:lnTo>
                  <a:lnTo>
                    <a:pt x="2" y="178"/>
                  </a:lnTo>
                  <a:lnTo>
                    <a:pt x="0" y="206"/>
                  </a:lnTo>
                  <a:lnTo>
                    <a:pt x="52" y="206"/>
                  </a:lnTo>
                  <a:lnTo>
                    <a:pt x="52" y="426"/>
                  </a:lnTo>
                  <a:lnTo>
                    <a:pt x="52" y="426"/>
                  </a:lnTo>
                  <a:lnTo>
                    <a:pt x="54" y="448"/>
                  </a:lnTo>
                  <a:lnTo>
                    <a:pt x="58" y="466"/>
                  </a:lnTo>
                  <a:lnTo>
                    <a:pt x="66" y="482"/>
                  </a:lnTo>
                  <a:lnTo>
                    <a:pt x="74" y="496"/>
                  </a:lnTo>
                  <a:lnTo>
                    <a:pt x="86" y="508"/>
                  </a:lnTo>
                  <a:lnTo>
                    <a:pt x="98" y="518"/>
                  </a:lnTo>
                  <a:lnTo>
                    <a:pt x="112" y="528"/>
                  </a:lnTo>
                  <a:lnTo>
                    <a:pt x="126" y="534"/>
                  </a:lnTo>
                  <a:lnTo>
                    <a:pt x="126" y="534"/>
                  </a:lnTo>
                  <a:lnTo>
                    <a:pt x="152" y="542"/>
                  </a:lnTo>
                  <a:lnTo>
                    <a:pt x="176" y="544"/>
                  </a:lnTo>
                  <a:lnTo>
                    <a:pt x="200" y="542"/>
                  </a:lnTo>
                  <a:lnTo>
                    <a:pt x="224" y="536"/>
                  </a:lnTo>
                  <a:lnTo>
                    <a:pt x="244" y="526"/>
                  </a:lnTo>
                  <a:lnTo>
                    <a:pt x="264" y="514"/>
                  </a:lnTo>
                  <a:lnTo>
                    <a:pt x="282" y="496"/>
                  </a:lnTo>
                  <a:lnTo>
                    <a:pt x="298" y="476"/>
                  </a:lnTo>
                  <a:lnTo>
                    <a:pt x="298" y="476"/>
                  </a:lnTo>
                  <a:lnTo>
                    <a:pt x="314" y="492"/>
                  </a:lnTo>
                  <a:lnTo>
                    <a:pt x="334" y="506"/>
                  </a:lnTo>
                  <a:lnTo>
                    <a:pt x="354" y="518"/>
                  </a:lnTo>
                  <a:lnTo>
                    <a:pt x="374" y="528"/>
                  </a:lnTo>
                  <a:lnTo>
                    <a:pt x="396" y="534"/>
                  </a:lnTo>
                  <a:lnTo>
                    <a:pt x="418" y="540"/>
                  </a:lnTo>
                  <a:lnTo>
                    <a:pt x="440" y="544"/>
                  </a:lnTo>
                  <a:lnTo>
                    <a:pt x="460" y="546"/>
                  </a:lnTo>
                  <a:lnTo>
                    <a:pt x="460" y="546"/>
                  </a:lnTo>
                  <a:lnTo>
                    <a:pt x="474" y="546"/>
                  </a:lnTo>
                  <a:lnTo>
                    <a:pt x="474" y="546"/>
                  </a:lnTo>
                  <a:lnTo>
                    <a:pt x="496" y="546"/>
                  </a:lnTo>
                  <a:lnTo>
                    <a:pt x="516" y="544"/>
                  </a:lnTo>
                  <a:lnTo>
                    <a:pt x="534" y="540"/>
                  </a:lnTo>
                  <a:lnTo>
                    <a:pt x="552" y="536"/>
                  </a:lnTo>
                  <a:lnTo>
                    <a:pt x="570" y="530"/>
                  </a:lnTo>
                  <a:lnTo>
                    <a:pt x="584" y="524"/>
                  </a:lnTo>
                  <a:lnTo>
                    <a:pt x="598" y="516"/>
                  </a:lnTo>
                  <a:lnTo>
                    <a:pt x="612" y="508"/>
                  </a:lnTo>
                  <a:lnTo>
                    <a:pt x="624" y="498"/>
                  </a:lnTo>
                  <a:lnTo>
                    <a:pt x="634" y="488"/>
                  </a:lnTo>
                  <a:lnTo>
                    <a:pt x="652" y="466"/>
                  </a:lnTo>
                  <a:lnTo>
                    <a:pt x="666" y="444"/>
                  </a:lnTo>
                  <a:lnTo>
                    <a:pt x="676" y="418"/>
                  </a:lnTo>
                  <a:lnTo>
                    <a:pt x="664" y="406"/>
                  </a:lnTo>
                  <a:close/>
                  <a:moveTo>
                    <a:pt x="460" y="198"/>
                  </a:moveTo>
                  <a:lnTo>
                    <a:pt x="460" y="198"/>
                  </a:lnTo>
                  <a:lnTo>
                    <a:pt x="466" y="198"/>
                  </a:lnTo>
                  <a:lnTo>
                    <a:pt x="466" y="198"/>
                  </a:lnTo>
                  <a:lnTo>
                    <a:pt x="478" y="200"/>
                  </a:lnTo>
                  <a:lnTo>
                    <a:pt x="492" y="206"/>
                  </a:lnTo>
                  <a:lnTo>
                    <a:pt x="504" y="214"/>
                  </a:lnTo>
                  <a:lnTo>
                    <a:pt x="514" y="226"/>
                  </a:lnTo>
                  <a:lnTo>
                    <a:pt x="522" y="240"/>
                  </a:lnTo>
                  <a:lnTo>
                    <a:pt x="528" y="256"/>
                  </a:lnTo>
                  <a:lnTo>
                    <a:pt x="532" y="272"/>
                  </a:lnTo>
                  <a:lnTo>
                    <a:pt x="532" y="292"/>
                  </a:lnTo>
                  <a:lnTo>
                    <a:pt x="460" y="292"/>
                  </a:lnTo>
                  <a:lnTo>
                    <a:pt x="388" y="292"/>
                  </a:lnTo>
                  <a:lnTo>
                    <a:pt x="388" y="292"/>
                  </a:lnTo>
                  <a:lnTo>
                    <a:pt x="390" y="272"/>
                  </a:lnTo>
                  <a:lnTo>
                    <a:pt x="396" y="254"/>
                  </a:lnTo>
                  <a:lnTo>
                    <a:pt x="404" y="240"/>
                  </a:lnTo>
                  <a:lnTo>
                    <a:pt x="412" y="226"/>
                  </a:lnTo>
                  <a:lnTo>
                    <a:pt x="424" y="216"/>
                  </a:lnTo>
                  <a:lnTo>
                    <a:pt x="434" y="206"/>
                  </a:lnTo>
                  <a:lnTo>
                    <a:pt x="448" y="202"/>
                  </a:lnTo>
                  <a:lnTo>
                    <a:pt x="460" y="198"/>
                  </a:lnTo>
                  <a:lnTo>
                    <a:pt x="460" y="19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30" name="Freeform 24"/>
            <p:cNvSpPr>
              <a:spLocks noEditPoints="1"/>
            </p:cNvSpPr>
            <p:nvPr/>
          </p:nvSpPr>
          <p:spPr bwMode="auto">
            <a:xfrm>
              <a:off x="1152" y="1254"/>
              <a:ext cx="958" cy="522"/>
            </a:xfrm>
            <a:custGeom>
              <a:avLst/>
              <a:gdLst/>
              <a:ahLst/>
              <a:cxnLst>
                <a:cxn ang="0">
                  <a:pos x="666" y="108"/>
                </a:cxn>
                <a:cxn ang="0">
                  <a:pos x="578" y="140"/>
                </a:cxn>
                <a:cxn ang="0">
                  <a:pos x="514" y="196"/>
                </a:cxn>
                <a:cxn ang="0">
                  <a:pos x="476" y="270"/>
                </a:cxn>
                <a:cxn ang="0">
                  <a:pos x="472" y="332"/>
                </a:cxn>
                <a:cxn ang="0">
                  <a:pos x="488" y="386"/>
                </a:cxn>
                <a:cxn ang="0">
                  <a:pos x="396" y="448"/>
                </a:cxn>
                <a:cxn ang="0">
                  <a:pos x="314" y="464"/>
                </a:cxn>
                <a:cxn ang="0">
                  <a:pos x="256" y="450"/>
                </a:cxn>
                <a:cxn ang="0">
                  <a:pos x="198" y="406"/>
                </a:cxn>
                <a:cxn ang="0">
                  <a:pos x="162" y="340"/>
                </a:cxn>
                <a:cxn ang="0">
                  <a:pos x="146" y="264"/>
                </a:cxn>
                <a:cxn ang="0">
                  <a:pos x="152" y="186"/>
                </a:cxn>
                <a:cxn ang="0">
                  <a:pos x="178" y="114"/>
                </a:cxn>
                <a:cxn ang="0">
                  <a:pos x="228" y="62"/>
                </a:cxn>
                <a:cxn ang="0">
                  <a:pos x="300" y="36"/>
                </a:cxn>
                <a:cxn ang="0">
                  <a:pos x="366" y="42"/>
                </a:cxn>
                <a:cxn ang="0">
                  <a:pos x="428" y="74"/>
                </a:cxn>
                <a:cxn ang="0">
                  <a:pos x="462" y="122"/>
                </a:cxn>
                <a:cxn ang="0">
                  <a:pos x="502" y="186"/>
                </a:cxn>
                <a:cxn ang="0">
                  <a:pos x="480" y="14"/>
                </a:cxn>
                <a:cxn ang="0">
                  <a:pos x="454" y="30"/>
                </a:cxn>
                <a:cxn ang="0">
                  <a:pos x="342" y="4"/>
                </a:cxn>
                <a:cxn ang="0">
                  <a:pos x="252" y="4"/>
                </a:cxn>
                <a:cxn ang="0">
                  <a:pos x="160" y="28"/>
                </a:cxn>
                <a:cxn ang="0">
                  <a:pos x="70" y="88"/>
                </a:cxn>
                <a:cxn ang="0">
                  <a:pos x="10" y="188"/>
                </a:cxn>
                <a:cxn ang="0">
                  <a:pos x="2" y="296"/>
                </a:cxn>
                <a:cxn ang="0">
                  <a:pos x="42" y="410"/>
                </a:cxn>
                <a:cxn ang="0">
                  <a:pos x="120" y="482"/>
                </a:cxn>
                <a:cxn ang="0">
                  <a:pos x="216" y="516"/>
                </a:cxn>
                <a:cxn ang="0">
                  <a:pos x="282" y="522"/>
                </a:cxn>
                <a:cxn ang="0">
                  <a:pos x="384" y="500"/>
                </a:cxn>
                <a:cxn ang="0">
                  <a:pos x="484" y="432"/>
                </a:cxn>
                <a:cxn ang="0">
                  <a:pos x="540" y="456"/>
                </a:cxn>
                <a:cxn ang="0">
                  <a:pos x="648" y="510"/>
                </a:cxn>
                <a:cxn ang="0">
                  <a:pos x="740" y="518"/>
                </a:cxn>
                <a:cxn ang="0">
                  <a:pos x="830" y="494"/>
                </a:cxn>
                <a:cxn ang="0">
                  <a:pos x="902" y="444"/>
                </a:cxn>
                <a:cxn ang="0">
                  <a:pos x="948" y="374"/>
                </a:cxn>
                <a:cxn ang="0">
                  <a:pos x="958" y="312"/>
                </a:cxn>
                <a:cxn ang="0">
                  <a:pos x="940" y="230"/>
                </a:cxn>
                <a:cxn ang="0">
                  <a:pos x="888" y="164"/>
                </a:cxn>
                <a:cxn ang="0">
                  <a:pos x="810" y="120"/>
                </a:cxn>
                <a:cxn ang="0">
                  <a:pos x="714" y="104"/>
                </a:cxn>
                <a:cxn ang="0">
                  <a:pos x="702" y="480"/>
                </a:cxn>
                <a:cxn ang="0">
                  <a:pos x="656" y="460"/>
                </a:cxn>
                <a:cxn ang="0">
                  <a:pos x="620" y="418"/>
                </a:cxn>
                <a:cxn ang="0">
                  <a:pos x="598" y="360"/>
                </a:cxn>
                <a:cxn ang="0">
                  <a:pos x="592" y="310"/>
                </a:cxn>
                <a:cxn ang="0">
                  <a:pos x="602" y="242"/>
                </a:cxn>
                <a:cxn ang="0">
                  <a:pos x="628" y="188"/>
                </a:cxn>
                <a:cxn ang="0">
                  <a:pos x="666" y="150"/>
                </a:cxn>
                <a:cxn ang="0">
                  <a:pos x="714" y="138"/>
                </a:cxn>
                <a:cxn ang="0">
                  <a:pos x="750" y="146"/>
                </a:cxn>
                <a:cxn ang="0">
                  <a:pos x="790" y="176"/>
                </a:cxn>
                <a:cxn ang="0">
                  <a:pos x="818" y="228"/>
                </a:cxn>
                <a:cxn ang="0">
                  <a:pos x="832" y="292"/>
                </a:cxn>
                <a:cxn ang="0">
                  <a:pos x="830" y="344"/>
                </a:cxn>
                <a:cxn ang="0">
                  <a:pos x="806" y="418"/>
                </a:cxn>
                <a:cxn ang="0">
                  <a:pos x="770" y="460"/>
                </a:cxn>
                <a:cxn ang="0">
                  <a:pos x="726" y="480"/>
                </a:cxn>
              </a:cxnLst>
              <a:rect l="0" t="0" r="r" b="b"/>
              <a:pathLst>
                <a:path w="958" h="522">
                  <a:moveTo>
                    <a:pt x="714" y="104"/>
                  </a:moveTo>
                  <a:lnTo>
                    <a:pt x="714" y="104"/>
                  </a:lnTo>
                  <a:lnTo>
                    <a:pt x="690" y="104"/>
                  </a:lnTo>
                  <a:lnTo>
                    <a:pt x="666" y="108"/>
                  </a:lnTo>
                  <a:lnTo>
                    <a:pt x="642" y="112"/>
                  </a:lnTo>
                  <a:lnTo>
                    <a:pt x="620" y="120"/>
                  </a:lnTo>
                  <a:lnTo>
                    <a:pt x="598" y="128"/>
                  </a:lnTo>
                  <a:lnTo>
                    <a:pt x="578" y="140"/>
                  </a:lnTo>
                  <a:lnTo>
                    <a:pt x="560" y="152"/>
                  </a:lnTo>
                  <a:lnTo>
                    <a:pt x="542" y="164"/>
                  </a:lnTo>
                  <a:lnTo>
                    <a:pt x="528" y="180"/>
                  </a:lnTo>
                  <a:lnTo>
                    <a:pt x="514" y="196"/>
                  </a:lnTo>
                  <a:lnTo>
                    <a:pt x="500" y="212"/>
                  </a:lnTo>
                  <a:lnTo>
                    <a:pt x="490" y="230"/>
                  </a:lnTo>
                  <a:lnTo>
                    <a:pt x="482" y="250"/>
                  </a:lnTo>
                  <a:lnTo>
                    <a:pt x="476" y="270"/>
                  </a:lnTo>
                  <a:lnTo>
                    <a:pt x="472" y="290"/>
                  </a:lnTo>
                  <a:lnTo>
                    <a:pt x="472" y="312"/>
                  </a:lnTo>
                  <a:lnTo>
                    <a:pt x="472" y="312"/>
                  </a:lnTo>
                  <a:lnTo>
                    <a:pt x="472" y="332"/>
                  </a:lnTo>
                  <a:lnTo>
                    <a:pt x="476" y="350"/>
                  </a:lnTo>
                  <a:lnTo>
                    <a:pt x="480" y="368"/>
                  </a:lnTo>
                  <a:lnTo>
                    <a:pt x="488" y="386"/>
                  </a:lnTo>
                  <a:lnTo>
                    <a:pt x="488" y="386"/>
                  </a:lnTo>
                  <a:lnTo>
                    <a:pt x="466" y="406"/>
                  </a:lnTo>
                  <a:lnTo>
                    <a:pt x="442" y="424"/>
                  </a:lnTo>
                  <a:lnTo>
                    <a:pt x="420" y="436"/>
                  </a:lnTo>
                  <a:lnTo>
                    <a:pt x="396" y="448"/>
                  </a:lnTo>
                  <a:lnTo>
                    <a:pt x="374" y="456"/>
                  </a:lnTo>
                  <a:lnTo>
                    <a:pt x="352" y="460"/>
                  </a:lnTo>
                  <a:lnTo>
                    <a:pt x="332" y="464"/>
                  </a:lnTo>
                  <a:lnTo>
                    <a:pt x="314" y="464"/>
                  </a:lnTo>
                  <a:lnTo>
                    <a:pt x="314" y="464"/>
                  </a:lnTo>
                  <a:lnTo>
                    <a:pt x="294" y="460"/>
                  </a:lnTo>
                  <a:lnTo>
                    <a:pt x="274" y="456"/>
                  </a:lnTo>
                  <a:lnTo>
                    <a:pt x="256" y="450"/>
                  </a:lnTo>
                  <a:lnTo>
                    <a:pt x="240" y="440"/>
                  </a:lnTo>
                  <a:lnTo>
                    <a:pt x="224" y="430"/>
                  </a:lnTo>
                  <a:lnTo>
                    <a:pt x="210" y="418"/>
                  </a:lnTo>
                  <a:lnTo>
                    <a:pt x="198" y="406"/>
                  </a:lnTo>
                  <a:lnTo>
                    <a:pt x="186" y="390"/>
                  </a:lnTo>
                  <a:lnTo>
                    <a:pt x="176" y="374"/>
                  </a:lnTo>
                  <a:lnTo>
                    <a:pt x="168" y="358"/>
                  </a:lnTo>
                  <a:lnTo>
                    <a:pt x="162" y="340"/>
                  </a:lnTo>
                  <a:lnTo>
                    <a:pt x="156" y="322"/>
                  </a:lnTo>
                  <a:lnTo>
                    <a:pt x="150" y="302"/>
                  </a:lnTo>
                  <a:lnTo>
                    <a:pt x="148" y="284"/>
                  </a:lnTo>
                  <a:lnTo>
                    <a:pt x="146" y="264"/>
                  </a:lnTo>
                  <a:lnTo>
                    <a:pt x="144" y="244"/>
                  </a:lnTo>
                  <a:lnTo>
                    <a:pt x="146" y="224"/>
                  </a:lnTo>
                  <a:lnTo>
                    <a:pt x="148" y="204"/>
                  </a:lnTo>
                  <a:lnTo>
                    <a:pt x="152" y="186"/>
                  </a:lnTo>
                  <a:lnTo>
                    <a:pt x="156" y="166"/>
                  </a:lnTo>
                  <a:lnTo>
                    <a:pt x="162" y="148"/>
                  </a:lnTo>
                  <a:lnTo>
                    <a:pt x="170" y="132"/>
                  </a:lnTo>
                  <a:lnTo>
                    <a:pt x="178" y="114"/>
                  </a:lnTo>
                  <a:lnTo>
                    <a:pt x="190" y="100"/>
                  </a:lnTo>
                  <a:lnTo>
                    <a:pt x="200" y="86"/>
                  </a:lnTo>
                  <a:lnTo>
                    <a:pt x="214" y="74"/>
                  </a:lnTo>
                  <a:lnTo>
                    <a:pt x="228" y="62"/>
                  </a:lnTo>
                  <a:lnTo>
                    <a:pt x="244" y="54"/>
                  </a:lnTo>
                  <a:lnTo>
                    <a:pt x="260" y="46"/>
                  </a:lnTo>
                  <a:lnTo>
                    <a:pt x="280" y="40"/>
                  </a:lnTo>
                  <a:lnTo>
                    <a:pt x="300" y="36"/>
                  </a:lnTo>
                  <a:lnTo>
                    <a:pt x="320" y="36"/>
                  </a:lnTo>
                  <a:lnTo>
                    <a:pt x="320" y="36"/>
                  </a:lnTo>
                  <a:lnTo>
                    <a:pt x="344" y="38"/>
                  </a:lnTo>
                  <a:lnTo>
                    <a:pt x="366" y="42"/>
                  </a:lnTo>
                  <a:lnTo>
                    <a:pt x="384" y="46"/>
                  </a:lnTo>
                  <a:lnTo>
                    <a:pt x="402" y="54"/>
                  </a:lnTo>
                  <a:lnTo>
                    <a:pt x="416" y="64"/>
                  </a:lnTo>
                  <a:lnTo>
                    <a:pt x="428" y="74"/>
                  </a:lnTo>
                  <a:lnTo>
                    <a:pt x="438" y="84"/>
                  </a:lnTo>
                  <a:lnTo>
                    <a:pt x="448" y="96"/>
                  </a:lnTo>
                  <a:lnTo>
                    <a:pt x="456" y="108"/>
                  </a:lnTo>
                  <a:lnTo>
                    <a:pt x="462" y="122"/>
                  </a:lnTo>
                  <a:lnTo>
                    <a:pt x="470" y="148"/>
                  </a:lnTo>
                  <a:lnTo>
                    <a:pt x="478" y="172"/>
                  </a:lnTo>
                  <a:lnTo>
                    <a:pt x="482" y="192"/>
                  </a:lnTo>
                  <a:lnTo>
                    <a:pt x="502" y="186"/>
                  </a:lnTo>
                  <a:lnTo>
                    <a:pt x="500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80" y="14"/>
                  </a:lnTo>
                  <a:lnTo>
                    <a:pt x="474" y="22"/>
                  </a:lnTo>
                  <a:lnTo>
                    <a:pt x="466" y="28"/>
                  </a:lnTo>
                  <a:lnTo>
                    <a:pt x="454" y="30"/>
                  </a:lnTo>
                  <a:lnTo>
                    <a:pt x="454" y="30"/>
                  </a:lnTo>
                  <a:lnTo>
                    <a:pt x="434" y="24"/>
                  </a:lnTo>
                  <a:lnTo>
                    <a:pt x="392" y="12"/>
                  </a:lnTo>
                  <a:lnTo>
                    <a:pt x="368" y="8"/>
                  </a:lnTo>
                  <a:lnTo>
                    <a:pt x="342" y="4"/>
                  </a:lnTo>
                  <a:lnTo>
                    <a:pt x="314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2" y="4"/>
                  </a:lnTo>
                  <a:lnTo>
                    <a:pt x="230" y="8"/>
                  </a:lnTo>
                  <a:lnTo>
                    <a:pt x="206" y="12"/>
                  </a:lnTo>
                  <a:lnTo>
                    <a:pt x="184" y="20"/>
                  </a:lnTo>
                  <a:lnTo>
                    <a:pt x="160" y="28"/>
                  </a:lnTo>
                  <a:lnTo>
                    <a:pt x="136" y="40"/>
                  </a:lnTo>
                  <a:lnTo>
                    <a:pt x="112" y="54"/>
                  </a:lnTo>
                  <a:lnTo>
                    <a:pt x="90" y="68"/>
                  </a:lnTo>
                  <a:lnTo>
                    <a:pt x="70" y="88"/>
                  </a:lnTo>
                  <a:lnTo>
                    <a:pt x="52" y="108"/>
                  </a:lnTo>
                  <a:lnTo>
                    <a:pt x="34" y="132"/>
                  </a:lnTo>
                  <a:lnTo>
                    <a:pt x="20" y="158"/>
                  </a:lnTo>
                  <a:lnTo>
                    <a:pt x="10" y="188"/>
                  </a:lnTo>
                  <a:lnTo>
                    <a:pt x="2" y="222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2" y="296"/>
                  </a:lnTo>
                  <a:lnTo>
                    <a:pt x="6" y="328"/>
                  </a:lnTo>
                  <a:lnTo>
                    <a:pt x="16" y="360"/>
                  </a:lnTo>
                  <a:lnTo>
                    <a:pt x="28" y="386"/>
                  </a:lnTo>
                  <a:lnTo>
                    <a:pt x="42" y="410"/>
                  </a:lnTo>
                  <a:lnTo>
                    <a:pt x="58" y="432"/>
                  </a:lnTo>
                  <a:lnTo>
                    <a:pt x="78" y="452"/>
                  </a:lnTo>
                  <a:lnTo>
                    <a:pt x="98" y="468"/>
                  </a:lnTo>
                  <a:lnTo>
                    <a:pt x="120" y="482"/>
                  </a:lnTo>
                  <a:lnTo>
                    <a:pt x="144" y="492"/>
                  </a:lnTo>
                  <a:lnTo>
                    <a:pt x="168" y="502"/>
                  </a:lnTo>
                  <a:lnTo>
                    <a:pt x="192" y="510"/>
                  </a:lnTo>
                  <a:lnTo>
                    <a:pt x="216" y="516"/>
                  </a:lnTo>
                  <a:lnTo>
                    <a:pt x="238" y="518"/>
                  </a:lnTo>
                  <a:lnTo>
                    <a:pt x="262" y="520"/>
                  </a:lnTo>
                  <a:lnTo>
                    <a:pt x="282" y="522"/>
                  </a:lnTo>
                  <a:lnTo>
                    <a:pt x="282" y="522"/>
                  </a:lnTo>
                  <a:lnTo>
                    <a:pt x="302" y="520"/>
                  </a:lnTo>
                  <a:lnTo>
                    <a:pt x="320" y="518"/>
                  </a:lnTo>
                  <a:lnTo>
                    <a:pt x="354" y="510"/>
                  </a:lnTo>
                  <a:lnTo>
                    <a:pt x="384" y="500"/>
                  </a:lnTo>
                  <a:lnTo>
                    <a:pt x="414" y="484"/>
                  </a:lnTo>
                  <a:lnTo>
                    <a:pt x="438" y="468"/>
                  </a:lnTo>
                  <a:lnTo>
                    <a:pt x="462" y="450"/>
                  </a:lnTo>
                  <a:lnTo>
                    <a:pt x="484" y="432"/>
                  </a:lnTo>
                  <a:lnTo>
                    <a:pt x="502" y="412"/>
                  </a:lnTo>
                  <a:lnTo>
                    <a:pt x="502" y="412"/>
                  </a:lnTo>
                  <a:lnTo>
                    <a:pt x="520" y="436"/>
                  </a:lnTo>
                  <a:lnTo>
                    <a:pt x="540" y="456"/>
                  </a:lnTo>
                  <a:lnTo>
                    <a:pt x="564" y="474"/>
                  </a:lnTo>
                  <a:lnTo>
                    <a:pt x="590" y="488"/>
                  </a:lnTo>
                  <a:lnTo>
                    <a:pt x="618" y="502"/>
                  </a:lnTo>
                  <a:lnTo>
                    <a:pt x="648" y="510"/>
                  </a:lnTo>
                  <a:lnTo>
                    <a:pt x="680" y="516"/>
                  </a:lnTo>
                  <a:lnTo>
                    <a:pt x="714" y="520"/>
                  </a:lnTo>
                  <a:lnTo>
                    <a:pt x="714" y="520"/>
                  </a:lnTo>
                  <a:lnTo>
                    <a:pt x="740" y="518"/>
                  </a:lnTo>
                  <a:lnTo>
                    <a:pt x="764" y="514"/>
                  </a:lnTo>
                  <a:lnTo>
                    <a:pt x="786" y="510"/>
                  </a:lnTo>
                  <a:lnTo>
                    <a:pt x="810" y="502"/>
                  </a:lnTo>
                  <a:lnTo>
                    <a:pt x="830" y="494"/>
                  </a:lnTo>
                  <a:lnTo>
                    <a:pt x="850" y="484"/>
                  </a:lnTo>
                  <a:lnTo>
                    <a:pt x="870" y="472"/>
                  </a:lnTo>
                  <a:lnTo>
                    <a:pt x="888" y="458"/>
                  </a:lnTo>
                  <a:lnTo>
                    <a:pt x="902" y="444"/>
                  </a:lnTo>
                  <a:lnTo>
                    <a:pt x="916" y="428"/>
                  </a:lnTo>
                  <a:lnTo>
                    <a:pt x="930" y="410"/>
                  </a:lnTo>
                  <a:lnTo>
                    <a:pt x="940" y="392"/>
                  </a:lnTo>
                  <a:lnTo>
                    <a:pt x="948" y="374"/>
                  </a:lnTo>
                  <a:lnTo>
                    <a:pt x="954" y="354"/>
                  </a:lnTo>
                  <a:lnTo>
                    <a:pt x="958" y="334"/>
                  </a:lnTo>
                  <a:lnTo>
                    <a:pt x="958" y="312"/>
                  </a:lnTo>
                  <a:lnTo>
                    <a:pt x="958" y="312"/>
                  </a:lnTo>
                  <a:lnTo>
                    <a:pt x="958" y="290"/>
                  </a:lnTo>
                  <a:lnTo>
                    <a:pt x="954" y="270"/>
                  </a:lnTo>
                  <a:lnTo>
                    <a:pt x="948" y="250"/>
                  </a:lnTo>
                  <a:lnTo>
                    <a:pt x="940" y="230"/>
                  </a:lnTo>
                  <a:lnTo>
                    <a:pt x="930" y="212"/>
                  </a:lnTo>
                  <a:lnTo>
                    <a:pt x="916" y="196"/>
                  </a:lnTo>
                  <a:lnTo>
                    <a:pt x="902" y="180"/>
                  </a:lnTo>
                  <a:lnTo>
                    <a:pt x="888" y="164"/>
                  </a:lnTo>
                  <a:lnTo>
                    <a:pt x="870" y="152"/>
                  </a:lnTo>
                  <a:lnTo>
                    <a:pt x="850" y="140"/>
                  </a:lnTo>
                  <a:lnTo>
                    <a:pt x="830" y="128"/>
                  </a:lnTo>
                  <a:lnTo>
                    <a:pt x="810" y="120"/>
                  </a:lnTo>
                  <a:lnTo>
                    <a:pt x="786" y="112"/>
                  </a:lnTo>
                  <a:lnTo>
                    <a:pt x="764" y="108"/>
                  </a:lnTo>
                  <a:lnTo>
                    <a:pt x="740" y="104"/>
                  </a:lnTo>
                  <a:lnTo>
                    <a:pt x="714" y="104"/>
                  </a:lnTo>
                  <a:lnTo>
                    <a:pt x="714" y="104"/>
                  </a:lnTo>
                  <a:close/>
                  <a:moveTo>
                    <a:pt x="714" y="482"/>
                  </a:moveTo>
                  <a:lnTo>
                    <a:pt x="714" y="482"/>
                  </a:lnTo>
                  <a:lnTo>
                    <a:pt x="702" y="480"/>
                  </a:lnTo>
                  <a:lnTo>
                    <a:pt x="690" y="478"/>
                  </a:lnTo>
                  <a:lnTo>
                    <a:pt x="678" y="474"/>
                  </a:lnTo>
                  <a:lnTo>
                    <a:pt x="666" y="468"/>
                  </a:lnTo>
                  <a:lnTo>
                    <a:pt x="656" y="460"/>
                  </a:lnTo>
                  <a:lnTo>
                    <a:pt x="646" y="452"/>
                  </a:lnTo>
                  <a:lnTo>
                    <a:pt x="636" y="442"/>
                  </a:lnTo>
                  <a:lnTo>
                    <a:pt x="628" y="430"/>
                  </a:lnTo>
                  <a:lnTo>
                    <a:pt x="620" y="418"/>
                  </a:lnTo>
                  <a:lnTo>
                    <a:pt x="614" y="406"/>
                  </a:lnTo>
                  <a:lnTo>
                    <a:pt x="608" y="392"/>
                  </a:lnTo>
                  <a:lnTo>
                    <a:pt x="602" y="376"/>
                  </a:lnTo>
                  <a:lnTo>
                    <a:pt x="598" y="360"/>
                  </a:lnTo>
                  <a:lnTo>
                    <a:pt x="596" y="344"/>
                  </a:lnTo>
                  <a:lnTo>
                    <a:pt x="594" y="328"/>
                  </a:lnTo>
                  <a:lnTo>
                    <a:pt x="592" y="310"/>
                  </a:lnTo>
                  <a:lnTo>
                    <a:pt x="592" y="310"/>
                  </a:lnTo>
                  <a:lnTo>
                    <a:pt x="594" y="292"/>
                  </a:lnTo>
                  <a:lnTo>
                    <a:pt x="596" y="276"/>
                  </a:lnTo>
                  <a:lnTo>
                    <a:pt x="598" y="258"/>
                  </a:lnTo>
                  <a:lnTo>
                    <a:pt x="602" y="242"/>
                  </a:lnTo>
                  <a:lnTo>
                    <a:pt x="608" y="228"/>
                  </a:lnTo>
                  <a:lnTo>
                    <a:pt x="614" y="214"/>
                  </a:lnTo>
                  <a:lnTo>
                    <a:pt x="620" y="200"/>
                  </a:lnTo>
                  <a:lnTo>
                    <a:pt x="628" y="188"/>
                  </a:lnTo>
                  <a:lnTo>
                    <a:pt x="636" y="176"/>
                  </a:lnTo>
                  <a:lnTo>
                    <a:pt x="646" y="166"/>
                  </a:lnTo>
                  <a:lnTo>
                    <a:pt x="656" y="158"/>
                  </a:lnTo>
                  <a:lnTo>
                    <a:pt x="666" y="150"/>
                  </a:lnTo>
                  <a:lnTo>
                    <a:pt x="678" y="146"/>
                  </a:lnTo>
                  <a:lnTo>
                    <a:pt x="690" y="140"/>
                  </a:lnTo>
                  <a:lnTo>
                    <a:pt x="702" y="138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26" y="138"/>
                  </a:lnTo>
                  <a:lnTo>
                    <a:pt x="738" y="140"/>
                  </a:lnTo>
                  <a:lnTo>
                    <a:pt x="750" y="146"/>
                  </a:lnTo>
                  <a:lnTo>
                    <a:pt x="760" y="150"/>
                  </a:lnTo>
                  <a:lnTo>
                    <a:pt x="770" y="158"/>
                  </a:lnTo>
                  <a:lnTo>
                    <a:pt x="780" y="166"/>
                  </a:lnTo>
                  <a:lnTo>
                    <a:pt x="790" y="176"/>
                  </a:lnTo>
                  <a:lnTo>
                    <a:pt x="798" y="188"/>
                  </a:lnTo>
                  <a:lnTo>
                    <a:pt x="806" y="200"/>
                  </a:lnTo>
                  <a:lnTo>
                    <a:pt x="812" y="214"/>
                  </a:lnTo>
                  <a:lnTo>
                    <a:pt x="818" y="228"/>
                  </a:lnTo>
                  <a:lnTo>
                    <a:pt x="824" y="242"/>
                  </a:lnTo>
                  <a:lnTo>
                    <a:pt x="828" y="258"/>
                  </a:lnTo>
                  <a:lnTo>
                    <a:pt x="830" y="276"/>
                  </a:lnTo>
                  <a:lnTo>
                    <a:pt x="832" y="292"/>
                  </a:lnTo>
                  <a:lnTo>
                    <a:pt x="834" y="310"/>
                  </a:lnTo>
                  <a:lnTo>
                    <a:pt x="834" y="310"/>
                  </a:lnTo>
                  <a:lnTo>
                    <a:pt x="832" y="328"/>
                  </a:lnTo>
                  <a:lnTo>
                    <a:pt x="830" y="344"/>
                  </a:lnTo>
                  <a:lnTo>
                    <a:pt x="828" y="360"/>
                  </a:lnTo>
                  <a:lnTo>
                    <a:pt x="824" y="376"/>
                  </a:lnTo>
                  <a:lnTo>
                    <a:pt x="812" y="406"/>
                  </a:lnTo>
                  <a:lnTo>
                    <a:pt x="806" y="418"/>
                  </a:lnTo>
                  <a:lnTo>
                    <a:pt x="798" y="430"/>
                  </a:lnTo>
                  <a:lnTo>
                    <a:pt x="790" y="442"/>
                  </a:lnTo>
                  <a:lnTo>
                    <a:pt x="780" y="452"/>
                  </a:lnTo>
                  <a:lnTo>
                    <a:pt x="770" y="460"/>
                  </a:lnTo>
                  <a:lnTo>
                    <a:pt x="760" y="468"/>
                  </a:lnTo>
                  <a:lnTo>
                    <a:pt x="750" y="474"/>
                  </a:lnTo>
                  <a:lnTo>
                    <a:pt x="738" y="478"/>
                  </a:lnTo>
                  <a:lnTo>
                    <a:pt x="726" y="480"/>
                  </a:lnTo>
                  <a:lnTo>
                    <a:pt x="714" y="482"/>
                  </a:lnTo>
                  <a:lnTo>
                    <a:pt x="714" y="48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31" name="Freeform 25"/>
            <p:cNvSpPr>
              <a:spLocks noEditPoints="1"/>
            </p:cNvSpPr>
            <p:nvPr/>
          </p:nvSpPr>
          <p:spPr bwMode="auto">
            <a:xfrm>
              <a:off x="2266" y="1358"/>
              <a:ext cx="486" cy="416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48" y="16"/>
                </a:cxn>
                <a:cxn ang="0">
                  <a:pos x="88" y="48"/>
                </a:cxn>
                <a:cxn ang="0">
                  <a:pos x="42" y="92"/>
                </a:cxn>
                <a:cxn ang="0">
                  <a:pos x="10" y="146"/>
                </a:cxn>
                <a:cxn ang="0">
                  <a:pos x="0" y="208"/>
                </a:cxn>
                <a:cxn ang="0">
                  <a:pos x="4" y="250"/>
                </a:cxn>
                <a:cxn ang="0">
                  <a:pos x="30" y="306"/>
                </a:cxn>
                <a:cxn ang="0">
                  <a:pos x="72" y="354"/>
                </a:cxn>
                <a:cxn ang="0">
                  <a:pos x="128" y="390"/>
                </a:cxn>
                <a:cxn ang="0">
                  <a:pos x="194" y="410"/>
                </a:cxn>
                <a:cxn ang="0">
                  <a:pos x="242" y="416"/>
                </a:cxn>
                <a:cxn ang="0">
                  <a:pos x="316" y="406"/>
                </a:cxn>
                <a:cxn ang="0">
                  <a:pos x="378" y="380"/>
                </a:cxn>
                <a:cxn ang="0">
                  <a:pos x="430" y="340"/>
                </a:cxn>
                <a:cxn ang="0">
                  <a:pos x="466" y="288"/>
                </a:cxn>
                <a:cxn ang="0">
                  <a:pos x="484" y="230"/>
                </a:cxn>
                <a:cxn ang="0">
                  <a:pos x="484" y="186"/>
                </a:cxn>
                <a:cxn ang="0">
                  <a:pos x="466" y="126"/>
                </a:cxn>
                <a:cxn ang="0">
                  <a:pos x="430" y="76"/>
                </a:cxn>
                <a:cxn ang="0">
                  <a:pos x="378" y="36"/>
                </a:cxn>
                <a:cxn ang="0">
                  <a:pos x="316" y="8"/>
                </a:cxn>
                <a:cxn ang="0">
                  <a:pos x="242" y="0"/>
                </a:cxn>
                <a:cxn ang="0">
                  <a:pos x="242" y="378"/>
                </a:cxn>
                <a:cxn ang="0">
                  <a:pos x="206" y="370"/>
                </a:cxn>
                <a:cxn ang="0">
                  <a:pos x="174" y="348"/>
                </a:cxn>
                <a:cxn ang="0">
                  <a:pos x="148" y="314"/>
                </a:cxn>
                <a:cxn ang="0">
                  <a:pos x="130" y="272"/>
                </a:cxn>
                <a:cxn ang="0">
                  <a:pos x="122" y="224"/>
                </a:cxn>
                <a:cxn ang="0">
                  <a:pos x="122" y="188"/>
                </a:cxn>
                <a:cxn ang="0">
                  <a:pos x="130" y="138"/>
                </a:cxn>
                <a:cxn ang="0">
                  <a:pos x="148" y="96"/>
                </a:cxn>
                <a:cxn ang="0">
                  <a:pos x="174" y="62"/>
                </a:cxn>
                <a:cxn ang="0">
                  <a:pos x="206" y="42"/>
                </a:cxn>
                <a:cxn ang="0">
                  <a:pos x="242" y="34"/>
                </a:cxn>
                <a:cxn ang="0">
                  <a:pos x="266" y="36"/>
                </a:cxn>
                <a:cxn ang="0">
                  <a:pos x="300" y="54"/>
                </a:cxn>
                <a:cxn ang="0">
                  <a:pos x="326" y="84"/>
                </a:cxn>
                <a:cxn ang="0">
                  <a:pos x="348" y="124"/>
                </a:cxn>
                <a:cxn ang="0">
                  <a:pos x="360" y="172"/>
                </a:cxn>
                <a:cxn ang="0">
                  <a:pos x="362" y="206"/>
                </a:cxn>
                <a:cxn ang="0">
                  <a:pos x="356" y="256"/>
                </a:cxn>
                <a:cxn ang="0">
                  <a:pos x="334" y="314"/>
                </a:cxn>
                <a:cxn ang="0">
                  <a:pos x="310" y="348"/>
                </a:cxn>
                <a:cxn ang="0">
                  <a:pos x="278" y="370"/>
                </a:cxn>
                <a:cxn ang="0">
                  <a:pos x="242" y="378"/>
                </a:cxn>
              </a:cxnLst>
              <a:rect l="0" t="0" r="r" b="b"/>
              <a:pathLst>
                <a:path w="486" h="416">
                  <a:moveTo>
                    <a:pt x="242" y="0"/>
                  </a:moveTo>
                  <a:lnTo>
                    <a:pt x="242" y="0"/>
                  </a:lnTo>
                  <a:lnTo>
                    <a:pt x="218" y="0"/>
                  </a:lnTo>
                  <a:lnTo>
                    <a:pt x="194" y="4"/>
                  </a:lnTo>
                  <a:lnTo>
                    <a:pt x="170" y="8"/>
                  </a:lnTo>
                  <a:lnTo>
                    <a:pt x="148" y="16"/>
                  </a:lnTo>
                  <a:lnTo>
                    <a:pt x="128" y="24"/>
                  </a:lnTo>
                  <a:lnTo>
                    <a:pt x="108" y="36"/>
                  </a:lnTo>
                  <a:lnTo>
                    <a:pt x="88" y="48"/>
                  </a:lnTo>
                  <a:lnTo>
                    <a:pt x="72" y="60"/>
                  </a:lnTo>
                  <a:lnTo>
                    <a:pt x="56" y="76"/>
                  </a:lnTo>
                  <a:lnTo>
                    <a:pt x="42" y="92"/>
                  </a:lnTo>
                  <a:lnTo>
                    <a:pt x="30" y="108"/>
                  </a:lnTo>
                  <a:lnTo>
                    <a:pt x="20" y="126"/>
                  </a:lnTo>
                  <a:lnTo>
                    <a:pt x="10" y="146"/>
                  </a:lnTo>
                  <a:lnTo>
                    <a:pt x="4" y="166"/>
                  </a:lnTo>
                  <a:lnTo>
                    <a:pt x="2" y="18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" y="230"/>
                  </a:lnTo>
                  <a:lnTo>
                    <a:pt x="4" y="250"/>
                  </a:lnTo>
                  <a:lnTo>
                    <a:pt x="10" y="270"/>
                  </a:lnTo>
                  <a:lnTo>
                    <a:pt x="20" y="288"/>
                  </a:lnTo>
                  <a:lnTo>
                    <a:pt x="30" y="306"/>
                  </a:lnTo>
                  <a:lnTo>
                    <a:pt x="42" y="324"/>
                  </a:lnTo>
                  <a:lnTo>
                    <a:pt x="56" y="338"/>
                  </a:lnTo>
                  <a:lnTo>
                    <a:pt x="72" y="354"/>
                  </a:lnTo>
                  <a:lnTo>
                    <a:pt x="88" y="366"/>
                  </a:lnTo>
                  <a:lnTo>
                    <a:pt x="108" y="378"/>
                  </a:lnTo>
                  <a:lnTo>
                    <a:pt x="128" y="390"/>
                  </a:lnTo>
                  <a:lnTo>
                    <a:pt x="148" y="398"/>
                  </a:lnTo>
                  <a:lnTo>
                    <a:pt x="170" y="406"/>
                  </a:lnTo>
                  <a:lnTo>
                    <a:pt x="194" y="410"/>
                  </a:lnTo>
                  <a:lnTo>
                    <a:pt x="218" y="414"/>
                  </a:lnTo>
                  <a:lnTo>
                    <a:pt x="242" y="416"/>
                  </a:lnTo>
                  <a:lnTo>
                    <a:pt x="242" y="416"/>
                  </a:lnTo>
                  <a:lnTo>
                    <a:pt x="268" y="414"/>
                  </a:lnTo>
                  <a:lnTo>
                    <a:pt x="292" y="410"/>
                  </a:lnTo>
                  <a:lnTo>
                    <a:pt x="316" y="406"/>
                  </a:lnTo>
                  <a:lnTo>
                    <a:pt x="338" y="398"/>
                  </a:lnTo>
                  <a:lnTo>
                    <a:pt x="358" y="390"/>
                  </a:lnTo>
                  <a:lnTo>
                    <a:pt x="378" y="380"/>
                  </a:lnTo>
                  <a:lnTo>
                    <a:pt x="398" y="368"/>
                  </a:lnTo>
                  <a:lnTo>
                    <a:pt x="414" y="354"/>
                  </a:lnTo>
                  <a:lnTo>
                    <a:pt x="430" y="340"/>
                  </a:lnTo>
                  <a:lnTo>
                    <a:pt x="444" y="324"/>
                  </a:lnTo>
                  <a:lnTo>
                    <a:pt x="456" y="306"/>
                  </a:lnTo>
                  <a:lnTo>
                    <a:pt x="466" y="288"/>
                  </a:lnTo>
                  <a:lnTo>
                    <a:pt x="474" y="270"/>
                  </a:lnTo>
                  <a:lnTo>
                    <a:pt x="480" y="250"/>
                  </a:lnTo>
                  <a:lnTo>
                    <a:pt x="484" y="230"/>
                  </a:lnTo>
                  <a:lnTo>
                    <a:pt x="486" y="208"/>
                  </a:lnTo>
                  <a:lnTo>
                    <a:pt x="486" y="208"/>
                  </a:lnTo>
                  <a:lnTo>
                    <a:pt x="484" y="186"/>
                  </a:lnTo>
                  <a:lnTo>
                    <a:pt x="480" y="166"/>
                  </a:lnTo>
                  <a:lnTo>
                    <a:pt x="474" y="146"/>
                  </a:lnTo>
                  <a:lnTo>
                    <a:pt x="466" y="126"/>
                  </a:lnTo>
                  <a:lnTo>
                    <a:pt x="456" y="108"/>
                  </a:lnTo>
                  <a:lnTo>
                    <a:pt x="444" y="92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8" y="48"/>
                  </a:lnTo>
                  <a:lnTo>
                    <a:pt x="378" y="36"/>
                  </a:lnTo>
                  <a:lnTo>
                    <a:pt x="358" y="24"/>
                  </a:lnTo>
                  <a:lnTo>
                    <a:pt x="338" y="16"/>
                  </a:lnTo>
                  <a:lnTo>
                    <a:pt x="316" y="8"/>
                  </a:lnTo>
                  <a:lnTo>
                    <a:pt x="292" y="4"/>
                  </a:lnTo>
                  <a:lnTo>
                    <a:pt x="268" y="0"/>
                  </a:lnTo>
                  <a:lnTo>
                    <a:pt x="242" y="0"/>
                  </a:lnTo>
                  <a:lnTo>
                    <a:pt x="242" y="0"/>
                  </a:lnTo>
                  <a:close/>
                  <a:moveTo>
                    <a:pt x="242" y="378"/>
                  </a:moveTo>
                  <a:lnTo>
                    <a:pt x="242" y="378"/>
                  </a:lnTo>
                  <a:lnTo>
                    <a:pt x="230" y="376"/>
                  </a:lnTo>
                  <a:lnTo>
                    <a:pt x="218" y="374"/>
                  </a:lnTo>
                  <a:lnTo>
                    <a:pt x="206" y="370"/>
                  </a:lnTo>
                  <a:lnTo>
                    <a:pt x="196" y="364"/>
                  </a:lnTo>
                  <a:lnTo>
                    <a:pt x="184" y="356"/>
                  </a:lnTo>
                  <a:lnTo>
                    <a:pt x="174" y="348"/>
                  </a:lnTo>
                  <a:lnTo>
                    <a:pt x="166" y="338"/>
                  </a:lnTo>
                  <a:lnTo>
                    <a:pt x="156" y="326"/>
                  </a:lnTo>
                  <a:lnTo>
                    <a:pt x="148" y="314"/>
                  </a:lnTo>
                  <a:lnTo>
                    <a:pt x="142" y="302"/>
                  </a:lnTo>
                  <a:lnTo>
                    <a:pt x="136" y="288"/>
                  </a:lnTo>
                  <a:lnTo>
                    <a:pt x="130" y="272"/>
                  </a:lnTo>
                  <a:lnTo>
                    <a:pt x="126" y="256"/>
                  </a:lnTo>
                  <a:lnTo>
                    <a:pt x="124" y="240"/>
                  </a:lnTo>
                  <a:lnTo>
                    <a:pt x="122" y="224"/>
                  </a:lnTo>
                  <a:lnTo>
                    <a:pt x="122" y="206"/>
                  </a:lnTo>
                  <a:lnTo>
                    <a:pt x="122" y="206"/>
                  </a:lnTo>
                  <a:lnTo>
                    <a:pt x="122" y="188"/>
                  </a:lnTo>
                  <a:lnTo>
                    <a:pt x="124" y="172"/>
                  </a:lnTo>
                  <a:lnTo>
                    <a:pt x="126" y="154"/>
                  </a:lnTo>
                  <a:lnTo>
                    <a:pt x="130" y="138"/>
                  </a:lnTo>
                  <a:lnTo>
                    <a:pt x="136" y="124"/>
                  </a:lnTo>
                  <a:lnTo>
                    <a:pt x="142" y="110"/>
                  </a:lnTo>
                  <a:lnTo>
                    <a:pt x="148" y="96"/>
                  </a:lnTo>
                  <a:lnTo>
                    <a:pt x="156" y="84"/>
                  </a:lnTo>
                  <a:lnTo>
                    <a:pt x="166" y="72"/>
                  </a:lnTo>
                  <a:lnTo>
                    <a:pt x="174" y="62"/>
                  </a:lnTo>
                  <a:lnTo>
                    <a:pt x="184" y="54"/>
                  </a:lnTo>
                  <a:lnTo>
                    <a:pt x="196" y="46"/>
                  </a:lnTo>
                  <a:lnTo>
                    <a:pt x="206" y="42"/>
                  </a:lnTo>
                  <a:lnTo>
                    <a:pt x="218" y="36"/>
                  </a:lnTo>
                  <a:lnTo>
                    <a:pt x="230" y="34"/>
                  </a:lnTo>
                  <a:lnTo>
                    <a:pt x="242" y="34"/>
                  </a:lnTo>
                  <a:lnTo>
                    <a:pt x="242" y="34"/>
                  </a:lnTo>
                  <a:lnTo>
                    <a:pt x="254" y="34"/>
                  </a:lnTo>
                  <a:lnTo>
                    <a:pt x="266" y="36"/>
                  </a:lnTo>
                  <a:lnTo>
                    <a:pt x="278" y="42"/>
                  </a:lnTo>
                  <a:lnTo>
                    <a:pt x="288" y="46"/>
                  </a:lnTo>
                  <a:lnTo>
                    <a:pt x="300" y="54"/>
                  </a:lnTo>
                  <a:lnTo>
                    <a:pt x="310" y="62"/>
                  </a:lnTo>
                  <a:lnTo>
                    <a:pt x="318" y="72"/>
                  </a:lnTo>
                  <a:lnTo>
                    <a:pt x="326" y="84"/>
                  </a:lnTo>
                  <a:lnTo>
                    <a:pt x="334" y="96"/>
                  </a:lnTo>
                  <a:lnTo>
                    <a:pt x="342" y="110"/>
                  </a:lnTo>
                  <a:lnTo>
                    <a:pt x="348" y="124"/>
                  </a:lnTo>
                  <a:lnTo>
                    <a:pt x="352" y="138"/>
                  </a:lnTo>
                  <a:lnTo>
                    <a:pt x="356" y="154"/>
                  </a:lnTo>
                  <a:lnTo>
                    <a:pt x="360" y="172"/>
                  </a:lnTo>
                  <a:lnTo>
                    <a:pt x="362" y="188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62" y="224"/>
                  </a:lnTo>
                  <a:lnTo>
                    <a:pt x="360" y="240"/>
                  </a:lnTo>
                  <a:lnTo>
                    <a:pt x="356" y="256"/>
                  </a:lnTo>
                  <a:lnTo>
                    <a:pt x="352" y="272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6" y="326"/>
                  </a:lnTo>
                  <a:lnTo>
                    <a:pt x="318" y="338"/>
                  </a:lnTo>
                  <a:lnTo>
                    <a:pt x="310" y="348"/>
                  </a:lnTo>
                  <a:lnTo>
                    <a:pt x="300" y="356"/>
                  </a:lnTo>
                  <a:lnTo>
                    <a:pt x="288" y="364"/>
                  </a:lnTo>
                  <a:lnTo>
                    <a:pt x="278" y="370"/>
                  </a:lnTo>
                  <a:lnTo>
                    <a:pt x="266" y="374"/>
                  </a:lnTo>
                  <a:lnTo>
                    <a:pt x="254" y="376"/>
                  </a:lnTo>
                  <a:lnTo>
                    <a:pt x="242" y="378"/>
                  </a:lnTo>
                  <a:lnTo>
                    <a:pt x="242" y="37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32" name="Freeform 26"/>
            <p:cNvSpPr>
              <a:spLocks noEditPoints="1"/>
            </p:cNvSpPr>
            <p:nvPr/>
          </p:nvSpPr>
          <p:spPr bwMode="auto">
            <a:xfrm>
              <a:off x="3860" y="1358"/>
              <a:ext cx="486" cy="416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48" y="16"/>
                </a:cxn>
                <a:cxn ang="0">
                  <a:pos x="88" y="48"/>
                </a:cxn>
                <a:cxn ang="0">
                  <a:pos x="40" y="92"/>
                </a:cxn>
                <a:cxn ang="0">
                  <a:pos x="10" y="146"/>
                </a:cxn>
                <a:cxn ang="0">
                  <a:pos x="0" y="208"/>
                </a:cxn>
                <a:cxn ang="0">
                  <a:pos x="4" y="250"/>
                </a:cxn>
                <a:cxn ang="0">
                  <a:pos x="28" y="306"/>
                </a:cxn>
                <a:cxn ang="0">
                  <a:pos x="70" y="354"/>
                </a:cxn>
                <a:cxn ang="0">
                  <a:pos x="126" y="390"/>
                </a:cxn>
                <a:cxn ang="0">
                  <a:pos x="194" y="410"/>
                </a:cxn>
                <a:cxn ang="0">
                  <a:pos x="242" y="416"/>
                </a:cxn>
                <a:cxn ang="0">
                  <a:pos x="268" y="414"/>
                </a:cxn>
                <a:cxn ang="0">
                  <a:pos x="338" y="398"/>
                </a:cxn>
                <a:cxn ang="0">
                  <a:pos x="398" y="368"/>
                </a:cxn>
                <a:cxn ang="0">
                  <a:pos x="444" y="324"/>
                </a:cxn>
                <a:cxn ang="0">
                  <a:pos x="476" y="270"/>
                </a:cxn>
                <a:cxn ang="0">
                  <a:pos x="486" y="208"/>
                </a:cxn>
                <a:cxn ang="0">
                  <a:pos x="482" y="166"/>
                </a:cxn>
                <a:cxn ang="0">
                  <a:pos x="456" y="108"/>
                </a:cxn>
                <a:cxn ang="0">
                  <a:pos x="414" y="60"/>
                </a:cxn>
                <a:cxn ang="0">
                  <a:pos x="358" y="24"/>
                </a:cxn>
                <a:cxn ang="0">
                  <a:pos x="290" y="4"/>
                </a:cxn>
                <a:cxn ang="0">
                  <a:pos x="242" y="0"/>
                </a:cxn>
                <a:cxn ang="0">
                  <a:pos x="230" y="376"/>
                </a:cxn>
                <a:cxn ang="0">
                  <a:pos x="194" y="364"/>
                </a:cxn>
                <a:cxn ang="0">
                  <a:pos x="164" y="338"/>
                </a:cxn>
                <a:cxn ang="0">
                  <a:pos x="140" y="302"/>
                </a:cxn>
                <a:cxn ang="0">
                  <a:pos x="126" y="256"/>
                </a:cxn>
                <a:cxn ang="0">
                  <a:pos x="120" y="206"/>
                </a:cxn>
                <a:cxn ang="0">
                  <a:pos x="122" y="172"/>
                </a:cxn>
                <a:cxn ang="0">
                  <a:pos x="134" y="124"/>
                </a:cxn>
                <a:cxn ang="0">
                  <a:pos x="156" y="84"/>
                </a:cxn>
                <a:cxn ang="0">
                  <a:pos x="184" y="54"/>
                </a:cxn>
                <a:cxn ang="0">
                  <a:pos x="218" y="36"/>
                </a:cxn>
                <a:cxn ang="0">
                  <a:pos x="242" y="34"/>
                </a:cxn>
                <a:cxn ang="0">
                  <a:pos x="278" y="42"/>
                </a:cxn>
                <a:cxn ang="0">
                  <a:pos x="308" y="62"/>
                </a:cxn>
                <a:cxn ang="0">
                  <a:pos x="334" y="96"/>
                </a:cxn>
                <a:cxn ang="0">
                  <a:pos x="352" y="138"/>
                </a:cxn>
                <a:cxn ang="0">
                  <a:pos x="360" y="188"/>
                </a:cxn>
                <a:cxn ang="0">
                  <a:pos x="360" y="224"/>
                </a:cxn>
                <a:cxn ang="0">
                  <a:pos x="352" y="272"/>
                </a:cxn>
                <a:cxn ang="0">
                  <a:pos x="326" y="326"/>
                </a:cxn>
                <a:cxn ang="0">
                  <a:pos x="298" y="356"/>
                </a:cxn>
                <a:cxn ang="0">
                  <a:pos x="266" y="374"/>
                </a:cxn>
                <a:cxn ang="0">
                  <a:pos x="242" y="378"/>
                </a:cxn>
              </a:cxnLst>
              <a:rect l="0" t="0" r="r" b="b"/>
              <a:pathLst>
                <a:path w="486" h="416">
                  <a:moveTo>
                    <a:pt x="242" y="0"/>
                  </a:moveTo>
                  <a:lnTo>
                    <a:pt x="242" y="0"/>
                  </a:lnTo>
                  <a:lnTo>
                    <a:pt x="218" y="0"/>
                  </a:lnTo>
                  <a:lnTo>
                    <a:pt x="194" y="4"/>
                  </a:lnTo>
                  <a:lnTo>
                    <a:pt x="170" y="10"/>
                  </a:lnTo>
                  <a:lnTo>
                    <a:pt x="148" y="16"/>
                  </a:lnTo>
                  <a:lnTo>
                    <a:pt x="126" y="24"/>
                  </a:lnTo>
                  <a:lnTo>
                    <a:pt x="106" y="36"/>
                  </a:lnTo>
                  <a:lnTo>
                    <a:pt x="88" y="48"/>
                  </a:lnTo>
                  <a:lnTo>
                    <a:pt x="70" y="60"/>
                  </a:lnTo>
                  <a:lnTo>
                    <a:pt x="54" y="76"/>
                  </a:lnTo>
                  <a:lnTo>
                    <a:pt x="40" y="92"/>
                  </a:lnTo>
                  <a:lnTo>
                    <a:pt x="28" y="108"/>
                  </a:lnTo>
                  <a:lnTo>
                    <a:pt x="18" y="126"/>
                  </a:lnTo>
                  <a:lnTo>
                    <a:pt x="10" y="146"/>
                  </a:lnTo>
                  <a:lnTo>
                    <a:pt x="4" y="16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30"/>
                  </a:lnTo>
                  <a:lnTo>
                    <a:pt x="4" y="250"/>
                  </a:lnTo>
                  <a:lnTo>
                    <a:pt x="10" y="270"/>
                  </a:lnTo>
                  <a:lnTo>
                    <a:pt x="18" y="288"/>
                  </a:lnTo>
                  <a:lnTo>
                    <a:pt x="28" y="306"/>
                  </a:lnTo>
                  <a:lnTo>
                    <a:pt x="40" y="324"/>
                  </a:lnTo>
                  <a:lnTo>
                    <a:pt x="54" y="338"/>
                  </a:lnTo>
                  <a:lnTo>
                    <a:pt x="70" y="354"/>
                  </a:lnTo>
                  <a:lnTo>
                    <a:pt x="88" y="366"/>
                  </a:lnTo>
                  <a:lnTo>
                    <a:pt x="106" y="378"/>
                  </a:lnTo>
                  <a:lnTo>
                    <a:pt x="126" y="390"/>
                  </a:lnTo>
                  <a:lnTo>
                    <a:pt x="148" y="398"/>
                  </a:lnTo>
                  <a:lnTo>
                    <a:pt x="170" y="406"/>
                  </a:lnTo>
                  <a:lnTo>
                    <a:pt x="194" y="410"/>
                  </a:lnTo>
                  <a:lnTo>
                    <a:pt x="218" y="414"/>
                  </a:lnTo>
                  <a:lnTo>
                    <a:pt x="242" y="416"/>
                  </a:lnTo>
                  <a:lnTo>
                    <a:pt x="242" y="416"/>
                  </a:lnTo>
                  <a:lnTo>
                    <a:pt x="244" y="416"/>
                  </a:lnTo>
                  <a:lnTo>
                    <a:pt x="244" y="416"/>
                  </a:lnTo>
                  <a:lnTo>
                    <a:pt x="268" y="414"/>
                  </a:lnTo>
                  <a:lnTo>
                    <a:pt x="292" y="410"/>
                  </a:lnTo>
                  <a:lnTo>
                    <a:pt x="316" y="406"/>
                  </a:lnTo>
                  <a:lnTo>
                    <a:pt x="338" y="398"/>
                  </a:lnTo>
                  <a:lnTo>
                    <a:pt x="360" y="390"/>
                  </a:lnTo>
                  <a:lnTo>
                    <a:pt x="380" y="380"/>
                  </a:lnTo>
                  <a:lnTo>
                    <a:pt x="398" y="368"/>
                  </a:lnTo>
                  <a:lnTo>
                    <a:pt x="414" y="354"/>
                  </a:lnTo>
                  <a:lnTo>
                    <a:pt x="430" y="340"/>
                  </a:lnTo>
                  <a:lnTo>
                    <a:pt x="444" y="324"/>
                  </a:lnTo>
                  <a:lnTo>
                    <a:pt x="456" y="306"/>
                  </a:lnTo>
                  <a:lnTo>
                    <a:pt x="468" y="288"/>
                  </a:lnTo>
                  <a:lnTo>
                    <a:pt x="476" y="270"/>
                  </a:lnTo>
                  <a:lnTo>
                    <a:pt x="482" y="250"/>
                  </a:lnTo>
                  <a:lnTo>
                    <a:pt x="486" y="230"/>
                  </a:lnTo>
                  <a:lnTo>
                    <a:pt x="486" y="208"/>
                  </a:lnTo>
                  <a:lnTo>
                    <a:pt x="486" y="208"/>
                  </a:lnTo>
                  <a:lnTo>
                    <a:pt x="486" y="186"/>
                  </a:lnTo>
                  <a:lnTo>
                    <a:pt x="482" y="166"/>
                  </a:lnTo>
                  <a:lnTo>
                    <a:pt x="476" y="146"/>
                  </a:lnTo>
                  <a:lnTo>
                    <a:pt x="466" y="126"/>
                  </a:lnTo>
                  <a:lnTo>
                    <a:pt x="456" y="108"/>
                  </a:lnTo>
                  <a:lnTo>
                    <a:pt x="444" y="92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6" y="48"/>
                  </a:lnTo>
                  <a:lnTo>
                    <a:pt x="378" y="36"/>
                  </a:lnTo>
                  <a:lnTo>
                    <a:pt x="358" y="24"/>
                  </a:lnTo>
                  <a:lnTo>
                    <a:pt x="336" y="16"/>
                  </a:lnTo>
                  <a:lnTo>
                    <a:pt x="314" y="10"/>
                  </a:lnTo>
                  <a:lnTo>
                    <a:pt x="290" y="4"/>
                  </a:lnTo>
                  <a:lnTo>
                    <a:pt x="266" y="0"/>
                  </a:lnTo>
                  <a:lnTo>
                    <a:pt x="242" y="0"/>
                  </a:lnTo>
                  <a:lnTo>
                    <a:pt x="242" y="0"/>
                  </a:lnTo>
                  <a:close/>
                  <a:moveTo>
                    <a:pt x="242" y="378"/>
                  </a:moveTo>
                  <a:lnTo>
                    <a:pt x="242" y="378"/>
                  </a:lnTo>
                  <a:lnTo>
                    <a:pt x="230" y="376"/>
                  </a:lnTo>
                  <a:lnTo>
                    <a:pt x="218" y="374"/>
                  </a:lnTo>
                  <a:lnTo>
                    <a:pt x="206" y="370"/>
                  </a:lnTo>
                  <a:lnTo>
                    <a:pt x="194" y="364"/>
                  </a:lnTo>
                  <a:lnTo>
                    <a:pt x="184" y="356"/>
                  </a:lnTo>
                  <a:lnTo>
                    <a:pt x="174" y="348"/>
                  </a:lnTo>
                  <a:lnTo>
                    <a:pt x="164" y="338"/>
                  </a:lnTo>
                  <a:lnTo>
                    <a:pt x="156" y="326"/>
                  </a:lnTo>
                  <a:lnTo>
                    <a:pt x="148" y="314"/>
                  </a:lnTo>
                  <a:lnTo>
                    <a:pt x="140" y="302"/>
                  </a:lnTo>
                  <a:lnTo>
                    <a:pt x="134" y="288"/>
                  </a:lnTo>
                  <a:lnTo>
                    <a:pt x="130" y="272"/>
                  </a:lnTo>
                  <a:lnTo>
                    <a:pt x="126" y="256"/>
                  </a:lnTo>
                  <a:lnTo>
                    <a:pt x="122" y="240"/>
                  </a:lnTo>
                  <a:lnTo>
                    <a:pt x="120" y="224"/>
                  </a:lnTo>
                  <a:lnTo>
                    <a:pt x="120" y="206"/>
                  </a:lnTo>
                  <a:lnTo>
                    <a:pt x="120" y="206"/>
                  </a:lnTo>
                  <a:lnTo>
                    <a:pt x="120" y="188"/>
                  </a:lnTo>
                  <a:lnTo>
                    <a:pt x="122" y="172"/>
                  </a:lnTo>
                  <a:lnTo>
                    <a:pt x="126" y="154"/>
                  </a:lnTo>
                  <a:lnTo>
                    <a:pt x="130" y="138"/>
                  </a:lnTo>
                  <a:lnTo>
                    <a:pt x="134" y="124"/>
                  </a:lnTo>
                  <a:lnTo>
                    <a:pt x="140" y="110"/>
                  </a:lnTo>
                  <a:lnTo>
                    <a:pt x="148" y="96"/>
                  </a:lnTo>
                  <a:lnTo>
                    <a:pt x="156" y="84"/>
                  </a:lnTo>
                  <a:lnTo>
                    <a:pt x="164" y="72"/>
                  </a:lnTo>
                  <a:lnTo>
                    <a:pt x="174" y="62"/>
                  </a:lnTo>
                  <a:lnTo>
                    <a:pt x="184" y="54"/>
                  </a:lnTo>
                  <a:lnTo>
                    <a:pt x="194" y="46"/>
                  </a:lnTo>
                  <a:lnTo>
                    <a:pt x="206" y="42"/>
                  </a:lnTo>
                  <a:lnTo>
                    <a:pt x="218" y="36"/>
                  </a:lnTo>
                  <a:lnTo>
                    <a:pt x="230" y="34"/>
                  </a:lnTo>
                  <a:lnTo>
                    <a:pt x="242" y="34"/>
                  </a:lnTo>
                  <a:lnTo>
                    <a:pt x="242" y="34"/>
                  </a:lnTo>
                  <a:lnTo>
                    <a:pt x="254" y="34"/>
                  </a:lnTo>
                  <a:lnTo>
                    <a:pt x="266" y="36"/>
                  </a:lnTo>
                  <a:lnTo>
                    <a:pt x="278" y="42"/>
                  </a:lnTo>
                  <a:lnTo>
                    <a:pt x="288" y="46"/>
                  </a:lnTo>
                  <a:lnTo>
                    <a:pt x="298" y="54"/>
                  </a:lnTo>
                  <a:lnTo>
                    <a:pt x="308" y="62"/>
                  </a:lnTo>
                  <a:lnTo>
                    <a:pt x="318" y="72"/>
                  </a:lnTo>
                  <a:lnTo>
                    <a:pt x="326" y="84"/>
                  </a:lnTo>
                  <a:lnTo>
                    <a:pt x="334" y="96"/>
                  </a:lnTo>
                  <a:lnTo>
                    <a:pt x="340" y="110"/>
                  </a:lnTo>
                  <a:lnTo>
                    <a:pt x="346" y="124"/>
                  </a:lnTo>
                  <a:lnTo>
                    <a:pt x="352" y="138"/>
                  </a:lnTo>
                  <a:lnTo>
                    <a:pt x="356" y="154"/>
                  </a:lnTo>
                  <a:lnTo>
                    <a:pt x="358" y="172"/>
                  </a:lnTo>
                  <a:lnTo>
                    <a:pt x="360" y="188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60" y="224"/>
                  </a:lnTo>
                  <a:lnTo>
                    <a:pt x="358" y="240"/>
                  </a:lnTo>
                  <a:lnTo>
                    <a:pt x="356" y="256"/>
                  </a:lnTo>
                  <a:lnTo>
                    <a:pt x="352" y="272"/>
                  </a:lnTo>
                  <a:lnTo>
                    <a:pt x="340" y="302"/>
                  </a:lnTo>
                  <a:lnTo>
                    <a:pt x="334" y="314"/>
                  </a:lnTo>
                  <a:lnTo>
                    <a:pt x="326" y="326"/>
                  </a:lnTo>
                  <a:lnTo>
                    <a:pt x="318" y="338"/>
                  </a:lnTo>
                  <a:lnTo>
                    <a:pt x="308" y="348"/>
                  </a:lnTo>
                  <a:lnTo>
                    <a:pt x="298" y="356"/>
                  </a:lnTo>
                  <a:lnTo>
                    <a:pt x="288" y="364"/>
                  </a:lnTo>
                  <a:lnTo>
                    <a:pt x="278" y="370"/>
                  </a:lnTo>
                  <a:lnTo>
                    <a:pt x="266" y="374"/>
                  </a:lnTo>
                  <a:lnTo>
                    <a:pt x="254" y="376"/>
                  </a:lnTo>
                  <a:lnTo>
                    <a:pt x="242" y="378"/>
                  </a:lnTo>
                  <a:lnTo>
                    <a:pt x="242" y="37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33" name="Freeform 27"/>
            <p:cNvSpPr>
              <a:spLocks noEditPoints="1"/>
            </p:cNvSpPr>
            <p:nvPr/>
          </p:nvSpPr>
          <p:spPr bwMode="auto">
            <a:xfrm>
              <a:off x="3044" y="1370"/>
              <a:ext cx="410" cy="402"/>
            </a:xfrm>
            <a:custGeom>
              <a:avLst/>
              <a:gdLst/>
              <a:ahLst/>
              <a:cxnLst>
                <a:cxn ang="0">
                  <a:pos x="362" y="108"/>
                </a:cxn>
                <a:cxn ang="0">
                  <a:pos x="354" y="76"/>
                </a:cxn>
                <a:cxn ang="0">
                  <a:pos x="330" y="46"/>
                </a:cxn>
                <a:cxn ang="0">
                  <a:pos x="260" y="8"/>
                </a:cxn>
                <a:cxn ang="0">
                  <a:pos x="204" y="0"/>
                </a:cxn>
                <a:cxn ang="0">
                  <a:pos x="150" y="6"/>
                </a:cxn>
                <a:cxn ang="0">
                  <a:pos x="86" y="34"/>
                </a:cxn>
                <a:cxn ang="0">
                  <a:pos x="56" y="62"/>
                </a:cxn>
                <a:cxn ang="0">
                  <a:pos x="34" y="98"/>
                </a:cxn>
                <a:cxn ang="0">
                  <a:pos x="24" y="144"/>
                </a:cxn>
                <a:cxn ang="0">
                  <a:pos x="56" y="110"/>
                </a:cxn>
                <a:cxn ang="0">
                  <a:pos x="114" y="80"/>
                </a:cxn>
                <a:cxn ang="0">
                  <a:pos x="178" y="78"/>
                </a:cxn>
                <a:cxn ang="0">
                  <a:pos x="198" y="84"/>
                </a:cxn>
                <a:cxn ang="0">
                  <a:pos x="224" y="104"/>
                </a:cxn>
                <a:cxn ang="0">
                  <a:pos x="238" y="140"/>
                </a:cxn>
                <a:cxn ang="0">
                  <a:pos x="224" y="162"/>
                </a:cxn>
                <a:cxn ang="0">
                  <a:pos x="84" y="202"/>
                </a:cxn>
                <a:cxn ang="0">
                  <a:pos x="46" y="218"/>
                </a:cxn>
                <a:cxn ang="0">
                  <a:pos x="10" y="256"/>
                </a:cxn>
                <a:cxn ang="0">
                  <a:pos x="0" y="304"/>
                </a:cxn>
                <a:cxn ang="0">
                  <a:pos x="8" y="338"/>
                </a:cxn>
                <a:cxn ang="0">
                  <a:pos x="42" y="384"/>
                </a:cxn>
                <a:cxn ang="0">
                  <a:pos x="84" y="400"/>
                </a:cxn>
                <a:cxn ang="0">
                  <a:pos x="110" y="402"/>
                </a:cxn>
                <a:cxn ang="0">
                  <a:pos x="178" y="386"/>
                </a:cxn>
                <a:cxn ang="0">
                  <a:pos x="212" y="368"/>
                </a:cxn>
                <a:cxn ang="0">
                  <a:pos x="242" y="342"/>
                </a:cxn>
                <a:cxn ang="0">
                  <a:pos x="268" y="380"/>
                </a:cxn>
                <a:cxn ang="0">
                  <a:pos x="302" y="398"/>
                </a:cxn>
                <a:cxn ang="0">
                  <a:pos x="328" y="402"/>
                </a:cxn>
                <a:cxn ang="0">
                  <a:pos x="364" y="390"/>
                </a:cxn>
                <a:cxn ang="0">
                  <a:pos x="396" y="362"/>
                </a:cxn>
                <a:cxn ang="0">
                  <a:pos x="410" y="338"/>
                </a:cxn>
                <a:cxn ang="0">
                  <a:pos x="380" y="342"/>
                </a:cxn>
                <a:cxn ang="0">
                  <a:pos x="364" y="326"/>
                </a:cxn>
                <a:cxn ang="0">
                  <a:pos x="362" y="306"/>
                </a:cxn>
                <a:cxn ang="0">
                  <a:pos x="240" y="296"/>
                </a:cxn>
                <a:cxn ang="0">
                  <a:pos x="224" y="328"/>
                </a:cxn>
                <a:cxn ang="0">
                  <a:pos x="192" y="344"/>
                </a:cxn>
                <a:cxn ang="0">
                  <a:pos x="164" y="344"/>
                </a:cxn>
                <a:cxn ang="0">
                  <a:pos x="130" y="324"/>
                </a:cxn>
                <a:cxn ang="0">
                  <a:pos x="118" y="290"/>
                </a:cxn>
                <a:cxn ang="0">
                  <a:pos x="120" y="262"/>
                </a:cxn>
                <a:cxn ang="0">
                  <a:pos x="140" y="232"/>
                </a:cxn>
                <a:cxn ang="0">
                  <a:pos x="240" y="188"/>
                </a:cxn>
              </a:cxnLst>
              <a:rect l="0" t="0" r="r" b="b"/>
              <a:pathLst>
                <a:path w="410" h="402">
                  <a:moveTo>
                    <a:pt x="362" y="306"/>
                  </a:moveTo>
                  <a:lnTo>
                    <a:pt x="362" y="108"/>
                  </a:lnTo>
                  <a:lnTo>
                    <a:pt x="362" y="108"/>
                  </a:lnTo>
                  <a:lnTo>
                    <a:pt x="360" y="98"/>
                  </a:lnTo>
                  <a:lnTo>
                    <a:pt x="358" y="86"/>
                  </a:lnTo>
                  <a:lnTo>
                    <a:pt x="354" y="76"/>
                  </a:lnTo>
                  <a:lnTo>
                    <a:pt x="348" y="64"/>
                  </a:lnTo>
                  <a:lnTo>
                    <a:pt x="340" y="56"/>
                  </a:lnTo>
                  <a:lnTo>
                    <a:pt x="330" y="46"/>
                  </a:lnTo>
                  <a:lnTo>
                    <a:pt x="310" y="30"/>
                  </a:lnTo>
                  <a:lnTo>
                    <a:pt x="286" y="18"/>
                  </a:lnTo>
                  <a:lnTo>
                    <a:pt x="260" y="8"/>
                  </a:lnTo>
                  <a:lnTo>
                    <a:pt x="232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50" y="6"/>
                  </a:lnTo>
                  <a:lnTo>
                    <a:pt x="124" y="14"/>
                  </a:lnTo>
                  <a:lnTo>
                    <a:pt x="98" y="26"/>
                  </a:lnTo>
                  <a:lnTo>
                    <a:pt x="86" y="34"/>
                  </a:lnTo>
                  <a:lnTo>
                    <a:pt x="76" y="42"/>
                  </a:lnTo>
                  <a:lnTo>
                    <a:pt x="66" y="50"/>
                  </a:lnTo>
                  <a:lnTo>
                    <a:pt x="56" y="62"/>
                  </a:lnTo>
                  <a:lnTo>
                    <a:pt x="48" y="72"/>
                  </a:lnTo>
                  <a:lnTo>
                    <a:pt x="40" y="84"/>
                  </a:lnTo>
                  <a:lnTo>
                    <a:pt x="34" y="98"/>
                  </a:lnTo>
                  <a:lnTo>
                    <a:pt x="28" y="112"/>
                  </a:lnTo>
                  <a:lnTo>
                    <a:pt x="26" y="128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40" y="126"/>
                  </a:lnTo>
                  <a:lnTo>
                    <a:pt x="56" y="110"/>
                  </a:lnTo>
                  <a:lnTo>
                    <a:pt x="74" y="96"/>
                  </a:lnTo>
                  <a:lnTo>
                    <a:pt x="94" y="86"/>
                  </a:lnTo>
                  <a:lnTo>
                    <a:pt x="114" y="80"/>
                  </a:lnTo>
                  <a:lnTo>
                    <a:pt x="134" y="76"/>
                  </a:lnTo>
                  <a:lnTo>
                    <a:pt x="156" y="76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92" y="82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214" y="94"/>
                  </a:lnTo>
                  <a:lnTo>
                    <a:pt x="224" y="104"/>
                  </a:lnTo>
                  <a:lnTo>
                    <a:pt x="232" y="116"/>
                  </a:lnTo>
                  <a:lnTo>
                    <a:pt x="238" y="128"/>
                  </a:lnTo>
                  <a:lnTo>
                    <a:pt x="238" y="140"/>
                  </a:lnTo>
                  <a:lnTo>
                    <a:pt x="236" y="150"/>
                  </a:lnTo>
                  <a:lnTo>
                    <a:pt x="228" y="158"/>
                  </a:lnTo>
                  <a:lnTo>
                    <a:pt x="224" y="162"/>
                  </a:lnTo>
                  <a:lnTo>
                    <a:pt x="218" y="164"/>
                  </a:lnTo>
                  <a:lnTo>
                    <a:pt x="178" y="176"/>
                  </a:lnTo>
                  <a:lnTo>
                    <a:pt x="84" y="202"/>
                  </a:lnTo>
                  <a:lnTo>
                    <a:pt x="84" y="202"/>
                  </a:lnTo>
                  <a:lnTo>
                    <a:pt x="64" y="210"/>
                  </a:lnTo>
                  <a:lnTo>
                    <a:pt x="46" y="218"/>
                  </a:lnTo>
                  <a:lnTo>
                    <a:pt x="32" y="230"/>
                  </a:lnTo>
                  <a:lnTo>
                    <a:pt x="20" y="242"/>
                  </a:lnTo>
                  <a:lnTo>
                    <a:pt x="10" y="256"/>
                  </a:lnTo>
                  <a:lnTo>
                    <a:pt x="4" y="270"/>
                  </a:lnTo>
                  <a:lnTo>
                    <a:pt x="0" y="286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2" y="322"/>
                  </a:lnTo>
                  <a:lnTo>
                    <a:pt x="8" y="338"/>
                  </a:lnTo>
                  <a:lnTo>
                    <a:pt x="16" y="356"/>
                  </a:lnTo>
                  <a:lnTo>
                    <a:pt x="28" y="370"/>
                  </a:lnTo>
                  <a:lnTo>
                    <a:pt x="42" y="384"/>
                  </a:lnTo>
                  <a:lnTo>
                    <a:pt x="62" y="394"/>
                  </a:lnTo>
                  <a:lnTo>
                    <a:pt x="72" y="396"/>
                  </a:lnTo>
                  <a:lnTo>
                    <a:pt x="84" y="400"/>
                  </a:lnTo>
                  <a:lnTo>
                    <a:pt x="98" y="400"/>
                  </a:lnTo>
                  <a:lnTo>
                    <a:pt x="110" y="402"/>
                  </a:lnTo>
                  <a:lnTo>
                    <a:pt x="110" y="402"/>
                  </a:lnTo>
                  <a:lnTo>
                    <a:pt x="144" y="396"/>
                  </a:lnTo>
                  <a:lnTo>
                    <a:pt x="162" y="392"/>
                  </a:lnTo>
                  <a:lnTo>
                    <a:pt x="178" y="386"/>
                  </a:lnTo>
                  <a:lnTo>
                    <a:pt x="178" y="386"/>
                  </a:lnTo>
                  <a:lnTo>
                    <a:pt x="194" y="376"/>
                  </a:lnTo>
                  <a:lnTo>
                    <a:pt x="212" y="368"/>
                  </a:lnTo>
                  <a:lnTo>
                    <a:pt x="226" y="356"/>
                  </a:lnTo>
                  <a:lnTo>
                    <a:pt x="242" y="342"/>
                  </a:lnTo>
                  <a:lnTo>
                    <a:pt x="242" y="342"/>
                  </a:lnTo>
                  <a:lnTo>
                    <a:pt x="250" y="356"/>
                  </a:lnTo>
                  <a:lnTo>
                    <a:pt x="258" y="368"/>
                  </a:lnTo>
                  <a:lnTo>
                    <a:pt x="268" y="380"/>
                  </a:lnTo>
                  <a:lnTo>
                    <a:pt x="278" y="388"/>
                  </a:lnTo>
                  <a:lnTo>
                    <a:pt x="290" y="394"/>
                  </a:lnTo>
                  <a:lnTo>
                    <a:pt x="302" y="398"/>
                  </a:lnTo>
                  <a:lnTo>
                    <a:pt x="314" y="400"/>
                  </a:lnTo>
                  <a:lnTo>
                    <a:pt x="328" y="402"/>
                  </a:lnTo>
                  <a:lnTo>
                    <a:pt x="328" y="402"/>
                  </a:lnTo>
                  <a:lnTo>
                    <a:pt x="340" y="400"/>
                  </a:lnTo>
                  <a:lnTo>
                    <a:pt x="352" y="396"/>
                  </a:lnTo>
                  <a:lnTo>
                    <a:pt x="364" y="390"/>
                  </a:lnTo>
                  <a:lnTo>
                    <a:pt x="376" y="382"/>
                  </a:lnTo>
                  <a:lnTo>
                    <a:pt x="388" y="374"/>
                  </a:lnTo>
                  <a:lnTo>
                    <a:pt x="396" y="362"/>
                  </a:lnTo>
                  <a:lnTo>
                    <a:pt x="404" y="350"/>
                  </a:lnTo>
                  <a:lnTo>
                    <a:pt x="410" y="338"/>
                  </a:lnTo>
                  <a:lnTo>
                    <a:pt x="410" y="338"/>
                  </a:lnTo>
                  <a:lnTo>
                    <a:pt x="398" y="342"/>
                  </a:lnTo>
                  <a:lnTo>
                    <a:pt x="388" y="342"/>
                  </a:lnTo>
                  <a:lnTo>
                    <a:pt x="380" y="342"/>
                  </a:lnTo>
                  <a:lnTo>
                    <a:pt x="374" y="338"/>
                  </a:lnTo>
                  <a:lnTo>
                    <a:pt x="368" y="334"/>
                  </a:lnTo>
                  <a:lnTo>
                    <a:pt x="364" y="326"/>
                  </a:lnTo>
                  <a:lnTo>
                    <a:pt x="362" y="316"/>
                  </a:lnTo>
                  <a:lnTo>
                    <a:pt x="362" y="306"/>
                  </a:lnTo>
                  <a:lnTo>
                    <a:pt x="362" y="306"/>
                  </a:lnTo>
                  <a:close/>
                  <a:moveTo>
                    <a:pt x="240" y="282"/>
                  </a:moveTo>
                  <a:lnTo>
                    <a:pt x="240" y="282"/>
                  </a:lnTo>
                  <a:lnTo>
                    <a:pt x="240" y="296"/>
                  </a:lnTo>
                  <a:lnTo>
                    <a:pt x="236" y="308"/>
                  </a:lnTo>
                  <a:lnTo>
                    <a:pt x="232" y="320"/>
                  </a:lnTo>
                  <a:lnTo>
                    <a:pt x="224" y="328"/>
                  </a:lnTo>
                  <a:lnTo>
                    <a:pt x="216" y="336"/>
                  </a:lnTo>
                  <a:lnTo>
                    <a:pt x="204" y="342"/>
                  </a:lnTo>
                  <a:lnTo>
                    <a:pt x="192" y="344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64" y="344"/>
                  </a:lnTo>
                  <a:lnTo>
                    <a:pt x="150" y="340"/>
                  </a:lnTo>
                  <a:lnTo>
                    <a:pt x="140" y="332"/>
                  </a:lnTo>
                  <a:lnTo>
                    <a:pt x="130" y="324"/>
                  </a:lnTo>
                  <a:lnTo>
                    <a:pt x="124" y="314"/>
                  </a:lnTo>
                  <a:lnTo>
                    <a:pt x="120" y="302"/>
                  </a:lnTo>
                  <a:lnTo>
                    <a:pt x="118" y="290"/>
                  </a:lnTo>
                  <a:lnTo>
                    <a:pt x="116" y="278"/>
                  </a:lnTo>
                  <a:lnTo>
                    <a:pt x="116" y="278"/>
                  </a:lnTo>
                  <a:lnTo>
                    <a:pt x="120" y="262"/>
                  </a:lnTo>
                  <a:lnTo>
                    <a:pt x="126" y="248"/>
                  </a:lnTo>
                  <a:lnTo>
                    <a:pt x="134" y="236"/>
                  </a:lnTo>
                  <a:lnTo>
                    <a:pt x="140" y="232"/>
                  </a:lnTo>
                  <a:lnTo>
                    <a:pt x="146" y="228"/>
                  </a:lnTo>
                  <a:lnTo>
                    <a:pt x="178" y="216"/>
                  </a:lnTo>
                  <a:lnTo>
                    <a:pt x="240" y="188"/>
                  </a:lnTo>
                  <a:lnTo>
                    <a:pt x="240" y="28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34" name="Freeform 28"/>
            <p:cNvSpPr>
              <a:spLocks noEditPoints="1"/>
            </p:cNvSpPr>
            <p:nvPr/>
          </p:nvSpPr>
          <p:spPr bwMode="auto">
            <a:xfrm>
              <a:off x="1908" y="1248"/>
              <a:ext cx="1070" cy="1142"/>
            </a:xfrm>
            <a:custGeom>
              <a:avLst/>
              <a:gdLst/>
              <a:ahLst/>
              <a:cxnLst>
                <a:cxn ang="0">
                  <a:pos x="1014" y="718"/>
                </a:cxn>
                <a:cxn ang="0">
                  <a:pos x="920" y="650"/>
                </a:cxn>
                <a:cxn ang="0">
                  <a:pos x="840" y="644"/>
                </a:cxn>
                <a:cxn ang="0">
                  <a:pos x="718" y="704"/>
                </a:cxn>
                <a:cxn ang="0">
                  <a:pos x="686" y="788"/>
                </a:cxn>
                <a:cxn ang="0">
                  <a:pos x="774" y="722"/>
                </a:cxn>
                <a:cxn ang="0">
                  <a:pos x="860" y="728"/>
                </a:cxn>
                <a:cxn ang="0">
                  <a:pos x="896" y="794"/>
                </a:cxn>
                <a:cxn ang="0">
                  <a:pos x="746" y="846"/>
                </a:cxn>
                <a:cxn ang="0">
                  <a:pos x="666" y="914"/>
                </a:cxn>
                <a:cxn ang="0">
                  <a:pos x="640" y="974"/>
                </a:cxn>
                <a:cxn ang="0">
                  <a:pos x="590" y="968"/>
                </a:cxn>
                <a:cxn ang="0">
                  <a:pos x="566" y="708"/>
                </a:cxn>
                <a:cxn ang="0">
                  <a:pos x="554" y="516"/>
                </a:cxn>
                <a:cxn ang="0">
                  <a:pos x="472" y="642"/>
                </a:cxn>
                <a:cxn ang="0">
                  <a:pos x="386" y="502"/>
                </a:cxn>
                <a:cxn ang="0">
                  <a:pos x="346" y="442"/>
                </a:cxn>
                <a:cxn ang="0">
                  <a:pos x="180" y="20"/>
                </a:cxn>
                <a:cxn ang="0">
                  <a:pos x="214" y="70"/>
                </a:cxn>
                <a:cxn ang="0">
                  <a:pos x="204" y="464"/>
                </a:cxn>
                <a:cxn ang="0">
                  <a:pos x="116" y="522"/>
                </a:cxn>
                <a:cxn ang="0">
                  <a:pos x="48" y="586"/>
                </a:cxn>
                <a:cxn ang="0">
                  <a:pos x="30" y="678"/>
                </a:cxn>
                <a:cxn ang="0">
                  <a:pos x="84" y="764"/>
                </a:cxn>
                <a:cxn ang="0">
                  <a:pos x="280" y="940"/>
                </a:cxn>
                <a:cxn ang="0">
                  <a:pos x="274" y="1032"/>
                </a:cxn>
                <a:cxn ang="0">
                  <a:pos x="202" y="1086"/>
                </a:cxn>
                <a:cxn ang="0">
                  <a:pos x="120" y="1082"/>
                </a:cxn>
                <a:cxn ang="0">
                  <a:pos x="0" y="1020"/>
                </a:cxn>
                <a:cxn ang="0">
                  <a:pos x="122" y="1124"/>
                </a:cxn>
                <a:cxn ang="0">
                  <a:pos x="278" y="1132"/>
                </a:cxn>
                <a:cxn ang="0">
                  <a:pos x="402" y="1058"/>
                </a:cxn>
                <a:cxn ang="0">
                  <a:pos x="432" y="984"/>
                </a:cxn>
                <a:cxn ang="0">
                  <a:pos x="408" y="860"/>
                </a:cxn>
                <a:cxn ang="0">
                  <a:pos x="170" y="662"/>
                </a:cxn>
                <a:cxn ang="0">
                  <a:pos x="144" y="604"/>
                </a:cxn>
                <a:cxn ang="0">
                  <a:pos x="166" y="548"/>
                </a:cxn>
                <a:cxn ang="0">
                  <a:pos x="248" y="516"/>
                </a:cxn>
                <a:cxn ang="0">
                  <a:pos x="328" y="548"/>
                </a:cxn>
                <a:cxn ang="0">
                  <a:pos x="376" y="632"/>
                </a:cxn>
                <a:cxn ang="0">
                  <a:pos x="444" y="914"/>
                </a:cxn>
                <a:cxn ang="0">
                  <a:pos x="484" y="1020"/>
                </a:cxn>
                <a:cxn ang="0">
                  <a:pos x="546" y="1042"/>
                </a:cxn>
                <a:cxn ang="0">
                  <a:pos x="632" y="1028"/>
                </a:cxn>
                <a:cxn ang="0">
                  <a:pos x="690" y="1014"/>
                </a:cxn>
                <a:cxn ang="0">
                  <a:pos x="772" y="1044"/>
                </a:cxn>
                <a:cxn ang="0">
                  <a:pos x="856" y="1020"/>
                </a:cxn>
                <a:cxn ang="0">
                  <a:pos x="918" y="1012"/>
                </a:cxn>
                <a:cxn ang="0">
                  <a:pos x="988" y="1044"/>
                </a:cxn>
                <a:cxn ang="0">
                  <a:pos x="1048" y="1016"/>
                </a:cxn>
                <a:cxn ang="0">
                  <a:pos x="1050" y="986"/>
                </a:cxn>
                <a:cxn ang="0">
                  <a:pos x="1022" y="948"/>
                </a:cxn>
                <a:cxn ang="0">
                  <a:pos x="892" y="962"/>
                </a:cxn>
                <a:cxn ang="0">
                  <a:pos x="840" y="988"/>
                </a:cxn>
                <a:cxn ang="0">
                  <a:pos x="780" y="946"/>
                </a:cxn>
                <a:cxn ang="0">
                  <a:pos x="796" y="880"/>
                </a:cxn>
              </a:cxnLst>
              <a:rect l="0" t="0" r="r" b="b"/>
              <a:pathLst>
                <a:path w="1070" h="1142">
                  <a:moveTo>
                    <a:pt x="1022" y="948"/>
                  </a:moveTo>
                  <a:lnTo>
                    <a:pt x="1022" y="752"/>
                  </a:lnTo>
                  <a:lnTo>
                    <a:pt x="1022" y="752"/>
                  </a:lnTo>
                  <a:lnTo>
                    <a:pt x="1022" y="740"/>
                  </a:lnTo>
                  <a:lnTo>
                    <a:pt x="1018" y="728"/>
                  </a:lnTo>
                  <a:lnTo>
                    <a:pt x="1014" y="718"/>
                  </a:lnTo>
                  <a:lnTo>
                    <a:pt x="1008" y="708"/>
                  </a:lnTo>
                  <a:lnTo>
                    <a:pt x="1000" y="698"/>
                  </a:lnTo>
                  <a:lnTo>
                    <a:pt x="992" y="690"/>
                  </a:lnTo>
                  <a:lnTo>
                    <a:pt x="970" y="674"/>
                  </a:lnTo>
                  <a:lnTo>
                    <a:pt x="946" y="660"/>
                  </a:lnTo>
                  <a:lnTo>
                    <a:pt x="920" y="650"/>
                  </a:lnTo>
                  <a:lnTo>
                    <a:pt x="892" y="644"/>
                  </a:lnTo>
                  <a:lnTo>
                    <a:pt x="866" y="642"/>
                  </a:lnTo>
                  <a:lnTo>
                    <a:pt x="866" y="642"/>
                  </a:lnTo>
                  <a:lnTo>
                    <a:pt x="852" y="642"/>
                  </a:lnTo>
                  <a:lnTo>
                    <a:pt x="840" y="644"/>
                  </a:lnTo>
                  <a:lnTo>
                    <a:pt x="840" y="644"/>
                  </a:lnTo>
                  <a:lnTo>
                    <a:pt x="812" y="650"/>
                  </a:lnTo>
                  <a:lnTo>
                    <a:pt x="786" y="658"/>
                  </a:lnTo>
                  <a:lnTo>
                    <a:pt x="760" y="670"/>
                  </a:lnTo>
                  <a:lnTo>
                    <a:pt x="738" y="684"/>
                  </a:lnTo>
                  <a:lnTo>
                    <a:pt x="728" y="694"/>
                  </a:lnTo>
                  <a:lnTo>
                    <a:pt x="718" y="704"/>
                  </a:lnTo>
                  <a:lnTo>
                    <a:pt x="710" y="716"/>
                  </a:lnTo>
                  <a:lnTo>
                    <a:pt x="702" y="728"/>
                  </a:lnTo>
                  <a:lnTo>
                    <a:pt x="696" y="742"/>
                  </a:lnTo>
                  <a:lnTo>
                    <a:pt x="692" y="756"/>
                  </a:lnTo>
                  <a:lnTo>
                    <a:pt x="688" y="772"/>
                  </a:lnTo>
                  <a:lnTo>
                    <a:pt x="686" y="788"/>
                  </a:lnTo>
                  <a:lnTo>
                    <a:pt x="686" y="788"/>
                  </a:lnTo>
                  <a:lnTo>
                    <a:pt x="702" y="768"/>
                  </a:lnTo>
                  <a:lnTo>
                    <a:pt x="718" y="752"/>
                  </a:lnTo>
                  <a:lnTo>
                    <a:pt x="736" y="740"/>
                  </a:lnTo>
                  <a:lnTo>
                    <a:pt x="756" y="730"/>
                  </a:lnTo>
                  <a:lnTo>
                    <a:pt x="774" y="722"/>
                  </a:lnTo>
                  <a:lnTo>
                    <a:pt x="796" y="718"/>
                  </a:lnTo>
                  <a:lnTo>
                    <a:pt x="818" y="718"/>
                  </a:lnTo>
                  <a:lnTo>
                    <a:pt x="840" y="722"/>
                  </a:lnTo>
                  <a:lnTo>
                    <a:pt x="840" y="722"/>
                  </a:lnTo>
                  <a:lnTo>
                    <a:pt x="860" y="728"/>
                  </a:lnTo>
                  <a:lnTo>
                    <a:pt x="860" y="728"/>
                  </a:lnTo>
                  <a:lnTo>
                    <a:pt x="874" y="736"/>
                  </a:lnTo>
                  <a:lnTo>
                    <a:pt x="886" y="746"/>
                  </a:lnTo>
                  <a:lnTo>
                    <a:pt x="894" y="758"/>
                  </a:lnTo>
                  <a:lnTo>
                    <a:pt x="898" y="770"/>
                  </a:lnTo>
                  <a:lnTo>
                    <a:pt x="900" y="782"/>
                  </a:lnTo>
                  <a:lnTo>
                    <a:pt x="896" y="794"/>
                  </a:lnTo>
                  <a:lnTo>
                    <a:pt x="890" y="802"/>
                  </a:lnTo>
                  <a:lnTo>
                    <a:pt x="884" y="806"/>
                  </a:lnTo>
                  <a:lnTo>
                    <a:pt x="878" y="808"/>
                  </a:lnTo>
                  <a:lnTo>
                    <a:pt x="840" y="820"/>
                  </a:lnTo>
                  <a:lnTo>
                    <a:pt x="746" y="846"/>
                  </a:lnTo>
                  <a:lnTo>
                    <a:pt x="746" y="846"/>
                  </a:lnTo>
                  <a:lnTo>
                    <a:pt x="726" y="852"/>
                  </a:lnTo>
                  <a:lnTo>
                    <a:pt x="708" y="862"/>
                  </a:lnTo>
                  <a:lnTo>
                    <a:pt x="694" y="872"/>
                  </a:lnTo>
                  <a:lnTo>
                    <a:pt x="682" y="884"/>
                  </a:lnTo>
                  <a:lnTo>
                    <a:pt x="674" y="898"/>
                  </a:lnTo>
                  <a:lnTo>
                    <a:pt x="666" y="914"/>
                  </a:lnTo>
                  <a:lnTo>
                    <a:pt x="662" y="930"/>
                  </a:lnTo>
                  <a:lnTo>
                    <a:pt x="662" y="946"/>
                  </a:lnTo>
                  <a:lnTo>
                    <a:pt x="662" y="946"/>
                  </a:lnTo>
                  <a:lnTo>
                    <a:pt x="664" y="966"/>
                  </a:lnTo>
                  <a:lnTo>
                    <a:pt x="664" y="966"/>
                  </a:lnTo>
                  <a:lnTo>
                    <a:pt x="640" y="974"/>
                  </a:lnTo>
                  <a:lnTo>
                    <a:pt x="630" y="976"/>
                  </a:lnTo>
                  <a:lnTo>
                    <a:pt x="620" y="976"/>
                  </a:lnTo>
                  <a:lnTo>
                    <a:pt x="612" y="976"/>
                  </a:lnTo>
                  <a:lnTo>
                    <a:pt x="604" y="974"/>
                  </a:lnTo>
                  <a:lnTo>
                    <a:pt x="596" y="972"/>
                  </a:lnTo>
                  <a:lnTo>
                    <a:pt x="590" y="968"/>
                  </a:lnTo>
                  <a:lnTo>
                    <a:pt x="584" y="962"/>
                  </a:lnTo>
                  <a:lnTo>
                    <a:pt x="580" y="956"/>
                  </a:lnTo>
                  <a:lnTo>
                    <a:pt x="572" y="942"/>
                  </a:lnTo>
                  <a:lnTo>
                    <a:pt x="568" y="924"/>
                  </a:lnTo>
                  <a:lnTo>
                    <a:pt x="566" y="904"/>
                  </a:lnTo>
                  <a:lnTo>
                    <a:pt x="566" y="708"/>
                  </a:lnTo>
                  <a:lnTo>
                    <a:pt x="684" y="708"/>
                  </a:lnTo>
                  <a:lnTo>
                    <a:pt x="684" y="672"/>
                  </a:lnTo>
                  <a:lnTo>
                    <a:pt x="566" y="672"/>
                  </a:lnTo>
                  <a:lnTo>
                    <a:pt x="566" y="520"/>
                  </a:lnTo>
                  <a:lnTo>
                    <a:pt x="554" y="516"/>
                  </a:lnTo>
                  <a:lnTo>
                    <a:pt x="554" y="516"/>
                  </a:lnTo>
                  <a:lnTo>
                    <a:pt x="546" y="542"/>
                  </a:lnTo>
                  <a:lnTo>
                    <a:pt x="536" y="568"/>
                  </a:lnTo>
                  <a:lnTo>
                    <a:pt x="524" y="588"/>
                  </a:lnTo>
                  <a:lnTo>
                    <a:pt x="510" y="608"/>
                  </a:lnTo>
                  <a:lnTo>
                    <a:pt x="492" y="626"/>
                  </a:lnTo>
                  <a:lnTo>
                    <a:pt x="472" y="642"/>
                  </a:lnTo>
                  <a:lnTo>
                    <a:pt x="446" y="656"/>
                  </a:lnTo>
                  <a:lnTo>
                    <a:pt x="416" y="668"/>
                  </a:lnTo>
                  <a:lnTo>
                    <a:pt x="416" y="508"/>
                  </a:lnTo>
                  <a:lnTo>
                    <a:pt x="416" y="508"/>
                  </a:lnTo>
                  <a:lnTo>
                    <a:pt x="400" y="506"/>
                  </a:lnTo>
                  <a:lnTo>
                    <a:pt x="386" y="502"/>
                  </a:lnTo>
                  <a:lnTo>
                    <a:pt x="374" y="498"/>
                  </a:lnTo>
                  <a:lnTo>
                    <a:pt x="366" y="490"/>
                  </a:lnTo>
                  <a:lnTo>
                    <a:pt x="358" y="482"/>
                  </a:lnTo>
                  <a:lnTo>
                    <a:pt x="352" y="470"/>
                  </a:lnTo>
                  <a:lnTo>
                    <a:pt x="348" y="456"/>
                  </a:lnTo>
                  <a:lnTo>
                    <a:pt x="346" y="442"/>
                  </a:lnTo>
                  <a:lnTo>
                    <a:pt x="346" y="0"/>
                  </a:lnTo>
                  <a:lnTo>
                    <a:pt x="148" y="0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66" y="18"/>
                  </a:lnTo>
                  <a:lnTo>
                    <a:pt x="180" y="20"/>
                  </a:lnTo>
                  <a:lnTo>
                    <a:pt x="192" y="24"/>
                  </a:lnTo>
                  <a:lnTo>
                    <a:pt x="200" y="28"/>
                  </a:lnTo>
                  <a:lnTo>
                    <a:pt x="206" y="36"/>
                  </a:lnTo>
                  <a:lnTo>
                    <a:pt x="210" y="44"/>
                  </a:lnTo>
                  <a:lnTo>
                    <a:pt x="214" y="56"/>
                  </a:lnTo>
                  <a:lnTo>
                    <a:pt x="214" y="70"/>
                  </a:lnTo>
                  <a:lnTo>
                    <a:pt x="214" y="430"/>
                  </a:lnTo>
                  <a:lnTo>
                    <a:pt x="214" y="430"/>
                  </a:lnTo>
                  <a:lnTo>
                    <a:pt x="214" y="440"/>
                  </a:lnTo>
                  <a:lnTo>
                    <a:pt x="212" y="450"/>
                  </a:lnTo>
                  <a:lnTo>
                    <a:pt x="208" y="458"/>
                  </a:lnTo>
                  <a:lnTo>
                    <a:pt x="204" y="464"/>
                  </a:lnTo>
                  <a:lnTo>
                    <a:pt x="192" y="476"/>
                  </a:lnTo>
                  <a:lnTo>
                    <a:pt x="180" y="486"/>
                  </a:lnTo>
                  <a:lnTo>
                    <a:pt x="180" y="486"/>
                  </a:lnTo>
                  <a:lnTo>
                    <a:pt x="162" y="498"/>
                  </a:lnTo>
                  <a:lnTo>
                    <a:pt x="140" y="508"/>
                  </a:lnTo>
                  <a:lnTo>
                    <a:pt x="116" y="522"/>
                  </a:lnTo>
                  <a:lnTo>
                    <a:pt x="92" y="538"/>
                  </a:lnTo>
                  <a:lnTo>
                    <a:pt x="92" y="538"/>
                  </a:lnTo>
                  <a:lnTo>
                    <a:pt x="78" y="548"/>
                  </a:lnTo>
                  <a:lnTo>
                    <a:pt x="66" y="560"/>
                  </a:lnTo>
                  <a:lnTo>
                    <a:pt x="56" y="572"/>
                  </a:lnTo>
                  <a:lnTo>
                    <a:pt x="48" y="586"/>
                  </a:lnTo>
                  <a:lnTo>
                    <a:pt x="40" y="600"/>
                  </a:lnTo>
                  <a:lnTo>
                    <a:pt x="36" y="614"/>
                  </a:lnTo>
                  <a:lnTo>
                    <a:pt x="32" y="630"/>
                  </a:lnTo>
                  <a:lnTo>
                    <a:pt x="30" y="646"/>
                  </a:lnTo>
                  <a:lnTo>
                    <a:pt x="28" y="662"/>
                  </a:lnTo>
                  <a:lnTo>
                    <a:pt x="30" y="678"/>
                  </a:lnTo>
                  <a:lnTo>
                    <a:pt x="34" y="694"/>
                  </a:lnTo>
                  <a:lnTo>
                    <a:pt x="40" y="708"/>
                  </a:lnTo>
                  <a:lnTo>
                    <a:pt x="46" y="724"/>
                  </a:lnTo>
                  <a:lnTo>
                    <a:pt x="56" y="738"/>
                  </a:lnTo>
                  <a:lnTo>
                    <a:pt x="68" y="752"/>
                  </a:lnTo>
                  <a:lnTo>
                    <a:pt x="84" y="764"/>
                  </a:lnTo>
                  <a:lnTo>
                    <a:pt x="238" y="884"/>
                  </a:lnTo>
                  <a:lnTo>
                    <a:pt x="238" y="884"/>
                  </a:lnTo>
                  <a:lnTo>
                    <a:pt x="254" y="896"/>
                  </a:lnTo>
                  <a:lnTo>
                    <a:pt x="264" y="910"/>
                  </a:lnTo>
                  <a:lnTo>
                    <a:pt x="274" y="924"/>
                  </a:lnTo>
                  <a:lnTo>
                    <a:pt x="280" y="940"/>
                  </a:lnTo>
                  <a:lnTo>
                    <a:pt x="284" y="956"/>
                  </a:lnTo>
                  <a:lnTo>
                    <a:pt x="286" y="972"/>
                  </a:lnTo>
                  <a:lnTo>
                    <a:pt x="286" y="988"/>
                  </a:lnTo>
                  <a:lnTo>
                    <a:pt x="284" y="1002"/>
                  </a:lnTo>
                  <a:lnTo>
                    <a:pt x="280" y="1018"/>
                  </a:lnTo>
                  <a:lnTo>
                    <a:pt x="274" y="1032"/>
                  </a:lnTo>
                  <a:lnTo>
                    <a:pt x="266" y="1044"/>
                  </a:lnTo>
                  <a:lnTo>
                    <a:pt x="256" y="1056"/>
                  </a:lnTo>
                  <a:lnTo>
                    <a:pt x="244" y="1066"/>
                  </a:lnTo>
                  <a:lnTo>
                    <a:pt x="232" y="1074"/>
                  </a:lnTo>
                  <a:lnTo>
                    <a:pt x="218" y="1082"/>
                  </a:lnTo>
                  <a:lnTo>
                    <a:pt x="202" y="1086"/>
                  </a:lnTo>
                  <a:lnTo>
                    <a:pt x="202" y="1086"/>
                  </a:lnTo>
                  <a:lnTo>
                    <a:pt x="188" y="1088"/>
                  </a:lnTo>
                  <a:lnTo>
                    <a:pt x="174" y="1090"/>
                  </a:lnTo>
                  <a:lnTo>
                    <a:pt x="160" y="1090"/>
                  </a:lnTo>
                  <a:lnTo>
                    <a:pt x="148" y="1088"/>
                  </a:lnTo>
                  <a:lnTo>
                    <a:pt x="120" y="1082"/>
                  </a:lnTo>
                  <a:lnTo>
                    <a:pt x="96" y="1072"/>
                  </a:lnTo>
                  <a:lnTo>
                    <a:pt x="74" y="1060"/>
                  </a:lnTo>
                  <a:lnTo>
                    <a:pt x="52" y="1044"/>
                  </a:lnTo>
                  <a:lnTo>
                    <a:pt x="36" y="1026"/>
                  </a:lnTo>
                  <a:lnTo>
                    <a:pt x="22" y="1008"/>
                  </a:lnTo>
                  <a:lnTo>
                    <a:pt x="0" y="1020"/>
                  </a:lnTo>
                  <a:lnTo>
                    <a:pt x="0" y="1020"/>
                  </a:lnTo>
                  <a:lnTo>
                    <a:pt x="18" y="1048"/>
                  </a:lnTo>
                  <a:lnTo>
                    <a:pt x="40" y="1072"/>
                  </a:lnTo>
                  <a:lnTo>
                    <a:pt x="66" y="1092"/>
                  </a:lnTo>
                  <a:lnTo>
                    <a:pt x="92" y="1110"/>
                  </a:lnTo>
                  <a:lnTo>
                    <a:pt x="122" y="1124"/>
                  </a:lnTo>
                  <a:lnTo>
                    <a:pt x="152" y="1134"/>
                  </a:lnTo>
                  <a:lnTo>
                    <a:pt x="182" y="1140"/>
                  </a:lnTo>
                  <a:lnTo>
                    <a:pt x="214" y="1142"/>
                  </a:lnTo>
                  <a:lnTo>
                    <a:pt x="214" y="1142"/>
                  </a:lnTo>
                  <a:lnTo>
                    <a:pt x="246" y="1138"/>
                  </a:lnTo>
                  <a:lnTo>
                    <a:pt x="278" y="1132"/>
                  </a:lnTo>
                  <a:lnTo>
                    <a:pt x="310" y="1120"/>
                  </a:lnTo>
                  <a:lnTo>
                    <a:pt x="340" y="1106"/>
                  </a:lnTo>
                  <a:lnTo>
                    <a:pt x="368" y="1090"/>
                  </a:lnTo>
                  <a:lnTo>
                    <a:pt x="380" y="1080"/>
                  </a:lnTo>
                  <a:lnTo>
                    <a:pt x="392" y="1068"/>
                  </a:lnTo>
                  <a:lnTo>
                    <a:pt x="402" y="1058"/>
                  </a:lnTo>
                  <a:lnTo>
                    <a:pt x="410" y="1046"/>
                  </a:lnTo>
                  <a:lnTo>
                    <a:pt x="418" y="1032"/>
                  </a:lnTo>
                  <a:lnTo>
                    <a:pt x="424" y="1018"/>
                  </a:lnTo>
                  <a:lnTo>
                    <a:pt x="424" y="1018"/>
                  </a:lnTo>
                  <a:lnTo>
                    <a:pt x="428" y="1000"/>
                  </a:lnTo>
                  <a:lnTo>
                    <a:pt x="432" y="984"/>
                  </a:lnTo>
                  <a:lnTo>
                    <a:pt x="432" y="966"/>
                  </a:lnTo>
                  <a:lnTo>
                    <a:pt x="432" y="950"/>
                  </a:lnTo>
                  <a:lnTo>
                    <a:pt x="430" y="934"/>
                  </a:lnTo>
                  <a:lnTo>
                    <a:pt x="428" y="918"/>
                  </a:lnTo>
                  <a:lnTo>
                    <a:pt x="420" y="888"/>
                  </a:lnTo>
                  <a:lnTo>
                    <a:pt x="408" y="860"/>
                  </a:lnTo>
                  <a:lnTo>
                    <a:pt x="392" y="838"/>
                  </a:lnTo>
                  <a:lnTo>
                    <a:pt x="376" y="818"/>
                  </a:lnTo>
                  <a:lnTo>
                    <a:pt x="360" y="804"/>
                  </a:lnTo>
                  <a:lnTo>
                    <a:pt x="180" y="670"/>
                  </a:lnTo>
                  <a:lnTo>
                    <a:pt x="180" y="670"/>
                  </a:lnTo>
                  <a:lnTo>
                    <a:pt x="170" y="662"/>
                  </a:lnTo>
                  <a:lnTo>
                    <a:pt x="162" y="654"/>
                  </a:lnTo>
                  <a:lnTo>
                    <a:pt x="156" y="646"/>
                  </a:lnTo>
                  <a:lnTo>
                    <a:pt x="150" y="638"/>
                  </a:lnTo>
                  <a:lnTo>
                    <a:pt x="148" y="630"/>
                  </a:lnTo>
                  <a:lnTo>
                    <a:pt x="144" y="622"/>
                  </a:lnTo>
                  <a:lnTo>
                    <a:pt x="144" y="604"/>
                  </a:lnTo>
                  <a:lnTo>
                    <a:pt x="144" y="604"/>
                  </a:lnTo>
                  <a:lnTo>
                    <a:pt x="144" y="594"/>
                  </a:lnTo>
                  <a:lnTo>
                    <a:pt x="146" y="582"/>
                  </a:lnTo>
                  <a:lnTo>
                    <a:pt x="150" y="572"/>
                  </a:lnTo>
                  <a:lnTo>
                    <a:pt x="154" y="564"/>
                  </a:lnTo>
                  <a:lnTo>
                    <a:pt x="166" y="548"/>
                  </a:lnTo>
                  <a:lnTo>
                    <a:pt x="180" y="536"/>
                  </a:lnTo>
                  <a:lnTo>
                    <a:pt x="198" y="528"/>
                  </a:lnTo>
                  <a:lnTo>
                    <a:pt x="214" y="522"/>
                  </a:lnTo>
                  <a:lnTo>
                    <a:pt x="232" y="516"/>
                  </a:lnTo>
                  <a:lnTo>
                    <a:pt x="248" y="516"/>
                  </a:lnTo>
                  <a:lnTo>
                    <a:pt x="248" y="516"/>
                  </a:lnTo>
                  <a:lnTo>
                    <a:pt x="264" y="516"/>
                  </a:lnTo>
                  <a:lnTo>
                    <a:pt x="278" y="520"/>
                  </a:lnTo>
                  <a:lnTo>
                    <a:pt x="292" y="524"/>
                  </a:lnTo>
                  <a:lnTo>
                    <a:pt x="304" y="530"/>
                  </a:lnTo>
                  <a:lnTo>
                    <a:pt x="316" y="538"/>
                  </a:lnTo>
                  <a:lnTo>
                    <a:pt x="328" y="548"/>
                  </a:lnTo>
                  <a:lnTo>
                    <a:pt x="338" y="558"/>
                  </a:lnTo>
                  <a:lnTo>
                    <a:pt x="348" y="572"/>
                  </a:lnTo>
                  <a:lnTo>
                    <a:pt x="356" y="586"/>
                  </a:lnTo>
                  <a:lnTo>
                    <a:pt x="364" y="600"/>
                  </a:lnTo>
                  <a:lnTo>
                    <a:pt x="370" y="616"/>
                  </a:lnTo>
                  <a:lnTo>
                    <a:pt x="376" y="632"/>
                  </a:lnTo>
                  <a:lnTo>
                    <a:pt x="380" y="650"/>
                  </a:lnTo>
                  <a:lnTo>
                    <a:pt x="382" y="668"/>
                  </a:lnTo>
                  <a:lnTo>
                    <a:pt x="386" y="708"/>
                  </a:lnTo>
                  <a:lnTo>
                    <a:pt x="444" y="708"/>
                  </a:lnTo>
                  <a:lnTo>
                    <a:pt x="444" y="914"/>
                  </a:lnTo>
                  <a:lnTo>
                    <a:pt x="444" y="914"/>
                  </a:lnTo>
                  <a:lnTo>
                    <a:pt x="444" y="942"/>
                  </a:lnTo>
                  <a:lnTo>
                    <a:pt x="450" y="966"/>
                  </a:lnTo>
                  <a:lnTo>
                    <a:pt x="458" y="988"/>
                  </a:lnTo>
                  <a:lnTo>
                    <a:pt x="468" y="1006"/>
                  </a:lnTo>
                  <a:lnTo>
                    <a:pt x="476" y="1014"/>
                  </a:lnTo>
                  <a:lnTo>
                    <a:pt x="484" y="1020"/>
                  </a:lnTo>
                  <a:lnTo>
                    <a:pt x="492" y="1026"/>
                  </a:lnTo>
                  <a:lnTo>
                    <a:pt x="502" y="1032"/>
                  </a:lnTo>
                  <a:lnTo>
                    <a:pt x="512" y="1036"/>
                  </a:lnTo>
                  <a:lnTo>
                    <a:pt x="522" y="1040"/>
                  </a:lnTo>
                  <a:lnTo>
                    <a:pt x="534" y="1042"/>
                  </a:lnTo>
                  <a:lnTo>
                    <a:pt x="546" y="1042"/>
                  </a:lnTo>
                  <a:lnTo>
                    <a:pt x="546" y="1042"/>
                  </a:lnTo>
                  <a:lnTo>
                    <a:pt x="562" y="1042"/>
                  </a:lnTo>
                  <a:lnTo>
                    <a:pt x="580" y="1042"/>
                  </a:lnTo>
                  <a:lnTo>
                    <a:pt x="596" y="1040"/>
                  </a:lnTo>
                  <a:lnTo>
                    <a:pt x="614" y="1034"/>
                  </a:lnTo>
                  <a:lnTo>
                    <a:pt x="632" y="1028"/>
                  </a:lnTo>
                  <a:lnTo>
                    <a:pt x="648" y="1018"/>
                  </a:lnTo>
                  <a:lnTo>
                    <a:pt x="664" y="1008"/>
                  </a:lnTo>
                  <a:lnTo>
                    <a:pt x="676" y="994"/>
                  </a:lnTo>
                  <a:lnTo>
                    <a:pt x="676" y="994"/>
                  </a:lnTo>
                  <a:lnTo>
                    <a:pt x="682" y="1004"/>
                  </a:lnTo>
                  <a:lnTo>
                    <a:pt x="690" y="1014"/>
                  </a:lnTo>
                  <a:lnTo>
                    <a:pt x="700" y="1022"/>
                  </a:lnTo>
                  <a:lnTo>
                    <a:pt x="712" y="1030"/>
                  </a:lnTo>
                  <a:lnTo>
                    <a:pt x="724" y="1036"/>
                  </a:lnTo>
                  <a:lnTo>
                    <a:pt x="738" y="1040"/>
                  </a:lnTo>
                  <a:lnTo>
                    <a:pt x="754" y="1044"/>
                  </a:lnTo>
                  <a:lnTo>
                    <a:pt x="772" y="1044"/>
                  </a:lnTo>
                  <a:lnTo>
                    <a:pt x="772" y="1044"/>
                  </a:lnTo>
                  <a:lnTo>
                    <a:pt x="806" y="1040"/>
                  </a:lnTo>
                  <a:lnTo>
                    <a:pt x="822" y="1034"/>
                  </a:lnTo>
                  <a:lnTo>
                    <a:pt x="840" y="1028"/>
                  </a:lnTo>
                  <a:lnTo>
                    <a:pt x="840" y="1028"/>
                  </a:lnTo>
                  <a:lnTo>
                    <a:pt x="856" y="1020"/>
                  </a:lnTo>
                  <a:lnTo>
                    <a:pt x="872" y="1010"/>
                  </a:lnTo>
                  <a:lnTo>
                    <a:pt x="888" y="998"/>
                  </a:lnTo>
                  <a:lnTo>
                    <a:pt x="902" y="984"/>
                  </a:lnTo>
                  <a:lnTo>
                    <a:pt x="902" y="984"/>
                  </a:lnTo>
                  <a:lnTo>
                    <a:pt x="910" y="1000"/>
                  </a:lnTo>
                  <a:lnTo>
                    <a:pt x="918" y="1012"/>
                  </a:lnTo>
                  <a:lnTo>
                    <a:pt x="928" y="1022"/>
                  </a:lnTo>
                  <a:lnTo>
                    <a:pt x="938" y="1030"/>
                  </a:lnTo>
                  <a:lnTo>
                    <a:pt x="950" y="1038"/>
                  </a:lnTo>
                  <a:lnTo>
                    <a:pt x="962" y="1042"/>
                  </a:lnTo>
                  <a:lnTo>
                    <a:pt x="976" y="1044"/>
                  </a:lnTo>
                  <a:lnTo>
                    <a:pt x="988" y="1044"/>
                  </a:lnTo>
                  <a:lnTo>
                    <a:pt x="988" y="1044"/>
                  </a:lnTo>
                  <a:lnTo>
                    <a:pt x="1000" y="1042"/>
                  </a:lnTo>
                  <a:lnTo>
                    <a:pt x="1014" y="1040"/>
                  </a:lnTo>
                  <a:lnTo>
                    <a:pt x="1026" y="1034"/>
                  </a:lnTo>
                  <a:lnTo>
                    <a:pt x="1038" y="1026"/>
                  </a:lnTo>
                  <a:lnTo>
                    <a:pt x="1048" y="1016"/>
                  </a:lnTo>
                  <a:lnTo>
                    <a:pt x="1058" y="1006"/>
                  </a:lnTo>
                  <a:lnTo>
                    <a:pt x="1064" y="994"/>
                  </a:lnTo>
                  <a:lnTo>
                    <a:pt x="1070" y="980"/>
                  </a:lnTo>
                  <a:lnTo>
                    <a:pt x="1070" y="980"/>
                  </a:lnTo>
                  <a:lnTo>
                    <a:pt x="1058" y="984"/>
                  </a:lnTo>
                  <a:lnTo>
                    <a:pt x="1050" y="986"/>
                  </a:lnTo>
                  <a:lnTo>
                    <a:pt x="1040" y="986"/>
                  </a:lnTo>
                  <a:lnTo>
                    <a:pt x="1034" y="982"/>
                  </a:lnTo>
                  <a:lnTo>
                    <a:pt x="1028" y="976"/>
                  </a:lnTo>
                  <a:lnTo>
                    <a:pt x="1026" y="970"/>
                  </a:lnTo>
                  <a:lnTo>
                    <a:pt x="1022" y="960"/>
                  </a:lnTo>
                  <a:lnTo>
                    <a:pt x="1022" y="948"/>
                  </a:lnTo>
                  <a:lnTo>
                    <a:pt x="1022" y="948"/>
                  </a:lnTo>
                  <a:close/>
                  <a:moveTo>
                    <a:pt x="900" y="924"/>
                  </a:moveTo>
                  <a:lnTo>
                    <a:pt x="900" y="924"/>
                  </a:lnTo>
                  <a:lnTo>
                    <a:pt x="900" y="940"/>
                  </a:lnTo>
                  <a:lnTo>
                    <a:pt x="896" y="952"/>
                  </a:lnTo>
                  <a:lnTo>
                    <a:pt x="892" y="962"/>
                  </a:lnTo>
                  <a:lnTo>
                    <a:pt x="884" y="972"/>
                  </a:lnTo>
                  <a:lnTo>
                    <a:pt x="876" y="978"/>
                  </a:lnTo>
                  <a:lnTo>
                    <a:pt x="866" y="984"/>
                  </a:lnTo>
                  <a:lnTo>
                    <a:pt x="854" y="988"/>
                  </a:lnTo>
                  <a:lnTo>
                    <a:pt x="840" y="988"/>
                  </a:lnTo>
                  <a:lnTo>
                    <a:pt x="840" y="988"/>
                  </a:lnTo>
                  <a:lnTo>
                    <a:pt x="824" y="988"/>
                  </a:lnTo>
                  <a:lnTo>
                    <a:pt x="810" y="982"/>
                  </a:lnTo>
                  <a:lnTo>
                    <a:pt x="800" y="976"/>
                  </a:lnTo>
                  <a:lnTo>
                    <a:pt x="792" y="968"/>
                  </a:lnTo>
                  <a:lnTo>
                    <a:pt x="784" y="958"/>
                  </a:lnTo>
                  <a:lnTo>
                    <a:pt x="780" y="946"/>
                  </a:lnTo>
                  <a:lnTo>
                    <a:pt x="778" y="934"/>
                  </a:lnTo>
                  <a:lnTo>
                    <a:pt x="778" y="920"/>
                  </a:lnTo>
                  <a:lnTo>
                    <a:pt x="778" y="920"/>
                  </a:lnTo>
                  <a:lnTo>
                    <a:pt x="780" y="906"/>
                  </a:lnTo>
                  <a:lnTo>
                    <a:pt x="786" y="890"/>
                  </a:lnTo>
                  <a:lnTo>
                    <a:pt x="796" y="880"/>
                  </a:lnTo>
                  <a:lnTo>
                    <a:pt x="800" y="874"/>
                  </a:lnTo>
                  <a:lnTo>
                    <a:pt x="808" y="872"/>
                  </a:lnTo>
                  <a:lnTo>
                    <a:pt x="840" y="860"/>
                  </a:lnTo>
                  <a:lnTo>
                    <a:pt x="900" y="832"/>
                  </a:lnTo>
                  <a:lnTo>
                    <a:pt x="900" y="924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35" name="Freeform 29"/>
            <p:cNvSpPr>
              <a:spLocks/>
            </p:cNvSpPr>
            <p:nvPr/>
          </p:nvSpPr>
          <p:spPr bwMode="auto">
            <a:xfrm>
              <a:off x="2702" y="1368"/>
              <a:ext cx="378" cy="396"/>
            </a:xfrm>
            <a:custGeom>
              <a:avLst/>
              <a:gdLst/>
              <a:ahLst/>
              <a:cxnLst>
                <a:cxn ang="0">
                  <a:pos x="184" y="8"/>
                </a:cxn>
                <a:cxn ang="0">
                  <a:pos x="260" y="18"/>
                </a:cxn>
                <a:cxn ang="0">
                  <a:pos x="268" y="10"/>
                </a:cxn>
                <a:cxn ang="0">
                  <a:pos x="292" y="0"/>
                </a:cxn>
                <a:cxn ang="0">
                  <a:pos x="324" y="2"/>
                </a:cxn>
                <a:cxn ang="0">
                  <a:pos x="358" y="14"/>
                </a:cxn>
                <a:cxn ang="0">
                  <a:pos x="350" y="172"/>
                </a:cxn>
                <a:cxn ang="0">
                  <a:pos x="338" y="158"/>
                </a:cxn>
                <a:cxn ang="0">
                  <a:pos x="314" y="136"/>
                </a:cxn>
                <a:cxn ang="0">
                  <a:pos x="290" y="120"/>
                </a:cxn>
                <a:cxn ang="0">
                  <a:pos x="262" y="112"/>
                </a:cxn>
                <a:cxn ang="0">
                  <a:pos x="250" y="110"/>
                </a:cxn>
                <a:cxn ang="0">
                  <a:pos x="226" y="114"/>
                </a:cxn>
                <a:cxn ang="0">
                  <a:pos x="204" y="128"/>
                </a:cxn>
                <a:cxn ang="0">
                  <a:pos x="190" y="150"/>
                </a:cxn>
                <a:cxn ang="0">
                  <a:pos x="184" y="182"/>
                </a:cxn>
                <a:cxn ang="0">
                  <a:pos x="184" y="314"/>
                </a:cxn>
                <a:cxn ang="0">
                  <a:pos x="188" y="342"/>
                </a:cxn>
                <a:cxn ang="0">
                  <a:pos x="198" y="362"/>
                </a:cxn>
                <a:cxn ang="0">
                  <a:pos x="216" y="372"/>
                </a:cxn>
                <a:cxn ang="0">
                  <a:pos x="246" y="378"/>
                </a:cxn>
                <a:cxn ang="0">
                  <a:pos x="2" y="396"/>
                </a:cxn>
                <a:cxn ang="0">
                  <a:pos x="2" y="378"/>
                </a:cxn>
                <a:cxn ang="0">
                  <a:pos x="32" y="374"/>
                </a:cxn>
                <a:cxn ang="0">
                  <a:pos x="50" y="362"/>
                </a:cxn>
                <a:cxn ang="0">
                  <a:pos x="60" y="344"/>
                </a:cxn>
                <a:cxn ang="0">
                  <a:pos x="64" y="314"/>
                </a:cxn>
                <a:cxn ang="0">
                  <a:pos x="64" y="80"/>
                </a:cxn>
                <a:cxn ang="0">
                  <a:pos x="60" y="52"/>
                </a:cxn>
                <a:cxn ang="0">
                  <a:pos x="48" y="36"/>
                </a:cxn>
                <a:cxn ang="0">
                  <a:pos x="28" y="26"/>
                </a:cxn>
                <a:cxn ang="0">
                  <a:pos x="0" y="24"/>
                </a:cxn>
              </a:cxnLst>
              <a:rect l="0" t="0" r="r" b="b"/>
              <a:pathLst>
                <a:path w="378" h="396">
                  <a:moveTo>
                    <a:pt x="0" y="8"/>
                  </a:moveTo>
                  <a:lnTo>
                    <a:pt x="184" y="8"/>
                  </a:lnTo>
                  <a:lnTo>
                    <a:pt x="184" y="10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68" y="10"/>
                  </a:lnTo>
                  <a:lnTo>
                    <a:pt x="280" y="4"/>
                  </a:lnTo>
                  <a:lnTo>
                    <a:pt x="292" y="0"/>
                  </a:lnTo>
                  <a:lnTo>
                    <a:pt x="308" y="0"/>
                  </a:lnTo>
                  <a:lnTo>
                    <a:pt x="324" y="2"/>
                  </a:lnTo>
                  <a:lnTo>
                    <a:pt x="340" y="6"/>
                  </a:lnTo>
                  <a:lnTo>
                    <a:pt x="358" y="14"/>
                  </a:lnTo>
                  <a:lnTo>
                    <a:pt x="378" y="28"/>
                  </a:lnTo>
                  <a:lnTo>
                    <a:pt x="350" y="172"/>
                  </a:lnTo>
                  <a:lnTo>
                    <a:pt x="350" y="172"/>
                  </a:lnTo>
                  <a:lnTo>
                    <a:pt x="338" y="158"/>
                  </a:lnTo>
                  <a:lnTo>
                    <a:pt x="326" y="146"/>
                  </a:lnTo>
                  <a:lnTo>
                    <a:pt x="314" y="136"/>
                  </a:lnTo>
                  <a:lnTo>
                    <a:pt x="302" y="126"/>
                  </a:lnTo>
                  <a:lnTo>
                    <a:pt x="290" y="120"/>
                  </a:lnTo>
                  <a:lnTo>
                    <a:pt x="276" y="114"/>
                  </a:lnTo>
                  <a:lnTo>
                    <a:pt x="262" y="112"/>
                  </a:lnTo>
                  <a:lnTo>
                    <a:pt x="250" y="110"/>
                  </a:lnTo>
                  <a:lnTo>
                    <a:pt x="250" y="110"/>
                  </a:lnTo>
                  <a:lnTo>
                    <a:pt x="238" y="112"/>
                  </a:lnTo>
                  <a:lnTo>
                    <a:pt x="226" y="114"/>
                  </a:lnTo>
                  <a:lnTo>
                    <a:pt x="214" y="120"/>
                  </a:lnTo>
                  <a:lnTo>
                    <a:pt x="204" y="128"/>
                  </a:lnTo>
                  <a:lnTo>
                    <a:pt x="196" y="138"/>
                  </a:lnTo>
                  <a:lnTo>
                    <a:pt x="190" y="150"/>
                  </a:lnTo>
                  <a:lnTo>
                    <a:pt x="186" y="164"/>
                  </a:lnTo>
                  <a:lnTo>
                    <a:pt x="184" y="182"/>
                  </a:lnTo>
                  <a:lnTo>
                    <a:pt x="184" y="314"/>
                  </a:lnTo>
                  <a:lnTo>
                    <a:pt x="184" y="314"/>
                  </a:lnTo>
                  <a:lnTo>
                    <a:pt x="186" y="330"/>
                  </a:lnTo>
                  <a:lnTo>
                    <a:pt x="188" y="342"/>
                  </a:lnTo>
                  <a:lnTo>
                    <a:pt x="192" y="354"/>
                  </a:lnTo>
                  <a:lnTo>
                    <a:pt x="198" y="362"/>
                  </a:lnTo>
                  <a:lnTo>
                    <a:pt x="206" y="368"/>
                  </a:lnTo>
                  <a:lnTo>
                    <a:pt x="216" y="372"/>
                  </a:lnTo>
                  <a:lnTo>
                    <a:pt x="230" y="376"/>
                  </a:lnTo>
                  <a:lnTo>
                    <a:pt x="246" y="378"/>
                  </a:lnTo>
                  <a:lnTo>
                    <a:pt x="246" y="396"/>
                  </a:lnTo>
                  <a:lnTo>
                    <a:pt x="2" y="396"/>
                  </a:lnTo>
                  <a:lnTo>
                    <a:pt x="2" y="378"/>
                  </a:lnTo>
                  <a:lnTo>
                    <a:pt x="2" y="378"/>
                  </a:lnTo>
                  <a:lnTo>
                    <a:pt x="18" y="376"/>
                  </a:lnTo>
                  <a:lnTo>
                    <a:pt x="32" y="374"/>
                  </a:lnTo>
                  <a:lnTo>
                    <a:pt x="42" y="368"/>
                  </a:lnTo>
                  <a:lnTo>
                    <a:pt x="50" y="362"/>
                  </a:lnTo>
                  <a:lnTo>
                    <a:pt x="56" y="354"/>
                  </a:lnTo>
                  <a:lnTo>
                    <a:pt x="60" y="344"/>
                  </a:lnTo>
                  <a:lnTo>
                    <a:pt x="62" y="330"/>
                  </a:lnTo>
                  <a:lnTo>
                    <a:pt x="64" y="314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2" y="66"/>
                  </a:lnTo>
                  <a:lnTo>
                    <a:pt x="60" y="52"/>
                  </a:lnTo>
                  <a:lnTo>
                    <a:pt x="56" y="44"/>
                  </a:lnTo>
                  <a:lnTo>
                    <a:pt x="48" y="36"/>
                  </a:lnTo>
                  <a:lnTo>
                    <a:pt x="40" y="30"/>
                  </a:lnTo>
                  <a:lnTo>
                    <a:pt x="28" y="26"/>
                  </a:lnTo>
                  <a:lnTo>
                    <a:pt x="16" y="24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336" name="Freeform 30"/>
            <p:cNvSpPr>
              <a:spLocks/>
            </p:cNvSpPr>
            <p:nvPr/>
          </p:nvSpPr>
          <p:spPr bwMode="auto">
            <a:xfrm>
              <a:off x="3430" y="2408"/>
              <a:ext cx="168" cy="198"/>
            </a:xfrm>
            <a:custGeom>
              <a:avLst/>
              <a:gdLst/>
              <a:ahLst/>
              <a:cxnLst>
                <a:cxn ang="0">
                  <a:pos x="94" y="116"/>
                </a:cxn>
                <a:cxn ang="0">
                  <a:pos x="128" y="32"/>
                </a:cxn>
                <a:cxn ang="0">
                  <a:pos x="128" y="32"/>
                </a:cxn>
                <a:cxn ang="0">
                  <a:pos x="132" y="22"/>
                </a:cxn>
                <a:cxn ang="0">
                  <a:pos x="132" y="16"/>
                </a:cxn>
                <a:cxn ang="0">
                  <a:pos x="130" y="12"/>
                </a:cxn>
                <a:cxn ang="0">
                  <a:pos x="126" y="8"/>
                </a:cxn>
                <a:cxn ang="0">
                  <a:pos x="122" y="6"/>
                </a:cxn>
                <a:cxn ang="0">
                  <a:pos x="116" y="4"/>
                </a:cxn>
                <a:cxn ang="0">
                  <a:pos x="104" y="4"/>
                </a:cxn>
                <a:cxn ang="0">
                  <a:pos x="104" y="0"/>
                </a:cxn>
                <a:cxn ang="0">
                  <a:pos x="168" y="0"/>
                </a:cxn>
                <a:cxn ang="0">
                  <a:pos x="168" y="4"/>
                </a:cxn>
                <a:cxn ang="0">
                  <a:pos x="168" y="4"/>
                </a:cxn>
                <a:cxn ang="0">
                  <a:pos x="162" y="6"/>
                </a:cxn>
                <a:cxn ang="0">
                  <a:pos x="154" y="10"/>
                </a:cxn>
                <a:cxn ang="0">
                  <a:pos x="146" y="16"/>
                </a:cxn>
                <a:cxn ang="0">
                  <a:pos x="138" y="30"/>
                </a:cxn>
                <a:cxn ang="0">
                  <a:pos x="84" y="158"/>
                </a:cxn>
                <a:cxn ang="0">
                  <a:pos x="84" y="158"/>
                </a:cxn>
                <a:cxn ang="0">
                  <a:pos x="76" y="178"/>
                </a:cxn>
                <a:cxn ang="0">
                  <a:pos x="66" y="190"/>
                </a:cxn>
                <a:cxn ang="0">
                  <a:pos x="56" y="196"/>
                </a:cxn>
                <a:cxn ang="0">
                  <a:pos x="46" y="198"/>
                </a:cxn>
                <a:cxn ang="0">
                  <a:pos x="38" y="194"/>
                </a:cxn>
                <a:cxn ang="0">
                  <a:pos x="32" y="188"/>
                </a:cxn>
                <a:cxn ang="0">
                  <a:pos x="28" y="182"/>
                </a:cxn>
                <a:cxn ang="0">
                  <a:pos x="28" y="172"/>
                </a:cxn>
                <a:cxn ang="0">
                  <a:pos x="28" y="172"/>
                </a:cxn>
                <a:cxn ang="0">
                  <a:pos x="28" y="168"/>
                </a:cxn>
                <a:cxn ang="0">
                  <a:pos x="30" y="162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4" y="154"/>
                </a:cxn>
                <a:cxn ang="0">
                  <a:pos x="52" y="156"/>
                </a:cxn>
                <a:cxn ang="0">
                  <a:pos x="52" y="156"/>
                </a:cxn>
                <a:cxn ang="0">
                  <a:pos x="56" y="160"/>
                </a:cxn>
                <a:cxn ang="0">
                  <a:pos x="58" y="166"/>
                </a:cxn>
                <a:cxn ang="0">
                  <a:pos x="64" y="172"/>
                </a:cxn>
                <a:cxn ang="0">
                  <a:pos x="66" y="174"/>
                </a:cxn>
                <a:cxn ang="0">
                  <a:pos x="70" y="172"/>
                </a:cxn>
                <a:cxn ang="0">
                  <a:pos x="74" y="166"/>
                </a:cxn>
                <a:cxn ang="0">
                  <a:pos x="78" y="154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22"/>
                </a:cxn>
                <a:cxn ang="0">
                  <a:pos x="14" y="14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"/>
                </a:cxn>
                <a:cxn ang="0">
                  <a:pos x="76" y="4"/>
                </a:cxn>
                <a:cxn ang="0">
                  <a:pos x="70" y="4"/>
                </a:cxn>
                <a:cxn ang="0">
                  <a:pos x="62" y="6"/>
                </a:cxn>
                <a:cxn ang="0">
                  <a:pos x="58" y="8"/>
                </a:cxn>
                <a:cxn ang="0">
                  <a:pos x="56" y="12"/>
                </a:cxn>
                <a:cxn ang="0">
                  <a:pos x="56" y="18"/>
                </a:cxn>
                <a:cxn ang="0">
                  <a:pos x="58" y="26"/>
                </a:cxn>
                <a:cxn ang="0">
                  <a:pos x="94" y="116"/>
                </a:cxn>
              </a:cxnLst>
              <a:rect l="0" t="0" r="r" b="b"/>
              <a:pathLst>
                <a:path w="168" h="198">
                  <a:moveTo>
                    <a:pt x="94" y="116"/>
                  </a:moveTo>
                  <a:lnTo>
                    <a:pt x="128" y="32"/>
                  </a:lnTo>
                  <a:lnTo>
                    <a:pt x="128" y="32"/>
                  </a:lnTo>
                  <a:lnTo>
                    <a:pt x="132" y="22"/>
                  </a:lnTo>
                  <a:lnTo>
                    <a:pt x="132" y="16"/>
                  </a:lnTo>
                  <a:lnTo>
                    <a:pt x="130" y="12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04" y="4"/>
                  </a:lnTo>
                  <a:lnTo>
                    <a:pt x="104" y="0"/>
                  </a:lnTo>
                  <a:lnTo>
                    <a:pt x="168" y="0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4" y="10"/>
                  </a:lnTo>
                  <a:lnTo>
                    <a:pt x="146" y="16"/>
                  </a:lnTo>
                  <a:lnTo>
                    <a:pt x="138" y="30"/>
                  </a:lnTo>
                  <a:lnTo>
                    <a:pt x="84" y="158"/>
                  </a:lnTo>
                  <a:lnTo>
                    <a:pt x="84" y="158"/>
                  </a:lnTo>
                  <a:lnTo>
                    <a:pt x="76" y="178"/>
                  </a:lnTo>
                  <a:lnTo>
                    <a:pt x="66" y="190"/>
                  </a:lnTo>
                  <a:lnTo>
                    <a:pt x="56" y="196"/>
                  </a:lnTo>
                  <a:lnTo>
                    <a:pt x="46" y="198"/>
                  </a:lnTo>
                  <a:lnTo>
                    <a:pt x="38" y="194"/>
                  </a:lnTo>
                  <a:lnTo>
                    <a:pt x="32" y="188"/>
                  </a:lnTo>
                  <a:lnTo>
                    <a:pt x="28" y="182"/>
                  </a:lnTo>
                  <a:lnTo>
                    <a:pt x="28" y="172"/>
                  </a:lnTo>
                  <a:lnTo>
                    <a:pt x="28" y="172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6" y="156"/>
                  </a:lnTo>
                  <a:lnTo>
                    <a:pt x="44" y="154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6" y="160"/>
                  </a:lnTo>
                  <a:lnTo>
                    <a:pt x="58" y="166"/>
                  </a:lnTo>
                  <a:lnTo>
                    <a:pt x="64" y="172"/>
                  </a:lnTo>
                  <a:lnTo>
                    <a:pt x="66" y="174"/>
                  </a:lnTo>
                  <a:lnTo>
                    <a:pt x="70" y="172"/>
                  </a:lnTo>
                  <a:lnTo>
                    <a:pt x="74" y="166"/>
                  </a:lnTo>
                  <a:lnTo>
                    <a:pt x="78" y="154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22"/>
                  </a:lnTo>
                  <a:lnTo>
                    <a:pt x="14" y="14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0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6" y="12"/>
                  </a:lnTo>
                  <a:lnTo>
                    <a:pt x="56" y="18"/>
                  </a:lnTo>
                  <a:lnTo>
                    <a:pt x="58" y="26"/>
                  </a:lnTo>
                  <a:lnTo>
                    <a:pt x="94" y="116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44" name="Freeform 31"/>
            <p:cNvSpPr>
              <a:spLocks/>
            </p:cNvSpPr>
            <p:nvPr/>
          </p:nvSpPr>
          <p:spPr bwMode="auto">
            <a:xfrm>
              <a:off x="3334" y="2372"/>
              <a:ext cx="104" cy="186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50" y="0"/>
                </a:cxn>
                <a:cxn ang="0">
                  <a:pos x="50" y="34"/>
                </a:cxn>
                <a:cxn ang="0">
                  <a:pos x="96" y="34"/>
                </a:cxn>
                <a:cxn ang="0">
                  <a:pos x="94" y="50"/>
                </a:cxn>
                <a:cxn ang="0">
                  <a:pos x="50" y="50"/>
                </a:cxn>
                <a:cxn ang="0">
                  <a:pos x="50" y="142"/>
                </a:cxn>
                <a:cxn ang="0">
                  <a:pos x="50" y="142"/>
                </a:cxn>
                <a:cxn ang="0">
                  <a:pos x="50" y="152"/>
                </a:cxn>
                <a:cxn ang="0">
                  <a:pos x="54" y="158"/>
                </a:cxn>
                <a:cxn ang="0">
                  <a:pos x="58" y="164"/>
                </a:cxn>
                <a:cxn ang="0">
                  <a:pos x="66" y="168"/>
                </a:cxn>
                <a:cxn ang="0">
                  <a:pos x="72" y="168"/>
                </a:cxn>
                <a:cxn ang="0">
                  <a:pos x="82" y="168"/>
                </a:cxn>
                <a:cxn ang="0">
                  <a:pos x="92" y="162"/>
                </a:cxn>
                <a:cxn ang="0">
                  <a:pos x="102" y="154"/>
                </a:cxn>
                <a:cxn ang="0">
                  <a:pos x="104" y="160"/>
                </a:cxn>
                <a:cxn ang="0">
                  <a:pos x="104" y="160"/>
                </a:cxn>
                <a:cxn ang="0">
                  <a:pos x="98" y="168"/>
                </a:cxn>
                <a:cxn ang="0">
                  <a:pos x="92" y="174"/>
                </a:cxn>
                <a:cxn ang="0">
                  <a:pos x="78" y="182"/>
                </a:cxn>
                <a:cxn ang="0">
                  <a:pos x="64" y="186"/>
                </a:cxn>
                <a:cxn ang="0">
                  <a:pos x="50" y="186"/>
                </a:cxn>
                <a:cxn ang="0">
                  <a:pos x="36" y="184"/>
                </a:cxn>
                <a:cxn ang="0">
                  <a:pos x="26" y="178"/>
                </a:cxn>
                <a:cxn ang="0">
                  <a:pos x="22" y="174"/>
                </a:cxn>
                <a:cxn ang="0">
                  <a:pos x="18" y="168"/>
                </a:cxn>
                <a:cxn ang="0">
                  <a:pos x="16" y="162"/>
                </a:cxn>
                <a:cxn ang="0">
                  <a:pos x="16" y="156"/>
                </a:cxn>
                <a:cxn ang="0">
                  <a:pos x="16" y="50"/>
                </a:cxn>
                <a:cxn ang="0">
                  <a:pos x="0" y="50"/>
                </a:cxn>
              </a:cxnLst>
              <a:rect l="0" t="0" r="r" b="b"/>
              <a:pathLst>
                <a:path w="104" h="186">
                  <a:moveTo>
                    <a:pt x="0" y="50"/>
                  </a:moveTo>
                  <a:lnTo>
                    <a:pt x="50" y="0"/>
                  </a:lnTo>
                  <a:lnTo>
                    <a:pt x="50" y="34"/>
                  </a:lnTo>
                  <a:lnTo>
                    <a:pt x="96" y="34"/>
                  </a:lnTo>
                  <a:lnTo>
                    <a:pt x="94" y="50"/>
                  </a:lnTo>
                  <a:lnTo>
                    <a:pt x="50" y="5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0" y="152"/>
                  </a:lnTo>
                  <a:lnTo>
                    <a:pt x="54" y="158"/>
                  </a:lnTo>
                  <a:lnTo>
                    <a:pt x="58" y="164"/>
                  </a:lnTo>
                  <a:lnTo>
                    <a:pt x="66" y="168"/>
                  </a:lnTo>
                  <a:lnTo>
                    <a:pt x="72" y="168"/>
                  </a:lnTo>
                  <a:lnTo>
                    <a:pt x="82" y="168"/>
                  </a:lnTo>
                  <a:lnTo>
                    <a:pt x="92" y="162"/>
                  </a:lnTo>
                  <a:lnTo>
                    <a:pt x="102" y="154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98" y="168"/>
                  </a:lnTo>
                  <a:lnTo>
                    <a:pt x="92" y="174"/>
                  </a:lnTo>
                  <a:lnTo>
                    <a:pt x="78" y="182"/>
                  </a:lnTo>
                  <a:lnTo>
                    <a:pt x="64" y="186"/>
                  </a:lnTo>
                  <a:lnTo>
                    <a:pt x="50" y="186"/>
                  </a:lnTo>
                  <a:lnTo>
                    <a:pt x="36" y="184"/>
                  </a:lnTo>
                  <a:lnTo>
                    <a:pt x="26" y="178"/>
                  </a:lnTo>
                  <a:lnTo>
                    <a:pt x="22" y="174"/>
                  </a:lnTo>
                  <a:lnTo>
                    <a:pt x="18" y="168"/>
                  </a:lnTo>
                  <a:lnTo>
                    <a:pt x="16" y="162"/>
                  </a:lnTo>
                  <a:lnTo>
                    <a:pt x="16" y="156"/>
                  </a:lnTo>
                  <a:lnTo>
                    <a:pt x="16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46" name="Freeform 32"/>
            <p:cNvSpPr>
              <a:spLocks/>
            </p:cNvSpPr>
            <p:nvPr/>
          </p:nvSpPr>
          <p:spPr bwMode="auto">
            <a:xfrm>
              <a:off x="3144" y="2402"/>
              <a:ext cx="112" cy="158"/>
            </a:xfrm>
            <a:custGeom>
              <a:avLst/>
              <a:gdLst/>
              <a:ahLst/>
              <a:cxnLst>
                <a:cxn ang="0">
                  <a:pos x="8" y="102"/>
                </a:cxn>
                <a:cxn ang="0">
                  <a:pos x="12" y="114"/>
                </a:cxn>
                <a:cxn ang="0">
                  <a:pos x="18" y="132"/>
                </a:cxn>
                <a:cxn ang="0">
                  <a:pos x="30" y="144"/>
                </a:cxn>
                <a:cxn ang="0">
                  <a:pos x="46" y="150"/>
                </a:cxn>
                <a:cxn ang="0">
                  <a:pos x="56" y="150"/>
                </a:cxn>
                <a:cxn ang="0">
                  <a:pos x="74" y="144"/>
                </a:cxn>
                <a:cxn ang="0">
                  <a:pos x="80" y="124"/>
                </a:cxn>
                <a:cxn ang="0">
                  <a:pos x="78" y="116"/>
                </a:cxn>
                <a:cxn ang="0">
                  <a:pos x="62" y="102"/>
                </a:cxn>
                <a:cxn ang="0">
                  <a:pos x="44" y="94"/>
                </a:cxn>
                <a:cxn ang="0">
                  <a:pos x="16" y="74"/>
                </a:cxn>
                <a:cxn ang="0">
                  <a:pos x="6" y="60"/>
                </a:cxn>
                <a:cxn ang="0">
                  <a:pos x="0" y="42"/>
                </a:cxn>
                <a:cxn ang="0">
                  <a:pos x="2" y="32"/>
                </a:cxn>
                <a:cxn ang="0">
                  <a:pos x="10" y="16"/>
                </a:cxn>
                <a:cxn ang="0">
                  <a:pos x="26" y="6"/>
                </a:cxn>
                <a:cxn ang="0">
                  <a:pos x="42" y="0"/>
                </a:cxn>
                <a:cxn ang="0">
                  <a:pos x="50" y="0"/>
                </a:cxn>
                <a:cxn ang="0">
                  <a:pos x="80" y="4"/>
                </a:cxn>
                <a:cxn ang="0">
                  <a:pos x="102" y="14"/>
                </a:cxn>
                <a:cxn ang="0">
                  <a:pos x="96" y="52"/>
                </a:cxn>
                <a:cxn ang="0">
                  <a:pos x="94" y="38"/>
                </a:cxn>
                <a:cxn ang="0">
                  <a:pos x="84" y="20"/>
                </a:cxn>
                <a:cxn ang="0">
                  <a:pos x="72" y="10"/>
                </a:cxn>
                <a:cxn ang="0">
                  <a:pos x="58" y="8"/>
                </a:cxn>
                <a:cxn ang="0">
                  <a:pos x="52" y="8"/>
                </a:cxn>
                <a:cxn ang="0">
                  <a:pos x="42" y="10"/>
                </a:cxn>
                <a:cxn ang="0">
                  <a:pos x="32" y="22"/>
                </a:cxn>
                <a:cxn ang="0">
                  <a:pos x="28" y="34"/>
                </a:cxn>
                <a:cxn ang="0">
                  <a:pos x="34" y="42"/>
                </a:cxn>
                <a:cxn ang="0">
                  <a:pos x="70" y="64"/>
                </a:cxn>
                <a:cxn ang="0">
                  <a:pos x="82" y="70"/>
                </a:cxn>
                <a:cxn ang="0">
                  <a:pos x="102" y="88"/>
                </a:cxn>
                <a:cxn ang="0">
                  <a:pos x="112" y="104"/>
                </a:cxn>
                <a:cxn ang="0">
                  <a:pos x="112" y="116"/>
                </a:cxn>
                <a:cxn ang="0">
                  <a:pos x="106" y="136"/>
                </a:cxn>
                <a:cxn ang="0">
                  <a:pos x="90" y="150"/>
                </a:cxn>
                <a:cxn ang="0">
                  <a:pos x="72" y="156"/>
                </a:cxn>
                <a:cxn ang="0">
                  <a:pos x="54" y="158"/>
                </a:cxn>
                <a:cxn ang="0">
                  <a:pos x="26" y="154"/>
                </a:cxn>
                <a:cxn ang="0">
                  <a:pos x="0" y="144"/>
                </a:cxn>
              </a:cxnLst>
              <a:rect l="0" t="0" r="r" b="b"/>
              <a:pathLst>
                <a:path w="112" h="158">
                  <a:moveTo>
                    <a:pt x="0" y="102"/>
                  </a:moveTo>
                  <a:lnTo>
                    <a:pt x="8" y="102"/>
                  </a:lnTo>
                  <a:lnTo>
                    <a:pt x="8" y="102"/>
                  </a:lnTo>
                  <a:lnTo>
                    <a:pt x="12" y="114"/>
                  </a:lnTo>
                  <a:lnTo>
                    <a:pt x="14" y="124"/>
                  </a:lnTo>
                  <a:lnTo>
                    <a:pt x="18" y="132"/>
                  </a:lnTo>
                  <a:lnTo>
                    <a:pt x="24" y="138"/>
                  </a:lnTo>
                  <a:lnTo>
                    <a:pt x="30" y="144"/>
                  </a:lnTo>
                  <a:lnTo>
                    <a:pt x="38" y="148"/>
                  </a:lnTo>
                  <a:lnTo>
                    <a:pt x="46" y="150"/>
                  </a:lnTo>
                  <a:lnTo>
                    <a:pt x="56" y="150"/>
                  </a:lnTo>
                  <a:lnTo>
                    <a:pt x="56" y="150"/>
                  </a:lnTo>
                  <a:lnTo>
                    <a:pt x="66" y="148"/>
                  </a:lnTo>
                  <a:lnTo>
                    <a:pt x="74" y="144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78" y="116"/>
                  </a:lnTo>
                  <a:lnTo>
                    <a:pt x="74" y="110"/>
                  </a:lnTo>
                  <a:lnTo>
                    <a:pt x="62" y="102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30" y="86"/>
                  </a:lnTo>
                  <a:lnTo>
                    <a:pt x="16" y="74"/>
                  </a:lnTo>
                  <a:lnTo>
                    <a:pt x="10" y="68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6" y="24"/>
                  </a:lnTo>
                  <a:lnTo>
                    <a:pt x="10" y="16"/>
                  </a:lnTo>
                  <a:lnTo>
                    <a:pt x="18" y="10"/>
                  </a:lnTo>
                  <a:lnTo>
                    <a:pt x="26" y="6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6" y="0"/>
                  </a:lnTo>
                  <a:lnTo>
                    <a:pt x="80" y="4"/>
                  </a:lnTo>
                  <a:lnTo>
                    <a:pt x="90" y="8"/>
                  </a:lnTo>
                  <a:lnTo>
                    <a:pt x="102" y="14"/>
                  </a:lnTo>
                  <a:lnTo>
                    <a:pt x="104" y="52"/>
                  </a:lnTo>
                  <a:lnTo>
                    <a:pt x="96" y="52"/>
                  </a:lnTo>
                  <a:lnTo>
                    <a:pt x="96" y="52"/>
                  </a:lnTo>
                  <a:lnTo>
                    <a:pt x="94" y="38"/>
                  </a:lnTo>
                  <a:lnTo>
                    <a:pt x="90" y="26"/>
                  </a:lnTo>
                  <a:lnTo>
                    <a:pt x="84" y="20"/>
                  </a:lnTo>
                  <a:lnTo>
                    <a:pt x="78" y="14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2" y="10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0" y="38"/>
                  </a:lnTo>
                  <a:lnTo>
                    <a:pt x="34" y="42"/>
                  </a:lnTo>
                  <a:lnTo>
                    <a:pt x="42" y="50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82" y="70"/>
                  </a:lnTo>
                  <a:lnTo>
                    <a:pt x="96" y="80"/>
                  </a:lnTo>
                  <a:lnTo>
                    <a:pt x="102" y="88"/>
                  </a:lnTo>
                  <a:lnTo>
                    <a:pt x="108" y="96"/>
                  </a:lnTo>
                  <a:lnTo>
                    <a:pt x="112" y="104"/>
                  </a:lnTo>
                  <a:lnTo>
                    <a:pt x="112" y="116"/>
                  </a:lnTo>
                  <a:lnTo>
                    <a:pt x="112" y="116"/>
                  </a:lnTo>
                  <a:lnTo>
                    <a:pt x="110" y="126"/>
                  </a:lnTo>
                  <a:lnTo>
                    <a:pt x="106" y="136"/>
                  </a:lnTo>
                  <a:lnTo>
                    <a:pt x="100" y="144"/>
                  </a:lnTo>
                  <a:lnTo>
                    <a:pt x="90" y="150"/>
                  </a:lnTo>
                  <a:lnTo>
                    <a:pt x="82" y="154"/>
                  </a:lnTo>
                  <a:lnTo>
                    <a:pt x="72" y="156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40" y="158"/>
                  </a:lnTo>
                  <a:lnTo>
                    <a:pt x="26" y="154"/>
                  </a:lnTo>
                  <a:lnTo>
                    <a:pt x="12" y="150"/>
                  </a:lnTo>
                  <a:lnTo>
                    <a:pt x="0" y="14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47" name="Freeform 33"/>
            <p:cNvSpPr>
              <a:spLocks/>
            </p:cNvSpPr>
            <p:nvPr/>
          </p:nvSpPr>
          <p:spPr bwMode="auto">
            <a:xfrm>
              <a:off x="3036" y="2402"/>
              <a:ext cx="108" cy="154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54" y="32"/>
                </a:cxn>
                <a:cxn ang="0">
                  <a:pos x="60" y="18"/>
                </a:cxn>
                <a:cxn ang="0">
                  <a:pos x="68" y="8"/>
                </a:cxn>
                <a:cxn ang="0">
                  <a:pos x="78" y="2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6" y="2"/>
                </a:cxn>
                <a:cxn ang="0">
                  <a:pos x="104" y="6"/>
                </a:cxn>
                <a:cxn ang="0">
                  <a:pos x="108" y="14"/>
                </a:cxn>
                <a:cxn ang="0">
                  <a:pos x="108" y="22"/>
                </a:cxn>
                <a:cxn ang="0">
                  <a:pos x="108" y="22"/>
                </a:cxn>
                <a:cxn ang="0">
                  <a:pos x="104" y="30"/>
                </a:cxn>
                <a:cxn ang="0">
                  <a:pos x="96" y="36"/>
                </a:cxn>
                <a:cxn ang="0">
                  <a:pos x="92" y="38"/>
                </a:cxn>
                <a:cxn ang="0">
                  <a:pos x="88" y="38"/>
                </a:cxn>
                <a:cxn ang="0">
                  <a:pos x="84" y="36"/>
                </a:cxn>
                <a:cxn ang="0">
                  <a:pos x="82" y="34"/>
                </a:cxn>
                <a:cxn ang="0">
                  <a:pos x="82" y="34"/>
                </a:cxn>
                <a:cxn ang="0">
                  <a:pos x="74" y="28"/>
                </a:cxn>
                <a:cxn ang="0">
                  <a:pos x="68" y="26"/>
                </a:cxn>
                <a:cxn ang="0">
                  <a:pos x="64" y="28"/>
                </a:cxn>
                <a:cxn ang="0">
                  <a:pos x="60" y="30"/>
                </a:cxn>
                <a:cxn ang="0">
                  <a:pos x="56" y="36"/>
                </a:cxn>
                <a:cxn ang="0">
                  <a:pos x="54" y="40"/>
                </a:cxn>
                <a:cxn ang="0">
                  <a:pos x="54" y="52"/>
                </a:cxn>
                <a:cxn ang="0">
                  <a:pos x="54" y="128"/>
                </a:cxn>
                <a:cxn ang="0">
                  <a:pos x="54" y="128"/>
                </a:cxn>
                <a:cxn ang="0">
                  <a:pos x="54" y="140"/>
                </a:cxn>
                <a:cxn ang="0">
                  <a:pos x="58" y="146"/>
                </a:cxn>
                <a:cxn ang="0">
                  <a:pos x="64" y="150"/>
                </a:cxn>
                <a:cxn ang="0">
                  <a:pos x="74" y="150"/>
                </a:cxn>
                <a:cxn ang="0">
                  <a:pos x="74" y="154"/>
                </a:cxn>
                <a:cxn ang="0">
                  <a:pos x="0" y="154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10" y="150"/>
                </a:cxn>
                <a:cxn ang="0">
                  <a:pos x="18" y="146"/>
                </a:cxn>
                <a:cxn ang="0">
                  <a:pos x="22" y="140"/>
                </a:cxn>
                <a:cxn ang="0">
                  <a:pos x="24" y="128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22" y="36"/>
                </a:cxn>
                <a:cxn ang="0">
                  <a:pos x="20" y="30"/>
                </a:cxn>
                <a:cxn ang="0">
                  <a:pos x="14" y="26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30" y="12"/>
                </a:cxn>
                <a:cxn ang="0">
                  <a:pos x="54" y="0"/>
                </a:cxn>
                <a:cxn ang="0">
                  <a:pos x="54" y="32"/>
                </a:cxn>
              </a:cxnLst>
              <a:rect l="0" t="0" r="r" b="b"/>
              <a:pathLst>
                <a:path w="108" h="154">
                  <a:moveTo>
                    <a:pt x="54" y="32"/>
                  </a:moveTo>
                  <a:lnTo>
                    <a:pt x="54" y="32"/>
                  </a:lnTo>
                  <a:lnTo>
                    <a:pt x="60" y="18"/>
                  </a:lnTo>
                  <a:lnTo>
                    <a:pt x="68" y="8"/>
                  </a:lnTo>
                  <a:lnTo>
                    <a:pt x="78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2"/>
                  </a:lnTo>
                  <a:lnTo>
                    <a:pt x="104" y="6"/>
                  </a:lnTo>
                  <a:lnTo>
                    <a:pt x="108" y="14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04" y="30"/>
                  </a:lnTo>
                  <a:lnTo>
                    <a:pt x="96" y="36"/>
                  </a:lnTo>
                  <a:lnTo>
                    <a:pt x="92" y="38"/>
                  </a:lnTo>
                  <a:lnTo>
                    <a:pt x="88" y="38"/>
                  </a:lnTo>
                  <a:lnTo>
                    <a:pt x="84" y="36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4" y="28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0" y="30"/>
                  </a:lnTo>
                  <a:lnTo>
                    <a:pt x="56" y="36"/>
                  </a:lnTo>
                  <a:lnTo>
                    <a:pt x="54" y="40"/>
                  </a:lnTo>
                  <a:lnTo>
                    <a:pt x="54" y="52"/>
                  </a:lnTo>
                  <a:lnTo>
                    <a:pt x="54" y="128"/>
                  </a:lnTo>
                  <a:lnTo>
                    <a:pt x="54" y="128"/>
                  </a:lnTo>
                  <a:lnTo>
                    <a:pt x="54" y="140"/>
                  </a:lnTo>
                  <a:lnTo>
                    <a:pt x="58" y="146"/>
                  </a:lnTo>
                  <a:lnTo>
                    <a:pt x="64" y="150"/>
                  </a:lnTo>
                  <a:lnTo>
                    <a:pt x="74" y="150"/>
                  </a:lnTo>
                  <a:lnTo>
                    <a:pt x="74" y="154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0" y="150"/>
                  </a:lnTo>
                  <a:lnTo>
                    <a:pt x="18" y="146"/>
                  </a:lnTo>
                  <a:lnTo>
                    <a:pt x="22" y="140"/>
                  </a:lnTo>
                  <a:lnTo>
                    <a:pt x="24" y="12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36"/>
                  </a:lnTo>
                  <a:lnTo>
                    <a:pt x="20" y="30"/>
                  </a:lnTo>
                  <a:lnTo>
                    <a:pt x="14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30" y="12"/>
                  </a:lnTo>
                  <a:lnTo>
                    <a:pt x="54" y="0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49" name="Freeform 34"/>
            <p:cNvSpPr>
              <a:spLocks noEditPoints="1"/>
            </p:cNvSpPr>
            <p:nvPr/>
          </p:nvSpPr>
          <p:spPr bwMode="auto">
            <a:xfrm>
              <a:off x="2898" y="2404"/>
              <a:ext cx="138" cy="154"/>
            </a:xfrm>
            <a:custGeom>
              <a:avLst/>
              <a:gdLst/>
              <a:ahLst/>
              <a:cxnLst>
                <a:cxn ang="0">
                  <a:pos x="88" y="132"/>
                </a:cxn>
                <a:cxn ang="0">
                  <a:pos x="76" y="132"/>
                </a:cxn>
                <a:cxn ang="0">
                  <a:pos x="66" y="128"/>
                </a:cxn>
                <a:cxn ang="0">
                  <a:pos x="48" y="118"/>
                </a:cxn>
                <a:cxn ang="0">
                  <a:pos x="36" y="100"/>
                </a:cxn>
                <a:cxn ang="0">
                  <a:pos x="30" y="78"/>
                </a:cxn>
                <a:cxn ang="0">
                  <a:pos x="30" y="56"/>
                </a:cxn>
                <a:cxn ang="0">
                  <a:pos x="138" y="56"/>
                </a:cxn>
                <a:cxn ang="0">
                  <a:pos x="136" y="40"/>
                </a:cxn>
                <a:cxn ang="0">
                  <a:pos x="124" y="20"/>
                </a:cxn>
                <a:cxn ang="0">
                  <a:pos x="110" y="6"/>
                </a:cxn>
                <a:cxn ang="0">
                  <a:pos x="90" y="0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38" y="8"/>
                </a:cxn>
                <a:cxn ang="0">
                  <a:pos x="16" y="26"/>
                </a:cxn>
                <a:cxn ang="0">
                  <a:pos x="4" y="52"/>
                </a:cxn>
                <a:cxn ang="0">
                  <a:pos x="0" y="84"/>
                </a:cxn>
                <a:cxn ang="0">
                  <a:pos x="2" y="100"/>
                </a:cxn>
                <a:cxn ang="0">
                  <a:pos x="14" y="124"/>
                </a:cxn>
                <a:cxn ang="0">
                  <a:pos x="30" y="142"/>
                </a:cxn>
                <a:cxn ang="0">
                  <a:pos x="54" y="152"/>
                </a:cxn>
                <a:cxn ang="0">
                  <a:pos x="66" y="154"/>
                </a:cxn>
                <a:cxn ang="0">
                  <a:pos x="72" y="154"/>
                </a:cxn>
                <a:cxn ang="0">
                  <a:pos x="96" y="150"/>
                </a:cxn>
                <a:cxn ang="0">
                  <a:pos x="116" y="136"/>
                </a:cxn>
                <a:cxn ang="0">
                  <a:pos x="130" y="120"/>
                </a:cxn>
                <a:cxn ang="0">
                  <a:pos x="138" y="106"/>
                </a:cxn>
                <a:cxn ang="0">
                  <a:pos x="132" y="102"/>
                </a:cxn>
                <a:cxn ang="0">
                  <a:pos x="114" y="124"/>
                </a:cxn>
                <a:cxn ang="0">
                  <a:pos x="88" y="132"/>
                </a:cxn>
                <a:cxn ang="0">
                  <a:pos x="66" y="8"/>
                </a:cxn>
                <a:cxn ang="0">
                  <a:pos x="74" y="8"/>
                </a:cxn>
                <a:cxn ang="0">
                  <a:pos x="78" y="8"/>
                </a:cxn>
                <a:cxn ang="0">
                  <a:pos x="88" y="14"/>
                </a:cxn>
                <a:cxn ang="0">
                  <a:pos x="96" y="32"/>
                </a:cxn>
                <a:cxn ang="0">
                  <a:pos x="66" y="48"/>
                </a:cxn>
                <a:cxn ang="0">
                  <a:pos x="32" y="48"/>
                </a:cxn>
                <a:cxn ang="0">
                  <a:pos x="36" y="28"/>
                </a:cxn>
                <a:cxn ang="0">
                  <a:pos x="44" y="18"/>
                </a:cxn>
                <a:cxn ang="0">
                  <a:pos x="56" y="10"/>
                </a:cxn>
                <a:cxn ang="0">
                  <a:pos x="66" y="8"/>
                </a:cxn>
              </a:cxnLst>
              <a:rect l="0" t="0" r="r" b="b"/>
              <a:pathLst>
                <a:path w="138" h="154">
                  <a:moveTo>
                    <a:pt x="88" y="132"/>
                  </a:moveTo>
                  <a:lnTo>
                    <a:pt x="88" y="132"/>
                  </a:lnTo>
                  <a:lnTo>
                    <a:pt x="82" y="132"/>
                  </a:lnTo>
                  <a:lnTo>
                    <a:pt x="76" y="132"/>
                  </a:lnTo>
                  <a:lnTo>
                    <a:pt x="66" y="128"/>
                  </a:lnTo>
                  <a:lnTo>
                    <a:pt x="66" y="128"/>
                  </a:lnTo>
                  <a:lnTo>
                    <a:pt x="56" y="124"/>
                  </a:lnTo>
                  <a:lnTo>
                    <a:pt x="48" y="118"/>
                  </a:lnTo>
                  <a:lnTo>
                    <a:pt x="42" y="110"/>
                  </a:lnTo>
                  <a:lnTo>
                    <a:pt x="36" y="100"/>
                  </a:lnTo>
                  <a:lnTo>
                    <a:pt x="32" y="90"/>
                  </a:lnTo>
                  <a:lnTo>
                    <a:pt x="30" y="78"/>
                  </a:lnTo>
                  <a:lnTo>
                    <a:pt x="28" y="68"/>
                  </a:lnTo>
                  <a:lnTo>
                    <a:pt x="30" y="56"/>
                  </a:lnTo>
                  <a:lnTo>
                    <a:pt x="66" y="56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6" y="40"/>
                  </a:lnTo>
                  <a:lnTo>
                    <a:pt x="130" y="30"/>
                  </a:lnTo>
                  <a:lnTo>
                    <a:pt x="124" y="20"/>
                  </a:lnTo>
                  <a:lnTo>
                    <a:pt x="118" y="12"/>
                  </a:lnTo>
                  <a:lnTo>
                    <a:pt x="110" y="6"/>
                  </a:lnTo>
                  <a:lnTo>
                    <a:pt x="100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2"/>
                  </a:lnTo>
                  <a:lnTo>
                    <a:pt x="38" y="8"/>
                  </a:lnTo>
                  <a:lnTo>
                    <a:pt x="26" y="16"/>
                  </a:lnTo>
                  <a:lnTo>
                    <a:pt x="16" y="26"/>
                  </a:lnTo>
                  <a:lnTo>
                    <a:pt x="10" y="38"/>
                  </a:lnTo>
                  <a:lnTo>
                    <a:pt x="4" y="52"/>
                  </a:lnTo>
                  <a:lnTo>
                    <a:pt x="0" y="6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100"/>
                  </a:lnTo>
                  <a:lnTo>
                    <a:pt x="6" y="114"/>
                  </a:lnTo>
                  <a:lnTo>
                    <a:pt x="14" y="124"/>
                  </a:lnTo>
                  <a:lnTo>
                    <a:pt x="22" y="134"/>
                  </a:lnTo>
                  <a:lnTo>
                    <a:pt x="30" y="142"/>
                  </a:lnTo>
                  <a:lnTo>
                    <a:pt x="42" y="148"/>
                  </a:lnTo>
                  <a:lnTo>
                    <a:pt x="54" y="152"/>
                  </a:lnTo>
                  <a:lnTo>
                    <a:pt x="66" y="154"/>
                  </a:lnTo>
                  <a:lnTo>
                    <a:pt x="66" y="154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84" y="154"/>
                  </a:lnTo>
                  <a:lnTo>
                    <a:pt x="96" y="150"/>
                  </a:lnTo>
                  <a:lnTo>
                    <a:pt x="108" y="144"/>
                  </a:lnTo>
                  <a:lnTo>
                    <a:pt x="116" y="136"/>
                  </a:lnTo>
                  <a:lnTo>
                    <a:pt x="124" y="128"/>
                  </a:lnTo>
                  <a:lnTo>
                    <a:pt x="130" y="120"/>
                  </a:lnTo>
                  <a:lnTo>
                    <a:pt x="136" y="112"/>
                  </a:lnTo>
                  <a:lnTo>
                    <a:pt x="138" y="106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24" y="114"/>
                  </a:lnTo>
                  <a:lnTo>
                    <a:pt x="114" y="124"/>
                  </a:lnTo>
                  <a:lnTo>
                    <a:pt x="102" y="128"/>
                  </a:lnTo>
                  <a:lnTo>
                    <a:pt x="88" y="132"/>
                  </a:lnTo>
                  <a:lnTo>
                    <a:pt x="88" y="132"/>
                  </a:lnTo>
                  <a:close/>
                  <a:moveTo>
                    <a:pt x="66" y="8"/>
                  </a:moveTo>
                  <a:lnTo>
                    <a:pt x="66" y="8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8" y="8"/>
                  </a:lnTo>
                  <a:lnTo>
                    <a:pt x="84" y="10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32"/>
                  </a:lnTo>
                  <a:lnTo>
                    <a:pt x="98" y="48"/>
                  </a:lnTo>
                  <a:lnTo>
                    <a:pt x="66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4" y="38"/>
                  </a:lnTo>
                  <a:lnTo>
                    <a:pt x="36" y="28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50" y="14"/>
                  </a:lnTo>
                  <a:lnTo>
                    <a:pt x="56" y="10"/>
                  </a:lnTo>
                  <a:lnTo>
                    <a:pt x="66" y="8"/>
                  </a:lnTo>
                  <a:lnTo>
                    <a:pt x="66" y="8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51" name="Freeform 35"/>
            <p:cNvSpPr>
              <a:spLocks/>
            </p:cNvSpPr>
            <p:nvPr/>
          </p:nvSpPr>
          <p:spPr bwMode="auto">
            <a:xfrm>
              <a:off x="2752" y="2406"/>
              <a:ext cx="164" cy="156"/>
            </a:xfrm>
            <a:custGeom>
              <a:avLst/>
              <a:gdLst/>
              <a:ahLst/>
              <a:cxnLst>
                <a:cxn ang="0">
                  <a:pos x="24" y="26"/>
                </a:cxn>
                <a:cxn ang="0">
                  <a:pos x="24" y="26"/>
                </a:cxn>
                <a:cxn ang="0">
                  <a:pos x="22" y="22"/>
                </a:cxn>
                <a:cxn ang="0">
                  <a:pos x="18" y="16"/>
                </a:cxn>
                <a:cxn ang="0">
                  <a:pos x="10" y="8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72" y="0"/>
                </a:cxn>
                <a:cxn ang="0">
                  <a:pos x="72" y="4"/>
                </a:cxn>
                <a:cxn ang="0">
                  <a:pos x="72" y="4"/>
                </a:cxn>
                <a:cxn ang="0">
                  <a:pos x="62" y="4"/>
                </a:cxn>
                <a:cxn ang="0">
                  <a:pos x="60" y="6"/>
                </a:cxn>
                <a:cxn ang="0">
                  <a:pos x="56" y="10"/>
                </a:cxn>
                <a:cxn ang="0">
                  <a:pos x="56" y="14"/>
                </a:cxn>
                <a:cxn ang="0">
                  <a:pos x="56" y="18"/>
                </a:cxn>
                <a:cxn ang="0">
                  <a:pos x="58" y="32"/>
                </a:cxn>
                <a:cxn ang="0">
                  <a:pos x="92" y="108"/>
                </a:cxn>
                <a:cxn ang="0">
                  <a:pos x="126" y="30"/>
                </a:cxn>
                <a:cxn ang="0">
                  <a:pos x="126" y="30"/>
                </a:cxn>
                <a:cxn ang="0">
                  <a:pos x="128" y="24"/>
                </a:cxn>
                <a:cxn ang="0">
                  <a:pos x="128" y="18"/>
                </a:cxn>
                <a:cxn ang="0">
                  <a:pos x="128" y="14"/>
                </a:cxn>
                <a:cxn ang="0">
                  <a:pos x="126" y="10"/>
                </a:cxn>
                <a:cxn ang="0">
                  <a:pos x="120" y="6"/>
                </a:cxn>
                <a:cxn ang="0">
                  <a:pos x="112" y="4"/>
                </a:cxn>
                <a:cxn ang="0">
                  <a:pos x="112" y="0"/>
                </a:cxn>
                <a:cxn ang="0">
                  <a:pos x="164" y="0"/>
                </a:cxn>
                <a:cxn ang="0">
                  <a:pos x="164" y="4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50" y="8"/>
                </a:cxn>
                <a:cxn ang="0">
                  <a:pos x="144" y="16"/>
                </a:cxn>
                <a:cxn ang="0">
                  <a:pos x="136" y="30"/>
                </a:cxn>
                <a:cxn ang="0">
                  <a:pos x="84" y="156"/>
                </a:cxn>
                <a:cxn ang="0">
                  <a:pos x="24" y="26"/>
                </a:cxn>
              </a:cxnLst>
              <a:rect l="0" t="0" r="r" b="b"/>
              <a:pathLst>
                <a:path w="164" h="156">
                  <a:moveTo>
                    <a:pt x="24" y="26"/>
                  </a:moveTo>
                  <a:lnTo>
                    <a:pt x="24" y="26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8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2" y="4"/>
                  </a:lnTo>
                  <a:lnTo>
                    <a:pt x="60" y="6"/>
                  </a:lnTo>
                  <a:lnTo>
                    <a:pt x="56" y="10"/>
                  </a:lnTo>
                  <a:lnTo>
                    <a:pt x="56" y="14"/>
                  </a:lnTo>
                  <a:lnTo>
                    <a:pt x="56" y="18"/>
                  </a:lnTo>
                  <a:lnTo>
                    <a:pt x="58" y="32"/>
                  </a:lnTo>
                  <a:lnTo>
                    <a:pt x="92" y="10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8" y="24"/>
                  </a:lnTo>
                  <a:lnTo>
                    <a:pt x="128" y="18"/>
                  </a:lnTo>
                  <a:lnTo>
                    <a:pt x="128" y="14"/>
                  </a:lnTo>
                  <a:lnTo>
                    <a:pt x="126" y="10"/>
                  </a:lnTo>
                  <a:lnTo>
                    <a:pt x="120" y="6"/>
                  </a:lnTo>
                  <a:lnTo>
                    <a:pt x="112" y="4"/>
                  </a:lnTo>
                  <a:lnTo>
                    <a:pt x="112" y="0"/>
                  </a:lnTo>
                  <a:lnTo>
                    <a:pt x="164" y="0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56" y="4"/>
                  </a:lnTo>
                  <a:lnTo>
                    <a:pt x="150" y="8"/>
                  </a:lnTo>
                  <a:lnTo>
                    <a:pt x="144" y="16"/>
                  </a:lnTo>
                  <a:lnTo>
                    <a:pt x="136" y="30"/>
                  </a:lnTo>
                  <a:lnTo>
                    <a:pt x="84" y="156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52" name="Freeform 36"/>
            <p:cNvSpPr>
              <a:spLocks/>
            </p:cNvSpPr>
            <p:nvPr/>
          </p:nvSpPr>
          <p:spPr bwMode="auto">
            <a:xfrm>
              <a:off x="2526" y="2404"/>
              <a:ext cx="166" cy="154"/>
            </a:xfrm>
            <a:custGeom>
              <a:avLst/>
              <a:gdLst/>
              <a:ahLst/>
              <a:cxnLst>
                <a:cxn ang="0">
                  <a:pos x="54" y="36"/>
                </a:cxn>
                <a:cxn ang="0">
                  <a:pos x="64" y="18"/>
                </a:cxn>
                <a:cxn ang="0">
                  <a:pos x="78" y="8"/>
                </a:cxn>
                <a:cxn ang="0">
                  <a:pos x="106" y="2"/>
                </a:cxn>
                <a:cxn ang="0">
                  <a:pos x="116" y="2"/>
                </a:cxn>
                <a:cxn ang="0">
                  <a:pos x="132" y="8"/>
                </a:cxn>
                <a:cxn ang="0">
                  <a:pos x="144" y="20"/>
                </a:cxn>
                <a:cxn ang="0">
                  <a:pos x="148" y="42"/>
                </a:cxn>
                <a:cxn ang="0">
                  <a:pos x="150" y="128"/>
                </a:cxn>
                <a:cxn ang="0">
                  <a:pos x="150" y="140"/>
                </a:cxn>
                <a:cxn ang="0">
                  <a:pos x="158" y="150"/>
                </a:cxn>
                <a:cxn ang="0">
                  <a:pos x="166" y="154"/>
                </a:cxn>
                <a:cxn ang="0">
                  <a:pos x="102" y="150"/>
                </a:cxn>
                <a:cxn ang="0">
                  <a:pos x="110" y="150"/>
                </a:cxn>
                <a:cxn ang="0">
                  <a:pos x="118" y="138"/>
                </a:cxn>
                <a:cxn ang="0">
                  <a:pos x="118" y="54"/>
                </a:cxn>
                <a:cxn ang="0">
                  <a:pos x="118" y="46"/>
                </a:cxn>
                <a:cxn ang="0">
                  <a:pos x="112" y="34"/>
                </a:cxn>
                <a:cxn ang="0">
                  <a:pos x="98" y="24"/>
                </a:cxn>
                <a:cxn ang="0">
                  <a:pos x="74" y="26"/>
                </a:cxn>
                <a:cxn ang="0">
                  <a:pos x="60" y="38"/>
                </a:cxn>
                <a:cxn ang="0">
                  <a:pos x="54" y="52"/>
                </a:cxn>
                <a:cxn ang="0">
                  <a:pos x="54" y="128"/>
                </a:cxn>
                <a:cxn ang="0">
                  <a:pos x="56" y="140"/>
                </a:cxn>
                <a:cxn ang="0">
                  <a:pos x="70" y="150"/>
                </a:cxn>
                <a:cxn ang="0">
                  <a:pos x="80" y="154"/>
                </a:cxn>
                <a:cxn ang="0">
                  <a:pos x="0" y="150"/>
                </a:cxn>
                <a:cxn ang="0">
                  <a:pos x="10" y="150"/>
                </a:cxn>
                <a:cxn ang="0">
                  <a:pos x="22" y="136"/>
                </a:cxn>
                <a:cxn ang="0">
                  <a:pos x="22" y="52"/>
                </a:cxn>
                <a:cxn ang="0">
                  <a:pos x="22" y="38"/>
                </a:cxn>
                <a:cxn ang="0">
                  <a:pos x="12" y="26"/>
                </a:cxn>
                <a:cxn ang="0">
                  <a:pos x="2" y="24"/>
                </a:cxn>
                <a:cxn ang="0">
                  <a:pos x="54" y="0"/>
                </a:cxn>
              </a:cxnLst>
              <a:rect l="0" t="0" r="r" b="b"/>
              <a:pathLst>
                <a:path w="166" h="154">
                  <a:moveTo>
                    <a:pt x="54" y="36"/>
                  </a:moveTo>
                  <a:lnTo>
                    <a:pt x="54" y="36"/>
                  </a:lnTo>
                  <a:lnTo>
                    <a:pt x="60" y="26"/>
                  </a:lnTo>
                  <a:lnTo>
                    <a:pt x="64" y="18"/>
                  </a:lnTo>
                  <a:lnTo>
                    <a:pt x="72" y="12"/>
                  </a:lnTo>
                  <a:lnTo>
                    <a:pt x="78" y="8"/>
                  </a:lnTo>
                  <a:lnTo>
                    <a:pt x="92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2" y="8"/>
                  </a:lnTo>
                  <a:lnTo>
                    <a:pt x="138" y="14"/>
                  </a:lnTo>
                  <a:lnTo>
                    <a:pt x="144" y="20"/>
                  </a:lnTo>
                  <a:lnTo>
                    <a:pt x="146" y="30"/>
                  </a:lnTo>
                  <a:lnTo>
                    <a:pt x="148" y="42"/>
                  </a:lnTo>
                  <a:lnTo>
                    <a:pt x="150" y="58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50" y="140"/>
                  </a:lnTo>
                  <a:lnTo>
                    <a:pt x="152" y="146"/>
                  </a:lnTo>
                  <a:lnTo>
                    <a:pt x="158" y="150"/>
                  </a:lnTo>
                  <a:lnTo>
                    <a:pt x="164" y="150"/>
                  </a:lnTo>
                  <a:lnTo>
                    <a:pt x="166" y="154"/>
                  </a:lnTo>
                  <a:lnTo>
                    <a:pt x="104" y="154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10" y="150"/>
                  </a:lnTo>
                  <a:lnTo>
                    <a:pt x="116" y="144"/>
                  </a:lnTo>
                  <a:lnTo>
                    <a:pt x="118" y="138"/>
                  </a:lnTo>
                  <a:lnTo>
                    <a:pt x="118" y="126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18" y="46"/>
                  </a:lnTo>
                  <a:lnTo>
                    <a:pt x="116" y="40"/>
                  </a:lnTo>
                  <a:lnTo>
                    <a:pt x="112" y="34"/>
                  </a:lnTo>
                  <a:lnTo>
                    <a:pt x="108" y="30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74" y="26"/>
                  </a:lnTo>
                  <a:lnTo>
                    <a:pt x="64" y="34"/>
                  </a:lnTo>
                  <a:lnTo>
                    <a:pt x="60" y="38"/>
                  </a:lnTo>
                  <a:lnTo>
                    <a:pt x="56" y="44"/>
                  </a:lnTo>
                  <a:lnTo>
                    <a:pt x="54" y="52"/>
                  </a:lnTo>
                  <a:lnTo>
                    <a:pt x="54" y="60"/>
                  </a:lnTo>
                  <a:lnTo>
                    <a:pt x="54" y="128"/>
                  </a:lnTo>
                  <a:lnTo>
                    <a:pt x="54" y="128"/>
                  </a:lnTo>
                  <a:lnTo>
                    <a:pt x="56" y="140"/>
                  </a:lnTo>
                  <a:lnTo>
                    <a:pt x="62" y="146"/>
                  </a:lnTo>
                  <a:lnTo>
                    <a:pt x="70" y="150"/>
                  </a:lnTo>
                  <a:lnTo>
                    <a:pt x="80" y="150"/>
                  </a:lnTo>
                  <a:lnTo>
                    <a:pt x="80" y="154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0" y="150"/>
                  </a:lnTo>
                  <a:lnTo>
                    <a:pt x="18" y="144"/>
                  </a:lnTo>
                  <a:lnTo>
                    <a:pt x="22" y="136"/>
                  </a:lnTo>
                  <a:lnTo>
                    <a:pt x="22" y="12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2" y="38"/>
                  </a:lnTo>
                  <a:lnTo>
                    <a:pt x="18" y="30"/>
                  </a:lnTo>
                  <a:lnTo>
                    <a:pt x="1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8" y="14"/>
                  </a:lnTo>
                  <a:lnTo>
                    <a:pt x="54" y="0"/>
                  </a:lnTo>
                  <a:lnTo>
                    <a:pt x="54" y="36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53" name="Freeform 37"/>
            <p:cNvSpPr>
              <a:spLocks/>
            </p:cNvSpPr>
            <p:nvPr/>
          </p:nvSpPr>
          <p:spPr bwMode="auto">
            <a:xfrm>
              <a:off x="2320" y="2334"/>
              <a:ext cx="230" cy="2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0"/>
                </a:cxn>
                <a:cxn ang="0">
                  <a:pos x="84" y="10"/>
                </a:cxn>
                <a:cxn ang="0">
                  <a:pos x="74" y="14"/>
                </a:cxn>
                <a:cxn ang="0">
                  <a:pos x="68" y="24"/>
                </a:cxn>
                <a:cxn ang="0">
                  <a:pos x="66" y="42"/>
                </a:cxn>
                <a:cxn ang="0">
                  <a:pos x="66" y="154"/>
                </a:cxn>
                <a:cxn ang="0">
                  <a:pos x="70" y="186"/>
                </a:cxn>
                <a:cxn ang="0">
                  <a:pos x="82" y="208"/>
                </a:cxn>
                <a:cxn ang="0">
                  <a:pos x="100" y="218"/>
                </a:cxn>
                <a:cxn ang="0">
                  <a:pos x="126" y="220"/>
                </a:cxn>
                <a:cxn ang="0">
                  <a:pos x="136" y="220"/>
                </a:cxn>
                <a:cxn ang="0">
                  <a:pos x="156" y="210"/>
                </a:cxn>
                <a:cxn ang="0">
                  <a:pos x="174" y="192"/>
                </a:cxn>
                <a:cxn ang="0">
                  <a:pos x="184" y="166"/>
                </a:cxn>
                <a:cxn ang="0">
                  <a:pos x="186" y="36"/>
                </a:cxn>
                <a:cxn ang="0">
                  <a:pos x="186" y="26"/>
                </a:cxn>
                <a:cxn ang="0">
                  <a:pos x="178" y="14"/>
                </a:cxn>
                <a:cxn ang="0">
                  <a:pos x="162" y="10"/>
                </a:cxn>
                <a:cxn ang="0">
                  <a:pos x="154" y="0"/>
                </a:cxn>
                <a:cxn ang="0">
                  <a:pos x="230" y="10"/>
                </a:cxn>
                <a:cxn ang="0">
                  <a:pos x="222" y="10"/>
                </a:cxn>
                <a:cxn ang="0">
                  <a:pos x="206" y="14"/>
                </a:cxn>
                <a:cxn ang="0">
                  <a:pos x="200" y="26"/>
                </a:cxn>
                <a:cxn ang="0">
                  <a:pos x="198" y="156"/>
                </a:cxn>
                <a:cxn ang="0">
                  <a:pos x="196" y="174"/>
                </a:cxn>
                <a:cxn ang="0">
                  <a:pos x="182" y="204"/>
                </a:cxn>
                <a:cxn ang="0">
                  <a:pos x="158" y="222"/>
                </a:cxn>
                <a:cxn ang="0">
                  <a:pos x="132" y="232"/>
                </a:cxn>
                <a:cxn ang="0">
                  <a:pos x="120" y="232"/>
                </a:cxn>
                <a:cxn ang="0">
                  <a:pos x="88" y="230"/>
                </a:cxn>
                <a:cxn ang="0">
                  <a:pos x="60" y="220"/>
                </a:cxn>
                <a:cxn ang="0">
                  <a:pos x="42" y="204"/>
                </a:cxn>
                <a:cxn ang="0">
                  <a:pos x="34" y="188"/>
                </a:cxn>
                <a:cxn ang="0">
                  <a:pos x="30" y="168"/>
                </a:cxn>
                <a:cxn ang="0">
                  <a:pos x="30" y="38"/>
                </a:cxn>
                <a:cxn ang="0">
                  <a:pos x="28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0" y="10"/>
                </a:cxn>
              </a:cxnLst>
              <a:rect l="0" t="0" r="r" b="b"/>
              <a:pathLst>
                <a:path w="230" h="232">
                  <a:moveTo>
                    <a:pt x="0" y="10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4" y="10"/>
                  </a:lnTo>
                  <a:lnTo>
                    <a:pt x="78" y="12"/>
                  </a:lnTo>
                  <a:lnTo>
                    <a:pt x="74" y="14"/>
                  </a:lnTo>
                  <a:lnTo>
                    <a:pt x="70" y="18"/>
                  </a:lnTo>
                  <a:lnTo>
                    <a:pt x="68" y="24"/>
                  </a:lnTo>
                  <a:lnTo>
                    <a:pt x="66" y="32"/>
                  </a:lnTo>
                  <a:lnTo>
                    <a:pt x="66" y="42"/>
                  </a:lnTo>
                  <a:lnTo>
                    <a:pt x="66" y="154"/>
                  </a:lnTo>
                  <a:lnTo>
                    <a:pt x="66" y="154"/>
                  </a:lnTo>
                  <a:lnTo>
                    <a:pt x="66" y="172"/>
                  </a:lnTo>
                  <a:lnTo>
                    <a:pt x="70" y="186"/>
                  </a:lnTo>
                  <a:lnTo>
                    <a:pt x="74" y="198"/>
                  </a:lnTo>
                  <a:lnTo>
                    <a:pt x="82" y="208"/>
                  </a:lnTo>
                  <a:lnTo>
                    <a:pt x="90" y="214"/>
                  </a:lnTo>
                  <a:lnTo>
                    <a:pt x="100" y="218"/>
                  </a:lnTo>
                  <a:lnTo>
                    <a:pt x="112" y="220"/>
                  </a:lnTo>
                  <a:lnTo>
                    <a:pt x="126" y="220"/>
                  </a:lnTo>
                  <a:lnTo>
                    <a:pt x="126" y="220"/>
                  </a:lnTo>
                  <a:lnTo>
                    <a:pt x="136" y="220"/>
                  </a:lnTo>
                  <a:lnTo>
                    <a:pt x="146" y="216"/>
                  </a:lnTo>
                  <a:lnTo>
                    <a:pt x="156" y="210"/>
                  </a:lnTo>
                  <a:lnTo>
                    <a:pt x="166" y="202"/>
                  </a:lnTo>
                  <a:lnTo>
                    <a:pt x="174" y="192"/>
                  </a:lnTo>
                  <a:lnTo>
                    <a:pt x="180" y="180"/>
                  </a:lnTo>
                  <a:lnTo>
                    <a:pt x="184" y="166"/>
                  </a:lnTo>
                  <a:lnTo>
                    <a:pt x="186" y="154"/>
                  </a:lnTo>
                  <a:lnTo>
                    <a:pt x="186" y="36"/>
                  </a:lnTo>
                  <a:lnTo>
                    <a:pt x="186" y="36"/>
                  </a:lnTo>
                  <a:lnTo>
                    <a:pt x="186" y="26"/>
                  </a:lnTo>
                  <a:lnTo>
                    <a:pt x="182" y="20"/>
                  </a:lnTo>
                  <a:lnTo>
                    <a:pt x="178" y="14"/>
                  </a:lnTo>
                  <a:lnTo>
                    <a:pt x="174" y="12"/>
                  </a:lnTo>
                  <a:lnTo>
                    <a:pt x="162" y="10"/>
                  </a:lnTo>
                  <a:lnTo>
                    <a:pt x="154" y="10"/>
                  </a:lnTo>
                  <a:lnTo>
                    <a:pt x="154" y="0"/>
                  </a:lnTo>
                  <a:lnTo>
                    <a:pt x="230" y="0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22" y="10"/>
                  </a:lnTo>
                  <a:lnTo>
                    <a:pt x="210" y="12"/>
                  </a:lnTo>
                  <a:lnTo>
                    <a:pt x="206" y="14"/>
                  </a:lnTo>
                  <a:lnTo>
                    <a:pt x="202" y="20"/>
                  </a:lnTo>
                  <a:lnTo>
                    <a:pt x="200" y="26"/>
                  </a:lnTo>
                  <a:lnTo>
                    <a:pt x="198" y="36"/>
                  </a:lnTo>
                  <a:lnTo>
                    <a:pt x="198" y="156"/>
                  </a:lnTo>
                  <a:lnTo>
                    <a:pt x="198" y="156"/>
                  </a:lnTo>
                  <a:lnTo>
                    <a:pt x="196" y="174"/>
                  </a:lnTo>
                  <a:lnTo>
                    <a:pt x="190" y="190"/>
                  </a:lnTo>
                  <a:lnTo>
                    <a:pt x="182" y="204"/>
                  </a:lnTo>
                  <a:lnTo>
                    <a:pt x="170" y="214"/>
                  </a:lnTo>
                  <a:lnTo>
                    <a:pt x="158" y="222"/>
                  </a:lnTo>
                  <a:lnTo>
                    <a:pt x="144" y="228"/>
                  </a:lnTo>
                  <a:lnTo>
                    <a:pt x="132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04" y="232"/>
                  </a:lnTo>
                  <a:lnTo>
                    <a:pt x="88" y="230"/>
                  </a:lnTo>
                  <a:lnTo>
                    <a:pt x="74" y="226"/>
                  </a:lnTo>
                  <a:lnTo>
                    <a:pt x="60" y="220"/>
                  </a:lnTo>
                  <a:lnTo>
                    <a:pt x="48" y="210"/>
                  </a:lnTo>
                  <a:lnTo>
                    <a:pt x="42" y="204"/>
                  </a:lnTo>
                  <a:lnTo>
                    <a:pt x="38" y="196"/>
                  </a:lnTo>
                  <a:lnTo>
                    <a:pt x="34" y="188"/>
                  </a:lnTo>
                  <a:lnTo>
                    <a:pt x="32" y="178"/>
                  </a:lnTo>
                  <a:lnTo>
                    <a:pt x="30" y="168"/>
                  </a:lnTo>
                  <a:lnTo>
                    <a:pt x="30" y="156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8" y="24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4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56" name="Freeform 38"/>
            <p:cNvSpPr>
              <a:spLocks noEditPoints="1"/>
            </p:cNvSpPr>
            <p:nvPr/>
          </p:nvSpPr>
          <p:spPr bwMode="auto">
            <a:xfrm>
              <a:off x="3424" y="1250"/>
              <a:ext cx="482" cy="514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238" y="14"/>
                </a:cxn>
                <a:cxn ang="0">
                  <a:pos x="270" y="16"/>
                </a:cxn>
                <a:cxn ang="0">
                  <a:pos x="290" y="22"/>
                </a:cxn>
                <a:cxn ang="0">
                  <a:pos x="300" y="38"/>
                </a:cxn>
                <a:cxn ang="0">
                  <a:pos x="302" y="66"/>
                </a:cxn>
                <a:cxn ang="0">
                  <a:pos x="302" y="166"/>
                </a:cxn>
                <a:cxn ang="0">
                  <a:pos x="282" y="148"/>
                </a:cxn>
                <a:cxn ang="0">
                  <a:pos x="256" y="136"/>
                </a:cxn>
                <a:cxn ang="0">
                  <a:pos x="224" y="126"/>
                </a:cxn>
                <a:cxn ang="0">
                  <a:pos x="184" y="124"/>
                </a:cxn>
                <a:cxn ang="0">
                  <a:pos x="164" y="124"/>
                </a:cxn>
                <a:cxn ang="0">
                  <a:pos x="126" y="134"/>
                </a:cxn>
                <a:cxn ang="0">
                  <a:pos x="92" y="150"/>
                </a:cxn>
                <a:cxn ang="0">
                  <a:pos x="62" y="172"/>
                </a:cxn>
                <a:cxn ang="0">
                  <a:pos x="38" y="200"/>
                </a:cxn>
                <a:cxn ang="0">
                  <a:pos x="20" y="232"/>
                </a:cxn>
                <a:cxn ang="0">
                  <a:pos x="6" y="266"/>
                </a:cxn>
                <a:cxn ang="0">
                  <a:pos x="0" y="300"/>
                </a:cxn>
                <a:cxn ang="0">
                  <a:pos x="0" y="318"/>
                </a:cxn>
                <a:cxn ang="0">
                  <a:pos x="4" y="356"/>
                </a:cxn>
                <a:cxn ang="0">
                  <a:pos x="14" y="390"/>
                </a:cxn>
                <a:cxn ang="0">
                  <a:pos x="30" y="424"/>
                </a:cxn>
                <a:cxn ang="0">
                  <a:pos x="50" y="452"/>
                </a:cxn>
                <a:cxn ang="0">
                  <a:pos x="74" y="478"/>
                </a:cxn>
                <a:cxn ang="0">
                  <a:pos x="102" y="496"/>
                </a:cxn>
                <a:cxn ang="0">
                  <a:pos x="132" y="508"/>
                </a:cxn>
                <a:cxn ang="0">
                  <a:pos x="162" y="514"/>
                </a:cxn>
                <a:cxn ang="0">
                  <a:pos x="482" y="514"/>
                </a:cxn>
                <a:cxn ang="0">
                  <a:pos x="482" y="498"/>
                </a:cxn>
                <a:cxn ang="0">
                  <a:pos x="456" y="488"/>
                </a:cxn>
                <a:cxn ang="0">
                  <a:pos x="438" y="474"/>
                </a:cxn>
                <a:cxn ang="0">
                  <a:pos x="428" y="456"/>
                </a:cxn>
                <a:cxn ang="0">
                  <a:pos x="426" y="438"/>
                </a:cxn>
                <a:cxn ang="0">
                  <a:pos x="304" y="444"/>
                </a:cxn>
                <a:cxn ang="0">
                  <a:pos x="302" y="452"/>
                </a:cxn>
                <a:cxn ang="0">
                  <a:pos x="296" y="466"/>
                </a:cxn>
                <a:cxn ang="0">
                  <a:pos x="284" y="476"/>
                </a:cxn>
                <a:cxn ang="0">
                  <a:pos x="266" y="484"/>
                </a:cxn>
                <a:cxn ang="0">
                  <a:pos x="256" y="484"/>
                </a:cxn>
                <a:cxn ang="0">
                  <a:pos x="234" y="480"/>
                </a:cxn>
                <a:cxn ang="0">
                  <a:pos x="212" y="474"/>
                </a:cxn>
                <a:cxn ang="0">
                  <a:pos x="176" y="446"/>
                </a:cxn>
                <a:cxn ang="0">
                  <a:pos x="148" y="408"/>
                </a:cxn>
                <a:cxn ang="0">
                  <a:pos x="128" y="364"/>
                </a:cxn>
                <a:cxn ang="0">
                  <a:pos x="120" y="314"/>
                </a:cxn>
                <a:cxn ang="0">
                  <a:pos x="122" y="292"/>
                </a:cxn>
                <a:cxn ang="0">
                  <a:pos x="132" y="244"/>
                </a:cxn>
                <a:cxn ang="0">
                  <a:pos x="154" y="200"/>
                </a:cxn>
                <a:cxn ang="0">
                  <a:pos x="170" y="182"/>
                </a:cxn>
                <a:cxn ang="0">
                  <a:pos x="190" y="170"/>
                </a:cxn>
                <a:cxn ang="0">
                  <a:pos x="212" y="164"/>
                </a:cxn>
                <a:cxn ang="0">
                  <a:pos x="222" y="164"/>
                </a:cxn>
                <a:cxn ang="0">
                  <a:pos x="238" y="164"/>
                </a:cxn>
                <a:cxn ang="0">
                  <a:pos x="268" y="172"/>
                </a:cxn>
                <a:cxn ang="0">
                  <a:pos x="290" y="188"/>
                </a:cxn>
                <a:cxn ang="0">
                  <a:pos x="302" y="214"/>
                </a:cxn>
                <a:cxn ang="0">
                  <a:pos x="304" y="444"/>
                </a:cxn>
              </a:cxnLst>
              <a:rect l="0" t="0" r="r" b="b"/>
              <a:pathLst>
                <a:path w="482" h="514">
                  <a:moveTo>
                    <a:pt x="426" y="438"/>
                  </a:moveTo>
                  <a:lnTo>
                    <a:pt x="426" y="0"/>
                  </a:lnTo>
                  <a:lnTo>
                    <a:pt x="238" y="0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70" y="16"/>
                  </a:lnTo>
                  <a:lnTo>
                    <a:pt x="280" y="18"/>
                  </a:lnTo>
                  <a:lnTo>
                    <a:pt x="290" y="22"/>
                  </a:lnTo>
                  <a:lnTo>
                    <a:pt x="296" y="28"/>
                  </a:lnTo>
                  <a:lnTo>
                    <a:pt x="300" y="38"/>
                  </a:lnTo>
                  <a:lnTo>
                    <a:pt x="302" y="50"/>
                  </a:lnTo>
                  <a:lnTo>
                    <a:pt x="302" y="66"/>
                  </a:lnTo>
                  <a:lnTo>
                    <a:pt x="302" y="166"/>
                  </a:lnTo>
                  <a:lnTo>
                    <a:pt x="302" y="166"/>
                  </a:lnTo>
                  <a:lnTo>
                    <a:pt x="292" y="156"/>
                  </a:lnTo>
                  <a:lnTo>
                    <a:pt x="282" y="148"/>
                  </a:lnTo>
                  <a:lnTo>
                    <a:pt x="270" y="142"/>
                  </a:lnTo>
                  <a:lnTo>
                    <a:pt x="256" y="136"/>
                  </a:lnTo>
                  <a:lnTo>
                    <a:pt x="240" y="130"/>
                  </a:lnTo>
                  <a:lnTo>
                    <a:pt x="224" y="126"/>
                  </a:lnTo>
                  <a:lnTo>
                    <a:pt x="204" y="124"/>
                  </a:lnTo>
                  <a:lnTo>
                    <a:pt x="184" y="124"/>
                  </a:lnTo>
                  <a:lnTo>
                    <a:pt x="184" y="124"/>
                  </a:lnTo>
                  <a:lnTo>
                    <a:pt x="164" y="124"/>
                  </a:lnTo>
                  <a:lnTo>
                    <a:pt x="144" y="128"/>
                  </a:lnTo>
                  <a:lnTo>
                    <a:pt x="126" y="134"/>
                  </a:lnTo>
                  <a:lnTo>
                    <a:pt x="108" y="140"/>
                  </a:lnTo>
                  <a:lnTo>
                    <a:pt x="92" y="150"/>
                  </a:lnTo>
                  <a:lnTo>
                    <a:pt x="76" y="160"/>
                  </a:lnTo>
                  <a:lnTo>
                    <a:pt x="62" y="172"/>
                  </a:lnTo>
                  <a:lnTo>
                    <a:pt x="50" y="186"/>
                  </a:lnTo>
                  <a:lnTo>
                    <a:pt x="38" y="200"/>
                  </a:lnTo>
                  <a:lnTo>
                    <a:pt x="28" y="216"/>
                  </a:lnTo>
                  <a:lnTo>
                    <a:pt x="20" y="232"/>
                  </a:lnTo>
                  <a:lnTo>
                    <a:pt x="12" y="250"/>
                  </a:lnTo>
                  <a:lnTo>
                    <a:pt x="6" y="266"/>
                  </a:lnTo>
                  <a:lnTo>
                    <a:pt x="2" y="284"/>
                  </a:lnTo>
                  <a:lnTo>
                    <a:pt x="0" y="300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4" y="356"/>
                  </a:lnTo>
                  <a:lnTo>
                    <a:pt x="8" y="374"/>
                  </a:lnTo>
                  <a:lnTo>
                    <a:pt x="14" y="390"/>
                  </a:lnTo>
                  <a:lnTo>
                    <a:pt x="20" y="408"/>
                  </a:lnTo>
                  <a:lnTo>
                    <a:pt x="30" y="424"/>
                  </a:lnTo>
                  <a:lnTo>
                    <a:pt x="38" y="438"/>
                  </a:lnTo>
                  <a:lnTo>
                    <a:pt x="50" y="452"/>
                  </a:lnTo>
                  <a:lnTo>
                    <a:pt x="62" y="466"/>
                  </a:lnTo>
                  <a:lnTo>
                    <a:pt x="74" y="478"/>
                  </a:lnTo>
                  <a:lnTo>
                    <a:pt x="88" y="488"/>
                  </a:lnTo>
                  <a:lnTo>
                    <a:pt x="102" y="496"/>
                  </a:lnTo>
                  <a:lnTo>
                    <a:pt x="116" y="504"/>
                  </a:lnTo>
                  <a:lnTo>
                    <a:pt x="132" y="508"/>
                  </a:lnTo>
                  <a:lnTo>
                    <a:pt x="146" y="512"/>
                  </a:lnTo>
                  <a:lnTo>
                    <a:pt x="162" y="514"/>
                  </a:lnTo>
                  <a:lnTo>
                    <a:pt x="212" y="514"/>
                  </a:lnTo>
                  <a:lnTo>
                    <a:pt x="482" y="514"/>
                  </a:lnTo>
                  <a:lnTo>
                    <a:pt x="482" y="498"/>
                  </a:lnTo>
                  <a:lnTo>
                    <a:pt x="482" y="498"/>
                  </a:lnTo>
                  <a:lnTo>
                    <a:pt x="468" y="494"/>
                  </a:lnTo>
                  <a:lnTo>
                    <a:pt x="456" y="488"/>
                  </a:lnTo>
                  <a:lnTo>
                    <a:pt x="446" y="482"/>
                  </a:lnTo>
                  <a:lnTo>
                    <a:pt x="438" y="474"/>
                  </a:lnTo>
                  <a:lnTo>
                    <a:pt x="432" y="466"/>
                  </a:lnTo>
                  <a:lnTo>
                    <a:pt x="428" y="456"/>
                  </a:lnTo>
                  <a:lnTo>
                    <a:pt x="426" y="448"/>
                  </a:lnTo>
                  <a:lnTo>
                    <a:pt x="426" y="438"/>
                  </a:lnTo>
                  <a:lnTo>
                    <a:pt x="426" y="438"/>
                  </a:lnTo>
                  <a:close/>
                  <a:moveTo>
                    <a:pt x="304" y="444"/>
                  </a:moveTo>
                  <a:lnTo>
                    <a:pt x="304" y="444"/>
                  </a:lnTo>
                  <a:lnTo>
                    <a:pt x="302" y="452"/>
                  </a:lnTo>
                  <a:lnTo>
                    <a:pt x="300" y="458"/>
                  </a:lnTo>
                  <a:lnTo>
                    <a:pt x="296" y="466"/>
                  </a:lnTo>
                  <a:lnTo>
                    <a:pt x="292" y="472"/>
                  </a:lnTo>
                  <a:lnTo>
                    <a:pt x="284" y="476"/>
                  </a:lnTo>
                  <a:lnTo>
                    <a:pt x="276" y="480"/>
                  </a:lnTo>
                  <a:lnTo>
                    <a:pt x="266" y="484"/>
                  </a:lnTo>
                  <a:lnTo>
                    <a:pt x="256" y="484"/>
                  </a:lnTo>
                  <a:lnTo>
                    <a:pt x="256" y="484"/>
                  </a:lnTo>
                  <a:lnTo>
                    <a:pt x="244" y="482"/>
                  </a:lnTo>
                  <a:lnTo>
                    <a:pt x="234" y="480"/>
                  </a:lnTo>
                  <a:lnTo>
                    <a:pt x="212" y="474"/>
                  </a:lnTo>
                  <a:lnTo>
                    <a:pt x="212" y="474"/>
                  </a:lnTo>
                  <a:lnTo>
                    <a:pt x="192" y="462"/>
                  </a:lnTo>
                  <a:lnTo>
                    <a:pt x="176" y="446"/>
                  </a:lnTo>
                  <a:lnTo>
                    <a:pt x="160" y="428"/>
                  </a:lnTo>
                  <a:lnTo>
                    <a:pt x="148" y="408"/>
                  </a:lnTo>
                  <a:lnTo>
                    <a:pt x="136" y="386"/>
                  </a:lnTo>
                  <a:lnTo>
                    <a:pt x="128" y="364"/>
                  </a:lnTo>
                  <a:lnTo>
                    <a:pt x="124" y="338"/>
                  </a:lnTo>
                  <a:lnTo>
                    <a:pt x="120" y="314"/>
                  </a:lnTo>
                  <a:lnTo>
                    <a:pt x="120" y="314"/>
                  </a:lnTo>
                  <a:lnTo>
                    <a:pt x="122" y="292"/>
                  </a:lnTo>
                  <a:lnTo>
                    <a:pt x="126" y="268"/>
                  </a:lnTo>
                  <a:lnTo>
                    <a:pt x="132" y="244"/>
                  </a:lnTo>
                  <a:lnTo>
                    <a:pt x="142" y="220"/>
                  </a:lnTo>
                  <a:lnTo>
                    <a:pt x="154" y="200"/>
                  </a:lnTo>
                  <a:lnTo>
                    <a:pt x="162" y="190"/>
                  </a:lnTo>
                  <a:lnTo>
                    <a:pt x="170" y="182"/>
                  </a:lnTo>
                  <a:lnTo>
                    <a:pt x="180" y="176"/>
                  </a:lnTo>
                  <a:lnTo>
                    <a:pt x="190" y="170"/>
                  </a:lnTo>
                  <a:lnTo>
                    <a:pt x="200" y="166"/>
                  </a:lnTo>
                  <a:lnTo>
                    <a:pt x="212" y="164"/>
                  </a:lnTo>
                  <a:lnTo>
                    <a:pt x="212" y="164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38" y="164"/>
                  </a:lnTo>
                  <a:lnTo>
                    <a:pt x="254" y="166"/>
                  </a:lnTo>
                  <a:lnTo>
                    <a:pt x="268" y="172"/>
                  </a:lnTo>
                  <a:lnTo>
                    <a:pt x="280" y="178"/>
                  </a:lnTo>
                  <a:lnTo>
                    <a:pt x="290" y="188"/>
                  </a:lnTo>
                  <a:lnTo>
                    <a:pt x="298" y="200"/>
                  </a:lnTo>
                  <a:lnTo>
                    <a:pt x="302" y="214"/>
                  </a:lnTo>
                  <a:lnTo>
                    <a:pt x="304" y="232"/>
                  </a:lnTo>
                  <a:lnTo>
                    <a:pt x="304" y="444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65" name="Freeform 39"/>
            <p:cNvSpPr>
              <a:spLocks noEditPoints="1"/>
            </p:cNvSpPr>
            <p:nvPr/>
          </p:nvSpPr>
          <p:spPr bwMode="auto">
            <a:xfrm>
              <a:off x="2690" y="2346"/>
              <a:ext cx="70" cy="21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46" y="2"/>
                </a:cxn>
                <a:cxn ang="0">
                  <a:pos x="52" y="6"/>
                </a:cxn>
                <a:cxn ang="0">
                  <a:pos x="58" y="14"/>
                </a:cxn>
                <a:cxn ang="0">
                  <a:pos x="60" y="22"/>
                </a:cxn>
                <a:cxn ang="0">
                  <a:pos x="60" y="22"/>
                </a:cxn>
                <a:cxn ang="0">
                  <a:pos x="58" y="30"/>
                </a:cxn>
                <a:cxn ang="0">
                  <a:pos x="52" y="36"/>
                </a:cxn>
                <a:cxn ang="0">
                  <a:pos x="46" y="40"/>
                </a:cxn>
                <a:cxn ang="0">
                  <a:pos x="40" y="42"/>
                </a:cxn>
                <a:cxn ang="0">
                  <a:pos x="40" y="42"/>
                </a:cxn>
                <a:cxn ang="0">
                  <a:pos x="30" y="40"/>
                </a:cxn>
                <a:cxn ang="0">
                  <a:pos x="24" y="36"/>
                </a:cxn>
                <a:cxn ang="0">
                  <a:pos x="20" y="30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0" y="14"/>
                </a:cxn>
                <a:cxn ang="0">
                  <a:pos x="24" y="6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24" y="102"/>
                </a:cxn>
                <a:cxn ang="0">
                  <a:pos x="24" y="102"/>
                </a:cxn>
                <a:cxn ang="0">
                  <a:pos x="24" y="94"/>
                </a:cxn>
                <a:cxn ang="0">
                  <a:pos x="20" y="88"/>
                </a:cxn>
                <a:cxn ang="0">
                  <a:pos x="18" y="86"/>
                </a:cxn>
                <a:cxn ang="0">
                  <a:pos x="14" y="84"/>
                </a:cxn>
                <a:cxn ang="0">
                  <a:pos x="10" y="82"/>
                </a:cxn>
                <a:cxn ang="0">
                  <a:pos x="4" y="82"/>
                </a:cxn>
                <a:cxn ang="0">
                  <a:pos x="4" y="82"/>
                </a:cxn>
                <a:cxn ang="0">
                  <a:pos x="30" y="72"/>
                </a:cxn>
                <a:cxn ang="0">
                  <a:pos x="54" y="58"/>
                </a:cxn>
                <a:cxn ang="0">
                  <a:pos x="54" y="186"/>
                </a:cxn>
                <a:cxn ang="0">
                  <a:pos x="54" y="186"/>
                </a:cxn>
                <a:cxn ang="0">
                  <a:pos x="54" y="198"/>
                </a:cxn>
                <a:cxn ang="0">
                  <a:pos x="56" y="204"/>
                </a:cxn>
                <a:cxn ang="0">
                  <a:pos x="60" y="208"/>
                </a:cxn>
                <a:cxn ang="0">
                  <a:pos x="68" y="208"/>
                </a:cxn>
                <a:cxn ang="0">
                  <a:pos x="70" y="212"/>
                </a:cxn>
                <a:cxn ang="0">
                  <a:pos x="0" y="212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0" y="208"/>
                </a:cxn>
                <a:cxn ang="0">
                  <a:pos x="18" y="204"/>
                </a:cxn>
                <a:cxn ang="0">
                  <a:pos x="22" y="196"/>
                </a:cxn>
                <a:cxn ang="0">
                  <a:pos x="24" y="186"/>
                </a:cxn>
                <a:cxn ang="0">
                  <a:pos x="24" y="102"/>
                </a:cxn>
              </a:cxnLst>
              <a:rect l="0" t="0" r="r" b="b"/>
              <a:pathLst>
                <a:path w="70" h="212">
                  <a:moveTo>
                    <a:pt x="40" y="0"/>
                  </a:moveTo>
                  <a:lnTo>
                    <a:pt x="40" y="0"/>
                  </a:lnTo>
                  <a:lnTo>
                    <a:pt x="46" y="2"/>
                  </a:lnTo>
                  <a:lnTo>
                    <a:pt x="52" y="6"/>
                  </a:lnTo>
                  <a:lnTo>
                    <a:pt x="58" y="14"/>
                  </a:lnTo>
                  <a:lnTo>
                    <a:pt x="60" y="22"/>
                  </a:lnTo>
                  <a:lnTo>
                    <a:pt x="60" y="22"/>
                  </a:lnTo>
                  <a:lnTo>
                    <a:pt x="58" y="30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0" y="40"/>
                  </a:lnTo>
                  <a:lnTo>
                    <a:pt x="24" y="36"/>
                  </a:lnTo>
                  <a:lnTo>
                    <a:pt x="20" y="3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4" y="6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40" y="0"/>
                  </a:lnTo>
                  <a:close/>
                  <a:moveTo>
                    <a:pt x="24" y="102"/>
                  </a:moveTo>
                  <a:lnTo>
                    <a:pt x="24" y="102"/>
                  </a:lnTo>
                  <a:lnTo>
                    <a:pt x="24" y="94"/>
                  </a:lnTo>
                  <a:lnTo>
                    <a:pt x="20" y="88"/>
                  </a:lnTo>
                  <a:lnTo>
                    <a:pt x="18" y="86"/>
                  </a:lnTo>
                  <a:lnTo>
                    <a:pt x="14" y="84"/>
                  </a:lnTo>
                  <a:lnTo>
                    <a:pt x="10" y="82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30" y="72"/>
                  </a:lnTo>
                  <a:lnTo>
                    <a:pt x="54" y="58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54" y="198"/>
                  </a:lnTo>
                  <a:lnTo>
                    <a:pt x="56" y="204"/>
                  </a:lnTo>
                  <a:lnTo>
                    <a:pt x="60" y="208"/>
                  </a:lnTo>
                  <a:lnTo>
                    <a:pt x="68" y="208"/>
                  </a:lnTo>
                  <a:lnTo>
                    <a:pt x="70" y="212"/>
                  </a:lnTo>
                  <a:lnTo>
                    <a:pt x="0" y="21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0" y="208"/>
                  </a:lnTo>
                  <a:lnTo>
                    <a:pt x="18" y="204"/>
                  </a:lnTo>
                  <a:lnTo>
                    <a:pt x="22" y="196"/>
                  </a:lnTo>
                  <a:lnTo>
                    <a:pt x="24" y="186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  <p:sp>
          <p:nvSpPr>
            <p:cNvPr id="467" name="Freeform 40"/>
            <p:cNvSpPr>
              <a:spLocks noEditPoints="1"/>
            </p:cNvSpPr>
            <p:nvPr/>
          </p:nvSpPr>
          <p:spPr bwMode="auto">
            <a:xfrm>
              <a:off x="3258" y="2346"/>
              <a:ext cx="74" cy="21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54" y="6"/>
                </a:cxn>
                <a:cxn ang="0">
                  <a:pos x="58" y="14"/>
                </a:cxn>
                <a:cxn ang="0">
                  <a:pos x="60" y="22"/>
                </a:cxn>
                <a:cxn ang="0">
                  <a:pos x="60" y="22"/>
                </a:cxn>
                <a:cxn ang="0">
                  <a:pos x="58" y="30"/>
                </a:cxn>
                <a:cxn ang="0">
                  <a:pos x="54" y="36"/>
                </a:cxn>
                <a:cxn ang="0">
                  <a:pos x="48" y="40"/>
                </a:cxn>
                <a:cxn ang="0">
                  <a:pos x="40" y="42"/>
                </a:cxn>
                <a:cxn ang="0">
                  <a:pos x="40" y="42"/>
                </a:cxn>
                <a:cxn ang="0">
                  <a:pos x="32" y="40"/>
                </a:cxn>
                <a:cxn ang="0">
                  <a:pos x="24" y="36"/>
                </a:cxn>
                <a:cxn ang="0">
                  <a:pos x="20" y="30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0" y="14"/>
                </a:cxn>
                <a:cxn ang="0">
                  <a:pos x="24" y="6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24" y="102"/>
                </a:cxn>
                <a:cxn ang="0">
                  <a:pos x="24" y="102"/>
                </a:cxn>
                <a:cxn ang="0">
                  <a:pos x="24" y="94"/>
                </a:cxn>
                <a:cxn ang="0">
                  <a:pos x="22" y="88"/>
                </a:cxn>
                <a:cxn ang="0">
                  <a:pos x="20" y="86"/>
                </a:cxn>
                <a:cxn ang="0">
                  <a:pos x="16" y="84"/>
                </a:cxn>
                <a:cxn ang="0">
                  <a:pos x="10" y="82"/>
                </a:cxn>
                <a:cxn ang="0">
                  <a:pos x="4" y="82"/>
                </a:cxn>
                <a:cxn ang="0">
                  <a:pos x="4" y="82"/>
                </a:cxn>
                <a:cxn ang="0">
                  <a:pos x="30" y="72"/>
                </a:cxn>
                <a:cxn ang="0">
                  <a:pos x="54" y="58"/>
                </a:cxn>
                <a:cxn ang="0">
                  <a:pos x="54" y="186"/>
                </a:cxn>
                <a:cxn ang="0">
                  <a:pos x="54" y="186"/>
                </a:cxn>
                <a:cxn ang="0">
                  <a:pos x="56" y="198"/>
                </a:cxn>
                <a:cxn ang="0">
                  <a:pos x="60" y="204"/>
                </a:cxn>
                <a:cxn ang="0">
                  <a:pos x="66" y="208"/>
                </a:cxn>
                <a:cxn ang="0">
                  <a:pos x="74" y="208"/>
                </a:cxn>
                <a:cxn ang="0">
                  <a:pos x="74" y="212"/>
                </a:cxn>
                <a:cxn ang="0">
                  <a:pos x="0" y="212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2" y="208"/>
                </a:cxn>
                <a:cxn ang="0">
                  <a:pos x="20" y="204"/>
                </a:cxn>
                <a:cxn ang="0">
                  <a:pos x="22" y="196"/>
                </a:cxn>
                <a:cxn ang="0">
                  <a:pos x="24" y="186"/>
                </a:cxn>
                <a:cxn ang="0">
                  <a:pos x="24" y="102"/>
                </a:cxn>
              </a:cxnLst>
              <a:rect l="0" t="0" r="r" b="b"/>
              <a:pathLst>
                <a:path w="74" h="212">
                  <a:moveTo>
                    <a:pt x="40" y="0"/>
                  </a:moveTo>
                  <a:lnTo>
                    <a:pt x="40" y="0"/>
                  </a:lnTo>
                  <a:lnTo>
                    <a:pt x="48" y="2"/>
                  </a:lnTo>
                  <a:lnTo>
                    <a:pt x="54" y="6"/>
                  </a:lnTo>
                  <a:lnTo>
                    <a:pt x="58" y="14"/>
                  </a:lnTo>
                  <a:lnTo>
                    <a:pt x="60" y="22"/>
                  </a:lnTo>
                  <a:lnTo>
                    <a:pt x="60" y="22"/>
                  </a:lnTo>
                  <a:lnTo>
                    <a:pt x="58" y="30"/>
                  </a:lnTo>
                  <a:lnTo>
                    <a:pt x="54" y="36"/>
                  </a:lnTo>
                  <a:lnTo>
                    <a:pt x="48" y="4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2" y="40"/>
                  </a:lnTo>
                  <a:lnTo>
                    <a:pt x="24" y="36"/>
                  </a:lnTo>
                  <a:lnTo>
                    <a:pt x="20" y="3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close/>
                  <a:moveTo>
                    <a:pt x="24" y="102"/>
                  </a:moveTo>
                  <a:lnTo>
                    <a:pt x="24" y="102"/>
                  </a:lnTo>
                  <a:lnTo>
                    <a:pt x="24" y="94"/>
                  </a:lnTo>
                  <a:lnTo>
                    <a:pt x="22" y="88"/>
                  </a:lnTo>
                  <a:lnTo>
                    <a:pt x="20" y="86"/>
                  </a:lnTo>
                  <a:lnTo>
                    <a:pt x="16" y="84"/>
                  </a:lnTo>
                  <a:lnTo>
                    <a:pt x="10" y="82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30" y="72"/>
                  </a:lnTo>
                  <a:lnTo>
                    <a:pt x="54" y="58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56" y="198"/>
                  </a:lnTo>
                  <a:lnTo>
                    <a:pt x="60" y="204"/>
                  </a:lnTo>
                  <a:lnTo>
                    <a:pt x="66" y="208"/>
                  </a:lnTo>
                  <a:lnTo>
                    <a:pt x="74" y="208"/>
                  </a:lnTo>
                  <a:lnTo>
                    <a:pt x="74" y="212"/>
                  </a:lnTo>
                  <a:lnTo>
                    <a:pt x="0" y="21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2" y="208"/>
                  </a:lnTo>
                  <a:lnTo>
                    <a:pt x="20" y="204"/>
                  </a:lnTo>
                  <a:lnTo>
                    <a:pt x="22" y="196"/>
                  </a:lnTo>
                  <a:lnTo>
                    <a:pt x="24" y="186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13694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8729"/>
            </a:p>
          </p:txBody>
        </p:sp>
      </p:grpSp>
      <p:sp>
        <p:nvSpPr>
          <p:cNvPr id="297" name="Rounded Rectangle 296"/>
          <p:cNvSpPr/>
          <p:nvPr/>
        </p:nvSpPr>
        <p:spPr>
          <a:xfrm>
            <a:off x="10363200" y="3933190"/>
            <a:ext cx="9330604" cy="55459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0379" tIns="40189" rIns="80379" bIns="40189" rtlCol="0" anchor="ctr"/>
          <a:lstStyle/>
          <a:p>
            <a:pPr algn="ctr"/>
            <a:r>
              <a:rPr lang="en-US" sz="4313" b="1" dirty="0">
                <a:latin typeface="Helvetica Light" charset="0"/>
                <a:ea typeface="Helvetica Light" charset="0"/>
                <a:cs typeface="Helvetica Light" charset="0"/>
              </a:rPr>
              <a:t>Preliminary Findings</a:t>
            </a:r>
          </a:p>
        </p:txBody>
      </p:sp>
      <p:sp>
        <p:nvSpPr>
          <p:cNvPr id="102" name="Round Diagonal Corner Rectangle 101"/>
          <p:cNvSpPr/>
          <p:nvPr/>
        </p:nvSpPr>
        <p:spPr>
          <a:xfrm>
            <a:off x="10866901" y="16088308"/>
            <a:ext cx="9643534" cy="1913940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0379" tIns="40189" rIns="80379" bIns="40189" rtlCol="0" anchor="ctr"/>
          <a:lstStyle/>
          <a:p>
            <a:endParaRPr lang="en-IN" altLang="zh-CN" sz="4108" dirty="0">
              <a:latin typeface="Avenir Roman"/>
              <a:cs typeface="Avenir Roman"/>
            </a:endParaRPr>
          </a:p>
        </p:txBody>
      </p:sp>
      <p:sp>
        <p:nvSpPr>
          <p:cNvPr id="103" name="Round Diagonal Corner Rectangle 102"/>
          <p:cNvSpPr/>
          <p:nvPr/>
        </p:nvSpPr>
        <p:spPr>
          <a:xfrm>
            <a:off x="10363200" y="4473556"/>
            <a:ext cx="9715500" cy="480881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0379" tIns="40189" rIns="80379" bIns="40189" rtlCol="0" anchor="ctr"/>
          <a:lstStyle/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In </a:t>
            </a:r>
            <a:r>
              <a:rPr lang="en-US" sz="3697" dirty="0" smtClean="0">
                <a:latin typeface="Helvetica Light" charset="0"/>
                <a:ea typeface="Helvetica Light" charset="0"/>
                <a:cs typeface="Helvetica Light" charset="0"/>
              </a:rPr>
              <a:t>more </a:t>
            </a:r>
            <a:r>
              <a:rPr lang="en-US" sz="3697" dirty="0" smtClean="0">
                <a:latin typeface="Helvetica Light" charset="0"/>
                <a:ea typeface="Helvetica Light" charset="0"/>
                <a:cs typeface="Helvetica Light" charset="0"/>
              </a:rPr>
              <a:t>than </a:t>
            </a:r>
            <a:r>
              <a:rPr lang="en-US" sz="3697" dirty="0" smtClean="0">
                <a:latin typeface="Helvetica Light" charset="0"/>
                <a:ea typeface="Helvetica Light" charset="0"/>
                <a:cs typeface="Helvetica Light" charset="0"/>
              </a:rPr>
              <a:t>40% cases </a:t>
            </a: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a large churn of BGP updates is observed before and after outage</a:t>
            </a:r>
          </a:p>
          <a:p>
            <a:pPr>
              <a:buFont typeface="Arial" pitchFamily="34" charset="0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However, there are cases where either no BGP churn is seen or no data plane outage is seen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67883" y="15781973"/>
            <a:ext cx="5610899" cy="476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Some BGP peers do not see any activity during the outage</a:t>
            </a:r>
          </a:p>
          <a:p>
            <a:pPr marL="352124" indent="-352124">
              <a:buFont typeface="Arial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In most cases, peers see </a:t>
            </a:r>
            <a:r>
              <a:rPr lang="en-US" sz="3081" dirty="0">
                <a:latin typeface="American Typewriter" charset="0"/>
                <a:ea typeface="American Typewriter" charset="0"/>
                <a:cs typeface="American Typewriter" charset="0"/>
              </a:rPr>
              <a:t>Withdraw</a:t>
            </a: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 followed by </a:t>
            </a:r>
            <a:r>
              <a:rPr lang="en-US" sz="3081" dirty="0">
                <a:latin typeface="American Typewriter" charset="0"/>
                <a:ea typeface="American Typewriter" charset="0"/>
                <a:cs typeface="American Typewriter" charset="0"/>
              </a:rPr>
              <a:t>Announcement</a:t>
            </a:r>
          </a:p>
        </p:txBody>
      </p:sp>
      <p:sp>
        <p:nvSpPr>
          <p:cNvPr id="104" name="Round Diagonal Corner Rectangle 103"/>
          <p:cNvSpPr/>
          <p:nvPr/>
        </p:nvSpPr>
        <p:spPr>
          <a:xfrm>
            <a:off x="21337809" y="11857420"/>
            <a:ext cx="9438815" cy="2663129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0379" tIns="40189" rIns="80379" bIns="40189" rtlCol="0" anchor="ctr"/>
          <a:lstStyle/>
          <a:p>
            <a:pPr>
              <a:buFont typeface="Arial" pitchFamily="34" charset="0"/>
              <a:buChar char="•"/>
            </a:pPr>
            <a:r>
              <a:rPr lang="en-US" sz="3697" dirty="0" smtClean="0">
                <a:latin typeface="Helvetica Light" charset="0"/>
                <a:ea typeface="Helvetica Light" charset="0"/>
                <a:cs typeface="Helvetica Light" charset="0"/>
              </a:rPr>
              <a:t> This characteristic helps separating the anomalous </a:t>
            </a:r>
            <a:r>
              <a:rPr lang="en-US" sz="3697" smtClean="0">
                <a:latin typeface="Helvetica Light" charset="0"/>
                <a:ea typeface="Helvetica Light" charset="0"/>
                <a:cs typeface="Helvetica Light" charset="0"/>
              </a:rPr>
              <a:t>space to detect </a:t>
            </a:r>
            <a:r>
              <a:rPr lang="en-US" sz="3697" dirty="0" smtClean="0">
                <a:latin typeface="Helvetica Light" charset="0"/>
                <a:ea typeface="Helvetica Light" charset="0"/>
                <a:cs typeface="Helvetica Light" charset="0"/>
              </a:rPr>
              <a:t>anomalies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166290" y="15839424"/>
            <a:ext cx="6425357" cy="5605811"/>
            <a:chOff x="20163927" y="3774407"/>
            <a:chExt cx="6257046" cy="5458968"/>
          </a:xfrm>
        </p:grpSpPr>
        <p:sp>
          <p:nvSpPr>
            <p:cNvPr id="25" name="Oval 24"/>
            <p:cNvSpPr/>
            <p:nvPr/>
          </p:nvSpPr>
          <p:spPr>
            <a:xfrm>
              <a:off x="23810976" y="4067842"/>
              <a:ext cx="73152" cy="7315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900" tIns="46950" rIns="93900" bIns="469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59" b="1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3814155" y="4380993"/>
              <a:ext cx="73152" cy="73152"/>
            </a:xfrm>
            <a:prstGeom prst="ellipse">
              <a:avLst/>
            </a:prstGeom>
            <a:solidFill>
              <a:srgbClr val="2B2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900" tIns="46950" rIns="93900" bIns="469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59" b="1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0163927" y="3774407"/>
              <a:ext cx="6257046" cy="5458968"/>
              <a:chOff x="20163927" y="3774407"/>
              <a:chExt cx="6257046" cy="545896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363405" y="3774407"/>
                <a:ext cx="6057568" cy="5458968"/>
                <a:chOff x="20363405" y="3774407"/>
                <a:chExt cx="6057568" cy="5458968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0363405" y="3774407"/>
                  <a:ext cx="3365373" cy="5458968"/>
                  <a:chOff x="20323638" y="3771049"/>
                  <a:chExt cx="3365373" cy="5458968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1336"/>
                  <a:stretch/>
                </p:blipFill>
                <p:spPr>
                  <a:xfrm>
                    <a:off x="20323638" y="3771049"/>
                    <a:ext cx="3043310" cy="5458968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368643" y="3771537"/>
                    <a:ext cx="320368" cy="509320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24000117" y="7929215"/>
                  <a:ext cx="2420856" cy="408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54" dirty="0">
                      <a:solidFill>
                        <a:srgbClr val="0070C0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Data Plane Outage</a:t>
                  </a:r>
                </a:p>
              </p:txBody>
            </p:sp>
            <p:cxnSp>
              <p:nvCxnSpPr>
                <p:cNvPr id="19" name="Straight Arrow Connector 18"/>
                <p:cNvCxnSpPr>
                  <a:endCxn id="14" idx="1"/>
                </p:cNvCxnSpPr>
                <p:nvPr/>
              </p:nvCxnSpPr>
              <p:spPr>
                <a:xfrm flipV="1">
                  <a:off x="23169832" y="8133438"/>
                  <a:ext cx="830285" cy="40411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sysDot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3974544" y="5505081"/>
                  <a:ext cx="2364750" cy="705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54" dirty="0">
                      <a:solidFill>
                        <a:srgbClr val="0070C0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Some peers do not see BGP churn</a:t>
                  </a:r>
                </a:p>
              </p:txBody>
            </p:sp>
            <p:cxnSp>
              <p:nvCxnSpPr>
                <p:cNvPr id="112" name="Straight Arrow Connector 111"/>
                <p:cNvCxnSpPr>
                  <a:endCxn id="111" idx="1"/>
                </p:cNvCxnSpPr>
                <p:nvPr/>
              </p:nvCxnSpPr>
              <p:spPr>
                <a:xfrm>
                  <a:off x="23108126" y="5353146"/>
                  <a:ext cx="866419" cy="504724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sysDot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23974544" y="3905309"/>
                  <a:ext cx="2364750" cy="408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54" dirty="0">
                      <a:solidFill>
                        <a:srgbClr val="0070C0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W followed by A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3964293" y="4218460"/>
                  <a:ext cx="2364750" cy="408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54" dirty="0">
                      <a:solidFill>
                        <a:srgbClr val="0070C0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Only W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19216232" y="6174660"/>
                <a:ext cx="2303836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54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RouteViews Peers</a:t>
                </a: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21563053" y="4345496"/>
            <a:ext cx="8298605" cy="535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Can we mathematically model BGP activity during outage?</a:t>
            </a:r>
          </a:p>
          <a:p>
            <a:pPr marL="352124" indent="-352124">
              <a:buFont typeface="Arial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endParaRPr lang="en-US" sz="3697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1368031" y="3931920"/>
            <a:ext cx="8947581" cy="55459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0379" tIns="40189" rIns="80379" bIns="40189" rtlCol="0" anchor="ctr"/>
          <a:lstStyle/>
          <a:p>
            <a:pPr algn="ctr"/>
            <a:r>
              <a:rPr lang="en-US" sz="4313" b="1" dirty="0">
                <a:latin typeface="Helvetica Light" charset="0"/>
                <a:ea typeface="Helvetica Light" charset="0"/>
                <a:cs typeface="Helvetica Light" charset="0"/>
              </a:rPr>
              <a:t>Modeling BGP Activity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992" y="6964331"/>
            <a:ext cx="8789660" cy="1377664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5609210" y="8554097"/>
            <a:ext cx="4995441" cy="293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3697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52124" indent="-352124">
              <a:buFont typeface="Arial"/>
              <a:buChar char="•"/>
            </a:pP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PCA analysis shows PC component values clustered during outages</a:t>
            </a:r>
            <a:r>
              <a:rPr lang="en-US" sz="3697" dirty="0">
                <a:latin typeface="Helvetica Light" charset="0"/>
                <a:ea typeface="Helvetica Light" charset="0"/>
                <a:cs typeface="Helvetica Light" charset="0"/>
              </a:rPr>
              <a:t>* </a:t>
            </a:r>
            <a:endParaRPr lang="en-US" sz="3697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1954532" y="8882396"/>
            <a:ext cx="3417867" cy="3394455"/>
            <a:chOff x="20822224" y="8255794"/>
            <a:chExt cx="4139612" cy="395922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9042" y="8255794"/>
              <a:ext cx="3852794" cy="3540861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 rot="16200000">
              <a:off x="20668033" y="9667992"/>
              <a:ext cx="816386" cy="508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4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 charset="0"/>
                  <a:ea typeface="Helvetica Light" charset="0"/>
                  <a:cs typeface="Helvetica Light" charset="0"/>
                </a:rPr>
                <a:t>PC1</a:t>
              </a:r>
              <a:endParaRPr lang="en-US" sz="2054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2700251" y="11725802"/>
              <a:ext cx="847735" cy="489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5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 charset="0"/>
                  <a:ea typeface="Helvetica Light" charset="0"/>
                  <a:cs typeface="Helvetica Light" charset="0"/>
                </a:rPr>
                <a:t>PC2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24775548" y="6326529"/>
            <a:ext cx="1916417" cy="50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7">
                <a:solidFill>
                  <a:schemeClr val="tx1">
                    <a:lumMod val="85000"/>
                    <a:lumOff val="1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Data Matrix</a:t>
            </a:r>
            <a:endParaRPr lang="en-US" sz="2567" dirty="0">
              <a:solidFill>
                <a:schemeClr val="tx1">
                  <a:lumMod val="85000"/>
                  <a:lumOff val="1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77350" y="19565468"/>
            <a:ext cx="8104991" cy="184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8" dirty="0">
                <a:latin typeface="Helvetica Light" charset="0"/>
                <a:ea typeface="Helvetica Light" charset="0"/>
                <a:cs typeface="Helvetica Light" charset="0"/>
              </a:rPr>
              <a:t>[1] L. </a:t>
            </a:r>
            <a:r>
              <a:rPr lang="en-US" sz="1848" dirty="0" err="1">
                <a:latin typeface="Helvetica Light" charset="0"/>
                <a:ea typeface="Helvetica Light" charset="0"/>
                <a:cs typeface="Helvetica Light" charset="0"/>
              </a:rPr>
              <a:t>Quan</a:t>
            </a:r>
            <a:r>
              <a:rPr lang="en-US" sz="1848" dirty="0">
                <a:latin typeface="Helvetica Light" charset="0"/>
                <a:ea typeface="Helvetica Light" charset="0"/>
                <a:cs typeface="Helvetica Light" charset="0"/>
              </a:rPr>
              <a:t> et al. “</a:t>
            </a:r>
            <a:r>
              <a:rPr lang="en-US" sz="1848" dirty="0" err="1">
                <a:latin typeface="Helvetica Light" charset="0"/>
                <a:ea typeface="Helvetica Light" charset="0"/>
                <a:cs typeface="Helvetica Light" charset="0"/>
              </a:rPr>
              <a:t>Trinocular</a:t>
            </a:r>
            <a:r>
              <a:rPr lang="en-US" sz="1848" dirty="0">
                <a:latin typeface="Helvetica Light" charset="0"/>
                <a:ea typeface="Helvetica Light" charset="0"/>
                <a:cs typeface="Helvetica Light" charset="0"/>
              </a:rPr>
              <a:t>: Understanding Internet Reliability through Adaptive Probing”, SIGCOMM’13 </a:t>
            </a:r>
          </a:p>
          <a:p>
            <a:r>
              <a:rPr lang="en-US" sz="1848" dirty="0">
                <a:latin typeface="Helvetica Light" charset="0"/>
                <a:ea typeface="Helvetica Light" charset="0"/>
                <a:cs typeface="Helvetica Light" charset="0"/>
              </a:rPr>
              <a:t>[2] A. Shah et al. “Disco: Fast, Good, and Cheap Outage Detection”, TMA’17</a:t>
            </a:r>
          </a:p>
          <a:p>
            <a:r>
              <a:rPr lang="en-US" sz="1848" dirty="0">
                <a:latin typeface="Helvetica Light" charset="0"/>
                <a:ea typeface="Helvetica Light" charset="0"/>
                <a:cs typeface="Helvetica Light" charset="0"/>
              </a:rPr>
              <a:t>* Contributed by </a:t>
            </a:r>
            <a:r>
              <a:rPr lang="en-US" sz="1848" dirty="0" err="1">
                <a:latin typeface="Helvetica Light" charset="0"/>
                <a:ea typeface="Helvetica Light" charset="0"/>
                <a:cs typeface="Helvetica Light" charset="0"/>
              </a:rPr>
              <a:t>Yingnan</a:t>
            </a:r>
            <a:r>
              <a:rPr lang="en-US" sz="1848" dirty="0">
                <a:latin typeface="Helvetica Light" charset="0"/>
                <a:ea typeface="Helvetica Light" charset="0"/>
                <a:cs typeface="Helvetica Light" charset="0"/>
              </a:rPr>
              <a:t> Liu, Randy </a:t>
            </a:r>
            <a:r>
              <a:rPr lang="en-US" sz="1848" dirty="0" err="1">
                <a:latin typeface="Helvetica Light" charset="0"/>
                <a:ea typeface="Helvetica Light" charset="0"/>
                <a:cs typeface="Helvetica Light" charset="0"/>
              </a:rPr>
              <a:t>Paffenroth</a:t>
            </a:r>
            <a:r>
              <a:rPr lang="en-US" sz="1848" dirty="0">
                <a:latin typeface="Helvetica Light" charset="0"/>
                <a:ea typeface="Helvetica Light" charset="0"/>
                <a:cs typeface="Helvetica Light" charset="0"/>
              </a:rPr>
              <a:t> (Worcester Polytechnic Institute)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33949" y="20335273"/>
            <a:ext cx="5097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iodb.netsec.colostate.edu</a:t>
            </a:r>
            <a:endParaRPr lang="en-US" altLang="zh-CN" sz="3200" dirty="0">
              <a:latin typeface="American Typewriter Condensed" charset="0"/>
              <a:ea typeface="American Typewriter Condensed" charset="0"/>
              <a:cs typeface="American Typewriter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200" b="1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25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13998</TotalTime>
  <Words>335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American Typewriter</vt:lpstr>
      <vt:lpstr>American Typewriter Condensed</vt:lpstr>
      <vt:lpstr>Avenir Roman</vt:lpstr>
      <vt:lpstr>Calibri</vt:lpstr>
      <vt:lpstr>Helvetica</vt:lpstr>
      <vt:lpstr>Helvetica Light</vt:lpstr>
      <vt:lpstr>Times New Roman</vt:lpstr>
      <vt:lpstr>宋体</vt:lpstr>
      <vt:lpstr>Arial</vt:lpstr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Aurand</dc:creator>
  <cp:lastModifiedBy>Shah,Anant</cp:lastModifiedBy>
  <cp:revision>472</cp:revision>
  <cp:lastPrinted>2017-06-13T20:49:47Z</cp:lastPrinted>
  <dcterms:created xsi:type="dcterms:W3CDTF">2008-03-13T18:01:09Z</dcterms:created>
  <dcterms:modified xsi:type="dcterms:W3CDTF">2017-06-13T20:53:05Z</dcterms:modified>
</cp:coreProperties>
</file>