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710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8" r:id="rId7"/>
    <p:sldId id="267" r:id="rId8"/>
    <p:sldId id="268" r:id="rId9"/>
    <p:sldId id="272" r:id="rId10"/>
    <p:sldId id="273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100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3751" userDrawn="1">
          <p15:clr>
            <a:srgbClr val="A4A3A4"/>
          </p15:clr>
        </p15:guide>
        <p15:guide id="5" orient="horz" pos="1246" userDrawn="1">
          <p15:clr>
            <a:srgbClr val="A4A3A4"/>
          </p15:clr>
        </p15:guide>
        <p15:guide id="6" orient="horz" pos="1848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256" userDrawn="1">
          <p15:clr>
            <a:srgbClr val="A4A3A4"/>
          </p15:clr>
        </p15:guide>
        <p15:guide id="9" pos="512" userDrawn="1">
          <p15:clr>
            <a:srgbClr val="A4A3A4"/>
          </p15:clr>
        </p15:guide>
        <p15:guide id="10" pos="551" userDrawn="1">
          <p15:clr>
            <a:srgbClr val="A4A3A4"/>
          </p15:clr>
        </p15:guide>
        <p15:guide id="11" pos="7428" userDrawn="1">
          <p15:clr>
            <a:srgbClr val="A4A3A4"/>
          </p15:clr>
        </p15:guide>
        <p15:guide id="12" pos="7164" userDrawn="1">
          <p15:clr>
            <a:srgbClr val="A4A3A4"/>
          </p15:clr>
        </p15:guide>
        <p15:guide id="13" pos="2899" userDrawn="1">
          <p15:clr>
            <a:srgbClr val="A4A3A4"/>
          </p15:clr>
        </p15:guide>
        <p15:guide id="14" pos="3083" userDrawn="1">
          <p15:clr>
            <a:srgbClr val="A4A3A4"/>
          </p15:clr>
        </p15:guide>
        <p15:guide id="15" pos="4785" userDrawn="1">
          <p15:clr>
            <a:srgbClr val="A4A3A4"/>
          </p15:clr>
        </p15:guide>
        <p15:guide id="16" pos="45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orient="horz" pos="4100"/>
        <p:guide orient="horz" pos="432"/>
        <p:guide orient="horz" pos="3751"/>
        <p:guide orient="horz" pos="1246"/>
        <p:guide orient="horz" pos="1848"/>
        <p:guide pos="3840"/>
        <p:guide pos="256"/>
        <p:guide pos="512"/>
        <p:guide pos="551"/>
        <p:guide pos="7428"/>
        <p:guide pos="7164"/>
        <p:guide pos="2899"/>
        <p:guide pos="3083"/>
        <p:guide pos="4785"/>
        <p:guide pos="4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9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0B98D-1A6E-4C3D-9AD4-7240AE39D81E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8E7BA74B-3839-4A10-9C6F-6F6BECE0E955}">
      <dgm:prSet phldrT="[Text]" custT="1"/>
      <dgm:spPr/>
      <dgm:t>
        <a:bodyPr/>
        <a:lstStyle/>
        <a:p>
          <a:r>
            <a:rPr lang="en-US" sz="1800" b="1" dirty="0"/>
            <a:t>Akshay Vijayan</a:t>
          </a:r>
        </a:p>
      </dgm:t>
    </dgm:pt>
    <dgm:pt modelId="{ED16D751-F6EB-4C09-A8A5-F29A070AEF4C}" type="parTrans" cxnId="{9B0A382E-DE22-4643-AC98-93A23A54CE73}">
      <dgm:prSet/>
      <dgm:spPr/>
      <dgm:t>
        <a:bodyPr/>
        <a:lstStyle/>
        <a:p>
          <a:endParaRPr lang="en-US"/>
        </a:p>
      </dgm:t>
    </dgm:pt>
    <dgm:pt modelId="{4757EA1C-07E0-4BBF-A70C-D7949CCCCE96}" type="sibTrans" cxnId="{9B0A382E-DE22-4643-AC98-93A23A54CE73}">
      <dgm:prSet/>
      <dgm:spPr/>
      <dgm:t>
        <a:bodyPr/>
        <a:lstStyle/>
        <a:p>
          <a:endParaRPr lang="en-US"/>
        </a:p>
      </dgm:t>
    </dgm:pt>
    <dgm:pt modelId="{42273BE2-AC41-4CDD-9E51-D317558294E3}">
      <dgm:prSet phldrT="[Text]" custT="1"/>
      <dgm:spPr/>
      <dgm:t>
        <a:bodyPr/>
        <a:lstStyle/>
        <a:p>
          <a:r>
            <a:rPr lang="en-US" sz="1800" b="1" dirty="0"/>
            <a:t>Arshad Rafeek Shemi</a:t>
          </a:r>
        </a:p>
      </dgm:t>
    </dgm:pt>
    <dgm:pt modelId="{92F50CB4-859F-497C-A589-5673119FB933}" type="parTrans" cxnId="{D92D513D-E307-40BE-AFC1-AFDFB7E03023}">
      <dgm:prSet/>
      <dgm:spPr/>
      <dgm:t>
        <a:bodyPr/>
        <a:lstStyle/>
        <a:p>
          <a:endParaRPr lang="en-US"/>
        </a:p>
      </dgm:t>
    </dgm:pt>
    <dgm:pt modelId="{D5A4FCD4-67A7-4528-8E53-BBD18BD151C5}" type="sibTrans" cxnId="{D92D513D-E307-40BE-AFC1-AFDFB7E03023}">
      <dgm:prSet/>
      <dgm:spPr/>
      <dgm:t>
        <a:bodyPr/>
        <a:lstStyle/>
        <a:p>
          <a:endParaRPr lang="en-US"/>
        </a:p>
      </dgm:t>
    </dgm:pt>
    <dgm:pt modelId="{D476EB08-0888-43F8-B1C3-4E1EDC161CD9}">
      <dgm:prSet phldrT="[Text]" custT="1"/>
      <dgm:spPr/>
      <dgm:t>
        <a:bodyPr/>
        <a:lstStyle/>
        <a:p>
          <a:r>
            <a:rPr lang="en-US" sz="1800" b="1" dirty="0"/>
            <a:t>Mary Lijo Cletus</a:t>
          </a:r>
        </a:p>
      </dgm:t>
    </dgm:pt>
    <dgm:pt modelId="{ED631303-8E18-48CE-8735-4AE6985C04E7}" type="parTrans" cxnId="{0F726E06-3FEA-41F5-BA25-0EE0E774F1AC}">
      <dgm:prSet/>
      <dgm:spPr/>
      <dgm:t>
        <a:bodyPr/>
        <a:lstStyle/>
        <a:p>
          <a:endParaRPr lang="en-US"/>
        </a:p>
      </dgm:t>
    </dgm:pt>
    <dgm:pt modelId="{1ADE3323-36FA-4CC7-B44F-3F3AC4E86720}" type="sibTrans" cxnId="{0F726E06-3FEA-41F5-BA25-0EE0E774F1AC}">
      <dgm:prSet/>
      <dgm:spPr/>
      <dgm:t>
        <a:bodyPr/>
        <a:lstStyle/>
        <a:p>
          <a:endParaRPr lang="en-US"/>
        </a:p>
      </dgm:t>
    </dgm:pt>
    <dgm:pt modelId="{031FF44E-0288-4A02-A870-56DE34F56CA7}">
      <dgm:prSet phldrT="[Text]" custT="1"/>
      <dgm:spPr/>
      <dgm:t>
        <a:bodyPr/>
        <a:lstStyle/>
        <a:p>
          <a:r>
            <a:rPr lang="en-US" sz="1600" dirty="0"/>
            <a:t>Developer</a:t>
          </a:r>
        </a:p>
      </dgm:t>
    </dgm:pt>
    <dgm:pt modelId="{E5041F00-D886-46FE-81F8-2395EEA35AD8}" type="parTrans" cxnId="{5B9257D9-E0D5-4E8A-8355-3130245E4A34}">
      <dgm:prSet/>
      <dgm:spPr/>
      <dgm:t>
        <a:bodyPr/>
        <a:lstStyle/>
        <a:p>
          <a:endParaRPr lang="en-US"/>
        </a:p>
      </dgm:t>
    </dgm:pt>
    <dgm:pt modelId="{4DD96D19-78B9-4D06-8725-6262CAC70D66}" type="sibTrans" cxnId="{5B9257D9-E0D5-4E8A-8355-3130245E4A34}">
      <dgm:prSet/>
      <dgm:spPr/>
      <dgm:t>
        <a:bodyPr/>
        <a:lstStyle/>
        <a:p>
          <a:endParaRPr lang="en-US"/>
        </a:p>
      </dgm:t>
    </dgm:pt>
    <dgm:pt modelId="{638C1433-2000-4BE0-BE50-2E6DA2D0485E}">
      <dgm:prSet phldrT="[Text]" custT="1"/>
      <dgm:spPr/>
      <dgm:t>
        <a:bodyPr/>
        <a:lstStyle/>
        <a:p>
          <a:r>
            <a:rPr lang="en-US" sz="1600" dirty="0"/>
            <a:t>Business Analyst </a:t>
          </a:r>
        </a:p>
      </dgm:t>
    </dgm:pt>
    <dgm:pt modelId="{CC763CA5-F7C6-4774-8C1D-5BFAB6BBD2EB}" type="parTrans" cxnId="{BE1C91B6-2DAC-4F85-97B3-6C0E8BC32E02}">
      <dgm:prSet/>
      <dgm:spPr/>
      <dgm:t>
        <a:bodyPr/>
        <a:lstStyle/>
        <a:p>
          <a:endParaRPr lang="en-US"/>
        </a:p>
      </dgm:t>
    </dgm:pt>
    <dgm:pt modelId="{206C3091-D7AD-4372-9E66-3964F94A4B8E}" type="sibTrans" cxnId="{BE1C91B6-2DAC-4F85-97B3-6C0E8BC32E02}">
      <dgm:prSet/>
      <dgm:spPr/>
      <dgm:t>
        <a:bodyPr/>
        <a:lstStyle/>
        <a:p>
          <a:endParaRPr lang="en-US"/>
        </a:p>
      </dgm:t>
    </dgm:pt>
    <dgm:pt modelId="{5ED7AB99-41C2-4A4E-9B1D-B01A023A9375}">
      <dgm:prSet phldrT="[Text]"/>
      <dgm:spPr/>
      <dgm:t>
        <a:bodyPr/>
        <a:lstStyle/>
        <a:p>
          <a:r>
            <a:rPr lang="en-US" sz="2000" dirty="0"/>
            <a:t>Data Analyst</a:t>
          </a:r>
        </a:p>
      </dgm:t>
    </dgm:pt>
    <dgm:pt modelId="{4E45EB56-4DD8-43B0-B0CB-75C1FD465D86}" type="parTrans" cxnId="{C00FE550-F076-424C-A8EA-A9E3E3F46C6C}">
      <dgm:prSet/>
      <dgm:spPr/>
      <dgm:t>
        <a:bodyPr/>
        <a:lstStyle/>
        <a:p>
          <a:endParaRPr lang="en-US"/>
        </a:p>
      </dgm:t>
    </dgm:pt>
    <dgm:pt modelId="{7C9BAB95-5D97-4AC7-940B-EA853D3FCC18}" type="sibTrans" cxnId="{C00FE550-F076-424C-A8EA-A9E3E3F46C6C}">
      <dgm:prSet/>
      <dgm:spPr/>
      <dgm:t>
        <a:bodyPr/>
        <a:lstStyle/>
        <a:p>
          <a:endParaRPr lang="en-US"/>
        </a:p>
      </dgm:t>
    </dgm:pt>
    <dgm:pt modelId="{EA2CE191-3E7E-4E15-B97F-33C0A056C25B}">
      <dgm:prSet phldrT="[Text]"/>
      <dgm:spPr/>
      <dgm:t>
        <a:bodyPr/>
        <a:lstStyle/>
        <a:p>
          <a:r>
            <a:rPr lang="en-US" sz="2000" dirty="0"/>
            <a:t>Data analysis and data visualization</a:t>
          </a:r>
        </a:p>
      </dgm:t>
    </dgm:pt>
    <dgm:pt modelId="{1FDF196B-3F23-4992-A4A1-C55D80B0260C}" type="parTrans" cxnId="{B1236283-999E-4B73-9746-C1C81098F92E}">
      <dgm:prSet/>
      <dgm:spPr/>
      <dgm:t>
        <a:bodyPr/>
        <a:lstStyle/>
        <a:p>
          <a:endParaRPr lang="en-CA"/>
        </a:p>
      </dgm:t>
    </dgm:pt>
    <dgm:pt modelId="{7AEC0687-F661-433C-ABF4-B2A0655DABD6}" type="sibTrans" cxnId="{B1236283-999E-4B73-9746-C1C81098F92E}">
      <dgm:prSet/>
      <dgm:spPr/>
      <dgm:t>
        <a:bodyPr/>
        <a:lstStyle/>
        <a:p>
          <a:endParaRPr lang="en-CA"/>
        </a:p>
      </dgm:t>
    </dgm:pt>
    <dgm:pt modelId="{6CCFA444-2127-40E5-91B3-BFF1CB3388DF}">
      <dgm:prSet phldrT="[Text]" custT="1"/>
      <dgm:spPr/>
      <dgm:t>
        <a:bodyPr/>
        <a:lstStyle/>
        <a:p>
          <a:r>
            <a:rPr lang="en-US" sz="1600" dirty="0"/>
            <a:t>Managing proper communication between client and the team,</a:t>
          </a:r>
        </a:p>
      </dgm:t>
    </dgm:pt>
    <dgm:pt modelId="{23E5B3BE-885C-4D93-BC21-2816DD70DA2C}" type="parTrans" cxnId="{8DC3C4CA-CB96-43FD-A414-F9AF108BC6F4}">
      <dgm:prSet/>
      <dgm:spPr/>
      <dgm:t>
        <a:bodyPr/>
        <a:lstStyle/>
        <a:p>
          <a:endParaRPr lang="en-CA"/>
        </a:p>
      </dgm:t>
    </dgm:pt>
    <dgm:pt modelId="{05B91855-8DF2-4EA2-89FE-D1CE8C7EAA7F}" type="sibTrans" cxnId="{8DC3C4CA-CB96-43FD-A414-F9AF108BC6F4}">
      <dgm:prSet/>
      <dgm:spPr/>
      <dgm:t>
        <a:bodyPr/>
        <a:lstStyle/>
        <a:p>
          <a:endParaRPr lang="en-CA"/>
        </a:p>
      </dgm:t>
    </dgm:pt>
    <dgm:pt modelId="{8F9BA375-C0A9-45F2-A881-988D28ABBE6D}">
      <dgm:prSet phldrT="[Text]" custT="1"/>
      <dgm:spPr/>
      <dgm:t>
        <a:bodyPr/>
        <a:lstStyle/>
        <a:p>
          <a:r>
            <a:rPr lang="en-US" sz="1600" dirty="0"/>
            <a:t>Data analysis</a:t>
          </a:r>
        </a:p>
      </dgm:t>
    </dgm:pt>
    <dgm:pt modelId="{F65234EE-2F3C-482E-84C5-BD8FCB969567}" type="parTrans" cxnId="{471D555F-A5FA-43F0-B315-66DA3F5E25EE}">
      <dgm:prSet/>
      <dgm:spPr/>
      <dgm:t>
        <a:bodyPr/>
        <a:lstStyle/>
        <a:p>
          <a:endParaRPr lang="en-CA"/>
        </a:p>
      </dgm:t>
    </dgm:pt>
    <dgm:pt modelId="{FA2020A6-227D-46D4-8B70-CBDB39059BE3}" type="sibTrans" cxnId="{471D555F-A5FA-43F0-B315-66DA3F5E25EE}">
      <dgm:prSet/>
      <dgm:spPr/>
      <dgm:t>
        <a:bodyPr/>
        <a:lstStyle/>
        <a:p>
          <a:endParaRPr lang="en-CA"/>
        </a:p>
      </dgm:t>
    </dgm:pt>
    <dgm:pt modelId="{30514B90-70FD-4833-A5FD-75DF0368A092}">
      <dgm:prSet phldrT="[Text]" custT="1"/>
      <dgm:spPr/>
      <dgm:t>
        <a:bodyPr/>
        <a:lstStyle/>
        <a:p>
          <a:r>
            <a:rPr lang="en-US" sz="1600" dirty="0"/>
            <a:t>Managing cleaning and developing </a:t>
          </a:r>
          <a:br>
            <a:rPr lang="en-US" sz="1600" dirty="0"/>
          </a:br>
          <a:r>
            <a:rPr lang="en-US" sz="1600" dirty="0"/>
            <a:t>solutions from data</a:t>
          </a:r>
        </a:p>
      </dgm:t>
    </dgm:pt>
    <dgm:pt modelId="{50A82E07-BD68-4D76-BD64-3B588951EECE}" type="parTrans" cxnId="{0AE11740-798D-41BC-BB21-0D84DE293DD1}">
      <dgm:prSet/>
      <dgm:spPr/>
      <dgm:t>
        <a:bodyPr/>
        <a:lstStyle/>
        <a:p>
          <a:endParaRPr lang="en-CA"/>
        </a:p>
      </dgm:t>
    </dgm:pt>
    <dgm:pt modelId="{22201819-EF63-43FE-8B86-EC2AB630EFBD}" type="sibTrans" cxnId="{0AE11740-798D-41BC-BB21-0D84DE293DD1}">
      <dgm:prSet/>
      <dgm:spPr/>
      <dgm:t>
        <a:bodyPr/>
        <a:lstStyle/>
        <a:p>
          <a:endParaRPr lang="en-CA"/>
        </a:p>
      </dgm:t>
    </dgm:pt>
    <dgm:pt modelId="{B2D6DF3C-78A0-42F8-9ECE-285C02B255A9}">
      <dgm:prSet phldrT="[Text]" custT="1"/>
      <dgm:spPr/>
      <dgm:t>
        <a:bodyPr/>
        <a:lstStyle/>
        <a:p>
          <a:r>
            <a:rPr lang="en-US" sz="1600" dirty="0"/>
            <a:t>Development and testing </a:t>
          </a:r>
        </a:p>
      </dgm:t>
    </dgm:pt>
    <dgm:pt modelId="{57550D8F-F108-4527-8E15-766B5CAAABA7}" type="parTrans" cxnId="{F53FCE0B-6B6D-4C46-9F74-65FB8A953225}">
      <dgm:prSet/>
      <dgm:spPr/>
      <dgm:t>
        <a:bodyPr/>
        <a:lstStyle/>
        <a:p>
          <a:endParaRPr lang="en-CA"/>
        </a:p>
      </dgm:t>
    </dgm:pt>
    <dgm:pt modelId="{5CA4B5FB-1334-4CD6-B469-5556969B4B7F}" type="sibTrans" cxnId="{F53FCE0B-6B6D-4C46-9F74-65FB8A953225}">
      <dgm:prSet/>
      <dgm:spPr/>
      <dgm:t>
        <a:bodyPr/>
        <a:lstStyle/>
        <a:p>
          <a:endParaRPr lang="en-CA"/>
        </a:p>
      </dgm:t>
    </dgm:pt>
    <dgm:pt modelId="{D7747EE9-7FF9-40EE-9FE4-B41D40393C0E}" type="pres">
      <dgm:prSet presAssocID="{2620B98D-1A6E-4C3D-9AD4-7240AE39D81E}" presName="Name0" presStyleCnt="0">
        <dgm:presLayoutVars>
          <dgm:dir/>
          <dgm:resizeHandles val="exact"/>
        </dgm:presLayoutVars>
      </dgm:prSet>
      <dgm:spPr/>
    </dgm:pt>
    <dgm:pt modelId="{B962A4B0-0043-48DE-90BC-AE3380BAA059}" type="pres">
      <dgm:prSet presAssocID="{2620B98D-1A6E-4C3D-9AD4-7240AE39D81E}" presName="fgShape" presStyleLbl="fgShp" presStyleIdx="0" presStyleCnt="1"/>
      <dgm:spPr/>
    </dgm:pt>
    <dgm:pt modelId="{FC09008E-6FD8-4D18-B55B-F9D9EF53C838}" type="pres">
      <dgm:prSet presAssocID="{2620B98D-1A6E-4C3D-9AD4-7240AE39D81E}" presName="linComp" presStyleCnt="0"/>
      <dgm:spPr/>
    </dgm:pt>
    <dgm:pt modelId="{0769C173-4E00-477D-9B96-CF323DCC535C}" type="pres">
      <dgm:prSet presAssocID="{8E7BA74B-3839-4A10-9C6F-6F6BECE0E955}" presName="compNode" presStyleCnt="0"/>
      <dgm:spPr/>
    </dgm:pt>
    <dgm:pt modelId="{33A7EC95-D28E-43F5-8BC4-8E2002AB79A3}" type="pres">
      <dgm:prSet presAssocID="{8E7BA74B-3839-4A10-9C6F-6F6BECE0E955}" presName="bkgdShape" presStyleLbl="node1" presStyleIdx="0" presStyleCnt="3"/>
      <dgm:spPr/>
    </dgm:pt>
    <dgm:pt modelId="{A2E3C03C-FE23-4C6B-BDDB-9E1B3E74036A}" type="pres">
      <dgm:prSet presAssocID="{8E7BA74B-3839-4A10-9C6F-6F6BECE0E955}" presName="nodeTx" presStyleLbl="node1" presStyleIdx="0" presStyleCnt="3">
        <dgm:presLayoutVars>
          <dgm:bulletEnabled val="1"/>
        </dgm:presLayoutVars>
      </dgm:prSet>
      <dgm:spPr/>
    </dgm:pt>
    <dgm:pt modelId="{A58A3AB0-BA5B-436F-84BA-6BFB0B9CB46D}" type="pres">
      <dgm:prSet presAssocID="{8E7BA74B-3839-4A10-9C6F-6F6BECE0E955}" presName="invisiNode" presStyleLbl="node1" presStyleIdx="0" presStyleCnt="3"/>
      <dgm:spPr/>
    </dgm:pt>
    <dgm:pt modelId="{7E7F0F69-78A4-4F88-BDD8-51283677AA49}" type="pres">
      <dgm:prSet presAssocID="{8E7BA74B-3839-4A10-9C6F-6F6BECE0E955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FF9B572-F45C-455A-90EB-5D267DA97121}" type="pres">
      <dgm:prSet presAssocID="{4757EA1C-07E0-4BBF-A70C-D7949CCCCE96}" presName="sibTrans" presStyleLbl="sibTrans2D1" presStyleIdx="0" presStyleCnt="0"/>
      <dgm:spPr/>
    </dgm:pt>
    <dgm:pt modelId="{4BD6A0F1-17B9-4377-A88C-71D08A39BE21}" type="pres">
      <dgm:prSet presAssocID="{42273BE2-AC41-4CDD-9E51-D317558294E3}" presName="compNode" presStyleCnt="0"/>
      <dgm:spPr/>
    </dgm:pt>
    <dgm:pt modelId="{15407843-411E-4BA0-8CA4-B5FAB05C0D67}" type="pres">
      <dgm:prSet presAssocID="{42273BE2-AC41-4CDD-9E51-D317558294E3}" presName="bkgdShape" presStyleLbl="node1" presStyleIdx="1" presStyleCnt="3"/>
      <dgm:spPr/>
    </dgm:pt>
    <dgm:pt modelId="{0C5A753C-E1CF-456D-B718-AFD370BC70C0}" type="pres">
      <dgm:prSet presAssocID="{42273BE2-AC41-4CDD-9E51-D317558294E3}" presName="nodeTx" presStyleLbl="node1" presStyleIdx="1" presStyleCnt="3">
        <dgm:presLayoutVars>
          <dgm:bulletEnabled val="1"/>
        </dgm:presLayoutVars>
      </dgm:prSet>
      <dgm:spPr/>
    </dgm:pt>
    <dgm:pt modelId="{1E1049D8-6F43-4576-B5BC-9389C7E9FAAC}" type="pres">
      <dgm:prSet presAssocID="{42273BE2-AC41-4CDD-9E51-D317558294E3}" presName="invisiNode" presStyleLbl="node1" presStyleIdx="1" presStyleCnt="3"/>
      <dgm:spPr/>
    </dgm:pt>
    <dgm:pt modelId="{E3EB05F0-DD98-467E-8D8C-2828C80EDA47}" type="pres">
      <dgm:prSet presAssocID="{42273BE2-AC41-4CDD-9E51-D317558294E3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15000" b="-15000"/>
          </a:stretch>
        </a:blipFill>
      </dgm:spPr>
    </dgm:pt>
    <dgm:pt modelId="{7094A8D0-2FE4-4B49-A01F-BF9797EB7B1F}" type="pres">
      <dgm:prSet presAssocID="{D5A4FCD4-67A7-4528-8E53-BBD18BD151C5}" presName="sibTrans" presStyleLbl="sibTrans2D1" presStyleIdx="0" presStyleCnt="0"/>
      <dgm:spPr/>
    </dgm:pt>
    <dgm:pt modelId="{D04A4281-2726-42D4-8FA6-0F6A5DB7615A}" type="pres">
      <dgm:prSet presAssocID="{D476EB08-0888-43F8-B1C3-4E1EDC161CD9}" presName="compNode" presStyleCnt="0"/>
      <dgm:spPr/>
    </dgm:pt>
    <dgm:pt modelId="{756CEBF6-B6F3-453D-A8BF-BCA4D66B751E}" type="pres">
      <dgm:prSet presAssocID="{D476EB08-0888-43F8-B1C3-4E1EDC161CD9}" presName="bkgdShape" presStyleLbl="node1" presStyleIdx="2" presStyleCnt="3"/>
      <dgm:spPr/>
    </dgm:pt>
    <dgm:pt modelId="{581A2089-2947-4140-AD5E-5E0E9AA4E506}" type="pres">
      <dgm:prSet presAssocID="{D476EB08-0888-43F8-B1C3-4E1EDC161CD9}" presName="nodeTx" presStyleLbl="node1" presStyleIdx="2" presStyleCnt="3">
        <dgm:presLayoutVars>
          <dgm:bulletEnabled val="1"/>
        </dgm:presLayoutVars>
      </dgm:prSet>
      <dgm:spPr/>
    </dgm:pt>
    <dgm:pt modelId="{652E658D-F89F-4B93-A765-601E8A38AB1C}" type="pres">
      <dgm:prSet presAssocID="{D476EB08-0888-43F8-B1C3-4E1EDC161CD9}" presName="invisiNode" presStyleLbl="node1" presStyleIdx="2" presStyleCnt="3"/>
      <dgm:spPr/>
    </dgm:pt>
    <dgm:pt modelId="{0A0FC9D8-3478-4A3E-A077-44746FF0D2A7}" type="pres">
      <dgm:prSet presAssocID="{D476EB08-0888-43F8-B1C3-4E1EDC161CD9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</dgm:ptLst>
  <dgm:cxnLst>
    <dgm:cxn modelId="{0F726E06-3FEA-41F5-BA25-0EE0E774F1AC}" srcId="{2620B98D-1A6E-4C3D-9AD4-7240AE39D81E}" destId="{D476EB08-0888-43F8-B1C3-4E1EDC161CD9}" srcOrd="2" destOrd="0" parTransId="{ED631303-8E18-48CE-8735-4AE6985C04E7}" sibTransId="{1ADE3323-36FA-4CC7-B44F-3F3AC4E86720}"/>
    <dgm:cxn modelId="{F53FCE0B-6B6D-4C46-9F74-65FB8A953225}" srcId="{8E7BA74B-3839-4A10-9C6F-6F6BECE0E955}" destId="{B2D6DF3C-78A0-42F8-9ECE-285C02B255A9}" srcOrd="2" destOrd="0" parTransId="{57550D8F-F108-4527-8E15-766B5CAAABA7}" sibTransId="{5CA4B5FB-1334-4CD6-B469-5556969B4B7F}"/>
    <dgm:cxn modelId="{96E71E0C-DAA3-4C90-BDD6-997D766CE72C}" type="presOf" srcId="{031FF44E-0288-4A02-A870-56DE34F56CA7}" destId="{33A7EC95-D28E-43F5-8BC4-8E2002AB79A3}" srcOrd="0" destOrd="1" presId="urn:microsoft.com/office/officeart/2005/8/layout/hList7"/>
    <dgm:cxn modelId="{1C11F015-9FCA-4B48-8111-1974ADD85B32}" type="presOf" srcId="{D476EB08-0888-43F8-B1C3-4E1EDC161CD9}" destId="{581A2089-2947-4140-AD5E-5E0E9AA4E506}" srcOrd="1" destOrd="0" presId="urn:microsoft.com/office/officeart/2005/8/layout/hList7"/>
    <dgm:cxn modelId="{E84E4C26-433C-40C5-9F54-5DD1F57FE048}" type="presOf" srcId="{031FF44E-0288-4A02-A870-56DE34F56CA7}" destId="{A2E3C03C-FE23-4C6B-BDDB-9E1B3E74036A}" srcOrd="1" destOrd="1" presId="urn:microsoft.com/office/officeart/2005/8/layout/hList7"/>
    <dgm:cxn modelId="{17314B2D-9496-4808-AC76-99377993D3A9}" type="presOf" srcId="{6CCFA444-2127-40E5-91B3-BFF1CB3388DF}" destId="{0C5A753C-E1CF-456D-B718-AFD370BC70C0}" srcOrd="1" destOrd="2" presId="urn:microsoft.com/office/officeart/2005/8/layout/hList7"/>
    <dgm:cxn modelId="{9B0A382E-DE22-4643-AC98-93A23A54CE73}" srcId="{2620B98D-1A6E-4C3D-9AD4-7240AE39D81E}" destId="{8E7BA74B-3839-4A10-9C6F-6F6BECE0E955}" srcOrd="0" destOrd="0" parTransId="{ED16D751-F6EB-4C09-A8A5-F29A070AEF4C}" sibTransId="{4757EA1C-07E0-4BBF-A70C-D7949CCCCE96}"/>
    <dgm:cxn modelId="{2DCC6533-9854-43C0-87B3-D839FF7EEE03}" type="presOf" srcId="{EA2CE191-3E7E-4E15-B97F-33C0A056C25B}" destId="{756CEBF6-B6F3-453D-A8BF-BCA4D66B751E}" srcOrd="0" destOrd="2" presId="urn:microsoft.com/office/officeart/2005/8/layout/hList7"/>
    <dgm:cxn modelId="{D92D513D-E307-40BE-AFC1-AFDFB7E03023}" srcId="{2620B98D-1A6E-4C3D-9AD4-7240AE39D81E}" destId="{42273BE2-AC41-4CDD-9E51-D317558294E3}" srcOrd="1" destOrd="0" parTransId="{92F50CB4-859F-497C-A589-5673119FB933}" sibTransId="{D5A4FCD4-67A7-4528-8E53-BBD18BD151C5}"/>
    <dgm:cxn modelId="{4E868E3F-F3E0-475B-AF10-95C34A18C955}" type="presOf" srcId="{42273BE2-AC41-4CDD-9E51-D317558294E3}" destId="{15407843-411E-4BA0-8CA4-B5FAB05C0D67}" srcOrd="0" destOrd="0" presId="urn:microsoft.com/office/officeart/2005/8/layout/hList7"/>
    <dgm:cxn modelId="{0AE11740-798D-41BC-BB21-0D84DE293DD1}" srcId="{8E7BA74B-3839-4A10-9C6F-6F6BECE0E955}" destId="{30514B90-70FD-4833-A5FD-75DF0368A092}" srcOrd="1" destOrd="0" parTransId="{50A82E07-BD68-4D76-BD64-3B588951EECE}" sibTransId="{22201819-EF63-43FE-8B86-EC2AB630EFBD}"/>
    <dgm:cxn modelId="{471D555F-A5FA-43F0-B315-66DA3F5E25EE}" srcId="{42273BE2-AC41-4CDD-9E51-D317558294E3}" destId="{8F9BA375-C0A9-45F2-A881-988D28ABBE6D}" srcOrd="2" destOrd="0" parTransId="{F65234EE-2F3C-482E-84C5-BD8FCB969567}" sibTransId="{FA2020A6-227D-46D4-8B70-CBDB39059BE3}"/>
    <dgm:cxn modelId="{5B09FE49-50E1-4A1D-AC02-DB90237628C9}" type="presOf" srcId="{B2D6DF3C-78A0-42F8-9ECE-285C02B255A9}" destId="{A2E3C03C-FE23-4C6B-BDDB-9E1B3E74036A}" srcOrd="1" destOrd="3" presId="urn:microsoft.com/office/officeart/2005/8/layout/hList7"/>
    <dgm:cxn modelId="{E7C1124B-9971-461A-90A1-D9B0313E640F}" type="presOf" srcId="{30514B90-70FD-4833-A5FD-75DF0368A092}" destId="{A2E3C03C-FE23-4C6B-BDDB-9E1B3E74036A}" srcOrd="1" destOrd="2" presId="urn:microsoft.com/office/officeart/2005/8/layout/hList7"/>
    <dgm:cxn modelId="{C00FE550-F076-424C-A8EA-A9E3E3F46C6C}" srcId="{D476EB08-0888-43F8-B1C3-4E1EDC161CD9}" destId="{5ED7AB99-41C2-4A4E-9B1D-B01A023A9375}" srcOrd="0" destOrd="0" parTransId="{4E45EB56-4DD8-43B0-B0CB-75C1FD465D86}" sibTransId="{7C9BAB95-5D97-4AC7-940B-EA853D3FCC18}"/>
    <dgm:cxn modelId="{79D40B79-940C-4AC1-ADC5-1A2858A526D7}" type="presOf" srcId="{30514B90-70FD-4833-A5FD-75DF0368A092}" destId="{33A7EC95-D28E-43F5-8BC4-8E2002AB79A3}" srcOrd="0" destOrd="2" presId="urn:microsoft.com/office/officeart/2005/8/layout/hList7"/>
    <dgm:cxn modelId="{BDA13E7F-C0A9-44F0-A20D-9B6A70FC226E}" type="presOf" srcId="{638C1433-2000-4BE0-BE50-2E6DA2D0485E}" destId="{0C5A753C-E1CF-456D-B718-AFD370BC70C0}" srcOrd="1" destOrd="1" presId="urn:microsoft.com/office/officeart/2005/8/layout/hList7"/>
    <dgm:cxn modelId="{B1236283-999E-4B73-9746-C1C81098F92E}" srcId="{D476EB08-0888-43F8-B1C3-4E1EDC161CD9}" destId="{EA2CE191-3E7E-4E15-B97F-33C0A056C25B}" srcOrd="1" destOrd="0" parTransId="{1FDF196B-3F23-4992-A4A1-C55D80B0260C}" sibTransId="{7AEC0687-F661-433C-ABF4-B2A0655DABD6}"/>
    <dgm:cxn modelId="{BC118B92-0209-452C-8D1C-2B536863B7BC}" type="presOf" srcId="{8E7BA74B-3839-4A10-9C6F-6F6BECE0E955}" destId="{33A7EC95-D28E-43F5-8BC4-8E2002AB79A3}" srcOrd="0" destOrd="0" presId="urn:microsoft.com/office/officeart/2005/8/layout/hList7"/>
    <dgm:cxn modelId="{C53AF59E-A940-49A5-A196-B17125839133}" type="presOf" srcId="{EA2CE191-3E7E-4E15-B97F-33C0A056C25B}" destId="{581A2089-2947-4140-AD5E-5E0E9AA4E506}" srcOrd="1" destOrd="2" presId="urn:microsoft.com/office/officeart/2005/8/layout/hList7"/>
    <dgm:cxn modelId="{84A34BA5-ECF1-4C5E-B361-671E15616EB9}" type="presOf" srcId="{8F9BA375-C0A9-45F2-A881-988D28ABBE6D}" destId="{15407843-411E-4BA0-8CA4-B5FAB05C0D67}" srcOrd="0" destOrd="3" presId="urn:microsoft.com/office/officeart/2005/8/layout/hList7"/>
    <dgm:cxn modelId="{AAA299A8-8D6B-458D-85BE-277D464FF9ED}" type="presOf" srcId="{4757EA1C-07E0-4BBF-A70C-D7949CCCCE96}" destId="{EFF9B572-F45C-455A-90EB-5D267DA97121}" srcOrd="0" destOrd="0" presId="urn:microsoft.com/office/officeart/2005/8/layout/hList7"/>
    <dgm:cxn modelId="{AFF1CFAA-2A40-4D26-9819-B71DAF22BE7F}" type="presOf" srcId="{2620B98D-1A6E-4C3D-9AD4-7240AE39D81E}" destId="{D7747EE9-7FF9-40EE-9FE4-B41D40393C0E}" srcOrd="0" destOrd="0" presId="urn:microsoft.com/office/officeart/2005/8/layout/hList7"/>
    <dgm:cxn modelId="{BE1C91B6-2DAC-4F85-97B3-6C0E8BC32E02}" srcId="{42273BE2-AC41-4CDD-9E51-D317558294E3}" destId="{638C1433-2000-4BE0-BE50-2E6DA2D0485E}" srcOrd="0" destOrd="0" parTransId="{CC763CA5-F7C6-4774-8C1D-5BFAB6BBD2EB}" sibTransId="{206C3091-D7AD-4372-9E66-3964F94A4B8E}"/>
    <dgm:cxn modelId="{C27853B9-5A94-41DA-9E32-93CE2A333F32}" type="presOf" srcId="{8E7BA74B-3839-4A10-9C6F-6F6BECE0E955}" destId="{A2E3C03C-FE23-4C6B-BDDB-9E1B3E74036A}" srcOrd="1" destOrd="0" presId="urn:microsoft.com/office/officeart/2005/8/layout/hList7"/>
    <dgm:cxn modelId="{0C4425BC-A4E5-470B-8697-3B6CA0CC8EBD}" type="presOf" srcId="{42273BE2-AC41-4CDD-9E51-D317558294E3}" destId="{0C5A753C-E1CF-456D-B718-AFD370BC70C0}" srcOrd="1" destOrd="0" presId="urn:microsoft.com/office/officeart/2005/8/layout/hList7"/>
    <dgm:cxn modelId="{8DC3C4CA-CB96-43FD-A414-F9AF108BC6F4}" srcId="{42273BE2-AC41-4CDD-9E51-D317558294E3}" destId="{6CCFA444-2127-40E5-91B3-BFF1CB3388DF}" srcOrd="1" destOrd="0" parTransId="{23E5B3BE-885C-4D93-BC21-2816DD70DA2C}" sibTransId="{05B91855-8DF2-4EA2-89FE-D1CE8C7EAA7F}"/>
    <dgm:cxn modelId="{CB7B1ED5-CB6B-43DD-B23D-FDE09CD9DC67}" type="presOf" srcId="{6CCFA444-2127-40E5-91B3-BFF1CB3388DF}" destId="{15407843-411E-4BA0-8CA4-B5FAB05C0D67}" srcOrd="0" destOrd="2" presId="urn:microsoft.com/office/officeart/2005/8/layout/hList7"/>
    <dgm:cxn modelId="{5B9257D9-E0D5-4E8A-8355-3130245E4A34}" srcId="{8E7BA74B-3839-4A10-9C6F-6F6BECE0E955}" destId="{031FF44E-0288-4A02-A870-56DE34F56CA7}" srcOrd="0" destOrd="0" parTransId="{E5041F00-D886-46FE-81F8-2395EEA35AD8}" sibTransId="{4DD96D19-78B9-4D06-8725-6262CAC70D66}"/>
    <dgm:cxn modelId="{52CA97E2-B9C0-49D8-B045-B23E7E891341}" type="presOf" srcId="{D5A4FCD4-67A7-4528-8E53-BBD18BD151C5}" destId="{7094A8D0-2FE4-4B49-A01F-BF9797EB7B1F}" srcOrd="0" destOrd="0" presId="urn:microsoft.com/office/officeart/2005/8/layout/hList7"/>
    <dgm:cxn modelId="{896794E5-7BD3-45C2-A8D6-FA5636C56006}" type="presOf" srcId="{B2D6DF3C-78A0-42F8-9ECE-285C02B255A9}" destId="{33A7EC95-D28E-43F5-8BC4-8E2002AB79A3}" srcOrd="0" destOrd="3" presId="urn:microsoft.com/office/officeart/2005/8/layout/hList7"/>
    <dgm:cxn modelId="{9554BDE7-D3E3-4906-9712-FB34CCD7A7CB}" type="presOf" srcId="{5ED7AB99-41C2-4A4E-9B1D-B01A023A9375}" destId="{581A2089-2947-4140-AD5E-5E0E9AA4E506}" srcOrd="1" destOrd="1" presId="urn:microsoft.com/office/officeart/2005/8/layout/hList7"/>
    <dgm:cxn modelId="{2CC9B5E8-63BB-4548-96A9-E8B5390BD591}" type="presOf" srcId="{D476EB08-0888-43F8-B1C3-4E1EDC161CD9}" destId="{756CEBF6-B6F3-453D-A8BF-BCA4D66B751E}" srcOrd="0" destOrd="0" presId="urn:microsoft.com/office/officeart/2005/8/layout/hList7"/>
    <dgm:cxn modelId="{A372BCF9-54D6-4245-8055-16565501F3FF}" type="presOf" srcId="{638C1433-2000-4BE0-BE50-2E6DA2D0485E}" destId="{15407843-411E-4BA0-8CA4-B5FAB05C0D67}" srcOrd="0" destOrd="1" presId="urn:microsoft.com/office/officeart/2005/8/layout/hList7"/>
    <dgm:cxn modelId="{23CFB3FB-3CBC-43E1-A9BC-72F9AB42E7ED}" type="presOf" srcId="{5ED7AB99-41C2-4A4E-9B1D-B01A023A9375}" destId="{756CEBF6-B6F3-453D-A8BF-BCA4D66B751E}" srcOrd="0" destOrd="1" presId="urn:microsoft.com/office/officeart/2005/8/layout/hList7"/>
    <dgm:cxn modelId="{3869B1FC-5C08-474A-942B-B68026EBC429}" type="presOf" srcId="{8F9BA375-C0A9-45F2-A881-988D28ABBE6D}" destId="{0C5A753C-E1CF-456D-B718-AFD370BC70C0}" srcOrd="1" destOrd="3" presId="urn:microsoft.com/office/officeart/2005/8/layout/hList7"/>
    <dgm:cxn modelId="{B4A9D686-92A7-49F9-BC6A-EECB3411421B}" type="presParOf" srcId="{D7747EE9-7FF9-40EE-9FE4-B41D40393C0E}" destId="{B962A4B0-0043-48DE-90BC-AE3380BAA059}" srcOrd="0" destOrd="0" presId="urn:microsoft.com/office/officeart/2005/8/layout/hList7"/>
    <dgm:cxn modelId="{B815D9DA-DD63-42D2-950E-D1DEE38136A6}" type="presParOf" srcId="{D7747EE9-7FF9-40EE-9FE4-B41D40393C0E}" destId="{FC09008E-6FD8-4D18-B55B-F9D9EF53C838}" srcOrd="1" destOrd="0" presId="urn:microsoft.com/office/officeart/2005/8/layout/hList7"/>
    <dgm:cxn modelId="{2BC7798D-946C-4B4D-B5ED-0CA1140D3DA4}" type="presParOf" srcId="{FC09008E-6FD8-4D18-B55B-F9D9EF53C838}" destId="{0769C173-4E00-477D-9B96-CF323DCC535C}" srcOrd="0" destOrd="0" presId="urn:microsoft.com/office/officeart/2005/8/layout/hList7"/>
    <dgm:cxn modelId="{64D0B4FB-57DA-4221-A5AA-8DE1FFAC0455}" type="presParOf" srcId="{0769C173-4E00-477D-9B96-CF323DCC535C}" destId="{33A7EC95-D28E-43F5-8BC4-8E2002AB79A3}" srcOrd="0" destOrd="0" presId="urn:microsoft.com/office/officeart/2005/8/layout/hList7"/>
    <dgm:cxn modelId="{73F9B33B-FE5F-4797-8931-718816A563E3}" type="presParOf" srcId="{0769C173-4E00-477D-9B96-CF323DCC535C}" destId="{A2E3C03C-FE23-4C6B-BDDB-9E1B3E74036A}" srcOrd="1" destOrd="0" presId="urn:microsoft.com/office/officeart/2005/8/layout/hList7"/>
    <dgm:cxn modelId="{5994DEA1-21AC-4436-8ECB-C1DDCA6FE9EE}" type="presParOf" srcId="{0769C173-4E00-477D-9B96-CF323DCC535C}" destId="{A58A3AB0-BA5B-436F-84BA-6BFB0B9CB46D}" srcOrd="2" destOrd="0" presId="urn:microsoft.com/office/officeart/2005/8/layout/hList7"/>
    <dgm:cxn modelId="{E10AE2C4-4105-49B0-ABE1-213A71EB030A}" type="presParOf" srcId="{0769C173-4E00-477D-9B96-CF323DCC535C}" destId="{7E7F0F69-78A4-4F88-BDD8-51283677AA49}" srcOrd="3" destOrd="0" presId="urn:microsoft.com/office/officeart/2005/8/layout/hList7"/>
    <dgm:cxn modelId="{371AD208-A192-49F4-A5EA-2327412A4C57}" type="presParOf" srcId="{FC09008E-6FD8-4D18-B55B-F9D9EF53C838}" destId="{EFF9B572-F45C-455A-90EB-5D267DA97121}" srcOrd="1" destOrd="0" presId="urn:microsoft.com/office/officeart/2005/8/layout/hList7"/>
    <dgm:cxn modelId="{CCFE6ECA-87FE-4741-8361-AE5374FBA086}" type="presParOf" srcId="{FC09008E-6FD8-4D18-B55B-F9D9EF53C838}" destId="{4BD6A0F1-17B9-4377-A88C-71D08A39BE21}" srcOrd="2" destOrd="0" presId="urn:microsoft.com/office/officeart/2005/8/layout/hList7"/>
    <dgm:cxn modelId="{82AEFF8A-A3C0-4823-923B-23CE0E15A563}" type="presParOf" srcId="{4BD6A0F1-17B9-4377-A88C-71D08A39BE21}" destId="{15407843-411E-4BA0-8CA4-B5FAB05C0D67}" srcOrd="0" destOrd="0" presId="urn:microsoft.com/office/officeart/2005/8/layout/hList7"/>
    <dgm:cxn modelId="{92E3365F-6B7C-4023-9125-90CB34EC2EA2}" type="presParOf" srcId="{4BD6A0F1-17B9-4377-A88C-71D08A39BE21}" destId="{0C5A753C-E1CF-456D-B718-AFD370BC70C0}" srcOrd="1" destOrd="0" presId="urn:microsoft.com/office/officeart/2005/8/layout/hList7"/>
    <dgm:cxn modelId="{A19FD6EF-1BB6-4124-9BFD-3727A4F3D749}" type="presParOf" srcId="{4BD6A0F1-17B9-4377-A88C-71D08A39BE21}" destId="{1E1049D8-6F43-4576-B5BC-9389C7E9FAAC}" srcOrd="2" destOrd="0" presId="urn:microsoft.com/office/officeart/2005/8/layout/hList7"/>
    <dgm:cxn modelId="{71E6D7C3-D7CF-4858-B660-D4373C5487FD}" type="presParOf" srcId="{4BD6A0F1-17B9-4377-A88C-71D08A39BE21}" destId="{E3EB05F0-DD98-467E-8D8C-2828C80EDA47}" srcOrd="3" destOrd="0" presId="urn:microsoft.com/office/officeart/2005/8/layout/hList7"/>
    <dgm:cxn modelId="{A932D496-6931-4B36-B8E2-E45148BD94B3}" type="presParOf" srcId="{FC09008E-6FD8-4D18-B55B-F9D9EF53C838}" destId="{7094A8D0-2FE4-4B49-A01F-BF9797EB7B1F}" srcOrd="3" destOrd="0" presId="urn:microsoft.com/office/officeart/2005/8/layout/hList7"/>
    <dgm:cxn modelId="{4F81E685-3245-4E36-BEC0-CB3EF8C46F2E}" type="presParOf" srcId="{FC09008E-6FD8-4D18-B55B-F9D9EF53C838}" destId="{D04A4281-2726-42D4-8FA6-0F6A5DB7615A}" srcOrd="4" destOrd="0" presId="urn:microsoft.com/office/officeart/2005/8/layout/hList7"/>
    <dgm:cxn modelId="{90DE5511-ACF0-4D1E-996E-6A5690E74E6E}" type="presParOf" srcId="{D04A4281-2726-42D4-8FA6-0F6A5DB7615A}" destId="{756CEBF6-B6F3-453D-A8BF-BCA4D66B751E}" srcOrd="0" destOrd="0" presId="urn:microsoft.com/office/officeart/2005/8/layout/hList7"/>
    <dgm:cxn modelId="{378A7376-EF16-410A-B706-A6C267C18325}" type="presParOf" srcId="{D04A4281-2726-42D4-8FA6-0F6A5DB7615A}" destId="{581A2089-2947-4140-AD5E-5E0E9AA4E506}" srcOrd="1" destOrd="0" presId="urn:microsoft.com/office/officeart/2005/8/layout/hList7"/>
    <dgm:cxn modelId="{25BB2F70-3A3A-4FE5-961E-9396A93582A6}" type="presParOf" srcId="{D04A4281-2726-42D4-8FA6-0F6A5DB7615A}" destId="{652E658D-F89F-4B93-A765-601E8A38AB1C}" srcOrd="2" destOrd="0" presId="urn:microsoft.com/office/officeart/2005/8/layout/hList7"/>
    <dgm:cxn modelId="{2852F465-8157-4677-8B92-F6C24A7F4415}" type="presParOf" srcId="{D04A4281-2726-42D4-8FA6-0F6A5DB7615A}" destId="{0A0FC9D8-3478-4A3E-A077-44746FF0D2A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EC95-D28E-43F5-8BC4-8E2002AB79A3}">
      <dsp:nvSpPr>
        <dsp:cNvPr id="0" name=""/>
        <dsp:cNvSpPr/>
      </dsp:nvSpPr>
      <dsp:spPr>
        <a:xfrm>
          <a:off x="2204" y="0"/>
          <a:ext cx="3429323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Akshay Vijayan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Managing cleaning and developing </a:t>
          </a:r>
          <a:br>
            <a:rPr lang="en-US" sz="1600" kern="1200" dirty="0"/>
          </a:br>
          <a:r>
            <a:rPr lang="en-US" sz="1600" kern="1200" dirty="0"/>
            <a:t>solutions from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Development and testing </a:t>
          </a:r>
        </a:p>
      </dsp:txBody>
      <dsp:txXfrm>
        <a:off x="2204" y="1747480"/>
        <a:ext cx="3429323" cy="1747480"/>
      </dsp:txXfrm>
    </dsp:sp>
    <dsp:sp modelId="{7E7F0F69-78A4-4F88-BDD8-51283677AA49}">
      <dsp:nvSpPr>
        <dsp:cNvPr id="0" name=""/>
        <dsp:cNvSpPr/>
      </dsp:nvSpPr>
      <dsp:spPr>
        <a:xfrm>
          <a:off x="989476" y="262122"/>
          <a:ext cx="1454777" cy="145477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07843-411E-4BA0-8CA4-B5FAB05C0D67}">
      <dsp:nvSpPr>
        <dsp:cNvPr id="0" name=""/>
        <dsp:cNvSpPr/>
      </dsp:nvSpPr>
      <dsp:spPr>
        <a:xfrm>
          <a:off x="3534406" y="0"/>
          <a:ext cx="3429323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Arshad Rafeek Shemi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Business Analyst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Managing proper communication between client and the team,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analysis</a:t>
          </a:r>
        </a:p>
      </dsp:txBody>
      <dsp:txXfrm>
        <a:off x="3534406" y="1747480"/>
        <a:ext cx="3429323" cy="1747480"/>
      </dsp:txXfrm>
    </dsp:sp>
    <dsp:sp modelId="{E3EB05F0-DD98-467E-8D8C-2828C80EDA47}">
      <dsp:nvSpPr>
        <dsp:cNvPr id="0" name=""/>
        <dsp:cNvSpPr/>
      </dsp:nvSpPr>
      <dsp:spPr>
        <a:xfrm>
          <a:off x="4521679" y="262122"/>
          <a:ext cx="1454777" cy="145477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CEBF6-B6F3-453D-A8BF-BCA4D66B751E}">
      <dsp:nvSpPr>
        <dsp:cNvPr id="0" name=""/>
        <dsp:cNvSpPr/>
      </dsp:nvSpPr>
      <dsp:spPr>
        <a:xfrm>
          <a:off x="7066609" y="0"/>
          <a:ext cx="3429323" cy="4368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Mary Lijo Cletus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Analyst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analysis and data visualization</a:t>
          </a:r>
        </a:p>
      </dsp:txBody>
      <dsp:txXfrm>
        <a:off x="7066609" y="1747480"/>
        <a:ext cx="3429323" cy="1747480"/>
      </dsp:txXfrm>
    </dsp:sp>
    <dsp:sp modelId="{0A0FC9D8-3478-4A3E-A077-44746FF0D2A7}">
      <dsp:nvSpPr>
        <dsp:cNvPr id="0" name=""/>
        <dsp:cNvSpPr/>
      </dsp:nvSpPr>
      <dsp:spPr>
        <a:xfrm>
          <a:off x="8053882" y="262122"/>
          <a:ext cx="1454777" cy="145477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2A4B0-0043-48DE-90BC-AE3380BAA059}">
      <dsp:nvSpPr>
        <dsp:cNvPr id="0" name=""/>
        <dsp:cNvSpPr/>
      </dsp:nvSpPr>
      <dsp:spPr>
        <a:xfrm>
          <a:off x="419925" y="3494961"/>
          <a:ext cx="9658286" cy="65530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1FB35-722A-434C-998A-55361814406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432C5-6B74-436C-BF48-7B17754A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2F6A0-C5BF-4844-9288-8F7F8AE79D5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CA8-773C-4672-86C7-BF3D1D89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82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>
            <a:spLocks noChangeAspect="1"/>
          </p:cNvSpPr>
          <p:nvPr userDrawn="1"/>
        </p:nvSpPr>
        <p:spPr>
          <a:xfrm>
            <a:off x="0" y="4168239"/>
            <a:ext cx="1216152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99200" y="63246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department here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99200" y="60198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name here</a:t>
            </a:r>
          </a:p>
        </p:txBody>
      </p:sp>
      <p:sp>
        <p:nvSpPr>
          <p:cNvPr id="11" name="Text Placeholder 1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50485" y="4648200"/>
            <a:ext cx="109728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3200" b="0" cap="none" baseline="0">
                <a:latin typeface="+mj-lt"/>
              </a:defRPr>
            </a:lvl1pPr>
          </a:lstStyle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It can be on 2 lines – use sentence case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accent5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8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95801"/>
            <a:ext cx="7298268" cy="1439863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1" y="5124759"/>
            <a:ext cx="1189567" cy="5492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6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495800"/>
            <a:ext cx="7298268" cy="1439862"/>
          </a:xfrm>
          <a:prstGeom prst="rect">
            <a:avLst/>
          </a:prstGeom>
          <a:solidFill>
            <a:schemeClr val="bg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1" y="5124759"/>
            <a:ext cx="1189567" cy="5492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41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754083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74184" y="1439904"/>
            <a:ext cx="10498667" cy="4514810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Calibri" panose="020F0502020204030204" pitchFamily="34" charset="0"/>
              <a:buChar char="-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Calibri" panose="020F0502020204030204" pitchFamily="34" charset="0"/>
              <a:buChar char="-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and start typing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graphics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74184" y="1978025"/>
            <a:ext cx="4612216" cy="3976688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spcBef>
                <a:spcPts val="18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Avenir LT Std 65 Medium" pitchFamily="34" charset="0"/>
              <a:buChar char="‐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Avenir LT Std 65 Medium" pitchFamily="34" charset="0"/>
              <a:buChar char="‐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5892800" y="1981200"/>
            <a:ext cx="5486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7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smart art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3"/>
            <a:ext cx="10966451" cy="572029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1 line chart/smart art heading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5169561"/>
            <a:ext cx="10498667" cy="736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874184" y="1350629"/>
            <a:ext cx="10498667" cy="355693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8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Right Side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1978025"/>
            <a:ext cx="3727448" cy="397668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893733" y="1978025"/>
            <a:ext cx="6479117" cy="39766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2 column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3"/>
          </p:nvPr>
        </p:nvSpPr>
        <p:spPr>
          <a:xfrm>
            <a:off x="6158125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99962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10509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4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Background -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486400" y="0"/>
            <a:ext cx="67056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139825"/>
            <a:ext cx="5486400" cy="4803776"/>
          </a:xfrm>
          <a:prstGeom prst="rect">
            <a:avLst/>
          </a:prstGeom>
          <a:noFill/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2590800"/>
            <a:ext cx="4893733" cy="22923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4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1682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>
            <a:spLocks noChangeAspect="1"/>
          </p:cNvSpPr>
          <p:nvPr userDrawn="1"/>
        </p:nvSpPr>
        <p:spPr>
          <a:xfrm>
            <a:off x="0" y="4168239"/>
            <a:ext cx="12161520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99200" y="63246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department here</a:t>
            </a:r>
          </a:p>
        </p:txBody>
      </p:sp>
      <p:sp>
        <p:nvSpPr>
          <p:cNvPr id="14" name="Text Placeholder 1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50485" y="4648200"/>
            <a:ext cx="109728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3200" b="0" cap="none" baseline="0">
                <a:latin typeface="+mj-lt"/>
              </a:defRPr>
            </a:lvl1pPr>
          </a:lstStyle>
          <a:p>
            <a:pPr lvl="0"/>
            <a:r>
              <a:rPr lang="en-US" dirty="0"/>
              <a:t>Title goes here</a:t>
            </a:r>
          </a:p>
          <a:p>
            <a:pPr lvl="0"/>
            <a:r>
              <a:rPr lang="en-US" dirty="0"/>
              <a:t>It can be on 2 lines – use sentence case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99200" y="6019800"/>
            <a:ext cx="5486400" cy="304800"/>
          </a:xfrm>
          <a:prstGeom prst="rect">
            <a:avLst/>
          </a:prstGeom>
        </p:spPr>
        <p:txBody>
          <a:bodyPr lIns="457200" rIns="0" bIns="0" anchor="b" anchorCtr="0"/>
          <a:lstStyle>
            <a:lvl1pPr marL="0" indent="0" algn="r">
              <a:buFont typeface="Arial" panose="020B0604020202020204" pitchFamily="34" charset="0"/>
              <a:buNone/>
              <a:defRPr sz="1600"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Add your name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1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16" userDrawn="1">
          <p15:clr>
            <a:srgbClr val="FBAE40"/>
          </p15:clr>
        </p15:guide>
        <p15:guide id="3" pos="39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rgian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965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orgian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808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52578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quam, at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2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88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06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3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1980501"/>
            <a:ext cx="12192000" cy="28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E57200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6" y="2672741"/>
            <a:ext cx="870725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40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1756832" y="2674328"/>
            <a:ext cx="3526368" cy="614363"/>
          </a:xfrm>
          <a:prstGeom prst="rect">
            <a:avLst/>
          </a:prstGeom>
        </p:spPr>
        <p:txBody>
          <a:bodyPr anchor="ctr"/>
          <a:lstStyle>
            <a:lvl1pPr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statement ending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4" y="3371230"/>
            <a:ext cx="4511040" cy="40597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3545866"/>
            <a:ext cx="4510616" cy="1157287"/>
          </a:xfrm>
          <a:prstGeom prst="rect">
            <a:avLst/>
          </a:prstGeom>
        </p:spPr>
        <p:txBody>
          <a:bodyPr lIns="0" rIns="0"/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Additional info can go here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5" y="2283085"/>
            <a:ext cx="3727449" cy="36105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25837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74184" y="1981556"/>
            <a:ext cx="10498667" cy="523220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91440" rIns="91440" bIns="91440" anchor="ctr">
            <a:noAutofit/>
          </a:bodyPr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4" y="2694818"/>
            <a:ext cx="10498667" cy="597395"/>
          </a:xfrm>
          <a:prstGeom prst="rect">
            <a:avLst/>
          </a:prstGeom>
          <a:solidFill>
            <a:schemeClr val="accent3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74184" y="3445166"/>
            <a:ext cx="10498667" cy="597395"/>
          </a:xfrm>
          <a:prstGeom prst="rect">
            <a:avLst/>
          </a:prstGeom>
          <a:solidFill>
            <a:schemeClr val="accent2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right*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4195515"/>
            <a:ext cx="10498667" cy="597395"/>
          </a:xfrm>
          <a:prstGeom prst="rect">
            <a:avLst/>
          </a:prstGeom>
          <a:solidFill>
            <a:schemeClr val="accent6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4" y="4932728"/>
            <a:ext cx="10498667" cy="78840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*Footnotes go here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09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1019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31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accent5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4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95801"/>
            <a:ext cx="7298268" cy="1439863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2" y="5124759"/>
            <a:ext cx="888324" cy="54927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52578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quam, at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sed.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38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Background - statistics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4495800"/>
            <a:ext cx="7298268" cy="1439862"/>
          </a:xfrm>
          <a:prstGeom prst="rect">
            <a:avLst/>
          </a:prstGeom>
          <a:solidFill>
            <a:schemeClr val="bg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94725" y="5124758"/>
            <a:ext cx="6003543" cy="571528"/>
          </a:xfrm>
          <a:prstGeom prst="rect">
            <a:avLst/>
          </a:prstGeom>
        </p:spPr>
        <p:txBody>
          <a:bodyPr lIns="0" tIns="0" rIns="320040" bIns="0"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640080" indent="-182880">
              <a:buFont typeface="Avenir LT Std 65 Medium" pitchFamily="34" charset="0"/>
              <a:buChar char="‐"/>
              <a:defRPr sz="16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1" y="5124759"/>
            <a:ext cx="888323" cy="57152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94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74184" y="1978025"/>
            <a:ext cx="10498667" cy="3976688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Calibri" panose="020F0502020204030204" pitchFamily="34" charset="0"/>
              <a:buChar char="-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Calibri" panose="020F0502020204030204" pitchFamily="34" charset="0"/>
              <a:buChar char="-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22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with graphics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Bullet 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74184" y="1978025"/>
            <a:ext cx="4612216" cy="3976688"/>
          </a:xfrm>
          <a:prstGeom prst="rect">
            <a:avLst/>
          </a:prstGeom>
        </p:spPr>
        <p:txBody>
          <a:bodyPr lIns="0" tIns="0" rIns="0" bIns="0"/>
          <a:lstStyle>
            <a:lvl1pPr marL="182880" indent="-182880">
              <a:spcBef>
                <a:spcPts val="18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j-lt"/>
              </a:defRPr>
            </a:lvl1pPr>
            <a:lvl2pPr marL="640080" indent="-228600">
              <a:buFont typeface="Avenir LT Std 65 Medium" pitchFamily="34" charset="0"/>
              <a:buChar char="‐"/>
              <a:defRPr sz="2400">
                <a:latin typeface="+mj-lt"/>
              </a:defRPr>
            </a:lvl2pPr>
            <a:lvl3pPr marL="9144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188720" indent="-228600">
              <a:buFont typeface="Avenir LT Std 65 Medium" pitchFamily="34" charset="0"/>
              <a:buChar char="‐"/>
              <a:defRPr sz="1800">
                <a:latin typeface="+mj-lt"/>
              </a:defRPr>
            </a:lvl4pPr>
            <a:lvl5pPr marL="1463040" indent="-228600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5892800" y="1981200"/>
            <a:ext cx="5486400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84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smart art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3"/>
            <a:ext cx="10966451" cy="572029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1 line chart/smart art heading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5169561"/>
            <a:ext cx="10498667" cy="736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874184" y="1350629"/>
            <a:ext cx="10498667" cy="355693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3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Right Side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1978025"/>
            <a:ext cx="3727448" cy="3976688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cursus</a:t>
            </a:r>
            <a:r>
              <a:rPr lang="en-US" dirty="0"/>
              <a:t>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893733" y="1978025"/>
            <a:ext cx="6479117" cy="39766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72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2 column -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3"/>
          </p:nvPr>
        </p:nvSpPr>
        <p:spPr>
          <a:xfrm>
            <a:off x="6158125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1733956"/>
            <a:ext cx="6033875" cy="296617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99962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2 line chart/smart art heading goes here – sentence case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6401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10509" y="4775847"/>
            <a:ext cx="5355679" cy="1178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800" b="0" baseline="0">
                <a:solidFill>
                  <a:srgbClr val="333F4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Brief description: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vitae </a:t>
            </a:r>
            <a:r>
              <a:rPr lang="en-US" dirty="0" err="1"/>
              <a:t>porttitor</a:t>
            </a:r>
            <a:r>
              <a:rPr lang="en-US" dirty="0"/>
              <a:t>. Nam </a:t>
            </a:r>
            <a:r>
              <a:rPr lang="en-US" dirty="0" err="1"/>
              <a:t>imperdiet</a:t>
            </a:r>
            <a:r>
              <a:rPr lang="en-US" dirty="0"/>
              <a:t> at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9849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icture Background -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486400" y="0"/>
            <a:ext cx="67056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139825"/>
            <a:ext cx="5486400" cy="4803776"/>
          </a:xfrm>
          <a:prstGeom prst="rect">
            <a:avLst/>
          </a:prstGeom>
          <a:noFill/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1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2590800"/>
            <a:ext cx="4893733" cy="22923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accent5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accent5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" y="6204606"/>
            <a:ext cx="1845514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0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TE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874184" y="762000"/>
            <a:ext cx="10498667" cy="42968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3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1980501"/>
            <a:ext cx="12192000" cy="28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E57200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6" y="2672741"/>
            <a:ext cx="870725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sz="40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1756832" y="2674328"/>
            <a:ext cx="3526368" cy="614363"/>
          </a:xfrm>
          <a:prstGeom prst="rect">
            <a:avLst/>
          </a:prstGeom>
        </p:spPr>
        <p:txBody>
          <a:bodyPr anchor="ctr"/>
          <a:lstStyle>
            <a:lvl1pPr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statement ending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4" y="3371230"/>
            <a:ext cx="4511040" cy="40597"/>
          </a:xfrm>
          <a:prstGeom prst="rect">
            <a:avLst/>
          </a:prstGeom>
        </p:spPr>
      </p:pic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3545866"/>
            <a:ext cx="4510616" cy="1157287"/>
          </a:xfrm>
          <a:prstGeom prst="rect">
            <a:avLst/>
          </a:prstGeom>
        </p:spPr>
        <p:txBody>
          <a:bodyPr lIns="0" rIns="0"/>
          <a:lstStyle>
            <a:lvl1pPr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Additional info can go here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5" y="2283085"/>
            <a:ext cx="3727449" cy="36105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1712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-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06400" y="585132"/>
            <a:ext cx="10966451" cy="1143000"/>
          </a:xfrm>
          <a:prstGeom prst="rect">
            <a:avLst/>
          </a:prstGeom>
        </p:spPr>
        <p:txBody>
          <a:bodyPr lIns="0" tIns="0" rIns="0" bIns="0"/>
          <a:lstStyle>
            <a:lvl1pPr marL="320040" indent="-320040" algn="l">
              <a:buSzPct val="110000"/>
              <a:buFontTx/>
              <a:buBlip>
                <a:blip r:embed="rId2"/>
              </a:buBlip>
              <a:defRPr sz="3200" b="1" cap="none" baseline="0"/>
            </a:lvl1pPr>
          </a:lstStyle>
          <a:p>
            <a:r>
              <a:rPr lang="en-US" dirty="0"/>
              <a:t>Heading – sentence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74184" y="1981556"/>
            <a:ext cx="10498667" cy="523220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91440" rIns="91440" bIns="91440" anchor="ctr">
            <a:noAutofit/>
          </a:bodyPr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4" y="2694818"/>
            <a:ext cx="10498667" cy="597395"/>
          </a:xfrm>
          <a:prstGeom prst="rect">
            <a:avLst/>
          </a:prstGeom>
          <a:solidFill>
            <a:schemeClr val="accent3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74184" y="3445166"/>
            <a:ext cx="10498667" cy="597395"/>
          </a:xfrm>
          <a:prstGeom prst="rect">
            <a:avLst/>
          </a:prstGeom>
          <a:solidFill>
            <a:schemeClr val="accent2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right*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74184" y="4195515"/>
            <a:ext cx="10498667" cy="597395"/>
          </a:xfrm>
          <a:prstGeom prst="rect">
            <a:avLst/>
          </a:prstGeom>
          <a:solidFill>
            <a:schemeClr val="accent6"/>
          </a:solidFill>
        </p:spPr>
        <p:txBody>
          <a:bodyPr lIns="91440" tIns="91440" rIns="91440" bIns="91440" anchor="ctr"/>
          <a:lstStyle>
            <a:lvl1pPr marL="0" indent="0">
              <a:buFontTx/>
              <a:buNone/>
              <a:tabLst>
                <a:tab pos="7600950" algn="r"/>
              </a:tabLst>
              <a:defRPr sz="2200">
                <a:solidFill>
                  <a:schemeClr val="bg1"/>
                </a:solidFill>
                <a:latin typeface="+mj-lt"/>
              </a:defRPr>
            </a:lvl1pPr>
            <a:lvl2pPr marL="640080" indent="-228600">
              <a:buFont typeface="Arial" panose="020B0604020202020204" pitchFamily="34" charset="0"/>
              <a:buChar char="•"/>
              <a:defRPr sz="2400"/>
            </a:lvl2pPr>
            <a:lvl3pPr marL="914400" indent="-228600">
              <a:buFont typeface="Avenir LT Std 65 Medium" pitchFamily="34" charset="0"/>
              <a:buChar char="‐"/>
              <a:defRPr sz="2000"/>
            </a:lvl3pPr>
            <a:lvl4pPr marL="1188720" indent="-228600">
              <a:buFont typeface="Arial" panose="020B0604020202020204" pitchFamily="34" charset="0"/>
              <a:buChar char="•"/>
              <a:defRPr sz="1800"/>
            </a:lvl4pPr>
            <a:lvl5pPr marL="1463040" indent="-228600">
              <a:buFont typeface="Avenir LT Std 65 Medium" pitchFamily="34" charset="0"/>
              <a:buChar char="‐"/>
              <a:defRPr sz="1600"/>
            </a:lvl5pPr>
          </a:lstStyle>
          <a:p>
            <a:pPr lvl="0"/>
            <a:r>
              <a:rPr lang="en-US" dirty="0"/>
              <a:t>Click to edit Master text styles	tab to align right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74184" y="4932728"/>
            <a:ext cx="10498667" cy="788405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*Footnotes go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9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ackground with content -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1039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78025"/>
            <a:ext cx="4893733" cy="3743325"/>
          </a:xfrm>
          <a:prstGeom prst="rect">
            <a:avLst/>
          </a:prstGeom>
          <a:solidFill>
            <a:schemeClr val="tx2">
              <a:alpha val="90000"/>
            </a:schemeClr>
          </a:solidFill>
        </p:spPr>
        <p:txBody>
          <a:bodyPr lIns="320040" tIns="228600" rIns="320040" bIns="228600"/>
          <a:lstStyle>
            <a:lvl1pPr>
              <a:defRPr sz="2800" cap="none" baseline="0">
                <a:solidFill>
                  <a:schemeClr val="accent4"/>
                </a:solidFill>
                <a:latin typeface="+mj-lt"/>
              </a:defRPr>
            </a:lvl1pPr>
            <a:lvl2pPr marL="0" indent="-182880">
              <a:buFontTx/>
              <a:buBlip>
                <a:blip r:embed="rId2"/>
              </a:buBlip>
              <a:defRPr sz="2000">
                <a:solidFill>
                  <a:schemeClr val="bg1"/>
                </a:solidFill>
              </a:defRPr>
            </a:lvl2pPr>
            <a:lvl3pPr marL="457200" indent="-182880">
              <a:defRPr sz="1800">
                <a:solidFill>
                  <a:schemeClr val="bg1"/>
                </a:solidFill>
              </a:defRPr>
            </a:lvl3pPr>
            <a:lvl4pPr marL="914400" indent="-182880">
              <a:defRPr sz="1600">
                <a:solidFill>
                  <a:schemeClr val="bg1"/>
                </a:solidFill>
              </a:defRPr>
            </a:lvl4pPr>
            <a:lvl5pPr marL="1371600" indent="-18288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0" y="3200400"/>
            <a:ext cx="4893733" cy="2520950"/>
          </a:xfrm>
          <a:prstGeom prst="rect">
            <a:avLst/>
          </a:prstGeom>
        </p:spPr>
        <p:txBody>
          <a:bodyPr lIns="320040" tIns="0" rIns="320040" bIns="0"/>
          <a:lstStyle>
            <a:lvl1pPr marL="182880" indent="-18288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-18288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</a:defRPr>
            </a:lvl2pPr>
            <a:lvl3pPr marL="640080" indent="-182880">
              <a:buFont typeface="Avenir LT Std 65 Medium" pitchFamily="34" charset="0"/>
              <a:buChar char="‐"/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03918"/>
            <a:ext cx="12192000" cy="7540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6204606"/>
            <a:ext cx="1841358" cy="6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3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3" r:id="rId2"/>
    <p:sldLayoutId id="2147483680" r:id="rId3"/>
    <p:sldLayoutId id="2147483737" r:id="rId4"/>
    <p:sldLayoutId id="2147483738" r:id="rId5"/>
    <p:sldLayoutId id="2147483739" r:id="rId6"/>
    <p:sldLayoutId id="2147483682" r:id="rId7"/>
    <p:sldLayoutId id="2147483708" r:id="rId8"/>
    <p:sldLayoutId id="2147483700" r:id="rId9"/>
    <p:sldLayoutId id="2147483704" r:id="rId10"/>
    <p:sldLayoutId id="2147483689" r:id="rId11"/>
    <p:sldLayoutId id="2147483696" r:id="rId12"/>
    <p:sldLayoutId id="2147483690" r:id="rId13"/>
    <p:sldLayoutId id="2147483709" r:id="rId14"/>
    <p:sldLayoutId id="2147483691" r:id="rId15"/>
    <p:sldLayoutId id="2147483692" r:id="rId16"/>
    <p:sldLayoutId id="2147483706" r:id="rId17"/>
    <p:sldLayoutId id="214748369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800" kern="1200" baseline="0">
          <a:solidFill>
            <a:schemeClr val="bg1"/>
          </a:solidFill>
          <a:latin typeface="Avenir LT Std 65 Medium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0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40" r:id="rId4"/>
    <p:sldLayoutId id="2147483741" r:id="rId5"/>
    <p:sldLayoutId id="2147483742" r:id="rId6"/>
    <p:sldLayoutId id="2147483714" r:id="rId7"/>
    <p:sldLayoutId id="2147483715" r:id="rId8"/>
    <p:sldLayoutId id="2147483717" r:id="rId9"/>
    <p:sldLayoutId id="2147483719" r:id="rId10"/>
    <p:sldLayoutId id="2147483721" r:id="rId11"/>
    <p:sldLayoutId id="2147483723" r:id="rId12"/>
    <p:sldLayoutId id="2147483725" r:id="rId13"/>
    <p:sldLayoutId id="2147483727" r:id="rId14"/>
    <p:sldLayoutId id="2147483729" r:id="rId15"/>
    <p:sldLayoutId id="2147483731" r:id="rId16"/>
    <p:sldLayoutId id="2147483733" r:id="rId17"/>
    <p:sldLayoutId id="214748373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800" kern="1200" baseline="0">
          <a:solidFill>
            <a:schemeClr val="bg1"/>
          </a:solidFill>
          <a:latin typeface="Avenir LT Std 65 Medium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bc.bc.ca/consultant-listings" TargetMode="External"/><Relationship Id="rId2" Type="http://schemas.openxmlformats.org/officeDocument/2006/relationships/hyperlink" Target="https://imaginethatevents.ca/vancouver-event-planners-blog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300" dirty="0"/>
              <a:t>Big Data Analytics – BDAT1011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300" dirty="0"/>
              <a:t>Mary Lijo Cletus</a:t>
            </a:r>
          </a:p>
          <a:p>
            <a:r>
              <a:rPr lang="en-US" sz="2300" dirty="0" err="1"/>
              <a:t>Akshay</a:t>
            </a:r>
            <a:r>
              <a:rPr lang="en-US" sz="2300" dirty="0"/>
              <a:t> Vijayan</a:t>
            </a:r>
          </a:p>
          <a:p>
            <a:r>
              <a:rPr lang="en-US" sz="2300" dirty="0"/>
              <a:t>Arshad </a:t>
            </a:r>
            <a:r>
              <a:rPr lang="en-US" sz="2300" dirty="0" err="1"/>
              <a:t>Rafeek</a:t>
            </a:r>
            <a:r>
              <a:rPr lang="en-US" sz="2300" dirty="0"/>
              <a:t> </a:t>
            </a:r>
            <a:r>
              <a:rPr lang="en-US" sz="2300" dirty="0" err="1"/>
              <a:t>Shemi</a:t>
            </a:r>
            <a:endParaRPr lang="en-US" sz="23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0485" y="4648200"/>
            <a:ext cx="5599939" cy="1143000"/>
          </a:xfrm>
        </p:spPr>
        <p:txBody>
          <a:bodyPr/>
          <a:lstStyle/>
          <a:p>
            <a:r>
              <a:rPr lang="en-US" dirty="0"/>
              <a:t>Analytics Analyst</a:t>
            </a:r>
          </a:p>
          <a:p>
            <a:r>
              <a:rPr lang="en-US" sz="2000" dirty="0"/>
              <a:t>Project Code:</a:t>
            </a:r>
            <a:r>
              <a:rPr lang="en-IN" sz="2200" dirty="0"/>
              <a:t>GEO 1327</a:t>
            </a:r>
            <a:endParaRPr lang="en-US" sz="22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901F98A-B107-BBE3-DF8D-86E89F995D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576" r="77424" b="73351"/>
          <a:stretch/>
        </p:blipFill>
        <p:spPr>
          <a:xfrm>
            <a:off x="3384645" y="1066800"/>
            <a:ext cx="5194911" cy="1676400"/>
          </a:xfr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9C5B957-1D31-E50E-3DF6-449D6B39709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1376595"/>
                  </p:ext>
                </p:extLst>
              </p:nvPr>
            </p:nvGraphicFramePr>
            <p:xfrm>
              <a:off x="-2811296" y="-241430"/>
              <a:ext cx="3048000" cy="1714500"/>
            </p:xfrm>
            <a:graphic>
              <a:graphicData uri="http://schemas.microsoft.com/office/powerpoint/2016/slidezoom">
                <pslz:sldZm>
                  <pslz:sldZmObj sldId="256" cId="411945370">
                    <pslz:zmPr id="{A18BB2BB-1027-46BA-B749-5C2AD0D72FA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9C5B957-1D31-E50E-3DF6-449D6B3970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811296" y="-2414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4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30E4-3045-4DF0-9C40-E86BEF43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24F8A1-DA5E-4544-9F60-FA09ADABC9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879025559"/>
              </p:ext>
            </p:extLst>
          </p:nvPr>
        </p:nvGraphicFramePr>
        <p:xfrm>
          <a:off x="874713" y="1350963"/>
          <a:ext cx="10498137" cy="436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060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B19A-F366-6459-DB59-8C833882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1" y="474633"/>
            <a:ext cx="11149496" cy="12834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200" dirty="0"/>
              <a:t>Data Scrapping </a:t>
            </a:r>
            <a:endParaRPr lang="en-IN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0F3A-6045-7D24-89F5-C4776C949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5" y="1599032"/>
            <a:ext cx="10498667" cy="45148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As part of Analytics analyst project we have scraped data from different companies in the similar field. </a:t>
            </a:r>
          </a:p>
          <a:p>
            <a:pPr>
              <a:lnSpc>
                <a:spcPct val="200000"/>
              </a:lnSpc>
            </a:pPr>
            <a:r>
              <a:rPr lang="en-US" dirty="0"/>
              <a:t>We used python for scraping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1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CD6-1743-4B8C-C5AF-E9299F6F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004A-8062-ECD4-8158-C87874D53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184" y="1439904"/>
            <a:ext cx="11317816" cy="451481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>
                <a:hlinkClick r:id="rId2"/>
              </a:rPr>
              <a:t>https://imaginethatevents.ca/vancouver-event-planners-blog/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>
                <a:hlinkClick r:id="rId3"/>
              </a:rPr>
              <a:t>https://www.pibc.bc.ca/consultant-listings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u="sng" dirty="0">
                <a:solidFill>
                  <a:schemeClr val="accent2"/>
                </a:solidFill>
              </a:rPr>
              <a:t>https://www.eventective.com/toronto-on/elite-event-consultants-378289.html</a:t>
            </a:r>
          </a:p>
          <a:p>
            <a:pPr>
              <a:lnSpc>
                <a:spcPct val="200000"/>
              </a:lnSpc>
            </a:pPr>
            <a:r>
              <a:rPr lang="en-US" sz="2400" u="sng" dirty="0">
                <a:solidFill>
                  <a:schemeClr val="accent2"/>
                </a:solidFill>
              </a:rPr>
              <a:t>https://www.spectraeventgroup.com/</a:t>
            </a:r>
          </a:p>
        </p:txBody>
      </p:sp>
    </p:spTree>
    <p:extLst>
      <p:ext uri="{BB962C8B-B14F-4D97-AF65-F5344CB8AC3E}">
        <p14:creationId xmlns:p14="http://schemas.microsoft.com/office/powerpoint/2010/main" val="2752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E31-BA16-1A74-85D6-09BAEBA0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Web Scrapping Code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F59B4-5D61-F9F6-F05A-E3E3685E3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4352" b="8512"/>
          <a:stretch/>
        </p:blipFill>
        <p:spPr>
          <a:xfrm>
            <a:off x="1514474" y="1339216"/>
            <a:ext cx="7729539" cy="45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E663-DCC0-CFFC-D5BC-498C68A1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For SEO Keywords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D47BF-6C4D-4CD6-6F81-767E60A2D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9" t="18334" r="31161" b="44705"/>
          <a:stretch/>
        </p:blipFill>
        <p:spPr>
          <a:xfrm>
            <a:off x="2143126" y="1443038"/>
            <a:ext cx="8229600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9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EB95-EA51-149C-0D42-EBE72083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D7B9A-E48D-FF78-7A29-B61A5F093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291" y="1078830"/>
            <a:ext cx="10498667" cy="45148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 can use the highlighted keywords  for SEO Keyword Optimization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Event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Planning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Service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</a:rPr>
              <a:t>Design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Wedding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British Columbia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Experience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7030A0"/>
                </a:solidFill>
              </a:rPr>
              <a:t>Planner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Development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8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4FC3-916D-64B4-F363-C78D7D0B7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6666" y="1015834"/>
            <a:ext cx="10498667" cy="4514810"/>
          </a:xfrm>
        </p:spPr>
        <p:txBody>
          <a:bodyPr/>
          <a:lstStyle/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en-US" sz="9600" b="1" dirty="0">
                <a:solidFill>
                  <a:srgbClr val="0070C0"/>
                </a:solidFill>
              </a:rPr>
              <a:t>Thank you</a:t>
            </a:r>
            <a:endParaRPr lang="en-IN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16717"/>
      </p:ext>
    </p:extLst>
  </p:cSld>
  <p:clrMapOvr>
    <a:masterClrMapping/>
  </p:clrMapOvr>
</p:sld>
</file>

<file path=ppt/theme/theme1.xml><?xml version="1.0" encoding="utf-8"?>
<a:theme xmlns:a="http://schemas.openxmlformats.org/drawingml/2006/main" name="Georgian 16x9 Template A - 2017">
  <a:themeElements>
    <a:clrScheme name="Georgian Colours 2015">
      <a:dk1>
        <a:srgbClr val="333F48"/>
      </a:dk1>
      <a:lt1>
        <a:srgbClr val="FFFFFF"/>
      </a:lt1>
      <a:dk2>
        <a:srgbClr val="004B87"/>
      </a:dk2>
      <a:lt2>
        <a:srgbClr val="FFFFFF"/>
      </a:lt2>
      <a:accent1>
        <a:srgbClr val="004B87"/>
      </a:accent1>
      <a:accent2>
        <a:srgbClr val="64A70B"/>
      </a:accent2>
      <a:accent3>
        <a:srgbClr val="00778B"/>
      </a:accent3>
      <a:accent4>
        <a:srgbClr val="77C5D5"/>
      </a:accent4>
      <a:accent5>
        <a:srgbClr val="333F48"/>
      </a:accent5>
      <a:accent6>
        <a:srgbClr val="E57200"/>
      </a:accent6>
      <a:hlink>
        <a:srgbClr val="64A70B"/>
      </a:hlink>
      <a:folHlink>
        <a:srgbClr val="1D9BFF"/>
      </a:folHlink>
    </a:clrScheme>
    <a:fontScheme name="Georgian Template 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rgian_college_PPT_template_2017_widescreen.potx" id="{67FBA88A-AB66-433C-ABB4-08858ADAD897}" vid="{885DC3A8-578C-4DF2-92ED-9458FCC180A8}"/>
    </a:ext>
  </a:extLst>
</a:theme>
</file>

<file path=ppt/theme/theme2.xml><?xml version="1.0" encoding="utf-8"?>
<a:theme xmlns:a="http://schemas.openxmlformats.org/drawingml/2006/main" name="Georgian 16x9 Template B - 2017">
  <a:themeElements>
    <a:clrScheme name="Georgian Colours 2015">
      <a:dk1>
        <a:srgbClr val="333F48"/>
      </a:dk1>
      <a:lt1>
        <a:srgbClr val="FFFFFF"/>
      </a:lt1>
      <a:dk2>
        <a:srgbClr val="004B87"/>
      </a:dk2>
      <a:lt2>
        <a:srgbClr val="FFFFFF"/>
      </a:lt2>
      <a:accent1>
        <a:srgbClr val="004B87"/>
      </a:accent1>
      <a:accent2>
        <a:srgbClr val="64A70B"/>
      </a:accent2>
      <a:accent3>
        <a:srgbClr val="00778B"/>
      </a:accent3>
      <a:accent4>
        <a:srgbClr val="77C5D5"/>
      </a:accent4>
      <a:accent5>
        <a:srgbClr val="333F48"/>
      </a:accent5>
      <a:accent6>
        <a:srgbClr val="E57200"/>
      </a:accent6>
      <a:hlink>
        <a:srgbClr val="64A70B"/>
      </a:hlink>
      <a:folHlink>
        <a:srgbClr val="1D9BFF"/>
      </a:folHlink>
    </a:clrScheme>
    <a:fontScheme name="Georgian Template 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rgian_college_PPT_template_2017_widescreen.potx" id="{67FBA88A-AB66-433C-ABB4-08858ADAD897}" vid="{8A623343-D84D-490A-95A5-04198587E19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6A55F129B3F46BFCFAF4FCC32CDA7" ma:contentTypeVersion="7" ma:contentTypeDescription="Create a new document." ma:contentTypeScope="" ma:versionID="864a0d7081d221f93c51d40b59f6d3cc">
  <xsd:schema xmlns:xsd="http://www.w3.org/2001/XMLSchema" xmlns:xs="http://www.w3.org/2001/XMLSchema" xmlns:p="http://schemas.microsoft.com/office/2006/metadata/properties" xmlns:ns2="598a0774-9d59-4c19-9116-2ccca5cd92a2" xmlns:ns3="30002ad6-b9ef-4488-999c-0641a688d5e9" targetNamespace="http://schemas.microsoft.com/office/2006/metadata/properties" ma:root="true" ma:fieldsID="186a8b5b656d85f70415c659e8449715" ns2:_="" ns3:_="">
    <xsd:import namespace="598a0774-9d59-4c19-9116-2ccca5cd92a2"/>
    <xsd:import namespace="30002ad6-b9ef-4488-999c-0641a688d5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Flow_Signoff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a0774-9d59-4c19-9116-2ccca5cd9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Flow_SignoffStatus" ma:index="10" nillable="true" ma:displayName="Sign-off status" ma:internalName="Sign_x002d_off_x0020_status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02ad6-b9ef-4488-999c-0641a688d5e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598a0774-9d59-4c19-9116-2ccca5cd92a2" xsi:nil="true"/>
  </documentManagement>
</p:properties>
</file>

<file path=customXml/itemProps1.xml><?xml version="1.0" encoding="utf-8"?>
<ds:datastoreItem xmlns:ds="http://schemas.openxmlformats.org/officeDocument/2006/customXml" ds:itemID="{CE99552F-B0EE-4979-B25B-0E8ADED967B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98a0774-9d59-4c19-9116-2ccca5cd92a2"/>
    <ds:schemaRef ds:uri="30002ad6-b9ef-4488-999c-0641a688d5e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FB138-E190-43BE-B2CB-008C2129A4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7D0C9-4DB4-496F-B742-1A5AEA0A7883}">
  <ds:schemaRefs>
    <ds:schemaRef ds:uri="http://schemas.microsoft.com/office/2006/metadata/properties"/>
    <ds:schemaRef ds:uri="http://www.w3.org/2000/xmlns/"/>
    <ds:schemaRef ds:uri="598a0774-9d59-4c19-9116-2ccca5cd92a2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georgian_college_PPT_template_2017_widescreen</Template>
  <TotalTime>3396</TotalTime>
  <Words>165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LT Std 65 Medium</vt:lpstr>
      <vt:lpstr>Calibri</vt:lpstr>
      <vt:lpstr>Calibri Light</vt:lpstr>
      <vt:lpstr>Georgian 16x9 Template A - 2017</vt:lpstr>
      <vt:lpstr>Georgian 16x9 Template B - 2017</vt:lpstr>
      <vt:lpstr>PowerPoint Presentation</vt:lpstr>
      <vt:lpstr>Team Profile</vt:lpstr>
      <vt:lpstr>Data Scrapping </vt:lpstr>
      <vt:lpstr>Data Sources</vt:lpstr>
      <vt:lpstr>Python Web Scrapping Code</vt:lpstr>
      <vt:lpstr>Word Cloud For SEO Keywords</vt:lpstr>
      <vt:lpstr>Suggestions</vt:lpstr>
      <vt:lpstr>PowerPoint Presentation</vt:lpstr>
    </vt:vector>
  </TitlesOfParts>
  <Company>Georgian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Dyck</dc:creator>
  <cp:lastModifiedBy>Mary Lijo Cletus</cp:lastModifiedBy>
  <cp:revision>31</cp:revision>
  <dcterms:created xsi:type="dcterms:W3CDTF">2020-01-03T19:45:57Z</dcterms:created>
  <dcterms:modified xsi:type="dcterms:W3CDTF">2022-11-03T20:22:48Z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0x010100E256A55F129B3F46BFCFAF4FCC32CDA7</vt:lpwstr>
  </property>
</Properties>
</file>