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13"/>
  </p:notesMasterIdLst>
  <p:handoutMasterIdLst>
    <p:handoutMasterId r:id="rId14"/>
  </p:handoutMasterIdLst>
  <p:sldIdLst>
    <p:sldId id="256" r:id="rId6"/>
    <p:sldId id="258"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napToGrid="0">
      <p:cViewPr varScale="1">
        <p:scale>
          <a:sx n="70" d="100"/>
          <a:sy n="70" d="100"/>
        </p:scale>
        <p:origin x="702" y="60"/>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1" d="100"/>
          <a:sy n="121" d="100"/>
        </p:scale>
        <p:origin x="49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0B98D-1A6E-4C3D-9AD4-7240AE39D81E}" type="doc">
      <dgm:prSet loTypeId="urn:microsoft.com/office/officeart/2005/8/layout/hList7" loCatId="picture" qsTypeId="urn:microsoft.com/office/officeart/2005/8/quickstyle/simple1" qsCatId="simple" csTypeId="urn:microsoft.com/office/officeart/2005/8/colors/accent1_2" csCatId="accent1" phldr="1"/>
      <dgm:spPr/>
    </dgm:pt>
    <dgm:pt modelId="{8E7BA74B-3839-4A10-9C6F-6F6BECE0E955}">
      <dgm:prSet phldrT="[Text]" custT="1"/>
      <dgm:spPr/>
      <dgm:t>
        <a:bodyPr/>
        <a:lstStyle/>
        <a:p>
          <a:r>
            <a:rPr lang="en-US" sz="1800" b="1" dirty="0"/>
            <a:t>Akshay Vijayan</a:t>
          </a:r>
        </a:p>
      </dgm:t>
    </dgm:pt>
    <dgm:pt modelId="{ED16D751-F6EB-4C09-A8A5-F29A070AEF4C}" type="parTrans" cxnId="{9B0A382E-DE22-4643-AC98-93A23A54CE73}">
      <dgm:prSet/>
      <dgm:spPr/>
      <dgm:t>
        <a:bodyPr/>
        <a:lstStyle/>
        <a:p>
          <a:endParaRPr lang="en-US"/>
        </a:p>
      </dgm:t>
    </dgm:pt>
    <dgm:pt modelId="{4757EA1C-07E0-4BBF-A70C-D7949CCCCE96}" type="sibTrans" cxnId="{9B0A382E-DE22-4643-AC98-93A23A54CE73}">
      <dgm:prSet/>
      <dgm:spPr/>
      <dgm:t>
        <a:bodyPr/>
        <a:lstStyle/>
        <a:p>
          <a:endParaRPr lang="en-US"/>
        </a:p>
      </dgm:t>
    </dgm:pt>
    <dgm:pt modelId="{42273BE2-AC41-4CDD-9E51-D317558294E3}">
      <dgm:prSet phldrT="[Text]" custT="1"/>
      <dgm:spPr/>
      <dgm:t>
        <a:bodyPr/>
        <a:lstStyle/>
        <a:p>
          <a:r>
            <a:rPr lang="en-US" sz="1800" b="1" dirty="0"/>
            <a:t>Arshad Rafeek Shemi</a:t>
          </a:r>
        </a:p>
      </dgm:t>
    </dgm:pt>
    <dgm:pt modelId="{92F50CB4-859F-497C-A589-5673119FB933}" type="parTrans" cxnId="{D92D513D-E307-40BE-AFC1-AFDFB7E03023}">
      <dgm:prSet/>
      <dgm:spPr/>
      <dgm:t>
        <a:bodyPr/>
        <a:lstStyle/>
        <a:p>
          <a:endParaRPr lang="en-US"/>
        </a:p>
      </dgm:t>
    </dgm:pt>
    <dgm:pt modelId="{D5A4FCD4-67A7-4528-8E53-BBD18BD151C5}" type="sibTrans" cxnId="{D92D513D-E307-40BE-AFC1-AFDFB7E03023}">
      <dgm:prSet/>
      <dgm:spPr/>
      <dgm:t>
        <a:bodyPr/>
        <a:lstStyle/>
        <a:p>
          <a:endParaRPr lang="en-US"/>
        </a:p>
      </dgm:t>
    </dgm:pt>
    <dgm:pt modelId="{D476EB08-0888-43F8-B1C3-4E1EDC161CD9}">
      <dgm:prSet phldrT="[Text]" custT="1"/>
      <dgm:spPr/>
      <dgm:t>
        <a:bodyPr/>
        <a:lstStyle/>
        <a:p>
          <a:r>
            <a:rPr lang="en-US" sz="1800" b="1" dirty="0"/>
            <a:t>Mary Lijo Cletus</a:t>
          </a:r>
        </a:p>
      </dgm:t>
    </dgm:pt>
    <dgm:pt modelId="{ED631303-8E18-48CE-8735-4AE6985C04E7}" type="parTrans" cxnId="{0F726E06-3FEA-41F5-BA25-0EE0E774F1AC}">
      <dgm:prSet/>
      <dgm:spPr/>
      <dgm:t>
        <a:bodyPr/>
        <a:lstStyle/>
        <a:p>
          <a:endParaRPr lang="en-US"/>
        </a:p>
      </dgm:t>
    </dgm:pt>
    <dgm:pt modelId="{1ADE3323-36FA-4CC7-B44F-3F3AC4E86720}" type="sibTrans" cxnId="{0F726E06-3FEA-41F5-BA25-0EE0E774F1AC}">
      <dgm:prSet/>
      <dgm:spPr/>
      <dgm:t>
        <a:bodyPr/>
        <a:lstStyle/>
        <a:p>
          <a:endParaRPr lang="en-US"/>
        </a:p>
      </dgm:t>
    </dgm:pt>
    <dgm:pt modelId="{031FF44E-0288-4A02-A870-56DE34F56CA7}">
      <dgm:prSet phldrT="[Text]" custT="1"/>
      <dgm:spPr/>
      <dgm:t>
        <a:bodyPr/>
        <a:lstStyle/>
        <a:p>
          <a:r>
            <a:rPr lang="en-US" sz="1600" dirty="0"/>
            <a:t>Developer</a:t>
          </a:r>
        </a:p>
      </dgm:t>
    </dgm:pt>
    <dgm:pt modelId="{E5041F00-D886-46FE-81F8-2395EEA35AD8}" type="parTrans" cxnId="{5B9257D9-E0D5-4E8A-8355-3130245E4A34}">
      <dgm:prSet/>
      <dgm:spPr/>
      <dgm:t>
        <a:bodyPr/>
        <a:lstStyle/>
        <a:p>
          <a:endParaRPr lang="en-US"/>
        </a:p>
      </dgm:t>
    </dgm:pt>
    <dgm:pt modelId="{4DD96D19-78B9-4D06-8725-6262CAC70D66}" type="sibTrans" cxnId="{5B9257D9-E0D5-4E8A-8355-3130245E4A34}">
      <dgm:prSet/>
      <dgm:spPr/>
      <dgm:t>
        <a:bodyPr/>
        <a:lstStyle/>
        <a:p>
          <a:endParaRPr lang="en-US"/>
        </a:p>
      </dgm:t>
    </dgm:pt>
    <dgm:pt modelId="{638C1433-2000-4BE0-BE50-2E6DA2D0485E}">
      <dgm:prSet phldrT="[Text]" custT="1"/>
      <dgm:spPr/>
      <dgm:t>
        <a:bodyPr/>
        <a:lstStyle/>
        <a:p>
          <a:r>
            <a:rPr lang="en-US" sz="1600" dirty="0"/>
            <a:t>Business Analyst </a:t>
          </a:r>
        </a:p>
      </dgm:t>
    </dgm:pt>
    <dgm:pt modelId="{CC763CA5-F7C6-4774-8C1D-5BFAB6BBD2EB}" type="parTrans" cxnId="{BE1C91B6-2DAC-4F85-97B3-6C0E8BC32E02}">
      <dgm:prSet/>
      <dgm:spPr/>
      <dgm:t>
        <a:bodyPr/>
        <a:lstStyle/>
        <a:p>
          <a:endParaRPr lang="en-US"/>
        </a:p>
      </dgm:t>
    </dgm:pt>
    <dgm:pt modelId="{206C3091-D7AD-4372-9E66-3964F94A4B8E}" type="sibTrans" cxnId="{BE1C91B6-2DAC-4F85-97B3-6C0E8BC32E02}">
      <dgm:prSet/>
      <dgm:spPr/>
      <dgm:t>
        <a:bodyPr/>
        <a:lstStyle/>
        <a:p>
          <a:endParaRPr lang="en-US"/>
        </a:p>
      </dgm:t>
    </dgm:pt>
    <dgm:pt modelId="{5ED7AB99-41C2-4A4E-9B1D-B01A023A9375}">
      <dgm:prSet phldrT="[Text]"/>
      <dgm:spPr/>
      <dgm:t>
        <a:bodyPr/>
        <a:lstStyle/>
        <a:p>
          <a:r>
            <a:rPr lang="en-US" sz="2000" dirty="0"/>
            <a:t>Data Analyst</a:t>
          </a:r>
        </a:p>
      </dgm:t>
    </dgm:pt>
    <dgm:pt modelId="{4E45EB56-4DD8-43B0-B0CB-75C1FD465D86}" type="parTrans" cxnId="{C00FE550-F076-424C-A8EA-A9E3E3F46C6C}">
      <dgm:prSet/>
      <dgm:spPr/>
      <dgm:t>
        <a:bodyPr/>
        <a:lstStyle/>
        <a:p>
          <a:endParaRPr lang="en-US"/>
        </a:p>
      </dgm:t>
    </dgm:pt>
    <dgm:pt modelId="{7C9BAB95-5D97-4AC7-940B-EA853D3FCC18}" type="sibTrans" cxnId="{C00FE550-F076-424C-A8EA-A9E3E3F46C6C}">
      <dgm:prSet/>
      <dgm:spPr/>
      <dgm:t>
        <a:bodyPr/>
        <a:lstStyle/>
        <a:p>
          <a:endParaRPr lang="en-US"/>
        </a:p>
      </dgm:t>
    </dgm:pt>
    <dgm:pt modelId="{EA2CE191-3E7E-4E15-B97F-33C0A056C25B}">
      <dgm:prSet phldrT="[Text]"/>
      <dgm:spPr/>
      <dgm:t>
        <a:bodyPr/>
        <a:lstStyle/>
        <a:p>
          <a:r>
            <a:rPr lang="en-US" sz="2000" dirty="0"/>
            <a:t>Data analysis and data visualization</a:t>
          </a:r>
        </a:p>
      </dgm:t>
    </dgm:pt>
    <dgm:pt modelId="{1FDF196B-3F23-4992-A4A1-C55D80B0260C}" type="parTrans" cxnId="{B1236283-999E-4B73-9746-C1C81098F92E}">
      <dgm:prSet/>
      <dgm:spPr/>
      <dgm:t>
        <a:bodyPr/>
        <a:lstStyle/>
        <a:p>
          <a:endParaRPr lang="en-CA"/>
        </a:p>
      </dgm:t>
    </dgm:pt>
    <dgm:pt modelId="{7AEC0687-F661-433C-ABF4-B2A0655DABD6}" type="sibTrans" cxnId="{B1236283-999E-4B73-9746-C1C81098F92E}">
      <dgm:prSet/>
      <dgm:spPr/>
      <dgm:t>
        <a:bodyPr/>
        <a:lstStyle/>
        <a:p>
          <a:endParaRPr lang="en-CA"/>
        </a:p>
      </dgm:t>
    </dgm:pt>
    <dgm:pt modelId="{6CCFA444-2127-40E5-91B3-BFF1CB3388DF}">
      <dgm:prSet phldrT="[Text]" custT="1"/>
      <dgm:spPr/>
      <dgm:t>
        <a:bodyPr/>
        <a:lstStyle/>
        <a:p>
          <a:r>
            <a:rPr lang="en-US" sz="1600" dirty="0"/>
            <a:t>Managing proper communication between client and the team,</a:t>
          </a:r>
        </a:p>
      </dgm:t>
    </dgm:pt>
    <dgm:pt modelId="{23E5B3BE-885C-4D93-BC21-2816DD70DA2C}" type="parTrans" cxnId="{8DC3C4CA-CB96-43FD-A414-F9AF108BC6F4}">
      <dgm:prSet/>
      <dgm:spPr/>
      <dgm:t>
        <a:bodyPr/>
        <a:lstStyle/>
        <a:p>
          <a:endParaRPr lang="en-CA"/>
        </a:p>
      </dgm:t>
    </dgm:pt>
    <dgm:pt modelId="{05B91855-8DF2-4EA2-89FE-D1CE8C7EAA7F}" type="sibTrans" cxnId="{8DC3C4CA-CB96-43FD-A414-F9AF108BC6F4}">
      <dgm:prSet/>
      <dgm:spPr/>
      <dgm:t>
        <a:bodyPr/>
        <a:lstStyle/>
        <a:p>
          <a:endParaRPr lang="en-CA"/>
        </a:p>
      </dgm:t>
    </dgm:pt>
    <dgm:pt modelId="{8F9BA375-C0A9-45F2-A881-988D28ABBE6D}">
      <dgm:prSet phldrT="[Text]" custT="1"/>
      <dgm:spPr/>
      <dgm:t>
        <a:bodyPr/>
        <a:lstStyle/>
        <a:p>
          <a:r>
            <a:rPr lang="en-US" sz="1600" dirty="0"/>
            <a:t>Data analysis</a:t>
          </a:r>
        </a:p>
      </dgm:t>
    </dgm:pt>
    <dgm:pt modelId="{F65234EE-2F3C-482E-84C5-BD8FCB969567}" type="parTrans" cxnId="{471D555F-A5FA-43F0-B315-66DA3F5E25EE}">
      <dgm:prSet/>
      <dgm:spPr/>
      <dgm:t>
        <a:bodyPr/>
        <a:lstStyle/>
        <a:p>
          <a:endParaRPr lang="en-CA"/>
        </a:p>
      </dgm:t>
    </dgm:pt>
    <dgm:pt modelId="{FA2020A6-227D-46D4-8B70-CBDB39059BE3}" type="sibTrans" cxnId="{471D555F-A5FA-43F0-B315-66DA3F5E25EE}">
      <dgm:prSet/>
      <dgm:spPr/>
      <dgm:t>
        <a:bodyPr/>
        <a:lstStyle/>
        <a:p>
          <a:endParaRPr lang="en-CA"/>
        </a:p>
      </dgm:t>
    </dgm:pt>
    <dgm:pt modelId="{30514B90-70FD-4833-A5FD-75DF0368A092}">
      <dgm:prSet phldrT="[Text]" custT="1"/>
      <dgm:spPr/>
      <dgm:t>
        <a:bodyPr/>
        <a:lstStyle/>
        <a:p>
          <a:r>
            <a:rPr lang="en-US" sz="1600" dirty="0"/>
            <a:t>Managing cleaning and developing </a:t>
          </a:r>
          <a:br>
            <a:rPr lang="en-US" sz="1600" dirty="0"/>
          </a:br>
          <a:r>
            <a:rPr lang="en-US" sz="1600" dirty="0"/>
            <a:t>solutions from data</a:t>
          </a:r>
        </a:p>
      </dgm:t>
    </dgm:pt>
    <dgm:pt modelId="{50A82E07-BD68-4D76-BD64-3B588951EECE}" type="parTrans" cxnId="{0AE11740-798D-41BC-BB21-0D84DE293DD1}">
      <dgm:prSet/>
      <dgm:spPr/>
      <dgm:t>
        <a:bodyPr/>
        <a:lstStyle/>
        <a:p>
          <a:endParaRPr lang="en-CA"/>
        </a:p>
      </dgm:t>
    </dgm:pt>
    <dgm:pt modelId="{22201819-EF63-43FE-8B86-EC2AB630EFBD}" type="sibTrans" cxnId="{0AE11740-798D-41BC-BB21-0D84DE293DD1}">
      <dgm:prSet/>
      <dgm:spPr/>
      <dgm:t>
        <a:bodyPr/>
        <a:lstStyle/>
        <a:p>
          <a:endParaRPr lang="en-CA"/>
        </a:p>
      </dgm:t>
    </dgm:pt>
    <dgm:pt modelId="{B2D6DF3C-78A0-42F8-9ECE-285C02B255A9}">
      <dgm:prSet phldrT="[Text]" custT="1"/>
      <dgm:spPr/>
      <dgm:t>
        <a:bodyPr/>
        <a:lstStyle/>
        <a:p>
          <a:r>
            <a:rPr lang="en-US" sz="1600" dirty="0"/>
            <a:t>Development and testing </a:t>
          </a:r>
        </a:p>
      </dgm:t>
    </dgm:pt>
    <dgm:pt modelId="{57550D8F-F108-4527-8E15-766B5CAAABA7}" type="parTrans" cxnId="{F53FCE0B-6B6D-4C46-9F74-65FB8A953225}">
      <dgm:prSet/>
      <dgm:spPr/>
      <dgm:t>
        <a:bodyPr/>
        <a:lstStyle/>
        <a:p>
          <a:endParaRPr lang="en-CA"/>
        </a:p>
      </dgm:t>
    </dgm:pt>
    <dgm:pt modelId="{5CA4B5FB-1334-4CD6-B469-5556969B4B7F}" type="sibTrans" cxnId="{F53FCE0B-6B6D-4C46-9F74-65FB8A953225}">
      <dgm:prSet/>
      <dgm:spPr/>
      <dgm:t>
        <a:bodyPr/>
        <a:lstStyle/>
        <a:p>
          <a:endParaRPr lang="en-CA"/>
        </a:p>
      </dgm:t>
    </dgm:pt>
    <dgm:pt modelId="{D7747EE9-7FF9-40EE-9FE4-B41D40393C0E}" type="pres">
      <dgm:prSet presAssocID="{2620B98D-1A6E-4C3D-9AD4-7240AE39D81E}" presName="Name0" presStyleCnt="0">
        <dgm:presLayoutVars>
          <dgm:dir/>
          <dgm:resizeHandles val="exact"/>
        </dgm:presLayoutVars>
      </dgm:prSet>
      <dgm:spPr/>
    </dgm:pt>
    <dgm:pt modelId="{B962A4B0-0043-48DE-90BC-AE3380BAA059}" type="pres">
      <dgm:prSet presAssocID="{2620B98D-1A6E-4C3D-9AD4-7240AE39D81E}" presName="fgShape" presStyleLbl="fgShp" presStyleIdx="0" presStyleCnt="1"/>
      <dgm:spPr/>
    </dgm:pt>
    <dgm:pt modelId="{FC09008E-6FD8-4D18-B55B-F9D9EF53C838}" type="pres">
      <dgm:prSet presAssocID="{2620B98D-1A6E-4C3D-9AD4-7240AE39D81E}" presName="linComp" presStyleCnt="0"/>
      <dgm:spPr/>
    </dgm:pt>
    <dgm:pt modelId="{0769C173-4E00-477D-9B96-CF323DCC535C}" type="pres">
      <dgm:prSet presAssocID="{8E7BA74B-3839-4A10-9C6F-6F6BECE0E955}" presName="compNode" presStyleCnt="0"/>
      <dgm:spPr/>
    </dgm:pt>
    <dgm:pt modelId="{33A7EC95-D28E-43F5-8BC4-8E2002AB79A3}" type="pres">
      <dgm:prSet presAssocID="{8E7BA74B-3839-4A10-9C6F-6F6BECE0E955}" presName="bkgdShape" presStyleLbl="node1" presStyleIdx="0" presStyleCnt="3"/>
      <dgm:spPr/>
    </dgm:pt>
    <dgm:pt modelId="{A2E3C03C-FE23-4C6B-BDDB-9E1B3E74036A}" type="pres">
      <dgm:prSet presAssocID="{8E7BA74B-3839-4A10-9C6F-6F6BECE0E955}" presName="nodeTx" presStyleLbl="node1" presStyleIdx="0" presStyleCnt="3">
        <dgm:presLayoutVars>
          <dgm:bulletEnabled val="1"/>
        </dgm:presLayoutVars>
      </dgm:prSet>
      <dgm:spPr/>
    </dgm:pt>
    <dgm:pt modelId="{A58A3AB0-BA5B-436F-84BA-6BFB0B9CB46D}" type="pres">
      <dgm:prSet presAssocID="{8E7BA74B-3839-4A10-9C6F-6F6BECE0E955}" presName="invisiNode" presStyleLbl="node1" presStyleIdx="0" presStyleCnt="3"/>
      <dgm:spPr/>
    </dgm:pt>
    <dgm:pt modelId="{7E7F0F69-78A4-4F88-BDD8-51283677AA49}" type="pres">
      <dgm:prSet presAssocID="{8E7BA74B-3839-4A10-9C6F-6F6BECE0E955}" presName="imagNode"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FF9B572-F45C-455A-90EB-5D267DA97121}" type="pres">
      <dgm:prSet presAssocID="{4757EA1C-07E0-4BBF-A70C-D7949CCCCE96}" presName="sibTrans" presStyleLbl="sibTrans2D1" presStyleIdx="0" presStyleCnt="0"/>
      <dgm:spPr/>
    </dgm:pt>
    <dgm:pt modelId="{4BD6A0F1-17B9-4377-A88C-71D08A39BE21}" type="pres">
      <dgm:prSet presAssocID="{42273BE2-AC41-4CDD-9E51-D317558294E3}" presName="compNode" presStyleCnt="0"/>
      <dgm:spPr/>
    </dgm:pt>
    <dgm:pt modelId="{15407843-411E-4BA0-8CA4-B5FAB05C0D67}" type="pres">
      <dgm:prSet presAssocID="{42273BE2-AC41-4CDD-9E51-D317558294E3}" presName="bkgdShape" presStyleLbl="node1" presStyleIdx="1" presStyleCnt="3"/>
      <dgm:spPr/>
    </dgm:pt>
    <dgm:pt modelId="{0C5A753C-E1CF-456D-B718-AFD370BC70C0}" type="pres">
      <dgm:prSet presAssocID="{42273BE2-AC41-4CDD-9E51-D317558294E3}" presName="nodeTx" presStyleLbl="node1" presStyleIdx="1" presStyleCnt="3">
        <dgm:presLayoutVars>
          <dgm:bulletEnabled val="1"/>
        </dgm:presLayoutVars>
      </dgm:prSet>
      <dgm:spPr/>
    </dgm:pt>
    <dgm:pt modelId="{1E1049D8-6F43-4576-B5BC-9389C7E9FAAC}" type="pres">
      <dgm:prSet presAssocID="{42273BE2-AC41-4CDD-9E51-D317558294E3}" presName="invisiNode" presStyleLbl="node1" presStyleIdx="1" presStyleCnt="3"/>
      <dgm:spPr/>
    </dgm:pt>
    <dgm:pt modelId="{E3EB05F0-DD98-467E-8D8C-2828C80EDA47}" type="pres">
      <dgm:prSet presAssocID="{42273BE2-AC41-4CDD-9E51-D317558294E3}" presName="imagNode" presStyleLbl="fgImgPlace1" presStyleIdx="1" presStyleCnt="3"/>
      <dgm:spPr>
        <a:blipFill>
          <a:blip xmlns:r="http://schemas.openxmlformats.org/officeDocument/2006/relationships" r:embed="rId2"/>
          <a:srcRect/>
          <a:stretch>
            <a:fillRect t="-15000" b="-15000"/>
          </a:stretch>
        </a:blipFill>
      </dgm:spPr>
    </dgm:pt>
    <dgm:pt modelId="{7094A8D0-2FE4-4B49-A01F-BF9797EB7B1F}" type="pres">
      <dgm:prSet presAssocID="{D5A4FCD4-67A7-4528-8E53-BBD18BD151C5}" presName="sibTrans" presStyleLbl="sibTrans2D1" presStyleIdx="0" presStyleCnt="0"/>
      <dgm:spPr/>
    </dgm:pt>
    <dgm:pt modelId="{D04A4281-2726-42D4-8FA6-0F6A5DB7615A}" type="pres">
      <dgm:prSet presAssocID="{D476EB08-0888-43F8-B1C3-4E1EDC161CD9}" presName="compNode" presStyleCnt="0"/>
      <dgm:spPr/>
    </dgm:pt>
    <dgm:pt modelId="{756CEBF6-B6F3-453D-A8BF-BCA4D66B751E}" type="pres">
      <dgm:prSet presAssocID="{D476EB08-0888-43F8-B1C3-4E1EDC161CD9}" presName="bkgdShape" presStyleLbl="node1" presStyleIdx="2" presStyleCnt="3"/>
      <dgm:spPr/>
    </dgm:pt>
    <dgm:pt modelId="{581A2089-2947-4140-AD5E-5E0E9AA4E506}" type="pres">
      <dgm:prSet presAssocID="{D476EB08-0888-43F8-B1C3-4E1EDC161CD9}" presName="nodeTx" presStyleLbl="node1" presStyleIdx="2" presStyleCnt="3">
        <dgm:presLayoutVars>
          <dgm:bulletEnabled val="1"/>
        </dgm:presLayoutVars>
      </dgm:prSet>
      <dgm:spPr/>
    </dgm:pt>
    <dgm:pt modelId="{652E658D-F89F-4B93-A765-601E8A38AB1C}" type="pres">
      <dgm:prSet presAssocID="{D476EB08-0888-43F8-B1C3-4E1EDC161CD9}" presName="invisiNode" presStyleLbl="node1" presStyleIdx="2" presStyleCnt="3"/>
      <dgm:spPr/>
    </dgm:pt>
    <dgm:pt modelId="{0A0FC9D8-3478-4A3E-A077-44746FF0D2A7}" type="pres">
      <dgm:prSet presAssocID="{D476EB08-0888-43F8-B1C3-4E1EDC161CD9}" presName="imagNod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dgm:spPr>
    </dgm:pt>
  </dgm:ptLst>
  <dgm:cxnLst>
    <dgm:cxn modelId="{0F726E06-3FEA-41F5-BA25-0EE0E774F1AC}" srcId="{2620B98D-1A6E-4C3D-9AD4-7240AE39D81E}" destId="{D476EB08-0888-43F8-B1C3-4E1EDC161CD9}" srcOrd="2" destOrd="0" parTransId="{ED631303-8E18-48CE-8735-4AE6985C04E7}" sibTransId="{1ADE3323-36FA-4CC7-B44F-3F3AC4E86720}"/>
    <dgm:cxn modelId="{F53FCE0B-6B6D-4C46-9F74-65FB8A953225}" srcId="{8E7BA74B-3839-4A10-9C6F-6F6BECE0E955}" destId="{B2D6DF3C-78A0-42F8-9ECE-285C02B255A9}" srcOrd="2" destOrd="0" parTransId="{57550D8F-F108-4527-8E15-766B5CAAABA7}" sibTransId="{5CA4B5FB-1334-4CD6-B469-5556969B4B7F}"/>
    <dgm:cxn modelId="{96E71E0C-DAA3-4C90-BDD6-997D766CE72C}" type="presOf" srcId="{031FF44E-0288-4A02-A870-56DE34F56CA7}" destId="{33A7EC95-D28E-43F5-8BC4-8E2002AB79A3}" srcOrd="0" destOrd="1" presId="urn:microsoft.com/office/officeart/2005/8/layout/hList7"/>
    <dgm:cxn modelId="{1C11F015-9FCA-4B48-8111-1974ADD85B32}" type="presOf" srcId="{D476EB08-0888-43F8-B1C3-4E1EDC161CD9}" destId="{581A2089-2947-4140-AD5E-5E0E9AA4E506}" srcOrd="1" destOrd="0" presId="urn:microsoft.com/office/officeart/2005/8/layout/hList7"/>
    <dgm:cxn modelId="{E84E4C26-433C-40C5-9F54-5DD1F57FE048}" type="presOf" srcId="{031FF44E-0288-4A02-A870-56DE34F56CA7}" destId="{A2E3C03C-FE23-4C6B-BDDB-9E1B3E74036A}" srcOrd="1" destOrd="1" presId="urn:microsoft.com/office/officeart/2005/8/layout/hList7"/>
    <dgm:cxn modelId="{17314B2D-9496-4808-AC76-99377993D3A9}" type="presOf" srcId="{6CCFA444-2127-40E5-91B3-BFF1CB3388DF}" destId="{0C5A753C-E1CF-456D-B718-AFD370BC70C0}" srcOrd="1" destOrd="2" presId="urn:microsoft.com/office/officeart/2005/8/layout/hList7"/>
    <dgm:cxn modelId="{9B0A382E-DE22-4643-AC98-93A23A54CE73}" srcId="{2620B98D-1A6E-4C3D-9AD4-7240AE39D81E}" destId="{8E7BA74B-3839-4A10-9C6F-6F6BECE0E955}" srcOrd="0" destOrd="0" parTransId="{ED16D751-F6EB-4C09-A8A5-F29A070AEF4C}" sibTransId="{4757EA1C-07E0-4BBF-A70C-D7949CCCCE96}"/>
    <dgm:cxn modelId="{2DCC6533-9854-43C0-87B3-D839FF7EEE03}" type="presOf" srcId="{EA2CE191-3E7E-4E15-B97F-33C0A056C25B}" destId="{756CEBF6-B6F3-453D-A8BF-BCA4D66B751E}" srcOrd="0" destOrd="2" presId="urn:microsoft.com/office/officeart/2005/8/layout/hList7"/>
    <dgm:cxn modelId="{D92D513D-E307-40BE-AFC1-AFDFB7E03023}" srcId="{2620B98D-1A6E-4C3D-9AD4-7240AE39D81E}" destId="{42273BE2-AC41-4CDD-9E51-D317558294E3}" srcOrd="1" destOrd="0" parTransId="{92F50CB4-859F-497C-A589-5673119FB933}" sibTransId="{D5A4FCD4-67A7-4528-8E53-BBD18BD151C5}"/>
    <dgm:cxn modelId="{4E868E3F-F3E0-475B-AF10-95C34A18C955}" type="presOf" srcId="{42273BE2-AC41-4CDD-9E51-D317558294E3}" destId="{15407843-411E-4BA0-8CA4-B5FAB05C0D67}" srcOrd="0" destOrd="0" presId="urn:microsoft.com/office/officeart/2005/8/layout/hList7"/>
    <dgm:cxn modelId="{0AE11740-798D-41BC-BB21-0D84DE293DD1}" srcId="{8E7BA74B-3839-4A10-9C6F-6F6BECE0E955}" destId="{30514B90-70FD-4833-A5FD-75DF0368A092}" srcOrd="1" destOrd="0" parTransId="{50A82E07-BD68-4D76-BD64-3B588951EECE}" sibTransId="{22201819-EF63-43FE-8B86-EC2AB630EFBD}"/>
    <dgm:cxn modelId="{471D555F-A5FA-43F0-B315-66DA3F5E25EE}" srcId="{42273BE2-AC41-4CDD-9E51-D317558294E3}" destId="{8F9BA375-C0A9-45F2-A881-988D28ABBE6D}" srcOrd="2" destOrd="0" parTransId="{F65234EE-2F3C-482E-84C5-BD8FCB969567}" sibTransId="{FA2020A6-227D-46D4-8B70-CBDB39059BE3}"/>
    <dgm:cxn modelId="{5B09FE49-50E1-4A1D-AC02-DB90237628C9}" type="presOf" srcId="{B2D6DF3C-78A0-42F8-9ECE-285C02B255A9}" destId="{A2E3C03C-FE23-4C6B-BDDB-9E1B3E74036A}" srcOrd="1" destOrd="3" presId="urn:microsoft.com/office/officeart/2005/8/layout/hList7"/>
    <dgm:cxn modelId="{E7C1124B-9971-461A-90A1-D9B0313E640F}" type="presOf" srcId="{30514B90-70FD-4833-A5FD-75DF0368A092}" destId="{A2E3C03C-FE23-4C6B-BDDB-9E1B3E74036A}" srcOrd="1" destOrd="2" presId="urn:microsoft.com/office/officeart/2005/8/layout/hList7"/>
    <dgm:cxn modelId="{C00FE550-F076-424C-A8EA-A9E3E3F46C6C}" srcId="{D476EB08-0888-43F8-B1C3-4E1EDC161CD9}" destId="{5ED7AB99-41C2-4A4E-9B1D-B01A023A9375}" srcOrd="0" destOrd="0" parTransId="{4E45EB56-4DD8-43B0-B0CB-75C1FD465D86}" sibTransId="{7C9BAB95-5D97-4AC7-940B-EA853D3FCC18}"/>
    <dgm:cxn modelId="{79D40B79-940C-4AC1-ADC5-1A2858A526D7}" type="presOf" srcId="{30514B90-70FD-4833-A5FD-75DF0368A092}" destId="{33A7EC95-D28E-43F5-8BC4-8E2002AB79A3}" srcOrd="0" destOrd="2" presId="urn:microsoft.com/office/officeart/2005/8/layout/hList7"/>
    <dgm:cxn modelId="{BDA13E7F-C0A9-44F0-A20D-9B6A70FC226E}" type="presOf" srcId="{638C1433-2000-4BE0-BE50-2E6DA2D0485E}" destId="{0C5A753C-E1CF-456D-B718-AFD370BC70C0}" srcOrd="1" destOrd="1" presId="urn:microsoft.com/office/officeart/2005/8/layout/hList7"/>
    <dgm:cxn modelId="{B1236283-999E-4B73-9746-C1C81098F92E}" srcId="{D476EB08-0888-43F8-B1C3-4E1EDC161CD9}" destId="{EA2CE191-3E7E-4E15-B97F-33C0A056C25B}" srcOrd="1" destOrd="0" parTransId="{1FDF196B-3F23-4992-A4A1-C55D80B0260C}" sibTransId="{7AEC0687-F661-433C-ABF4-B2A0655DABD6}"/>
    <dgm:cxn modelId="{BC118B92-0209-452C-8D1C-2B536863B7BC}" type="presOf" srcId="{8E7BA74B-3839-4A10-9C6F-6F6BECE0E955}" destId="{33A7EC95-D28E-43F5-8BC4-8E2002AB79A3}" srcOrd="0" destOrd="0" presId="urn:microsoft.com/office/officeart/2005/8/layout/hList7"/>
    <dgm:cxn modelId="{C53AF59E-A940-49A5-A196-B17125839133}" type="presOf" srcId="{EA2CE191-3E7E-4E15-B97F-33C0A056C25B}" destId="{581A2089-2947-4140-AD5E-5E0E9AA4E506}" srcOrd="1" destOrd="2" presId="urn:microsoft.com/office/officeart/2005/8/layout/hList7"/>
    <dgm:cxn modelId="{84A34BA5-ECF1-4C5E-B361-671E15616EB9}" type="presOf" srcId="{8F9BA375-C0A9-45F2-A881-988D28ABBE6D}" destId="{15407843-411E-4BA0-8CA4-B5FAB05C0D67}" srcOrd="0" destOrd="3" presId="urn:microsoft.com/office/officeart/2005/8/layout/hList7"/>
    <dgm:cxn modelId="{AAA299A8-8D6B-458D-85BE-277D464FF9ED}" type="presOf" srcId="{4757EA1C-07E0-4BBF-A70C-D7949CCCCE96}" destId="{EFF9B572-F45C-455A-90EB-5D267DA97121}" srcOrd="0" destOrd="0" presId="urn:microsoft.com/office/officeart/2005/8/layout/hList7"/>
    <dgm:cxn modelId="{AFF1CFAA-2A40-4D26-9819-B71DAF22BE7F}" type="presOf" srcId="{2620B98D-1A6E-4C3D-9AD4-7240AE39D81E}" destId="{D7747EE9-7FF9-40EE-9FE4-B41D40393C0E}" srcOrd="0" destOrd="0" presId="urn:microsoft.com/office/officeart/2005/8/layout/hList7"/>
    <dgm:cxn modelId="{BE1C91B6-2DAC-4F85-97B3-6C0E8BC32E02}" srcId="{42273BE2-AC41-4CDD-9E51-D317558294E3}" destId="{638C1433-2000-4BE0-BE50-2E6DA2D0485E}" srcOrd="0" destOrd="0" parTransId="{CC763CA5-F7C6-4774-8C1D-5BFAB6BBD2EB}" sibTransId="{206C3091-D7AD-4372-9E66-3964F94A4B8E}"/>
    <dgm:cxn modelId="{C27853B9-5A94-41DA-9E32-93CE2A333F32}" type="presOf" srcId="{8E7BA74B-3839-4A10-9C6F-6F6BECE0E955}" destId="{A2E3C03C-FE23-4C6B-BDDB-9E1B3E74036A}" srcOrd="1" destOrd="0" presId="urn:microsoft.com/office/officeart/2005/8/layout/hList7"/>
    <dgm:cxn modelId="{0C4425BC-A4E5-470B-8697-3B6CA0CC8EBD}" type="presOf" srcId="{42273BE2-AC41-4CDD-9E51-D317558294E3}" destId="{0C5A753C-E1CF-456D-B718-AFD370BC70C0}" srcOrd="1" destOrd="0" presId="urn:microsoft.com/office/officeart/2005/8/layout/hList7"/>
    <dgm:cxn modelId="{8DC3C4CA-CB96-43FD-A414-F9AF108BC6F4}" srcId="{42273BE2-AC41-4CDD-9E51-D317558294E3}" destId="{6CCFA444-2127-40E5-91B3-BFF1CB3388DF}" srcOrd="1" destOrd="0" parTransId="{23E5B3BE-885C-4D93-BC21-2816DD70DA2C}" sibTransId="{05B91855-8DF2-4EA2-89FE-D1CE8C7EAA7F}"/>
    <dgm:cxn modelId="{CB7B1ED5-CB6B-43DD-B23D-FDE09CD9DC67}" type="presOf" srcId="{6CCFA444-2127-40E5-91B3-BFF1CB3388DF}" destId="{15407843-411E-4BA0-8CA4-B5FAB05C0D67}" srcOrd="0" destOrd="2" presId="urn:microsoft.com/office/officeart/2005/8/layout/hList7"/>
    <dgm:cxn modelId="{5B9257D9-E0D5-4E8A-8355-3130245E4A34}" srcId="{8E7BA74B-3839-4A10-9C6F-6F6BECE0E955}" destId="{031FF44E-0288-4A02-A870-56DE34F56CA7}" srcOrd="0" destOrd="0" parTransId="{E5041F00-D886-46FE-81F8-2395EEA35AD8}" sibTransId="{4DD96D19-78B9-4D06-8725-6262CAC70D66}"/>
    <dgm:cxn modelId="{52CA97E2-B9C0-49D8-B045-B23E7E891341}" type="presOf" srcId="{D5A4FCD4-67A7-4528-8E53-BBD18BD151C5}" destId="{7094A8D0-2FE4-4B49-A01F-BF9797EB7B1F}" srcOrd="0" destOrd="0" presId="urn:microsoft.com/office/officeart/2005/8/layout/hList7"/>
    <dgm:cxn modelId="{896794E5-7BD3-45C2-A8D6-FA5636C56006}" type="presOf" srcId="{B2D6DF3C-78A0-42F8-9ECE-285C02B255A9}" destId="{33A7EC95-D28E-43F5-8BC4-8E2002AB79A3}" srcOrd="0" destOrd="3" presId="urn:microsoft.com/office/officeart/2005/8/layout/hList7"/>
    <dgm:cxn modelId="{9554BDE7-D3E3-4906-9712-FB34CCD7A7CB}" type="presOf" srcId="{5ED7AB99-41C2-4A4E-9B1D-B01A023A9375}" destId="{581A2089-2947-4140-AD5E-5E0E9AA4E506}" srcOrd="1" destOrd="1" presId="urn:microsoft.com/office/officeart/2005/8/layout/hList7"/>
    <dgm:cxn modelId="{2CC9B5E8-63BB-4548-96A9-E8B5390BD591}" type="presOf" srcId="{D476EB08-0888-43F8-B1C3-4E1EDC161CD9}" destId="{756CEBF6-B6F3-453D-A8BF-BCA4D66B751E}" srcOrd="0" destOrd="0" presId="urn:microsoft.com/office/officeart/2005/8/layout/hList7"/>
    <dgm:cxn modelId="{A372BCF9-54D6-4245-8055-16565501F3FF}" type="presOf" srcId="{638C1433-2000-4BE0-BE50-2E6DA2D0485E}" destId="{15407843-411E-4BA0-8CA4-B5FAB05C0D67}" srcOrd="0" destOrd="1" presId="urn:microsoft.com/office/officeart/2005/8/layout/hList7"/>
    <dgm:cxn modelId="{23CFB3FB-3CBC-43E1-A9BC-72F9AB42E7ED}" type="presOf" srcId="{5ED7AB99-41C2-4A4E-9B1D-B01A023A9375}" destId="{756CEBF6-B6F3-453D-A8BF-BCA4D66B751E}" srcOrd="0" destOrd="1" presId="urn:microsoft.com/office/officeart/2005/8/layout/hList7"/>
    <dgm:cxn modelId="{3869B1FC-5C08-474A-942B-B68026EBC429}" type="presOf" srcId="{8F9BA375-C0A9-45F2-A881-988D28ABBE6D}" destId="{0C5A753C-E1CF-456D-B718-AFD370BC70C0}" srcOrd="1" destOrd="3" presId="urn:microsoft.com/office/officeart/2005/8/layout/hList7"/>
    <dgm:cxn modelId="{B4A9D686-92A7-49F9-BC6A-EECB3411421B}" type="presParOf" srcId="{D7747EE9-7FF9-40EE-9FE4-B41D40393C0E}" destId="{B962A4B0-0043-48DE-90BC-AE3380BAA059}" srcOrd="0" destOrd="0" presId="urn:microsoft.com/office/officeart/2005/8/layout/hList7"/>
    <dgm:cxn modelId="{B815D9DA-DD63-42D2-950E-D1DEE38136A6}" type="presParOf" srcId="{D7747EE9-7FF9-40EE-9FE4-B41D40393C0E}" destId="{FC09008E-6FD8-4D18-B55B-F9D9EF53C838}" srcOrd="1" destOrd="0" presId="urn:microsoft.com/office/officeart/2005/8/layout/hList7"/>
    <dgm:cxn modelId="{2BC7798D-946C-4B4D-B5ED-0CA1140D3DA4}" type="presParOf" srcId="{FC09008E-6FD8-4D18-B55B-F9D9EF53C838}" destId="{0769C173-4E00-477D-9B96-CF323DCC535C}" srcOrd="0" destOrd="0" presId="urn:microsoft.com/office/officeart/2005/8/layout/hList7"/>
    <dgm:cxn modelId="{64D0B4FB-57DA-4221-A5AA-8DE1FFAC0455}" type="presParOf" srcId="{0769C173-4E00-477D-9B96-CF323DCC535C}" destId="{33A7EC95-D28E-43F5-8BC4-8E2002AB79A3}" srcOrd="0" destOrd="0" presId="urn:microsoft.com/office/officeart/2005/8/layout/hList7"/>
    <dgm:cxn modelId="{73F9B33B-FE5F-4797-8931-718816A563E3}" type="presParOf" srcId="{0769C173-4E00-477D-9B96-CF323DCC535C}" destId="{A2E3C03C-FE23-4C6B-BDDB-9E1B3E74036A}" srcOrd="1" destOrd="0" presId="urn:microsoft.com/office/officeart/2005/8/layout/hList7"/>
    <dgm:cxn modelId="{5994DEA1-21AC-4436-8ECB-C1DDCA6FE9EE}" type="presParOf" srcId="{0769C173-4E00-477D-9B96-CF323DCC535C}" destId="{A58A3AB0-BA5B-436F-84BA-6BFB0B9CB46D}" srcOrd="2" destOrd="0" presId="urn:microsoft.com/office/officeart/2005/8/layout/hList7"/>
    <dgm:cxn modelId="{E10AE2C4-4105-49B0-ABE1-213A71EB030A}" type="presParOf" srcId="{0769C173-4E00-477D-9B96-CF323DCC535C}" destId="{7E7F0F69-78A4-4F88-BDD8-51283677AA49}" srcOrd="3" destOrd="0" presId="urn:microsoft.com/office/officeart/2005/8/layout/hList7"/>
    <dgm:cxn modelId="{371AD208-A192-49F4-A5EA-2327412A4C57}" type="presParOf" srcId="{FC09008E-6FD8-4D18-B55B-F9D9EF53C838}" destId="{EFF9B572-F45C-455A-90EB-5D267DA97121}" srcOrd="1" destOrd="0" presId="urn:microsoft.com/office/officeart/2005/8/layout/hList7"/>
    <dgm:cxn modelId="{CCFE6ECA-87FE-4741-8361-AE5374FBA086}" type="presParOf" srcId="{FC09008E-6FD8-4D18-B55B-F9D9EF53C838}" destId="{4BD6A0F1-17B9-4377-A88C-71D08A39BE21}" srcOrd="2" destOrd="0" presId="urn:microsoft.com/office/officeart/2005/8/layout/hList7"/>
    <dgm:cxn modelId="{82AEFF8A-A3C0-4823-923B-23CE0E15A563}" type="presParOf" srcId="{4BD6A0F1-17B9-4377-A88C-71D08A39BE21}" destId="{15407843-411E-4BA0-8CA4-B5FAB05C0D67}" srcOrd="0" destOrd="0" presId="urn:microsoft.com/office/officeart/2005/8/layout/hList7"/>
    <dgm:cxn modelId="{92E3365F-6B7C-4023-9125-90CB34EC2EA2}" type="presParOf" srcId="{4BD6A0F1-17B9-4377-A88C-71D08A39BE21}" destId="{0C5A753C-E1CF-456D-B718-AFD370BC70C0}" srcOrd="1" destOrd="0" presId="urn:microsoft.com/office/officeart/2005/8/layout/hList7"/>
    <dgm:cxn modelId="{A19FD6EF-1BB6-4124-9BFD-3727A4F3D749}" type="presParOf" srcId="{4BD6A0F1-17B9-4377-A88C-71D08A39BE21}" destId="{1E1049D8-6F43-4576-B5BC-9389C7E9FAAC}" srcOrd="2" destOrd="0" presId="urn:microsoft.com/office/officeart/2005/8/layout/hList7"/>
    <dgm:cxn modelId="{71E6D7C3-D7CF-4858-B660-D4373C5487FD}" type="presParOf" srcId="{4BD6A0F1-17B9-4377-A88C-71D08A39BE21}" destId="{E3EB05F0-DD98-467E-8D8C-2828C80EDA47}" srcOrd="3" destOrd="0" presId="urn:microsoft.com/office/officeart/2005/8/layout/hList7"/>
    <dgm:cxn modelId="{A932D496-6931-4B36-B8E2-E45148BD94B3}" type="presParOf" srcId="{FC09008E-6FD8-4D18-B55B-F9D9EF53C838}" destId="{7094A8D0-2FE4-4B49-A01F-BF9797EB7B1F}" srcOrd="3" destOrd="0" presId="urn:microsoft.com/office/officeart/2005/8/layout/hList7"/>
    <dgm:cxn modelId="{4F81E685-3245-4E36-BEC0-CB3EF8C46F2E}" type="presParOf" srcId="{FC09008E-6FD8-4D18-B55B-F9D9EF53C838}" destId="{D04A4281-2726-42D4-8FA6-0F6A5DB7615A}" srcOrd="4" destOrd="0" presId="urn:microsoft.com/office/officeart/2005/8/layout/hList7"/>
    <dgm:cxn modelId="{90DE5511-ACF0-4D1E-996E-6A5690E74E6E}" type="presParOf" srcId="{D04A4281-2726-42D4-8FA6-0F6A5DB7615A}" destId="{756CEBF6-B6F3-453D-A8BF-BCA4D66B751E}" srcOrd="0" destOrd="0" presId="urn:microsoft.com/office/officeart/2005/8/layout/hList7"/>
    <dgm:cxn modelId="{378A7376-EF16-410A-B706-A6C267C18325}" type="presParOf" srcId="{D04A4281-2726-42D4-8FA6-0F6A5DB7615A}" destId="{581A2089-2947-4140-AD5E-5E0E9AA4E506}" srcOrd="1" destOrd="0" presId="urn:microsoft.com/office/officeart/2005/8/layout/hList7"/>
    <dgm:cxn modelId="{25BB2F70-3A3A-4FE5-961E-9396A93582A6}" type="presParOf" srcId="{D04A4281-2726-42D4-8FA6-0F6A5DB7615A}" destId="{652E658D-F89F-4B93-A765-601E8A38AB1C}" srcOrd="2" destOrd="0" presId="urn:microsoft.com/office/officeart/2005/8/layout/hList7"/>
    <dgm:cxn modelId="{2852F465-8157-4677-8B92-F6C24A7F4415}" type="presParOf" srcId="{D04A4281-2726-42D4-8FA6-0F6A5DB7615A}" destId="{0A0FC9D8-3478-4A3E-A077-44746FF0D2A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EC95-D28E-43F5-8BC4-8E2002AB79A3}">
      <dsp:nvSpPr>
        <dsp:cNvPr id="0" name=""/>
        <dsp:cNvSpPr/>
      </dsp:nvSpPr>
      <dsp:spPr>
        <a:xfrm>
          <a:off x="2204"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Akshay Vijayan</a:t>
          </a:r>
        </a:p>
        <a:p>
          <a:pPr marL="171450" lvl="1" indent="-171450" algn="l" defTabSz="711200">
            <a:lnSpc>
              <a:spcPct val="90000"/>
            </a:lnSpc>
            <a:spcBef>
              <a:spcPct val="0"/>
            </a:spcBef>
            <a:spcAft>
              <a:spcPct val="15000"/>
            </a:spcAft>
            <a:buChar char="•"/>
          </a:pPr>
          <a:r>
            <a:rPr lang="en-US" sz="1600" kern="1200" dirty="0"/>
            <a:t>Developer</a:t>
          </a:r>
        </a:p>
        <a:p>
          <a:pPr marL="171450" lvl="1" indent="-171450" algn="l" defTabSz="711200">
            <a:lnSpc>
              <a:spcPct val="90000"/>
            </a:lnSpc>
            <a:spcBef>
              <a:spcPct val="0"/>
            </a:spcBef>
            <a:spcAft>
              <a:spcPct val="15000"/>
            </a:spcAft>
            <a:buChar char="•"/>
          </a:pPr>
          <a:r>
            <a:rPr lang="en-US" sz="1600" kern="1200" dirty="0"/>
            <a:t>Managing cleaning and developing </a:t>
          </a:r>
          <a:br>
            <a:rPr lang="en-US" sz="1600" kern="1200" dirty="0"/>
          </a:br>
          <a:r>
            <a:rPr lang="en-US" sz="1600" kern="1200" dirty="0"/>
            <a:t>solutions from data</a:t>
          </a:r>
        </a:p>
        <a:p>
          <a:pPr marL="171450" lvl="1" indent="-171450" algn="l" defTabSz="711200">
            <a:lnSpc>
              <a:spcPct val="90000"/>
            </a:lnSpc>
            <a:spcBef>
              <a:spcPct val="0"/>
            </a:spcBef>
            <a:spcAft>
              <a:spcPct val="15000"/>
            </a:spcAft>
            <a:buChar char="•"/>
          </a:pPr>
          <a:r>
            <a:rPr lang="en-US" sz="1600" kern="1200" dirty="0"/>
            <a:t>Development and testing </a:t>
          </a:r>
        </a:p>
      </dsp:txBody>
      <dsp:txXfrm>
        <a:off x="2204" y="1747480"/>
        <a:ext cx="3429323" cy="1747480"/>
      </dsp:txXfrm>
    </dsp:sp>
    <dsp:sp modelId="{7E7F0F69-78A4-4F88-BDD8-51283677AA49}">
      <dsp:nvSpPr>
        <dsp:cNvPr id="0" name=""/>
        <dsp:cNvSpPr/>
      </dsp:nvSpPr>
      <dsp:spPr>
        <a:xfrm>
          <a:off x="989476" y="262122"/>
          <a:ext cx="1454777" cy="145477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407843-411E-4BA0-8CA4-B5FAB05C0D67}">
      <dsp:nvSpPr>
        <dsp:cNvPr id="0" name=""/>
        <dsp:cNvSpPr/>
      </dsp:nvSpPr>
      <dsp:spPr>
        <a:xfrm>
          <a:off x="3534406"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Arshad Rafeek Shemi</a:t>
          </a:r>
        </a:p>
        <a:p>
          <a:pPr marL="171450" lvl="1" indent="-171450" algn="l" defTabSz="711200">
            <a:lnSpc>
              <a:spcPct val="90000"/>
            </a:lnSpc>
            <a:spcBef>
              <a:spcPct val="0"/>
            </a:spcBef>
            <a:spcAft>
              <a:spcPct val="15000"/>
            </a:spcAft>
            <a:buChar char="•"/>
          </a:pPr>
          <a:r>
            <a:rPr lang="en-US" sz="1600" kern="1200" dirty="0"/>
            <a:t>Business Analyst </a:t>
          </a:r>
        </a:p>
        <a:p>
          <a:pPr marL="171450" lvl="1" indent="-171450" algn="l" defTabSz="711200">
            <a:lnSpc>
              <a:spcPct val="90000"/>
            </a:lnSpc>
            <a:spcBef>
              <a:spcPct val="0"/>
            </a:spcBef>
            <a:spcAft>
              <a:spcPct val="15000"/>
            </a:spcAft>
            <a:buChar char="•"/>
          </a:pPr>
          <a:r>
            <a:rPr lang="en-US" sz="1600" kern="1200" dirty="0"/>
            <a:t>Managing proper communication between client and the team,</a:t>
          </a:r>
        </a:p>
        <a:p>
          <a:pPr marL="171450" lvl="1" indent="-171450" algn="l" defTabSz="711200">
            <a:lnSpc>
              <a:spcPct val="90000"/>
            </a:lnSpc>
            <a:spcBef>
              <a:spcPct val="0"/>
            </a:spcBef>
            <a:spcAft>
              <a:spcPct val="15000"/>
            </a:spcAft>
            <a:buChar char="•"/>
          </a:pPr>
          <a:r>
            <a:rPr lang="en-US" sz="1600" kern="1200" dirty="0"/>
            <a:t>Data analysis</a:t>
          </a:r>
        </a:p>
      </dsp:txBody>
      <dsp:txXfrm>
        <a:off x="3534406" y="1747480"/>
        <a:ext cx="3429323" cy="1747480"/>
      </dsp:txXfrm>
    </dsp:sp>
    <dsp:sp modelId="{E3EB05F0-DD98-467E-8D8C-2828C80EDA47}">
      <dsp:nvSpPr>
        <dsp:cNvPr id="0" name=""/>
        <dsp:cNvSpPr/>
      </dsp:nvSpPr>
      <dsp:spPr>
        <a:xfrm>
          <a:off x="4521679" y="262122"/>
          <a:ext cx="1454777" cy="1454777"/>
        </a:xfrm>
        <a:prstGeom prst="ellipse">
          <a:avLst/>
        </a:prstGeom>
        <a:blipFill>
          <a:blip xmlns:r="http://schemas.openxmlformats.org/officeDocument/2006/relationships" r:embed="rId2"/>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6CEBF6-B6F3-453D-A8BF-BCA4D66B751E}">
      <dsp:nvSpPr>
        <dsp:cNvPr id="0" name=""/>
        <dsp:cNvSpPr/>
      </dsp:nvSpPr>
      <dsp:spPr>
        <a:xfrm>
          <a:off x="7066609" y="0"/>
          <a:ext cx="3429323" cy="436870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en-US" sz="1800" b="1" kern="1200" dirty="0"/>
            <a:t>Mary Lijo Cletus</a:t>
          </a:r>
        </a:p>
        <a:p>
          <a:pPr marL="228600" lvl="1" indent="-228600" algn="l" defTabSz="889000">
            <a:lnSpc>
              <a:spcPct val="90000"/>
            </a:lnSpc>
            <a:spcBef>
              <a:spcPct val="0"/>
            </a:spcBef>
            <a:spcAft>
              <a:spcPct val="15000"/>
            </a:spcAft>
            <a:buChar char="•"/>
          </a:pPr>
          <a:r>
            <a:rPr lang="en-US" sz="2000" kern="1200" dirty="0"/>
            <a:t>Data Analyst</a:t>
          </a:r>
        </a:p>
        <a:p>
          <a:pPr marL="228600" lvl="1" indent="-228600" algn="l" defTabSz="889000">
            <a:lnSpc>
              <a:spcPct val="90000"/>
            </a:lnSpc>
            <a:spcBef>
              <a:spcPct val="0"/>
            </a:spcBef>
            <a:spcAft>
              <a:spcPct val="15000"/>
            </a:spcAft>
            <a:buChar char="•"/>
          </a:pPr>
          <a:r>
            <a:rPr lang="en-US" sz="2000" kern="1200" dirty="0"/>
            <a:t>Data analysis and data visualization</a:t>
          </a:r>
        </a:p>
      </dsp:txBody>
      <dsp:txXfrm>
        <a:off x="7066609" y="1747480"/>
        <a:ext cx="3429323" cy="1747480"/>
      </dsp:txXfrm>
    </dsp:sp>
    <dsp:sp modelId="{0A0FC9D8-3478-4A3E-A077-44746FF0D2A7}">
      <dsp:nvSpPr>
        <dsp:cNvPr id="0" name=""/>
        <dsp:cNvSpPr/>
      </dsp:nvSpPr>
      <dsp:spPr>
        <a:xfrm>
          <a:off x="8053882" y="262122"/>
          <a:ext cx="1454777" cy="1454777"/>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2A4B0-0043-48DE-90BC-AE3380BAA059}">
      <dsp:nvSpPr>
        <dsp:cNvPr id="0" name=""/>
        <dsp:cNvSpPr/>
      </dsp:nvSpPr>
      <dsp:spPr>
        <a:xfrm>
          <a:off x="419925" y="3494961"/>
          <a:ext cx="9658286" cy="655305"/>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9/29/2022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9/29/2022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754083"/>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hasCustomPrompt="1"/>
          </p:nvPr>
        </p:nvSpPr>
        <p:spPr>
          <a:xfrm>
            <a:off x="874184" y="1439904"/>
            <a:ext cx="10498667" cy="4514810"/>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dirty="0"/>
              <a:t>Click and start typing</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dirty="0"/>
              <a:t>Title goes here</a:t>
            </a:r>
          </a:p>
          <a:p>
            <a:pPr lvl="0"/>
            <a:r>
              <a:rPr lang="en-US" dirty="0"/>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dirty="0"/>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efficitur</a:t>
            </a:r>
            <a:r>
              <a:rPr lang="en-US" dirty="0"/>
              <a:t> </a:t>
            </a:r>
            <a:r>
              <a:rPr lang="en-US" dirty="0" err="1"/>
              <a:t>nibh</a:t>
            </a:r>
            <a:r>
              <a:rPr lang="en-US" dirty="0"/>
              <a:t> quam, at </a:t>
            </a:r>
            <a:r>
              <a:rPr lang="en-US" dirty="0" err="1"/>
              <a:t>elementum</a:t>
            </a:r>
            <a:r>
              <a:rPr lang="en-US" dirty="0"/>
              <a:t> </a:t>
            </a:r>
            <a:r>
              <a:rPr lang="en-US" dirty="0" err="1"/>
              <a:t>odio</a:t>
            </a:r>
            <a:r>
              <a:rPr lang="en-US" dirty="0"/>
              <a:t> </a:t>
            </a:r>
            <a:r>
              <a:rPr lang="en-US" dirty="0" err="1"/>
              <a:t>elementum</a:t>
            </a:r>
            <a:r>
              <a:rPr lang="en-US" dirty="0"/>
              <a:t> sed. </a:t>
            </a:r>
            <a:r>
              <a:rPr lang="en-US" dirty="0" err="1"/>
              <a:t>Ut.</a:t>
            </a:r>
            <a:endParaRPr lang="en-US" dirty="0"/>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dirty="0"/>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r>
              <a:rPr lang="en-US" dirty="0" err="1"/>
              <a:t>Sed</a:t>
            </a:r>
            <a:r>
              <a:rPr lang="en-US" dirty="0"/>
              <a:t> a </a:t>
            </a:r>
            <a:r>
              <a:rPr lang="en-US" dirty="0" err="1"/>
              <a:t>cursus</a:t>
            </a:r>
            <a:r>
              <a:rPr lang="en-US" dirty="0"/>
              <a:t> magna, </a:t>
            </a:r>
            <a:r>
              <a:rPr lang="en-US" dirty="0" err="1"/>
              <a:t>vel</a:t>
            </a:r>
            <a:r>
              <a:rPr lang="en-US" dirty="0"/>
              <a:t> </a:t>
            </a:r>
            <a:r>
              <a:rPr lang="en-US" dirty="0" err="1"/>
              <a:t>sagittis</a:t>
            </a:r>
            <a:r>
              <a:rPr lang="en-US" dirty="0"/>
              <a:t> </a:t>
            </a:r>
            <a:r>
              <a:rPr lang="en-US" dirty="0" err="1"/>
              <a:t>urna</a:t>
            </a:r>
            <a:r>
              <a:rPr lang="en-US" dirty="0"/>
              <a:t>. </a:t>
            </a:r>
            <a:r>
              <a:rPr lang="en-US" dirty="0" err="1"/>
              <a:t>Proin</a:t>
            </a:r>
            <a:r>
              <a:rPr lang="en-US" dirty="0"/>
              <a:t> </a:t>
            </a:r>
            <a:r>
              <a:rPr lang="en-US" dirty="0" err="1"/>
              <a:t>vestibulum</a:t>
            </a:r>
            <a:r>
              <a:rPr lang="en-US" dirty="0"/>
              <a:t> </a:t>
            </a:r>
            <a:r>
              <a:rPr lang="en-US" dirty="0" err="1"/>
              <a:t>risus</a:t>
            </a:r>
            <a:r>
              <a:rPr lang="en-US" dirty="0"/>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dirty="0"/>
              <a:t>Brief description: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Curabitur</a:t>
            </a:r>
            <a:r>
              <a:rPr lang="en-US" dirty="0"/>
              <a:t> </a:t>
            </a:r>
            <a:r>
              <a:rPr lang="en-US" dirty="0" err="1"/>
              <a:t>mattis</a:t>
            </a:r>
            <a:r>
              <a:rPr lang="en-US" dirty="0"/>
              <a:t> </a:t>
            </a:r>
            <a:r>
              <a:rPr lang="en-US" dirty="0" err="1"/>
              <a:t>sed</a:t>
            </a:r>
            <a:r>
              <a:rPr lang="en-US" dirty="0"/>
              <a:t> </a:t>
            </a:r>
            <a:r>
              <a:rPr lang="en-US" dirty="0" err="1"/>
              <a:t>eros</a:t>
            </a:r>
            <a:r>
              <a:rPr lang="en-US" dirty="0"/>
              <a:t> vitae </a:t>
            </a:r>
            <a:r>
              <a:rPr lang="en-US" dirty="0" err="1"/>
              <a:t>porttitor</a:t>
            </a:r>
            <a:r>
              <a:rPr lang="en-US" dirty="0"/>
              <a:t>. Nam </a:t>
            </a:r>
            <a:r>
              <a:rPr lang="en-US" dirty="0" err="1"/>
              <a:t>imperdiet</a:t>
            </a:r>
            <a:r>
              <a:rPr lang="en-US" dirty="0"/>
              <a:t> at </a:t>
            </a:r>
            <a:r>
              <a:rPr lang="en-US" dirty="0" err="1"/>
              <a:t>turpis</a:t>
            </a:r>
            <a:r>
              <a:rPr lang="en-US" dirty="0"/>
              <a:t> </a:t>
            </a:r>
            <a:r>
              <a:rPr lang="en-US" dirty="0" err="1"/>
              <a:t>vehicula</a:t>
            </a:r>
            <a:r>
              <a:rPr lang="en-US" dirty="0"/>
              <a:t> </a:t>
            </a:r>
            <a:r>
              <a:rPr lang="en-US" dirty="0" err="1"/>
              <a:t>tempor</a:t>
            </a:r>
            <a:r>
              <a:rPr lang="en-US" dirty="0"/>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endParaRPr lang="en-US" dirty="0"/>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dirty="0"/>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dirty="0"/>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dirty="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dirty="0"/>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dirty="0"/>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dirty="0"/>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dirty="0"/>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dirty="0"/>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dirty="0"/>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dirty="0"/>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endParaRPr lang="en-US" dirty="0"/>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dirty="0"/>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sharonbonnerconsulting.co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p:txBody>
          <a:bodyPr/>
          <a:lstStyle/>
          <a:p>
            <a:r>
              <a:rPr lang="en-US" sz="2300" dirty="0"/>
              <a:t>Big Data Analytics – BDAT1011</a:t>
            </a:r>
          </a:p>
        </p:txBody>
      </p:sp>
      <p:sp>
        <p:nvSpPr>
          <p:cNvPr id="9" name="Text Placeholder 8"/>
          <p:cNvSpPr>
            <a:spLocks noGrp="1"/>
          </p:cNvSpPr>
          <p:nvPr>
            <p:ph type="body" sz="quarter" idx="13"/>
          </p:nvPr>
        </p:nvSpPr>
        <p:spPr/>
        <p:txBody>
          <a:bodyPr/>
          <a:lstStyle/>
          <a:p>
            <a:r>
              <a:rPr lang="en-US" sz="2300" dirty="0"/>
              <a:t>Mary Lijo Cletus</a:t>
            </a:r>
          </a:p>
          <a:p>
            <a:r>
              <a:rPr lang="en-US" sz="2300" dirty="0" err="1"/>
              <a:t>Akshay</a:t>
            </a:r>
            <a:r>
              <a:rPr lang="en-US" sz="2300" dirty="0"/>
              <a:t> Vijayan</a:t>
            </a:r>
          </a:p>
          <a:p>
            <a:r>
              <a:rPr lang="en-US" sz="2300" dirty="0"/>
              <a:t>Arshad </a:t>
            </a:r>
            <a:r>
              <a:rPr lang="en-US" sz="2300" dirty="0" err="1"/>
              <a:t>Rafeek</a:t>
            </a:r>
            <a:r>
              <a:rPr lang="en-US" sz="2300" dirty="0"/>
              <a:t> </a:t>
            </a:r>
            <a:r>
              <a:rPr lang="en-US" sz="2300" dirty="0" err="1"/>
              <a:t>Shemi</a:t>
            </a:r>
            <a:endParaRPr lang="en-US" sz="2300" dirty="0"/>
          </a:p>
        </p:txBody>
      </p:sp>
      <p:sp>
        <p:nvSpPr>
          <p:cNvPr id="8" name="Text Placeholder 7"/>
          <p:cNvSpPr>
            <a:spLocks noGrp="1"/>
          </p:cNvSpPr>
          <p:nvPr>
            <p:ph type="body" sz="quarter" idx="12"/>
          </p:nvPr>
        </p:nvSpPr>
        <p:spPr>
          <a:xfrm>
            <a:off x="350485" y="4648200"/>
            <a:ext cx="5599939" cy="1143000"/>
          </a:xfrm>
        </p:spPr>
        <p:txBody>
          <a:bodyPr/>
          <a:lstStyle/>
          <a:p>
            <a:r>
              <a:rPr lang="en-US" dirty="0"/>
              <a:t>Analytics Analyst</a:t>
            </a:r>
          </a:p>
          <a:p>
            <a:r>
              <a:rPr lang="en-US" sz="2000" dirty="0"/>
              <a:t>Project Code:</a:t>
            </a:r>
            <a:r>
              <a:rPr lang="en-IN" sz="2200" dirty="0"/>
              <a:t>GEO 1327</a:t>
            </a:r>
            <a:endParaRPr lang="en-US" sz="2200" dirty="0"/>
          </a:p>
        </p:txBody>
      </p:sp>
      <p:pic>
        <p:nvPicPr>
          <p:cNvPr id="10" name="Picture Placeholder 9">
            <a:extLst>
              <a:ext uri="{FF2B5EF4-FFF2-40B4-BE49-F238E27FC236}">
                <a16:creationId xmlns:a16="http://schemas.microsoft.com/office/drawing/2014/main" id="{3901F98A-B107-BBE3-DF8D-86E89F995D86}"/>
              </a:ext>
            </a:extLst>
          </p:cNvPr>
          <p:cNvPicPr>
            <a:picLocks noGrp="1" noChangeAspect="1"/>
          </p:cNvPicPr>
          <p:nvPr>
            <p:ph type="pic" sz="quarter" idx="10"/>
          </p:nvPr>
        </p:nvPicPr>
        <p:blipFill rotWithShape="1">
          <a:blip r:embed="rId2"/>
          <a:srcRect t="12576" r="77424" b="73351"/>
          <a:stretch/>
        </p:blipFill>
        <p:spPr>
          <a:xfrm>
            <a:off x="3384645" y="1066800"/>
            <a:ext cx="5194911" cy="1676400"/>
          </a:xfrm>
        </p:spPr>
      </p:pic>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29C5B957-1D31-E50E-3DF6-449D6B397098}"/>
                  </a:ext>
                </a:extLst>
              </p:cNvPr>
              <p:cNvGraphicFramePr>
                <a:graphicFrameLocks noChangeAspect="1"/>
              </p:cNvGraphicFramePr>
              <p:nvPr>
                <p:extLst>
                  <p:ext uri="{D42A27DB-BD31-4B8C-83A1-F6EECF244321}">
                    <p14:modId xmlns:p14="http://schemas.microsoft.com/office/powerpoint/2010/main" val="1081376595"/>
                  </p:ext>
                </p:extLst>
              </p:nvPr>
            </p:nvGraphicFramePr>
            <p:xfrm>
              <a:off x="-2811296" y="-241430"/>
              <a:ext cx="3048000" cy="1714500"/>
            </p:xfrm>
            <a:graphic>
              <a:graphicData uri="http://schemas.microsoft.com/office/powerpoint/2016/slidezoom">
                <pslz:sldZm>
                  <pslz:sldZmObj sldId="256" cId="411945370">
                    <pslz:zmPr id="{A18BB2BB-1027-46BA-B749-5C2AD0D72FA7}"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29C5B957-1D31-E50E-3DF6-449D6B397098}"/>
                  </a:ext>
                </a:extLst>
              </p:cNvPr>
              <p:cNvPicPr>
                <a:picLocks noGrp="1" noRot="1" noChangeAspect="1" noMove="1" noResize="1" noEditPoints="1" noAdjustHandles="1" noChangeArrowheads="1" noChangeShapeType="1"/>
              </p:cNvPicPr>
              <p:nvPr/>
            </p:nvPicPr>
            <p:blipFill>
              <a:blip r:embed="rId5"/>
              <a:stretch>
                <a:fillRect/>
              </a:stretch>
            </p:blipFill>
            <p:spPr>
              <a:xfrm>
                <a:off x="-2811296" y="-24143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194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30E4-3045-4DF0-9C40-E86BEF432CFE}"/>
              </a:ext>
            </a:extLst>
          </p:cNvPr>
          <p:cNvSpPr>
            <a:spLocks noGrp="1"/>
          </p:cNvSpPr>
          <p:nvPr>
            <p:ph type="title"/>
          </p:nvPr>
        </p:nvSpPr>
        <p:spPr/>
        <p:txBody>
          <a:bodyPr/>
          <a:lstStyle/>
          <a:p>
            <a:r>
              <a:rPr lang="en-US" dirty="0"/>
              <a:t>Team Profile</a:t>
            </a:r>
          </a:p>
        </p:txBody>
      </p:sp>
      <p:graphicFrame>
        <p:nvGraphicFramePr>
          <p:cNvPr id="6" name="Content Placeholder 5">
            <a:extLst>
              <a:ext uri="{FF2B5EF4-FFF2-40B4-BE49-F238E27FC236}">
                <a16:creationId xmlns:a16="http://schemas.microsoft.com/office/drawing/2014/main" id="{4D24F8A1-DA5E-4544-9F60-FA09ADABC942}"/>
              </a:ext>
            </a:extLst>
          </p:cNvPr>
          <p:cNvGraphicFramePr>
            <a:graphicFrameLocks noGrp="1"/>
          </p:cNvGraphicFramePr>
          <p:nvPr>
            <p:ph sz="quarter" idx="12"/>
            <p:extLst>
              <p:ext uri="{D42A27DB-BD31-4B8C-83A1-F6EECF244321}">
                <p14:modId xmlns:p14="http://schemas.microsoft.com/office/powerpoint/2010/main" val="879025559"/>
              </p:ext>
            </p:extLst>
          </p:nvPr>
        </p:nvGraphicFramePr>
        <p:xfrm>
          <a:off x="874713" y="1350963"/>
          <a:ext cx="10498137" cy="4368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60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B19A-F366-6459-DB59-8C83388210FE}"/>
              </a:ext>
            </a:extLst>
          </p:cNvPr>
          <p:cNvSpPr>
            <a:spLocks noGrp="1"/>
          </p:cNvSpPr>
          <p:nvPr>
            <p:ph type="title"/>
          </p:nvPr>
        </p:nvSpPr>
        <p:spPr>
          <a:xfrm>
            <a:off x="406400" y="585132"/>
            <a:ext cx="11149496" cy="1283425"/>
          </a:xfrm>
        </p:spPr>
        <p:txBody>
          <a:bodyPr/>
          <a:lstStyle/>
          <a:p>
            <a:pPr marL="0" indent="0" algn="ctr">
              <a:buNone/>
            </a:pPr>
            <a:r>
              <a:rPr lang="en-US" sz="4200" dirty="0"/>
              <a:t>Website Analysis</a:t>
            </a:r>
            <a:endParaRPr lang="en-IN" sz="4200" dirty="0"/>
          </a:p>
        </p:txBody>
      </p:sp>
      <p:sp>
        <p:nvSpPr>
          <p:cNvPr id="3" name="Text Placeholder 2">
            <a:extLst>
              <a:ext uri="{FF2B5EF4-FFF2-40B4-BE49-F238E27FC236}">
                <a16:creationId xmlns:a16="http://schemas.microsoft.com/office/drawing/2014/main" id="{82900F3A-6045-7D24-89F5-C4776C94957F}"/>
              </a:ext>
            </a:extLst>
          </p:cNvPr>
          <p:cNvSpPr>
            <a:spLocks noGrp="1"/>
          </p:cNvSpPr>
          <p:nvPr>
            <p:ph type="body" sz="quarter" idx="10"/>
          </p:nvPr>
        </p:nvSpPr>
        <p:spPr>
          <a:xfrm>
            <a:off x="874184" y="2022999"/>
            <a:ext cx="10498667" cy="4514810"/>
          </a:xfrm>
        </p:spPr>
        <p:txBody>
          <a:bodyPr/>
          <a:lstStyle/>
          <a:p>
            <a:pPr>
              <a:lnSpc>
                <a:spcPct val="200000"/>
              </a:lnSpc>
            </a:pPr>
            <a:r>
              <a:rPr lang="en-US" dirty="0"/>
              <a:t>As part of Analytics analyst project we have analyzed Sharon Bonner Consultancy company website.</a:t>
            </a:r>
          </a:p>
          <a:p>
            <a:pPr marL="0" indent="0">
              <a:lnSpc>
                <a:spcPct val="200000"/>
              </a:lnSpc>
              <a:buNone/>
            </a:pPr>
            <a:r>
              <a:rPr lang="en-US" dirty="0">
                <a:hlinkClick r:id="rId2"/>
              </a:rPr>
              <a:t>https://sharonbonnerconsulting.com</a:t>
            </a:r>
            <a:endParaRPr lang="en-US" dirty="0"/>
          </a:p>
          <a:p>
            <a:pPr marL="0" indent="0">
              <a:buNone/>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878139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4CD6-1743-4B8C-C5AF-E9299F6FC955}"/>
              </a:ext>
            </a:extLst>
          </p:cNvPr>
          <p:cNvSpPr>
            <a:spLocks noGrp="1"/>
          </p:cNvSpPr>
          <p:nvPr>
            <p:ph type="title"/>
          </p:nvPr>
        </p:nvSpPr>
        <p:spPr/>
        <p:txBody>
          <a:bodyPr/>
          <a:lstStyle/>
          <a:p>
            <a:r>
              <a:rPr lang="en-US" dirty="0"/>
              <a:t>Major Observations</a:t>
            </a:r>
            <a:endParaRPr lang="en-IN" dirty="0"/>
          </a:p>
        </p:txBody>
      </p:sp>
      <p:sp>
        <p:nvSpPr>
          <p:cNvPr id="3" name="Text Placeholder 2">
            <a:extLst>
              <a:ext uri="{FF2B5EF4-FFF2-40B4-BE49-F238E27FC236}">
                <a16:creationId xmlns:a16="http://schemas.microsoft.com/office/drawing/2014/main" id="{3439004A-8062-ECD4-8158-C87874D53EF6}"/>
              </a:ext>
            </a:extLst>
          </p:cNvPr>
          <p:cNvSpPr>
            <a:spLocks noGrp="1"/>
          </p:cNvSpPr>
          <p:nvPr>
            <p:ph type="body" sz="quarter" idx="10"/>
          </p:nvPr>
        </p:nvSpPr>
        <p:spPr/>
        <p:txBody>
          <a:bodyPr/>
          <a:lstStyle/>
          <a:p>
            <a:pPr>
              <a:lnSpc>
                <a:spcPct val="200000"/>
              </a:lnSpc>
            </a:pPr>
            <a:r>
              <a:rPr lang="en-US" dirty="0"/>
              <a:t>Great Website Content</a:t>
            </a:r>
          </a:p>
          <a:p>
            <a:pPr>
              <a:lnSpc>
                <a:spcPct val="200000"/>
              </a:lnSpc>
            </a:pPr>
            <a:r>
              <a:rPr lang="en-US" dirty="0"/>
              <a:t>Vlogs in the website is also meaningful and good</a:t>
            </a:r>
          </a:p>
          <a:p>
            <a:pPr>
              <a:lnSpc>
                <a:spcPct val="200000"/>
              </a:lnSpc>
            </a:pPr>
            <a:r>
              <a:rPr lang="en-US" dirty="0"/>
              <a:t>Portfolio Section in the website is also good</a:t>
            </a:r>
          </a:p>
        </p:txBody>
      </p:sp>
    </p:spTree>
    <p:extLst>
      <p:ext uri="{BB962C8B-B14F-4D97-AF65-F5344CB8AC3E}">
        <p14:creationId xmlns:p14="http://schemas.microsoft.com/office/powerpoint/2010/main" val="27524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9C0A-0D66-2C97-8171-3DBEE73E2A77}"/>
              </a:ext>
            </a:extLst>
          </p:cNvPr>
          <p:cNvSpPr>
            <a:spLocks noGrp="1"/>
          </p:cNvSpPr>
          <p:nvPr>
            <p:ph type="title"/>
          </p:nvPr>
        </p:nvSpPr>
        <p:spPr/>
        <p:txBody>
          <a:bodyPr/>
          <a:lstStyle/>
          <a:p>
            <a:r>
              <a:rPr lang="en-US" dirty="0"/>
              <a:t>Findings after Analysis</a:t>
            </a:r>
            <a:endParaRPr lang="en-IN" dirty="0"/>
          </a:p>
        </p:txBody>
      </p:sp>
      <p:sp>
        <p:nvSpPr>
          <p:cNvPr id="3" name="Text Placeholder 2">
            <a:extLst>
              <a:ext uri="{FF2B5EF4-FFF2-40B4-BE49-F238E27FC236}">
                <a16:creationId xmlns:a16="http://schemas.microsoft.com/office/drawing/2014/main" id="{CD3B7A32-D149-8CE6-75D2-4585BB2F67EA}"/>
              </a:ext>
            </a:extLst>
          </p:cNvPr>
          <p:cNvSpPr>
            <a:spLocks noGrp="1"/>
          </p:cNvSpPr>
          <p:nvPr>
            <p:ph type="body" sz="quarter" idx="10"/>
          </p:nvPr>
        </p:nvSpPr>
        <p:spPr/>
        <p:txBody>
          <a:bodyPr/>
          <a:lstStyle/>
          <a:p>
            <a:pPr>
              <a:lnSpc>
                <a:spcPct val="200000"/>
              </a:lnSpc>
            </a:pPr>
            <a:r>
              <a:rPr lang="en-US" dirty="0"/>
              <a:t>Images provided in the website are oversized as a result the clarity of the images are affected</a:t>
            </a:r>
          </a:p>
          <a:p>
            <a:pPr>
              <a:lnSpc>
                <a:spcPct val="200000"/>
              </a:lnSpc>
            </a:pPr>
            <a:r>
              <a:rPr lang="en-US" dirty="0"/>
              <a:t>Loading time of the website is more.</a:t>
            </a:r>
          </a:p>
          <a:p>
            <a:pPr>
              <a:lnSpc>
                <a:spcPct val="200000"/>
              </a:lnSpc>
            </a:pPr>
            <a:r>
              <a:rPr lang="en-US" dirty="0"/>
              <a:t>The overall view of the website is a combination of blue and lavender same as in the logo which can be made more attractive </a:t>
            </a:r>
            <a:endParaRPr lang="en-IN" dirty="0"/>
          </a:p>
        </p:txBody>
      </p:sp>
    </p:spTree>
    <p:extLst>
      <p:ext uri="{BB962C8B-B14F-4D97-AF65-F5344CB8AC3E}">
        <p14:creationId xmlns:p14="http://schemas.microsoft.com/office/powerpoint/2010/main" val="324785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EB95-EA51-149C-0D42-EBE720830E7F}"/>
              </a:ext>
            </a:extLst>
          </p:cNvPr>
          <p:cNvSpPr>
            <a:spLocks noGrp="1"/>
          </p:cNvSpPr>
          <p:nvPr>
            <p:ph type="title"/>
          </p:nvPr>
        </p:nvSpPr>
        <p:spPr/>
        <p:txBody>
          <a:bodyPr/>
          <a:lstStyle/>
          <a:p>
            <a:r>
              <a:rPr lang="en-US" dirty="0"/>
              <a:t>Suggestions</a:t>
            </a:r>
            <a:endParaRPr lang="en-IN" dirty="0"/>
          </a:p>
        </p:txBody>
      </p:sp>
      <p:sp>
        <p:nvSpPr>
          <p:cNvPr id="3" name="Text Placeholder 2">
            <a:extLst>
              <a:ext uri="{FF2B5EF4-FFF2-40B4-BE49-F238E27FC236}">
                <a16:creationId xmlns:a16="http://schemas.microsoft.com/office/drawing/2014/main" id="{1D1D7B9A-E48D-FF78-7A29-B61A5F093012}"/>
              </a:ext>
            </a:extLst>
          </p:cNvPr>
          <p:cNvSpPr>
            <a:spLocks noGrp="1"/>
          </p:cNvSpPr>
          <p:nvPr>
            <p:ph type="body" sz="quarter" idx="10"/>
          </p:nvPr>
        </p:nvSpPr>
        <p:spPr>
          <a:xfrm>
            <a:off x="640291" y="1758058"/>
            <a:ext cx="10498667" cy="4514810"/>
          </a:xfrm>
        </p:spPr>
        <p:txBody>
          <a:bodyPr/>
          <a:lstStyle/>
          <a:p>
            <a:pPr>
              <a:lnSpc>
                <a:spcPct val="150000"/>
              </a:lnSpc>
            </a:pPr>
            <a:r>
              <a:rPr lang="en-US" dirty="0"/>
              <a:t>If the size of the images are compressed properly and then uploaded into the website, then the image quality will increase at the same time the speed of the website will also improve as it reduces the loading time</a:t>
            </a:r>
            <a:endParaRPr lang="en-IN" dirty="0"/>
          </a:p>
        </p:txBody>
      </p:sp>
    </p:spTree>
    <p:extLst>
      <p:ext uri="{BB962C8B-B14F-4D97-AF65-F5344CB8AC3E}">
        <p14:creationId xmlns:p14="http://schemas.microsoft.com/office/powerpoint/2010/main" val="349128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2F4FC3-916D-64B4-F363-C78D7D0B70B3}"/>
              </a:ext>
            </a:extLst>
          </p:cNvPr>
          <p:cNvSpPr>
            <a:spLocks noGrp="1"/>
          </p:cNvSpPr>
          <p:nvPr>
            <p:ph type="body" sz="quarter" idx="10"/>
          </p:nvPr>
        </p:nvSpPr>
        <p:spPr>
          <a:xfrm>
            <a:off x="846666" y="1015834"/>
            <a:ext cx="10498667" cy="4514810"/>
          </a:xfrm>
        </p:spPr>
        <p:txBody>
          <a:bodyPr/>
          <a:lstStyle/>
          <a:p>
            <a:pPr marL="0" indent="0" algn="ctr">
              <a:buNone/>
            </a:pPr>
            <a:endParaRPr lang="en-US" sz="6600" dirty="0"/>
          </a:p>
          <a:p>
            <a:pPr marL="0" indent="0" algn="ctr">
              <a:buNone/>
            </a:pPr>
            <a:r>
              <a:rPr lang="en-US" sz="9600" b="1" dirty="0">
                <a:solidFill>
                  <a:srgbClr val="0070C0"/>
                </a:solidFill>
              </a:rPr>
              <a:t>Thank you</a:t>
            </a:r>
            <a:endParaRPr lang="en-IN" sz="9600" b="1" dirty="0">
              <a:solidFill>
                <a:srgbClr val="0070C0"/>
              </a:solidFill>
            </a:endParaRPr>
          </a:p>
        </p:txBody>
      </p:sp>
    </p:spTree>
    <p:extLst>
      <p:ext uri="{BB962C8B-B14F-4D97-AF65-F5344CB8AC3E}">
        <p14:creationId xmlns:p14="http://schemas.microsoft.com/office/powerpoint/2010/main" val="2476216717"/>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85DC3A8-578C-4DF2-92ED-9458FCC180A8}"/>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orgian_college_PPT_template_2017_widescreen.potx" id="{67FBA88A-AB66-433C-ABB4-08858ADAD897}" vid="{8A623343-D84D-490A-95A5-04198587E1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56A55F129B3F46BFCFAF4FCC32CDA7" ma:contentTypeVersion="7" ma:contentTypeDescription="Create a new document." ma:contentTypeScope="" ma:versionID="864a0d7081d221f93c51d40b59f6d3cc">
  <xsd:schema xmlns:xsd="http://www.w3.org/2001/XMLSchema" xmlns:xs="http://www.w3.org/2001/XMLSchema" xmlns:p="http://schemas.microsoft.com/office/2006/metadata/properties" xmlns:ns2="598a0774-9d59-4c19-9116-2ccca5cd92a2" xmlns:ns3="30002ad6-b9ef-4488-999c-0641a688d5e9" targetNamespace="http://schemas.microsoft.com/office/2006/metadata/properties" ma:root="true" ma:fieldsID="186a8b5b656d85f70415c659e8449715" ns2:_="" ns3:_="">
    <xsd:import namespace="598a0774-9d59-4c19-9116-2ccca5cd92a2"/>
    <xsd:import namespace="30002ad6-b9ef-4488-999c-0641a688d5e9"/>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8a0774-9d59-4c19-9116-2ccca5cd9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002ad6-b9ef-4488-999c-0641a688d5e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598a0774-9d59-4c19-9116-2ccca5cd92a2" xsi:nil="true"/>
  </documentManagement>
</p:properties>
</file>

<file path=customXml/itemProps1.xml><?xml version="1.0" encoding="utf-8"?>
<ds:datastoreItem xmlns:ds="http://schemas.openxmlformats.org/officeDocument/2006/customXml" ds:itemID="{C24FB138-E190-43BE-B2CB-008C2129A45D}">
  <ds:schemaRefs>
    <ds:schemaRef ds:uri="http://schemas.microsoft.com/sharepoint/v3/contenttype/forms"/>
  </ds:schemaRefs>
</ds:datastoreItem>
</file>

<file path=customXml/itemProps2.xml><?xml version="1.0" encoding="utf-8"?>
<ds:datastoreItem xmlns:ds="http://schemas.openxmlformats.org/officeDocument/2006/customXml" ds:itemID="{CE99552F-B0EE-4979-B25B-0E8ADED967B3}">
  <ds:schemaRefs>
    <ds:schemaRef ds:uri="http://schemas.microsoft.com/office/2006/metadata/contentType"/>
    <ds:schemaRef ds:uri="http://schemas.microsoft.com/office/2006/metadata/properties/metaAttributes"/>
    <ds:schemaRef ds:uri="http://www.w3.org/2000/xmlns/"/>
    <ds:schemaRef ds:uri="http://www.w3.org/2001/XMLSchema"/>
    <ds:schemaRef ds:uri="598a0774-9d59-4c19-9116-2ccca5cd92a2"/>
    <ds:schemaRef ds:uri="30002ad6-b9ef-4488-999c-0641a688d5e9"/>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D7D0C9-4DB4-496F-B742-1A5AEA0A7883}">
  <ds:schemaRefs>
    <ds:schemaRef ds:uri="http://schemas.microsoft.com/office/2006/metadata/properties"/>
    <ds:schemaRef ds:uri="http://www.w3.org/2000/xmlns/"/>
    <ds:schemaRef ds:uri="598a0774-9d59-4c19-9116-2ccca5cd92a2"/>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georgian_college_PPT_template_2017_widescreen</Template>
  <TotalTime>3345</TotalTime>
  <Words>201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Avenir LT Std 65 Medium</vt:lpstr>
      <vt:lpstr>Calibri</vt:lpstr>
      <vt:lpstr>Calibri Light</vt:lpstr>
      <vt:lpstr>Georgian 16x9 Template A - 2017</vt:lpstr>
      <vt:lpstr>Georgian 16x9 Template B - 2017</vt:lpstr>
      <vt:lpstr>PowerPoint Presentation</vt:lpstr>
      <vt:lpstr>Team Profile</vt:lpstr>
      <vt:lpstr>Website Analysis</vt:lpstr>
      <vt:lpstr>Major Observations</vt:lpstr>
      <vt:lpstr>Findings after Analysis</vt:lpstr>
      <vt:lpstr>Suggestions</vt:lpstr>
      <vt:lpstr>PowerPoint Presentation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Dyck</dc:creator>
  <cp:lastModifiedBy>Mary Lijo Cletus</cp:lastModifiedBy>
  <cp:revision>30</cp:revision>
  <dcterms:created xsi:type="dcterms:W3CDTF">2020-01-03T19:45:57Z</dcterms:created>
  <dcterms:modified xsi:type="dcterms:W3CDTF">2022-09-29T22:02:01Z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0x010100E256A55F129B3F46BFCFAF4FCC32CDA7</vt:lpwstr>
  </property>
</Properties>
</file>