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0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9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26B02F-5A99-4905-9CC9-EBA5885ED6A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2809A2-25E0-C601-00AE-5D679D10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214825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>
                <a:solidFill>
                  <a:srgbClr val="7030A0"/>
                </a:solidFill>
              </a:rPr>
              <a:t>Group Status Meeting : 1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Business Process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BIG DATA ANALYTICS PROGRAM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D1A2AD-59B2-5D00-8D6D-C88DCC25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6" y="0"/>
            <a:ext cx="5402424" cy="132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AD60E-DA4B-BA0B-1594-6A0E53AAB0B5}"/>
              </a:ext>
            </a:extLst>
          </p:cNvPr>
          <p:cNvSpPr txBox="1"/>
          <p:nvPr/>
        </p:nvSpPr>
        <p:spPr>
          <a:xfrm>
            <a:off x="7466653" y="3804018"/>
            <a:ext cx="4354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Group No:4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Akshay Vijayan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Arshad Rafeeq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Shemi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Mary Lijo Cletus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E6CE2-65D9-63E8-E1AD-47A44E6FC886}"/>
              </a:ext>
            </a:extLst>
          </p:cNvPr>
          <p:cNvSpPr txBox="1"/>
          <p:nvPr/>
        </p:nvSpPr>
        <p:spPr>
          <a:xfrm>
            <a:off x="1815548" y="1722783"/>
            <a:ext cx="796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23F25-A973-0BC8-2682-C1A4543AD707}"/>
              </a:ext>
            </a:extLst>
          </p:cNvPr>
          <p:cNvSpPr txBox="1"/>
          <p:nvPr/>
        </p:nvSpPr>
        <p:spPr>
          <a:xfrm>
            <a:off x="3485322" y="322399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MRP Research Project 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F07D-B64A-6B6A-AAEA-8FB031A798CF}"/>
              </a:ext>
            </a:extLst>
          </p:cNvPr>
          <p:cNvSpPr txBox="1"/>
          <p:nvPr/>
        </p:nvSpPr>
        <p:spPr>
          <a:xfrm>
            <a:off x="1921564" y="1214951"/>
            <a:ext cx="669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Roles and Responsibility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dirty="0"/>
              <a:t>Akshay Vijayan : Developer </a:t>
            </a:r>
          </a:p>
          <a:p>
            <a:r>
              <a:rPr lang="en-US" sz="2400" dirty="0"/>
              <a:t>          Arshad Rafeeq Shemi : Bi Analyst</a:t>
            </a:r>
          </a:p>
          <a:p>
            <a:r>
              <a:rPr lang="en-US" sz="2400" dirty="0"/>
              <a:t>          Mary Lijo Cletus: Data analyst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DE1E2-2D65-0C4C-D2B5-5FAD41B819B3}"/>
              </a:ext>
            </a:extLst>
          </p:cNvPr>
          <p:cNvSpPr txBox="1"/>
          <p:nvPr/>
        </p:nvSpPr>
        <p:spPr>
          <a:xfrm>
            <a:off x="2160104" y="3888723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Analytics Projects which focus on more into Data and BI analytics , where we can utilize our knowledges of SQL , MS Excel and programming knowledge, there by fulfilling the client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 world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 Interaction with client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63CF9-2CC6-868B-CC32-F5E6B82D12CD}"/>
              </a:ext>
            </a:extLst>
          </p:cNvPr>
          <p:cNvSpPr txBox="1"/>
          <p:nvPr/>
        </p:nvSpPr>
        <p:spPr>
          <a:xfrm>
            <a:off x="1921564" y="3200111"/>
            <a:ext cx="41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Area of Interest </a:t>
            </a:r>
          </a:p>
        </p:txBody>
      </p:sp>
    </p:spTree>
    <p:extLst>
      <p:ext uri="{BB962C8B-B14F-4D97-AF65-F5344CB8AC3E}">
        <p14:creationId xmlns:p14="http://schemas.microsoft.com/office/powerpoint/2010/main" val="17860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0EDFD-EB5A-40D7-47B9-059EE9F7189D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and Works so far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9CF7E-BFBB-917C-1D27-BA70B6FFE9A1}"/>
              </a:ext>
            </a:extLst>
          </p:cNvPr>
          <p:cNvSpPr txBox="1"/>
          <p:nvPr/>
        </p:nvSpPr>
        <p:spPr>
          <a:xfrm>
            <a:off x="1537251" y="1709535"/>
            <a:ext cx="72356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Scheduled group meetings via teams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Discussion about common interest, ideas for MRP among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Explored different data sources where we could find data for our MRP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372D4-5103-1157-2F25-D17017AB447A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In progress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8BD8-8687-1742-B7A3-5A839CE8040C}"/>
              </a:ext>
            </a:extLst>
          </p:cNvPr>
          <p:cNvSpPr txBox="1"/>
          <p:nvPr/>
        </p:nvSpPr>
        <p:spPr>
          <a:xfrm>
            <a:off x="2186609" y="1961322"/>
            <a:ext cx="71694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Trying to connect clients via platforms like LinkedIn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Brushing skills and knowledges required for MRP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Conducting group meetings via teams and updating the status among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61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7EE-DB81-8AED-B8F6-AFAB4D5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Backlogs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B3B6C-54C2-94BC-E9B4-D20EF667B7BB}"/>
              </a:ext>
            </a:extLst>
          </p:cNvPr>
          <p:cNvSpPr txBox="1"/>
          <p:nvPr/>
        </p:nvSpPr>
        <p:spPr>
          <a:xfrm>
            <a:off x="2372139" y="2214694"/>
            <a:ext cx="68381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Finding a Client: </a:t>
            </a:r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Deadline: 04/07/2022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Finalizing the overall outline of the project</a:t>
            </a:r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Deadline: 05/07/2022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DEFB8-066F-74EC-2E7D-F077A4DA966A}"/>
              </a:ext>
            </a:extLst>
          </p:cNvPr>
          <p:cNvSpPr txBox="1"/>
          <p:nvPr/>
        </p:nvSpPr>
        <p:spPr>
          <a:xfrm>
            <a:off x="1855304" y="622852"/>
            <a:ext cx="828260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 Explored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World Bank Open Data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WHO(World Health Organization)Open Data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Public Data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Registry of open Data on AWS(RODA)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European Union Open Data Portal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U.S Census Bureau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Data.gov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DBPedia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freeCodeCamp Open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Yelp Open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UNICEF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LODUM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UCI Machine Learning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Data Portals and Search Engines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3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A36-A662-7FA1-7EE7-3D4108C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7" y="2314795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5EC8276-C294-AA8E-93ED-87B09DF2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771"/>
            <a:ext cx="2279374" cy="7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14F947FC2EB4D8C6B11DC54796031" ma:contentTypeVersion="4" ma:contentTypeDescription="Create a new document." ma:contentTypeScope="" ma:versionID="664f2e13f4ac0a51f98d70cc9eb4d470">
  <xsd:schema xmlns:xsd="http://www.w3.org/2001/XMLSchema" xmlns:xs="http://www.w3.org/2001/XMLSchema" xmlns:p="http://schemas.microsoft.com/office/2006/metadata/properties" xmlns:ns2="23453c11-5cd4-47aa-9597-c37e2dbeb6f1" targetNamespace="http://schemas.microsoft.com/office/2006/metadata/properties" ma:root="true" ma:fieldsID="638bc08fece6235aae7fbe66ed7f8e94" ns2:_="">
    <xsd:import namespace="23453c11-5cd4-47aa-9597-c37e2dbeb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53c11-5cd4-47aa-9597-c37e2dbeb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530211-AACF-436D-9F02-FEB84ED3BBF1}"/>
</file>

<file path=customXml/itemProps2.xml><?xml version="1.0" encoding="utf-8"?>
<ds:datastoreItem xmlns:ds="http://schemas.openxmlformats.org/officeDocument/2006/customXml" ds:itemID="{F522FAAD-2470-44AD-895C-976A05ED925D}"/>
</file>

<file path=customXml/itemProps3.xml><?xml version="1.0" encoding="utf-8"?>
<ds:datastoreItem xmlns:ds="http://schemas.openxmlformats.org/officeDocument/2006/customXml" ds:itemID="{B19209DE-13DE-4E00-AF2F-694AC5914A2B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219</TotalTime>
  <Words>243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Backlogs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Lijo Cletus</dc:creator>
  <cp:lastModifiedBy>Mary Lijo Cletus</cp:lastModifiedBy>
  <cp:revision>6</cp:revision>
  <dcterms:created xsi:type="dcterms:W3CDTF">2022-07-06T03:09:51Z</dcterms:created>
  <dcterms:modified xsi:type="dcterms:W3CDTF">2022-07-07T02:40:51Z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0x01010066914F947FC2EB4D8C6B11DC54796031</vt:lpwstr>
  </property>
</Properties>
</file>