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0" r:id="rId5"/>
    <p:sldId id="261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24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20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72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1403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96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788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857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196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4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62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6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41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1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5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B02F-5A99-4905-9CC9-EBA5885ED6AE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82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26B02F-5A99-4905-9CC9-EBA5885ED6AE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E6DCE3B-45C5-49E3-90F9-FE8805B18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06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2809A2-25E0-C601-00AE-5D679D102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678" y="2148256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4300" dirty="0">
                <a:solidFill>
                  <a:srgbClr val="7030A0"/>
                </a:solidFill>
              </a:rPr>
              <a:t>Group Status Meeting : 4</a:t>
            </a:r>
          </a:p>
          <a:p>
            <a:r>
              <a:rPr lang="en-US" sz="3800" dirty="0">
                <a:solidFill>
                  <a:schemeClr val="accent1">
                    <a:lumMod val="50000"/>
                  </a:schemeClr>
                </a:solidFill>
              </a:rPr>
              <a:t>Business Process 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BIG DATA ANALYTICS PROGRAM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CD1A2AD-59B2-5D00-8D6D-C88DCC257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576" y="0"/>
            <a:ext cx="5402424" cy="1326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AD60E-DA4B-BA0B-1594-6A0E53AAB0B5}"/>
              </a:ext>
            </a:extLst>
          </p:cNvPr>
          <p:cNvSpPr txBox="1"/>
          <p:nvPr/>
        </p:nvSpPr>
        <p:spPr>
          <a:xfrm>
            <a:off x="7466653" y="3804018"/>
            <a:ext cx="43542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Group No:4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Akshay Vijayan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Arshad Rafeeq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Shemi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Mary Lijo Cletus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9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E6CE2-65D9-63E8-E1AD-47A44E6FC886}"/>
              </a:ext>
            </a:extLst>
          </p:cNvPr>
          <p:cNvSpPr txBox="1"/>
          <p:nvPr/>
        </p:nvSpPr>
        <p:spPr>
          <a:xfrm>
            <a:off x="1815548" y="1722783"/>
            <a:ext cx="796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23F25-A973-0BC8-2682-C1A4543AD707}"/>
              </a:ext>
            </a:extLst>
          </p:cNvPr>
          <p:cNvSpPr txBox="1"/>
          <p:nvPr/>
        </p:nvSpPr>
        <p:spPr>
          <a:xfrm>
            <a:off x="3485322" y="322399"/>
            <a:ext cx="557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MRP Research Project </a:t>
            </a:r>
            <a:endParaRPr lang="en-IN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3F07D-B64A-6B6A-AAEA-8FB031A798CF}"/>
              </a:ext>
            </a:extLst>
          </p:cNvPr>
          <p:cNvSpPr txBox="1"/>
          <p:nvPr/>
        </p:nvSpPr>
        <p:spPr>
          <a:xfrm>
            <a:off x="1842053" y="2092115"/>
            <a:ext cx="66923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Roles and Responsibility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        </a:t>
            </a:r>
            <a:r>
              <a:rPr lang="en-US" sz="2800" dirty="0"/>
              <a:t>Arshad </a:t>
            </a:r>
            <a:r>
              <a:rPr lang="en-US" sz="2800" dirty="0" err="1"/>
              <a:t>Rafeeq</a:t>
            </a:r>
            <a:r>
              <a:rPr lang="en-US" sz="2800" dirty="0"/>
              <a:t> </a:t>
            </a:r>
            <a:r>
              <a:rPr lang="en-US" sz="2800" dirty="0" err="1"/>
              <a:t>Shemi</a:t>
            </a:r>
            <a:r>
              <a:rPr lang="en-US" sz="2800" dirty="0"/>
              <a:t> : Project Leader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US" sz="2400" dirty="0"/>
              <a:t>Akshay Vijayan : Developer </a:t>
            </a:r>
          </a:p>
          <a:p>
            <a:r>
              <a:rPr lang="en-US" sz="2400" dirty="0"/>
              <a:t>          Arshad Rafeeq Shemi : Business Analyst</a:t>
            </a:r>
          </a:p>
          <a:p>
            <a:r>
              <a:rPr lang="en-US" sz="2400" dirty="0"/>
              <a:t>          Mary Lijo Cletus: Data analyst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8605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EFE9-9518-5AC6-6A00-0221EE81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18820"/>
            <a:ext cx="10364451" cy="159617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Updates on mrp Project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014E4-5750-C900-5658-B7DAEC773CE8}"/>
              </a:ext>
            </a:extLst>
          </p:cNvPr>
          <p:cNvSpPr txBox="1"/>
          <p:nvPr/>
        </p:nvSpPr>
        <p:spPr>
          <a:xfrm>
            <a:off x="1855302" y="1821152"/>
            <a:ext cx="1011141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Client Meeting: Second meeting was on 26/07/2022</a:t>
            </a: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Prepared minutes of meeting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Project Details :</a:t>
            </a:r>
            <a:r>
              <a:rPr lang="en-US" b="0" i="0" dirty="0">
                <a:effectLst/>
                <a:latin typeface="Arial" panose="020B0604020202020204" pitchFamily="34" charset="0"/>
              </a:rPr>
              <a:t>The purpose of this project is to conduct analysis that results in actionable insights and data-driven recommendations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Project Deliverables: </a:t>
            </a:r>
          </a:p>
          <a:p>
            <a:r>
              <a:rPr lang="en-US" dirty="0"/>
              <a:t>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final report with data driven suggestions and reflections on how to improve business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A 3–5-year future analytical plan.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Immediate actionable insights that we can implement</a:t>
            </a:r>
          </a:p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54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0EDFD-EB5A-40D7-47B9-059EE9F7189D}"/>
              </a:ext>
            </a:extLst>
          </p:cNvPr>
          <p:cNvSpPr txBox="1"/>
          <p:nvPr/>
        </p:nvSpPr>
        <p:spPr>
          <a:xfrm>
            <a:off x="2411896" y="901148"/>
            <a:ext cx="577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Activities and Works so far</a:t>
            </a:r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9CF7E-BFBB-917C-1D27-BA70B6FFE9A1}"/>
              </a:ext>
            </a:extLst>
          </p:cNvPr>
          <p:cNvSpPr txBox="1"/>
          <p:nvPr/>
        </p:nvSpPr>
        <p:spPr>
          <a:xfrm>
            <a:off x="1537251" y="1709535"/>
            <a:ext cx="723568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First Client meeting was done on 18/07/2022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Second Client meeting was on 25/07/2022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Scheduled group meetings via teams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Detailed discussion about the project requirements and deliverables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29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5372D4-5103-1157-2F25-D17017AB447A}"/>
              </a:ext>
            </a:extLst>
          </p:cNvPr>
          <p:cNvSpPr txBox="1"/>
          <p:nvPr/>
        </p:nvSpPr>
        <p:spPr>
          <a:xfrm>
            <a:off x="2411896" y="901148"/>
            <a:ext cx="577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Activities In progress</a:t>
            </a:r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68BD8-8687-1742-B7A3-5A839CE8040C}"/>
              </a:ext>
            </a:extLst>
          </p:cNvPr>
          <p:cNvSpPr txBox="1"/>
          <p:nvPr/>
        </p:nvSpPr>
        <p:spPr>
          <a:xfrm>
            <a:off x="2186609" y="1961322"/>
            <a:ext cx="71694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Preparing for the next client meeting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Preparing Report for client regarding website modifications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Learning how to handle google Analytics and how to get data from the social media accounts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0361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8283C4-B530-7A6E-FF34-7064C69BEC5F}"/>
              </a:ext>
            </a:extLst>
          </p:cNvPr>
          <p:cNvSpPr txBox="1"/>
          <p:nvPr/>
        </p:nvSpPr>
        <p:spPr>
          <a:xfrm>
            <a:off x="3636579" y="504496"/>
            <a:ext cx="377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Backlogs and Schedules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9460F-15D7-2E4F-1331-78C9864512E8}"/>
              </a:ext>
            </a:extLst>
          </p:cNvPr>
          <p:cNvSpPr txBox="1"/>
          <p:nvPr/>
        </p:nvSpPr>
        <p:spPr>
          <a:xfrm>
            <a:off x="2932386" y="1765738"/>
            <a:ext cx="54429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backlogs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68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9A36-A662-7FA1-7EE7-3D4108C9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57" y="2314795"/>
            <a:ext cx="10364451" cy="1596177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3">
                    <a:lumMod val="75000"/>
                  </a:schemeClr>
                </a:solidFill>
              </a:rPr>
              <a:t>THANK YOU</a:t>
            </a:r>
            <a:endParaRPr lang="en-IN" sz="66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05EC8276-C294-AA8E-93ED-87B09DF2F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5771"/>
            <a:ext cx="2279374" cy="77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108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14F947FC2EB4D8C6B11DC54796031" ma:contentTypeVersion="4" ma:contentTypeDescription="Create a new document." ma:contentTypeScope="" ma:versionID="664f2e13f4ac0a51f98d70cc9eb4d470">
  <xsd:schema xmlns:xsd="http://www.w3.org/2001/XMLSchema" xmlns:xs="http://www.w3.org/2001/XMLSchema" xmlns:p="http://schemas.microsoft.com/office/2006/metadata/properties" xmlns:ns2="23453c11-5cd4-47aa-9597-c37e2dbeb6f1" targetNamespace="http://schemas.microsoft.com/office/2006/metadata/properties" ma:root="true" ma:fieldsID="638bc08fece6235aae7fbe66ed7f8e94" ns2:_="">
    <xsd:import namespace="23453c11-5cd4-47aa-9597-c37e2dbeb6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53c11-5cd4-47aa-9597-c37e2dbeb6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C444D3-1F2F-4771-A3C4-E6F0DAF1DA44}"/>
</file>

<file path=customXml/itemProps2.xml><?xml version="1.0" encoding="utf-8"?>
<ds:datastoreItem xmlns:ds="http://schemas.openxmlformats.org/officeDocument/2006/customXml" ds:itemID="{CFEA210F-9F66-4B23-8DE7-B66B95A9F253}"/>
</file>

<file path=customXml/itemProps3.xml><?xml version="1.0" encoding="utf-8"?>
<ds:datastoreItem xmlns:ds="http://schemas.openxmlformats.org/officeDocument/2006/customXml" ds:itemID="{F7FE38CC-5C62-4A28-8F2E-5DB4EC35E484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376</TotalTime>
  <Words>196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PowerPoint Presentation</vt:lpstr>
      <vt:lpstr>PowerPoint Presentation</vt:lpstr>
      <vt:lpstr>Updates on mrp Project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Lijo Cletus</dc:creator>
  <cp:lastModifiedBy>Mary Lijo Cletus</cp:lastModifiedBy>
  <cp:revision>18</cp:revision>
  <dcterms:created xsi:type="dcterms:W3CDTF">2022-07-06T03:09:51Z</dcterms:created>
  <dcterms:modified xsi:type="dcterms:W3CDTF">2022-07-28T03:31:32Z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0x01010066914F947FC2EB4D8C6B11DC54796031</vt:lpwstr>
  </property>
</Properties>
</file>