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4"/>
  </p:notesMasterIdLst>
  <p:handoutMasterIdLst>
    <p:handoutMasterId r:id="rId25"/>
  </p:handoutMasterIdLst>
  <p:sldIdLst>
    <p:sldId id="256" r:id="rId6"/>
    <p:sldId id="257" r:id="rId7"/>
    <p:sldId id="258" r:id="rId8"/>
    <p:sldId id="270" r:id="rId9"/>
    <p:sldId id="271" r:id="rId10"/>
    <p:sldId id="272" r:id="rId11"/>
    <p:sldId id="264" r:id="rId12"/>
    <p:sldId id="269" r:id="rId13"/>
    <p:sldId id="260" r:id="rId14"/>
    <p:sldId id="261" r:id="rId15"/>
    <p:sldId id="275" r:id="rId16"/>
    <p:sldId id="277" r:id="rId17"/>
    <p:sldId id="278" r:id="rId18"/>
    <p:sldId id="276" r:id="rId19"/>
    <p:sldId id="262" r:id="rId20"/>
    <p:sldId id="267"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Lijo Cletus" userId="S::200519586@student.georgianc.on.ca::ecdfcca9-aef6-4ded-a0b2-135a6d4dfc45" providerId="AD" clId="Web-{E8629A14-CAC0-4CB0-AF26-25962AEAFECE}"/>
    <pc:docChg chg="delSld modSld">
      <pc:chgData name="Mary Lijo Cletus" userId="S::200519586@student.georgianc.on.ca::ecdfcca9-aef6-4ded-a0b2-135a6d4dfc45" providerId="AD" clId="Web-{E8629A14-CAC0-4CB0-AF26-25962AEAFECE}" dt="2022-09-28T05:20:48.460" v="208"/>
      <pc:docMkLst>
        <pc:docMk/>
      </pc:docMkLst>
      <pc:sldChg chg="modSp">
        <pc:chgData name="Mary Lijo Cletus" userId="S::200519586@student.georgianc.on.ca::ecdfcca9-aef6-4ded-a0b2-135a6d4dfc45" providerId="AD" clId="Web-{E8629A14-CAC0-4CB0-AF26-25962AEAFECE}" dt="2022-09-28T05:15:09.294" v="102" actId="14100"/>
        <pc:sldMkLst>
          <pc:docMk/>
          <pc:sldMk cId="3873200503" sldId="262"/>
        </pc:sldMkLst>
        <pc:spChg chg="mod">
          <ac:chgData name="Mary Lijo Cletus" userId="S::200519586@student.georgianc.on.ca::ecdfcca9-aef6-4ded-a0b2-135a6d4dfc45" providerId="AD" clId="Web-{E8629A14-CAC0-4CB0-AF26-25962AEAFECE}" dt="2022-09-28T05:15:03.778" v="101" actId="20577"/>
          <ac:spMkLst>
            <pc:docMk/>
            <pc:sldMk cId="3873200503" sldId="262"/>
            <ac:spMk id="3" creationId="{EA9B1C34-7CB4-430D-AB29-AA4C9353BB32}"/>
          </ac:spMkLst>
        </pc:spChg>
        <pc:graphicFrameChg chg="mod">
          <ac:chgData name="Mary Lijo Cletus" userId="S::200519586@student.georgianc.on.ca::ecdfcca9-aef6-4ded-a0b2-135a6d4dfc45" providerId="AD" clId="Web-{E8629A14-CAC0-4CB0-AF26-25962AEAFECE}" dt="2022-09-28T05:15:09.294" v="102" actId="14100"/>
          <ac:graphicFrameMkLst>
            <pc:docMk/>
            <pc:sldMk cId="3873200503" sldId="262"/>
            <ac:graphicFrameMk id="6" creationId="{3230DF60-2BEA-0683-6ED8-C347E3FD9330}"/>
          </ac:graphicFrameMkLst>
        </pc:graphicFrameChg>
      </pc:sldChg>
      <pc:sldChg chg="modSp">
        <pc:chgData name="Mary Lijo Cletus" userId="S::200519586@student.georgianc.on.ca::ecdfcca9-aef6-4ded-a0b2-135a6d4dfc45" providerId="AD" clId="Web-{E8629A14-CAC0-4CB0-AF26-25962AEAFECE}" dt="2022-09-28T05:17:01.250" v="152" actId="20577"/>
        <pc:sldMkLst>
          <pc:docMk/>
          <pc:sldMk cId="2495954071" sldId="267"/>
        </pc:sldMkLst>
        <pc:spChg chg="mod">
          <ac:chgData name="Mary Lijo Cletus" userId="S::200519586@student.georgianc.on.ca::ecdfcca9-aef6-4ded-a0b2-135a6d4dfc45" providerId="AD" clId="Web-{E8629A14-CAC0-4CB0-AF26-25962AEAFECE}" dt="2022-09-28T05:17:01.250" v="152" actId="20577"/>
          <ac:spMkLst>
            <pc:docMk/>
            <pc:sldMk cId="2495954071" sldId="267"/>
            <ac:spMk id="3" creationId="{EA9B1C34-7CB4-430D-AB29-AA4C9353BB32}"/>
          </ac:spMkLst>
        </pc:spChg>
      </pc:sldChg>
      <pc:sldChg chg="modSp">
        <pc:chgData name="Mary Lijo Cletus" userId="S::200519586@student.georgianc.on.ca::ecdfcca9-aef6-4ded-a0b2-135a6d4dfc45" providerId="AD" clId="Web-{E8629A14-CAC0-4CB0-AF26-25962AEAFECE}" dt="2022-09-28T05:19:34.301" v="204" actId="20577"/>
        <pc:sldMkLst>
          <pc:docMk/>
          <pc:sldMk cId="1204947189" sldId="268"/>
        </pc:sldMkLst>
        <pc:spChg chg="mod">
          <ac:chgData name="Mary Lijo Cletus" userId="S::200519586@student.georgianc.on.ca::ecdfcca9-aef6-4ded-a0b2-135a6d4dfc45" providerId="AD" clId="Web-{E8629A14-CAC0-4CB0-AF26-25962AEAFECE}" dt="2022-09-28T05:19:34.301" v="204" actId="20577"/>
          <ac:spMkLst>
            <pc:docMk/>
            <pc:sldMk cId="1204947189" sldId="268"/>
            <ac:spMk id="3" creationId="{EA9B1C34-7CB4-430D-AB29-AA4C9353BB32}"/>
          </ac:spMkLst>
        </pc:spChg>
      </pc:sldChg>
      <pc:sldChg chg="modSp">
        <pc:chgData name="Mary Lijo Cletus" userId="S::200519586@student.georgianc.on.ca::ecdfcca9-aef6-4ded-a0b2-135a6d4dfc45" providerId="AD" clId="Web-{E8629A14-CAC0-4CB0-AF26-25962AEAFECE}" dt="2022-09-28T05:20:29.772" v="206" actId="20577"/>
        <pc:sldMkLst>
          <pc:docMk/>
          <pc:sldMk cId="1484324191" sldId="271"/>
        </pc:sldMkLst>
        <pc:spChg chg="mod">
          <ac:chgData name="Mary Lijo Cletus" userId="S::200519586@student.georgianc.on.ca::ecdfcca9-aef6-4ded-a0b2-135a6d4dfc45" providerId="AD" clId="Web-{E8629A14-CAC0-4CB0-AF26-25962AEAFECE}" dt="2022-09-28T05:20:29.772" v="206" actId="20577"/>
          <ac:spMkLst>
            <pc:docMk/>
            <pc:sldMk cId="1484324191" sldId="271"/>
            <ac:spMk id="5" creationId="{20C4B7C6-C663-D56E-DE9A-205485D1CAF9}"/>
          </ac:spMkLst>
        </pc:spChg>
      </pc:sldChg>
      <pc:sldChg chg="delSp del">
        <pc:chgData name="Mary Lijo Cletus" userId="S::200519586@student.georgianc.on.ca::ecdfcca9-aef6-4ded-a0b2-135a6d4dfc45" providerId="AD" clId="Web-{E8629A14-CAC0-4CB0-AF26-25962AEAFECE}" dt="2022-09-28T05:20:48.460" v="208"/>
        <pc:sldMkLst>
          <pc:docMk/>
          <pc:sldMk cId="1078923991" sldId="273"/>
        </pc:sldMkLst>
        <pc:spChg chg="del">
          <ac:chgData name="Mary Lijo Cletus" userId="S::200519586@student.georgianc.on.ca::ecdfcca9-aef6-4ded-a0b2-135a6d4dfc45" providerId="AD" clId="Web-{E8629A14-CAC0-4CB0-AF26-25962AEAFECE}" dt="2022-09-28T05:20:40.022" v="207"/>
          <ac:spMkLst>
            <pc:docMk/>
            <pc:sldMk cId="1078923991" sldId="273"/>
            <ac:spMk id="5" creationId="{20C4B7C6-C663-D56E-DE9A-205485D1CAF9}"/>
          </ac:spMkLst>
        </pc:spChg>
      </pc:sldChg>
      <pc:sldChg chg="modSp">
        <pc:chgData name="Mary Lijo Cletus" userId="S::200519586@student.georgianc.on.ca::ecdfcca9-aef6-4ded-a0b2-135a6d4dfc45" providerId="AD" clId="Web-{E8629A14-CAC0-4CB0-AF26-25962AEAFECE}" dt="2022-09-28T05:05:50.090" v="10" actId="20577"/>
        <pc:sldMkLst>
          <pc:docMk/>
          <pc:sldMk cId="1059131158" sldId="275"/>
        </pc:sldMkLst>
        <pc:spChg chg="mod">
          <ac:chgData name="Mary Lijo Cletus" userId="S::200519586@student.georgianc.on.ca::ecdfcca9-aef6-4ded-a0b2-135a6d4dfc45" providerId="AD" clId="Web-{E8629A14-CAC0-4CB0-AF26-25962AEAFECE}" dt="2022-09-28T05:05:50.090" v="10" actId="20577"/>
          <ac:spMkLst>
            <pc:docMk/>
            <pc:sldMk cId="1059131158" sldId="275"/>
            <ac:spMk id="4" creationId="{BCC02404-7CA4-DDDD-73D2-5EF76AC01AD6}"/>
          </ac:spMkLst>
        </pc:spChg>
      </pc:sldChg>
      <pc:sldChg chg="addSp delSp modSp">
        <pc:chgData name="Mary Lijo Cletus" userId="S::200519586@student.georgianc.on.ca::ecdfcca9-aef6-4ded-a0b2-135a6d4dfc45" providerId="AD" clId="Web-{E8629A14-CAC0-4CB0-AF26-25962AEAFECE}" dt="2022-09-28T05:09:19.752" v="43" actId="14100"/>
        <pc:sldMkLst>
          <pc:docMk/>
          <pc:sldMk cId="320719058" sldId="276"/>
        </pc:sldMkLst>
        <pc:spChg chg="add mod">
          <ac:chgData name="Mary Lijo Cletus" userId="S::200519586@student.georgianc.on.ca::ecdfcca9-aef6-4ded-a0b2-135a6d4dfc45" providerId="AD" clId="Web-{E8629A14-CAC0-4CB0-AF26-25962AEAFECE}" dt="2022-09-28T05:09:19.752" v="43" actId="14100"/>
          <ac:spMkLst>
            <pc:docMk/>
            <pc:sldMk cId="320719058" sldId="276"/>
            <ac:spMk id="2" creationId="{DF31BFF9-03F3-526D-C780-33076A6DA80D}"/>
          </ac:spMkLst>
        </pc:spChg>
        <pc:spChg chg="add mod">
          <ac:chgData name="Mary Lijo Cletus" userId="S::200519586@student.georgianc.on.ca::ecdfcca9-aef6-4ded-a0b2-135a6d4dfc45" providerId="AD" clId="Web-{E8629A14-CAC0-4CB0-AF26-25962AEAFECE}" dt="2022-09-28T05:09:14.033" v="42" actId="14100"/>
          <ac:spMkLst>
            <pc:docMk/>
            <pc:sldMk cId="320719058" sldId="276"/>
            <ac:spMk id="5" creationId="{3D03AB11-A502-0F73-CCD0-84D9D3F2B79E}"/>
          </ac:spMkLst>
        </pc:spChg>
        <pc:picChg chg="del">
          <ac:chgData name="Mary Lijo Cletus" userId="S::200519586@student.georgianc.on.ca::ecdfcca9-aef6-4ded-a0b2-135a6d4dfc45" providerId="AD" clId="Web-{E8629A14-CAC0-4CB0-AF26-25962AEAFECE}" dt="2022-09-28T05:06:09.262" v="11"/>
          <ac:picMkLst>
            <pc:docMk/>
            <pc:sldMk cId="320719058" sldId="276"/>
            <ac:picMk id="4" creationId="{A08FDD88-ADC8-7182-A60D-AD6F2BCCA52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939E-4A8B-85BD-935D54E3F5B1}"/>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939E-4A8B-85BD-935D54E3F5B1}"/>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12E4-41B0-B056-877961992763}"/>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12E4-41B0-B056-877961992763}"/>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B452-48EA-AB8F-C3CC14068000}"/>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B452-48EA-AB8F-C3CC14068000}"/>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9/28/2022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9/28/2022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lnSpcReduction="10000"/>
          </a:bodyPr>
          <a:lstStyle/>
          <a:p>
            <a:pPr marL="0" indent="0">
              <a:buNone/>
            </a:pPr>
            <a:r>
              <a:rPr lang="en-US" dirty="0"/>
              <a:t>Summary of Current State</a:t>
            </a:r>
          </a:p>
          <a:p>
            <a:pPr lvl="1"/>
            <a:r>
              <a:rPr lang="en-US" dirty="0"/>
              <a:t>Proper understanding about the deliverables and the project requirements</a:t>
            </a:r>
          </a:p>
          <a:p>
            <a:pPr lvl="1"/>
            <a:r>
              <a:rPr lang="en-US" dirty="0"/>
              <a:t>Good communication between client and project members</a:t>
            </a:r>
          </a:p>
          <a:p>
            <a:pPr lvl="1"/>
            <a:r>
              <a:rPr lang="en-US" dirty="0"/>
              <a:t>Proper Data Collection</a:t>
            </a:r>
          </a:p>
          <a:p>
            <a:pPr lvl="1"/>
            <a:r>
              <a:rPr lang="en-US" dirty="0"/>
              <a:t>Proper Data Cleaning</a:t>
            </a:r>
          </a:p>
          <a:p>
            <a:pPr marL="0" indent="0">
              <a:buNone/>
            </a:pPr>
            <a:r>
              <a:rPr lang="en-US" dirty="0"/>
              <a:t>Current tasks</a:t>
            </a:r>
          </a:p>
          <a:p>
            <a:pPr lvl="1"/>
            <a:r>
              <a:rPr lang="en-US" dirty="0"/>
              <a:t>Defining the KPI’s for the project</a:t>
            </a:r>
          </a:p>
          <a:p>
            <a:pPr lvl="1"/>
            <a:endParaRPr lang="en-US" dirty="0"/>
          </a:p>
          <a:p>
            <a:pPr marL="0" indent="0">
              <a:buNone/>
            </a:pPr>
            <a:r>
              <a:rPr lang="en-US" dirty="0"/>
              <a:t>Upcoming Plans</a:t>
            </a:r>
          </a:p>
          <a:p>
            <a:pPr lvl="1"/>
            <a:r>
              <a:rPr lang="en-US" dirty="0"/>
              <a:t>Creating an Initial Report</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2930033"/>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dirty="0"/>
              <a:t>First Client meeting was done on 21/09/2022</a:t>
            </a:r>
          </a:p>
          <a:p>
            <a:pPr marL="457200" indent="-457200">
              <a:buFont typeface="Arial" panose="020B0604020202020204" pitchFamily="34" charset="0"/>
              <a:buChar char="•"/>
            </a:pPr>
            <a:r>
              <a:rPr lang="en-US" sz="2800" dirty="0"/>
              <a:t>Scheduled group meetings via teams </a:t>
            </a:r>
          </a:p>
          <a:p>
            <a:pPr marL="457200" indent="-457200">
              <a:buFont typeface="Arial" panose="020B0604020202020204" pitchFamily="34" charset="0"/>
              <a:buChar char="•"/>
            </a:pPr>
            <a:r>
              <a:rPr lang="en-US" sz="2800" dirty="0"/>
              <a:t>Detailed discussion about the project requirements and deliverables of the client company</a:t>
            </a:r>
          </a:p>
          <a:p>
            <a:pPr marL="457200" indent="-457200">
              <a:buFont typeface="Arial" panose="020B0604020202020204" pitchFamily="34" charset="0"/>
              <a:buChar char="•"/>
            </a:pPr>
            <a:r>
              <a:rPr lang="en-US" sz="2800" dirty="0"/>
              <a:t>Detailed research on the client website</a:t>
            </a:r>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457200" indent="-457200">
              <a:buFont typeface="Arial" panose="020B0604020202020204" pitchFamily="34" charset="0"/>
              <a:buChar char="•"/>
            </a:pPr>
            <a:r>
              <a:rPr lang="en-US" sz="2800" dirty="0"/>
              <a:t>Brushing skills and knowledges required for MRP project</a:t>
            </a:r>
          </a:p>
          <a:p>
            <a:pPr marL="457200" indent="-457200">
              <a:buFont typeface="Arial" panose="020B0604020202020204" pitchFamily="34" charset="0"/>
              <a:buChar char="•"/>
            </a:pPr>
            <a:r>
              <a:rPr lang="en-US" sz="2800" dirty="0"/>
              <a:t>Preparing for the client meeting that is to be held on 29/09/2022</a:t>
            </a:r>
          </a:p>
          <a:p>
            <a:pPr marL="457200" indent="-457200">
              <a:buFont typeface="Arial" panose="020B0604020202020204" pitchFamily="34" charset="0"/>
              <a:buChar char="•"/>
            </a:pPr>
            <a:r>
              <a:rPr lang="en-US" sz="2800" dirty="0"/>
              <a:t>Learning new tools for the project</a:t>
            </a:r>
          </a:p>
          <a:p>
            <a:endParaRPr lang="en-IN" dirty="0"/>
          </a:p>
        </p:txBody>
      </p:sp>
    </p:spTree>
    <p:extLst>
      <p:ext uri="{BB962C8B-B14F-4D97-AF65-F5344CB8AC3E}">
        <p14:creationId xmlns:p14="http://schemas.microsoft.com/office/powerpoint/2010/main" val="323401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a:t>
            </a:r>
          </a:p>
          <a:p>
            <a:pPr marL="285750" indent="-285750">
              <a:buFont typeface="Arial" panose="020B0604020202020204" pitchFamily="34" charset="0"/>
              <a:buChar char="•"/>
            </a:pPr>
            <a:r>
              <a:rPr lang="en-US" sz="2800" dirty="0"/>
              <a:t>Second Client meeting: </a:t>
            </a:r>
          </a:p>
          <a:p>
            <a:r>
              <a:rPr lang="en-US" sz="2800" dirty="0"/>
              <a:t>                             29/09/2022</a:t>
            </a:r>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1009650" y="1907722"/>
            <a:ext cx="10363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Finding the performance parameters of the client website​</a:t>
            </a:r>
          </a:p>
          <a:p>
            <a:pPr>
              <a:buChar char="•"/>
            </a:pPr>
            <a:r>
              <a:rPr lang="en-US" sz="2400" dirty="0">
                <a:latin typeface="Calibri"/>
                <a:cs typeface="Arial"/>
              </a:rPr>
              <a:t>Preparation of detailed report on the analysis done on client website ​</a:t>
            </a:r>
          </a:p>
          <a:p>
            <a:pPr>
              <a:buChar char="•"/>
            </a:pPr>
            <a:endParaRPr lang="en-US" sz="2400" dirty="0">
              <a:latin typeface="Calibri"/>
              <a:cs typeface="Arial"/>
            </a:endParaRP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784574" cy="4615499"/>
          </a:xfrm>
        </p:spPr>
        <p:txBody>
          <a:bodyPr lIns="0" tIns="0" rIns="0" bIns="0" anchor="t">
            <a:normAutofit/>
          </a:bodyPr>
          <a:lstStyle/>
          <a:p>
            <a:pPr marL="0" indent="0">
              <a:buNone/>
            </a:pPr>
            <a:r>
              <a:rPr lang="en-US" dirty="0"/>
              <a:t> </a:t>
            </a:r>
            <a:r>
              <a:rPr lang="en-US" dirty="0">
                <a:solidFill>
                  <a:srgbClr val="333F48"/>
                </a:solidFill>
              </a:rPr>
              <a:t>  </a:t>
            </a:r>
            <a:endParaRPr lang="en-US" b="1">
              <a:solidFill>
                <a:schemeClr val="accent1">
                  <a:lumMod val="50000"/>
                </a:schemeClr>
              </a:solidFill>
              <a:cs typeface="Calibri"/>
            </a:endParaRPr>
          </a:p>
          <a:p>
            <a:r>
              <a:rPr lang="en-US" dirty="0"/>
              <a:t> Found relevant data for analysis</a:t>
            </a:r>
            <a:endParaRPr lang="en-US" dirty="0">
              <a:cs typeface="Calibri"/>
            </a:endParaRPr>
          </a:p>
          <a:p>
            <a:r>
              <a:rPr lang="en-US" dirty="0"/>
              <a:t> Learned new tools and skills required for Data scrapping from Social Media</a:t>
            </a:r>
            <a:endParaRPr lang="en-US" dirty="0">
              <a:cs typeface="Calibri"/>
            </a:endParaRPr>
          </a:p>
          <a:p>
            <a:pPr marL="0" indent="0">
              <a:buNone/>
            </a:pPr>
            <a:endParaRPr lang="en-US" dirty="0"/>
          </a:p>
        </p:txBody>
      </p:sp>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1748933386"/>
              </p:ext>
            </p:extLst>
          </p:nvPr>
        </p:nvGraphicFramePr>
        <p:xfrm>
          <a:off x="6568597" y="1040373"/>
          <a:ext cx="4803321" cy="3722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5" cy="2954490"/>
          </a:xfrm>
        </p:spPr>
        <p:txBody>
          <a:bodyPr lIns="0" tIns="0" rIns="0" bIns="0" anchor="t">
            <a:normAutofit/>
          </a:bodyPr>
          <a:lstStyle/>
          <a:p>
            <a:r>
              <a:rPr lang="en-US" dirty="0"/>
              <a:t>Created a sample dashboard from the google analytics company website</a:t>
            </a:r>
          </a:p>
          <a:p>
            <a:endParaRPr lang="en-US" dirty="0">
              <a:cs typeface="Calibri"/>
            </a:endParaRPr>
          </a:p>
          <a:p>
            <a:endParaRPr lang="en-US" dirty="0">
              <a:cs typeface="Calibri"/>
            </a:endParaRPr>
          </a:p>
          <a:p>
            <a:endParaRPr lang="en-US" dirty="0">
              <a:cs typeface="Calibri"/>
            </a:endParaRPr>
          </a:p>
        </p:txBody>
      </p:sp>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582325903"/>
              </p:ext>
            </p:extLst>
          </p:nvPr>
        </p:nvGraphicFramePr>
        <p:xfrm>
          <a:off x="6971885" y="1229354"/>
          <a:ext cx="4981575" cy="30643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926666" cy="3126768"/>
          </a:xfrm>
        </p:spPr>
        <p:txBody>
          <a:bodyPr lIns="0" tIns="0" rIns="0" bIns="0" anchor="t">
            <a:normAutofit/>
          </a:bodyPr>
          <a:lstStyle/>
          <a:p>
            <a:r>
              <a:rPr lang="en-US" dirty="0"/>
              <a:t>Maintaining proper communication between client and team</a:t>
            </a:r>
          </a:p>
          <a:p>
            <a:r>
              <a:rPr lang="en-US" dirty="0"/>
              <a:t>Research on different parameters that are going to affect client website</a:t>
            </a:r>
            <a:endParaRPr lang="en-US" dirty="0">
              <a:cs typeface="Calibri"/>
            </a:endParaRPr>
          </a:p>
          <a:p>
            <a:endParaRPr lang="en-US" dirty="0"/>
          </a:p>
          <a:p>
            <a:pPr marL="0" indent="0">
              <a:buNone/>
            </a:pPr>
            <a:endParaRPr lang="en-US" b="1" dirty="0">
              <a:cs typeface="Calibri"/>
            </a:endParaRPr>
          </a:p>
          <a:p>
            <a:pPr marL="0" indent="0">
              <a:buNone/>
            </a:pPr>
            <a:endParaRPr lang="en-US" dirty="0"/>
          </a:p>
          <a:p>
            <a:pPr marL="0" indent="0">
              <a:buNone/>
            </a:pPr>
            <a:endParaRPr lang="en-US" dirty="0"/>
          </a:p>
        </p:txBody>
      </p:sp>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1328068853"/>
              </p:ext>
            </p:extLst>
          </p:nvPr>
        </p:nvGraphicFramePr>
        <p:xfrm>
          <a:off x="6814102" y="1196008"/>
          <a:ext cx="4741794" cy="31267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This as a great opportunity given to us to apply our skills, knowledge, and experience to this project.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2065165631"/>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US" sz="1400" dirty="0"/>
                        <a:t>Brunilda </a:t>
                      </a:r>
                      <a:r>
                        <a:rPr lang="en-US" sz="1400" dirty="0" err="1"/>
                        <a:t>Xhafellari</a:t>
                      </a:r>
                      <a:endParaRPr lang="en-US" sz="1400" dirty="0"/>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US" sz="1400" dirty="0"/>
                        <a:t>Brunilda </a:t>
                      </a:r>
                      <a:r>
                        <a:rPr lang="en-US" sz="1400" dirty="0" err="1"/>
                        <a:t>Xhafellari</a:t>
                      </a:r>
                      <a:endParaRPr lang="en-US" sz="1400" dirty="0"/>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2BD76954-0C81-4019-96E6-B52D486E989A}"/>
</file>

<file path=docProps/app.xml><?xml version="1.0" encoding="utf-8"?>
<Properties xmlns="http://schemas.openxmlformats.org/officeDocument/2006/extended-properties" xmlns:vt="http://schemas.openxmlformats.org/officeDocument/2006/docPropsVTypes">
  <Template>georgian_college_PPT_template_2017_widescreen</Template>
  <TotalTime>3261</TotalTime>
  <Words>840</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and Works so far </vt:lpstr>
      <vt:lpstr>Activities in Progress</vt:lpstr>
      <vt:lpstr>Backlogs and Schedules</vt:lpstr>
      <vt:lpstr>Plan for Next week</vt:lpstr>
      <vt:lpstr>Individual Status Report – Akshay Vijayan</vt:lpstr>
      <vt:lpstr>Individual Status Report – Mary Lijo Cletus</vt:lpstr>
      <vt:lpstr>Individual Status Report – Arshad Rafeek Shemi</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88</cp:revision>
  <dcterms:created xsi:type="dcterms:W3CDTF">2020-01-03T19:45:57Z</dcterms:created>
  <dcterms:modified xsi:type="dcterms:W3CDTF">2022-09-28T20:30:02Z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