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4"/>
  </p:notesMasterIdLst>
  <p:handoutMasterIdLst>
    <p:handoutMasterId r:id="rId25"/>
  </p:handoutMasterIdLst>
  <p:sldIdLst>
    <p:sldId id="256" r:id="rId6"/>
    <p:sldId id="257" r:id="rId7"/>
    <p:sldId id="258" r:id="rId8"/>
    <p:sldId id="270" r:id="rId9"/>
    <p:sldId id="271" r:id="rId10"/>
    <p:sldId id="272" r:id="rId11"/>
    <p:sldId id="264" r:id="rId12"/>
    <p:sldId id="269" r:id="rId13"/>
    <p:sldId id="260" r:id="rId14"/>
    <p:sldId id="261" r:id="rId15"/>
    <p:sldId id="277" r:id="rId16"/>
    <p:sldId id="278" r:id="rId17"/>
    <p:sldId id="275" r:id="rId18"/>
    <p:sldId id="276" r:id="rId19"/>
    <p:sldId id="262" r:id="rId20"/>
    <p:sldId id="267" r:id="rId21"/>
    <p:sldId id="26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F9C46-86AD-4644-84A3-728DDE6A445E}" v="317" dt="2022-09-20T15:19:57.860"/>
    <p1510:client id="{E8629A14-CAC0-4CB0-AF26-25962AEAFECE}" v="230" dt="2022-09-28T05:20:4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10/18/2022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10/18/2022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a:bodyPr>
          <a:lstStyle/>
          <a:p>
            <a:pPr marL="0" indent="0">
              <a:buNone/>
            </a:pPr>
            <a:r>
              <a:rPr lang="en-US" sz="3200" dirty="0"/>
              <a:t>Summary of Current State</a:t>
            </a:r>
          </a:p>
          <a:p>
            <a:pPr lvl="1"/>
            <a:r>
              <a:rPr lang="en-US" sz="3200" dirty="0"/>
              <a:t>Analysis of Google Analytics for the client website</a:t>
            </a:r>
          </a:p>
          <a:p>
            <a:pPr lvl="1"/>
            <a:r>
              <a:rPr lang="en-US" sz="3200" dirty="0"/>
              <a:t>Dashboard presentation of social media analysis</a:t>
            </a:r>
          </a:p>
          <a:p>
            <a:pPr marL="0" indent="0">
              <a:buNone/>
            </a:pPr>
            <a:r>
              <a:rPr lang="en-US" sz="3200" dirty="0"/>
              <a:t>Current tasks</a:t>
            </a:r>
          </a:p>
          <a:p>
            <a:pPr lvl="1"/>
            <a:r>
              <a:rPr lang="en-US" sz="3200" dirty="0"/>
              <a:t>Dashboard for google Analytics</a:t>
            </a:r>
          </a:p>
          <a:p>
            <a:pPr marL="0" indent="0">
              <a:buNone/>
            </a:pPr>
            <a:r>
              <a:rPr lang="en-US" sz="3200" dirty="0"/>
              <a:t>Upcoming Plans</a:t>
            </a:r>
          </a:p>
          <a:p>
            <a:pPr lvl="1"/>
            <a:r>
              <a:rPr lang="en-US" sz="3200" dirty="0"/>
              <a:t>Data mining from different similar companies as that of our client</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dirty="0"/>
              <a:t>Preparing for the dashboard creation based on the Google Analytics Analysis done for the client website</a:t>
            </a:r>
          </a:p>
          <a:p>
            <a:pPr marL="457200" indent="-457200">
              <a:buFont typeface="Arial" panose="020B0604020202020204" pitchFamily="34" charset="0"/>
              <a:buChar char="•"/>
            </a:pPr>
            <a:r>
              <a:rPr lang="en-US" sz="2800" dirty="0"/>
              <a:t>Preparing for the Next client meeting </a:t>
            </a:r>
          </a:p>
          <a:p>
            <a:pPr marL="457200" indent="-457200">
              <a:buFont typeface="Arial" panose="020B0604020202020204" pitchFamily="34" charset="0"/>
              <a:buChar char="•"/>
            </a:pPr>
            <a:r>
              <a:rPr lang="en-US" sz="2800" dirty="0"/>
              <a:t>Learning new tools for the Data mining for the project</a:t>
            </a:r>
          </a:p>
          <a:p>
            <a:endParaRPr lang="en-IN" dirty="0"/>
          </a:p>
        </p:txBody>
      </p:sp>
    </p:spTree>
    <p:extLst>
      <p:ext uri="{BB962C8B-B14F-4D97-AF65-F5344CB8AC3E}">
        <p14:creationId xmlns:p14="http://schemas.microsoft.com/office/powerpoint/2010/main" val="323401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 so far</a:t>
            </a:r>
          </a:p>
          <a:p>
            <a:pPr marL="285750" indent="-285750">
              <a:buFont typeface="Arial" panose="020B0604020202020204" pitchFamily="34" charset="0"/>
              <a:buChar char="•"/>
            </a:pPr>
            <a:r>
              <a:rPr lang="en-US" dirty="0"/>
              <a:t>Next client meeting will be according to the client's availability</a:t>
            </a:r>
            <a:endParaRPr lang="en-US" sz="2800" dirty="0"/>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4481227"/>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800" dirty="0"/>
              <a:t>First Client meeting was done on 21/09/2022</a:t>
            </a:r>
          </a:p>
          <a:p>
            <a:pPr marL="457200" indent="-457200"/>
            <a:r>
              <a:rPr lang="en-US" sz="2800" dirty="0"/>
              <a:t>Second Client meeting was done on 29/09/2022</a:t>
            </a:r>
          </a:p>
          <a:p>
            <a:pPr marL="457200" indent="-457200"/>
            <a:r>
              <a:rPr lang="en-US" sz="2800" dirty="0"/>
              <a:t>Third Client meeting was done on 13/10/2022</a:t>
            </a:r>
          </a:p>
          <a:p>
            <a:pPr marL="457200" indent="-457200">
              <a:buFont typeface="Arial" panose="020B0604020202020204" pitchFamily="34" charset="0"/>
              <a:buChar char="•"/>
            </a:pPr>
            <a:r>
              <a:rPr lang="en-US" dirty="0"/>
              <a:t>Immediate recommendations on website provided for the client's website </a:t>
            </a:r>
            <a:r>
              <a:rPr lang="en-US" dirty="0" err="1"/>
              <a:t>updation</a:t>
            </a:r>
            <a:endParaRPr lang="en-US" dirty="0"/>
          </a:p>
          <a:p>
            <a:pPr marL="457200" indent="-457200">
              <a:buFont typeface="Arial" panose="020B0604020202020204" pitchFamily="34" charset="0"/>
              <a:buChar char="•"/>
            </a:pPr>
            <a:r>
              <a:rPr lang="en-US" sz="2800" dirty="0"/>
              <a:t>Detailed analysis of the client soc</a:t>
            </a:r>
            <a:r>
              <a:rPr lang="en-US" dirty="0"/>
              <a:t>ial media </a:t>
            </a:r>
          </a:p>
          <a:p>
            <a:pPr marL="457200" indent="-457200">
              <a:buFont typeface="Arial" panose="020B0604020202020204" pitchFamily="34" charset="0"/>
              <a:buChar char="•"/>
            </a:pPr>
            <a:r>
              <a:rPr lang="en-US" dirty="0"/>
              <a:t>Dashboard preparation of client’s social media </a:t>
            </a:r>
          </a:p>
          <a:p>
            <a:pPr marL="457200" indent="-457200">
              <a:buFont typeface="Arial" panose="020B0604020202020204" pitchFamily="34" charset="0"/>
              <a:buChar char="•"/>
            </a:pPr>
            <a:r>
              <a:rPr lang="en-US" sz="2800" dirty="0"/>
              <a:t>Analysis of google analytics of client website</a:t>
            </a:r>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32572" y="1563165"/>
            <a:ext cx="103631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 Dashboard presentation based on the analysis on google analytics</a:t>
            </a:r>
          </a:p>
          <a:p>
            <a:pPr>
              <a:buChar char="•"/>
            </a:pPr>
            <a:r>
              <a:rPr lang="en-US" sz="2400" dirty="0">
                <a:latin typeface="Calibri"/>
                <a:cs typeface="Arial"/>
              </a:rPr>
              <a:t>Preparation for next client meeting</a:t>
            </a: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784574" cy="4615499"/>
          </a:xfrm>
        </p:spPr>
        <p:txBody>
          <a:bodyPr lIns="0" tIns="0" rIns="0" bIns="0" anchor="t">
            <a:normAutofit/>
          </a:bodyPr>
          <a:lstStyle/>
          <a:p>
            <a:pPr marL="0" indent="0">
              <a:buNone/>
            </a:pPr>
            <a:endParaRPr lang="en-US" dirty="0"/>
          </a:p>
          <a:p>
            <a:r>
              <a:rPr lang="en-US" dirty="0">
                <a:cs typeface="Calibri"/>
              </a:rPr>
              <a:t> Data collection and verification of google analytics data</a:t>
            </a:r>
          </a:p>
          <a:p>
            <a:pPr marL="0" indent="0">
              <a:buNone/>
            </a:pPr>
            <a:endParaRPr lang="en-US" dirty="0"/>
          </a:p>
        </p:txBody>
      </p:sp>
    </p:spTree>
    <p:extLst>
      <p:ext uri="{BB962C8B-B14F-4D97-AF65-F5344CB8AC3E}">
        <p14:creationId xmlns:p14="http://schemas.microsoft.com/office/powerpoint/2010/main" val="3873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407345" cy="2954490"/>
          </a:xfrm>
        </p:spPr>
        <p:txBody>
          <a:bodyPr lIns="0" tIns="0" rIns="0" bIns="0" anchor="t">
            <a:normAutofit/>
          </a:bodyPr>
          <a:lstStyle/>
          <a:p>
            <a:pPr marL="0" indent="0">
              <a:buNone/>
            </a:pPr>
            <a:endParaRPr lang="en-US" dirty="0"/>
          </a:p>
          <a:p>
            <a:r>
              <a:rPr lang="en-US" dirty="0"/>
              <a:t>Verification and validation of google analytics data and its analysis</a:t>
            </a:r>
          </a:p>
          <a:p>
            <a:endParaRPr lang="en-US" dirty="0"/>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959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5926666" cy="3126768"/>
          </a:xfrm>
        </p:spPr>
        <p:txBody>
          <a:bodyPr lIns="0" tIns="0" rIns="0" bIns="0" anchor="t">
            <a:normAutofit/>
          </a:bodyPr>
          <a:lstStyle/>
          <a:p>
            <a:r>
              <a:rPr lang="en-US" dirty="0"/>
              <a:t>Maintaining proper communication between client and team</a:t>
            </a:r>
          </a:p>
          <a:p>
            <a:r>
              <a:rPr lang="en-US" dirty="0"/>
              <a:t>Research on dashboard presentation for client’s google analytics data</a:t>
            </a:r>
          </a:p>
          <a:p>
            <a:pPr marL="0" indent="0">
              <a:buNone/>
            </a:pPr>
            <a:endParaRPr lang="en-US" b="1" dirty="0">
              <a:cs typeface="Calibri"/>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49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950529449"/>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2A843-4EF0-4FBB-A524-3A1F902D55E2}"/>
</file>

<file path=customXml/itemProps2.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3.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10832</TotalTime>
  <Words>868</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in Progress</vt:lpstr>
      <vt:lpstr>Backlogs and Schedules</vt:lpstr>
      <vt:lpstr>Activities and Works so far </vt:lpstr>
      <vt:lpstr>Plan for Next week</vt:lpstr>
      <vt:lpstr>Individual Status Report – Akshay Vijayan</vt:lpstr>
      <vt:lpstr>Individual Status Report – Mary Lijo Cletus</vt:lpstr>
      <vt:lpstr>Individual Status Report – Arshad Rafeek Shemi</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92</cp:revision>
  <dcterms:created xsi:type="dcterms:W3CDTF">2020-01-03T19:45:57Z</dcterms:created>
  <dcterms:modified xsi:type="dcterms:W3CDTF">2022-10-19T01:26:21Z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