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9"/>
  </p:notesMasterIdLst>
  <p:handoutMasterIdLst>
    <p:handoutMasterId r:id="rId30"/>
  </p:handoutMasterIdLst>
  <p:sldIdLst>
    <p:sldId id="256" r:id="rId6"/>
    <p:sldId id="257" r:id="rId7"/>
    <p:sldId id="258" r:id="rId8"/>
    <p:sldId id="270" r:id="rId9"/>
    <p:sldId id="271" r:id="rId10"/>
    <p:sldId id="272" r:id="rId11"/>
    <p:sldId id="264" r:id="rId12"/>
    <p:sldId id="269" r:id="rId13"/>
    <p:sldId id="260" r:id="rId14"/>
    <p:sldId id="261" r:id="rId15"/>
    <p:sldId id="280" r:id="rId16"/>
    <p:sldId id="281" r:id="rId17"/>
    <p:sldId id="282" r:id="rId18"/>
    <p:sldId id="283" r:id="rId19"/>
    <p:sldId id="277" r:id="rId20"/>
    <p:sldId id="275" r:id="rId21"/>
    <p:sldId id="279" r:id="rId22"/>
    <p:sldId id="276" r:id="rId23"/>
    <p:sldId id="262" r:id="rId24"/>
    <p:sldId id="267" r:id="rId25"/>
    <p:sldId id="268" r:id="rId26"/>
    <p:sldId id="278"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F9C46-86AD-4644-84A3-728DDE6A445E}" v="317" dt="2022-09-20T15:19:57.860"/>
    <p1510:client id="{E8629A14-CAC0-4CB0-AF26-25962AEAFECE}" v="230" dt="2022-09-28T05:20:4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p:txBody>
          <a:bodyPr>
            <a:normAutofit fontScale="92500" lnSpcReduction="10000"/>
          </a:bodyPr>
          <a:lstStyle/>
          <a:p>
            <a:pPr marL="0" indent="0">
              <a:buNone/>
            </a:pPr>
            <a:r>
              <a:rPr lang="en-US" sz="3200" dirty="0"/>
              <a:t>Summary of Current State</a:t>
            </a:r>
          </a:p>
          <a:p>
            <a:pPr lvl="1"/>
            <a:r>
              <a:rPr lang="en-US" sz="3200" dirty="0"/>
              <a:t>Analysis of Google Analytics for the client Social media Accounts</a:t>
            </a:r>
          </a:p>
          <a:p>
            <a:pPr lvl="1"/>
            <a:r>
              <a:rPr lang="en-US" sz="3200" dirty="0"/>
              <a:t>Dashboard presentation of social media analysis</a:t>
            </a:r>
          </a:p>
          <a:p>
            <a:pPr lvl="1"/>
            <a:r>
              <a:rPr lang="en-US" sz="3200" dirty="0"/>
              <a:t>Data Scrapping From different similar companies</a:t>
            </a:r>
          </a:p>
          <a:p>
            <a:pPr marL="0" indent="0">
              <a:buNone/>
            </a:pPr>
            <a:r>
              <a:rPr lang="en-US" sz="3200" dirty="0"/>
              <a:t>Current tasks</a:t>
            </a:r>
          </a:p>
          <a:p>
            <a:pPr lvl="1"/>
            <a:r>
              <a:rPr lang="en-US" sz="3200" dirty="0"/>
              <a:t>Analysis of SEO Keywords for links provided by client</a:t>
            </a:r>
          </a:p>
          <a:p>
            <a:pPr marL="0" indent="0">
              <a:buNone/>
            </a:pPr>
            <a:r>
              <a:rPr lang="en-US" sz="3200" dirty="0"/>
              <a:t>Upcoming Plans</a:t>
            </a:r>
          </a:p>
          <a:p>
            <a:pPr lvl="1"/>
            <a:r>
              <a:rPr lang="en-US" sz="3200" dirty="0"/>
              <a:t>Preparation of 3 to 5 years plan</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859E-5A63-6A59-6467-724938E5A0DA}"/>
              </a:ext>
            </a:extLst>
          </p:cNvPr>
          <p:cNvSpPr>
            <a:spLocks noGrp="1"/>
          </p:cNvSpPr>
          <p:nvPr>
            <p:ph type="title"/>
          </p:nvPr>
        </p:nvSpPr>
        <p:spPr/>
        <p:txBody>
          <a:bodyPr/>
          <a:lstStyle/>
          <a:p>
            <a:r>
              <a:rPr lang="en-US" dirty="0"/>
              <a:t>Data Scrapping </a:t>
            </a:r>
            <a:endParaRPr lang="en-IN" dirty="0"/>
          </a:p>
        </p:txBody>
      </p:sp>
      <p:sp>
        <p:nvSpPr>
          <p:cNvPr id="3" name="Text Placeholder 2">
            <a:extLst>
              <a:ext uri="{FF2B5EF4-FFF2-40B4-BE49-F238E27FC236}">
                <a16:creationId xmlns:a16="http://schemas.microsoft.com/office/drawing/2014/main" id="{D8531F12-9FAD-64BB-C6C3-EE2286D0E0B7}"/>
              </a:ext>
            </a:extLst>
          </p:cNvPr>
          <p:cNvSpPr>
            <a:spLocks noGrp="1"/>
          </p:cNvSpPr>
          <p:nvPr>
            <p:ph type="body" sz="quarter" idx="10"/>
          </p:nvPr>
        </p:nvSpPr>
        <p:spPr>
          <a:xfrm>
            <a:off x="874184" y="1439904"/>
            <a:ext cx="11317816" cy="4514810"/>
          </a:xfrm>
        </p:spPr>
        <p:txBody>
          <a:bodyPr/>
          <a:lstStyle/>
          <a:p>
            <a:pPr>
              <a:lnSpc>
                <a:spcPct val="200000"/>
              </a:lnSpc>
            </a:pPr>
            <a:r>
              <a:rPr lang="en-US" dirty="0"/>
              <a:t>As part of Analytics analyst project, we have scraped data from a similar company </a:t>
            </a:r>
          </a:p>
          <a:p>
            <a:pPr>
              <a:lnSpc>
                <a:spcPct val="200000"/>
              </a:lnSpc>
            </a:pPr>
            <a:r>
              <a:rPr lang="en-US" sz="2400" dirty="0"/>
              <a:t>https://www.eventective.com/toronto-on/elite-event-consultants-378289.html</a:t>
            </a:r>
          </a:p>
          <a:p>
            <a:pPr>
              <a:lnSpc>
                <a:spcPct val="200000"/>
              </a:lnSpc>
            </a:pPr>
            <a:r>
              <a:rPr lang="en-US" dirty="0"/>
              <a:t>We used python for scraping the data</a:t>
            </a:r>
          </a:p>
          <a:p>
            <a:endParaRPr lang="en-IN" dirty="0"/>
          </a:p>
        </p:txBody>
      </p:sp>
    </p:spTree>
    <p:extLst>
      <p:ext uri="{BB962C8B-B14F-4D97-AF65-F5344CB8AC3E}">
        <p14:creationId xmlns:p14="http://schemas.microsoft.com/office/powerpoint/2010/main" val="226652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2C8354-C4F1-CA8E-0B1F-BD35F0E02A5A}"/>
              </a:ext>
            </a:extLst>
          </p:cNvPr>
          <p:cNvPicPr>
            <a:picLocks noChangeAspect="1"/>
          </p:cNvPicPr>
          <p:nvPr/>
        </p:nvPicPr>
        <p:blipFill rotWithShape="1">
          <a:blip r:embed="rId2"/>
          <a:srcRect t="3290" r="8477" b="7871"/>
          <a:stretch/>
        </p:blipFill>
        <p:spPr>
          <a:xfrm>
            <a:off x="971549" y="1520402"/>
            <a:ext cx="8915401" cy="4623223"/>
          </a:xfrm>
          <a:prstGeom prst="rect">
            <a:avLst/>
          </a:prstGeom>
        </p:spPr>
      </p:pic>
      <p:sp>
        <p:nvSpPr>
          <p:cNvPr id="6" name="TextBox 5">
            <a:extLst>
              <a:ext uri="{FF2B5EF4-FFF2-40B4-BE49-F238E27FC236}">
                <a16:creationId xmlns:a16="http://schemas.microsoft.com/office/drawing/2014/main" id="{263E40B0-FFAD-0838-1B5C-E5240CD6E0B4}"/>
              </a:ext>
            </a:extLst>
          </p:cNvPr>
          <p:cNvSpPr txBox="1"/>
          <p:nvPr/>
        </p:nvSpPr>
        <p:spPr>
          <a:xfrm>
            <a:off x="4770783" y="608358"/>
            <a:ext cx="2048959" cy="646331"/>
          </a:xfrm>
          <a:prstGeom prst="rect">
            <a:avLst/>
          </a:prstGeom>
          <a:noFill/>
        </p:spPr>
        <p:txBody>
          <a:bodyPr wrap="none" rtlCol="0">
            <a:spAutoFit/>
          </a:bodyPr>
          <a:lstStyle/>
          <a:p>
            <a:r>
              <a:rPr lang="en-US" sz="3600" dirty="0">
                <a:solidFill>
                  <a:srgbClr val="FF0000"/>
                </a:solidFill>
                <a:latin typeface="+mj-lt"/>
              </a:rPr>
              <a:t>Our Code </a:t>
            </a:r>
            <a:endParaRPr lang="en-IN" sz="3600" dirty="0">
              <a:solidFill>
                <a:srgbClr val="FF0000"/>
              </a:solidFill>
              <a:latin typeface="+mj-lt"/>
            </a:endParaRPr>
          </a:p>
        </p:txBody>
      </p:sp>
    </p:spTree>
    <p:extLst>
      <p:ext uri="{BB962C8B-B14F-4D97-AF65-F5344CB8AC3E}">
        <p14:creationId xmlns:p14="http://schemas.microsoft.com/office/powerpoint/2010/main" val="276375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B1AB-D96C-EFCA-7C82-24639DE171EF}"/>
              </a:ext>
            </a:extLst>
          </p:cNvPr>
          <p:cNvSpPr>
            <a:spLocks noGrp="1"/>
          </p:cNvSpPr>
          <p:nvPr>
            <p:ph type="title"/>
          </p:nvPr>
        </p:nvSpPr>
        <p:spPr/>
        <p:txBody>
          <a:bodyPr/>
          <a:lstStyle/>
          <a:p>
            <a:r>
              <a:rPr lang="en-US" dirty="0"/>
              <a:t>Word Cloud For SEO Keywords</a:t>
            </a:r>
            <a:endParaRPr lang="en-IN" dirty="0"/>
          </a:p>
        </p:txBody>
      </p:sp>
      <p:pic>
        <p:nvPicPr>
          <p:cNvPr id="5" name="Picture 4">
            <a:extLst>
              <a:ext uri="{FF2B5EF4-FFF2-40B4-BE49-F238E27FC236}">
                <a16:creationId xmlns:a16="http://schemas.microsoft.com/office/drawing/2014/main" id="{6C6CCE0F-5FBE-D817-18E7-53E9438DA0DB}"/>
              </a:ext>
            </a:extLst>
          </p:cNvPr>
          <p:cNvPicPr>
            <a:picLocks noChangeAspect="1"/>
          </p:cNvPicPr>
          <p:nvPr/>
        </p:nvPicPr>
        <p:blipFill rotWithShape="1">
          <a:blip r:embed="rId2"/>
          <a:srcRect l="11305" t="34135" r="43261" b="29072"/>
          <a:stretch/>
        </p:blipFill>
        <p:spPr>
          <a:xfrm>
            <a:off x="1463951" y="1540822"/>
            <a:ext cx="8523012" cy="3776355"/>
          </a:xfrm>
          <a:prstGeom prst="rect">
            <a:avLst/>
          </a:prstGeom>
        </p:spPr>
      </p:pic>
    </p:spTree>
    <p:extLst>
      <p:ext uri="{BB962C8B-B14F-4D97-AF65-F5344CB8AC3E}">
        <p14:creationId xmlns:p14="http://schemas.microsoft.com/office/powerpoint/2010/main" val="161653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9635-FCFE-63CC-2B74-E6129B01E8AC}"/>
              </a:ext>
            </a:extLst>
          </p:cNvPr>
          <p:cNvSpPr>
            <a:spLocks noGrp="1"/>
          </p:cNvSpPr>
          <p:nvPr>
            <p:ph type="title"/>
          </p:nvPr>
        </p:nvSpPr>
        <p:spPr/>
        <p:txBody>
          <a:bodyPr/>
          <a:lstStyle/>
          <a:p>
            <a:r>
              <a:rPr lang="en-US" dirty="0"/>
              <a:t>Dashboard created for the social media analysis</a:t>
            </a:r>
            <a:endParaRPr lang="en-IN" dirty="0"/>
          </a:p>
        </p:txBody>
      </p:sp>
      <p:sp>
        <p:nvSpPr>
          <p:cNvPr id="3" name="Text Placeholder 2">
            <a:extLst>
              <a:ext uri="{FF2B5EF4-FFF2-40B4-BE49-F238E27FC236}">
                <a16:creationId xmlns:a16="http://schemas.microsoft.com/office/drawing/2014/main" id="{03DE8A78-D535-3FC3-C373-5B051D9BDB3B}"/>
              </a:ext>
            </a:extLst>
          </p:cNvPr>
          <p:cNvSpPr>
            <a:spLocks noGrp="1"/>
          </p:cNvSpPr>
          <p:nvPr>
            <p:ph type="body" sz="quarter" idx="10"/>
          </p:nvPr>
        </p:nvSpPr>
        <p:spPr>
          <a:xfrm>
            <a:off x="819149" y="1171595"/>
            <a:ext cx="10498667" cy="4514810"/>
          </a:xfrm>
        </p:spPr>
        <p:txBody>
          <a:bodyPr/>
          <a:lstStyle/>
          <a:p>
            <a:r>
              <a:rPr lang="en-US" dirty="0"/>
              <a:t>Clients Social media accounts were analyzed and the dashboard was created</a:t>
            </a:r>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4D6D62F1-BEE4-D5D4-2853-2AFBA10C656B}"/>
              </a:ext>
            </a:extLst>
          </p:cNvPr>
          <p:cNvPicPr>
            <a:picLocks noChangeAspect="1"/>
          </p:cNvPicPr>
          <p:nvPr/>
        </p:nvPicPr>
        <p:blipFill rotWithShape="1">
          <a:blip r:embed="rId2">
            <a:extLst>
              <a:ext uri="{28A0092B-C50C-407E-A947-70E740481C1C}">
                <a14:useLocalDpi xmlns:a14="http://schemas.microsoft.com/office/drawing/2010/main" val="0"/>
              </a:ext>
            </a:extLst>
          </a:blip>
          <a:srcRect l="21327" t="1458" r="16680" b="2083"/>
          <a:stretch/>
        </p:blipFill>
        <p:spPr>
          <a:xfrm>
            <a:off x="819149" y="1921102"/>
            <a:ext cx="11203567" cy="4826678"/>
          </a:xfrm>
          <a:prstGeom prst="rect">
            <a:avLst/>
          </a:prstGeom>
        </p:spPr>
      </p:pic>
    </p:spTree>
    <p:extLst>
      <p:ext uri="{BB962C8B-B14F-4D97-AF65-F5344CB8AC3E}">
        <p14:creationId xmlns:p14="http://schemas.microsoft.com/office/powerpoint/2010/main" val="11990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p:txBody>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Preparing for the Next client meeting </a:t>
            </a:r>
          </a:p>
          <a:p>
            <a:r>
              <a:rPr lang="en-IN" dirty="0"/>
              <a:t>   Preparing SEO keywords for the website links provided by the client</a:t>
            </a:r>
          </a:p>
        </p:txBody>
      </p:sp>
    </p:spTree>
    <p:extLst>
      <p:ext uri="{BB962C8B-B14F-4D97-AF65-F5344CB8AC3E}">
        <p14:creationId xmlns:p14="http://schemas.microsoft.com/office/powerpoint/2010/main" val="323401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4" y="1439863"/>
            <a:ext cx="10498137" cy="4007251"/>
          </a:xfrm>
          <a:prstGeom prst="rect">
            <a:avLst/>
          </a:prstGeom>
          <a:noFill/>
        </p:spPr>
        <p:txBody>
          <a:bodyPr wrap="square" lIns="0" tIns="0" rIns="0" bIns="0" rtlCol="0" anchor="t">
            <a:spAutoFit/>
          </a:bodyPr>
          <a:lstStyle/>
          <a:p>
            <a:pPr marL="457200" indent="-457200">
              <a:lnSpc>
                <a:spcPct val="150000"/>
              </a:lnSpc>
              <a:buFont typeface="Arial" panose="020B0604020202020204" pitchFamily="34" charset="0"/>
              <a:buChar char="•"/>
            </a:pPr>
            <a:r>
              <a:rPr lang="en-US" sz="2800" dirty="0"/>
              <a:t>First Client meeting was done on 21/09/2022</a:t>
            </a:r>
          </a:p>
          <a:p>
            <a:pPr marL="457200" indent="-457200">
              <a:lnSpc>
                <a:spcPct val="150000"/>
              </a:lnSpc>
            </a:pPr>
            <a:r>
              <a:rPr lang="en-US" sz="2800" dirty="0"/>
              <a:t>Second Client meeting was done on 29/09/2022</a:t>
            </a:r>
          </a:p>
          <a:p>
            <a:pPr marL="457200" indent="-457200">
              <a:lnSpc>
                <a:spcPct val="150000"/>
              </a:lnSpc>
            </a:pPr>
            <a:r>
              <a:rPr lang="en-US" sz="2800" dirty="0"/>
              <a:t>Third Client meeting was done on 13/10/2022</a:t>
            </a:r>
          </a:p>
          <a:p>
            <a:pPr marL="457200" indent="-457200">
              <a:lnSpc>
                <a:spcPct val="150000"/>
              </a:lnSpc>
              <a:buFont typeface="Arial" panose="020B0604020202020204" pitchFamily="34" charset="0"/>
              <a:buChar char="•"/>
            </a:pPr>
            <a:r>
              <a:rPr lang="en-US" dirty="0"/>
              <a:t>Immediate recommendations on website provided for the client's website </a:t>
            </a:r>
            <a:r>
              <a:rPr lang="en-US" dirty="0" err="1"/>
              <a:t>updation</a:t>
            </a:r>
            <a:endParaRPr lang="en-US" dirty="0"/>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0942D1-28A4-2042-4B95-BA30EDB98A4F}"/>
              </a:ext>
            </a:extLst>
          </p:cNvPr>
          <p:cNvSpPr>
            <a:spLocks noGrp="1"/>
          </p:cNvSpPr>
          <p:nvPr>
            <p:ph type="body" sz="quarter" idx="10"/>
          </p:nvPr>
        </p:nvSpPr>
        <p:spPr>
          <a:xfrm>
            <a:off x="846666" y="1025567"/>
            <a:ext cx="10498667" cy="4514810"/>
          </a:xfrm>
        </p:spPr>
        <p:txBody>
          <a:bodyPr/>
          <a:lstStyle/>
          <a:p>
            <a:pPr marL="457200" indent="-457200">
              <a:lnSpc>
                <a:spcPct val="150000"/>
              </a:lnSpc>
              <a:buFont typeface="Arial" panose="020B0604020202020204" pitchFamily="34" charset="0"/>
              <a:buChar char="•"/>
            </a:pPr>
            <a:r>
              <a:rPr lang="en-US" sz="2800" dirty="0"/>
              <a:t>Detailed analysis of the client soc</a:t>
            </a:r>
            <a:r>
              <a:rPr lang="en-US" dirty="0"/>
              <a:t>ial media </a:t>
            </a:r>
          </a:p>
          <a:p>
            <a:pPr marL="457200" indent="-457200">
              <a:lnSpc>
                <a:spcPct val="150000"/>
              </a:lnSpc>
              <a:buFont typeface="Arial" panose="020B0604020202020204" pitchFamily="34" charset="0"/>
              <a:buChar char="•"/>
            </a:pPr>
            <a:r>
              <a:rPr lang="en-US" dirty="0"/>
              <a:t>Dashboard preparation of client’s social media </a:t>
            </a:r>
          </a:p>
          <a:p>
            <a:pPr marL="457200" indent="-457200">
              <a:lnSpc>
                <a:spcPct val="150000"/>
              </a:lnSpc>
              <a:buFont typeface="Arial" panose="020B0604020202020204" pitchFamily="34" charset="0"/>
              <a:buChar char="•"/>
            </a:pPr>
            <a:r>
              <a:rPr lang="en-US" sz="2800" dirty="0"/>
              <a:t>Analysis of google analytics of client website</a:t>
            </a:r>
          </a:p>
          <a:p>
            <a:pPr marL="457200" indent="-457200">
              <a:lnSpc>
                <a:spcPct val="150000"/>
              </a:lnSpc>
              <a:buFont typeface="Arial" panose="020B0604020202020204" pitchFamily="34" charset="0"/>
              <a:buChar char="•"/>
            </a:pPr>
            <a:r>
              <a:rPr lang="en-US" dirty="0"/>
              <a:t>Data is scrapped from similar companies and Word Cloud for SEO keywords was done. </a:t>
            </a:r>
            <a:endParaRPr lang="en-US" sz="2800" dirty="0"/>
          </a:p>
          <a:p>
            <a:pPr marL="457200" indent="-457200">
              <a:lnSpc>
                <a:spcPct val="150000"/>
              </a:lnSpc>
              <a:buFont typeface="Arial" panose="020B0604020202020204" pitchFamily="34" charset="0"/>
              <a:buChar char="•"/>
            </a:pPr>
            <a:endParaRPr lang="en-US" sz="2800" dirty="0"/>
          </a:p>
          <a:p>
            <a:endParaRPr lang="en-IN" dirty="0"/>
          </a:p>
        </p:txBody>
      </p:sp>
    </p:spTree>
    <p:extLst>
      <p:ext uri="{BB962C8B-B14F-4D97-AF65-F5344CB8AC3E}">
        <p14:creationId xmlns:p14="http://schemas.microsoft.com/office/powerpoint/2010/main" val="225985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559077" y="1284870"/>
            <a:ext cx="103631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2400" dirty="0">
              <a:latin typeface="Calibri"/>
              <a:cs typeface="Arial"/>
            </a:endParaRPr>
          </a:p>
          <a:p>
            <a:pPr>
              <a:buChar char="•"/>
            </a:pPr>
            <a:r>
              <a:rPr lang="en-US" sz="2400" dirty="0">
                <a:latin typeface="Calibri"/>
                <a:cs typeface="Arial"/>
              </a:rPr>
              <a:t>Preparation for next client meeting</a:t>
            </a:r>
          </a:p>
          <a:p>
            <a:pPr>
              <a:buChar char="•"/>
            </a:pPr>
            <a:r>
              <a:rPr lang="en-US" sz="2400" dirty="0">
                <a:latin typeface="Calibri"/>
                <a:cs typeface="Arial"/>
              </a:rPr>
              <a:t>Preparation of world cloud for SEO keywords of the different links provided by the client </a:t>
            </a: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spTree>
    <p:extLst>
      <p:ext uri="{BB962C8B-B14F-4D97-AF65-F5344CB8AC3E}">
        <p14:creationId xmlns:p14="http://schemas.microsoft.com/office/powerpoint/2010/main" val="32071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4" y="1339214"/>
            <a:ext cx="7965015" cy="4615499"/>
          </a:xfrm>
        </p:spPr>
        <p:txBody>
          <a:bodyPr lIns="0" tIns="0" rIns="0" bIns="0" anchor="t">
            <a:normAutofit/>
          </a:bodyPr>
          <a:lstStyle/>
          <a:p>
            <a:pPr marL="0" indent="0">
              <a:buNone/>
            </a:pPr>
            <a:endParaRPr lang="en-US" dirty="0"/>
          </a:p>
          <a:p>
            <a:r>
              <a:rPr lang="en-US" dirty="0">
                <a:cs typeface="Calibri"/>
              </a:rPr>
              <a:t> Data Scrapping from different companies in the same field for the preparation of word cloud for SEO keyword optimization</a:t>
            </a:r>
          </a:p>
          <a:p>
            <a:pPr marL="0" indent="0">
              <a:buNone/>
            </a:pPr>
            <a:endParaRPr lang="en-US" dirty="0"/>
          </a:p>
        </p:txBody>
      </p:sp>
    </p:spTree>
    <p:extLst>
      <p:ext uri="{BB962C8B-B14F-4D97-AF65-F5344CB8AC3E}">
        <p14:creationId xmlns:p14="http://schemas.microsoft.com/office/powerpoint/2010/main" val="387320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pPr marL="0" indent="0">
              <a:buNone/>
            </a:pPr>
            <a:endParaRPr lang="en-CA"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4" y="1339214"/>
            <a:ext cx="8150545" cy="2089786"/>
          </a:xfrm>
        </p:spPr>
        <p:txBody>
          <a:bodyPr lIns="0" tIns="0" rIns="0" bIns="0" anchor="t">
            <a:normAutofit/>
          </a:bodyPr>
          <a:lstStyle/>
          <a:p>
            <a:pPr marL="0" indent="0">
              <a:buNone/>
            </a:pPr>
            <a:endParaRPr lang="en-US" dirty="0"/>
          </a:p>
          <a:p>
            <a:r>
              <a:rPr lang="en-US" dirty="0"/>
              <a:t>Dash board preparation for Social media analysis </a:t>
            </a:r>
          </a:p>
          <a:p>
            <a:r>
              <a:rPr lang="en-US" dirty="0"/>
              <a:t>Research for the preparation of 3 to 5 year plan </a:t>
            </a:r>
          </a:p>
          <a:p>
            <a:endParaRPr lang="en-US" dirty="0"/>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95954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7302406" cy="3126768"/>
          </a:xfrm>
        </p:spPr>
        <p:txBody>
          <a:bodyPr lIns="0" tIns="0" rIns="0" bIns="0" anchor="t">
            <a:normAutofit/>
          </a:bodyPr>
          <a:lstStyle/>
          <a:p>
            <a:r>
              <a:rPr lang="en-US" dirty="0"/>
              <a:t>Maintaining proper communication between client and team</a:t>
            </a:r>
          </a:p>
          <a:p>
            <a:r>
              <a:rPr lang="en-US" dirty="0"/>
              <a:t>Research for the preparation of 3 to 5 year plan </a:t>
            </a:r>
          </a:p>
          <a:p>
            <a:endParaRPr lang="en-US" dirty="0"/>
          </a:p>
          <a:p>
            <a:pPr marL="0" indent="0">
              <a:buNone/>
            </a:pPr>
            <a:endParaRPr lang="en-US" b="1" dirty="0">
              <a:cs typeface="Calibri"/>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4947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 so far</a:t>
            </a:r>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950529449"/>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3564223357"/>
              </p:ext>
            </p:extLst>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B64FD6-7899-4F40-A560-39B375FC3417}"/>
</file>

<file path=customXml/itemProps2.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3.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georgian_college_PPT_template_2017_widescreen</Template>
  <TotalTime>10901</TotalTime>
  <Words>954</Words>
  <Application>Microsoft Office PowerPoint</Application>
  <PresentationFormat>Widescreen</PresentationFormat>
  <Paragraphs>170</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Avenir LT Std 65 Medium</vt:lpstr>
      <vt:lpstr>Calibri</vt:lpstr>
      <vt:lpstr>Calibri Light</vt:lpstr>
      <vt:lpstr>Times New Roman</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Data Scrapping </vt:lpstr>
      <vt:lpstr>PowerPoint Presentation</vt:lpstr>
      <vt:lpstr>Word Cloud For SEO Keywords</vt:lpstr>
      <vt:lpstr>Dashboard created for the social media analysis</vt:lpstr>
      <vt:lpstr>Activities in Progress</vt:lpstr>
      <vt:lpstr>Activities and Works so far </vt:lpstr>
      <vt:lpstr>PowerPoint Presentation</vt:lpstr>
      <vt:lpstr>Plan for Next week</vt:lpstr>
      <vt:lpstr>Individual Status Report – Akshay Vijayan</vt:lpstr>
      <vt:lpstr>Individual Status Report – Mary Lijo Cletus</vt:lpstr>
      <vt:lpstr>Individual Status Report – Arshad Rafeek Shemi</vt:lpstr>
      <vt:lpstr>Backlogs and Schedules</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95</cp:revision>
  <dcterms:created xsi:type="dcterms:W3CDTF">2020-01-03T19:45:57Z</dcterms:created>
  <dcterms:modified xsi:type="dcterms:W3CDTF">2022-11-09T23:05:37Z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