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2" r:id="rId12"/>
    <p:sldMasterId id="2147483674" r:id="rId13"/>
    <p:sldMasterId id="2147483676" r:id="rId14"/>
    <p:sldMasterId id="2147483680" r:id="rId15"/>
    <p:sldMasterId id="2147483682" r:id="rId16"/>
    <p:sldMasterId id="2147483684" r:id="rId17"/>
    <p:sldMasterId id="2147483686" r:id="rId18"/>
    <p:sldMasterId id="2147483688" r:id="rId19"/>
    <p:sldMasterId id="2147483690" r:id="rId20"/>
    <p:sldMasterId id="2147483692" r:id="rId21"/>
    <p:sldMasterId id="2147483694" r:id="rId22"/>
    <p:sldMasterId id="2147483696" r:id="rId23"/>
    <p:sldMasterId id="2147483698" r:id="rId24"/>
    <p:sldMasterId id="2147483700" r:id="rId25"/>
    <p:sldMasterId id="2147483702" r:id="rId26"/>
    <p:sldMasterId id="2147483704" r:id="rId27"/>
  </p:sldMasterIdLst>
  <p:sldIdLst>
    <p:sldId id="266" r:id="rId28"/>
    <p:sldId id="267" r:id="rId29"/>
    <p:sldId id="268" r:id="rId30"/>
    <p:sldId id="269" r:id="rId31"/>
    <p:sldId id="256" r:id="rId32"/>
    <p:sldId id="259" r:id="rId33"/>
    <p:sldId id="260" r:id="rId34"/>
    <p:sldId id="263" r:id="rId35"/>
    <p:sldId id="264" r:id="rId36"/>
    <p:sldId id="265" r:id="rId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15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viewProps" Target="viewProps.xml"/><Relationship Id="rId21" Type="http://schemas.openxmlformats.org/officeDocument/2006/relationships/slideMaster" Target="slideMasters/slideMaster21.xml"/><Relationship Id="rId34" Type="http://schemas.openxmlformats.org/officeDocument/2006/relationships/slide" Target="slides/slide7.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2.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5.xml"/><Relationship Id="rId37" Type="http://schemas.openxmlformats.org/officeDocument/2006/relationships/slide" Target="slides/slide10.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1.xml"/><Relationship Id="rId36" Type="http://schemas.openxmlformats.org/officeDocument/2006/relationships/slide" Target="slides/slide9.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 Target="slides/slide3.xml"/><Relationship Id="rId35" Type="http://schemas.openxmlformats.org/officeDocument/2006/relationships/slide" Target="slides/slide8.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6.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6" name="PlaceHolder 1"/>
          <p:cNvSpPr>
            <a:spLocks noGrp="1"/>
          </p:cNvSpPr>
          <p:nvPr>
            <p:ph type="title"/>
          </p:nvPr>
        </p:nvSpPr>
        <p:spPr>
          <a:xfrm>
            <a:off x="2277360" y="675360"/>
            <a:ext cx="4588920" cy="11077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7"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158" name="PlaceHolder 1"/>
          <p:cNvSpPr>
            <a:spLocks noGrp="1"/>
          </p:cNvSpPr>
          <p:nvPr>
            <p:ph type="title"/>
          </p:nvPr>
        </p:nvSpPr>
        <p:spPr>
          <a:xfrm>
            <a:off x="2277360" y="675360"/>
            <a:ext cx="4588920" cy="11077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59"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165" name="PlaceHolder 1"/>
          <p:cNvSpPr>
            <a:spLocks noGrp="1"/>
          </p:cNvSpPr>
          <p:nvPr>
            <p:ph type="title"/>
          </p:nvPr>
        </p:nvSpPr>
        <p:spPr>
          <a:xfrm>
            <a:off x="2277360" y="675360"/>
            <a:ext cx="4588920" cy="11077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6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167"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177" name="PlaceHolder 1"/>
          <p:cNvSpPr>
            <a:spLocks noGrp="1"/>
          </p:cNvSpPr>
          <p:nvPr>
            <p:ph type="title"/>
          </p:nvPr>
        </p:nvSpPr>
        <p:spPr>
          <a:xfrm>
            <a:off x="2277360" y="675360"/>
            <a:ext cx="4588920" cy="11077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Default 1">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Default 2">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10">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10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4_1_1_1">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2" Type="http://schemas.openxmlformats.org/officeDocument/2006/relationships/theme" Target="../theme/theme27.xml"/><Relationship Id="rId1"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2556720" y="1157400"/>
            <a:ext cx="4030200" cy="2292840"/>
          </a:xfrm>
          <a:prstGeom prst="rect">
            <a:avLst/>
          </a:prstGeom>
          <a:noFill/>
          <a:ln w="0">
            <a:noFill/>
          </a:ln>
        </p:spPr>
        <p:txBody>
          <a:bodyPr lIns="91440" tIns="91440" rIns="91440" bIns="91440" anchor="b">
            <a:noAutofit/>
          </a:bodyPr>
          <a:lstStyle/>
          <a:p>
            <a:pPr indent="0">
              <a:buNone/>
            </a:pPr>
            <a:r>
              <a:rPr lang="fr-FR" sz="4500" b="0" strike="noStrike" spc="-1">
                <a:solidFill>
                  <a:schemeClr val="dk1"/>
                </a:solidFill>
                <a:latin typeface="Arial"/>
              </a:rPr>
              <a:t>Click to edit the title text format</a:t>
            </a:r>
          </a:p>
        </p:txBody>
      </p:sp>
      <p:grpSp>
        <p:nvGrpSpPr>
          <p:cNvPr id="7" name="Google Shape;11;p2"/>
          <p:cNvGrpSpPr/>
          <p:nvPr/>
        </p:nvGrpSpPr>
        <p:grpSpPr>
          <a:xfrm>
            <a:off x="-21600" y="272880"/>
            <a:ext cx="9187200" cy="4597560"/>
            <a:chOff x="-21600" y="272880"/>
            <a:chExt cx="9187200" cy="4597560"/>
          </a:xfrm>
        </p:grpSpPr>
        <p:cxnSp>
          <p:nvCxnSpPr>
            <p:cNvPr id="2" name="Google Shape;12;p2"/>
            <p:cNvCxnSpPr/>
            <p:nvPr/>
          </p:nvCxnSpPr>
          <p:spPr>
            <a:xfrm flipH="1">
              <a:off x="-21600" y="272880"/>
              <a:ext cx="9187200" cy="360"/>
            </a:xfrm>
            <a:prstGeom prst="straightConnector1">
              <a:avLst/>
            </a:prstGeom>
            <a:ln w="9525">
              <a:solidFill>
                <a:srgbClr val="262425"/>
              </a:solidFill>
              <a:round/>
            </a:ln>
          </p:spPr>
        </p:cxnSp>
        <p:cxnSp>
          <p:nvCxnSpPr>
            <p:cNvPr id="3" name="Google Shape;13;p2"/>
            <p:cNvCxnSpPr/>
            <p:nvPr/>
          </p:nvCxnSpPr>
          <p:spPr>
            <a:xfrm flipH="1">
              <a:off x="-21240" y="4870440"/>
              <a:ext cx="9187200" cy="360"/>
            </a:xfrm>
            <a:prstGeom prst="straightConnector1">
              <a:avLst/>
            </a:prstGeom>
            <a:ln w="9525">
              <a:solidFill>
                <a:srgbClr val="262425"/>
              </a:solidFill>
              <a:round/>
            </a:ln>
          </p:spPr>
        </p:cxnSp>
      </p:grpSp>
      <p:sp>
        <p:nvSpPr>
          <p:cNvPr id="4" name="Google Shape;14;p2"/>
          <p:cNvSpPr/>
          <p:nvPr/>
        </p:nvSpPr>
        <p:spPr>
          <a:xfrm>
            <a:off x="8574120" y="4478760"/>
            <a:ext cx="1037160" cy="1036800"/>
          </a:xfrm>
          <a:prstGeom prst="ellipse">
            <a:avLst/>
          </a:prstGeom>
          <a:solidFill>
            <a:srgbClr val="4A86E8">
              <a:alpha val="27000"/>
            </a:srgbClr>
          </a:solidFill>
          <a:ln w="9525">
            <a:solidFill>
              <a:srgbClr val="4A86E8"/>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77" name="Google Shape;176;p19"/>
          <p:cNvGrpSpPr/>
          <p:nvPr/>
        </p:nvGrpSpPr>
        <p:grpSpPr>
          <a:xfrm>
            <a:off x="-832680" y="-972000"/>
            <a:ext cx="1712160" cy="1712160"/>
            <a:chOff x="-832680" y="-972000"/>
            <a:chExt cx="1712160" cy="1712160"/>
          </a:xfrm>
        </p:grpSpPr>
        <p:sp>
          <p:nvSpPr>
            <p:cNvPr id="78" name="Google Shape;177;p19"/>
            <p:cNvSpPr/>
            <p:nvPr/>
          </p:nvSpPr>
          <p:spPr>
            <a:xfrm>
              <a:off x="-832680" y="-972000"/>
              <a:ext cx="1712160" cy="1712160"/>
            </a:xfrm>
            <a:prstGeom prst="ellipse">
              <a:avLst/>
            </a:prstGeom>
            <a:noFill/>
            <a:ln w="9525">
              <a:solidFill>
                <a:srgbClr val="262425"/>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9" name="Google Shape;178;p19"/>
            <p:cNvSpPr/>
            <p:nvPr/>
          </p:nvSpPr>
          <p:spPr>
            <a:xfrm>
              <a:off x="-518400" y="-657720"/>
              <a:ext cx="1083600" cy="1083600"/>
            </a:xfrm>
            <a:prstGeom prst="ellipse">
              <a:avLst/>
            </a:prstGeom>
            <a:solidFill>
              <a:srgbClr val="4A86E8">
                <a:alpha val="27000"/>
              </a:srgbClr>
            </a:solidFill>
            <a:ln w="9525">
              <a:solidFill>
                <a:srgbClr val="4A86E8"/>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
        <p:nvSpPr>
          <p:cNvPr id="80" name="PlaceHolder 1"/>
          <p:cNvSpPr>
            <a:spLocks noGrp="1"/>
          </p:cNvSpPr>
          <p:nvPr>
            <p:ph type="title"/>
          </p:nvPr>
        </p:nvSpPr>
        <p:spPr>
          <a:xfrm>
            <a:off x="720000" y="407520"/>
            <a:ext cx="7703640" cy="609840"/>
          </a:xfrm>
          <a:prstGeom prst="rect">
            <a:avLst/>
          </a:prstGeom>
          <a:noFill/>
          <a:ln w="0">
            <a:noFill/>
          </a:ln>
        </p:spPr>
        <p:txBody>
          <a:bodyPr lIns="91440" tIns="91440" rIns="91440" bIns="91440" anchor="ctr">
            <a:noAutofit/>
          </a:bodyPr>
          <a:lstStyle/>
          <a:p>
            <a:pPr indent="0">
              <a:buNone/>
            </a:pPr>
            <a:r>
              <a:rPr lang="fr-FR" sz="2600" b="0" strike="noStrike" spc="-1">
                <a:solidFill>
                  <a:schemeClr val="dk1"/>
                </a:solidFill>
                <a:latin typeface="Arial"/>
              </a:rPr>
              <a:t>Click to edit the title text format</a:t>
            </a:r>
          </a:p>
        </p:txBody>
      </p:sp>
      <p:grpSp>
        <p:nvGrpSpPr>
          <p:cNvPr id="81" name="Google Shape;182;p19"/>
          <p:cNvGrpSpPr/>
          <p:nvPr/>
        </p:nvGrpSpPr>
        <p:grpSpPr>
          <a:xfrm>
            <a:off x="-21600" y="272880"/>
            <a:ext cx="9187200" cy="4597560"/>
            <a:chOff x="-21600" y="272880"/>
            <a:chExt cx="9187200" cy="4597560"/>
          </a:xfrm>
        </p:grpSpPr>
        <p:cxnSp>
          <p:nvCxnSpPr>
            <p:cNvPr id="82" name="Google Shape;183;p19"/>
            <p:cNvCxnSpPr/>
            <p:nvPr/>
          </p:nvCxnSpPr>
          <p:spPr>
            <a:xfrm flipH="1">
              <a:off x="-21600" y="272880"/>
              <a:ext cx="9187200" cy="360"/>
            </a:xfrm>
            <a:prstGeom prst="straightConnector1">
              <a:avLst/>
            </a:prstGeom>
            <a:ln w="9525">
              <a:solidFill>
                <a:srgbClr val="262425"/>
              </a:solidFill>
              <a:round/>
            </a:ln>
          </p:spPr>
        </p:cxnSp>
        <p:cxnSp>
          <p:nvCxnSpPr>
            <p:cNvPr id="83" name="Google Shape;184;p19"/>
            <p:cNvCxnSpPr/>
            <p:nvPr/>
          </p:nvCxnSpPr>
          <p:spPr>
            <a:xfrm flipH="1">
              <a:off x="-21240" y="4870440"/>
              <a:ext cx="9187200" cy="360"/>
            </a:xfrm>
            <a:prstGeom prst="straightConnector1">
              <a:avLst/>
            </a:prstGeom>
            <a:ln w="9525">
              <a:solidFill>
                <a:srgbClr val="262425"/>
              </a:solidFill>
              <a:round/>
            </a:ln>
          </p:spPr>
        </p:cxnSp>
      </p:gr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4" name="PlaceHolder 1"/>
          <p:cNvSpPr>
            <a:spLocks noGrp="1"/>
          </p:cNvSpPr>
          <p:nvPr>
            <p:ph type="title"/>
          </p:nvPr>
        </p:nvSpPr>
        <p:spPr>
          <a:xfrm>
            <a:off x="720000" y="407520"/>
            <a:ext cx="7703640" cy="609840"/>
          </a:xfrm>
          <a:prstGeom prst="rect">
            <a:avLst/>
          </a:prstGeom>
          <a:noFill/>
          <a:ln w="0">
            <a:noFill/>
          </a:ln>
        </p:spPr>
        <p:txBody>
          <a:bodyPr lIns="91440" tIns="91440" rIns="91440" bIns="91440" anchor="ctr">
            <a:noAutofit/>
          </a:bodyPr>
          <a:lstStyle/>
          <a:p>
            <a:pPr indent="0">
              <a:buNone/>
            </a:pPr>
            <a:r>
              <a:rPr lang="fr-FR" sz="2600" b="0" strike="noStrike" spc="-1">
                <a:solidFill>
                  <a:schemeClr val="dk1"/>
                </a:solidFill>
                <a:latin typeface="Arial"/>
              </a:rPr>
              <a:t>Click to edit the title text format</a:t>
            </a:r>
          </a:p>
        </p:txBody>
      </p:sp>
      <p:grpSp>
        <p:nvGrpSpPr>
          <p:cNvPr id="85" name="Google Shape;193;p20"/>
          <p:cNvGrpSpPr/>
          <p:nvPr/>
        </p:nvGrpSpPr>
        <p:grpSpPr>
          <a:xfrm>
            <a:off x="-21600" y="272880"/>
            <a:ext cx="9187200" cy="4597560"/>
            <a:chOff x="-21600" y="272880"/>
            <a:chExt cx="9187200" cy="4597560"/>
          </a:xfrm>
        </p:grpSpPr>
        <p:cxnSp>
          <p:nvCxnSpPr>
            <p:cNvPr id="86" name="Google Shape;194;p20"/>
            <p:cNvCxnSpPr/>
            <p:nvPr/>
          </p:nvCxnSpPr>
          <p:spPr>
            <a:xfrm flipH="1">
              <a:off x="-21600" y="272880"/>
              <a:ext cx="9187200" cy="360"/>
            </a:xfrm>
            <a:prstGeom prst="straightConnector1">
              <a:avLst/>
            </a:prstGeom>
            <a:ln w="9525">
              <a:solidFill>
                <a:srgbClr val="262425"/>
              </a:solidFill>
              <a:round/>
            </a:ln>
          </p:spPr>
        </p:cxnSp>
        <p:cxnSp>
          <p:nvCxnSpPr>
            <p:cNvPr id="87" name="Google Shape;195;p20"/>
            <p:cNvCxnSpPr/>
            <p:nvPr/>
          </p:nvCxnSpPr>
          <p:spPr>
            <a:xfrm flipH="1">
              <a:off x="-21240" y="4870440"/>
              <a:ext cx="9187200" cy="360"/>
            </a:xfrm>
            <a:prstGeom prst="straightConnector1">
              <a:avLst/>
            </a:prstGeom>
            <a:ln w="9525">
              <a:solidFill>
                <a:srgbClr val="262425"/>
              </a:solidFill>
              <a:round/>
            </a:ln>
          </p:spPr>
        </p:cxnSp>
      </p:grpSp>
      <p:grpSp>
        <p:nvGrpSpPr>
          <p:cNvPr id="88" name="Google Shape;196;p20"/>
          <p:cNvGrpSpPr/>
          <p:nvPr/>
        </p:nvGrpSpPr>
        <p:grpSpPr>
          <a:xfrm>
            <a:off x="-253800" y="-990720"/>
            <a:ext cx="10068120" cy="6615000"/>
            <a:chOff x="-253800" y="-990720"/>
            <a:chExt cx="10068120" cy="6615000"/>
          </a:xfrm>
        </p:grpSpPr>
        <p:grpSp>
          <p:nvGrpSpPr>
            <p:cNvPr id="89" name="Google Shape;197;p20"/>
            <p:cNvGrpSpPr/>
            <p:nvPr/>
          </p:nvGrpSpPr>
          <p:grpSpPr>
            <a:xfrm>
              <a:off x="-253800" y="4470120"/>
              <a:ext cx="1154160" cy="1154160"/>
              <a:chOff x="-253800" y="4470120"/>
              <a:chExt cx="1154160" cy="1154160"/>
            </a:xfrm>
          </p:grpSpPr>
          <p:sp>
            <p:nvSpPr>
              <p:cNvPr id="90" name="Google Shape;198;p20"/>
              <p:cNvSpPr/>
              <p:nvPr/>
            </p:nvSpPr>
            <p:spPr>
              <a:xfrm>
                <a:off x="-253800" y="4470120"/>
                <a:ext cx="1154160" cy="1154160"/>
              </a:xfrm>
              <a:prstGeom prst="ellipse">
                <a:avLst/>
              </a:prstGeom>
              <a:noFill/>
              <a:ln w="9525">
                <a:solidFill>
                  <a:srgbClr val="262425"/>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1" name="Google Shape;199;p20"/>
              <p:cNvSpPr/>
              <p:nvPr/>
            </p:nvSpPr>
            <p:spPr>
              <a:xfrm>
                <a:off x="-42120" y="4682160"/>
                <a:ext cx="730440" cy="730440"/>
              </a:xfrm>
              <a:prstGeom prst="ellipse">
                <a:avLst/>
              </a:prstGeom>
              <a:solidFill>
                <a:srgbClr val="4A86E8">
                  <a:alpha val="27000"/>
                </a:srgbClr>
              </a:solidFill>
              <a:ln w="9525">
                <a:solidFill>
                  <a:srgbClr val="4A86E8"/>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
          <p:nvSpPr>
            <p:cNvPr id="92" name="Google Shape;200;p20"/>
            <p:cNvSpPr/>
            <p:nvPr/>
          </p:nvSpPr>
          <p:spPr>
            <a:xfrm>
              <a:off x="8081280" y="-990720"/>
              <a:ext cx="1733040" cy="1733040"/>
            </a:xfrm>
            <a:prstGeom prst="ellipse">
              <a:avLst/>
            </a:prstGeom>
            <a:noFill/>
            <a:ln w="9525">
              <a:solidFill>
                <a:srgbClr val="262425"/>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0" name="PlaceHolder 1"/>
          <p:cNvSpPr>
            <a:spLocks noGrp="1"/>
          </p:cNvSpPr>
          <p:nvPr>
            <p:ph type="title"/>
          </p:nvPr>
        </p:nvSpPr>
        <p:spPr>
          <a:xfrm>
            <a:off x="720000" y="407520"/>
            <a:ext cx="7703640" cy="609840"/>
          </a:xfrm>
          <a:prstGeom prst="rect">
            <a:avLst/>
          </a:prstGeom>
          <a:noFill/>
          <a:ln w="0">
            <a:noFill/>
          </a:ln>
        </p:spPr>
        <p:txBody>
          <a:bodyPr lIns="91440" tIns="91440" rIns="91440" bIns="91440" anchor="ctr">
            <a:noAutofit/>
          </a:bodyPr>
          <a:lstStyle/>
          <a:p>
            <a:pPr indent="0">
              <a:buNone/>
            </a:pPr>
            <a:r>
              <a:rPr lang="fr-FR" sz="2600" b="0" strike="noStrike" spc="-1">
                <a:solidFill>
                  <a:schemeClr val="dk1"/>
                </a:solidFill>
                <a:latin typeface="Arial"/>
              </a:rPr>
              <a:t>Click to edit the title text format</a:t>
            </a:r>
          </a:p>
        </p:txBody>
      </p:sp>
      <p:grpSp>
        <p:nvGrpSpPr>
          <p:cNvPr id="101" name="Google Shape;211;p21"/>
          <p:cNvGrpSpPr/>
          <p:nvPr/>
        </p:nvGrpSpPr>
        <p:grpSpPr>
          <a:xfrm>
            <a:off x="-21600" y="272880"/>
            <a:ext cx="9187200" cy="4597560"/>
            <a:chOff x="-21600" y="272880"/>
            <a:chExt cx="9187200" cy="4597560"/>
          </a:xfrm>
        </p:grpSpPr>
        <p:cxnSp>
          <p:nvCxnSpPr>
            <p:cNvPr id="102" name="Google Shape;212;p21"/>
            <p:cNvCxnSpPr/>
            <p:nvPr/>
          </p:nvCxnSpPr>
          <p:spPr>
            <a:xfrm flipH="1">
              <a:off x="-21600" y="272880"/>
              <a:ext cx="9187200" cy="360"/>
            </a:xfrm>
            <a:prstGeom prst="straightConnector1">
              <a:avLst/>
            </a:prstGeom>
            <a:ln w="9525">
              <a:solidFill>
                <a:srgbClr val="262425"/>
              </a:solidFill>
              <a:round/>
            </a:ln>
          </p:spPr>
        </p:cxnSp>
        <p:cxnSp>
          <p:nvCxnSpPr>
            <p:cNvPr id="103" name="Google Shape;213;p21"/>
            <p:cNvCxnSpPr/>
            <p:nvPr/>
          </p:nvCxnSpPr>
          <p:spPr>
            <a:xfrm flipH="1">
              <a:off x="-21240" y="4870440"/>
              <a:ext cx="9187200" cy="360"/>
            </a:xfrm>
            <a:prstGeom prst="straightConnector1">
              <a:avLst/>
            </a:prstGeom>
            <a:ln w="9525">
              <a:solidFill>
                <a:srgbClr val="262425"/>
              </a:solidFill>
              <a:round/>
            </a:ln>
          </p:spPr>
        </p:cxnSp>
      </p:grpSp>
      <p:grpSp>
        <p:nvGrpSpPr>
          <p:cNvPr id="104" name="Google Shape;214;p21"/>
          <p:cNvGrpSpPr/>
          <p:nvPr/>
        </p:nvGrpSpPr>
        <p:grpSpPr>
          <a:xfrm>
            <a:off x="-681480" y="-990720"/>
            <a:ext cx="10142640" cy="6664320"/>
            <a:chOff x="-681480" y="-990720"/>
            <a:chExt cx="10142640" cy="6664320"/>
          </a:xfrm>
        </p:grpSpPr>
        <p:grpSp>
          <p:nvGrpSpPr>
            <p:cNvPr id="105" name="Google Shape;215;p21"/>
            <p:cNvGrpSpPr/>
            <p:nvPr/>
          </p:nvGrpSpPr>
          <p:grpSpPr>
            <a:xfrm>
              <a:off x="8179560" y="4392000"/>
              <a:ext cx="1281600" cy="1281600"/>
              <a:chOff x="8179560" y="4392000"/>
              <a:chExt cx="1281600" cy="1281600"/>
            </a:xfrm>
          </p:grpSpPr>
          <p:sp>
            <p:nvSpPr>
              <p:cNvPr id="106" name="Google Shape;216;p21"/>
              <p:cNvSpPr/>
              <p:nvPr/>
            </p:nvSpPr>
            <p:spPr>
              <a:xfrm>
                <a:off x="8179560" y="4392000"/>
                <a:ext cx="1281600" cy="1281600"/>
              </a:xfrm>
              <a:prstGeom prst="ellipse">
                <a:avLst/>
              </a:prstGeom>
              <a:noFill/>
              <a:ln w="9525">
                <a:solidFill>
                  <a:srgbClr val="262425"/>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07" name="Google Shape;217;p21"/>
              <p:cNvSpPr/>
              <p:nvPr/>
            </p:nvSpPr>
            <p:spPr>
              <a:xfrm>
                <a:off x="8415000" y="4627440"/>
                <a:ext cx="811080" cy="811080"/>
              </a:xfrm>
              <a:prstGeom prst="ellipse">
                <a:avLst/>
              </a:prstGeom>
              <a:solidFill>
                <a:srgbClr val="4A86E8">
                  <a:alpha val="27000"/>
                </a:srgbClr>
              </a:solidFill>
              <a:ln w="9525">
                <a:solidFill>
                  <a:srgbClr val="4A86E8"/>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
          <p:nvSpPr>
            <p:cNvPr id="108" name="Google Shape;218;p21"/>
            <p:cNvSpPr/>
            <p:nvPr/>
          </p:nvSpPr>
          <p:spPr>
            <a:xfrm>
              <a:off x="-681480" y="-990720"/>
              <a:ext cx="1733040" cy="1733040"/>
            </a:xfrm>
            <a:prstGeom prst="ellipse">
              <a:avLst/>
            </a:prstGeom>
            <a:noFill/>
            <a:ln w="9525">
              <a:solidFill>
                <a:srgbClr val="262425"/>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9" name="PlaceHolder 1"/>
          <p:cNvSpPr>
            <a:spLocks noGrp="1"/>
          </p:cNvSpPr>
          <p:nvPr>
            <p:ph type="title"/>
          </p:nvPr>
        </p:nvSpPr>
        <p:spPr>
          <a:xfrm>
            <a:off x="720000" y="407520"/>
            <a:ext cx="7703640" cy="609840"/>
          </a:xfrm>
          <a:prstGeom prst="rect">
            <a:avLst/>
          </a:prstGeom>
          <a:noFill/>
          <a:ln w="0">
            <a:noFill/>
          </a:ln>
        </p:spPr>
        <p:txBody>
          <a:bodyPr lIns="91440" tIns="91440" rIns="91440" bIns="91440" anchor="ctr">
            <a:noAutofit/>
          </a:bodyPr>
          <a:lstStyle/>
          <a:p>
            <a:pPr indent="0">
              <a:buNone/>
            </a:pPr>
            <a:r>
              <a:rPr lang="fr-FR" sz="2600" b="0" strike="noStrike" spc="-1">
                <a:solidFill>
                  <a:schemeClr val="dk1"/>
                </a:solidFill>
                <a:latin typeface="Arial"/>
              </a:rPr>
              <a:t>Click to edit the title text format</a:t>
            </a:r>
          </a:p>
        </p:txBody>
      </p:sp>
      <p:grpSp>
        <p:nvGrpSpPr>
          <p:cNvPr id="110" name="Google Shape;233;p22"/>
          <p:cNvGrpSpPr/>
          <p:nvPr/>
        </p:nvGrpSpPr>
        <p:grpSpPr>
          <a:xfrm>
            <a:off x="-21600" y="272880"/>
            <a:ext cx="9187200" cy="4597560"/>
            <a:chOff x="-21600" y="272880"/>
            <a:chExt cx="9187200" cy="4597560"/>
          </a:xfrm>
        </p:grpSpPr>
        <p:cxnSp>
          <p:nvCxnSpPr>
            <p:cNvPr id="111" name="Google Shape;234;p22"/>
            <p:cNvCxnSpPr/>
            <p:nvPr/>
          </p:nvCxnSpPr>
          <p:spPr>
            <a:xfrm flipH="1">
              <a:off x="-21600" y="272880"/>
              <a:ext cx="9187200" cy="360"/>
            </a:xfrm>
            <a:prstGeom prst="straightConnector1">
              <a:avLst/>
            </a:prstGeom>
            <a:ln w="9525">
              <a:solidFill>
                <a:srgbClr val="262425"/>
              </a:solidFill>
              <a:round/>
            </a:ln>
          </p:spPr>
        </p:cxnSp>
        <p:cxnSp>
          <p:nvCxnSpPr>
            <p:cNvPr id="112" name="Google Shape;235;p22"/>
            <p:cNvCxnSpPr/>
            <p:nvPr/>
          </p:nvCxnSpPr>
          <p:spPr>
            <a:xfrm flipH="1">
              <a:off x="-21240" y="4870440"/>
              <a:ext cx="9187200" cy="360"/>
            </a:xfrm>
            <a:prstGeom prst="straightConnector1">
              <a:avLst/>
            </a:prstGeom>
            <a:ln w="9525">
              <a:solidFill>
                <a:srgbClr val="262425"/>
              </a:solidFill>
              <a:round/>
            </a:ln>
          </p:spPr>
        </p:cxnSp>
      </p:grpSp>
      <p:grpSp>
        <p:nvGrpSpPr>
          <p:cNvPr id="113" name="Google Shape;236;p22"/>
          <p:cNvGrpSpPr/>
          <p:nvPr/>
        </p:nvGrpSpPr>
        <p:grpSpPr>
          <a:xfrm>
            <a:off x="-1183320" y="-298080"/>
            <a:ext cx="11325960" cy="3736080"/>
            <a:chOff x="-1183320" y="-298080"/>
            <a:chExt cx="11325960" cy="3736080"/>
          </a:xfrm>
        </p:grpSpPr>
        <p:grpSp>
          <p:nvGrpSpPr>
            <p:cNvPr id="114" name="Google Shape;237;p22"/>
            <p:cNvGrpSpPr/>
            <p:nvPr/>
          </p:nvGrpSpPr>
          <p:grpSpPr>
            <a:xfrm>
              <a:off x="8430480" y="-298080"/>
              <a:ext cx="1712160" cy="1712160"/>
              <a:chOff x="8430480" y="-298080"/>
              <a:chExt cx="1712160" cy="1712160"/>
            </a:xfrm>
          </p:grpSpPr>
          <p:sp>
            <p:nvSpPr>
              <p:cNvPr id="115" name="Google Shape;238;p22"/>
              <p:cNvSpPr/>
              <p:nvPr/>
            </p:nvSpPr>
            <p:spPr>
              <a:xfrm>
                <a:off x="8430480" y="-298080"/>
                <a:ext cx="1712160" cy="1712160"/>
              </a:xfrm>
              <a:prstGeom prst="ellipse">
                <a:avLst/>
              </a:prstGeom>
              <a:noFill/>
              <a:ln w="9525">
                <a:solidFill>
                  <a:srgbClr val="262425"/>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16" name="Google Shape;239;p22"/>
              <p:cNvSpPr/>
              <p:nvPr/>
            </p:nvSpPr>
            <p:spPr>
              <a:xfrm>
                <a:off x="8744760" y="16200"/>
                <a:ext cx="1083600" cy="1083600"/>
              </a:xfrm>
              <a:prstGeom prst="ellipse">
                <a:avLst/>
              </a:prstGeom>
              <a:solidFill>
                <a:srgbClr val="4A86E8">
                  <a:alpha val="27000"/>
                </a:srgbClr>
              </a:solidFill>
              <a:ln w="9525">
                <a:solidFill>
                  <a:srgbClr val="4A86E8"/>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
          <p:nvSpPr>
            <p:cNvPr id="117" name="Google Shape;240;p22"/>
            <p:cNvSpPr/>
            <p:nvPr/>
          </p:nvSpPr>
          <p:spPr>
            <a:xfrm>
              <a:off x="-1183320" y="1704960"/>
              <a:ext cx="1733040" cy="1733040"/>
            </a:xfrm>
            <a:prstGeom prst="ellipse">
              <a:avLst/>
            </a:prstGeom>
            <a:noFill/>
            <a:ln w="9525">
              <a:solidFill>
                <a:srgbClr val="262425"/>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8" name="PlaceHolder 1"/>
          <p:cNvSpPr>
            <a:spLocks noGrp="1"/>
          </p:cNvSpPr>
          <p:nvPr>
            <p:ph type="title"/>
          </p:nvPr>
        </p:nvSpPr>
        <p:spPr>
          <a:xfrm>
            <a:off x="801000" y="577440"/>
            <a:ext cx="3951360" cy="768600"/>
          </a:xfrm>
          <a:prstGeom prst="rect">
            <a:avLst/>
          </a:prstGeom>
          <a:solidFill>
            <a:schemeClr val="dk1"/>
          </a:solidFill>
          <a:ln w="9360">
            <a:solidFill>
              <a:schemeClr val="dk1"/>
            </a:solidFill>
            <a:round/>
          </a:ln>
        </p:spPr>
        <p:txBody>
          <a:bodyPr lIns="91440" tIns="91440" rIns="91440" bIns="91440" anchor="ctr">
            <a:noAutofit/>
          </a:bodyPr>
          <a:lstStyle/>
          <a:p>
            <a:pPr indent="0" algn="ctr">
              <a:lnSpc>
                <a:spcPct val="100000"/>
              </a:lnSpc>
              <a:buNone/>
            </a:pPr>
            <a:r>
              <a:rPr lang="fr-FR" sz="5000" b="0" strike="noStrike" spc="-1">
                <a:solidFill>
                  <a:schemeClr val="lt1"/>
                </a:solidFill>
                <a:latin typeface="Asap"/>
                <a:ea typeface="Asap"/>
              </a:rPr>
              <a:t>xx%</a:t>
            </a:r>
            <a:endParaRPr lang="fr-FR" sz="5000" b="0" strike="noStrike" spc="-1">
              <a:solidFill>
                <a:schemeClr val="dk1"/>
              </a:solidFill>
              <a:latin typeface="Arial"/>
            </a:endParaRPr>
          </a:p>
        </p:txBody>
      </p:sp>
      <p:sp>
        <p:nvSpPr>
          <p:cNvPr id="119" name="PlaceHolder 2"/>
          <p:cNvSpPr>
            <a:spLocks noGrp="1"/>
          </p:cNvSpPr>
          <p:nvPr>
            <p:ph type="title"/>
          </p:nvPr>
        </p:nvSpPr>
        <p:spPr>
          <a:xfrm>
            <a:off x="801000" y="1966680"/>
            <a:ext cx="3951360" cy="768600"/>
          </a:xfrm>
          <a:prstGeom prst="rect">
            <a:avLst/>
          </a:prstGeom>
          <a:solidFill>
            <a:schemeClr val="dk1"/>
          </a:solidFill>
          <a:ln w="9360">
            <a:solidFill>
              <a:schemeClr val="dk1"/>
            </a:solidFill>
            <a:round/>
          </a:ln>
        </p:spPr>
        <p:txBody>
          <a:bodyPr lIns="91440" tIns="91440" rIns="91440" bIns="91440" anchor="ctr">
            <a:noAutofit/>
          </a:bodyPr>
          <a:lstStyle/>
          <a:p>
            <a:pPr indent="0" algn="ctr">
              <a:lnSpc>
                <a:spcPct val="100000"/>
              </a:lnSpc>
              <a:buNone/>
            </a:pPr>
            <a:r>
              <a:rPr lang="fr-FR" sz="5000" b="0" strike="noStrike" spc="-1">
                <a:solidFill>
                  <a:schemeClr val="lt1"/>
                </a:solidFill>
                <a:latin typeface="Asap"/>
                <a:ea typeface="Asap"/>
              </a:rPr>
              <a:t>xx%</a:t>
            </a:r>
            <a:endParaRPr lang="fr-FR" sz="5000" b="0" strike="noStrike" spc="-1">
              <a:solidFill>
                <a:schemeClr val="dk1"/>
              </a:solidFill>
              <a:latin typeface="Arial"/>
            </a:endParaRPr>
          </a:p>
        </p:txBody>
      </p:sp>
      <p:sp>
        <p:nvSpPr>
          <p:cNvPr id="120" name="PlaceHolder 3"/>
          <p:cNvSpPr>
            <a:spLocks noGrp="1"/>
          </p:cNvSpPr>
          <p:nvPr>
            <p:ph type="title"/>
          </p:nvPr>
        </p:nvSpPr>
        <p:spPr>
          <a:xfrm>
            <a:off x="801000" y="3355920"/>
            <a:ext cx="3951360" cy="768600"/>
          </a:xfrm>
          <a:prstGeom prst="rect">
            <a:avLst/>
          </a:prstGeom>
          <a:solidFill>
            <a:schemeClr val="dk1"/>
          </a:solidFill>
          <a:ln w="9360">
            <a:solidFill>
              <a:schemeClr val="dk1"/>
            </a:solidFill>
            <a:round/>
          </a:ln>
        </p:spPr>
        <p:txBody>
          <a:bodyPr lIns="91440" tIns="91440" rIns="91440" bIns="91440" anchor="ctr">
            <a:noAutofit/>
          </a:bodyPr>
          <a:lstStyle/>
          <a:p>
            <a:pPr indent="0" algn="ctr">
              <a:lnSpc>
                <a:spcPct val="100000"/>
              </a:lnSpc>
              <a:buNone/>
            </a:pPr>
            <a:r>
              <a:rPr lang="fr-FR" sz="5000" b="0" strike="noStrike" spc="-1">
                <a:solidFill>
                  <a:schemeClr val="lt1"/>
                </a:solidFill>
                <a:latin typeface="Asap"/>
                <a:ea typeface="Asap"/>
              </a:rPr>
              <a:t>xx%</a:t>
            </a:r>
            <a:endParaRPr lang="fr-FR" sz="5000" b="0" strike="noStrike" spc="-1">
              <a:solidFill>
                <a:schemeClr val="dk1"/>
              </a:solidFill>
              <a:latin typeface="Arial"/>
            </a:endParaRPr>
          </a:p>
        </p:txBody>
      </p:sp>
      <p:grpSp>
        <p:nvGrpSpPr>
          <p:cNvPr id="121" name="Google Shape;248;p23"/>
          <p:cNvGrpSpPr/>
          <p:nvPr/>
        </p:nvGrpSpPr>
        <p:grpSpPr>
          <a:xfrm>
            <a:off x="-21600" y="272880"/>
            <a:ext cx="9187200" cy="4597560"/>
            <a:chOff x="-21600" y="272880"/>
            <a:chExt cx="9187200" cy="4597560"/>
          </a:xfrm>
        </p:grpSpPr>
        <p:cxnSp>
          <p:nvCxnSpPr>
            <p:cNvPr id="122" name="Google Shape;249;p23"/>
            <p:cNvCxnSpPr/>
            <p:nvPr/>
          </p:nvCxnSpPr>
          <p:spPr>
            <a:xfrm flipH="1">
              <a:off x="-21600" y="272880"/>
              <a:ext cx="9187200" cy="360"/>
            </a:xfrm>
            <a:prstGeom prst="straightConnector1">
              <a:avLst/>
            </a:prstGeom>
            <a:ln w="9525">
              <a:solidFill>
                <a:srgbClr val="262425"/>
              </a:solidFill>
              <a:round/>
            </a:ln>
          </p:spPr>
        </p:cxnSp>
        <p:cxnSp>
          <p:nvCxnSpPr>
            <p:cNvPr id="123" name="Google Shape;250;p23"/>
            <p:cNvCxnSpPr/>
            <p:nvPr/>
          </p:nvCxnSpPr>
          <p:spPr>
            <a:xfrm flipH="1">
              <a:off x="-21240" y="4870440"/>
              <a:ext cx="9187200" cy="360"/>
            </a:xfrm>
            <a:prstGeom prst="straightConnector1">
              <a:avLst/>
            </a:prstGeom>
            <a:ln w="9525">
              <a:solidFill>
                <a:srgbClr val="262425"/>
              </a:solidFill>
              <a:round/>
            </a:ln>
          </p:spPr>
        </p:cxnSp>
      </p:grpSp>
      <p:sp>
        <p:nvSpPr>
          <p:cNvPr id="124" name="Google Shape;251;p23"/>
          <p:cNvSpPr/>
          <p:nvPr/>
        </p:nvSpPr>
        <p:spPr>
          <a:xfrm>
            <a:off x="-412200" y="-241560"/>
            <a:ext cx="1125360" cy="1125360"/>
          </a:xfrm>
          <a:prstGeom prst="ellipse">
            <a:avLst/>
          </a:prstGeom>
          <a:solidFill>
            <a:srgbClr val="4A86E8">
              <a:alpha val="27000"/>
            </a:srgbClr>
          </a:solidFill>
          <a:ln w="9525">
            <a:solidFill>
              <a:srgbClr val="4A86E8"/>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32" name="Google Shape;261;p25"/>
          <p:cNvGrpSpPr/>
          <p:nvPr/>
        </p:nvGrpSpPr>
        <p:grpSpPr>
          <a:xfrm>
            <a:off x="-21600" y="272880"/>
            <a:ext cx="9187200" cy="4597560"/>
            <a:chOff x="-21600" y="272880"/>
            <a:chExt cx="9187200" cy="4597560"/>
          </a:xfrm>
        </p:grpSpPr>
        <p:cxnSp>
          <p:nvCxnSpPr>
            <p:cNvPr id="133" name="Google Shape;262;p25"/>
            <p:cNvCxnSpPr/>
            <p:nvPr/>
          </p:nvCxnSpPr>
          <p:spPr>
            <a:xfrm flipH="1">
              <a:off x="-21600" y="272880"/>
              <a:ext cx="9187200" cy="360"/>
            </a:xfrm>
            <a:prstGeom prst="straightConnector1">
              <a:avLst/>
            </a:prstGeom>
            <a:ln w="9525">
              <a:solidFill>
                <a:srgbClr val="262425"/>
              </a:solidFill>
              <a:round/>
            </a:ln>
          </p:spPr>
        </p:cxnSp>
        <p:cxnSp>
          <p:nvCxnSpPr>
            <p:cNvPr id="134" name="Google Shape;263;p25"/>
            <p:cNvCxnSpPr/>
            <p:nvPr/>
          </p:nvCxnSpPr>
          <p:spPr>
            <a:xfrm flipH="1">
              <a:off x="-21240" y="4870440"/>
              <a:ext cx="9187200" cy="360"/>
            </a:xfrm>
            <a:prstGeom prst="straightConnector1">
              <a:avLst/>
            </a:prstGeom>
            <a:ln w="9525">
              <a:solidFill>
                <a:srgbClr val="262425"/>
              </a:solidFill>
              <a:round/>
            </a:ln>
          </p:spPr>
        </p:cxnSp>
      </p:grpSp>
      <p:grpSp>
        <p:nvGrpSpPr>
          <p:cNvPr id="135" name="Google Shape;264;p25"/>
          <p:cNvGrpSpPr/>
          <p:nvPr/>
        </p:nvGrpSpPr>
        <p:grpSpPr>
          <a:xfrm>
            <a:off x="-1219680" y="-5901120"/>
            <a:ext cx="10951920" cy="11505240"/>
            <a:chOff x="-1219680" y="-5901120"/>
            <a:chExt cx="10951920" cy="11505240"/>
          </a:xfrm>
        </p:grpSpPr>
        <p:grpSp>
          <p:nvGrpSpPr>
            <p:cNvPr id="136" name="Google Shape;265;p25"/>
            <p:cNvGrpSpPr/>
            <p:nvPr/>
          </p:nvGrpSpPr>
          <p:grpSpPr>
            <a:xfrm>
              <a:off x="-1219680" y="-5901120"/>
              <a:ext cx="7369560" cy="7369560"/>
              <a:chOff x="-1219680" y="-5901120"/>
              <a:chExt cx="7369560" cy="7369560"/>
            </a:xfrm>
          </p:grpSpPr>
          <p:sp>
            <p:nvSpPr>
              <p:cNvPr id="137" name="Google Shape;266;p25"/>
              <p:cNvSpPr/>
              <p:nvPr/>
            </p:nvSpPr>
            <p:spPr>
              <a:xfrm>
                <a:off x="-1219680" y="-5901120"/>
                <a:ext cx="7369560" cy="7369560"/>
              </a:xfrm>
              <a:prstGeom prst="ellipse">
                <a:avLst/>
              </a:prstGeom>
              <a:noFill/>
              <a:ln w="9525">
                <a:solidFill>
                  <a:srgbClr val="262425"/>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8" name="Google Shape;267;p25"/>
              <p:cNvSpPr/>
              <p:nvPr/>
            </p:nvSpPr>
            <p:spPr>
              <a:xfrm>
                <a:off x="133200" y="-4548240"/>
                <a:ext cx="4664160" cy="4664160"/>
              </a:xfrm>
              <a:prstGeom prst="ellipse">
                <a:avLst/>
              </a:prstGeom>
              <a:solidFill>
                <a:srgbClr val="4A86E8">
                  <a:alpha val="27000"/>
                </a:srgbClr>
              </a:solidFill>
              <a:ln w="9525">
                <a:solidFill>
                  <a:srgbClr val="4A86E8"/>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
          <p:nvSpPr>
            <p:cNvPr id="139" name="Google Shape;268;p25"/>
            <p:cNvSpPr/>
            <p:nvPr/>
          </p:nvSpPr>
          <p:spPr>
            <a:xfrm>
              <a:off x="7318440" y="3190320"/>
              <a:ext cx="2413800" cy="2413800"/>
            </a:xfrm>
            <a:prstGeom prst="ellipse">
              <a:avLst/>
            </a:prstGeom>
            <a:noFill/>
            <a:ln w="9525">
              <a:solidFill>
                <a:srgbClr val="262425"/>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40" name="Google Shape;270;p26"/>
          <p:cNvGrpSpPr/>
          <p:nvPr/>
        </p:nvGrpSpPr>
        <p:grpSpPr>
          <a:xfrm>
            <a:off x="-21600" y="272880"/>
            <a:ext cx="9187200" cy="4597560"/>
            <a:chOff x="-21600" y="272880"/>
            <a:chExt cx="9187200" cy="4597560"/>
          </a:xfrm>
        </p:grpSpPr>
        <p:cxnSp>
          <p:nvCxnSpPr>
            <p:cNvPr id="141" name="Google Shape;271;p26"/>
            <p:cNvCxnSpPr/>
            <p:nvPr/>
          </p:nvCxnSpPr>
          <p:spPr>
            <a:xfrm flipH="1">
              <a:off x="-21600" y="272880"/>
              <a:ext cx="9187200" cy="360"/>
            </a:xfrm>
            <a:prstGeom prst="straightConnector1">
              <a:avLst/>
            </a:prstGeom>
            <a:ln w="9525">
              <a:solidFill>
                <a:srgbClr val="262425"/>
              </a:solidFill>
              <a:round/>
            </a:ln>
          </p:spPr>
        </p:cxnSp>
        <p:cxnSp>
          <p:nvCxnSpPr>
            <p:cNvPr id="142" name="Google Shape;272;p26"/>
            <p:cNvCxnSpPr/>
            <p:nvPr/>
          </p:nvCxnSpPr>
          <p:spPr>
            <a:xfrm flipH="1">
              <a:off x="-21240" y="4870440"/>
              <a:ext cx="9187200" cy="360"/>
            </a:xfrm>
            <a:prstGeom prst="straightConnector1">
              <a:avLst/>
            </a:prstGeom>
            <a:ln w="9525">
              <a:solidFill>
                <a:srgbClr val="262425"/>
              </a:solidFill>
              <a:round/>
            </a:ln>
          </p:spPr>
        </p:cxnSp>
      </p:grpSp>
      <p:grpSp>
        <p:nvGrpSpPr>
          <p:cNvPr id="143" name="Google Shape;273;p26"/>
          <p:cNvGrpSpPr/>
          <p:nvPr/>
        </p:nvGrpSpPr>
        <p:grpSpPr>
          <a:xfrm>
            <a:off x="-1074600" y="-5348880"/>
            <a:ext cx="14462280" cy="11532600"/>
            <a:chOff x="-1074600" y="-5348880"/>
            <a:chExt cx="14462280" cy="11532600"/>
          </a:xfrm>
        </p:grpSpPr>
        <p:grpSp>
          <p:nvGrpSpPr>
            <p:cNvPr id="144" name="Google Shape;274;p26"/>
            <p:cNvGrpSpPr/>
            <p:nvPr/>
          </p:nvGrpSpPr>
          <p:grpSpPr>
            <a:xfrm>
              <a:off x="-1074600" y="3681360"/>
              <a:ext cx="2502360" cy="2502360"/>
              <a:chOff x="-1074600" y="3681360"/>
              <a:chExt cx="2502360" cy="2502360"/>
            </a:xfrm>
          </p:grpSpPr>
          <p:sp>
            <p:nvSpPr>
              <p:cNvPr id="145" name="Google Shape;275;p26"/>
              <p:cNvSpPr/>
              <p:nvPr/>
            </p:nvSpPr>
            <p:spPr>
              <a:xfrm>
                <a:off x="-1074600" y="3681360"/>
                <a:ext cx="2502360" cy="2502360"/>
              </a:xfrm>
              <a:prstGeom prst="ellipse">
                <a:avLst/>
              </a:prstGeom>
              <a:noFill/>
              <a:ln w="9525">
                <a:solidFill>
                  <a:srgbClr val="262425"/>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6" name="Google Shape;276;p26"/>
              <p:cNvSpPr/>
              <p:nvPr/>
            </p:nvSpPr>
            <p:spPr>
              <a:xfrm>
                <a:off x="-615240" y="4140720"/>
                <a:ext cx="1583640" cy="1583640"/>
              </a:xfrm>
              <a:prstGeom prst="ellipse">
                <a:avLst/>
              </a:prstGeom>
              <a:solidFill>
                <a:srgbClr val="4A86E8">
                  <a:alpha val="27000"/>
                </a:srgbClr>
              </a:solidFill>
              <a:ln w="9525">
                <a:solidFill>
                  <a:srgbClr val="4A86E8"/>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
          <p:nvSpPr>
            <p:cNvPr id="147" name="Google Shape;277;p26"/>
            <p:cNvSpPr/>
            <p:nvPr/>
          </p:nvSpPr>
          <p:spPr>
            <a:xfrm>
              <a:off x="6062040" y="-5348880"/>
              <a:ext cx="7325640" cy="7325640"/>
            </a:xfrm>
            <a:prstGeom prst="ellipse">
              <a:avLst/>
            </a:prstGeom>
            <a:noFill/>
            <a:ln w="9525">
              <a:solidFill>
                <a:srgbClr val="262425"/>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48" name="PlaceHolder 1"/>
          <p:cNvSpPr>
            <a:spLocks noGrp="1"/>
          </p:cNvSpPr>
          <p:nvPr>
            <p:ph type="body"/>
          </p:nvPr>
        </p:nvSpPr>
        <p:spPr>
          <a:xfrm>
            <a:off x="720000" y="1168200"/>
            <a:ext cx="7703640" cy="36612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200" b="0" strike="noStrike" spc="-1">
                <a:solidFill>
                  <a:srgbClr val="000000"/>
                </a:solidFill>
                <a:latin typeface="Arial"/>
              </a:rPr>
              <a:t>Seventh Outline Level</a:t>
            </a:r>
          </a:p>
        </p:txBody>
      </p:sp>
      <p:sp>
        <p:nvSpPr>
          <p:cNvPr id="149" name="PlaceHolder 2"/>
          <p:cNvSpPr>
            <a:spLocks noGrp="1"/>
          </p:cNvSpPr>
          <p:nvPr>
            <p:ph type="title"/>
          </p:nvPr>
        </p:nvSpPr>
        <p:spPr>
          <a:xfrm>
            <a:off x="720000" y="407520"/>
            <a:ext cx="7703640" cy="609840"/>
          </a:xfrm>
          <a:prstGeom prst="rect">
            <a:avLst/>
          </a:prstGeom>
          <a:noFill/>
          <a:ln w="0">
            <a:noFill/>
          </a:ln>
        </p:spPr>
        <p:txBody>
          <a:bodyPr lIns="91440" tIns="91440" rIns="91440" bIns="91440" anchor="ctr">
            <a:noAutofit/>
          </a:bodyPr>
          <a:lstStyle/>
          <a:p>
            <a:pPr indent="0">
              <a:buNone/>
            </a:pPr>
            <a:r>
              <a:rPr lang="fr-FR" sz="2600" b="0" strike="noStrike" spc="-1">
                <a:solidFill>
                  <a:schemeClr val="dk1"/>
                </a:solidFill>
                <a:latin typeface="Arial"/>
              </a:rPr>
              <a:t>Click to edit the title text format</a:t>
            </a:r>
          </a:p>
        </p:txBody>
      </p:sp>
      <p:grpSp>
        <p:nvGrpSpPr>
          <p:cNvPr id="150" name="Google Shape;25;p4"/>
          <p:cNvGrpSpPr/>
          <p:nvPr/>
        </p:nvGrpSpPr>
        <p:grpSpPr>
          <a:xfrm>
            <a:off x="-21600" y="272880"/>
            <a:ext cx="9187200" cy="4597560"/>
            <a:chOff x="-21600" y="272880"/>
            <a:chExt cx="9187200" cy="4597560"/>
          </a:xfrm>
        </p:grpSpPr>
        <p:cxnSp>
          <p:nvCxnSpPr>
            <p:cNvPr id="151" name="Google Shape;26;p4"/>
            <p:cNvCxnSpPr/>
            <p:nvPr/>
          </p:nvCxnSpPr>
          <p:spPr>
            <a:xfrm flipH="1">
              <a:off x="-21600" y="272880"/>
              <a:ext cx="9187200" cy="360"/>
            </a:xfrm>
            <a:prstGeom prst="straightConnector1">
              <a:avLst/>
            </a:prstGeom>
            <a:ln w="9525">
              <a:solidFill>
                <a:srgbClr val="262425"/>
              </a:solidFill>
              <a:round/>
            </a:ln>
          </p:spPr>
        </p:cxnSp>
        <p:cxnSp>
          <p:nvCxnSpPr>
            <p:cNvPr id="152" name="Google Shape;27;p4"/>
            <p:cNvCxnSpPr/>
            <p:nvPr/>
          </p:nvCxnSpPr>
          <p:spPr>
            <a:xfrm flipH="1">
              <a:off x="-21240" y="4870440"/>
              <a:ext cx="9187200" cy="360"/>
            </a:xfrm>
            <a:prstGeom prst="straightConnector1">
              <a:avLst/>
            </a:prstGeom>
            <a:ln w="9525">
              <a:solidFill>
                <a:srgbClr val="262425"/>
              </a:solidFill>
              <a:round/>
            </a:ln>
          </p:spPr>
        </p:cxnSp>
      </p:grpSp>
      <p:grpSp>
        <p:nvGrpSpPr>
          <p:cNvPr id="153" name="Google Shape;28;p4"/>
          <p:cNvGrpSpPr/>
          <p:nvPr/>
        </p:nvGrpSpPr>
        <p:grpSpPr>
          <a:xfrm>
            <a:off x="-738720" y="-918000"/>
            <a:ext cx="10744200" cy="7011720"/>
            <a:chOff x="-738720" y="-918000"/>
            <a:chExt cx="10744200" cy="7011720"/>
          </a:xfrm>
        </p:grpSpPr>
        <p:sp>
          <p:nvSpPr>
            <p:cNvPr id="154" name="Google Shape;29;p4"/>
            <p:cNvSpPr/>
            <p:nvPr/>
          </p:nvSpPr>
          <p:spPr>
            <a:xfrm>
              <a:off x="-738720" y="-918000"/>
              <a:ext cx="1733040" cy="1733040"/>
            </a:xfrm>
            <a:prstGeom prst="ellipse">
              <a:avLst/>
            </a:prstGeom>
            <a:noFill/>
            <a:ln w="9525">
              <a:solidFill>
                <a:srgbClr val="262425"/>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nvGrpSpPr>
            <p:cNvPr id="155" name="Google Shape;30;p4"/>
            <p:cNvGrpSpPr/>
            <p:nvPr/>
          </p:nvGrpSpPr>
          <p:grpSpPr>
            <a:xfrm>
              <a:off x="8293320" y="4381560"/>
              <a:ext cx="1712160" cy="1712160"/>
              <a:chOff x="8293320" y="4381560"/>
              <a:chExt cx="1712160" cy="1712160"/>
            </a:xfrm>
          </p:grpSpPr>
          <p:sp>
            <p:nvSpPr>
              <p:cNvPr id="156" name="Google Shape;31;p4"/>
              <p:cNvSpPr/>
              <p:nvPr/>
            </p:nvSpPr>
            <p:spPr>
              <a:xfrm>
                <a:off x="8293320" y="4381560"/>
                <a:ext cx="1712160" cy="1712160"/>
              </a:xfrm>
              <a:prstGeom prst="ellipse">
                <a:avLst/>
              </a:prstGeom>
              <a:noFill/>
              <a:ln w="9525">
                <a:solidFill>
                  <a:srgbClr val="262425"/>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7" name="Google Shape;32;p4"/>
              <p:cNvSpPr/>
              <p:nvPr/>
            </p:nvSpPr>
            <p:spPr>
              <a:xfrm>
                <a:off x="8607600" y="4695840"/>
                <a:ext cx="1083600" cy="1083600"/>
              </a:xfrm>
              <a:prstGeom prst="ellipse">
                <a:avLst/>
              </a:prstGeom>
              <a:solidFill>
                <a:srgbClr val="4A86E8">
                  <a:alpha val="27000"/>
                </a:srgbClr>
              </a:solidFill>
              <a:ln w="9525">
                <a:solidFill>
                  <a:srgbClr val="4A86E8"/>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60" name="PlaceHolder 1"/>
          <p:cNvSpPr>
            <a:spLocks noGrp="1"/>
          </p:cNvSpPr>
          <p:nvPr>
            <p:ph type="title"/>
          </p:nvPr>
        </p:nvSpPr>
        <p:spPr>
          <a:xfrm>
            <a:off x="720000" y="407520"/>
            <a:ext cx="7703640" cy="609840"/>
          </a:xfrm>
          <a:prstGeom prst="rect">
            <a:avLst/>
          </a:prstGeom>
          <a:noFill/>
          <a:ln w="0">
            <a:noFill/>
          </a:ln>
        </p:spPr>
        <p:txBody>
          <a:bodyPr lIns="91440" tIns="91440" rIns="91440" bIns="91440" anchor="ctr">
            <a:noAutofit/>
          </a:bodyPr>
          <a:lstStyle/>
          <a:p>
            <a:pPr indent="0">
              <a:buNone/>
            </a:pPr>
            <a:r>
              <a:rPr lang="fr-FR" sz="2600" b="0" strike="noStrike" spc="-1">
                <a:solidFill>
                  <a:schemeClr val="dk1"/>
                </a:solidFill>
                <a:latin typeface="Arial"/>
              </a:rPr>
              <a:t>Click to edit the title text format</a:t>
            </a:r>
          </a:p>
        </p:txBody>
      </p:sp>
      <p:grpSp>
        <p:nvGrpSpPr>
          <p:cNvPr id="161" name="Google Shape;39;p5"/>
          <p:cNvGrpSpPr/>
          <p:nvPr/>
        </p:nvGrpSpPr>
        <p:grpSpPr>
          <a:xfrm>
            <a:off x="-21600" y="272880"/>
            <a:ext cx="9187200" cy="4597560"/>
            <a:chOff x="-21600" y="272880"/>
            <a:chExt cx="9187200" cy="4597560"/>
          </a:xfrm>
        </p:grpSpPr>
        <p:cxnSp>
          <p:nvCxnSpPr>
            <p:cNvPr id="162" name="Google Shape;40;p5"/>
            <p:cNvCxnSpPr/>
            <p:nvPr/>
          </p:nvCxnSpPr>
          <p:spPr>
            <a:xfrm flipH="1">
              <a:off x="-21600" y="272880"/>
              <a:ext cx="9187200" cy="360"/>
            </a:xfrm>
            <a:prstGeom prst="straightConnector1">
              <a:avLst/>
            </a:prstGeom>
            <a:ln w="9525">
              <a:solidFill>
                <a:srgbClr val="262425"/>
              </a:solidFill>
              <a:round/>
            </a:ln>
          </p:spPr>
        </p:cxnSp>
        <p:cxnSp>
          <p:nvCxnSpPr>
            <p:cNvPr id="163" name="Google Shape;41;p5"/>
            <p:cNvCxnSpPr/>
            <p:nvPr/>
          </p:nvCxnSpPr>
          <p:spPr>
            <a:xfrm flipH="1">
              <a:off x="-21240" y="4870440"/>
              <a:ext cx="9187200" cy="360"/>
            </a:xfrm>
            <a:prstGeom prst="straightConnector1">
              <a:avLst/>
            </a:prstGeom>
            <a:ln w="9525">
              <a:solidFill>
                <a:srgbClr val="262425"/>
              </a:solidFill>
              <a:round/>
            </a:ln>
          </p:spPr>
        </p:cxnSp>
      </p:grpSp>
      <p:sp>
        <p:nvSpPr>
          <p:cNvPr id="164" name="Google Shape;42;p5"/>
          <p:cNvSpPr/>
          <p:nvPr/>
        </p:nvSpPr>
        <p:spPr>
          <a:xfrm>
            <a:off x="8124480" y="4360680"/>
            <a:ext cx="1733040" cy="1733040"/>
          </a:xfrm>
          <a:prstGeom prst="ellipse">
            <a:avLst/>
          </a:prstGeom>
          <a:noFill/>
          <a:ln w="9525">
            <a:solidFill>
              <a:srgbClr val="262425"/>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68" name="PlaceHolder 1"/>
          <p:cNvSpPr>
            <a:spLocks noGrp="1"/>
          </p:cNvSpPr>
          <p:nvPr>
            <p:ph type="title"/>
          </p:nvPr>
        </p:nvSpPr>
        <p:spPr>
          <a:xfrm>
            <a:off x="720000" y="407520"/>
            <a:ext cx="7703640" cy="609840"/>
          </a:xfrm>
          <a:prstGeom prst="rect">
            <a:avLst/>
          </a:prstGeom>
          <a:noFill/>
          <a:ln w="0">
            <a:noFill/>
          </a:ln>
        </p:spPr>
        <p:txBody>
          <a:bodyPr lIns="91440" tIns="91440" rIns="91440" bIns="91440" anchor="ctr">
            <a:noAutofit/>
          </a:bodyPr>
          <a:lstStyle/>
          <a:p>
            <a:pPr indent="0">
              <a:buNone/>
            </a:pPr>
            <a:r>
              <a:rPr lang="fr-FR" sz="2600" b="0" strike="noStrike" spc="-1">
                <a:solidFill>
                  <a:schemeClr val="dk1"/>
                </a:solidFill>
                <a:latin typeface="Arial"/>
              </a:rPr>
              <a:t>Click to edit the title text format</a:t>
            </a:r>
          </a:p>
        </p:txBody>
      </p:sp>
      <p:grpSp>
        <p:nvGrpSpPr>
          <p:cNvPr id="169" name="Google Shape;45;p6"/>
          <p:cNvGrpSpPr/>
          <p:nvPr/>
        </p:nvGrpSpPr>
        <p:grpSpPr>
          <a:xfrm>
            <a:off x="-21600" y="272880"/>
            <a:ext cx="9187200" cy="4597560"/>
            <a:chOff x="-21600" y="272880"/>
            <a:chExt cx="9187200" cy="4597560"/>
          </a:xfrm>
        </p:grpSpPr>
        <p:cxnSp>
          <p:nvCxnSpPr>
            <p:cNvPr id="170" name="Google Shape;46;p6"/>
            <p:cNvCxnSpPr/>
            <p:nvPr/>
          </p:nvCxnSpPr>
          <p:spPr>
            <a:xfrm flipH="1">
              <a:off x="-21600" y="272880"/>
              <a:ext cx="9187200" cy="360"/>
            </a:xfrm>
            <a:prstGeom prst="straightConnector1">
              <a:avLst/>
            </a:prstGeom>
            <a:ln w="9525">
              <a:solidFill>
                <a:srgbClr val="262425"/>
              </a:solidFill>
              <a:round/>
            </a:ln>
          </p:spPr>
        </p:cxnSp>
        <p:cxnSp>
          <p:nvCxnSpPr>
            <p:cNvPr id="171" name="Google Shape;47;p6"/>
            <p:cNvCxnSpPr/>
            <p:nvPr/>
          </p:nvCxnSpPr>
          <p:spPr>
            <a:xfrm flipH="1">
              <a:off x="-21240" y="4870440"/>
              <a:ext cx="9187200" cy="360"/>
            </a:xfrm>
            <a:prstGeom prst="straightConnector1">
              <a:avLst/>
            </a:prstGeom>
            <a:ln w="9525">
              <a:solidFill>
                <a:srgbClr val="262425"/>
              </a:solidFill>
              <a:round/>
            </a:ln>
          </p:spPr>
        </p:cxnSp>
      </p:grpSp>
      <p:grpSp>
        <p:nvGrpSpPr>
          <p:cNvPr id="172" name="Google Shape;48;p6"/>
          <p:cNvGrpSpPr/>
          <p:nvPr/>
        </p:nvGrpSpPr>
        <p:grpSpPr>
          <a:xfrm>
            <a:off x="-1183320" y="-1325880"/>
            <a:ext cx="3954240" cy="7041240"/>
            <a:chOff x="-1183320" y="-1325880"/>
            <a:chExt cx="3954240" cy="7041240"/>
          </a:xfrm>
        </p:grpSpPr>
        <p:grpSp>
          <p:nvGrpSpPr>
            <p:cNvPr id="173" name="Google Shape;49;p6"/>
            <p:cNvGrpSpPr/>
            <p:nvPr/>
          </p:nvGrpSpPr>
          <p:grpSpPr>
            <a:xfrm>
              <a:off x="1058760" y="-1325880"/>
              <a:ext cx="1712160" cy="1712160"/>
              <a:chOff x="1058760" y="-1325880"/>
              <a:chExt cx="1712160" cy="1712160"/>
            </a:xfrm>
          </p:grpSpPr>
          <p:sp>
            <p:nvSpPr>
              <p:cNvPr id="174" name="Google Shape;50;p6"/>
              <p:cNvSpPr/>
              <p:nvPr/>
            </p:nvSpPr>
            <p:spPr>
              <a:xfrm>
                <a:off x="1058760" y="-1325880"/>
                <a:ext cx="1712160" cy="1712160"/>
              </a:xfrm>
              <a:prstGeom prst="ellipse">
                <a:avLst/>
              </a:prstGeom>
              <a:noFill/>
              <a:ln w="9525">
                <a:solidFill>
                  <a:srgbClr val="262425"/>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5" name="Google Shape;51;p6"/>
              <p:cNvSpPr/>
              <p:nvPr/>
            </p:nvSpPr>
            <p:spPr>
              <a:xfrm>
                <a:off x="1373040" y="-1011240"/>
                <a:ext cx="1083600" cy="1083600"/>
              </a:xfrm>
              <a:prstGeom prst="ellipse">
                <a:avLst/>
              </a:prstGeom>
              <a:solidFill>
                <a:srgbClr val="4A86E8">
                  <a:alpha val="27000"/>
                </a:srgbClr>
              </a:solidFill>
              <a:ln w="9525">
                <a:solidFill>
                  <a:srgbClr val="4A86E8"/>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
          <p:nvSpPr>
            <p:cNvPr id="176" name="Google Shape;52;p6"/>
            <p:cNvSpPr/>
            <p:nvPr/>
          </p:nvSpPr>
          <p:spPr>
            <a:xfrm>
              <a:off x="-1183320" y="3982320"/>
              <a:ext cx="1733040" cy="1733040"/>
            </a:xfrm>
            <a:prstGeom prst="ellipse">
              <a:avLst/>
            </a:prstGeom>
            <a:noFill/>
            <a:ln w="9525">
              <a:solidFill>
                <a:srgbClr val="262425"/>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 name="PlaceHolder 1"/>
          <p:cNvSpPr>
            <a:spLocks noGrp="1"/>
          </p:cNvSpPr>
          <p:nvPr>
            <p:ph type="title"/>
          </p:nvPr>
        </p:nvSpPr>
        <p:spPr>
          <a:xfrm>
            <a:off x="2353320" y="950760"/>
            <a:ext cx="4437000" cy="1302840"/>
          </a:xfrm>
          <a:prstGeom prst="rect">
            <a:avLst/>
          </a:prstGeom>
          <a:solidFill>
            <a:schemeClr val="dk1"/>
          </a:solidFill>
          <a:ln w="9360">
            <a:solidFill>
              <a:schemeClr val="dk1"/>
            </a:solidFill>
            <a:round/>
          </a:ln>
        </p:spPr>
        <p:txBody>
          <a:bodyPr lIns="91440" tIns="91440" rIns="91440" bIns="91440" anchor="ctr">
            <a:noAutofit/>
          </a:bodyPr>
          <a:lstStyle/>
          <a:p>
            <a:pPr indent="0" algn="ctr">
              <a:lnSpc>
                <a:spcPct val="100000"/>
              </a:lnSpc>
              <a:buNone/>
            </a:pPr>
            <a:r>
              <a:rPr lang="fr-FR" sz="6500" b="0" strike="noStrike" spc="-1">
                <a:solidFill>
                  <a:schemeClr val="lt1"/>
                </a:solidFill>
                <a:latin typeface="Asap"/>
                <a:ea typeface="Asap"/>
              </a:rPr>
              <a:t>xx%</a:t>
            </a:r>
            <a:endParaRPr lang="fr-FR" sz="6500" b="0" strike="noStrike" spc="-1">
              <a:solidFill>
                <a:schemeClr val="dk1"/>
              </a:solidFill>
              <a:latin typeface="Arial"/>
            </a:endParaRPr>
          </a:p>
        </p:txBody>
      </p:sp>
      <p:grpSp>
        <p:nvGrpSpPr>
          <p:cNvPr id="9" name="Google Shape;91;p11"/>
          <p:cNvGrpSpPr/>
          <p:nvPr/>
        </p:nvGrpSpPr>
        <p:grpSpPr>
          <a:xfrm>
            <a:off x="-21600" y="272880"/>
            <a:ext cx="9187200" cy="4597560"/>
            <a:chOff x="-21600" y="272880"/>
            <a:chExt cx="9187200" cy="4597560"/>
          </a:xfrm>
        </p:grpSpPr>
        <p:cxnSp>
          <p:nvCxnSpPr>
            <p:cNvPr id="10" name="Google Shape;92;p11"/>
            <p:cNvCxnSpPr/>
            <p:nvPr/>
          </p:nvCxnSpPr>
          <p:spPr>
            <a:xfrm flipH="1">
              <a:off x="-21600" y="272880"/>
              <a:ext cx="9187200" cy="360"/>
            </a:xfrm>
            <a:prstGeom prst="straightConnector1">
              <a:avLst/>
            </a:prstGeom>
            <a:ln w="9525">
              <a:solidFill>
                <a:srgbClr val="262425"/>
              </a:solidFill>
              <a:round/>
            </a:ln>
          </p:spPr>
        </p:cxnSp>
        <p:cxnSp>
          <p:nvCxnSpPr>
            <p:cNvPr id="11" name="Google Shape;93;p11"/>
            <p:cNvCxnSpPr/>
            <p:nvPr/>
          </p:nvCxnSpPr>
          <p:spPr>
            <a:xfrm flipH="1">
              <a:off x="-21240" y="4870440"/>
              <a:ext cx="9187200" cy="360"/>
            </a:xfrm>
            <a:prstGeom prst="straightConnector1">
              <a:avLst/>
            </a:prstGeom>
            <a:ln w="9525">
              <a:solidFill>
                <a:srgbClr val="262425"/>
              </a:solidFill>
              <a:round/>
            </a:ln>
          </p:spPr>
        </p:cxnSp>
      </p:grpSp>
      <p:sp>
        <p:nvSpPr>
          <p:cNvPr id="12" name="Google Shape;94;p11"/>
          <p:cNvSpPr/>
          <p:nvPr/>
        </p:nvSpPr>
        <p:spPr>
          <a:xfrm>
            <a:off x="3303000" y="-1746000"/>
            <a:ext cx="2537640" cy="2537640"/>
          </a:xfrm>
          <a:prstGeom prst="ellipse">
            <a:avLst/>
          </a:prstGeom>
          <a:solidFill>
            <a:srgbClr val="4A86E8">
              <a:alpha val="27000"/>
            </a:srgbClr>
          </a:solidFill>
          <a:ln w="9525">
            <a:solidFill>
              <a:srgbClr val="4A86E8"/>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78" name="Google Shape;54;p7"/>
          <p:cNvGrpSpPr/>
          <p:nvPr/>
        </p:nvGrpSpPr>
        <p:grpSpPr>
          <a:xfrm>
            <a:off x="-716760" y="-852840"/>
            <a:ext cx="10486080" cy="6572160"/>
            <a:chOff x="-716760" y="-852840"/>
            <a:chExt cx="10486080" cy="6572160"/>
          </a:xfrm>
        </p:grpSpPr>
        <p:grpSp>
          <p:nvGrpSpPr>
            <p:cNvPr id="179" name="Google Shape;55;p7"/>
            <p:cNvGrpSpPr/>
            <p:nvPr/>
          </p:nvGrpSpPr>
          <p:grpSpPr>
            <a:xfrm>
              <a:off x="-716760" y="-852840"/>
              <a:ext cx="1712160" cy="1712160"/>
              <a:chOff x="-716760" y="-852840"/>
              <a:chExt cx="1712160" cy="1712160"/>
            </a:xfrm>
          </p:grpSpPr>
          <p:sp>
            <p:nvSpPr>
              <p:cNvPr id="180" name="Google Shape;56;p7"/>
              <p:cNvSpPr/>
              <p:nvPr/>
            </p:nvSpPr>
            <p:spPr>
              <a:xfrm>
                <a:off x="-716760" y="-852840"/>
                <a:ext cx="1712160" cy="1712160"/>
              </a:xfrm>
              <a:prstGeom prst="ellipse">
                <a:avLst/>
              </a:prstGeom>
              <a:noFill/>
              <a:ln w="9525">
                <a:solidFill>
                  <a:srgbClr val="262425"/>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1" name="Google Shape;57;p7"/>
              <p:cNvSpPr/>
              <p:nvPr/>
            </p:nvSpPr>
            <p:spPr>
              <a:xfrm>
                <a:off x="-402480" y="-538560"/>
                <a:ext cx="1083600" cy="1083600"/>
              </a:xfrm>
              <a:prstGeom prst="ellipse">
                <a:avLst/>
              </a:prstGeom>
              <a:solidFill>
                <a:srgbClr val="4A86E8">
                  <a:alpha val="27000"/>
                </a:srgbClr>
              </a:solidFill>
              <a:ln w="9525">
                <a:solidFill>
                  <a:srgbClr val="4A86E8"/>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
          <p:nvSpPr>
            <p:cNvPr id="182" name="Google Shape;58;p7"/>
            <p:cNvSpPr/>
            <p:nvPr/>
          </p:nvSpPr>
          <p:spPr>
            <a:xfrm>
              <a:off x="6879960" y="2829960"/>
              <a:ext cx="2889360" cy="2889360"/>
            </a:xfrm>
            <a:prstGeom prst="ellipse">
              <a:avLst/>
            </a:prstGeom>
            <a:noFill/>
            <a:ln w="9525">
              <a:solidFill>
                <a:srgbClr val="262425"/>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
        <p:nvSpPr>
          <p:cNvPr id="183" name="PlaceHolder 1"/>
          <p:cNvSpPr>
            <a:spLocks noGrp="1"/>
          </p:cNvSpPr>
          <p:nvPr>
            <p:ph type="title"/>
          </p:nvPr>
        </p:nvSpPr>
        <p:spPr>
          <a:xfrm>
            <a:off x="720000" y="407520"/>
            <a:ext cx="7703640" cy="609840"/>
          </a:xfrm>
          <a:prstGeom prst="rect">
            <a:avLst/>
          </a:prstGeom>
          <a:noFill/>
          <a:ln w="0">
            <a:noFill/>
          </a:ln>
        </p:spPr>
        <p:txBody>
          <a:bodyPr lIns="91440" tIns="91440" rIns="91440" bIns="91440" anchor="ctr">
            <a:noAutofit/>
          </a:bodyPr>
          <a:lstStyle/>
          <a:p>
            <a:pPr indent="0">
              <a:buNone/>
            </a:pPr>
            <a:r>
              <a:rPr lang="fr-FR" sz="2600" b="0" strike="noStrike" spc="-1">
                <a:solidFill>
                  <a:schemeClr val="dk1"/>
                </a:solidFill>
                <a:latin typeface="Arial"/>
              </a:rPr>
              <a:t>Click to edit the title text format</a:t>
            </a:r>
          </a:p>
        </p:txBody>
      </p:sp>
      <p:grpSp>
        <p:nvGrpSpPr>
          <p:cNvPr id="184" name="Google Shape;61;p7"/>
          <p:cNvGrpSpPr/>
          <p:nvPr/>
        </p:nvGrpSpPr>
        <p:grpSpPr>
          <a:xfrm>
            <a:off x="-21600" y="272880"/>
            <a:ext cx="9187200" cy="4597560"/>
            <a:chOff x="-21600" y="272880"/>
            <a:chExt cx="9187200" cy="4597560"/>
          </a:xfrm>
        </p:grpSpPr>
        <p:cxnSp>
          <p:nvCxnSpPr>
            <p:cNvPr id="185" name="Google Shape;62;p7"/>
            <p:cNvCxnSpPr/>
            <p:nvPr/>
          </p:nvCxnSpPr>
          <p:spPr>
            <a:xfrm flipH="1">
              <a:off x="-21600" y="272880"/>
              <a:ext cx="9187200" cy="360"/>
            </a:xfrm>
            <a:prstGeom prst="straightConnector1">
              <a:avLst/>
            </a:prstGeom>
            <a:ln w="9525">
              <a:solidFill>
                <a:srgbClr val="262425"/>
              </a:solidFill>
              <a:round/>
            </a:ln>
          </p:spPr>
        </p:cxnSp>
        <p:cxnSp>
          <p:nvCxnSpPr>
            <p:cNvPr id="186" name="Google Shape;63;p7"/>
            <p:cNvCxnSpPr/>
            <p:nvPr/>
          </p:nvCxnSpPr>
          <p:spPr>
            <a:xfrm flipH="1">
              <a:off x="-21240" y="4870440"/>
              <a:ext cx="9187200" cy="360"/>
            </a:xfrm>
            <a:prstGeom prst="straightConnector1">
              <a:avLst/>
            </a:prstGeom>
            <a:ln w="9525">
              <a:solidFill>
                <a:srgbClr val="262425"/>
              </a:solidFill>
              <a:round/>
            </a:ln>
          </p:spPr>
        </p:cxnSp>
      </p:gr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87" name="PlaceHolder 1"/>
          <p:cNvSpPr>
            <a:spLocks noGrp="1"/>
          </p:cNvSpPr>
          <p:nvPr>
            <p:ph type="title"/>
          </p:nvPr>
        </p:nvSpPr>
        <p:spPr>
          <a:xfrm>
            <a:off x="713160" y="2061000"/>
            <a:ext cx="4452480" cy="155592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grpSp>
        <p:nvGrpSpPr>
          <p:cNvPr id="188" name="Google Shape;66;p8"/>
          <p:cNvGrpSpPr/>
          <p:nvPr/>
        </p:nvGrpSpPr>
        <p:grpSpPr>
          <a:xfrm>
            <a:off x="-21600" y="272880"/>
            <a:ext cx="9187200" cy="4597560"/>
            <a:chOff x="-21600" y="272880"/>
            <a:chExt cx="9187200" cy="4597560"/>
          </a:xfrm>
        </p:grpSpPr>
        <p:cxnSp>
          <p:nvCxnSpPr>
            <p:cNvPr id="189" name="Google Shape;67;p8"/>
            <p:cNvCxnSpPr/>
            <p:nvPr/>
          </p:nvCxnSpPr>
          <p:spPr>
            <a:xfrm flipH="1">
              <a:off x="-21600" y="272880"/>
              <a:ext cx="9187200" cy="360"/>
            </a:xfrm>
            <a:prstGeom prst="straightConnector1">
              <a:avLst/>
            </a:prstGeom>
            <a:ln w="9525">
              <a:solidFill>
                <a:srgbClr val="262425"/>
              </a:solidFill>
              <a:round/>
            </a:ln>
          </p:spPr>
        </p:cxnSp>
        <p:cxnSp>
          <p:nvCxnSpPr>
            <p:cNvPr id="190" name="Google Shape;68;p8"/>
            <p:cNvCxnSpPr/>
            <p:nvPr/>
          </p:nvCxnSpPr>
          <p:spPr>
            <a:xfrm flipH="1">
              <a:off x="-21240" y="4870440"/>
              <a:ext cx="9187200" cy="360"/>
            </a:xfrm>
            <a:prstGeom prst="straightConnector1">
              <a:avLst/>
            </a:prstGeom>
            <a:ln w="9525">
              <a:solidFill>
                <a:srgbClr val="262425"/>
              </a:solidFill>
              <a:round/>
            </a:ln>
          </p:spPr>
        </p:cxnSp>
      </p:grpSp>
      <p:grpSp>
        <p:nvGrpSpPr>
          <p:cNvPr id="191" name="Google Shape;69;p8"/>
          <p:cNvGrpSpPr/>
          <p:nvPr/>
        </p:nvGrpSpPr>
        <p:grpSpPr>
          <a:xfrm>
            <a:off x="-734400" y="-3548880"/>
            <a:ext cx="13364280" cy="10105560"/>
            <a:chOff x="-734400" y="-3548880"/>
            <a:chExt cx="13364280" cy="10105560"/>
          </a:xfrm>
        </p:grpSpPr>
        <p:grpSp>
          <p:nvGrpSpPr>
            <p:cNvPr id="192" name="Google Shape;70;p8"/>
            <p:cNvGrpSpPr/>
            <p:nvPr/>
          </p:nvGrpSpPr>
          <p:grpSpPr>
            <a:xfrm>
              <a:off x="5260320" y="-3548880"/>
              <a:ext cx="7369560" cy="7369560"/>
              <a:chOff x="5260320" y="-3548880"/>
              <a:chExt cx="7369560" cy="7369560"/>
            </a:xfrm>
          </p:grpSpPr>
          <p:sp>
            <p:nvSpPr>
              <p:cNvPr id="193" name="Google Shape;71;p8"/>
              <p:cNvSpPr/>
              <p:nvPr/>
            </p:nvSpPr>
            <p:spPr>
              <a:xfrm>
                <a:off x="5260320" y="-3548880"/>
                <a:ext cx="7369560" cy="7369560"/>
              </a:xfrm>
              <a:prstGeom prst="ellipse">
                <a:avLst/>
              </a:prstGeom>
              <a:noFill/>
              <a:ln w="9525">
                <a:solidFill>
                  <a:srgbClr val="262425"/>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4" name="Google Shape;72;p8"/>
              <p:cNvSpPr/>
              <p:nvPr/>
            </p:nvSpPr>
            <p:spPr>
              <a:xfrm>
                <a:off x="6613200" y="-2196000"/>
                <a:ext cx="4664160" cy="4664160"/>
              </a:xfrm>
              <a:prstGeom prst="ellipse">
                <a:avLst/>
              </a:prstGeom>
              <a:solidFill>
                <a:srgbClr val="4A86E8">
                  <a:alpha val="27000"/>
                </a:srgbClr>
              </a:solidFill>
              <a:ln w="9525">
                <a:solidFill>
                  <a:srgbClr val="4A86E8"/>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
          <p:nvSpPr>
            <p:cNvPr id="195" name="Google Shape;73;p8"/>
            <p:cNvSpPr/>
            <p:nvPr/>
          </p:nvSpPr>
          <p:spPr>
            <a:xfrm>
              <a:off x="-734400" y="4142880"/>
              <a:ext cx="2413800" cy="2413800"/>
            </a:xfrm>
            <a:prstGeom prst="ellipse">
              <a:avLst/>
            </a:prstGeom>
            <a:noFill/>
            <a:ln w="9525">
              <a:solidFill>
                <a:srgbClr val="262425"/>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96" name="Google Shape;75;p9"/>
          <p:cNvGrpSpPr/>
          <p:nvPr/>
        </p:nvGrpSpPr>
        <p:grpSpPr>
          <a:xfrm>
            <a:off x="-716760" y="-852840"/>
            <a:ext cx="11507400" cy="7424280"/>
            <a:chOff x="-716760" y="-852840"/>
            <a:chExt cx="11507400" cy="7424280"/>
          </a:xfrm>
        </p:grpSpPr>
        <p:grpSp>
          <p:nvGrpSpPr>
            <p:cNvPr id="197" name="Google Shape;76;p9"/>
            <p:cNvGrpSpPr/>
            <p:nvPr/>
          </p:nvGrpSpPr>
          <p:grpSpPr>
            <a:xfrm>
              <a:off x="-716760" y="-852840"/>
              <a:ext cx="1712160" cy="1712160"/>
              <a:chOff x="-716760" y="-852840"/>
              <a:chExt cx="1712160" cy="1712160"/>
            </a:xfrm>
          </p:grpSpPr>
          <p:sp>
            <p:nvSpPr>
              <p:cNvPr id="198" name="Google Shape;77;p9"/>
              <p:cNvSpPr/>
              <p:nvPr/>
            </p:nvSpPr>
            <p:spPr>
              <a:xfrm>
                <a:off x="-716760" y="-852840"/>
                <a:ext cx="1712160" cy="1712160"/>
              </a:xfrm>
              <a:prstGeom prst="ellipse">
                <a:avLst/>
              </a:prstGeom>
              <a:noFill/>
              <a:ln w="9525">
                <a:solidFill>
                  <a:srgbClr val="262425"/>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9" name="Google Shape;78;p9"/>
              <p:cNvSpPr/>
              <p:nvPr/>
            </p:nvSpPr>
            <p:spPr>
              <a:xfrm>
                <a:off x="-402480" y="-538560"/>
                <a:ext cx="1083600" cy="1083600"/>
              </a:xfrm>
              <a:prstGeom prst="ellipse">
                <a:avLst/>
              </a:prstGeom>
              <a:solidFill>
                <a:srgbClr val="4A86E8">
                  <a:alpha val="27000"/>
                </a:srgbClr>
              </a:solidFill>
              <a:ln w="9525">
                <a:solidFill>
                  <a:srgbClr val="4A86E8"/>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
          <p:nvSpPr>
            <p:cNvPr id="200" name="Google Shape;79;p9"/>
            <p:cNvSpPr/>
            <p:nvPr/>
          </p:nvSpPr>
          <p:spPr>
            <a:xfrm>
              <a:off x="7901280" y="3682080"/>
              <a:ext cx="2889360" cy="2889360"/>
            </a:xfrm>
            <a:prstGeom prst="ellipse">
              <a:avLst/>
            </a:prstGeom>
            <a:noFill/>
            <a:ln w="9525">
              <a:solidFill>
                <a:srgbClr val="262425"/>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
        <p:nvSpPr>
          <p:cNvPr id="201" name="PlaceHolder 1"/>
          <p:cNvSpPr>
            <a:spLocks noGrp="1"/>
          </p:cNvSpPr>
          <p:nvPr>
            <p:ph type="title"/>
          </p:nvPr>
        </p:nvSpPr>
        <p:spPr>
          <a:xfrm>
            <a:off x="720000" y="407520"/>
            <a:ext cx="7703640" cy="609840"/>
          </a:xfrm>
          <a:prstGeom prst="rect">
            <a:avLst/>
          </a:prstGeom>
          <a:noFill/>
          <a:ln w="0">
            <a:noFill/>
          </a:ln>
        </p:spPr>
        <p:txBody>
          <a:bodyPr lIns="91440" tIns="91440" rIns="91440" bIns="91440" anchor="ctr">
            <a:noAutofit/>
          </a:bodyPr>
          <a:lstStyle/>
          <a:p>
            <a:pPr indent="0">
              <a:buNone/>
            </a:pPr>
            <a:r>
              <a:rPr lang="fr-FR" sz="2600" b="0" strike="noStrike" spc="-1">
                <a:solidFill>
                  <a:schemeClr val="dk1"/>
                </a:solidFill>
                <a:latin typeface="Arial"/>
              </a:rPr>
              <a:t>Click to edit the title text format</a:t>
            </a:r>
          </a:p>
        </p:txBody>
      </p:sp>
      <p:grpSp>
        <p:nvGrpSpPr>
          <p:cNvPr id="202" name="Google Shape;82;p9"/>
          <p:cNvGrpSpPr/>
          <p:nvPr/>
        </p:nvGrpSpPr>
        <p:grpSpPr>
          <a:xfrm>
            <a:off x="-21600" y="272880"/>
            <a:ext cx="9187200" cy="4597560"/>
            <a:chOff x="-21600" y="272880"/>
            <a:chExt cx="9187200" cy="4597560"/>
          </a:xfrm>
        </p:grpSpPr>
        <p:cxnSp>
          <p:nvCxnSpPr>
            <p:cNvPr id="203" name="Google Shape;83;p9"/>
            <p:cNvCxnSpPr/>
            <p:nvPr/>
          </p:nvCxnSpPr>
          <p:spPr>
            <a:xfrm flipH="1">
              <a:off x="-21600" y="272880"/>
              <a:ext cx="9187200" cy="360"/>
            </a:xfrm>
            <a:prstGeom prst="straightConnector1">
              <a:avLst/>
            </a:prstGeom>
            <a:ln w="9525">
              <a:solidFill>
                <a:srgbClr val="262425"/>
              </a:solidFill>
              <a:round/>
            </a:ln>
          </p:spPr>
        </p:cxnSp>
        <p:cxnSp>
          <p:nvCxnSpPr>
            <p:cNvPr id="204" name="Google Shape;84;p9"/>
            <p:cNvCxnSpPr/>
            <p:nvPr/>
          </p:nvCxnSpPr>
          <p:spPr>
            <a:xfrm flipH="1">
              <a:off x="-21240" y="4870440"/>
              <a:ext cx="9187200" cy="360"/>
            </a:xfrm>
            <a:prstGeom prst="straightConnector1">
              <a:avLst/>
            </a:prstGeom>
            <a:ln w="9525">
              <a:solidFill>
                <a:srgbClr val="262425"/>
              </a:solidFill>
              <a:round/>
            </a:ln>
          </p:spPr>
        </p:cxnSp>
      </p:grpSp>
      <p:sp>
        <p:nvSpPr>
          <p:cNvPr id="20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06"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207" name="PlaceHolder 2"/>
          <p:cNvSpPr>
            <a:spLocks noGrp="1"/>
          </p:cNvSpPr>
          <p:nvPr>
            <p:ph type="title"/>
          </p:nvPr>
        </p:nvSpPr>
        <p:spPr>
          <a:xfrm>
            <a:off x="713160" y="3480480"/>
            <a:ext cx="4796280" cy="1123200"/>
          </a:xfrm>
          <a:prstGeom prst="rect">
            <a:avLst/>
          </a:prstGeom>
          <a:solidFill>
            <a:schemeClr val="dk1"/>
          </a:solidFill>
          <a:ln w="9360">
            <a:solidFill>
              <a:schemeClr val="dk1"/>
            </a:solidFill>
            <a:round/>
          </a:ln>
        </p:spPr>
        <p:txBody>
          <a:bodyPr lIns="91440" tIns="91440" rIns="91440" bIns="91440" anchor="ctr">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208" name="PlaceHolder 1"/>
          <p:cNvSpPr>
            <a:spLocks noGrp="1"/>
          </p:cNvSpPr>
          <p:nvPr>
            <p:ph type="title"/>
          </p:nvPr>
        </p:nvSpPr>
        <p:spPr>
          <a:xfrm>
            <a:off x="716760" y="511200"/>
            <a:ext cx="771012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209" name="PlaceHolder 1"/>
          <p:cNvSpPr>
            <a:spLocks noGrp="1"/>
          </p:cNvSpPr>
          <p:nvPr>
            <p:ph type="title"/>
          </p:nvPr>
        </p:nvSpPr>
        <p:spPr>
          <a:xfrm>
            <a:off x="716760" y="510840"/>
            <a:ext cx="771012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937800" y="1425240"/>
            <a:ext cx="741600" cy="645120"/>
          </a:xfrm>
          <a:prstGeom prst="rect">
            <a:avLst/>
          </a:prstGeom>
          <a:solidFill>
            <a:schemeClr val="dk1"/>
          </a:solidFill>
          <a:ln w="9360">
            <a:solidFill>
              <a:schemeClr val="dk1"/>
            </a:solidFill>
            <a:round/>
          </a:ln>
        </p:spPr>
        <p:txBody>
          <a:bodyPr lIns="91440" tIns="91440" rIns="91440" bIns="91440" anchor="ctr">
            <a:noAutofit/>
          </a:bodyPr>
          <a:lstStyle/>
          <a:p>
            <a:pPr indent="0" algn="ctr">
              <a:lnSpc>
                <a:spcPct val="100000"/>
              </a:lnSpc>
              <a:buNone/>
            </a:pPr>
            <a:r>
              <a:rPr lang="fr-FR" sz="2500" b="0" strike="noStrike" spc="-1">
                <a:solidFill>
                  <a:schemeClr val="lt1"/>
                </a:solidFill>
                <a:latin typeface="Asap"/>
                <a:ea typeface="Asap"/>
              </a:rPr>
              <a:t>xx%</a:t>
            </a:r>
            <a:endParaRPr lang="fr-FR" sz="2500" b="0" strike="noStrike" spc="-1">
              <a:solidFill>
                <a:schemeClr val="dk1"/>
              </a:solidFill>
              <a:latin typeface="Arial"/>
            </a:endParaRPr>
          </a:p>
        </p:txBody>
      </p:sp>
      <p:sp>
        <p:nvSpPr>
          <p:cNvPr id="14" name="PlaceHolder 2"/>
          <p:cNvSpPr>
            <a:spLocks noGrp="1"/>
          </p:cNvSpPr>
          <p:nvPr>
            <p:ph type="title"/>
          </p:nvPr>
        </p:nvSpPr>
        <p:spPr>
          <a:xfrm>
            <a:off x="937800" y="2417040"/>
            <a:ext cx="741600" cy="645120"/>
          </a:xfrm>
          <a:prstGeom prst="rect">
            <a:avLst/>
          </a:prstGeom>
          <a:solidFill>
            <a:schemeClr val="dk1"/>
          </a:solidFill>
          <a:ln w="9360">
            <a:solidFill>
              <a:schemeClr val="dk1"/>
            </a:solidFill>
            <a:round/>
          </a:ln>
        </p:spPr>
        <p:txBody>
          <a:bodyPr lIns="91440" tIns="91440" rIns="91440" bIns="91440" anchor="ctr">
            <a:noAutofit/>
          </a:bodyPr>
          <a:lstStyle/>
          <a:p>
            <a:pPr indent="0" algn="ctr">
              <a:lnSpc>
                <a:spcPct val="100000"/>
              </a:lnSpc>
              <a:buNone/>
            </a:pPr>
            <a:r>
              <a:rPr lang="fr-FR" sz="2500" b="0" strike="noStrike" spc="-1">
                <a:solidFill>
                  <a:schemeClr val="lt1"/>
                </a:solidFill>
                <a:latin typeface="Asap"/>
                <a:ea typeface="Asap"/>
              </a:rPr>
              <a:t>xx%</a:t>
            </a:r>
            <a:endParaRPr lang="fr-FR" sz="2500" b="0" strike="noStrike" spc="-1">
              <a:solidFill>
                <a:schemeClr val="dk1"/>
              </a:solidFill>
              <a:latin typeface="Arial"/>
            </a:endParaRPr>
          </a:p>
        </p:txBody>
      </p:sp>
      <p:sp>
        <p:nvSpPr>
          <p:cNvPr id="15" name="PlaceHolder 3"/>
          <p:cNvSpPr>
            <a:spLocks noGrp="1"/>
          </p:cNvSpPr>
          <p:nvPr>
            <p:ph type="title"/>
          </p:nvPr>
        </p:nvSpPr>
        <p:spPr>
          <a:xfrm>
            <a:off x="937800" y="3408840"/>
            <a:ext cx="741600" cy="645120"/>
          </a:xfrm>
          <a:prstGeom prst="rect">
            <a:avLst/>
          </a:prstGeom>
          <a:solidFill>
            <a:schemeClr val="dk1"/>
          </a:solidFill>
          <a:ln w="9360">
            <a:solidFill>
              <a:schemeClr val="dk1"/>
            </a:solidFill>
            <a:round/>
          </a:ln>
        </p:spPr>
        <p:txBody>
          <a:bodyPr lIns="91440" tIns="91440" rIns="91440" bIns="91440" anchor="ctr">
            <a:noAutofit/>
          </a:bodyPr>
          <a:lstStyle/>
          <a:p>
            <a:pPr indent="0" algn="ctr">
              <a:lnSpc>
                <a:spcPct val="100000"/>
              </a:lnSpc>
              <a:buNone/>
            </a:pPr>
            <a:r>
              <a:rPr lang="fr-FR" sz="2500" b="0" strike="noStrike" spc="-1">
                <a:solidFill>
                  <a:schemeClr val="lt1"/>
                </a:solidFill>
                <a:latin typeface="Asap"/>
                <a:ea typeface="Asap"/>
              </a:rPr>
              <a:t>xx%</a:t>
            </a:r>
            <a:endParaRPr lang="fr-FR" sz="2500" b="0" strike="noStrike" spc="-1">
              <a:solidFill>
                <a:schemeClr val="dk1"/>
              </a:solidFill>
              <a:latin typeface="Arial"/>
            </a:endParaRPr>
          </a:p>
        </p:txBody>
      </p:sp>
      <p:sp>
        <p:nvSpPr>
          <p:cNvPr id="16" name="PlaceHolder 4"/>
          <p:cNvSpPr>
            <a:spLocks noGrp="1"/>
          </p:cNvSpPr>
          <p:nvPr>
            <p:ph type="title"/>
          </p:nvPr>
        </p:nvSpPr>
        <p:spPr>
          <a:xfrm>
            <a:off x="720000" y="407520"/>
            <a:ext cx="7703640" cy="609840"/>
          </a:xfrm>
          <a:prstGeom prst="rect">
            <a:avLst/>
          </a:prstGeom>
          <a:noFill/>
          <a:ln w="0">
            <a:noFill/>
          </a:ln>
        </p:spPr>
        <p:txBody>
          <a:bodyPr lIns="91440" tIns="91440" rIns="91440" bIns="91440" anchor="ctr">
            <a:noAutofit/>
          </a:bodyPr>
          <a:lstStyle/>
          <a:p>
            <a:pPr indent="0">
              <a:buNone/>
            </a:pPr>
            <a:r>
              <a:rPr lang="fr-FR" sz="2600" b="0" strike="noStrike" spc="-1">
                <a:solidFill>
                  <a:schemeClr val="dk1"/>
                </a:solidFill>
                <a:latin typeface="Arial"/>
              </a:rPr>
              <a:t>Click to edit the title text format</a:t>
            </a:r>
          </a:p>
        </p:txBody>
      </p:sp>
      <p:sp>
        <p:nvSpPr>
          <p:cNvPr id="17" name="PlaceHolder 5"/>
          <p:cNvSpPr>
            <a:spLocks noGrp="1"/>
          </p:cNvSpPr>
          <p:nvPr>
            <p:ph type="title"/>
          </p:nvPr>
        </p:nvSpPr>
        <p:spPr>
          <a:xfrm>
            <a:off x="4767120" y="1425240"/>
            <a:ext cx="741600" cy="645120"/>
          </a:xfrm>
          <a:prstGeom prst="rect">
            <a:avLst/>
          </a:prstGeom>
          <a:solidFill>
            <a:schemeClr val="dk1"/>
          </a:solidFill>
          <a:ln w="9360">
            <a:solidFill>
              <a:schemeClr val="dk1"/>
            </a:solidFill>
            <a:round/>
          </a:ln>
        </p:spPr>
        <p:txBody>
          <a:bodyPr lIns="91440" tIns="91440" rIns="91440" bIns="91440" anchor="ctr">
            <a:noAutofit/>
          </a:bodyPr>
          <a:lstStyle/>
          <a:p>
            <a:pPr indent="0" algn="ctr">
              <a:lnSpc>
                <a:spcPct val="100000"/>
              </a:lnSpc>
              <a:buNone/>
            </a:pPr>
            <a:r>
              <a:rPr lang="fr-FR" sz="2500" b="0" strike="noStrike" spc="-1">
                <a:solidFill>
                  <a:schemeClr val="lt1"/>
                </a:solidFill>
                <a:latin typeface="Asap"/>
                <a:ea typeface="Asap"/>
              </a:rPr>
              <a:t>xx%</a:t>
            </a:r>
            <a:endParaRPr lang="fr-FR" sz="2500" b="0" strike="noStrike" spc="-1">
              <a:solidFill>
                <a:schemeClr val="dk1"/>
              </a:solidFill>
              <a:latin typeface="Arial"/>
            </a:endParaRPr>
          </a:p>
        </p:txBody>
      </p:sp>
      <p:sp>
        <p:nvSpPr>
          <p:cNvPr id="18" name="PlaceHolder 6"/>
          <p:cNvSpPr>
            <a:spLocks noGrp="1"/>
          </p:cNvSpPr>
          <p:nvPr>
            <p:ph type="title"/>
          </p:nvPr>
        </p:nvSpPr>
        <p:spPr>
          <a:xfrm>
            <a:off x="4767120" y="2417040"/>
            <a:ext cx="741600" cy="645120"/>
          </a:xfrm>
          <a:prstGeom prst="rect">
            <a:avLst/>
          </a:prstGeom>
          <a:solidFill>
            <a:schemeClr val="dk1"/>
          </a:solidFill>
          <a:ln w="9360">
            <a:solidFill>
              <a:schemeClr val="dk1"/>
            </a:solidFill>
            <a:round/>
          </a:ln>
        </p:spPr>
        <p:txBody>
          <a:bodyPr lIns="91440" tIns="91440" rIns="91440" bIns="91440" anchor="ctr">
            <a:noAutofit/>
          </a:bodyPr>
          <a:lstStyle/>
          <a:p>
            <a:pPr indent="0" algn="ctr">
              <a:lnSpc>
                <a:spcPct val="100000"/>
              </a:lnSpc>
              <a:buNone/>
            </a:pPr>
            <a:r>
              <a:rPr lang="fr-FR" sz="2500" b="0" strike="noStrike" spc="-1">
                <a:solidFill>
                  <a:schemeClr val="lt1"/>
                </a:solidFill>
                <a:latin typeface="Asap"/>
                <a:ea typeface="Asap"/>
              </a:rPr>
              <a:t>xx%</a:t>
            </a:r>
            <a:endParaRPr lang="fr-FR" sz="2500" b="0" strike="noStrike" spc="-1">
              <a:solidFill>
                <a:schemeClr val="dk1"/>
              </a:solidFill>
              <a:latin typeface="Arial"/>
            </a:endParaRPr>
          </a:p>
        </p:txBody>
      </p:sp>
      <p:sp>
        <p:nvSpPr>
          <p:cNvPr id="19" name="PlaceHolder 7"/>
          <p:cNvSpPr>
            <a:spLocks noGrp="1"/>
          </p:cNvSpPr>
          <p:nvPr>
            <p:ph type="title"/>
          </p:nvPr>
        </p:nvSpPr>
        <p:spPr>
          <a:xfrm>
            <a:off x="4767120" y="3408840"/>
            <a:ext cx="741600" cy="645120"/>
          </a:xfrm>
          <a:prstGeom prst="rect">
            <a:avLst/>
          </a:prstGeom>
          <a:solidFill>
            <a:schemeClr val="dk1"/>
          </a:solidFill>
          <a:ln w="9360">
            <a:solidFill>
              <a:schemeClr val="dk1"/>
            </a:solidFill>
            <a:round/>
          </a:ln>
        </p:spPr>
        <p:txBody>
          <a:bodyPr lIns="91440" tIns="91440" rIns="91440" bIns="91440" anchor="ctr">
            <a:noAutofit/>
          </a:bodyPr>
          <a:lstStyle/>
          <a:p>
            <a:pPr indent="0" algn="ctr">
              <a:lnSpc>
                <a:spcPct val="100000"/>
              </a:lnSpc>
              <a:buNone/>
            </a:pPr>
            <a:r>
              <a:rPr lang="fr-FR" sz="2500" b="0" strike="noStrike" spc="-1">
                <a:solidFill>
                  <a:schemeClr val="lt1"/>
                </a:solidFill>
                <a:latin typeface="Asap"/>
                <a:ea typeface="Asap"/>
              </a:rPr>
              <a:t>xx%</a:t>
            </a:r>
            <a:endParaRPr lang="fr-FR" sz="2500" b="0" strike="noStrike" spc="-1">
              <a:solidFill>
                <a:schemeClr val="dk1"/>
              </a:solidFill>
              <a:latin typeface="Arial"/>
            </a:endParaRPr>
          </a:p>
        </p:txBody>
      </p:sp>
      <p:grpSp>
        <p:nvGrpSpPr>
          <p:cNvPr id="20" name="Google Shape;110;p13"/>
          <p:cNvGrpSpPr/>
          <p:nvPr/>
        </p:nvGrpSpPr>
        <p:grpSpPr>
          <a:xfrm>
            <a:off x="-21600" y="272880"/>
            <a:ext cx="9187200" cy="4597560"/>
            <a:chOff x="-21600" y="272880"/>
            <a:chExt cx="9187200" cy="4597560"/>
          </a:xfrm>
        </p:grpSpPr>
        <p:cxnSp>
          <p:nvCxnSpPr>
            <p:cNvPr id="21" name="Google Shape;111;p13"/>
            <p:cNvCxnSpPr/>
            <p:nvPr/>
          </p:nvCxnSpPr>
          <p:spPr>
            <a:xfrm flipH="1">
              <a:off x="-21600" y="272880"/>
              <a:ext cx="9187200" cy="360"/>
            </a:xfrm>
            <a:prstGeom prst="straightConnector1">
              <a:avLst/>
            </a:prstGeom>
            <a:ln w="9525">
              <a:solidFill>
                <a:srgbClr val="262425"/>
              </a:solidFill>
              <a:round/>
            </a:ln>
          </p:spPr>
        </p:cxnSp>
        <p:cxnSp>
          <p:nvCxnSpPr>
            <p:cNvPr id="22" name="Google Shape;112;p13"/>
            <p:cNvCxnSpPr/>
            <p:nvPr/>
          </p:nvCxnSpPr>
          <p:spPr>
            <a:xfrm flipH="1">
              <a:off x="-21240" y="4870440"/>
              <a:ext cx="9187200" cy="360"/>
            </a:xfrm>
            <a:prstGeom prst="straightConnector1">
              <a:avLst/>
            </a:prstGeom>
            <a:ln w="9525">
              <a:solidFill>
                <a:srgbClr val="262425"/>
              </a:solidFill>
              <a:round/>
            </a:ln>
          </p:spPr>
        </p:cxnSp>
      </p:grpSp>
      <p:grpSp>
        <p:nvGrpSpPr>
          <p:cNvPr id="23" name="Google Shape;113;p13"/>
          <p:cNvGrpSpPr/>
          <p:nvPr/>
        </p:nvGrpSpPr>
        <p:grpSpPr>
          <a:xfrm>
            <a:off x="8258400" y="-876240"/>
            <a:ext cx="1749600" cy="6988680"/>
            <a:chOff x="8258400" y="-876240"/>
            <a:chExt cx="1749600" cy="6988680"/>
          </a:xfrm>
        </p:grpSpPr>
        <p:grpSp>
          <p:nvGrpSpPr>
            <p:cNvPr id="24" name="Google Shape;114;p13"/>
            <p:cNvGrpSpPr/>
            <p:nvPr/>
          </p:nvGrpSpPr>
          <p:grpSpPr>
            <a:xfrm>
              <a:off x="8258400" y="4400280"/>
              <a:ext cx="1712160" cy="1712160"/>
              <a:chOff x="8258400" y="4400280"/>
              <a:chExt cx="1712160" cy="1712160"/>
            </a:xfrm>
          </p:grpSpPr>
          <p:sp>
            <p:nvSpPr>
              <p:cNvPr id="25" name="Google Shape;115;p13"/>
              <p:cNvSpPr/>
              <p:nvPr/>
            </p:nvSpPr>
            <p:spPr>
              <a:xfrm>
                <a:off x="8258400" y="4400280"/>
                <a:ext cx="1712160" cy="1712160"/>
              </a:xfrm>
              <a:prstGeom prst="ellipse">
                <a:avLst/>
              </a:prstGeom>
              <a:noFill/>
              <a:ln w="9525">
                <a:solidFill>
                  <a:srgbClr val="262425"/>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 name="Google Shape;116;p13"/>
              <p:cNvSpPr/>
              <p:nvPr/>
            </p:nvSpPr>
            <p:spPr>
              <a:xfrm>
                <a:off x="8572680" y="4714920"/>
                <a:ext cx="1083600" cy="1083600"/>
              </a:xfrm>
              <a:prstGeom prst="ellipse">
                <a:avLst/>
              </a:prstGeom>
              <a:solidFill>
                <a:srgbClr val="4A86E8">
                  <a:alpha val="27000"/>
                </a:srgbClr>
              </a:solidFill>
              <a:ln w="9525">
                <a:solidFill>
                  <a:srgbClr val="4A86E8"/>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
          <p:nvSpPr>
            <p:cNvPr id="27" name="Google Shape;117;p13"/>
            <p:cNvSpPr/>
            <p:nvPr/>
          </p:nvSpPr>
          <p:spPr>
            <a:xfrm>
              <a:off x="8274960" y="-876240"/>
              <a:ext cx="1733040" cy="1733040"/>
            </a:xfrm>
            <a:prstGeom prst="ellipse">
              <a:avLst/>
            </a:prstGeom>
            <a:noFill/>
            <a:ln w="9525">
              <a:solidFill>
                <a:srgbClr val="262425"/>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8" name="PlaceHolder 1"/>
          <p:cNvSpPr>
            <a:spLocks noGrp="1"/>
          </p:cNvSpPr>
          <p:nvPr>
            <p:ph type="title"/>
          </p:nvPr>
        </p:nvSpPr>
        <p:spPr>
          <a:xfrm>
            <a:off x="720000" y="407520"/>
            <a:ext cx="7703640" cy="609840"/>
          </a:xfrm>
          <a:prstGeom prst="rect">
            <a:avLst/>
          </a:prstGeom>
          <a:noFill/>
          <a:ln w="0">
            <a:noFill/>
          </a:ln>
        </p:spPr>
        <p:txBody>
          <a:bodyPr lIns="91440" tIns="91440" rIns="91440" bIns="91440" anchor="ctr">
            <a:noAutofit/>
          </a:bodyPr>
          <a:lstStyle/>
          <a:p>
            <a:pPr indent="0">
              <a:buNone/>
            </a:pPr>
            <a:r>
              <a:rPr lang="fr-FR" sz="2600" b="0" strike="noStrike" spc="-1">
                <a:solidFill>
                  <a:schemeClr val="dk1"/>
                </a:solidFill>
                <a:latin typeface="Arial"/>
              </a:rPr>
              <a:t>Click to edit the title text format</a:t>
            </a:r>
          </a:p>
        </p:txBody>
      </p:sp>
      <p:grpSp>
        <p:nvGrpSpPr>
          <p:cNvPr id="29" name="Google Shape;120;p14"/>
          <p:cNvGrpSpPr/>
          <p:nvPr/>
        </p:nvGrpSpPr>
        <p:grpSpPr>
          <a:xfrm>
            <a:off x="-21600" y="272880"/>
            <a:ext cx="9187200" cy="4597560"/>
            <a:chOff x="-21600" y="272880"/>
            <a:chExt cx="9187200" cy="4597560"/>
          </a:xfrm>
        </p:grpSpPr>
        <p:cxnSp>
          <p:nvCxnSpPr>
            <p:cNvPr id="30" name="Google Shape;121;p14"/>
            <p:cNvCxnSpPr/>
            <p:nvPr/>
          </p:nvCxnSpPr>
          <p:spPr>
            <a:xfrm flipH="1">
              <a:off x="-21600" y="272880"/>
              <a:ext cx="9187200" cy="360"/>
            </a:xfrm>
            <a:prstGeom prst="straightConnector1">
              <a:avLst/>
            </a:prstGeom>
            <a:ln w="9525">
              <a:solidFill>
                <a:srgbClr val="262425"/>
              </a:solidFill>
              <a:round/>
            </a:ln>
          </p:spPr>
        </p:cxnSp>
        <p:cxnSp>
          <p:nvCxnSpPr>
            <p:cNvPr id="31" name="Google Shape;122;p14"/>
            <p:cNvCxnSpPr/>
            <p:nvPr/>
          </p:nvCxnSpPr>
          <p:spPr>
            <a:xfrm flipH="1">
              <a:off x="-21240" y="4870440"/>
              <a:ext cx="9187200" cy="360"/>
            </a:xfrm>
            <a:prstGeom prst="straightConnector1">
              <a:avLst/>
            </a:prstGeom>
            <a:ln w="9525">
              <a:solidFill>
                <a:srgbClr val="262425"/>
              </a:solidFill>
              <a:round/>
            </a:ln>
          </p:spPr>
        </p:cxnSp>
      </p:grpSp>
      <p:grpSp>
        <p:nvGrpSpPr>
          <p:cNvPr id="32" name="Google Shape;123;p14"/>
          <p:cNvGrpSpPr/>
          <p:nvPr/>
        </p:nvGrpSpPr>
        <p:grpSpPr>
          <a:xfrm>
            <a:off x="8285400" y="-438480"/>
            <a:ext cx="1720080" cy="6532200"/>
            <a:chOff x="8285400" y="-438480"/>
            <a:chExt cx="1720080" cy="6532200"/>
          </a:xfrm>
        </p:grpSpPr>
        <p:grpSp>
          <p:nvGrpSpPr>
            <p:cNvPr id="33" name="Google Shape;124;p14"/>
            <p:cNvGrpSpPr/>
            <p:nvPr/>
          </p:nvGrpSpPr>
          <p:grpSpPr>
            <a:xfrm>
              <a:off x="8293320" y="4381560"/>
              <a:ext cx="1712160" cy="1712160"/>
              <a:chOff x="8293320" y="4381560"/>
              <a:chExt cx="1712160" cy="1712160"/>
            </a:xfrm>
          </p:grpSpPr>
          <p:sp>
            <p:nvSpPr>
              <p:cNvPr id="34" name="Google Shape;125;p14"/>
              <p:cNvSpPr/>
              <p:nvPr/>
            </p:nvSpPr>
            <p:spPr>
              <a:xfrm>
                <a:off x="8293320" y="4381560"/>
                <a:ext cx="1712160" cy="1712160"/>
              </a:xfrm>
              <a:prstGeom prst="ellipse">
                <a:avLst/>
              </a:prstGeom>
              <a:noFill/>
              <a:ln w="9525">
                <a:solidFill>
                  <a:srgbClr val="262425"/>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 name="Google Shape;126;p14"/>
              <p:cNvSpPr/>
              <p:nvPr/>
            </p:nvSpPr>
            <p:spPr>
              <a:xfrm>
                <a:off x="8607600" y="4695840"/>
                <a:ext cx="1083600" cy="1083600"/>
              </a:xfrm>
              <a:prstGeom prst="ellipse">
                <a:avLst/>
              </a:prstGeom>
              <a:solidFill>
                <a:srgbClr val="4A86E8">
                  <a:alpha val="27000"/>
                </a:srgbClr>
              </a:solidFill>
              <a:ln w="9525">
                <a:solidFill>
                  <a:srgbClr val="4A86E8"/>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
          <p:nvSpPr>
            <p:cNvPr id="36" name="Google Shape;127;p14"/>
            <p:cNvSpPr/>
            <p:nvPr/>
          </p:nvSpPr>
          <p:spPr>
            <a:xfrm>
              <a:off x="8285400" y="-438480"/>
              <a:ext cx="1208520" cy="1208520"/>
            </a:xfrm>
            <a:prstGeom prst="ellipse">
              <a:avLst/>
            </a:prstGeom>
            <a:noFill/>
            <a:ln w="9525">
              <a:solidFill>
                <a:srgbClr val="262425"/>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720000" y="407520"/>
            <a:ext cx="7703640" cy="609840"/>
          </a:xfrm>
          <a:prstGeom prst="rect">
            <a:avLst/>
          </a:prstGeom>
          <a:noFill/>
          <a:ln w="0">
            <a:noFill/>
          </a:ln>
        </p:spPr>
        <p:txBody>
          <a:bodyPr lIns="91440" tIns="91440" rIns="91440" bIns="91440" anchor="ctr">
            <a:noAutofit/>
          </a:bodyPr>
          <a:lstStyle/>
          <a:p>
            <a:pPr indent="0">
              <a:buNone/>
            </a:pPr>
            <a:r>
              <a:rPr lang="fr-FR" sz="2600" b="0" strike="noStrike" spc="-1">
                <a:solidFill>
                  <a:schemeClr val="dk1"/>
                </a:solidFill>
                <a:latin typeface="Arial"/>
              </a:rPr>
              <a:t>Click to edit the title text format</a:t>
            </a:r>
          </a:p>
        </p:txBody>
      </p:sp>
      <p:grpSp>
        <p:nvGrpSpPr>
          <p:cNvPr id="38" name="Google Shape;130;p15"/>
          <p:cNvGrpSpPr/>
          <p:nvPr/>
        </p:nvGrpSpPr>
        <p:grpSpPr>
          <a:xfrm>
            <a:off x="-21600" y="272880"/>
            <a:ext cx="9187200" cy="4597560"/>
            <a:chOff x="-21600" y="272880"/>
            <a:chExt cx="9187200" cy="4597560"/>
          </a:xfrm>
        </p:grpSpPr>
        <p:cxnSp>
          <p:nvCxnSpPr>
            <p:cNvPr id="39" name="Google Shape;131;p15"/>
            <p:cNvCxnSpPr/>
            <p:nvPr/>
          </p:nvCxnSpPr>
          <p:spPr>
            <a:xfrm flipH="1">
              <a:off x="-21600" y="272880"/>
              <a:ext cx="9187200" cy="360"/>
            </a:xfrm>
            <a:prstGeom prst="straightConnector1">
              <a:avLst/>
            </a:prstGeom>
            <a:ln w="9525">
              <a:solidFill>
                <a:srgbClr val="262425"/>
              </a:solidFill>
              <a:round/>
            </a:ln>
          </p:spPr>
        </p:cxnSp>
        <p:cxnSp>
          <p:nvCxnSpPr>
            <p:cNvPr id="40" name="Google Shape;132;p15"/>
            <p:cNvCxnSpPr/>
            <p:nvPr/>
          </p:nvCxnSpPr>
          <p:spPr>
            <a:xfrm flipH="1">
              <a:off x="-21240" y="4870440"/>
              <a:ext cx="9187200" cy="360"/>
            </a:xfrm>
            <a:prstGeom prst="straightConnector1">
              <a:avLst/>
            </a:prstGeom>
            <a:ln w="9525">
              <a:solidFill>
                <a:srgbClr val="262425"/>
              </a:solidFill>
              <a:round/>
            </a:ln>
          </p:spPr>
        </p:cxnSp>
      </p:grpSp>
      <p:grpSp>
        <p:nvGrpSpPr>
          <p:cNvPr id="41" name="Google Shape;133;p15"/>
          <p:cNvGrpSpPr/>
          <p:nvPr/>
        </p:nvGrpSpPr>
        <p:grpSpPr>
          <a:xfrm>
            <a:off x="-1183320" y="-308520"/>
            <a:ext cx="11340360" cy="3736080"/>
            <a:chOff x="-1183320" y="-308520"/>
            <a:chExt cx="11340360" cy="3736080"/>
          </a:xfrm>
        </p:grpSpPr>
        <p:grpSp>
          <p:nvGrpSpPr>
            <p:cNvPr id="42" name="Google Shape;134;p15"/>
            <p:cNvGrpSpPr/>
            <p:nvPr/>
          </p:nvGrpSpPr>
          <p:grpSpPr>
            <a:xfrm>
              <a:off x="-1183320" y="1715400"/>
              <a:ext cx="1712160" cy="1712160"/>
              <a:chOff x="-1183320" y="1715400"/>
              <a:chExt cx="1712160" cy="1712160"/>
            </a:xfrm>
          </p:grpSpPr>
          <p:sp>
            <p:nvSpPr>
              <p:cNvPr id="43" name="Google Shape;135;p15"/>
              <p:cNvSpPr/>
              <p:nvPr/>
            </p:nvSpPr>
            <p:spPr>
              <a:xfrm>
                <a:off x="-1183320" y="1715400"/>
                <a:ext cx="1712160" cy="1712160"/>
              </a:xfrm>
              <a:prstGeom prst="ellipse">
                <a:avLst/>
              </a:prstGeom>
              <a:noFill/>
              <a:ln w="9525">
                <a:solidFill>
                  <a:srgbClr val="262425"/>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4" name="Google Shape;136;p15"/>
              <p:cNvSpPr/>
              <p:nvPr/>
            </p:nvSpPr>
            <p:spPr>
              <a:xfrm>
                <a:off x="-868680" y="2029680"/>
                <a:ext cx="1083600" cy="1083600"/>
              </a:xfrm>
              <a:prstGeom prst="ellipse">
                <a:avLst/>
              </a:prstGeom>
              <a:solidFill>
                <a:srgbClr val="4A86E8">
                  <a:alpha val="27000"/>
                </a:srgbClr>
              </a:solidFill>
              <a:ln w="9525">
                <a:solidFill>
                  <a:srgbClr val="4A86E8"/>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
          <p:nvSpPr>
            <p:cNvPr id="45" name="Google Shape;137;p15"/>
            <p:cNvSpPr/>
            <p:nvPr/>
          </p:nvSpPr>
          <p:spPr>
            <a:xfrm>
              <a:off x="8424000" y="-308520"/>
              <a:ext cx="1733040" cy="1733040"/>
            </a:xfrm>
            <a:prstGeom prst="ellipse">
              <a:avLst/>
            </a:prstGeom>
            <a:noFill/>
            <a:ln w="9525">
              <a:solidFill>
                <a:srgbClr val="262425"/>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740160" y="558000"/>
            <a:ext cx="4063680" cy="641880"/>
          </a:xfrm>
          <a:prstGeom prst="rect">
            <a:avLst/>
          </a:prstGeom>
          <a:noFill/>
          <a:ln w="0">
            <a:noFill/>
          </a:ln>
        </p:spPr>
        <p:txBody>
          <a:bodyPr lIns="91440" tIns="91440" rIns="91440" bIns="91440" anchor="b">
            <a:noAutofit/>
          </a:bodyPr>
          <a:lstStyle/>
          <a:p>
            <a:pPr indent="0">
              <a:buNone/>
            </a:pPr>
            <a:r>
              <a:rPr lang="fr-FR" sz="2600" b="0" strike="noStrike" spc="-1">
                <a:solidFill>
                  <a:schemeClr val="dk1"/>
                </a:solidFill>
                <a:latin typeface="Arial"/>
              </a:rPr>
              <a:t>Click to edit the title text format</a:t>
            </a:r>
          </a:p>
        </p:txBody>
      </p:sp>
      <p:sp>
        <p:nvSpPr>
          <p:cNvPr id="47" name="PlaceHolder 2"/>
          <p:cNvSpPr>
            <a:spLocks noGrp="1"/>
          </p:cNvSpPr>
          <p:nvPr>
            <p:ph type="body"/>
          </p:nvPr>
        </p:nvSpPr>
        <p:spPr>
          <a:xfrm>
            <a:off x="5031720" y="2991240"/>
            <a:ext cx="3398760" cy="1612440"/>
          </a:xfrm>
          <a:prstGeom prst="rect">
            <a:avLst/>
          </a:prstGeom>
          <a:noFill/>
          <a:ln w="9360">
            <a:solidFill>
              <a:schemeClr val="dk1"/>
            </a:solidFill>
            <a:round/>
          </a:ln>
        </p:spPr>
        <p:txBody>
          <a:bodyPr lIns="90000" tIns="45000" rIns="90000" bIns="45000" anchor="t">
            <a:normAutofit fontScale="43333"/>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48" name="PlaceHolder 3"/>
          <p:cNvSpPr>
            <a:spLocks noGrp="1"/>
          </p:cNvSpPr>
          <p:nvPr>
            <p:ph type="body"/>
          </p:nvPr>
        </p:nvSpPr>
        <p:spPr>
          <a:xfrm>
            <a:off x="5031720" y="543240"/>
            <a:ext cx="3398760" cy="2223360"/>
          </a:xfrm>
          <a:prstGeom prst="rect">
            <a:avLst/>
          </a:prstGeom>
          <a:noFill/>
          <a:ln w="9360">
            <a:solidFill>
              <a:schemeClr val="dk1"/>
            </a:solidFill>
            <a:round/>
          </a:ln>
        </p:spPr>
        <p:txBody>
          <a:bodyPr lIns="90000" tIns="45000" rIns="90000" bIns="45000" anchor="t">
            <a:normAutofit fontScale="62222"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49" name="PlaceHolder 4"/>
          <p:cNvSpPr>
            <a:spLocks noGrp="1"/>
          </p:cNvSpPr>
          <p:nvPr>
            <p:ph type="body"/>
          </p:nvPr>
        </p:nvSpPr>
        <p:spPr>
          <a:xfrm>
            <a:off x="740160" y="1999800"/>
            <a:ext cx="4063680" cy="2601720"/>
          </a:xfrm>
          <a:prstGeom prst="rect">
            <a:avLst/>
          </a:prstGeom>
          <a:noFill/>
          <a:ln w="9360">
            <a:solidFill>
              <a:schemeClr val="dk1"/>
            </a:solidFill>
            <a:round/>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grpSp>
        <p:nvGrpSpPr>
          <p:cNvPr id="50" name="Google Shape;144;p16"/>
          <p:cNvGrpSpPr/>
          <p:nvPr/>
        </p:nvGrpSpPr>
        <p:grpSpPr>
          <a:xfrm>
            <a:off x="-21600" y="272880"/>
            <a:ext cx="9187200" cy="4597560"/>
            <a:chOff x="-21600" y="272880"/>
            <a:chExt cx="9187200" cy="4597560"/>
          </a:xfrm>
        </p:grpSpPr>
        <p:cxnSp>
          <p:nvCxnSpPr>
            <p:cNvPr id="51" name="Google Shape;145;p16"/>
            <p:cNvCxnSpPr/>
            <p:nvPr/>
          </p:nvCxnSpPr>
          <p:spPr>
            <a:xfrm flipH="1">
              <a:off x="-21600" y="272880"/>
              <a:ext cx="9187200" cy="360"/>
            </a:xfrm>
            <a:prstGeom prst="straightConnector1">
              <a:avLst/>
            </a:prstGeom>
            <a:ln w="9525">
              <a:solidFill>
                <a:srgbClr val="262425"/>
              </a:solidFill>
              <a:round/>
            </a:ln>
          </p:spPr>
        </p:cxnSp>
        <p:cxnSp>
          <p:nvCxnSpPr>
            <p:cNvPr id="52" name="Google Shape;146;p16"/>
            <p:cNvCxnSpPr/>
            <p:nvPr/>
          </p:nvCxnSpPr>
          <p:spPr>
            <a:xfrm flipH="1">
              <a:off x="-21240" y="4870440"/>
              <a:ext cx="9187200" cy="360"/>
            </a:xfrm>
            <a:prstGeom prst="straightConnector1">
              <a:avLst/>
            </a:prstGeom>
            <a:ln w="9525">
              <a:solidFill>
                <a:srgbClr val="262425"/>
              </a:solidFill>
              <a:round/>
            </a:ln>
          </p:spPr>
        </p:cxnSp>
      </p:grpSp>
      <p:grpSp>
        <p:nvGrpSpPr>
          <p:cNvPr id="53" name="Google Shape;147;p16"/>
          <p:cNvGrpSpPr/>
          <p:nvPr/>
        </p:nvGrpSpPr>
        <p:grpSpPr>
          <a:xfrm>
            <a:off x="-546840" y="-1295640"/>
            <a:ext cx="10457280" cy="7632720"/>
            <a:chOff x="-546840" y="-1295640"/>
            <a:chExt cx="10457280" cy="7632720"/>
          </a:xfrm>
        </p:grpSpPr>
        <p:grpSp>
          <p:nvGrpSpPr>
            <p:cNvPr id="54" name="Google Shape;148;p16"/>
            <p:cNvGrpSpPr/>
            <p:nvPr/>
          </p:nvGrpSpPr>
          <p:grpSpPr>
            <a:xfrm>
              <a:off x="-546840" y="-1295640"/>
              <a:ext cx="10457280" cy="7632720"/>
              <a:chOff x="-546840" y="-1295640"/>
              <a:chExt cx="10457280" cy="7632720"/>
            </a:xfrm>
          </p:grpSpPr>
          <p:sp>
            <p:nvSpPr>
              <p:cNvPr id="55" name="Google Shape;149;p16"/>
              <p:cNvSpPr/>
              <p:nvPr/>
            </p:nvSpPr>
            <p:spPr>
              <a:xfrm>
                <a:off x="8177400" y="4604040"/>
                <a:ext cx="1733040" cy="1733040"/>
              </a:xfrm>
              <a:prstGeom prst="ellipse">
                <a:avLst/>
              </a:prstGeom>
              <a:noFill/>
              <a:ln w="9525">
                <a:solidFill>
                  <a:srgbClr val="262425"/>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6" name="Google Shape;150;p16"/>
              <p:cNvSpPr/>
              <p:nvPr/>
            </p:nvSpPr>
            <p:spPr>
              <a:xfrm>
                <a:off x="-546840" y="-1295640"/>
                <a:ext cx="1733040" cy="1733040"/>
              </a:xfrm>
              <a:prstGeom prst="ellipse">
                <a:avLst/>
              </a:prstGeom>
              <a:noFill/>
              <a:ln w="9525">
                <a:solidFill>
                  <a:srgbClr val="262425"/>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
          <p:nvSpPr>
            <p:cNvPr id="57" name="Google Shape;151;p16"/>
            <p:cNvSpPr/>
            <p:nvPr/>
          </p:nvSpPr>
          <p:spPr>
            <a:xfrm>
              <a:off x="-330480" y="4804920"/>
              <a:ext cx="808200" cy="808200"/>
            </a:xfrm>
            <a:prstGeom prst="ellipse">
              <a:avLst/>
            </a:prstGeom>
            <a:solidFill>
              <a:srgbClr val="4A86E8">
                <a:alpha val="27000"/>
              </a:srgbClr>
            </a:solidFill>
            <a:ln w="9525">
              <a:solidFill>
                <a:srgbClr val="4A86E8"/>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8" name="PlaceHolder 1"/>
          <p:cNvSpPr>
            <a:spLocks noGrp="1"/>
          </p:cNvSpPr>
          <p:nvPr>
            <p:ph type="title"/>
          </p:nvPr>
        </p:nvSpPr>
        <p:spPr>
          <a:xfrm>
            <a:off x="783000" y="699120"/>
            <a:ext cx="4344480" cy="1075680"/>
          </a:xfrm>
          <a:prstGeom prst="rect">
            <a:avLst/>
          </a:prstGeom>
          <a:noFill/>
          <a:ln w="0">
            <a:noFill/>
          </a:ln>
        </p:spPr>
        <p:txBody>
          <a:bodyPr lIns="91440" tIns="91440" rIns="91440" bIns="91440" anchor="b">
            <a:noAutofit/>
          </a:bodyPr>
          <a:lstStyle/>
          <a:p>
            <a:pPr indent="0">
              <a:buNone/>
            </a:pPr>
            <a:r>
              <a:rPr lang="fr-FR" sz="2600" b="0" strike="noStrike" spc="-1">
                <a:solidFill>
                  <a:schemeClr val="dk1"/>
                </a:solidFill>
                <a:latin typeface="Arial"/>
              </a:rPr>
              <a:t>Click to edit the title text format</a:t>
            </a:r>
          </a:p>
        </p:txBody>
      </p:sp>
      <p:grpSp>
        <p:nvGrpSpPr>
          <p:cNvPr id="59" name="Google Shape;155;p17"/>
          <p:cNvGrpSpPr/>
          <p:nvPr/>
        </p:nvGrpSpPr>
        <p:grpSpPr>
          <a:xfrm>
            <a:off x="-21600" y="272880"/>
            <a:ext cx="9187200" cy="4597560"/>
            <a:chOff x="-21600" y="272880"/>
            <a:chExt cx="9187200" cy="4597560"/>
          </a:xfrm>
        </p:grpSpPr>
        <p:cxnSp>
          <p:nvCxnSpPr>
            <p:cNvPr id="60" name="Google Shape;156;p17"/>
            <p:cNvCxnSpPr/>
            <p:nvPr/>
          </p:nvCxnSpPr>
          <p:spPr>
            <a:xfrm flipH="1">
              <a:off x="-21600" y="272880"/>
              <a:ext cx="9187200" cy="360"/>
            </a:xfrm>
            <a:prstGeom prst="straightConnector1">
              <a:avLst/>
            </a:prstGeom>
            <a:ln w="9525">
              <a:solidFill>
                <a:srgbClr val="262425"/>
              </a:solidFill>
              <a:round/>
            </a:ln>
          </p:spPr>
        </p:cxnSp>
        <p:cxnSp>
          <p:nvCxnSpPr>
            <p:cNvPr id="61" name="Google Shape;157;p17"/>
            <p:cNvCxnSpPr/>
            <p:nvPr/>
          </p:nvCxnSpPr>
          <p:spPr>
            <a:xfrm flipH="1">
              <a:off x="-21240" y="4870440"/>
              <a:ext cx="9187200" cy="360"/>
            </a:xfrm>
            <a:prstGeom prst="straightConnector1">
              <a:avLst/>
            </a:prstGeom>
            <a:ln w="9525">
              <a:solidFill>
                <a:srgbClr val="262425"/>
              </a:solidFill>
              <a:round/>
            </a:ln>
          </p:spPr>
        </p:cxnSp>
      </p:grpSp>
      <p:grpSp>
        <p:nvGrpSpPr>
          <p:cNvPr id="62" name="Google Shape;158;p17"/>
          <p:cNvGrpSpPr/>
          <p:nvPr/>
        </p:nvGrpSpPr>
        <p:grpSpPr>
          <a:xfrm>
            <a:off x="-684000" y="-574200"/>
            <a:ext cx="5827680" cy="6476040"/>
            <a:chOff x="-684000" y="-574200"/>
            <a:chExt cx="5827680" cy="6476040"/>
          </a:xfrm>
        </p:grpSpPr>
        <p:grpSp>
          <p:nvGrpSpPr>
            <p:cNvPr id="63" name="Google Shape;159;p17"/>
            <p:cNvGrpSpPr/>
            <p:nvPr/>
          </p:nvGrpSpPr>
          <p:grpSpPr>
            <a:xfrm>
              <a:off x="-684000" y="4189680"/>
              <a:ext cx="1712160" cy="1712160"/>
              <a:chOff x="-684000" y="4189680"/>
              <a:chExt cx="1712160" cy="1712160"/>
            </a:xfrm>
          </p:grpSpPr>
          <p:sp>
            <p:nvSpPr>
              <p:cNvPr id="64" name="Google Shape;160;p17"/>
              <p:cNvSpPr/>
              <p:nvPr/>
            </p:nvSpPr>
            <p:spPr>
              <a:xfrm>
                <a:off x="-684000" y="4189680"/>
                <a:ext cx="1712160" cy="1712160"/>
              </a:xfrm>
              <a:prstGeom prst="ellipse">
                <a:avLst/>
              </a:prstGeom>
              <a:noFill/>
              <a:ln w="9525">
                <a:solidFill>
                  <a:srgbClr val="262425"/>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5" name="Google Shape;161;p17"/>
              <p:cNvSpPr/>
              <p:nvPr/>
            </p:nvSpPr>
            <p:spPr>
              <a:xfrm>
                <a:off x="-369360" y="4504320"/>
                <a:ext cx="1083600" cy="1083600"/>
              </a:xfrm>
              <a:prstGeom prst="ellipse">
                <a:avLst/>
              </a:prstGeom>
              <a:solidFill>
                <a:srgbClr val="4A86E8">
                  <a:alpha val="27000"/>
                </a:srgbClr>
              </a:solidFill>
              <a:ln w="9525">
                <a:solidFill>
                  <a:srgbClr val="4A86E8"/>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
          <p:nvSpPr>
            <p:cNvPr id="66" name="Google Shape;162;p17"/>
            <p:cNvSpPr/>
            <p:nvPr/>
          </p:nvSpPr>
          <p:spPr>
            <a:xfrm>
              <a:off x="3999960" y="-574200"/>
              <a:ext cx="1143720" cy="1143720"/>
            </a:xfrm>
            <a:prstGeom prst="ellipse">
              <a:avLst/>
            </a:prstGeom>
            <a:noFill/>
            <a:ln w="9525">
              <a:solidFill>
                <a:srgbClr val="262425"/>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
        <p:nvSpPr>
          <p:cNvPr id="67" name="PlaceHolder 2"/>
          <p:cNvSpPr>
            <a:spLocks noGrp="1"/>
          </p:cNvSpPr>
          <p:nvPr>
            <p:ph type="body"/>
          </p:nvPr>
        </p:nvSpPr>
        <p:spPr>
          <a:xfrm>
            <a:off x="5788440" y="1182960"/>
            <a:ext cx="2715120" cy="3054600"/>
          </a:xfrm>
          <a:prstGeom prst="rect">
            <a:avLst/>
          </a:prstGeom>
          <a:noFill/>
          <a:ln w="0">
            <a:noFill/>
          </a:ln>
        </p:spPr>
        <p:txBody>
          <a:bodyPr lIns="90000" tIns="45000" rIns="90000" bIns="45000" anchor="t">
            <a:normAutofit fontScale="25000" lnSpcReduction="1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8" name="PlaceHolder 1"/>
          <p:cNvSpPr>
            <a:spLocks noGrp="1"/>
          </p:cNvSpPr>
          <p:nvPr>
            <p:ph type="title"/>
          </p:nvPr>
        </p:nvSpPr>
        <p:spPr>
          <a:xfrm>
            <a:off x="720000" y="407520"/>
            <a:ext cx="7703640" cy="609840"/>
          </a:xfrm>
          <a:prstGeom prst="rect">
            <a:avLst/>
          </a:prstGeom>
          <a:noFill/>
          <a:ln w="0">
            <a:noFill/>
          </a:ln>
        </p:spPr>
        <p:txBody>
          <a:bodyPr lIns="91440" tIns="91440" rIns="91440" bIns="91440" anchor="ctr">
            <a:noAutofit/>
          </a:bodyPr>
          <a:lstStyle/>
          <a:p>
            <a:pPr indent="0">
              <a:buNone/>
            </a:pPr>
            <a:r>
              <a:rPr lang="fr-FR" sz="2600" b="0" strike="noStrike" spc="-1">
                <a:solidFill>
                  <a:schemeClr val="dk1"/>
                </a:solidFill>
                <a:latin typeface="Arial"/>
              </a:rPr>
              <a:t>Click to edit the title text format</a:t>
            </a:r>
          </a:p>
        </p:txBody>
      </p:sp>
      <p:grpSp>
        <p:nvGrpSpPr>
          <p:cNvPr id="69" name="Google Shape;167;p18"/>
          <p:cNvGrpSpPr/>
          <p:nvPr/>
        </p:nvGrpSpPr>
        <p:grpSpPr>
          <a:xfrm>
            <a:off x="-21600" y="272880"/>
            <a:ext cx="9187200" cy="4597560"/>
            <a:chOff x="-21600" y="272880"/>
            <a:chExt cx="9187200" cy="4597560"/>
          </a:xfrm>
        </p:grpSpPr>
        <p:cxnSp>
          <p:nvCxnSpPr>
            <p:cNvPr id="70" name="Google Shape;168;p18"/>
            <p:cNvCxnSpPr/>
            <p:nvPr/>
          </p:nvCxnSpPr>
          <p:spPr>
            <a:xfrm flipH="1">
              <a:off x="-21600" y="272880"/>
              <a:ext cx="9187200" cy="360"/>
            </a:xfrm>
            <a:prstGeom prst="straightConnector1">
              <a:avLst/>
            </a:prstGeom>
            <a:ln w="9525">
              <a:solidFill>
                <a:srgbClr val="262425"/>
              </a:solidFill>
              <a:round/>
            </a:ln>
          </p:spPr>
        </p:cxnSp>
        <p:cxnSp>
          <p:nvCxnSpPr>
            <p:cNvPr id="71" name="Google Shape;169;p18"/>
            <p:cNvCxnSpPr/>
            <p:nvPr/>
          </p:nvCxnSpPr>
          <p:spPr>
            <a:xfrm flipH="1">
              <a:off x="-21240" y="4870440"/>
              <a:ext cx="9187200" cy="360"/>
            </a:xfrm>
            <a:prstGeom prst="straightConnector1">
              <a:avLst/>
            </a:prstGeom>
            <a:ln w="9525">
              <a:solidFill>
                <a:srgbClr val="262425"/>
              </a:solidFill>
              <a:round/>
            </a:ln>
          </p:spPr>
        </p:cxnSp>
      </p:grpSp>
      <p:grpSp>
        <p:nvGrpSpPr>
          <p:cNvPr id="72" name="Google Shape;170;p18"/>
          <p:cNvGrpSpPr/>
          <p:nvPr/>
        </p:nvGrpSpPr>
        <p:grpSpPr>
          <a:xfrm>
            <a:off x="-782280" y="1630440"/>
            <a:ext cx="11075400" cy="4434480"/>
            <a:chOff x="-782280" y="1630440"/>
            <a:chExt cx="11075400" cy="4434480"/>
          </a:xfrm>
        </p:grpSpPr>
        <p:grpSp>
          <p:nvGrpSpPr>
            <p:cNvPr id="73" name="Google Shape;171;p18"/>
            <p:cNvGrpSpPr/>
            <p:nvPr/>
          </p:nvGrpSpPr>
          <p:grpSpPr>
            <a:xfrm>
              <a:off x="-782280" y="4352760"/>
              <a:ext cx="1712160" cy="1712160"/>
              <a:chOff x="-782280" y="4352760"/>
              <a:chExt cx="1712160" cy="1712160"/>
            </a:xfrm>
          </p:grpSpPr>
          <p:sp>
            <p:nvSpPr>
              <p:cNvPr id="74" name="Google Shape;172;p18"/>
              <p:cNvSpPr/>
              <p:nvPr/>
            </p:nvSpPr>
            <p:spPr>
              <a:xfrm>
                <a:off x="-782280" y="4352760"/>
                <a:ext cx="1712160" cy="1712160"/>
              </a:xfrm>
              <a:prstGeom prst="ellipse">
                <a:avLst/>
              </a:prstGeom>
              <a:noFill/>
              <a:ln w="9525">
                <a:solidFill>
                  <a:srgbClr val="262425"/>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5" name="Google Shape;173;p18"/>
              <p:cNvSpPr/>
              <p:nvPr/>
            </p:nvSpPr>
            <p:spPr>
              <a:xfrm>
                <a:off x="-468000" y="4667040"/>
                <a:ext cx="1083600" cy="1083600"/>
              </a:xfrm>
              <a:prstGeom prst="ellipse">
                <a:avLst/>
              </a:prstGeom>
              <a:solidFill>
                <a:srgbClr val="4A86E8">
                  <a:alpha val="27000"/>
                </a:srgbClr>
              </a:solidFill>
              <a:ln w="9525">
                <a:solidFill>
                  <a:srgbClr val="4A86E8"/>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
          <p:nvSpPr>
            <p:cNvPr id="76" name="Google Shape;174;p18"/>
            <p:cNvSpPr/>
            <p:nvPr/>
          </p:nvSpPr>
          <p:spPr>
            <a:xfrm>
              <a:off x="8560080" y="1630440"/>
              <a:ext cx="1733040" cy="1733040"/>
            </a:xfrm>
            <a:prstGeom prst="ellipse">
              <a:avLst/>
            </a:prstGeom>
            <a:noFill/>
            <a:ln w="9525">
              <a:solidFill>
                <a:srgbClr val="262425"/>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81D756-27C7-99C9-FA0B-553DE84A2D03}"/>
            </a:ext>
          </a:extLst>
        </p:cNvPr>
        <p:cNvGrpSpPr/>
        <p:nvPr/>
      </p:nvGrpSpPr>
      <p:grpSpPr>
        <a:xfrm>
          <a:off x="0" y="0"/>
          <a:ext cx="0" cy="0"/>
          <a:chOff x="0" y="0"/>
          <a:chExt cx="0" cy="0"/>
        </a:xfrm>
      </p:grpSpPr>
      <p:sp>
        <p:nvSpPr>
          <p:cNvPr id="210" name="PlaceHolder 1">
            <a:extLst>
              <a:ext uri="{FF2B5EF4-FFF2-40B4-BE49-F238E27FC236}">
                <a16:creationId xmlns:a16="http://schemas.microsoft.com/office/drawing/2014/main" id="{AC829E91-DD65-81EC-760B-C54E57CCA72C}"/>
              </a:ext>
            </a:extLst>
          </p:cNvPr>
          <p:cNvSpPr>
            <a:spLocks noGrp="1"/>
          </p:cNvSpPr>
          <p:nvPr>
            <p:ph type="subTitle"/>
          </p:nvPr>
        </p:nvSpPr>
        <p:spPr>
          <a:xfrm>
            <a:off x="1958340" y="3524400"/>
            <a:ext cx="5108820" cy="956160"/>
          </a:xfrm>
          <a:prstGeom prst="rect">
            <a:avLst/>
          </a:prstGeom>
          <a:solidFill>
            <a:schemeClr val="dk1"/>
          </a:solidFill>
          <a:ln w="9360">
            <a:solidFill>
              <a:schemeClr val="dk1"/>
            </a:solidFill>
            <a:round/>
          </a:ln>
        </p:spPr>
        <p:txBody>
          <a:bodyPr lIns="91440" tIns="91440" rIns="91440" bIns="91440" anchor="ctr">
            <a:normAutofit/>
          </a:bodyPr>
          <a:lstStyle/>
          <a:p>
            <a:pPr algn="ctr">
              <a:lnSpc>
                <a:spcPct val="100000"/>
              </a:lnSpc>
              <a:tabLst>
                <a:tab pos="0" algn="l"/>
              </a:tabLst>
            </a:pPr>
            <a:r>
              <a:rPr lang="en-IN" sz="1100" dirty="0">
                <a:solidFill>
                  <a:schemeClr val="bg1">
                    <a:lumMod val="90000"/>
                  </a:schemeClr>
                </a:solidFill>
              </a:rPr>
              <a:t>Uses AI to simulate </a:t>
            </a:r>
            <a:r>
              <a:rPr lang="en-IN" sz="1100" i="1" dirty="0">
                <a:solidFill>
                  <a:schemeClr val="bg1">
                    <a:lumMod val="90000"/>
                  </a:schemeClr>
                </a:solidFill>
              </a:rPr>
              <a:t>what would likely have happened</a:t>
            </a:r>
            <a:r>
              <a:rPr lang="en-IN" sz="1100" dirty="0">
                <a:solidFill>
                  <a:schemeClr val="bg1">
                    <a:lumMod val="90000"/>
                  </a:schemeClr>
                </a:solidFill>
              </a:rPr>
              <a:t> to a banker’s performance if a specific coaching intervention had </a:t>
            </a:r>
            <a:r>
              <a:rPr lang="en-IN" sz="1100" b="1" dirty="0">
                <a:solidFill>
                  <a:schemeClr val="bg1">
                    <a:lumMod val="90000"/>
                  </a:schemeClr>
                </a:solidFill>
              </a:rPr>
              <a:t>not</a:t>
            </a:r>
            <a:r>
              <a:rPr lang="en-IN" sz="1100" dirty="0">
                <a:solidFill>
                  <a:schemeClr val="bg1">
                    <a:lumMod val="90000"/>
                  </a:schemeClr>
                </a:solidFill>
              </a:rPr>
              <a:t> taken place — providing tangible insights into coaching impact and effectiveness.</a:t>
            </a:r>
            <a:endParaRPr lang="en-US" sz="2000" b="0" strike="noStrike" spc="-1" dirty="0">
              <a:solidFill>
                <a:schemeClr val="bg1">
                  <a:lumMod val="90000"/>
                </a:schemeClr>
              </a:solidFill>
              <a:latin typeface="OpenSymbol"/>
            </a:endParaRPr>
          </a:p>
        </p:txBody>
      </p:sp>
      <p:sp>
        <p:nvSpPr>
          <p:cNvPr id="211" name="PlaceHolder 2">
            <a:extLst>
              <a:ext uri="{FF2B5EF4-FFF2-40B4-BE49-F238E27FC236}">
                <a16:creationId xmlns:a16="http://schemas.microsoft.com/office/drawing/2014/main" id="{0848B756-F894-AC0F-00DA-21C77B05AAF0}"/>
              </a:ext>
            </a:extLst>
          </p:cNvPr>
          <p:cNvSpPr>
            <a:spLocks noGrp="1"/>
          </p:cNvSpPr>
          <p:nvPr>
            <p:ph type="title"/>
          </p:nvPr>
        </p:nvSpPr>
        <p:spPr>
          <a:xfrm>
            <a:off x="1150620" y="563880"/>
            <a:ext cx="7040880" cy="176022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fr-FR" sz="4500" b="0" strike="noStrike" spc="-1" dirty="0" err="1">
                <a:solidFill>
                  <a:schemeClr val="dk1"/>
                </a:solidFill>
                <a:latin typeface="Arial"/>
              </a:rPr>
              <a:t>Counterfactual</a:t>
            </a:r>
            <a:r>
              <a:rPr lang="fr-FR" sz="4500" b="0" strike="noStrike" spc="-1" dirty="0">
                <a:solidFill>
                  <a:schemeClr val="dk1"/>
                </a:solidFill>
                <a:latin typeface="Arial"/>
              </a:rPr>
              <a:t> Coaching </a:t>
            </a:r>
            <a:r>
              <a:rPr lang="fr-FR" sz="4500" b="0" strike="noStrike" spc="-1" dirty="0" err="1">
                <a:solidFill>
                  <a:schemeClr val="dk1"/>
                </a:solidFill>
                <a:latin typeface="Arial"/>
              </a:rPr>
              <a:t>Outcome</a:t>
            </a:r>
            <a:r>
              <a:rPr lang="fr-FR" sz="4500" b="0" strike="noStrike" spc="-1" dirty="0">
                <a:solidFill>
                  <a:schemeClr val="dk1"/>
                </a:solidFill>
                <a:latin typeface="Arial"/>
              </a:rPr>
              <a:t> Reports</a:t>
            </a:r>
          </a:p>
        </p:txBody>
      </p:sp>
      <p:grpSp>
        <p:nvGrpSpPr>
          <p:cNvPr id="212" name="Google Shape;296;p33">
            <a:extLst>
              <a:ext uri="{FF2B5EF4-FFF2-40B4-BE49-F238E27FC236}">
                <a16:creationId xmlns:a16="http://schemas.microsoft.com/office/drawing/2014/main" id="{1A1790FA-4DF6-8CAC-264C-2150B03E4B2C}"/>
              </a:ext>
            </a:extLst>
          </p:cNvPr>
          <p:cNvGrpSpPr/>
          <p:nvPr/>
        </p:nvGrpSpPr>
        <p:grpSpPr>
          <a:xfrm>
            <a:off x="-4626360" y="-4587480"/>
            <a:ext cx="7590600" cy="7590600"/>
            <a:chOff x="-4626360" y="-4587480"/>
            <a:chExt cx="7590600" cy="7590600"/>
          </a:xfrm>
        </p:grpSpPr>
        <p:sp>
          <p:nvSpPr>
            <p:cNvPr id="213" name="Google Shape;297;p33">
              <a:extLst>
                <a:ext uri="{FF2B5EF4-FFF2-40B4-BE49-F238E27FC236}">
                  <a16:creationId xmlns:a16="http://schemas.microsoft.com/office/drawing/2014/main" id="{AF602E0B-37AF-B035-6041-5AC55D9AF6DE}"/>
                </a:ext>
              </a:extLst>
            </p:cNvPr>
            <p:cNvSpPr/>
            <p:nvPr/>
          </p:nvSpPr>
          <p:spPr>
            <a:xfrm>
              <a:off x="-4626360" y="-4587480"/>
              <a:ext cx="7590600" cy="7590600"/>
            </a:xfrm>
            <a:prstGeom prst="ellipse">
              <a:avLst/>
            </a:prstGeom>
            <a:noFill/>
            <a:ln w="9525">
              <a:solidFill>
                <a:srgbClr val="262425"/>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4" name="Google Shape;298;p33">
              <a:extLst>
                <a:ext uri="{FF2B5EF4-FFF2-40B4-BE49-F238E27FC236}">
                  <a16:creationId xmlns:a16="http://schemas.microsoft.com/office/drawing/2014/main" id="{BA8F8EAC-3CB1-AA71-6941-63C2357E8CB4}"/>
                </a:ext>
              </a:extLst>
            </p:cNvPr>
            <p:cNvSpPr/>
            <p:nvPr/>
          </p:nvSpPr>
          <p:spPr>
            <a:xfrm>
              <a:off x="-3233160" y="-3194280"/>
              <a:ext cx="4803840" cy="4803840"/>
            </a:xfrm>
            <a:prstGeom prst="ellipse">
              <a:avLst/>
            </a:prstGeom>
            <a:solidFill>
              <a:srgbClr val="4A86E8">
                <a:alpha val="27000"/>
              </a:srgbClr>
            </a:solidFill>
            <a:ln w="9525">
              <a:solidFill>
                <a:srgbClr val="4A86E8"/>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Tree>
    <p:extLst>
      <p:ext uri="{BB962C8B-B14F-4D97-AF65-F5344CB8AC3E}">
        <p14:creationId xmlns:p14="http://schemas.microsoft.com/office/powerpoint/2010/main" val="2807334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F44CB5-B43E-E140-173D-CFF5055B943F}"/>
            </a:ext>
          </a:extLst>
        </p:cNvPr>
        <p:cNvGrpSpPr/>
        <p:nvPr/>
      </p:nvGrpSpPr>
      <p:grpSpPr>
        <a:xfrm>
          <a:off x="0" y="0"/>
          <a:ext cx="0" cy="0"/>
          <a:chOff x="0" y="0"/>
          <a:chExt cx="0" cy="0"/>
        </a:xfrm>
      </p:grpSpPr>
      <p:sp>
        <p:nvSpPr>
          <p:cNvPr id="239" name="PlaceHolder 1">
            <a:extLst>
              <a:ext uri="{FF2B5EF4-FFF2-40B4-BE49-F238E27FC236}">
                <a16:creationId xmlns:a16="http://schemas.microsoft.com/office/drawing/2014/main" id="{E5002E97-EDD4-8DBC-A840-2D0409021524}"/>
              </a:ext>
            </a:extLst>
          </p:cNvPr>
          <p:cNvSpPr>
            <a:spLocks noGrp="1"/>
          </p:cNvSpPr>
          <p:nvPr>
            <p:ph type="subTitle"/>
          </p:nvPr>
        </p:nvSpPr>
        <p:spPr>
          <a:xfrm>
            <a:off x="1724040" y="1571760"/>
            <a:ext cx="5695560" cy="2418840"/>
          </a:xfrm>
          <a:prstGeom prst="rect">
            <a:avLst/>
          </a:prstGeom>
          <a:noFill/>
          <a:ln w="0">
            <a:noFill/>
          </a:ln>
        </p:spPr>
        <p:txBody>
          <a:bodyPr lIns="91440" tIns="91440" rIns="91440" bIns="91440" anchor="t">
            <a:normAutofit/>
          </a:bodyPr>
          <a:lstStyle/>
          <a:p>
            <a:pPr>
              <a:lnSpc>
                <a:spcPct val="100000"/>
              </a:lnSpc>
              <a:tabLst>
                <a:tab pos="0" algn="l"/>
              </a:tabLst>
            </a:pPr>
            <a:r>
              <a:rPr lang="en-US" sz="1200" b="0" strike="noStrike" spc="-1" dirty="0">
                <a:solidFill>
                  <a:srgbClr val="000000"/>
                </a:solidFill>
                <a:latin typeface="OpenSymbol"/>
              </a:rPr>
              <a:t>60% reduction in retrospective meeting time</a:t>
            </a:r>
            <a:br>
              <a:rPr lang="en-US" sz="1200" b="0" strike="noStrike" spc="-1" dirty="0">
                <a:solidFill>
                  <a:srgbClr val="000000"/>
                </a:solidFill>
                <a:latin typeface="OpenSymbol"/>
              </a:rPr>
            </a:br>
            <a:r>
              <a:rPr lang="en-US" sz="1200" b="0" strike="noStrike" spc="-1" dirty="0">
                <a:solidFill>
                  <a:srgbClr val="000000"/>
                </a:solidFill>
                <a:latin typeface="OpenSymbol"/>
              </a:rPr>
              <a:t>(From automated synthesis of feedback &amp; insights)Source: Internal user feedback from teams using AI-assisted retros + marketplace.atlassian.com integrations)</a:t>
            </a:r>
          </a:p>
          <a:p>
            <a:pPr>
              <a:lnSpc>
                <a:spcPct val="100000"/>
              </a:lnSpc>
              <a:tabLst>
                <a:tab pos="0" algn="l"/>
              </a:tabLst>
            </a:pPr>
            <a:r>
              <a:rPr lang="en-US" sz="1200" b="0" strike="noStrike" spc="-1" dirty="0">
                <a:solidFill>
                  <a:srgbClr val="000000"/>
                </a:solidFill>
                <a:latin typeface="OpenSymbol"/>
              </a:rPr>
              <a:t>10–15 hours saved per sprint for a team of 7–10 </a:t>
            </a:r>
            <a:r>
              <a:rPr lang="en-US" sz="1200" b="0" strike="noStrike" spc="-1" dirty="0" err="1">
                <a:solidFill>
                  <a:srgbClr val="000000"/>
                </a:solidFill>
                <a:latin typeface="OpenSymbol"/>
              </a:rPr>
              <a:t>devs</a:t>
            </a:r>
            <a:r>
              <a:rPr lang="en-US" sz="1200" b="0" strike="noStrike" spc="-1" dirty="0">
                <a:solidFill>
                  <a:srgbClr val="000000"/>
                </a:solidFill>
                <a:latin typeface="OpenSymbol"/>
              </a:rPr>
              <a:t>(Time otherwise spent manually analyzing feedback, discussing the same recurring issues)</a:t>
            </a:r>
          </a:p>
        </p:txBody>
      </p:sp>
      <p:sp>
        <p:nvSpPr>
          <p:cNvPr id="240" name="PlaceHolder 2">
            <a:extLst>
              <a:ext uri="{FF2B5EF4-FFF2-40B4-BE49-F238E27FC236}">
                <a16:creationId xmlns:a16="http://schemas.microsoft.com/office/drawing/2014/main" id="{6895D93F-FB93-47FE-E3EA-5C5857786A3F}"/>
              </a:ext>
            </a:extLst>
          </p:cNvPr>
          <p:cNvSpPr>
            <a:spLocks noGrp="1"/>
          </p:cNvSpPr>
          <p:nvPr>
            <p:ph type="title"/>
          </p:nvPr>
        </p:nvSpPr>
        <p:spPr>
          <a:xfrm>
            <a:off x="723960" y="409680"/>
            <a:ext cx="7705440" cy="609120"/>
          </a:xfrm>
          <a:prstGeom prst="rect">
            <a:avLst/>
          </a:prstGeom>
          <a:noFill/>
          <a:ln w="0">
            <a:noFill/>
          </a:ln>
        </p:spPr>
        <p:txBody>
          <a:bodyPr lIns="91440" tIns="91440" rIns="91440" bIns="91440" anchor="ctr">
            <a:normAutofit fontScale="90000"/>
          </a:bodyPr>
          <a:lstStyle/>
          <a:p>
            <a:pPr marL="0" indent="0">
              <a:lnSpc>
                <a:spcPct val="100000"/>
              </a:lnSpc>
              <a:buNone/>
              <a:tabLst>
                <a:tab pos="0" algn="l"/>
              </a:tabLst>
            </a:pPr>
            <a:r>
              <a:rPr lang="en-US" sz="2800" spc="-1" dirty="0">
                <a:solidFill>
                  <a:srgbClr val="000000"/>
                </a:solidFill>
                <a:latin typeface="OpenSymbol"/>
              </a:rPr>
              <a:t>				</a:t>
            </a:r>
            <a:r>
              <a:rPr lang="en-US" sz="2800" b="0" strike="noStrike" spc="-1" dirty="0">
                <a:solidFill>
                  <a:srgbClr val="000000"/>
                </a:solidFill>
                <a:latin typeface="OpenSymbol"/>
              </a:rPr>
              <a:t>Time Saved</a:t>
            </a:r>
          </a:p>
        </p:txBody>
      </p:sp>
    </p:spTree>
    <p:extLst>
      <p:ext uri="{BB962C8B-B14F-4D97-AF65-F5344CB8AC3E}">
        <p14:creationId xmlns:p14="http://schemas.microsoft.com/office/powerpoint/2010/main" val="1805252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CBD2B6-9B8B-11BC-C6BF-B4C7837BBEBB}"/>
            </a:ext>
          </a:extLst>
        </p:cNvPr>
        <p:cNvGrpSpPr/>
        <p:nvPr/>
      </p:nvGrpSpPr>
      <p:grpSpPr>
        <a:xfrm>
          <a:off x="0" y="0"/>
          <a:ext cx="0" cy="0"/>
          <a:chOff x="0" y="0"/>
          <a:chExt cx="0" cy="0"/>
        </a:xfrm>
      </p:grpSpPr>
      <p:sp>
        <p:nvSpPr>
          <p:cNvPr id="223" name="PlaceHolder 1">
            <a:extLst>
              <a:ext uri="{FF2B5EF4-FFF2-40B4-BE49-F238E27FC236}">
                <a16:creationId xmlns:a16="http://schemas.microsoft.com/office/drawing/2014/main" id="{2D1ACD8E-A028-2F48-5700-2B080A497E86}"/>
              </a:ext>
            </a:extLst>
          </p:cNvPr>
          <p:cNvSpPr>
            <a:spLocks noGrp="1"/>
          </p:cNvSpPr>
          <p:nvPr>
            <p:ph type="title"/>
          </p:nvPr>
        </p:nvSpPr>
        <p:spPr>
          <a:xfrm>
            <a:off x="781200" y="695160"/>
            <a:ext cx="2192459" cy="501738"/>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2600" b="0" strike="noStrike" spc="-1" dirty="0">
                <a:solidFill>
                  <a:schemeClr val="dk1"/>
                </a:solidFill>
                <a:latin typeface="Asap"/>
                <a:ea typeface="Asap"/>
              </a:rPr>
              <a:t>Input</a:t>
            </a:r>
            <a:endParaRPr lang="fr-FR" sz="2600" b="0" strike="noStrike" spc="-1" dirty="0">
              <a:solidFill>
                <a:schemeClr val="dk1"/>
              </a:solidFill>
              <a:latin typeface="Arial"/>
            </a:endParaRPr>
          </a:p>
        </p:txBody>
      </p:sp>
      <p:sp>
        <p:nvSpPr>
          <p:cNvPr id="224" name="PlaceHolder 2">
            <a:extLst>
              <a:ext uri="{FF2B5EF4-FFF2-40B4-BE49-F238E27FC236}">
                <a16:creationId xmlns:a16="http://schemas.microsoft.com/office/drawing/2014/main" id="{FA2C218C-FA97-13D7-9529-AC3D49219F3E}"/>
              </a:ext>
            </a:extLst>
          </p:cNvPr>
          <p:cNvSpPr>
            <a:spLocks noGrp="1"/>
          </p:cNvSpPr>
          <p:nvPr>
            <p:ph type="subTitle"/>
          </p:nvPr>
        </p:nvSpPr>
        <p:spPr>
          <a:xfrm>
            <a:off x="781200" y="1271239"/>
            <a:ext cx="4343040" cy="3023921"/>
          </a:xfrm>
          <a:prstGeom prst="rect">
            <a:avLst/>
          </a:prstGeom>
          <a:noFill/>
          <a:ln w="0">
            <a:noFill/>
          </a:ln>
        </p:spPr>
        <p:txBody>
          <a:bodyPr lIns="91440" tIns="91440" rIns="91440" bIns="91440" anchor="t">
            <a:normAutofit/>
          </a:bodyPr>
          <a:lstStyle/>
          <a:p>
            <a:pPr>
              <a:buNone/>
            </a:pPr>
            <a:r>
              <a:rPr lang="en-IN" sz="1000" b="1" dirty="0"/>
              <a:t>Employee Context:</a:t>
            </a:r>
          </a:p>
          <a:p>
            <a:pPr>
              <a:buNone/>
            </a:pPr>
            <a:r>
              <a:rPr lang="en-IN" sz="1000" dirty="0"/>
              <a:t>Role: [e.g., Relationship Manager, Risk Analyst, Branch Lead]</a:t>
            </a:r>
          </a:p>
          <a:p>
            <a:pPr>
              <a:buNone/>
            </a:pPr>
            <a:r>
              <a:rPr lang="en-IN" sz="1000" dirty="0"/>
              <a:t>Coached Skill or Focus Area: [e.g., Time management, Compliance understanding, Team communication]</a:t>
            </a:r>
          </a:p>
          <a:p>
            <a:pPr>
              <a:buNone/>
            </a:pPr>
            <a:r>
              <a:rPr lang="en-IN" sz="1000" b="1" dirty="0"/>
              <a:t>Coaching Intervention Data:</a:t>
            </a:r>
          </a:p>
          <a:p>
            <a:pPr>
              <a:buNone/>
            </a:pPr>
            <a:r>
              <a:rPr lang="en-IN" sz="1000" dirty="0"/>
              <a:t>Coaching timeframe</a:t>
            </a:r>
          </a:p>
          <a:p>
            <a:pPr>
              <a:buNone/>
            </a:pPr>
            <a:r>
              <a:rPr lang="en-IN" sz="1000" dirty="0"/>
              <a:t>Session summaries or key topics</a:t>
            </a:r>
          </a:p>
          <a:p>
            <a:pPr>
              <a:buNone/>
            </a:pPr>
            <a:r>
              <a:rPr lang="en-IN" sz="1000" dirty="0"/>
              <a:t>Feedback notes or sentiment</a:t>
            </a:r>
          </a:p>
          <a:p>
            <a:pPr>
              <a:buNone/>
            </a:pPr>
            <a:r>
              <a:rPr lang="en-IN" sz="1000" b="1" dirty="0"/>
              <a:t>Performance Data:</a:t>
            </a:r>
          </a:p>
          <a:p>
            <a:pPr>
              <a:buNone/>
            </a:pPr>
            <a:r>
              <a:rPr lang="en-IN" sz="1000" dirty="0"/>
              <a:t>Before and after coaching KPIs (quantitative or qualitative)</a:t>
            </a:r>
          </a:p>
          <a:p>
            <a:pPr>
              <a:buNone/>
            </a:pPr>
            <a:r>
              <a:rPr lang="en-IN" sz="1000" dirty="0"/>
              <a:t>Examples: error rate, client satisfaction, revenue, case handling time, SLA compliance, </a:t>
            </a:r>
            <a:r>
              <a:rPr lang="en-IN" sz="1000" dirty="0" err="1"/>
              <a:t>etc.Peer</a:t>
            </a:r>
            <a:r>
              <a:rPr lang="en-IN" sz="1000" dirty="0"/>
              <a:t> benchmarks or trendlines (optional, for context)</a:t>
            </a:r>
          </a:p>
        </p:txBody>
      </p:sp>
    </p:spTree>
    <p:extLst>
      <p:ext uri="{BB962C8B-B14F-4D97-AF65-F5344CB8AC3E}">
        <p14:creationId xmlns:p14="http://schemas.microsoft.com/office/powerpoint/2010/main" val="1743291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1B94F9-7F65-50A3-DF40-2D71CF7C2C49}"/>
            </a:ext>
          </a:extLst>
        </p:cNvPr>
        <p:cNvGrpSpPr/>
        <p:nvPr/>
      </p:nvGrpSpPr>
      <p:grpSpPr>
        <a:xfrm>
          <a:off x="0" y="0"/>
          <a:ext cx="0" cy="0"/>
          <a:chOff x="0" y="0"/>
          <a:chExt cx="0" cy="0"/>
        </a:xfrm>
      </p:grpSpPr>
      <p:sp>
        <p:nvSpPr>
          <p:cNvPr id="223" name="PlaceHolder 1">
            <a:extLst>
              <a:ext uri="{FF2B5EF4-FFF2-40B4-BE49-F238E27FC236}">
                <a16:creationId xmlns:a16="http://schemas.microsoft.com/office/drawing/2014/main" id="{AACE79D3-981C-1E34-1818-6C22E63F013E}"/>
              </a:ext>
            </a:extLst>
          </p:cNvPr>
          <p:cNvSpPr>
            <a:spLocks noGrp="1"/>
          </p:cNvSpPr>
          <p:nvPr>
            <p:ph type="title"/>
          </p:nvPr>
        </p:nvSpPr>
        <p:spPr>
          <a:xfrm>
            <a:off x="781200" y="695160"/>
            <a:ext cx="2192459" cy="501738"/>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2600" b="0" strike="noStrike" spc="-1" dirty="0">
                <a:solidFill>
                  <a:schemeClr val="dk1"/>
                </a:solidFill>
                <a:latin typeface="Asap"/>
                <a:ea typeface="Asap"/>
              </a:rPr>
              <a:t>Output</a:t>
            </a:r>
            <a:endParaRPr lang="fr-FR" sz="2600" b="0" strike="noStrike" spc="-1" dirty="0">
              <a:solidFill>
                <a:schemeClr val="dk1"/>
              </a:solidFill>
              <a:latin typeface="Arial"/>
            </a:endParaRPr>
          </a:p>
        </p:txBody>
      </p:sp>
      <p:graphicFrame>
        <p:nvGraphicFramePr>
          <p:cNvPr id="2" name="Table 1">
            <a:extLst>
              <a:ext uri="{FF2B5EF4-FFF2-40B4-BE49-F238E27FC236}">
                <a16:creationId xmlns:a16="http://schemas.microsoft.com/office/drawing/2014/main" id="{85E9AEC0-8220-08CD-BB74-09B11FAA8FA2}"/>
              </a:ext>
            </a:extLst>
          </p:cNvPr>
          <p:cNvGraphicFramePr>
            <a:graphicFrameLocks noGrp="1"/>
          </p:cNvGraphicFramePr>
          <p:nvPr>
            <p:extLst>
              <p:ext uri="{D42A27DB-BD31-4B8C-83A1-F6EECF244321}">
                <p14:modId xmlns:p14="http://schemas.microsoft.com/office/powerpoint/2010/main" val="1117807802"/>
              </p:ext>
            </p:extLst>
          </p:nvPr>
        </p:nvGraphicFramePr>
        <p:xfrm>
          <a:off x="959006" y="1264464"/>
          <a:ext cx="3170424" cy="3054350"/>
        </p:xfrm>
        <a:graphic>
          <a:graphicData uri="http://schemas.openxmlformats.org/drawingml/2006/table">
            <a:tbl>
              <a:tblPr/>
              <a:tblGrid>
                <a:gridCol w="792606">
                  <a:extLst>
                    <a:ext uri="{9D8B030D-6E8A-4147-A177-3AD203B41FA5}">
                      <a16:colId xmlns:a16="http://schemas.microsoft.com/office/drawing/2014/main" val="3478576877"/>
                    </a:ext>
                  </a:extLst>
                </a:gridCol>
                <a:gridCol w="792606">
                  <a:extLst>
                    <a:ext uri="{9D8B030D-6E8A-4147-A177-3AD203B41FA5}">
                      <a16:colId xmlns:a16="http://schemas.microsoft.com/office/drawing/2014/main" val="1388053766"/>
                    </a:ext>
                  </a:extLst>
                </a:gridCol>
                <a:gridCol w="792606">
                  <a:extLst>
                    <a:ext uri="{9D8B030D-6E8A-4147-A177-3AD203B41FA5}">
                      <a16:colId xmlns:a16="http://schemas.microsoft.com/office/drawing/2014/main" val="1995057984"/>
                    </a:ext>
                  </a:extLst>
                </a:gridCol>
                <a:gridCol w="792606">
                  <a:extLst>
                    <a:ext uri="{9D8B030D-6E8A-4147-A177-3AD203B41FA5}">
                      <a16:colId xmlns:a16="http://schemas.microsoft.com/office/drawing/2014/main" val="2100707561"/>
                    </a:ext>
                  </a:extLst>
                </a:gridCol>
              </a:tblGrid>
              <a:tr h="842579">
                <a:tc>
                  <a:txBody>
                    <a:bodyPr/>
                    <a:lstStyle/>
                    <a:p>
                      <a:r>
                        <a:rPr lang="en-IN" sz="1000" dirty="0"/>
                        <a:t>Metric</a:t>
                      </a:r>
                    </a:p>
                  </a:txBody>
                  <a:tcPr marL="52661" marR="52661" marT="26331" marB="26331" anchor="ctr">
                    <a:lnL>
                      <a:noFill/>
                    </a:lnL>
                    <a:lnR>
                      <a:noFill/>
                    </a:lnR>
                    <a:lnT>
                      <a:noFill/>
                    </a:lnT>
                    <a:lnB>
                      <a:noFill/>
                    </a:lnB>
                    <a:solidFill>
                      <a:schemeClr val="tx2">
                        <a:lumMod val="60000"/>
                        <a:lumOff val="40000"/>
                      </a:schemeClr>
                    </a:solidFill>
                  </a:tcPr>
                </a:tc>
                <a:tc>
                  <a:txBody>
                    <a:bodyPr/>
                    <a:lstStyle/>
                    <a:p>
                      <a:r>
                        <a:rPr lang="en-IN" sz="1000" dirty="0"/>
                        <a:t>Before Coaching</a:t>
                      </a:r>
                    </a:p>
                  </a:txBody>
                  <a:tcPr marL="52661" marR="52661" marT="26331" marB="26331" anchor="ctr">
                    <a:lnL>
                      <a:noFill/>
                    </a:lnL>
                    <a:lnR>
                      <a:noFill/>
                    </a:lnR>
                    <a:lnT>
                      <a:noFill/>
                    </a:lnT>
                    <a:lnB>
                      <a:noFill/>
                    </a:lnB>
                    <a:solidFill>
                      <a:schemeClr val="tx2">
                        <a:lumMod val="60000"/>
                        <a:lumOff val="40000"/>
                      </a:schemeClr>
                    </a:solidFill>
                  </a:tcPr>
                </a:tc>
                <a:tc>
                  <a:txBody>
                    <a:bodyPr/>
                    <a:lstStyle/>
                    <a:p>
                      <a:r>
                        <a:rPr lang="en-IN" sz="1000" dirty="0"/>
                        <a:t>After Coaching</a:t>
                      </a:r>
                    </a:p>
                  </a:txBody>
                  <a:tcPr marL="52661" marR="52661" marT="26331" marB="26331" anchor="ctr">
                    <a:lnL>
                      <a:noFill/>
                    </a:lnL>
                    <a:lnR>
                      <a:noFill/>
                    </a:lnR>
                    <a:lnT>
                      <a:noFill/>
                    </a:lnT>
                    <a:lnB>
                      <a:noFill/>
                    </a:lnB>
                    <a:solidFill>
                      <a:schemeClr val="tx2">
                        <a:lumMod val="60000"/>
                        <a:lumOff val="40000"/>
                      </a:schemeClr>
                    </a:solidFill>
                  </a:tcPr>
                </a:tc>
                <a:tc>
                  <a:txBody>
                    <a:bodyPr/>
                    <a:lstStyle/>
                    <a:p>
                      <a:r>
                        <a:rPr lang="en-IN" sz="1000" dirty="0"/>
                        <a:t>% Change</a:t>
                      </a:r>
                    </a:p>
                  </a:txBody>
                  <a:tcPr marL="52661" marR="52661" marT="26331" marB="26331" anchor="ctr">
                    <a:lnL>
                      <a:noFill/>
                    </a:lnL>
                    <a:lnR>
                      <a:noFill/>
                    </a:lnR>
                    <a:lnT>
                      <a:noFill/>
                    </a:lnT>
                    <a:lnB>
                      <a:noFill/>
                    </a:lnB>
                    <a:solidFill>
                      <a:schemeClr val="tx2">
                        <a:lumMod val="60000"/>
                        <a:lumOff val="40000"/>
                      </a:schemeClr>
                    </a:solidFill>
                  </a:tcPr>
                </a:tc>
                <a:extLst>
                  <a:ext uri="{0D108BD9-81ED-4DB2-BD59-A6C34878D82A}">
                    <a16:rowId xmlns:a16="http://schemas.microsoft.com/office/drawing/2014/main" val="3404322040"/>
                  </a:ext>
                </a:extLst>
              </a:tr>
              <a:tr h="684596">
                <a:tc>
                  <a:txBody>
                    <a:bodyPr/>
                    <a:lstStyle/>
                    <a:p>
                      <a:r>
                        <a:rPr lang="en-IN" sz="1000"/>
                        <a:t>SLA Compliance</a:t>
                      </a:r>
                    </a:p>
                  </a:txBody>
                  <a:tcPr marL="52661" marR="52661" marT="26331" marB="26331" anchor="ctr">
                    <a:lnL>
                      <a:noFill/>
                    </a:lnL>
                    <a:lnR>
                      <a:noFill/>
                    </a:lnR>
                    <a:lnT>
                      <a:noFill/>
                    </a:lnT>
                    <a:lnB>
                      <a:noFill/>
                    </a:lnB>
                    <a:solidFill>
                      <a:schemeClr val="tx2">
                        <a:lumMod val="60000"/>
                        <a:lumOff val="40000"/>
                      </a:schemeClr>
                    </a:solidFill>
                  </a:tcPr>
                </a:tc>
                <a:tc>
                  <a:txBody>
                    <a:bodyPr/>
                    <a:lstStyle/>
                    <a:p>
                      <a:r>
                        <a:rPr lang="en-IN" sz="1000"/>
                        <a:t>72%</a:t>
                      </a:r>
                    </a:p>
                  </a:txBody>
                  <a:tcPr marL="52661" marR="52661" marT="26331" marB="26331" anchor="ctr">
                    <a:lnL>
                      <a:noFill/>
                    </a:lnL>
                    <a:lnR>
                      <a:noFill/>
                    </a:lnR>
                    <a:lnT>
                      <a:noFill/>
                    </a:lnT>
                    <a:lnB>
                      <a:noFill/>
                    </a:lnB>
                    <a:solidFill>
                      <a:schemeClr val="tx2">
                        <a:lumMod val="60000"/>
                        <a:lumOff val="40000"/>
                      </a:schemeClr>
                    </a:solidFill>
                  </a:tcPr>
                </a:tc>
                <a:tc>
                  <a:txBody>
                    <a:bodyPr/>
                    <a:lstStyle/>
                    <a:p>
                      <a:r>
                        <a:rPr lang="en-IN" sz="1000" dirty="0"/>
                        <a:t>89%</a:t>
                      </a:r>
                    </a:p>
                  </a:txBody>
                  <a:tcPr marL="52661" marR="52661" marT="26331" marB="26331" anchor="ctr">
                    <a:lnL>
                      <a:noFill/>
                    </a:lnL>
                    <a:lnR>
                      <a:noFill/>
                    </a:lnR>
                    <a:lnT>
                      <a:noFill/>
                    </a:lnT>
                    <a:lnB>
                      <a:noFill/>
                    </a:lnB>
                    <a:solidFill>
                      <a:schemeClr val="tx2">
                        <a:lumMod val="60000"/>
                        <a:lumOff val="40000"/>
                      </a:schemeClr>
                    </a:solidFill>
                  </a:tcPr>
                </a:tc>
                <a:tc>
                  <a:txBody>
                    <a:bodyPr/>
                    <a:lstStyle/>
                    <a:p>
                      <a:r>
                        <a:rPr lang="en-IN" sz="1000"/>
                        <a:t>+17%</a:t>
                      </a:r>
                    </a:p>
                  </a:txBody>
                  <a:tcPr marL="52661" marR="52661" marT="26331" marB="26331" anchor="ctr">
                    <a:lnL>
                      <a:noFill/>
                    </a:lnL>
                    <a:lnR>
                      <a:noFill/>
                    </a:lnR>
                    <a:lnT>
                      <a:noFill/>
                    </a:lnT>
                    <a:lnB>
                      <a:noFill/>
                    </a:lnB>
                    <a:solidFill>
                      <a:schemeClr val="tx2">
                        <a:lumMod val="60000"/>
                        <a:lumOff val="40000"/>
                      </a:schemeClr>
                    </a:solidFill>
                  </a:tcPr>
                </a:tc>
                <a:extLst>
                  <a:ext uri="{0D108BD9-81ED-4DB2-BD59-A6C34878D82A}">
                    <a16:rowId xmlns:a16="http://schemas.microsoft.com/office/drawing/2014/main" val="4066587655"/>
                  </a:ext>
                </a:extLst>
              </a:tr>
              <a:tr h="526612">
                <a:tc>
                  <a:txBody>
                    <a:bodyPr/>
                    <a:lstStyle/>
                    <a:p>
                      <a:r>
                        <a:rPr lang="en-IN" sz="1000"/>
                        <a:t>Escalations</a:t>
                      </a:r>
                    </a:p>
                  </a:txBody>
                  <a:tcPr marL="52661" marR="52661" marT="26331" marB="26331" anchor="ctr">
                    <a:lnL>
                      <a:noFill/>
                    </a:lnL>
                    <a:lnR>
                      <a:noFill/>
                    </a:lnR>
                    <a:lnT>
                      <a:noFill/>
                    </a:lnT>
                    <a:lnB>
                      <a:noFill/>
                    </a:lnB>
                    <a:solidFill>
                      <a:schemeClr val="tx2">
                        <a:lumMod val="60000"/>
                        <a:lumOff val="40000"/>
                      </a:schemeClr>
                    </a:solidFill>
                  </a:tcPr>
                </a:tc>
                <a:tc>
                  <a:txBody>
                    <a:bodyPr/>
                    <a:lstStyle/>
                    <a:p>
                      <a:r>
                        <a:rPr lang="en-IN" sz="1000"/>
                        <a:t>9/month</a:t>
                      </a:r>
                    </a:p>
                  </a:txBody>
                  <a:tcPr marL="52661" marR="52661" marT="26331" marB="26331" anchor="ctr">
                    <a:lnL>
                      <a:noFill/>
                    </a:lnL>
                    <a:lnR>
                      <a:noFill/>
                    </a:lnR>
                    <a:lnT>
                      <a:noFill/>
                    </a:lnT>
                    <a:lnB>
                      <a:noFill/>
                    </a:lnB>
                    <a:solidFill>
                      <a:schemeClr val="tx2">
                        <a:lumMod val="60000"/>
                        <a:lumOff val="40000"/>
                      </a:schemeClr>
                    </a:solidFill>
                  </a:tcPr>
                </a:tc>
                <a:tc>
                  <a:txBody>
                    <a:bodyPr/>
                    <a:lstStyle/>
                    <a:p>
                      <a:r>
                        <a:rPr lang="en-IN" sz="1000" dirty="0"/>
                        <a:t>3/month</a:t>
                      </a:r>
                    </a:p>
                  </a:txBody>
                  <a:tcPr marL="52661" marR="52661" marT="26331" marB="26331" anchor="ctr">
                    <a:lnL>
                      <a:noFill/>
                    </a:lnL>
                    <a:lnR>
                      <a:noFill/>
                    </a:lnR>
                    <a:lnT>
                      <a:noFill/>
                    </a:lnT>
                    <a:lnB>
                      <a:noFill/>
                    </a:lnB>
                    <a:solidFill>
                      <a:schemeClr val="tx2">
                        <a:lumMod val="60000"/>
                        <a:lumOff val="40000"/>
                      </a:schemeClr>
                    </a:solidFill>
                  </a:tcPr>
                </a:tc>
                <a:tc>
                  <a:txBody>
                    <a:bodyPr/>
                    <a:lstStyle/>
                    <a:p>
                      <a:r>
                        <a:rPr lang="en-IN" sz="1000"/>
                        <a:t>-67%</a:t>
                      </a:r>
                    </a:p>
                  </a:txBody>
                  <a:tcPr marL="52661" marR="52661" marT="26331" marB="26331" anchor="ctr">
                    <a:lnL>
                      <a:noFill/>
                    </a:lnL>
                    <a:lnR>
                      <a:noFill/>
                    </a:lnR>
                    <a:lnT>
                      <a:noFill/>
                    </a:lnT>
                    <a:lnB>
                      <a:noFill/>
                    </a:lnB>
                    <a:solidFill>
                      <a:schemeClr val="tx2">
                        <a:lumMod val="60000"/>
                        <a:lumOff val="40000"/>
                      </a:schemeClr>
                    </a:solidFill>
                  </a:tcPr>
                </a:tc>
                <a:extLst>
                  <a:ext uri="{0D108BD9-81ED-4DB2-BD59-A6C34878D82A}">
                    <a16:rowId xmlns:a16="http://schemas.microsoft.com/office/drawing/2014/main" val="3258477289"/>
                  </a:ext>
                </a:extLst>
              </a:tr>
              <a:tr h="1000563">
                <a:tc>
                  <a:txBody>
                    <a:bodyPr/>
                    <a:lstStyle/>
                    <a:p>
                      <a:r>
                        <a:rPr lang="en-IN" sz="1000"/>
                        <a:t>Task Turnaround Time</a:t>
                      </a:r>
                    </a:p>
                  </a:txBody>
                  <a:tcPr marL="52661" marR="52661" marT="26331" marB="26331" anchor="ctr">
                    <a:lnL>
                      <a:noFill/>
                    </a:lnL>
                    <a:lnR>
                      <a:noFill/>
                    </a:lnR>
                    <a:lnT>
                      <a:noFill/>
                    </a:lnT>
                    <a:lnB>
                      <a:noFill/>
                    </a:lnB>
                    <a:solidFill>
                      <a:schemeClr val="tx2">
                        <a:lumMod val="60000"/>
                        <a:lumOff val="40000"/>
                      </a:schemeClr>
                    </a:solidFill>
                  </a:tcPr>
                </a:tc>
                <a:tc>
                  <a:txBody>
                    <a:bodyPr/>
                    <a:lstStyle/>
                    <a:p>
                      <a:r>
                        <a:rPr lang="en-IN" sz="1000"/>
                        <a:t>48 hrs</a:t>
                      </a:r>
                    </a:p>
                  </a:txBody>
                  <a:tcPr marL="52661" marR="52661" marT="26331" marB="26331" anchor="ctr">
                    <a:lnL>
                      <a:noFill/>
                    </a:lnL>
                    <a:lnR>
                      <a:noFill/>
                    </a:lnR>
                    <a:lnT>
                      <a:noFill/>
                    </a:lnT>
                    <a:lnB>
                      <a:noFill/>
                    </a:lnB>
                    <a:solidFill>
                      <a:schemeClr val="tx2">
                        <a:lumMod val="60000"/>
                        <a:lumOff val="40000"/>
                      </a:schemeClr>
                    </a:solidFill>
                  </a:tcPr>
                </a:tc>
                <a:tc>
                  <a:txBody>
                    <a:bodyPr/>
                    <a:lstStyle/>
                    <a:p>
                      <a:r>
                        <a:rPr lang="en-IN" sz="1000" dirty="0"/>
                        <a:t>24 hrs</a:t>
                      </a:r>
                    </a:p>
                  </a:txBody>
                  <a:tcPr marL="52661" marR="52661" marT="26331" marB="26331" anchor="ctr">
                    <a:lnL>
                      <a:noFill/>
                    </a:lnL>
                    <a:lnR>
                      <a:noFill/>
                    </a:lnR>
                    <a:lnT>
                      <a:noFill/>
                    </a:lnT>
                    <a:lnB>
                      <a:noFill/>
                    </a:lnB>
                    <a:solidFill>
                      <a:schemeClr val="tx2">
                        <a:lumMod val="60000"/>
                        <a:lumOff val="40000"/>
                      </a:schemeClr>
                    </a:solidFill>
                  </a:tcPr>
                </a:tc>
                <a:tc>
                  <a:txBody>
                    <a:bodyPr/>
                    <a:lstStyle/>
                    <a:p>
                      <a:r>
                        <a:rPr lang="en-IN" sz="1000" dirty="0"/>
                        <a:t>-50%</a:t>
                      </a:r>
                    </a:p>
                  </a:txBody>
                  <a:tcPr marL="52661" marR="52661" marT="26331" marB="26331" anchor="ctr">
                    <a:lnL>
                      <a:noFill/>
                    </a:lnL>
                    <a:lnR>
                      <a:noFill/>
                    </a:lnR>
                    <a:lnT>
                      <a:noFill/>
                    </a:lnT>
                    <a:lnB>
                      <a:noFill/>
                    </a:lnB>
                    <a:solidFill>
                      <a:schemeClr val="tx2">
                        <a:lumMod val="60000"/>
                        <a:lumOff val="40000"/>
                      </a:schemeClr>
                    </a:solidFill>
                  </a:tcPr>
                </a:tc>
                <a:extLst>
                  <a:ext uri="{0D108BD9-81ED-4DB2-BD59-A6C34878D82A}">
                    <a16:rowId xmlns:a16="http://schemas.microsoft.com/office/drawing/2014/main" val="3981578229"/>
                  </a:ext>
                </a:extLst>
              </a:tr>
            </a:tbl>
          </a:graphicData>
        </a:graphic>
      </p:graphicFrame>
      <p:graphicFrame>
        <p:nvGraphicFramePr>
          <p:cNvPr id="3" name="Table 2">
            <a:extLst>
              <a:ext uri="{FF2B5EF4-FFF2-40B4-BE49-F238E27FC236}">
                <a16:creationId xmlns:a16="http://schemas.microsoft.com/office/drawing/2014/main" id="{4FEA5DC2-CACF-3A29-1027-1637473F8A2B}"/>
              </a:ext>
            </a:extLst>
          </p:cNvPr>
          <p:cNvGraphicFramePr>
            <a:graphicFrameLocks noGrp="1"/>
          </p:cNvGraphicFramePr>
          <p:nvPr>
            <p:extLst>
              <p:ext uri="{D42A27DB-BD31-4B8C-83A1-F6EECF244321}">
                <p14:modId xmlns:p14="http://schemas.microsoft.com/office/powerpoint/2010/main" val="1049417700"/>
              </p:ext>
            </p:extLst>
          </p:nvPr>
        </p:nvGraphicFramePr>
        <p:xfrm>
          <a:off x="4847064" y="1196898"/>
          <a:ext cx="3285255" cy="3054350"/>
        </p:xfrm>
        <a:graphic>
          <a:graphicData uri="http://schemas.openxmlformats.org/drawingml/2006/table">
            <a:tbl>
              <a:tblPr/>
              <a:tblGrid>
                <a:gridCol w="1095085">
                  <a:extLst>
                    <a:ext uri="{9D8B030D-6E8A-4147-A177-3AD203B41FA5}">
                      <a16:colId xmlns:a16="http://schemas.microsoft.com/office/drawing/2014/main" val="1502984720"/>
                    </a:ext>
                  </a:extLst>
                </a:gridCol>
                <a:gridCol w="1095085">
                  <a:extLst>
                    <a:ext uri="{9D8B030D-6E8A-4147-A177-3AD203B41FA5}">
                      <a16:colId xmlns:a16="http://schemas.microsoft.com/office/drawing/2014/main" val="1380030488"/>
                    </a:ext>
                  </a:extLst>
                </a:gridCol>
                <a:gridCol w="1095085">
                  <a:extLst>
                    <a:ext uri="{9D8B030D-6E8A-4147-A177-3AD203B41FA5}">
                      <a16:colId xmlns:a16="http://schemas.microsoft.com/office/drawing/2014/main" val="3312744829"/>
                    </a:ext>
                  </a:extLst>
                </a:gridCol>
              </a:tblGrid>
              <a:tr h="1146903">
                <a:tc>
                  <a:txBody>
                    <a:bodyPr/>
                    <a:lstStyle/>
                    <a:p>
                      <a:r>
                        <a:rPr lang="en-IN" sz="1000" dirty="0"/>
                        <a:t>Metric</a:t>
                      </a:r>
                    </a:p>
                  </a:txBody>
                  <a:tcPr marL="66399" marR="66399" marT="33199" marB="33199" anchor="ctr">
                    <a:lnL>
                      <a:noFill/>
                    </a:lnL>
                    <a:lnR>
                      <a:noFill/>
                    </a:lnR>
                    <a:lnT>
                      <a:noFill/>
                    </a:lnT>
                    <a:lnB>
                      <a:noFill/>
                    </a:lnB>
                    <a:solidFill>
                      <a:schemeClr val="tx2">
                        <a:lumMod val="60000"/>
                        <a:lumOff val="40000"/>
                      </a:schemeClr>
                    </a:solidFill>
                  </a:tcPr>
                </a:tc>
                <a:tc>
                  <a:txBody>
                    <a:bodyPr/>
                    <a:lstStyle/>
                    <a:p>
                      <a:r>
                        <a:rPr lang="en-IN" sz="1000" dirty="0"/>
                        <a:t>Predicted Without Coaching</a:t>
                      </a:r>
                    </a:p>
                  </a:txBody>
                  <a:tcPr marL="66399" marR="66399" marT="33199" marB="33199" anchor="ctr">
                    <a:lnL>
                      <a:noFill/>
                    </a:lnL>
                    <a:lnR>
                      <a:noFill/>
                    </a:lnR>
                    <a:lnT>
                      <a:noFill/>
                    </a:lnT>
                    <a:lnB>
                      <a:noFill/>
                    </a:lnB>
                    <a:solidFill>
                      <a:schemeClr val="tx2">
                        <a:lumMod val="60000"/>
                        <a:lumOff val="40000"/>
                      </a:schemeClr>
                    </a:solidFill>
                  </a:tcPr>
                </a:tc>
                <a:tc>
                  <a:txBody>
                    <a:bodyPr/>
                    <a:lstStyle/>
                    <a:p>
                      <a:r>
                        <a:rPr lang="en-IN" sz="1000"/>
                        <a:t>Difference</a:t>
                      </a:r>
                    </a:p>
                  </a:txBody>
                  <a:tcPr marL="66399" marR="66399" marT="33199" marB="33199" anchor="ctr">
                    <a:lnL>
                      <a:noFill/>
                    </a:lnL>
                    <a:lnR>
                      <a:noFill/>
                    </a:lnR>
                    <a:lnT>
                      <a:noFill/>
                    </a:lnT>
                    <a:lnB>
                      <a:noFill/>
                    </a:lnB>
                    <a:solidFill>
                      <a:schemeClr val="tx2">
                        <a:lumMod val="60000"/>
                        <a:lumOff val="40000"/>
                      </a:schemeClr>
                    </a:solidFill>
                  </a:tcPr>
                </a:tc>
                <a:extLst>
                  <a:ext uri="{0D108BD9-81ED-4DB2-BD59-A6C34878D82A}">
                    <a16:rowId xmlns:a16="http://schemas.microsoft.com/office/drawing/2014/main" val="822116328"/>
                  </a:ext>
                </a:extLst>
              </a:tr>
              <a:tr h="706462">
                <a:tc>
                  <a:txBody>
                    <a:bodyPr/>
                    <a:lstStyle/>
                    <a:p>
                      <a:r>
                        <a:rPr lang="en-IN" sz="1000"/>
                        <a:t>SLA Compliance</a:t>
                      </a:r>
                      <a:endParaRPr lang="en-IN" sz="1000" dirty="0"/>
                    </a:p>
                  </a:txBody>
                  <a:tcPr marL="66399" marR="66399" marT="33199" marB="33199" anchor="ctr">
                    <a:lnL>
                      <a:noFill/>
                    </a:lnL>
                    <a:lnR>
                      <a:noFill/>
                    </a:lnR>
                    <a:lnT>
                      <a:noFill/>
                    </a:lnT>
                    <a:lnB>
                      <a:noFill/>
                    </a:lnB>
                    <a:solidFill>
                      <a:schemeClr val="tx2">
                        <a:lumMod val="60000"/>
                        <a:lumOff val="40000"/>
                      </a:schemeClr>
                    </a:solidFill>
                  </a:tcPr>
                </a:tc>
                <a:tc>
                  <a:txBody>
                    <a:bodyPr/>
                    <a:lstStyle/>
                    <a:p>
                      <a:r>
                        <a:rPr lang="en-IN" sz="1000"/>
                        <a:t>75%</a:t>
                      </a:r>
                    </a:p>
                  </a:txBody>
                  <a:tcPr marL="66399" marR="66399" marT="33199" marB="33199" anchor="ctr">
                    <a:lnL>
                      <a:noFill/>
                    </a:lnL>
                    <a:lnR>
                      <a:noFill/>
                    </a:lnR>
                    <a:lnT>
                      <a:noFill/>
                    </a:lnT>
                    <a:lnB>
                      <a:noFill/>
                    </a:lnB>
                    <a:solidFill>
                      <a:schemeClr val="tx2">
                        <a:lumMod val="60000"/>
                        <a:lumOff val="40000"/>
                      </a:schemeClr>
                    </a:solidFill>
                  </a:tcPr>
                </a:tc>
                <a:tc>
                  <a:txBody>
                    <a:bodyPr/>
                    <a:lstStyle/>
                    <a:p>
                      <a:r>
                        <a:rPr lang="en-IN" sz="1000"/>
                        <a:t>-14%</a:t>
                      </a:r>
                    </a:p>
                  </a:txBody>
                  <a:tcPr marL="66399" marR="66399" marT="33199" marB="33199" anchor="ctr">
                    <a:lnL>
                      <a:noFill/>
                    </a:lnL>
                    <a:lnR>
                      <a:noFill/>
                    </a:lnR>
                    <a:lnT>
                      <a:noFill/>
                    </a:lnT>
                    <a:lnB>
                      <a:noFill/>
                    </a:lnB>
                    <a:solidFill>
                      <a:schemeClr val="tx2">
                        <a:lumMod val="60000"/>
                        <a:lumOff val="40000"/>
                      </a:schemeClr>
                    </a:solidFill>
                  </a:tcPr>
                </a:tc>
                <a:extLst>
                  <a:ext uri="{0D108BD9-81ED-4DB2-BD59-A6C34878D82A}">
                    <a16:rowId xmlns:a16="http://schemas.microsoft.com/office/drawing/2014/main" val="219205746"/>
                  </a:ext>
                </a:extLst>
              </a:tr>
              <a:tr h="494523">
                <a:tc>
                  <a:txBody>
                    <a:bodyPr/>
                    <a:lstStyle/>
                    <a:p>
                      <a:r>
                        <a:rPr lang="en-IN" sz="1000"/>
                        <a:t>Escalations</a:t>
                      </a:r>
                    </a:p>
                  </a:txBody>
                  <a:tcPr marL="66399" marR="66399" marT="33199" marB="33199" anchor="ctr">
                    <a:lnL>
                      <a:noFill/>
                    </a:lnL>
                    <a:lnR>
                      <a:noFill/>
                    </a:lnR>
                    <a:lnT>
                      <a:noFill/>
                    </a:lnT>
                    <a:lnB>
                      <a:noFill/>
                    </a:lnB>
                    <a:solidFill>
                      <a:schemeClr val="tx2">
                        <a:lumMod val="60000"/>
                        <a:lumOff val="40000"/>
                      </a:schemeClr>
                    </a:solidFill>
                  </a:tcPr>
                </a:tc>
                <a:tc>
                  <a:txBody>
                    <a:bodyPr/>
                    <a:lstStyle/>
                    <a:p>
                      <a:r>
                        <a:rPr lang="en-IN" sz="1000"/>
                        <a:t>7/month</a:t>
                      </a:r>
                    </a:p>
                  </a:txBody>
                  <a:tcPr marL="66399" marR="66399" marT="33199" marB="33199" anchor="ctr">
                    <a:lnL>
                      <a:noFill/>
                    </a:lnL>
                    <a:lnR>
                      <a:noFill/>
                    </a:lnR>
                    <a:lnT>
                      <a:noFill/>
                    </a:lnT>
                    <a:lnB>
                      <a:noFill/>
                    </a:lnB>
                    <a:solidFill>
                      <a:schemeClr val="tx2">
                        <a:lumMod val="60000"/>
                        <a:lumOff val="40000"/>
                      </a:schemeClr>
                    </a:solidFill>
                  </a:tcPr>
                </a:tc>
                <a:tc>
                  <a:txBody>
                    <a:bodyPr/>
                    <a:lstStyle/>
                    <a:p>
                      <a:r>
                        <a:rPr lang="en-IN" sz="1000"/>
                        <a:t>+4</a:t>
                      </a:r>
                    </a:p>
                  </a:txBody>
                  <a:tcPr marL="66399" marR="66399" marT="33199" marB="33199" anchor="ctr">
                    <a:lnL>
                      <a:noFill/>
                    </a:lnL>
                    <a:lnR>
                      <a:noFill/>
                    </a:lnR>
                    <a:lnT>
                      <a:noFill/>
                    </a:lnT>
                    <a:lnB>
                      <a:noFill/>
                    </a:lnB>
                    <a:solidFill>
                      <a:schemeClr val="tx2">
                        <a:lumMod val="60000"/>
                        <a:lumOff val="40000"/>
                      </a:schemeClr>
                    </a:solidFill>
                  </a:tcPr>
                </a:tc>
                <a:extLst>
                  <a:ext uri="{0D108BD9-81ED-4DB2-BD59-A6C34878D82A}">
                    <a16:rowId xmlns:a16="http://schemas.microsoft.com/office/drawing/2014/main" val="4045690576"/>
                  </a:ext>
                </a:extLst>
              </a:tr>
              <a:tr h="706462">
                <a:tc>
                  <a:txBody>
                    <a:bodyPr/>
                    <a:lstStyle/>
                    <a:p>
                      <a:r>
                        <a:rPr lang="en-IN" sz="1000"/>
                        <a:t>Turnaround Time</a:t>
                      </a:r>
                    </a:p>
                  </a:txBody>
                  <a:tcPr marL="66399" marR="66399" marT="33199" marB="33199" anchor="ctr">
                    <a:lnL>
                      <a:noFill/>
                    </a:lnL>
                    <a:lnR>
                      <a:noFill/>
                    </a:lnR>
                    <a:lnT>
                      <a:noFill/>
                    </a:lnT>
                    <a:lnB>
                      <a:noFill/>
                    </a:lnB>
                    <a:solidFill>
                      <a:schemeClr val="tx2">
                        <a:lumMod val="60000"/>
                        <a:lumOff val="40000"/>
                      </a:schemeClr>
                    </a:solidFill>
                  </a:tcPr>
                </a:tc>
                <a:tc>
                  <a:txBody>
                    <a:bodyPr/>
                    <a:lstStyle/>
                    <a:p>
                      <a:r>
                        <a:rPr lang="en-IN" sz="1000"/>
                        <a:t>42 hrs</a:t>
                      </a:r>
                    </a:p>
                  </a:txBody>
                  <a:tcPr marL="66399" marR="66399" marT="33199" marB="33199" anchor="ctr">
                    <a:lnL>
                      <a:noFill/>
                    </a:lnL>
                    <a:lnR>
                      <a:noFill/>
                    </a:lnR>
                    <a:lnT>
                      <a:noFill/>
                    </a:lnT>
                    <a:lnB>
                      <a:noFill/>
                    </a:lnB>
                    <a:solidFill>
                      <a:schemeClr val="tx2">
                        <a:lumMod val="60000"/>
                        <a:lumOff val="40000"/>
                      </a:schemeClr>
                    </a:solidFill>
                  </a:tcPr>
                </a:tc>
                <a:tc>
                  <a:txBody>
                    <a:bodyPr/>
                    <a:lstStyle/>
                    <a:p>
                      <a:r>
                        <a:rPr lang="en-IN" sz="1000" dirty="0"/>
                        <a:t>+18 hrs</a:t>
                      </a:r>
                    </a:p>
                  </a:txBody>
                  <a:tcPr marL="66399" marR="66399" marT="33199" marB="33199" anchor="ctr">
                    <a:lnL>
                      <a:noFill/>
                    </a:lnL>
                    <a:lnR>
                      <a:noFill/>
                    </a:lnR>
                    <a:lnT>
                      <a:noFill/>
                    </a:lnT>
                    <a:lnB>
                      <a:noFill/>
                    </a:lnB>
                    <a:solidFill>
                      <a:schemeClr val="tx2">
                        <a:lumMod val="60000"/>
                        <a:lumOff val="40000"/>
                      </a:schemeClr>
                    </a:solidFill>
                  </a:tcPr>
                </a:tc>
                <a:extLst>
                  <a:ext uri="{0D108BD9-81ED-4DB2-BD59-A6C34878D82A}">
                    <a16:rowId xmlns:a16="http://schemas.microsoft.com/office/drawing/2014/main" val="3514070982"/>
                  </a:ext>
                </a:extLst>
              </a:tr>
            </a:tbl>
          </a:graphicData>
        </a:graphic>
      </p:graphicFrame>
    </p:spTree>
    <p:extLst>
      <p:ext uri="{BB962C8B-B14F-4D97-AF65-F5344CB8AC3E}">
        <p14:creationId xmlns:p14="http://schemas.microsoft.com/office/powerpoint/2010/main" val="863254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A79A5-64FB-8D44-12BB-47A23FAE7100}"/>
            </a:ext>
          </a:extLst>
        </p:cNvPr>
        <p:cNvGrpSpPr/>
        <p:nvPr/>
      </p:nvGrpSpPr>
      <p:grpSpPr>
        <a:xfrm>
          <a:off x="0" y="0"/>
          <a:ext cx="0" cy="0"/>
          <a:chOff x="0" y="0"/>
          <a:chExt cx="0" cy="0"/>
        </a:xfrm>
      </p:grpSpPr>
      <p:sp>
        <p:nvSpPr>
          <p:cNvPr id="223" name="PlaceHolder 1">
            <a:extLst>
              <a:ext uri="{FF2B5EF4-FFF2-40B4-BE49-F238E27FC236}">
                <a16:creationId xmlns:a16="http://schemas.microsoft.com/office/drawing/2014/main" id="{3054E6FE-C30E-FF21-B4BD-526DD2B99EFA}"/>
              </a:ext>
            </a:extLst>
          </p:cNvPr>
          <p:cNvSpPr>
            <a:spLocks noGrp="1"/>
          </p:cNvSpPr>
          <p:nvPr>
            <p:ph type="title"/>
          </p:nvPr>
        </p:nvSpPr>
        <p:spPr>
          <a:xfrm>
            <a:off x="781200" y="695160"/>
            <a:ext cx="2192459" cy="501738"/>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2600" b="0" strike="noStrike" spc="-1" dirty="0">
                <a:solidFill>
                  <a:schemeClr val="dk1"/>
                </a:solidFill>
                <a:latin typeface="Asap"/>
                <a:ea typeface="Asap"/>
              </a:rPr>
              <a:t>🧰 </a:t>
            </a:r>
            <a:r>
              <a:rPr lang="en-IN" sz="2600" b="0" strike="noStrike" spc="-1" dirty="0">
                <a:solidFill>
                  <a:schemeClr val="dk1"/>
                </a:solidFill>
                <a:latin typeface="Asap"/>
                <a:ea typeface="Asap"/>
              </a:rPr>
              <a:t>Use Cases</a:t>
            </a:r>
            <a:endParaRPr lang="fr-FR" sz="2600" b="0" strike="noStrike" spc="-1" dirty="0">
              <a:solidFill>
                <a:schemeClr val="dk1"/>
              </a:solidFill>
              <a:latin typeface="Arial"/>
            </a:endParaRPr>
          </a:p>
        </p:txBody>
      </p:sp>
      <p:sp>
        <p:nvSpPr>
          <p:cNvPr id="224" name="PlaceHolder 2">
            <a:extLst>
              <a:ext uri="{FF2B5EF4-FFF2-40B4-BE49-F238E27FC236}">
                <a16:creationId xmlns:a16="http://schemas.microsoft.com/office/drawing/2014/main" id="{1E97B21B-5B55-4F4B-EA99-E362FCEA8C28}"/>
              </a:ext>
            </a:extLst>
          </p:cNvPr>
          <p:cNvSpPr>
            <a:spLocks noGrp="1"/>
          </p:cNvSpPr>
          <p:nvPr>
            <p:ph type="subTitle"/>
          </p:nvPr>
        </p:nvSpPr>
        <p:spPr>
          <a:xfrm>
            <a:off x="781200" y="1271239"/>
            <a:ext cx="4343040" cy="3023921"/>
          </a:xfrm>
          <a:prstGeom prst="rect">
            <a:avLst/>
          </a:prstGeom>
          <a:noFill/>
          <a:ln w="0">
            <a:noFill/>
          </a:ln>
        </p:spPr>
        <p:txBody>
          <a:bodyPr lIns="91440" tIns="91440" rIns="91440" bIns="91440" anchor="t">
            <a:normAutofit/>
          </a:bodyPr>
          <a:lstStyle/>
          <a:p>
            <a:pPr>
              <a:buFont typeface="Arial" panose="020B0604020202020204" pitchFamily="34" charset="0"/>
              <a:buChar char="•"/>
            </a:pPr>
            <a:r>
              <a:rPr lang="en-IN" sz="1100" dirty="0"/>
              <a:t>Justify coaching programs to leadership</a:t>
            </a:r>
          </a:p>
          <a:p>
            <a:pPr>
              <a:buFont typeface="Arial" panose="020B0604020202020204" pitchFamily="34" charset="0"/>
              <a:buChar char="•"/>
            </a:pPr>
            <a:r>
              <a:rPr lang="en-IN" sz="1100" dirty="0"/>
              <a:t>Prioritize coaching areas with the highest ROI</a:t>
            </a:r>
          </a:p>
          <a:p>
            <a:pPr>
              <a:buFont typeface="Arial" panose="020B0604020202020204" pitchFamily="34" charset="0"/>
              <a:buChar char="•"/>
            </a:pPr>
            <a:r>
              <a:rPr lang="en-IN" sz="1100" dirty="0"/>
              <a:t>Personalize development plans</a:t>
            </a:r>
          </a:p>
          <a:p>
            <a:pPr>
              <a:buFont typeface="Arial" panose="020B0604020202020204" pitchFamily="34" charset="0"/>
              <a:buChar char="•"/>
            </a:pPr>
            <a:r>
              <a:rPr lang="en-IN" sz="1100" dirty="0"/>
              <a:t>Show bankers the real value of self-improvement</a:t>
            </a:r>
          </a:p>
          <a:p>
            <a:pPr>
              <a:buNone/>
            </a:pPr>
            <a:endParaRPr lang="en-IN" sz="1400" dirty="0"/>
          </a:p>
        </p:txBody>
      </p:sp>
    </p:spTree>
    <p:extLst>
      <p:ext uri="{BB962C8B-B14F-4D97-AF65-F5344CB8AC3E}">
        <p14:creationId xmlns:p14="http://schemas.microsoft.com/office/powerpoint/2010/main" val="3701075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PlaceHolder 1"/>
          <p:cNvSpPr>
            <a:spLocks noGrp="1"/>
          </p:cNvSpPr>
          <p:nvPr>
            <p:ph type="subTitle"/>
          </p:nvPr>
        </p:nvSpPr>
        <p:spPr>
          <a:xfrm>
            <a:off x="2076480" y="3524400"/>
            <a:ext cx="4990680" cy="361440"/>
          </a:xfrm>
          <a:prstGeom prst="rect">
            <a:avLst/>
          </a:prstGeom>
          <a:solidFill>
            <a:schemeClr val="dk1"/>
          </a:solidFill>
          <a:ln w="9360">
            <a:solidFill>
              <a:schemeClr val="dk1"/>
            </a:solidFill>
            <a:round/>
          </a:ln>
        </p:spPr>
        <p:txBody>
          <a:bodyPr lIns="91440" tIns="91440" rIns="91440" bIns="91440" anchor="ctr">
            <a:normAutofit lnSpcReduction="10000"/>
          </a:bodyPr>
          <a:lstStyle/>
          <a:p>
            <a:pPr algn="ctr">
              <a:lnSpc>
                <a:spcPct val="100000"/>
              </a:lnSpc>
              <a:tabLst>
                <a:tab pos="0" algn="l"/>
              </a:tabLst>
            </a:pPr>
            <a:r>
              <a:rPr lang="en" sz="1200" b="0" strike="noStrike" spc="-1" dirty="0">
                <a:solidFill>
                  <a:schemeClr val="lt1"/>
                </a:solidFill>
                <a:latin typeface="Raleway"/>
                <a:ea typeface="Raleway"/>
              </a:rPr>
              <a:t>Harnessing AI for Effective Sprint Retrospectives</a:t>
            </a:r>
            <a:endParaRPr lang="en-US" sz="1200" b="0" strike="noStrike" spc="-1" dirty="0">
              <a:solidFill>
                <a:srgbClr val="FFFFFF"/>
              </a:solidFill>
              <a:latin typeface="OpenSymbol"/>
            </a:endParaRPr>
          </a:p>
        </p:txBody>
      </p:sp>
      <p:sp>
        <p:nvSpPr>
          <p:cNvPr id="211" name="PlaceHolder 2"/>
          <p:cNvSpPr>
            <a:spLocks noGrp="1"/>
          </p:cNvSpPr>
          <p:nvPr>
            <p:ph type="title"/>
          </p:nvPr>
        </p:nvSpPr>
        <p:spPr>
          <a:xfrm>
            <a:off x="2552760" y="1162080"/>
            <a:ext cx="4028760" cy="229500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4500" b="0" strike="noStrike" spc="-1" dirty="0">
                <a:solidFill>
                  <a:schemeClr val="dk1"/>
                </a:solidFill>
                <a:latin typeface="Asap"/>
                <a:ea typeface="Asap"/>
              </a:rPr>
              <a:t>AI Sprint Retrospective Analyzer</a:t>
            </a:r>
            <a:endParaRPr lang="fr-FR" sz="4500" b="0" strike="noStrike" spc="-1" dirty="0">
              <a:solidFill>
                <a:schemeClr val="dk1"/>
              </a:solidFill>
              <a:latin typeface="Arial"/>
            </a:endParaRPr>
          </a:p>
        </p:txBody>
      </p:sp>
      <p:grpSp>
        <p:nvGrpSpPr>
          <p:cNvPr id="212" name="Google Shape;296;p33"/>
          <p:cNvGrpSpPr/>
          <p:nvPr/>
        </p:nvGrpSpPr>
        <p:grpSpPr>
          <a:xfrm>
            <a:off x="-4626360" y="-4587480"/>
            <a:ext cx="7590600" cy="7590600"/>
            <a:chOff x="-4626360" y="-4587480"/>
            <a:chExt cx="7590600" cy="7590600"/>
          </a:xfrm>
        </p:grpSpPr>
        <p:sp>
          <p:nvSpPr>
            <p:cNvPr id="213" name="Google Shape;297;p33"/>
            <p:cNvSpPr/>
            <p:nvPr/>
          </p:nvSpPr>
          <p:spPr>
            <a:xfrm>
              <a:off x="-4626360" y="-4587480"/>
              <a:ext cx="7590600" cy="7590600"/>
            </a:xfrm>
            <a:prstGeom prst="ellipse">
              <a:avLst/>
            </a:prstGeom>
            <a:noFill/>
            <a:ln w="9525">
              <a:solidFill>
                <a:srgbClr val="262425"/>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4" name="Google Shape;298;p33"/>
            <p:cNvSpPr/>
            <p:nvPr/>
          </p:nvSpPr>
          <p:spPr>
            <a:xfrm>
              <a:off x="-3233160" y="-3194280"/>
              <a:ext cx="4803840" cy="4803840"/>
            </a:xfrm>
            <a:prstGeom prst="ellipse">
              <a:avLst/>
            </a:prstGeom>
            <a:solidFill>
              <a:srgbClr val="4A86E8">
                <a:alpha val="27000"/>
              </a:srgbClr>
            </a:solidFill>
            <a:ln w="9525">
              <a:solidFill>
                <a:srgbClr val="4A86E8"/>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781200" y="695160"/>
            <a:ext cx="4343040" cy="107604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2600" b="0" strike="noStrike" spc="-1">
                <a:solidFill>
                  <a:schemeClr val="dk1"/>
                </a:solidFill>
                <a:latin typeface="Asap"/>
                <a:ea typeface="Asap"/>
              </a:rPr>
              <a:t>AI-driven analysis in retrospectives</a:t>
            </a:r>
            <a:endParaRPr lang="fr-FR" sz="2600" b="0" strike="noStrike" spc="-1">
              <a:solidFill>
                <a:schemeClr val="dk1"/>
              </a:solidFill>
              <a:latin typeface="Arial"/>
            </a:endParaRPr>
          </a:p>
        </p:txBody>
      </p:sp>
      <p:sp>
        <p:nvSpPr>
          <p:cNvPr id="224" name="PlaceHolder 2"/>
          <p:cNvSpPr>
            <a:spLocks noGrp="1"/>
          </p:cNvSpPr>
          <p:nvPr>
            <p:ph type="subTitle"/>
          </p:nvPr>
        </p:nvSpPr>
        <p:spPr>
          <a:xfrm>
            <a:off x="781200" y="1962000"/>
            <a:ext cx="4343040" cy="2333160"/>
          </a:xfrm>
          <a:prstGeom prst="rect">
            <a:avLst/>
          </a:prstGeom>
          <a:noFill/>
          <a:ln w="0">
            <a:noFill/>
          </a:ln>
        </p:spPr>
        <p:txBody>
          <a:bodyPr lIns="91440" tIns="91440" rIns="91440" bIns="91440" anchor="t">
            <a:normAutofit/>
          </a:bodyPr>
          <a:lstStyle/>
          <a:p>
            <a:pPr>
              <a:buNone/>
            </a:pPr>
            <a:r>
              <a:rPr lang="en-IN" sz="1000" b="1" dirty="0"/>
              <a:t>📥 Input Sources:</a:t>
            </a:r>
          </a:p>
          <a:p>
            <a:pPr>
              <a:buFont typeface="Arial" panose="020B0604020202020204" pitchFamily="34" charset="0"/>
              <a:buChar char="•"/>
            </a:pPr>
            <a:r>
              <a:rPr lang="en-IN" sz="1000" dirty="0"/>
              <a:t>Git commits</a:t>
            </a:r>
          </a:p>
          <a:p>
            <a:pPr>
              <a:buFont typeface="Arial" panose="020B0604020202020204" pitchFamily="34" charset="0"/>
              <a:buChar char="•"/>
            </a:pPr>
            <a:r>
              <a:rPr lang="en-IN" sz="1000" dirty="0"/>
              <a:t>Jira ticket history (statuses, comments)</a:t>
            </a:r>
          </a:p>
          <a:p>
            <a:pPr>
              <a:buFont typeface="Arial" panose="020B0604020202020204" pitchFamily="34" charset="0"/>
              <a:buChar char="•"/>
            </a:pPr>
            <a:r>
              <a:rPr lang="en-IN" sz="1000" dirty="0"/>
              <a:t>GitHub PRs (approvals, merge delays)</a:t>
            </a:r>
          </a:p>
        </p:txBody>
      </p:sp>
      <p:pic>
        <p:nvPicPr>
          <p:cNvPr id="1026" name="Picture 2" descr="Github Logo - Free social media icons">
            <a:extLst>
              <a:ext uri="{FF2B5EF4-FFF2-40B4-BE49-F238E27FC236}">
                <a16:creationId xmlns:a16="http://schemas.microsoft.com/office/drawing/2014/main" id="{2DB5DD48-7C6C-60DF-7BE3-F35200EF8EE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42717" y="838862"/>
            <a:ext cx="1457093" cy="14570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ira Logo and symbol, meaning, history, PNG">
            <a:extLst>
              <a:ext uri="{FF2B5EF4-FFF2-40B4-BE49-F238E27FC236}">
                <a16:creationId xmlns:a16="http://schemas.microsoft.com/office/drawing/2014/main" id="{62A24763-C447-ABD8-44BE-ED035563D9F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04695" y="2625881"/>
            <a:ext cx="2133135" cy="14471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subTitle"/>
          </p:nvPr>
        </p:nvSpPr>
        <p:spPr>
          <a:xfrm>
            <a:off x="1724040" y="438615"/>
            <a:ext cx="5695560" cy="4133385"/>
          </a:xfrm>
          <a:prstGeom prst="rect">
            <a:avLst/>
          </a:prstGeom>
          <a:noFill/>
          <a:ln w="0">
            <a:noFill/>
          </a:ln>
        </p:spPr>
        <p:txBody>
          <a:bodyPr lIns="91440" tIns="91440" rIns="91440" bIns="91440" anchor="t">
            <a:normAutofit fontScale="85000" lnSpcReduction="20000"/>
          </a:bodyPr>
          <a:lstStyle/>
          <a:p>
            <a:pPr marL="0" indent="0">
              <a:lnSpc>
                <a:spcPct val="100000"/>
              </a:lnSpc>
              <a:buNone/>
              <a:tabLst>
                <a:tab pos="0" algn="l"/>
              </a:tabLst>
            </a:pPr>
            <a:r>
              <a:rPr lang="en-IN" sz="1600" b="1" dirty="0"/>
              <a:t>AI Output: Retrospective Summary</a:t>
            </a:r>
          </a:p>
          <a:p>
            <a:pPr>
              <a:buNone/>
            </a:pPr>
            <a:r>
              <a:rPr lang="en-IN" sz="800" dirty="0"/>
              <a:t>✅</a:t>
            </a:r>
            <a:r>
              <a:rPr lang="en-IN" sz="900" b="1" dirty="0">
                <a:latin typeface="Arial Black" panose="020B0A04020102020204" pitchFamily="34" charset="0"/>
              </a:rPr>
              <a:t>What Went Well</a:t>
            </a:r>
          </a:p>
          <a:p>
            <a:pPr>
              <a:buFont typeface="Arial" panose="020B0604020202020204" pitchFamily="34" charset="0"/>
              <a:buChar char="•"/>
            </a:pPr>
            <a:r>
              <a:rPr lang="en-IN" sz="800" dirty="0"/>
              <a:t>93% of committed stories completed (up from 82% last sprint)</a:t>
            </a:r>
          </a:p>
          <a:p>
            <a:pPr>
              <a:buFont typeface="Arial" panose="020B0604020202020204" pitchFamily="34" charset="0"/>
              <a:buChar char="•"/>
            </a:pPr>
            <a:r>
              <a:rPr lang="en-IN" sz="800" dirty="0"/>
              <a:t>Frontend team integrated new component system</a:t>
            </a:r>
          </a:p>
          <a:p>
            <a:pPr>
              <a:buFont typeface="Arial" panose="020B0604020202020204" pitchFamily="34" charset="0"/>
              <a:buChar char="•"/>
            </a:pPr>
            <a:r>
              <a:rPr lang="en-IN" sz="800" dirty="0"/>
              <a:t>PR review time improved to 6h (from 10h)</a:t>
            </a:r>
          </a:p>
          <a:p>
            <a:pPr>
              <a:buNone/>
            </a:pPr>
            <a:r>
              <a:rPr lang="en-IN" sz="800" dirty="0"/>
              <a:t>⚠️</a:t>
            </a:r>
            <a:r>
              <a:rPr lang="en-IN" sz="900" b="1" dirty="0">
                <a:latin typeface="Arial Black" panose="020B0A04020102020204" pitchFamily="34" charset="0"/>
              </a:rPr>
              <a:t>What Didn’t Go Well</a:t>
            </a:r>
          </a:p>
          <a:p>
            <a:pPr>
              <a:buFont typeface="Arial" panose="020B0604020202020204" pitchFamily="34" charset="0"/>
              <a:buChar char="•"/>
            </a:pPr>
            <a:r>
              <a:rPr lang="en-IN" sz="800" dirty="0"/>
              <a:t>API latency caused test failures on 3 days</a:t>
            </a:r>
          </a:p>
          <a:p>
            <a:pPr>
              <a:buFont typeface="Arial" panose="020B0604020202020204" pitchFamily="34" charset="0"/>
              <a:buChar char="•"/>
            </a:pPr>
            <a:r>
              <a:rPr lang="en-IN" sz="800" dirty="0"/>
              <a:t>Two urgent stories added mid-sprint disrupted scope</a:t>
            </a:r>
          </a:p>
          <a:p>
            <a:pPr>
              <a:buFont typeface="Arial" panose="020B0604020202020204" pitchFamily="34" charset="0"/>
              <a:buChar char="•"/>
            </a:pPr>
            <a:r>
              <a:rPr lang="en-IN" sz="800" dirty="0"/>
              <a:t>Several tickets had unclear requirements (flagged in 5 PRs)</a:t>
            </a:r>
          </a:p>
          <a:p>
            <a:pPr>
              <a:buNone/>
            </a:pPr>
            <a:r>
              <a:rPr lang="en-IN" sz="800" dirty="0"/>
              <a:t>📌</a:t>
            </a:r>
            <a:r>
              <a:rPr lang="en-IN" sz="900" b="1" dirty="0">
                <a:latin typeface="Arial Black" panose="020B0A04020102020204" pitchFamily="34" charset="0"/>
              </a:rPr>
              <a:t>Action Items</a:t>
            </a:r>
          </a:p>
          <a:p>
            <a:pPr>
              <a:buFont typeface="Arial" panose="020B0604020202020204" pitchFamily="34" charset="0"/>
              <a:buChar char="•"/>
            </a:pPr>
            <a:r>
              <a:rPr lang="en-IN" sz="800" dirty="0"/>
              <a:t>Finalize “performance disbursal rate” metric with Analytics</a:t>
            </a:r>
          </a:p>
          <a:p>
            <a:pPr>
              <a:buFont typeface="Arial" panose="020B0604020202020204" pitchFamily="34" charset="0"/>
              <a:buChar char="•"/>
            </a:pPr>
            <a:r>
              <a:rPr lang="en-IN" sz="800" dirty="0"/>
              <a:t>Implement auto-scaling for dev DB</a:t>
            </a:r>
          </a:p>
          <a:p>
            <a:pPr>
              <a:buFont typeface="Arial" panose="020B0604020202020204" pitchFamily="34" charset="0"/>
              <a:buChar char="•"/>
            </a:pPr>
            <a:r>
              <a:rPr lang="en-IN" sz="800" dirty="0"/>
              <a:t>QA to create test data checklist for planning</a:t>
            </a:r>
          </a:p>
          <a:p>
            <a:pPr>
              <a:buNone/>
            </a:pPr>
            <a:r>
              <a:rPr lang="en-IN" sz="800" dirty="0"/>
              <a:t>📊</a:t>
            </a:r>
            <a:r>
              <a:rPr lang="en-IN" sz="900" b="1" dirty="0">
                <a:latin typeface="Arial Black" panose="020B0A04020102020204" pitchFamily="34" charset="0"/>
              </a:rPr>
              <a:t>Sprint Metrics</a:t>
            </a:r>
          </a:p>
          <a:p>
            <a:pPr>
              <a:buFont typeface="Arial" panose="020B0604020202020204" pitchFamily="34" charset="0"/>
              <a:buChar char="•"/>
            </a:pPr>
            <a:r>
              <a:rPr lang="en-IN" sz="800" dirty="0"/>
              <a:t>142 commits</a:t>
            </a:r>
          </a:p>
          <a:p>
            <a:pPr>
              <a:buFont typeface="Arial" panose="020B0604020202020204" pitchFamily="34" charset="0"/>
              <a:buChar char="•"/>
            </a:pPr>
            <a:r>
              <a:rPr lang="en-IN" sz="800" dirty="0"/>
              <a:t>27 PRs merged (</a:t>
            </a:r>
            <a:r>
              <a:rPr lang="en-IN" sz="800" dirty="0" err="1"/>
              <a:t>avg</a:t>
            </a:r>
            <a:r>
              <a:rPr lang="en-IN" sz="800" dirty="0"/>
              <a:t> time: 6h 32m)</a:t>
            </a:r>
          </a:p>
          <a:p>
            <a:pPr>
              <a:buFont typeface="Arial" panose="020B0604020202020204" pitchFamily="34" charset="0"/>
              <a:buChar char="•"/>
            </a:pPr>
            <a:r>
              <a:rPr lang="en-IN" sz="800" dirty="0"/>
              <a:t>3 post-release bugs</a:t>
            </a:r>
          </a:p>
          <a:p>
            <a:pPr marL="0" indent="0">
              <a:lnSpc>
                <a:spcPct val="100000"/>
              </a:lnSpc>
              <a:buNone/>
              <a:tabLst>
                <a:tab pos="0" algn="l"/>
              </a:tabLst>
            </a:pPr>
            <a:br>
              <a:rPr lang="en-IN" sz="1000" dirty="0"/>
            </a:br>
            <a:endParaRPr lang="en-US" sz="1200" b="0" strike="noStrike" spc="-1" dirty="0">
              <a:solidFill>
                <a:srgbClr val="000000"/>
              </a:solidFill>
              <a:latin typeface="OpenSymbo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PlaceHolder 1"/>
          <p:cNvSpPr>
            <a:spLocks noGrp="1"/>
          </p:cNvSpPr>
          <p:nvPr>
            <p:ph type="title"/>
          </p:nvPr>
        </p:nvSpPr>
        <p:spPr>
          <a:xfrm>
            <a:off x="781200" y="695160"/>
            <a:ext cx="4343040" cy="107604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2600" b="0" strike="noStrike" spc="-1">
                <a:solidFill>
                  <a:schemeClr val="dk1"/>
                </a:solidFill>
                <a:latin typeface="Asap"/>
                <a:ea typeface="Asap"/>
              </a:rPr>
              <a:t>Sentiment analysis and trend detection</a:t>
            </a:r>
            <a:endParaRPr lang="fr-FR" sz="2600" b="0" strike="noStrike" spc="-1">
              <a:solidFill>
                <a:schemeClr val="dk1"/>
              </a:solidFill>
              <a:latin typeface="Arial"/>
            </a:endParaRPr>
          </a:p>
        </p:txBody>
      </p:sp>
      <p:sp>
        <p:nvSpPr>
          <p:cNvPr id="237" name="PlaceHolder 2"/>
          <p:cNvSpPr>
            <a:spLocks noGrp="1"/>
          </p:cNvSpPr>
          <p:nvPr>
            <p:ph type="subTitle"/>
          </p:nvPr>
        </p:nvSpPr>
        <p:spPr>
          <a:xfrm>
            <a:off x="781200" y="1962000"/>
            <a:ext cx="4343040" cy="2333160"/>
          </a:xfrm>
          <a:prstGeom prst="rect">
            <a:avLst/>
          </a:prstGeom>
          <a:noFill/>
          <a:ln w="0">
            <a:noFill/>
          </a:ln>
        </p:spPr>
        <p:txBody>
          <a:bodyPr lIns="91440" tIns="91440" rIns="91440" bIns="91440" anchor="t">
            <a:normAutofit/>
          </a:bodyPr>
          <a:lstStyle/>
          <a:p>
            <a:pPr marL="457200" indent="-304920">
              <a:lnSpc>
                <a:spcPct val="100000"/>
              </a:lnSpc>
              <a:buNone/>
              <a:tabLst>
                <a:tab pos="0" algn="l"/>
              </a:tabLst>
            </a:pPr>
            <a:r>
              <a:rPr lang="en" sz="1200" b="0" strike="noStrike" spc="-1">
                <a:solidFill>
                  <a:schemeClr val="dk1"/>
                </a:solidFill>
                <a:latin typeface="Raleway"/>
                <a:ea typeface="Raleway"/>
              </a:rPr>
              <a:t>Utilizing advanced NLP algorithms, the analyzer gauges team morale through sentiment analysis of written feedback. It detects underlying emotions, such as frustration or positivity, thus helping teams understand the climate of their collaboration. Additionally, trend detection features identify recurring issues over multiple sprints, such as frequent bugs or bottlenecks in processes, empowering teams to tackle these challenges effectively.</a:t>
            </a:r>
            <a:endParaRPr lang="en-US" sz="1200" b="0" strike="noStrike" spc="-1">
              <a:solidFill>
                <a:srgbClr val="000000"/>
              </a:solidFill>
              <a:latin typeface="OpenSymbol"/>
            </a:endParaRPr>
          </a:p>
        </p:txBody>
      </p:sp>
      <p:pic>
        <p:nvPicPr>
          <p:cNvPr id="238" name="Google Shape;521;p46"/>
          <p:cNvPicPr/>
          <p:nvPr/>
        </p:nvPicPr>
        <p:blipFill>
          <a:blip r:embed="rId2"/>
          <a:srcRect l="16790" r="16790"/>
          <a:stretch/>
        </p:blipFill>
        <p:spPr>
          <a:xfrm>
            <a:off x="5788440" y="1182960"/>
            <a:ext cx="2715120" cy="305460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PlaceHolder 1"/>
          <p:cNvSpPr>
            <a:spLocks noGrp="1"/>
          </p:cNvSpPr>
          <p:nvPr>
            <p:ph type="subTitle"/>
          </p:nvPr>
        </p:nvSpPr>
        <p:spPr>
          <a:xfrm>
            <a:off x="1724040" y="1571760"/>
            <a:ext cx="5695560" cy="2418840"/>
          </a:xfrm>
          <a:prstGeom prst="rect">
            <a:avLst/>
          </a:prstGeom>
          <a:noFill/>
          <a:ln w="0">
            <a:noFill/>
          </a:ln>
        </p:spPr>
        <p:txBody>
          <a:bodyPr lIns="91440" tIns="91440" rIns="91440" bIns="91440" anchor="t">
            <a:normAutofit/>
          </a:bodyPr>
          <a:lstStyle/>
          <a:p>
            <a:pPr marL="0" indent="0">
              <a:lnSpc>
                <a:spcPct val="100000"/>
              </a:lnSpc>
              <a:buNone/>
              <a:tabLst>
                <a:tab pos="0" algn="l"/>
              </a:tabLst>
            </a:pPr>
            <a:r>
              <a:rPr lang="en" sz="1200" b="0" strike="noStrike" spc="-1" dirty="0">
                <a:solidFill>
                  <a:schemeClr val="dk1"/>
                </a:solidFill>
                <a:latin typeface="Raleway"/>
                <a:ea typeface="Raleway"/>
              </a:rPr>
              <a:t>The tool enhances the retrospective process by automatically grouping similar feedback items. This streamlining enables teams to focus discussions on key issues rather than getting lost in individual comments. Furthermore, the AI facilitation features act as a virtual assistant, guiding conversations, prompting discussion points, and summarizing critical takeaways, thereby improving the overall efficiency of the retrospective meetings.</a:t>
            </a:r>
            <a:endParaRPr lang="en-US" sz="1200" b="0" strike="noStrike" spc="-1" dirty="0">
              <a:solidFill>
                <a:srgbClr val="000000"/>
              </a:solidFill>
              <a:latin typeface="OpenSymbol"/>
            </a:endParaRPr>
          </a:p>
        </p:txBody>
      </p:sp>
      <p:sp>
        <p:nvSpPr>
          <p:cNvPr id="240" name="PlaceHolder 2"/>
          <p:cNvSpPr>
            <a:spLocks noGrp="1"/>
          </p:cNvSpPr>
          <p:nvPr>
            <p:ph type="title"/>
          </p:nvPr>
        </p:nvSpPr>
        <p:spPr>
          <a:xfrm>
            <a:off x="723960" y="409680"/>
            <a:ext cx="7705440" cy="609120"/>
          </a:xfrm>
          <a:prstGeom prst="rect">
            <a:avLst/>
          </a:prstGeom>
          <a:noFill/>
          <a:ln w="0">
            <a:noFill/>
          </a:ln>
        </p:spPr>
        <p:txBody>
          <a:bodyPr lIns="91440" tIns="91440" rIns="91440" bIns="91440" anchor="ctr">
            <a:normAutofit/>
          </a:bodyPr>
          <a:lstStyle/>
          <a:p>
            <a:pPr indent="0" algn="ctr">
              <a:lnSpc>
                <a:spcPct val="100000"/>
              </a:lnSpc>
              <a:buNone/>
              <a:tabLst>
                <a:tab pos="0" algn="l"/>
              </a:tabLst>
            </a:pPr>
            <a:r>
              <a:rPr lang="en" sz="2600" b="0" strike="noStrike" spc="-1">
                <a:solidFill>
                  <a:schemeClr val="dk1"/>
                </a:solidFill>
                <a:latin typeface="Asap"/>
                <a:ea typeface="Asap"/>
              </a:rPr>
              <a:t>Automated grouping and AI facilitation</a:t>
            </a:r>
            <a:endParaRPr lang="fr-FR" sz="2600" b="0" strike="noStrike" spc="-1">
              <a:solidFill>
                <a:schemeClr val="dk1"/>
              </a:solidFill>
              <a:latin typeface="Arial"/>
            </a:endParaRPr>
          </a:p>
        </p:txBody>
      </p:sp>
    </p:spTree>
  </p:cSld>
  <p:clrMapOvr>
    <a:masterClrMapping/>
  </p:clrMapOvr>
</p:sld>
</file>

<file path=ppt/theme/theme1.xml><?xml version="1.0" encoding="utf-8"?>
<a:theme xmlns:a="http://schemas.openxmlformats.org/drawingml/2006/main" name="Minimalist Commercial Proposal by Slidesgo">
  <a:themeElements>
    <a:clrScheme name="Simple Light">
      <a:dk1>
        <a:srgbClr val="262425"/>
      </a:dk1>
      <a:lt1>
        <a:srgbClr val="F8FAFB"/>
      </a:lt1>
      <a:dk2>
        <a:srgbClr val="666666"/>
      </a:dk2>
      <a:lt2>
        <a:srgbClr val="B7B7B7"/>
      </a:lt2>
      <a:accent1>
        <a:srgbClr val="4A86E8"/>
      </a:accent1>
      <a:accent2>
        <a:srgbClr val="FFFFFF"/>
      </a:accent2>
      <a:accent3>
        <a:srgbClr val="FFFFFF"/>
      </a:accent3>
      <a:accent4>
        <a:srgbClr val="FFFFFF"/>
      </a:accent4>
      <a:accent5>
        <a:srgbClr val="FFFFFF"/>
      </a:accent5>
      <a:accent6>
        <a:srgbClr val="FFFFFF"/>
      </a:accent6>
      <a:hlink>
        <a:srgbClr val="26242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Minimalist Commercial Proposal by Slidesgo">
  <a:themeElements>
    <a:clrScheme name="Simple Light">
      <a:dk1>
        <a:srgbClr val="262425"/>
      </a:dk1>
      <a:lt1>
        <a:srgbClr val="F8FAFB"/>
      </a:lt1>
      <a:dk2>
        <a:srgbClr val="666666"/>
      </a:dk2>
      <a:lt2>
        <a:srgbClr val="B7B7B7"/>
      </a:lt2>
      <a:accent1>
        <a:srgbClr val="4A86E8"/>
      </a:accent1>
      <a:accent2>
        <a:srgbClr val="FFFFFF"/>
      </a:accent2>
      <a:accent3>
        <a:srgbClr val="FFFFFF"/>
      </a:accent3>
      <a:accent4>
        <a:srgbClr val="FFFFFF"/>
      </a:accent4>
      <a:accent5>
        <a:srgbClr val="FFFFFF"/>
      </a:accent5>
      <a:accent6>
        <a:srgbClr val="FFFFFF"/>
      </a:accent6>
      <a:hlink>
        <a:srgbClr val="26242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Minimalist Commercial Proposal by Slidesgo">
  <a:themeElements>
    <a:clrScheme name="Simple Light">
      <a:dk1>
        <a:srgbClr val="262425"/>
      </a:dk1>
      <a:lt1>
        <a:srgbClr val="F8FAFB"/>
      </a:lt1>
      <a:dk2>
        <a:srgbClr val="666666"/>
      </a:dk2>
      <a:lt2>
        <a:srgbClr val="B7B7B7"/>
      </a:lt2>
      <a:accent1>
        <a:srgbClr val="4A86E8"/>
      </a:accent1>
      <a:accent2>
        <a:srgbClr val="FFFFFF"/>
      </a:accent2>
      <a:accent3>
        <a:srgbClr val="FFFFFF"/>
      </a:accent3>
      <a:accent4>
        <a:srgbClr val="FFFFFF"/>
      </a:accent4>
      <a:accent5>
        <a:srgbClr val="FFFFFF"/>
      </a:accent5>
      <a:accent6>
        <a:srgbClr val="FFFFFF"/>
      </a:accent6>
      <a:hlink>
        <a:srgbClr val="26242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Minimalist Commercial Proposal by Slidesgo">
  <a:themeElements>
    <a:clrScheme name="Simple Light">
      <a:dk1>
        <a:srgbClr val="262425"/>
      </a:dk1>
      <a:lt1>
        <a:srgbClr val="F8FAFB"/>
      </a:lt1>
      <a:dk2>
        <a:srgbClr val="666666"/>
      </a:dk2>
      <a:lt2>
        <a:srgbClr val="B7B7B7"/>
      </a:lt2>
      <a:accent1>
        <a:srgbClr val="4A86E8"/>
      </a:accent1>
      <a:accent2>
        <a:srgbClr val="FFFFFF"/>
      </a:accent2>
      <a:accent3>
        <a:srgbClr val="FFFFFF"/>
      </a:accent3>
      <a:accent4>
        <a:srgbClr val="FFFFFF"/>
      </a:accent4>
      <a:accent5>
        <a:srgbClr val="FFFFFF"/>
      </a:accent5>
      <a:accent6>
        <a:srgbClr val="FFFFFF"/>
      </a:accent6>
      <a:hlink>
        <a:srgbClr val="26242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Minimalist Commercial Proposal by Slidesgo">
  <a:themeElements>
    <a:clrScheme name="Simple Light">
      <a:dk1>
        <a:srgbClr val="262425"/>
      </a:dk1>
      <a:lt1>
        <a:srgbClr val="F8FAFB"/>
      </a:lt1>
      <a:dk2>
        <a:srgbClr val="666666"/>
      </a:dk2>
      <a:lt2>
        <a:srgbClr val="B7B7B7"/>
      </a:lt2>
      <a:accent1>
        <a:srgbClr val="4A86E8"/>
      </a:accent1>
      <a:accent2>
        <a:srgbClr val="FFFFFF"/>
      </a:accent2>
      <a:accent3>
        <a:srgbClr val="FFFFFF"/>
      </a:accent3>
      <a:accent4>
        <a:srgbClr val="FFFFFF"/>
      </a:accent4>
      <a:accent5>
        <a:srgbClr val="FFFFFF"/>
      </a:accent5>
      <a:accent6>
        <a:srgbClr val="FFFFFF"/>
      </a:accent6>
      <a:hlink>
        <a:srgbClr val="26242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Minimalist Commercial Proposal by Slidesgo">
  <a:themeElements>
    <a:clrScheme name="Simple Light">
      <a:dk1>
        <a:srgbClr val="262425"/>
      </a:dk1>
      <a:lt1>
        <a:srgbClr val="F8FAFB"/>
      </a:lt1>
      <a:dk2>
        <a:srgbClr val="666666"/>
      </a:dk2>
      <a:lt2>
        <a:srgbClr val="B7B7B7"/>
      </a:lt2>
      <a:accent1>
        <a:srgbClr val="4A86E8"/>
      </a:accent1>
      <a:accent2>
        <a:srgbClr val="FFFFFF"/>
      </a:accent2>
      <a:accent3>
        <a:srgbClr val="FFFFFF"/>
      </a:accent3>
      <a:accent4>
        <a:srgbClr val="FFFFFF"/>
      </a:accent4>
      <a:accent5>
        <a:srgbClr val="FFFFFF"/>
      </a:accent5>
      <a:accent6>
        <a:srgbClr val="FFFFFF"/>
      </a:accent6>
      <a:hlink>
        <a:srgbClr val="26242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Minimalist Commercial Proposal by Slidesgo">
  <a:themeElements>
    <a:clrScheme name="Simple Light">
      <a:dk1>
        <a:srgbClr val="262425"/>
      </a:dk1>
      <a:lt1>
        <a:srgbClr val="F8FAFB"/>
      </a:lt1>
      <a:dk2>
        <a:srgbClr val="666666"/>
      </a:dk2>
      <a:lt2>
        <a:srgbClr val="B7B7B7"/>
      </a:lt2>
      <a:accent1>
        <a:srgbClr val="4A86E8"/>
      </a:accent1>
      <a:accent2>
        <a:srgbClr val="FFFFFF"/>
      </a:accent2>
      <a:accent3>
        <a:srgbClr val="FFFFFF"/>
      </a:accent3>
      <a:accent4>
        <a:srgbClr val="FFFFFF"/>
      </a:accent4>
      <a:accent5>
        <a:srgbClr val="FFFFFF"/>
      </a:accent5>
      <a:accent6>
        <a:srgbClr val="FFFFFF"/>
      </a:accent6>
      <a:hlink>
        <a:srgbClr val="26242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Minimalist Commercial Proposal by Slidesgo">
  <a:themeElements>
    <a:clrScheme name="Simple Light">
      <a:dk1>
        <a:srgbClr val="262425"/>
      </a:dk1>
      <a:lt1>
        <a:srgbClr val="F8FAFB"/>
      </a:lt1>
      <a:dk2>
        <a:srgbClr val="666666"/>
      </a:dk2>
      <a:lt2>
        <a:srgbClr val="B7B7B7"/>
      </a:lt2>
      <a:accent1>
        <a:srgbClr val="4A86E8"/>
      </a:accent1>
      <a:accent2>
        <a:srgbClr val="FFFFFF"/>
      </a:accent2>
      <a:accent3>
        <a:srgbClr val="FFFFFF"/>
      </a:accent3>
      <a:accent4>
        <a:srgbClr val="FFFFFF"/>
      </a:accent4>
      <a:accent5>
        <a:srgbClr val="FFFFFF"/>
      </a:accent5>
      <a:accent6>
        <a:srgbClr val="FFFFFF"/>
      </a:accent6>
      <a:hlink>
        <a:srgbClr val="26242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Minimalist Commercial Proposal by Slidesgo">
  <a:themeElements>
    <a:clrScheme name="Simple Light">
      <a:dk1>
        <a:srgbClr val="262425"/>
      </a:dk1>
      <a:lt1>
        <a:srgbClr val="F8FAFB"/>
      </a:lt1>
      <a:dk2>
        <a:srgbClr val="666666"/>
      </a:dk2>
      <a:lt2>
        <a:srgbClr val="B7B7B7"/>
      </a:lt2>
      <a:accent1>
        <a:srgbClr val="4A86E8"/>
      </a:accent1>
      <a:accent2>
        <a:srgbClr val="FFFFFF"/>
      </a:accent2>
      <a:accent3>
        <a:srgbClr val="FFFFFF"/>
      </a:accent3>
      <a:accent4>
        <a:srgbClr val="FFFFFF"/>
      </a:accent4>
      <a:accent5>
        <a:srgbClr val="FFFFFF"/>
      </a:accent5>
      <a:accent6>
        <a:srgbClr val="FFFFFF"/>
      </a:accent6>
      <a:hlink>
        <a:srgbClr val="26242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Minimalist Commercial Proposal by Slidesgo">
  <a:themeElements>
    <a:clrScheme name="Simple Light">
      <a:dk1>
        <a:srgbClr val="262425"/>
      </a:dk1>
      <a:lt1>
        <a:srgbClr val="F8FAFB"/>
      </a:lt1>
      <a:dk2>
        <a:srgbClr val="666666"/>
      </a:dk2>
      <a:lt2>
        <a:srgbClr val="B7B7B7"/>
      </a:lt2>
      <a:accent1>
        <a:srgbClr val="4A86E8"/>
      </a:accent1>
      <a:accent2>
        <a:srgbClr val="FFFFFF"/>
      </a:accent2>
      <a:accent3>
        <a:srgbClr val="FFFFFF"/>
      </a:accent3>
      <a:accent4>
        <a:srgbClr val="FFFFFF"/>
      </a:accent4>
      <a:accent5>
        <a:srgbClr val="FFFFFF"/>
      </a:accent5>
      <a:accent6>
        <a:srgbClr val="FFFFFF"/>
      </a:accent6>
      <a:hlink>
        <a:srgbClr val="26242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Minimalist Commercial Proposal by Slidesgo">
  <a:themeElements>
    <a:clrScheme name="Simple Light">
      <a:dk1>
        <a:srgbClr val="262425"/>
      </a:dk1>
      <a:lt1>
        <a:srgbClr val="F8FAFB"/>
      </a:lt1>
      <a:dk2>
        <a:srgbClr val="666666"/>
      </a:dk2>
      <a:lt2>
        <a:srgbClr val="B7B7B7"/>
      </a:lt2>
      <a:accent1>
        <a:srgbClr val="4A86E8"/>
      </a:accent1>
      <a:accent2>
        <a:srgbClr val="FFFFFF"/>
      </a:accent2>
      <a:accent3>
        <a:srgbClr val="FFFFFF"/>
      </a:accent3>
      <a:accent4>
        <a:srgbClr val="FFFFFF"/>
      </a:accent4>
      <a:accent5>
        <a:srgbClr val="FFFFFF"/>
      </a:accent5>
      <a:accent6>
        <a:srgbClr val="FFFFFF"/>
      </a:accent6>
      <a:hlink>
        <a:srgbClr val="26242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Minimalist Commercial Proposal by Slidesgo">
  <a:themeElements>
    <a:clrScheme name="Simple Light">
      <a:dk1>
        <a:srgbClr val="262425"/>
      </a:dk1>
      <a:lt1>
        <a:srgbClr val="F8FAFB"/>
      </a:lt1>
      <a:dk2>
        <a:srgbClr val="666666"/>
      </a:dk2>
      <a:lt2>
        <a:srgbClr val="B7B7B7"/>
      </a:lt2>
      <a:accent1>
        <a:srgbClr val="4A86E8"/>
      </a:accent1>
      <a:accent2>
        <a:srgbClr val="FFFFFF"/>
      </a:accent2>
      <a:accent3>
        <a:srgbClr val="FFFFFF"/>
      </a:accent3>
      <a:accent4>
        <a:srgbClr val="FFFFFF"/>
      </a:accent4>
      <a:accent5>
        <a:srgbClr val="FFFFFF"/>
      </a:accent5>
      <a:accent6>
        <a:srgbClr val="FFFFFF"/>
      </a:accent6>
      <a:hlink>
        <a:srgbClr val="26242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Minimalist Commercial Proposal by Slidesgo">
  <a:themeElements>
    <a:clrScheme name="Simple Light">
      <a:dk1>
        <a:srgbClr val="262425"/>
      </a:dk1>
      <a:lt1>
        <a:srgbClr val="F8FAFB"/>
      </a:lt1>
      <a:dk2>
        <a:srgbClr val="666666"/>
      </a:dk2>
      <a:lt2>
        <a:srgbClr val="B7B7B7"/>
      </a:lt2>
      <a:accent1>
        <a:srgbClr val="4A86E8"/>
      </a:accent1>
      <a:accent2>
        <a:srgbClr val="FFFFFF"/>
      </a:accent2>
      <a:accent3>
        <a:srgbClr val="FFFFFF"/>
      </a:accent3>
      <a:accent4>
        <a:srgbClr val="FFFFFF"/>
      </a:accent4>
      <a:accent5>
        <a:srgbClr val="FFFFFF"/>
      </a:accent5>
      <a:accent6>
        <a:srgbClr val="FFFFFF"/>
      </a:accent6>
      <a:hlink>
        <a:srgbClr val="26242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Minimalist Commercial Proposal by Slidesgo">
  <a:themeElements>
    <a:clrScheme name="Simple Light">
      <a:dk1>
        <a:srgbClr val="262425"/>
      </a:dk1>
      <a:lt1>
        <a:srgbClr val="F8FAFB"/>
      </a:lt1>
      <a:dk2>
        <a:srgbClr val="666666"/>
      </a:dk2>
      <a:lt2>
        <a:srgbClr val="B7B7B7"/>
      </a:lt2>
      <a:accent1>
        <a:srgbClr val="4A86E8"/>
      </a:accent1>
      <a:accent2>
        <a:srgbClr val="FFFFFF"/>
      </a:accent2>
      <a:accent3>
        <a:srgbClr val="FFFFFF"/>
      </a:accent3>
      <a:accent4>
        <a:srgbClr val="FFFFFF"/>
      </a:accent4>
      <a:accent5>
        <a:srgbClr val="FFFFFF"/>
      </a:accent5>
      <a:accent6>
        <a:srgbClr val="FFFFFF"/>
      </a:accent6>
      <a:hlink>
        <a:srgbClr val="26242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Minimalist Commercial Proposal by Slidesgo">
  <a:themeElements>
    <a:clrScheme name="Simple Light">
      <a:dk1>
        <a:srgbClr val="262425"/>
      </a:dk1>
      <a:lt1>
        <a:srgbClr val="F8FAFB"/>
      </a:lt1>
      <a:dk2>
        <a:srgbClr val="666666"/>
      </a:dk2>
      <a:lt2>
        <a:srgbClr val="B7B7B7"/>
      </a:lt2>
      <a:accent1>
        <a:srgbClr val="4A86E8"/>
      </a:accent1>
      <a:accent2>
        <a:srgbClr val="FFFFFF"/>
      </a:accent2>
      <a:accent3>
        <a:srgbClr val="FFFFFF"/>
      </a:accent3>
      <a:accent4>
        <a:srgbClr val="FFFFFF"/>
      </a:accent4>
      <a:accent5>
        <a:srgbClr val="FFFFFF"/>
      </a:accent5>
      <a:accent6>
        <a:srgbClr val="FFFFFF"/>
      </a:accent6>
      <a:hlink>
        <a:srgbClr val="26242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Minimalist Commercial Proposal by Slidesgo">
  <a:themeElements>
    <a:clrScheme name="Simple Light">
      <a:dk1>
        <a:srgbClr val="262425"/>
      </a:dk1>
      <a:lt1>
        <a:srgbClr val="F8FAFB"/>
      </a:lt1>
      <a:dk2>
        <a:srgbClr val="666666"/>
      </a:dk2>
      <a:lt2>
        <a:srgbClr val="B7B7B7"/>
      </a:lt2>
      <a:accent1>
        <a:srgbClr val="4A86E8"/>
      </a:accent1>
      <a:accent2>
        <a:srgbClr val="FFFFFF"/>
      </a:accent2>
      <a:accent3>
        <a:srgbClr val="FFFFFF"/>
      </a:accent3>
      <a:accent4>
        <a:srgbClr val="FFFFFF"/>
      </a:accent4>
      <a:accent5>
        <a:srgbClr val="FFFFFF"/>
      </a:accent5>
      <a:accent6>
        <a:srgbClr val="FFFFFF"/>
      </a:accent6>
      <a:hlink>
        <a:srgbClr val="26242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Minimalist Commercial Proposal by Slidesgo">
  <a:themeElements>
    <a:clrScheme name="Simple Light">
      <a:dk1>
        <a:srgbClr val="262425"/>
      </a:dk1>
      <a:lt1>
        <a:srgbClr val="F8FAFB"/>
      </a:lt1>
      <a:dk2>
        <a:srgbClr val="666666"/>
      </a:dk2>
      <a:lt2>
        <a:srgbClr val="B7B7B7"/>
      </a:lt2>
      <a:accent1>
        <a:srgbClr val="4A86E8"/>
      </a:accent1>
      <a:accent2>
        <a:srgbClr val="FFFFFF"/>
      </a:accent2>
      <a:accent3>
        <a:srgbClr val="FFFFFF"/>
      </a:accent3>
      <a:accent4>
        <a:srgbClr val="FFFFFF"/>
      </a:accent4>
      <a:accent5>
        <a:srgbClr val="FFFFFF"/>
      </a:accent5>
      <a:accent6>
        <a:srgbClr val="FFFFFF"/>
      </a:accent6>
      <a:hlink>
        <a:srgbClr val="26242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Minimalist Commercial Proposal by Slidesgo">
  <a:themeElements>
    <a:clrScheme name="Simple Light">
      <a:dk1>
        <a:srgbClr val="262425"/>
      </a:dk1>
      <a:lt1>
        <a:srgbClr val="F8FAFB"/>
      </a:lt1>
      <a:dk2>
        <a:srgbClr val="666666"/>
      </a:dk2>
      <a:lt2>
        <a:srgbClr val="B7B7B7"/>
      </a:lt2>
      <a:accent1>
        <a:srgbClr val="4A86E8"/>
      </a:accent1>
      <a:accent2>
        <a:srgbClr val="FFFFFF"/>
      </a:accent2>
      <a:accent3>
        <a:srgbClr val="FFFFFF"/>
      </a:accent3>
      <a:accent4>
        <a:srgbClr val="FFFFFF"/>
      </a:accent4>
      <a:accent5>
        <a:srgbClr val="FFFFFF"/>
      </a:accent5>
      <a:accent6>
        <a:srgbClr val="FFFFFF"/>
      </a:accent6>
      <a:hlink>
        <a:srgbClr val="26242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Minimalist Commercial Proposal by Slidesgo">
  <a:themeElements>
    <a:clrScheme name="Simple Light">
      <a:dk1>
        <a:srgbClr val="262425"/>
      </a:dk1>
      <a:lt1>
        <a:srgbClr val="F8FAFB"/>
      </a:lt1>
      <a:dk2>
        <a:srgbClr val="666666"/>
      </a:dk2>
      <a:lt2>
        <a:srgbClr val="B7B7B7"/>
      </a:lt2>
      <a:accent1>
        <a:srgbClr val="4A86E8"/>
      </a:accent1>
      <a:accent2>
        <a:srgbClr val="FFFFFF"/>
      </a:accent2>
      <a:accent3>
        <a:srgbClr val="FFFFFF"/>
      </a:accent3>
      <a:accent4>
        <a:srgbClr val="FFFFFF"/>
      </a:accent4>
      <a:accent5>
        <a:srgbClr val="FFFFFF"/>
      </a:accent5>
      <a:accent6>
        <a:srgbClr val="FFFFFF"/>
      </a:accent6>
      <a:hlink>
        <a:srgbClr val="26242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Minimalist Commercial Proposal by Slidesgo">
  <a:themeElements>
    <a:clrScheme name="Simple Light">
      <a:dk1>
        <a:srgbClr val="262425"/>
      </a:dk1>
      <a:lt1>
        <a:srgbClr val="F8FAFB"/>
      </a:lt1>
      <a:dk2>
        <a:srgbClr val="666666"/>
      </a:dk2>
      <a:lt2>
        <a:srgbClr val="B7B7B7"/>
      </a:lt2>
      <a:accent1>
        <a:srgbClr val="4A86E8"/>
      </a:accent1>
      <a:accent2>
        <a:srgbClr val="FFFFFF"/>
      </a:accent2>
      <a:accent3>
        <a:srgbClr val="FFFFFF"/>
      </a:accent3>
      <a:accent4>
        <a:srgbClr val="FFFFFF"/>
      </a:accent4>
      <a:accent5>
        <a:srgbClr val="FFFFFF"/>
      </a:accent5>
      <a:accent6>
        <a:srgbClr val="FFFFFF"/>
      </a:accent6>
      <a:hlink>
        <a:srgbClr val="26242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Minimalist Commercial Proposal by Slidesgo">
  <a:themeElements>
    <a:clrScheme name="Simple Light">
      <a:dk1>
        <a:srgbClr val="262425"/>
      </a:dk1>
      <a:lt1>
        <a:srgbClr val="F8FAFB"/>
      </a:lt1>
      <a:dk2>
        <a:srgbClr val="666666"/>
      </a:dk2>
      <a:lt2>
        <a:srgbClr val="B7B7B7"/>
      </a:lt2>
      <a:accent1>
        <a:srgbClr val="4A86E8"/>
      </a:accent1>
      <a:accent2>
        <a:srgbClr val="FFFFFF"/>
      </a:accent2>
      <a:accent3>
        <a:srgbClr val="FFFFFF"/>
      </a:accent3>
      <a:accent4>
        <a:srgbClr val="FFFFFF"/>
      </a:accent4>
      <a:accent5>
        <a:srgbClr val="FFFFFF"/>
      </a:accent5>
      <a:accent6>
        <a:srgbClr val="FFFFFF"/>
      </a:accent6>
      <a:hlink>
        <a:srgbClr val="26242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Minimalist Commercial Proposal by Slidesgo">
  <a:themeElements>
    <a:clrScheme name="Simple Light">
      <a:dk1>
        <a:srgbClr val="262425"/>
      </a:dk1>
      <a:lt1>
        <a:srgbClr val="F8FAFB"/>
      </a:lt1>
      <a:dk2>
        <a:srgbClr val="666666"/>
      </a:dk2>
      <a:lt2>
        <a:srgbClr val="B7B7B7"/>
      </a:lt2>
      <a:accent1>
        <a:srgbClr val="4A86E8"/>
      </a:accent1>
      <a:accent2>
        <a:srgbClr val="FFFFFF"/>
      </a:accent2>
      <a:accent3>
        <a:srgbClr val="FFFFFF"/>
      </a:accent3>
      <a:accent4>
        <a:srgbClr val="FFFFFF"/>
      </a:accent4>
      <a:accent5>
        <a:srgbClr val="FFFFFF"/>
      </a:accent5>
      <a:accent6>
        <a:srgbClr val="FFFFFF"/>
      </a:accent6>
      <a:hlink>
        <a:srgbClr val="26242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Minimalist Commercial Proposal by Slidesgo">
  <a:themeElements>
    <a:clrScheme name="Simple Light">
      <a:dk1>
        <a:srgbClr val="262425"/>
      </a:dk1>
      <a:lt1>
        <a:srgbClr val="F8FAFB"/>
      </a:lt1>
      <a:dk2>
        <a:srgbClr val="666666"/>
      </a:dk2>
      <a:lt2>
        <a:srgbClr val="B7B7B7"/>
      </a:lt2>
      <a:accent1>
        <a:srgbClr val="4A86E8"/>
      </a:accent1>
      <a:accent2>
        <a:srgbClr val="FFFFFF"/>
      </a:accent2>
      <a:accent3>
        <a:srgbClr val="FFFFFF"/>
      </a:accent3>
      <a:accent4>
        <a:srgbClr val="FFFFFF"/>
      </a:accent4>
      <a:accent5>
        <a:srgbClr val="FFFFFF"/>
      </a:accent5>
      <a:accent6>
        <a:srgbClr val="FFFFFF"/>
      </a:accent6>
      <a:hlink>
        <a:srgbClr val="26242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TotalTime>
  <Words>578</Words>
  <Application>Microsoft Office PowerPoint</Application>
  <PresentationFormat>On-screen Show (16:9)</PresentationFormat>
  <Paragraphs>79</Paragraphs>
  <Slides>10</Slides>
  <Notes>0</Notes>
  <HiddenSlides>0</HiddenSlides>
  <MMClips>0</MMClips>
  <ScaleCrop>false</ScaleCrop>
  <HeadingPairs>
    <vt:vector size="6" baseType="variant">
      <vt:variant>
        <vt:lpstr>Fonts Used</vt:lpstr>
      </vt:variant>
      <vt:variant>
        <vt:i4>7</vt:i4>
      </vt:variant>
      <vt:variant>
        <vt:lpstr>Theme</vt:lpstr>
      </vt:variant>
      <vt:variant>
        <vt:i4>27</vt:i4>
      </vt:variant>
      <vt:variant>
        <vt:lpstr>Slide Titles</vt:lpstr>
      </vt:variant>
      <vt:variant>
        <vt:i4>10</vt:i4>
      </vt:variant>
    </vt:vector>
  </HeadingPairs>
  <TitlesOfParts>
    <vt:vector size="44" baseType="lpstr">
      <vt:lpstr>Asap</vt:lpstr>
      <vt:lpstr>OpenSymbol</vt:lpstr>
      <vt:lpstr>Arial</vt:lpstr>
      <vt:lpstr>Arial Black</vt:lpstr>
      <vt:lpstr>Raleway</vt:lpstr>
      <vt:lpstr>Symbol</vt:lpstr>
      <vt:lpstr>Wingdings</vt:lpstr>
      <vt:lpstr>Minimalist Commercial Proposal by Slidesgo</vt:lpstr>
      <vt:lpstr>Minimalist Commercial Proposal by Slidesgo</vt:lpstr>
      <vt:lpstr>Minimalist Commercial Proposal by Slidesgo</vt:lpstr>
      <vt:lpstr>Minimalist Commercial Proposal by Slidesgo</vt:lpstr>
      <vt:lpstr>Minimalist Commercial Proposal by Slidesgo</vt:lpstr>
      <vt:lpstr>Minimalist Commercial Proposal by Slidesgo</vt:lpstr>
      <vt:lpstr>Minimalist Commercial Proposal by Slidesgo</vt:lpstr>
      <vt:lpstr>Minimalist Commercial Proposal by Slidesgo</vt:lpstr>
      <vt:lpstr>Minimalist Commercial Proposal by Slidesgo</vt:lpstr>
      <vt:lpstr>Minimalist Commercial Proposal by Slidesgo</vt:lpstr>
      <vt:lpstr>Minimalist Commercial Proposal by Slidesgo</vt:lpstr>
      <vt:lpstr>Minimalist Commercial Proposal by Slidesgo</vt:lpstr>
      <vt:lpstr>Minimalist Commercial Proposal by Slidesgo</vt:lpstr>
      <vt:lpstr>Minimalist Commercial Proposal by Slidesgo</vt:lpstr>
      <vt:lpstr>Minimalist Commercial Proposal by Slidesgo</vt:lpstr>
      <vt:lpstr>Minimalist Commercial Proposal by Slidesgo</vt:lpstr>
      <vt:lpstr>Minimalist Commercial Proposal by Slidesgo</vt:lpstr>
      <vt:lpstr>Minimalist Commercial Proposal by Slidesgo</vt:lpstr>
      <vt:lpstr>Minimalist Commercial Proposal by Slidesgo</vt:lpstr>
      <vt:lpstr>Minimalist Commercial Proposal by Slidesgo</vt:lpstr>
      <vt:lpstr>Minimalist Commercial Proposal by Slidesgo</vt:lpstr>
      <vt:lpstr>Minimalist Commercial Proposal by Slidesgo</vt:lpstr>
      <vt:lpstr>Minimalist Commercial Proposal by Slidesgo</vt:lpstr>
      <vt:lpstr>Slidesgo Final Pages</vt:lpstr>
      <vt:lpstr>Slidesgo Final Pages</vt:lpstr>
      <vt:lpstr>Slidesgo Final Pages</vt:lpstr>
      <vt:lpstr>Slidesgo Final Pages</vt:lpstr>
      <vt:lpstr>Counterfactual Coaching Outcome Reports</vt:lpstr>
      <vt:lpstr>Input</vt:lpstr>
      <vt:lpstr>Output</vt:lpstr>
      <vt:lpstr>🧰 Use Cases</vt:lpstr>
      <vt:lpstr>AI Sprint Retrospective Analyzer</vt:lpstr>
      <vt:lpstr>AI-driven analysis in retrospectives</vt:lpstr>
      <vt:lpstr>PowerPoint Presentation</vt:lpstr>
      <vt:lpstr>Sentiment analysis and trend detection</vt:lpstr>
      <vt:lpstr>Automated grouping and AI facilitation</vt:lpstr>
      <vt:lpstr>    Time Saved</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akshaj sunil</cp:lastModifiedBy>
  <cp:revision>4</cp:revision>
  <dcterms:modified xsi:type="dcterms:W3CDTF">2025-05-28T19:45:54Z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2025-05-28T18:38:04Z</dcterms:created>
  <dc:creator>Unknown Creator</dc:creator>
  <dc:description/>
  <dc:language>en-US</dc:language>
  <cp:lastModifiedBy>Unknown Creator</cp:lastModifiedBy>
  <dcterms:modified xsi:type="dcterms:W3CDTF">2025-05-28T18:38:04Z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