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8" r:id="rId5"/>
  </p:sldMasterIdLst>
  <p:notesMasterIdLst>
    <p:notesMasterId r:id="rId26"/>
  </p:notesMasterIdLst>
  <p:sldIdLst>
    <p:sldId id="263" r:id="rId6"/>
    <p:sldId id="266" r:id="rId7"/>
    <p:sldId id="360" r:id="rId8"/>
    <p:sldId id="356" r:id="rId9"/>
    <p:sldId id="258" r:id="rId10"/>
    <p:sldId id="278" r:id="rId11"/>
    <p:sldId id="265" r:id="rId12"/>
    <p:sldId id="259" r:id="rId13"/>
    <p:sldId id="260" r:id="rId14"/>
    <p:sldId id="261" r:id="rId15"/>
    <p:sldId id="262" r:id="rId16"/>
    <p:sldId id="267" r:id="rId17"/>
    <p:sldId id="359" r:id="rId18"/>
    <p:sldId id="271" r:id="rId19"/>
    <p:sldId id="272" r:id="rId20"/>
    <p:sldId id="354" r:id="rId21"/>
    <p:sldId id="358" r:id="rId22"/>
    <p:sldId id="277" r:id="rId23"/>
    <p:sldId id="279"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E12B0B-6FF3-4D53-94ED-663A0FBCA3FE}" v="1" dt="2023-10-28T21:06:32.1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nacher, Will Thomas" userId="S::wdannach@iu.edu::a2a9c1bc-3799-4446-ac19-952337ad347d" providerId="AD" clId="Web-{C4C9B82E-DE6A-42D6-AFB0-A0764533F4E3}"/>
    <pc:docChg chg="modSld">
      <pc:chgData name="Dannacher, Will Thomas" userId="S::wdannach@iu.edu::a2a9c1bc-3799-4446-ac19-952337ad347d" providerId="AD" clId="Web-{C4C9B82E-DE6A-42D6-AFB0-A0764533F4E3}" dt="2023-10-04T21:54:05.323" v="977"/>
      <pc:docMkLst>
        <pc:docMk/>
      </pc:docMkLst>
      <pc:sldChg chg="delSp">
        <pc:chgData name="Dannacher, Will Thomas" userId="S::wdannach@iu.edu::a2a9c1bc-3799-4446-ac19-952337ad347d" providerId="AD" clId="Web-{C4C9B82E-DE6A-42D6-AFB0-A0764533F4E3}" dt="2023-10-04T21:54:05.323" v="977"/>
        <pc:sldMkLst>
          <pc:docMk/>
          <pc:sldMk cId="593891130" sldId="257"/>
        </pc:sldMkLst>
        <pc:picChg chg="del">
          <ac:chgData name="Dannacher, Will Thomas" userId="S::wdannach@iu.edu::a2a9c1bc-3799-4446-ac19-952337ad347d" providerId="AD" clId="Web-{C4C9B82E-DE6A-42D6-AFB0-A0764533F4E3}" dt="2023-10-04T21:54:05.323" v="977"/>
          <ac:picMkLst>
            <pc:docMk/>
            <pc:sldMk cId="593891130" sldId="257"/>
            <ac:picMk id="5" creationId="{7F2EFD03-E935-7314-8623-33C3C85CFFC1}"/>
          </ac:picMkLst>
        </pc:picChg>
      </pc:sldChg>
      <pc:sldChg chg="addSp delSp modSp">
        <pc:chgData name="Dannacher, Will Thomas" userId="S::wdannach@iu.edu::a2a9c1bc-3799-4446-ac19-952337ad347d" providerId="AD" clId="Web-{C4C9B82E-DE6A-42D6-AFB0-A0764533F4E3}" dt="2023-10-04T21:39:44.612" v="865" actId="20577"/>
        <pc:sldMkLst>
          <pc:docMk/>
          <pc:sldMk cId="1935751423" sldId="265"/>
        </pc:sldMkLst>
        <pc:spChg chg="del">
          <ac:chgData name="Dannacher, Will Thomas" userId="S::wdannach@iu.edu::a2a9c1bc-3799-4446-ac19-952337ad347d" providerId="AD" clId="Web-{C4C9B82E-DE6A-42D6-AFB0-A0764533F4E3}" dt="2023-10-04T21:12:27.083" v="3"/>
          <ac:spMkLst>
            <pc:docMk/>
            <pc:sldMk cId="1935751423" sldId="265"/>
            <ac:spMk id="6" creationId="{9693E2DD-73E1-C965-D812-E3CB148D1245}"/>
          </ac:spMkLst>
        </pc:spChg>
        <pc:spChg chg="del">
          <ac:chgData name="Dannacher, Will Thomas" userId="S::wdannach@iu.edu::a2a9c1bc-3799-4446-ac19-952337ad347d" providerId="AD" clId="Web-{C4C9B82E-DE6A-42D6-AFB0-A0764533F4E3}" dt="2023-10-04T21:13:11.943" v="14"/>
          <ac:spMkLst>
            <pc:docMk/>
            <pc:sldMk cId="1935751423" sldId="265"/>
            <ac:spMk id="7" creationId="{03C8BAC8-2A42-E045-0E2E-6B8311A40C32}"/>
          </ac:spMkLst>
        </pc:spChg>
        <pc:spChg chg="del">
          <ac:chgData name="Dannacher, Will Thomas" userId="S::wdannach@iu.edu::a2a9c1bc-3799-4446-ac19-952337ad347d" providerId="AD" clId="Web-{C4C9B82E-DE6A-42D6-AFB0-A0764533F4E3}" dt="2023-10-04T21:13:15.397" v="16"/>
          <ac:spMkLst>
            <pc:docMk/>
            <pc:sldMk cId="1935751423" sldId="265"/>
            <ac:spMk id="8" creationId="{A316E7F1-52DF-4CE0-9BBD-214A63A5EB7A}"/>
          </ac:spMkLst>
        </pc:spChg>
        <pc:spChg chg="add">
          <ac:chgData name="Dannacher, Will Thomas" userId="S::wdannach@iu.edu::a2a9c1bc-3799-4446-ac19-952337ad347d" providerId="AD" clId="Web-{C4C9B82E-DE6A-42D6-AFB0-A0764533F4E3}" dt="2023-10-04T21:12:20.755" v="1"/>
          <ac:spMkLst>
            <pc:docMk/>
            <pc:sldMk cId="1935751423" sldId="265"/>
            <ac:spMk id="13" creationId="{9B47D917-1BED-EA63-CF2E-DE67F9F33D9D}"/>
          </ac:spMkLst>
        </pc:spChg>
        <pc:spChg chg="add mod">
          <ac:chgData name="Dannacher, Will Thomas" userId="S::wdannach@iu.edu::a2a9c1bc-3799-4446-ac19-952337ad347d" providerId="AD" clId="Web-{C4C9B82E-DE6A-42D6-AFB0-A0764533F4E3}" dt="2023-10-04T21:21:37.004" v="278" actId="20577"/>
          <ac:spMkLst>
            <pc:docMk/>
            <pc:sldMk cId="1935751423" sldId="265"/>
            <ac:spMk id="15" creationId="{5783ACA7-6088-69FD-83AE-7094C75AEEC4}"/>
          </ac:spMkLst>
        </pc:spChg>
        <pc:spChg chg="add">
          <ac:chgData name="Dannacher, Will Thomas" userId="S::wdannach@iu.edu::a2a9c1bc-3799-4446-ac19-952337ad347d" providerId="AD" clId="Web-{C4C9B82E-DE6A-42D6-AFB0-A0764533F4E3}" dt="2023-10-04T21:12:20.755" v="1"/>
          <ac:spMkLst>
            <pc:docMk/>
            <pc:sldMk cId="1935751423" sldId="265"/>
            <ac:spMk id="16" creationId="{AD3CC6FB-36D5-7E25-3152-0EE723B2C4E6}"/>
          </ac:spMkLst>
        </pc:spChg>
        <pc:spChg chg="add">
          <ac:chgData name="Dannacher, Will Thomas" userId="S::wdannach@iu.edu::a2a9c1bc-3799-4446-ac19-952337ad347d" providerId="AD" clId="Web-{C4C9B82E-DE6A-42D6-AFB0-A0764533F4E3}" dt="2023-10-04T21:12:20.755" v="1"/>
          <ac:spMkLst>
            <pc:docMk/>
            <pc:sldMk cId="1935751423" sldId="265"/>
            <ac:spMk id="17" creationId="{402152F8-F9E0-8D84-C341-68CF88BC372B}"/>
          </ac:spMkLst>
        </pc:spChg>
        <pc:spChg chg="add mod">
          <ac:chgData name="Dannacher, Will Thomas" userId="S::wdannach@iu.edu::a2a9c1bc-3799-4446-ac19-952337ad347d" providerId="AD" clId="Web-{C4C9B82E-DE6A-42D6-AFB0-A0764533F4E3}" dt="2023-10-04T21:19:49.079" v="222" actId="1076"/>
          <ac:spMkLst>
            <pc:docMk/>
            <pc:sldMk cId="1935751423" sldId="265"/>
            <ac:spMk id="18" creationId="{5AA8559E-158D-0859-0669-1CFA6E91E423}"/>
          </ac:spMkLst>
        </pc:spChg>
        <pc:spChg chg="add mod">
          <ac:chgData name="Dannacher, Will Thomas" userId="S::wdannach@iu.edu::a2a9c1bc-3799-4446-ac19-952337ad347d" providerId="AD" clId="Web-{C4C9B82E-DE6A-42D6-AFB0-A0764533F4E3}" dt="2023-10-04T21:19:37.438" v="219" actId="20577"/>
          <ac:spMkLst>
            <pc:docMk/>
            <pc:sldMk cId="1935751423" sldId="265"/>
            <ac:spMk id="19" creationId="{9CA3D1B2-BC39-8D5B-7F1B-653348F43F29}"/>
          </ac:spMkLst>
        </pc:spChg>
        <pc:spChg chg="add mod">
          <ac:chgData name="Dannacher, Will Thomas" userId="S::wdannach@iu.edu::a2a9c1bc-3799-4446-ac19-952337ad347d" providerId="AD" clId="Web-{C4C9B82E-DE6A-42D6-AFB0-A0764533F4E3}" dt="2023-10-04T21:18:38.484" v="152" actId="1076"/>
          <ac:spMkLst>
            <pc:docMk/>
            <pc:sldMk cId="1935751423" sldId="265"/>
            <ac:spMk id="21" creationId="{3985BFC2-9996-40E3-0D7E-B20E2D45BD14}"/>
          </ac:spMkLst>
        </pc:spChg>
        <pc:spChg chg="add mod">
          <ac:chgData name="Dannacher, Will Thomas" userId="S::wdannach@iu.edu::a2a9c1bc-3799-4446-ac19-952337ad347d" providerId="AD" clId="Web-{C4C9B82E-DE6A-42D6-AFB0-A0764533F4E3}" dt="2023-10-04T21:18:24.733" v="150" actId="1076"/>
          <ac:spMkLst>
            <pc:docMk/>
            <pc:sldMk cId="1935751423" sldId="265"/>
            <ac:spMk id="23" creationId="{6FEBE2A8-4A9D-2D5C-AFC7-1051645458E4}"/>
          </ac:spMkLst>
        </pc:spChg>
        <pc:spChg chg="mod">
          <ac:chgData name="Dannacher, Will Thomas" userId="S::wdannach@iu.edu::a2a9c1bc-3799-4446-ac19-952337ad347d" providerId="AD" clId="Web-{C4C9B82E-DE6A-42D6-AFB0-A0764533F4E3}" dt="2023-10-04T21:29:01.735" v="480" actId="20577"/>
          <ac:spMkLst>
            <pc:docMk/>
            <pc:sldMk cId="1935751423" sldId="265"/>
            <ac:spMk id="28" creationId="{116EFD52-A15C-755D-1E12-49D6F4D85780}"/>
          </ac:spMkLst>
        </pc:spChg>
        <pc:spChg chg="mod">
          <ac:chgData name="Dannacher, Will Thomas" userId="S::wdannach@iu.edu::a2a9c1bc-3799-4446-ac19-952337ad347d" providerId="AD" clId="Web-{C4C9B82E-DE6A-42D6-AFB0-A0764533F4E3}" dt="2023-10-04T21:25:33.292" v="364" actId="20577"/>
          <ac:spMkLst>
            <pc:docMk/>
            <pc:sldMk cId="1935751423" sldId="265"/>
            <ac:spMk id="31" creationId="{43796C35-CB98-2282-7B5C-BE41E538D647}"/>
          </ac:spMkLst>
        </pc:spChg>
        <pc:spChg chg="mod">
          <ac:chgData name="Dannacher, Will Thomas" userId="S::wdannach@iu.edu::a2a9c1bc-3799-4446-ac19-952337ad347d" providerId="AD" clId="Web-{C4C9B82E-DE6A-42D6-AFB0-A0764533F4E3}" dt="2023-10-04T21:28:00.265" v="419" actId="20577"/>
          <ac:spMkLst>
            <pc:docMk/>
            <pc:sldMk cId="1935751423" sldId="265"/>
            <ac:spMk id="32" creationId="{8BF3299E-3653-0EDC-B5C1-B67FC5C37A58}"/>
          </ac:spMkLst>
        </pc:spChg>
        <pc:spChg chg="mod">
          <ac:chgData name="Dannacher, Will Thomas" userId="S::wdannach@iu.edu::a2a9c1bc-3799-4446-ac19-952337ad347d" providerId="AD" clId="Web-{C4C9B82E-DE6A-42D6-AFB0-A0764533F4E3}" dt="2023-10-04T21:23:30.320" v="306" actId="1076"/>
          <ac:spMkLst>
            <pc:docMk/>
            <pc:sldMk cId="1935751423" sldId="265"/>
            <ac:spMk id="34" creationId="{4E06FBF5-51BF-7BC6-AB9F-6B422259E602}"/>
          </ac:spMkLst>
        </pc:spChg>
        <pc:spChg chg="mod">
          <ac:chgData name="Dannacher, Will Thomas" userId="S::wdannach@iu.edu::a2a9c1bc-3799-4446-ac19-952337ad347d" providerId="AD" clId="Web-{C4C9B82E-DE6A-42D6-AFB0-A0764533F4E3}" dt="2023-10-04T21:23:10.241" v="303" actId="1076"/>
          <ac:spMkLst>
            <pc:docMk/>
            <pc:sldMk cId="1935751423" sldId="265"/>
            <ac:spMk id="36" creationId="{6A31CA7A-E0A2-E79D-65B7-0E0C36A86975}"/>
          </ac:spMkLst>
        </pc:spChg>
        <pc:spChg chg="mod">
          <ac:chgData name="Dannacher, Will Thomas" userId="S::wdannach@iu.edu::a2a9c1bc-3799-4446-ac19-952337ad347d" providerId="AD" clId="Web-{C4C9B82E-DE6A-42D6-AFB0-A0764533F4E3}" dt="2023-10-04T21:39:44.612" v="865" actId="20577"/>
          <ac:spMkLst>
            <pc:docMk/>
            <pc:sldMk cId="1935751423" sldId="265"/>
            <ac:spMk id="41" creationId="{6D3945CA-BDC4-9953-1A0D-AC5477A03BFE}"/>
          </ac:spMkLst>
        </pc:spChg>
        <pc:spChg chg="mod">
          <ac:chgData name="Dannacher, Will Thomas" userId="S::wdannach@iu.edu::a2a9c1bc-3799-4446-ac19-952337ad347d" providerId="AD" clId="Web-{C4C9B82E-DE6A-42D6-AFB0-A0764533F4E3}" dt="2023-10-04T21:34:00.712" v="605" actId="20577"/>
          <ac:spMkLst>
            <pc:docMk/>
            <pc:sldMk cId="1935751423" sldId="265"/>
            <ac:spMk id="44" creationId="{3C836112-0A6F-97BE-932B-E0F201650297}"/>
          </ac:spMkLst>
        </pc:spChg>
        <pc:spChg chg="mod">
          <ac:chgData name="Dannacher, Will Thomas" userId="S::wdannach@iu.edu::a2a9c1bc-3799-4446-ac19-952337ad347d" providerId="AD" clId="Web-{C4C9B82E-DE6A-42D6-AFB0-A0764533F4E3}" dt="2023-10-04T21:35:32.902" v="656" actId="20577"/>
          <ac:spMkLst>
            <pc:docMk/>
            <pc:sldMk cId="1935751423" sldId="265"/>
            <ac:spMk id="45" creationId="{3BF5E87D-37C6-D6FA-1879-81700F875A88}"/>
          </ac:spMkLst>
        </pc:spChg>
        <pc:spChg chg="mod">
          <ac:chgData name="Dannacher, Will Thomas" userId="S::wdannach@iu.edu::a2a9c1bc-3799-4446-ac19-952337ad347d" providerId="AD" clId="Web-{C4C9B82E-DE6A-42D6-AFB0-A0764533F4E3}" dt="2023-10-04T21:29:51.815" v="502" actId="1076"/>
          <ac:spMkLst>
            <pc:docMk/>
            <pc:sldMk cId="1935751423" sldId="265"/>
            <ac:spMk id="47" creationId="{26132323-EFDF-5F27-FD71-50D98E3A0771}"/>
          </ac:spMkLst>
        </pc:spChg>
        <pc:spChg chg="mod">
          <ac:chgData name="Dannacher, Will Thomas" userId="S::wdannach@iu.edu::a2a9c1bc-3799-4446-ac19-952337ad347d" providerId="AD" clId="Web-{C4C9B82E-DE6A-42D6-AFB0-A0764533F4E3}" dt="2023-10-04T21:29:39.908" v="500" actId="1076"/>
          <ac:spMkLst>
            <pc:docMk/>
            <pc:sldMk cId="1935751423" sldId="265"/>
            <ac:spMk id="49" creationId="{5E6EAEB2-881E-ADBC-B7B3-A3DB229EE1F5}"/>
          </ac:spMkLst>
        </pc:spChg>
        <pc:grpChg chg="add mod">
          <ac:chgData name="Dannacher, Will Thomas" userId="S::wdannach@iu.edu::a2a9c1bc-3799-4446-ac19-952337ad347d" providerId="AD" clId="Web-{C4C9B82E-DE6A-42D6-AFB0-A0764533F4E3}" dt="2023-10-04T21:13:08.178" v="13" actId="1076"/>
          <ac:grpSpMkLst>
            <pc:docMk/>
            <pc:sldMk cId="1935751423" sldId="265"/>
            <ac:grpSpMk id="9" creationId="{3FB661A4-4D1D-9F17-4E65-0D5280677BD5}"/>
          </ac:grpSpMkLst>
        </pc:grpChg>
        <pc:grpChg chg="add">
          <ac:chgData name="Dannacher, Will Thomas" userId="S::wdannach@iu.edu::a2a9c1bc-3799-4446-ac19-952337ad347d" providerId="AD" clId="Web-{C4C9B82E-DE6A-42D6-AFB0-A0764533F4E3}" dt="2023-10-04T21:12:20.755" v="1"/>
          <ac:grpSpMkLst>
            <pc:docMk/>
            <pc:sldMk cId="1935751423" sldId="265"/>
            <ac:grpSpMk id="12" creationId="{23FA4D62-1312-7C0C-9C2F-01D3A5555072}"/>
          </ac:grpSpMkLst>
        </pc:grpChg>
        <pc:grpChg chg="add">
          <ac:chgData name="Dannacher, Will Thomas" userId="S::wdannach@iu.edu::a2a9c1bc-3799-4446-ac19-952337ad347d" providerId="AD" clId="Web-{C4C9B82E-DE6A-42D6-AFB0-A0764533F4E3}" dt="2023-10-04T21:12:20.755" v="1"/>
          <ac:grpSpMkLst>
            <pc:docMk/>
            <pc:sldMk cId="1935751423" sldId="265"/>
            <ac:grpSpMk id="20" creationId="{95DBAA59-BD05-CEA8-4EC2-2CB419169F70}"/>
          </ac:grpSpMkLst>
        </pc:grpChg>
        <pc:grpChg chg="add mod">
          <ac:chgData name="Dannacher, Will Thomas" userId="S::wdannach@iu.edu::a2a9c1bc-3799-4446-ac19-952337ad347d" providerId="AD" clId="Web-{C4C9B82E-DE6A-42D6-AFB0-A0764533F4E3}" dt="2023-10-04T21:13:23.631" v="19" actId="1076"/>
          <ac:grpSpMkLst>
            <pc:docMk/>
            <pc:sldMk cId="1935751423" sldId="265"/>
            <ac:grpSpMk id="25" creationId="{C7A05E5C-5492-4FC8-7D89-717F6B6462F4}"/>
          </ac:grpSpMkLst>
        </pc:grpChg>
        <pc:grpChg chg="add mod">
          <ac:chgData name="Dannacher, Will Thomas" userId="S::wdannach@iu.edu::a2a9c1bc-3799-4446-ac19-952337ad347d" providerId="AD" clId="Web-{C4C9B82E-DE6A-42D6-AFB0-A0764533F4E3}" dt="2023-10-04T21:13:29.741" v="21" actId="1076"/>
          <ac:grpSpMkLst>
            <pc:docMk/>
            <pc:sldMk cId="1935751423" sldId="265"/>
            <ac:grpSpMk id="38" creationId="{47884B49-F67E-8186-74B6-367ACA45D077}"/>
          </ac:grpSpMkLst>
        </pc:grpChg>
        <pc:graphicFrameChg chg="del">
          <ac:chgData name="Dannacher, Will Thomas" userId="S::wdannach@iu.edu::a2a9c1bc-3799-4446-ac19-952337ad347d" providerId="AD" clId="Web-{C4C9B82E-DE6A-42D6-AFB0-A0764533F4E3}" dt="2023-10-04T21:12:19.067" v="0"/>
          <ac:graphicFrameMkLst>
            <pc:docMk/>
            <pc:sldMk cId="1935751423" sldId="265"/>
            <ac:graphicFrameMk id="14" creationId="{5E7AF747-B4AF-3158-D33B-DD181636F40A}"/>
          </ac:graphicFrameMkLst>
        </pc:graphicFrameChg>
        <pc:picChg chg="del">
          <ac:chgData name="Dannacher, Will Thomas" userId="S::wdannach@iu.edu::a2a9c1bc-3799-4446-ac19-952337ad347d" providerId="AD" clId="Web-{C4C9B82E-DE6A-42D6-AFB0-A0764533F4E3}" dt="2023-10-04T21:12:24.239" v="2"/>
          <ac:picMkLst>
            <pc:docMk/>
            <pc:sldMk cId="1935751423" sldId="265"/>
            <ac:picMk id="5" creationId="{726ACAF6-B35B-0EBB-7118-D646AA973447}"/>
          </ac:picMkLst>
        </pc:picChg>
        <pc:picChg chg="del">
          <ac:chgData name="Dannacher, Will Thomas" userId="S::wdannach@iu.edu::a2a9c1bc-3799-4446-ac19-952337ad347d" providerId="AD" clId="Web-{C4C9B82E-DE6A-42D6-AFB0-A0764533F4E3}" dt="2023-10-04T21:13:13.053" v="15"/>
          <ac:picMkLst>
            <pc:docMk/>
            <pc:sldMk cId="1935751423" sldId="265"/>
            <ac:picMk id="10" creationId="{33BE0B19-4C2D-37DC-B4FB-361C5D43644B}"/>
          </ac:picMkLst>
        </pc:picChg>
        <pc:picChg chg="del">
          <ac:chgData name="Dannacher, Will Thomas" userId="S::wdannach@iu.edu::a2a9c1bc-3799-4446-ac19-952337ad347d" providerId="AD" clId="Web-{C4C9B82E-DE6A-42D6-AFB0-A0764533F4E3}" dt="2023-10-04T21:13:16.584" v="17"/>
          <ac:picMkLst>
            <pc:docMk/>
            <pc:sldMk cId="1935751423" sldId="265"/>
            <ac:picMk id="11" creationId="{7EAD4544-A2C6-3EFD-BA44-7897FA6E0E0F}"/>
          </ac:picMkLst>
        </pc:picChg>
        <pc:picChg chg="add mod">
          <ac:chgData name="Dannacher, Will Thomas" userId="S::wdannach@iu.edu::a2a9c1bc-3799-4446-ac19-952337ad347d" providerId="AD" clId="Web-{C4C9B82E-DE6A-42D6-AFB0-A0764533F4E3}" dt="2023-10-04T21:18:30.374" v="151" actId="1076"/>
          <ac:picMkLst>
            <pc:docMk/>
            <pc:sldMk cId="1935751423" sldId="265"/>
            <ac:picMk id="24" creationId="{9CBD5976-65A8-1941-BCB8-D89FB68C068F}"/>
          </ac:picMkLst>
        </pc:picChg>
        <pc:picChg chg="mod">
          <ac:chgData name="Dannacher, Will Thomas" userId="S::wdannach@iu.edu::a2a9c1bc-3799-4446-ac19-952337ad347d" providerId="AD" clId="Web-{C4C9B82E-DE6A-42D6-AFB0-A0764533F4E3}" dt="2023-10-04T21:23:13.835" v="304" actId="1076"/>
          <ac:picMkLst>
            <pc:docMk/>
            <pc:sldMk cId="1935751423" sldId="265"/>
            <ac:picMk id="37" creationId="{3B6802F7-3F76-D474-185E-B88A46B82C78}"/>
          </ac:picMkLst>
        </pc:picChg>
        <pc:picChg chg="mod">
          <ac:chgData name="Dannacher, Will Thomas" userId="S::wdannach@iu.edu::a2a9c1bc-3799-4446-ac19-952337ad347d" providerId="AD" clId="Web-{C4C9B82E-DE6A-42D6-AFB0-A0764533F4E3}" dt="2023-10-04T21:29:43.642" v="501" actId="1076"/>
          <ac:picMkLst>
            <pc:docMk/>
            <pc:sldMk cId="1935751423" sldId="265"/>
            <ac:picMk id="50" creationId="{92FF1CD1-7C0D-91A2-3A29-BA27A592B906}"/>
          </ac:picMkLst>
        </pc:picChg>
        <pc:cxnChg chg="add">
          <ac:chgData name="Dannacher, Will Thomas" userId="S::wdannach@iu.edu::a2a9c1bc-3799-4446-ac19-952337ad347d" providerId="AD" clId="Web-{C4C9B82E-DE6A-42D6-AFB0-A0764533F4E3}" dt="2023-10-04T21:12:20.755" v="1"/>
          <ac:cxnSpMkLst>
            <pc:docMk/>
            <pc:sldMk cId="1935751423" sldId="265"/>
            <ac:cxnSpMk id="22" creationId="{A4D04DCE-6E10-4080-BC7B-129913994C77}"/>
          </ac:cxnSpMkLst>
        </pc:cxnChg>
        <pc:cxnChg chg="mod">
          <ac:chgData name="Dannacher, Will Thomas" userId="S::wdannach@iu.edu::a2a9c1bc-3799-4446-ac19-952337ad347d" providerId="AD" clId="Web-{C4C9B82E-DE6A-42D6-AFB0-A0764533F4E3}" dt="2023-10-04T21:13:19.037" v="18"/>
          <ac:cxnSpMkLst>
            <pc:docMk/>
            <pc:sldMk cId="1935751423" sldId="265"/>
            <ac:cxnSpMk id="35" creationId="{30808215-A305-4C02-021D-AA58C58C374F}"/>
          </ac:cxnSpMkLst>
        </pc:cxnChg>
        <pc:cxnChg chg="mod">
          <ac:chgData name="Dannacher, Will Thomas" userId="S::wdannach@iu.edu::a2a9c1bc-3799-4446-ac19-952337ad347d" providerId="AD" clId="Web-{C4C9B82E-DE6A-42D6-AFB0-A0764533F4E3}" dt="2023-10-04T21:13:24.491" v="20"/>
          <ac:cxnSpMkLst>
            <pc:docMk/>
            <pc:sldMk cId="1935751423" sldId="265"/>
            <ac:cxnSpMk id="48" creationId="{9CF330EB-57D5-F906-69B3-72969C225F4C}"/>
          </ac:cxnSpMkLst>
        </pc:cxnChg>
      </pc:sldChg>
      <pc:sldChg chg="modSp">
        <pc:chgData name="Dannacher, Will Thomas" userId="S::wdannach@iu.edu::a2a9c1bc-3799-4446-ac19-952337ad347d" providerId="AD" clId="Web-{C4C9B82E-DE6A-42D6-AFB0-A0764533F4E3}" dt="2023-10-04T21:42:30.742" v="976" actId="20577"/>
        <pc:sldMkLst>
          <pc:docMk/>
          <pc:sldMk cId="3424204149" sldId="356"/>
        </pc:sldMkLst>
        <pc:spChg chg="mod">
          <ac:chgData name="Dannacher, Will Thomas" userId="S::wdannach@iu.edu::a2a9c1bc-3799-4446-ac19-952337ad347d" providerId="AD" clId="Web-{C4C9B82E-DE6A-42D6-AFB0-A0764533F4E3}" dt="2023-10-04T21:42:30.742" v="976" actId="20577"/>
          <ac:spMkLst>
            <pc:docMk/>
            <pc:sldMk cId="3424204149" sldId="356"/>
            <ac:spMk id="14" creationId="{69A8F1AB-15C6-5012-BEA6-65AD230FB5C8}"/>
          </ac:spMkLst>
        </pc:spChg>
      </pc:sldChg>
    </pc:docChg>
  </pc:docChgLst>
  <pc:docChgLst>
    <pc:chgData name="Shankar, Akshitha" userId="90b813a1-1e71-4ca4-a3f5-fe2dffde91fb" providerId="ADAL" clId="{51E12B0B-6FF3-4D53-94ED-663A0FBCA3FE}"/>
    <pc:docChg chg="modSld">
      <pc:chgData name="Shankar, Akshitha" userId="90b813a1-1e71-4ca4-a3f5-fe2dffde91fb" providerId="ADAL" clId="{51E12B0B-6FF3-4D53-94ED-663A0FBCA3FE}" dt="2023-10-28T21:06:32.128" v="0" actId="1076"/>
      <pc:docMkLst>
        <pc:docMk/>
      </pc:docMkLst>
      <pc:sldChg chg="modSp">
        <pc:chgData name="Shankar, Akshitha" userId="90b813a1-1e71-4ca4-a3f5-fe2dffde91fb" providerId="ADAL" clId="{51E12B0B-6FF3-4D53-94ED-663A0FBCA3FE}" dt="2023-10-28T21:06:32.128" v="0" actId="1076"/>
        <pc:sldMkLst>
          <pc:docMk/>
          <pc:sldMk cId="3003689972" sldId="263"/>
        </pc:sldMkLst>
        <pc:spChg chg="mod">
          <ac:chgData name="Shankar, Akshitha" userId="90b813a1-1e71-4ca4-a3f5-fe2dffde91fb" providerId="ADAL" clId="{51E12B0B-6FF3-4D53-94ED-663A0FBCA3FE}" dt="2023-10-28T21:06:32.128" v="0" actId="1076"/>
          <ac:spMkLst>
            <pc:docMk/>
            <pc:sldMk cId="3003689972" sldId="263"/>
            <ac:spMk id="7" creationId="{8AAE0598-79CE-509C-85FC-5F99FB4C74FF}"/>
          </ac:spMkLst>
        </pc:spChg>
        <pc:spChg chg="mod">
          <ac:chgData name="Shankar, Akshitha" userId="90b813a1-1e71-4ca4-a3f5-fe2dffde91fb" providerId="ADAL" clId="{51E12B0B-6FF3-4D53-94ED-663A0FBCA3FE}" dt="2023-10-28T21:06:32.128" v="0" actId="1076"/>
          <ac:spMkLst>
            <pc:docMk/>
            <pc:sldMk cId="3003689972" sldId="263"/>
            <ac:spMk id="8" creationId="{5C9EAEC4-B4E4-0E54-F468-A47834D43866}"/>
          </ac:spMkLst>
        </pc:spChg>
        <pc:spChg chg="mod">
          <ac:chgData name="Shankar, Akshitha" userId="90b813a1-1e71-4ca4-a3f5-fe2dffde91fb" providerId="ADAL" clId="{51E12B0B-6FF3-4D53-94ED-663A0FBCA3FE}" dt="2023-10-28T21:06:32.128" v="0" actId="1076"/>
          <ac:spMkLst>
            <pc:docMk/>
            <pc:sldMk cId="3003689972" sldId="263"/>
            <ac:spMk id="9" creationId="{CE0307E4-524E-F9BB-9967-B99C5216F0AD}"/>
          </ac:spMkLst>
        </pc:spChg>
        <pc:spChg chg="mod">
          <ac:chgData name="Shankar, Akshitha" userId="90b813a1-1e71-4ca4-a3f5-fe2dffde91fb" providerId="ADAL" clId="{51E12B0B-6FF3-4D53-94ED-663A0FBCA3FE}" dt="2023-10-28T21:06:32.128" v="0" actId="1076"/>
          <ac:spMkLst>
            <pc:docMk/>
            <pc:sldMk cId="3003689972" sldId="263"/>
            <ac:spMk id="10" creationId="{99F27DA4-84E9-5D83-5F7E-EF0B0A27C71F}"/>
          </ac:spMkLst>
        </pc:spChg>
        <pc:grpChg chg="mod">
          <ac:chgData name="Shankar, Akshitha" userId="90b813a1-1e71-4ca4-a3f5-fe2dffde91fb" providerId="ADAL" clId="{51E12B0B-6FF3-4D53-94ED-663A0FBCA3FE}" dt="2023-10-28T21:06:32.128" v="0" actId="1076"/>
          <ac:grpSpMkLst>
            <pc:docMk/>
            <pc:sldMk cId="3003689972" sldId="263"/>
            <ac:grpSpMk id="14" creationId="{367ECC3F-38F2-03F3-4D05-C89CC76784A1}"/>
          </ac:grpSpMkLst>
        </pc:grpChg>
        <pc:picChg chg="mod">
          <ac:chgData name="Shankar, Akshitha" userId="90b813a1-1e71-4ca4-a3f5-fe2dffde91fb" providerId="ADAL" clId="{51E12B0B-6FF3-4D53-94ED-663A0FBCA3FE}" dt="2023-10-28T21:06:32.128" v="0" actId="1076"/>
          <ac:picMkLst>
            <pc:docMk/>
            <pc:sldMk cId="3003689972" sldId="263"/>
            <ac:picMk id="2" creationId="{B6DA2C56-C325-EE8F-8FFB-FBC7D46C322C}"/>
          </ac:picMkLst>
        </pc:picChg>
        <pc:picChg chg="mod">
          <ac:chgData name="Shankar, Akshitha" userId="90b813a1-1e71-4ca4-a3f5-fe2dffde91fb" providerId="ADAL" clId="{51E12B0B-6FF3-4D53-94ED-663A0FBCA3FE}" dt="2023-10-28T21:06:32.128" v="0" actId="1076"/>
          <ac:picMkLst>
            <pc:docMk/>
            <pc:sldMk cId="3003689972" sldId="263"/>
            <ac:picMk id="3" creationId="{0E12DA77-0D01-BBEF-B51F-78464DC25C1A}"/>
          </ac:picMkLst>
        </pc:picChg>
        <pc:picChg chg="mod">
          <ac:chgData name="Shankar, Akshitha" userId="90b813a1-1e71-4ca4-a3f5-fe2dffde91fb" providerId="ADAL" clId="{51E12B0B-6FF3-4D53-94ED-663A0FBCA3FE}" dt="2023-10-28T21:06:32.128" v="0" actId="1076"/>
          <ac:picMkLst>
            <pc:docMk/>
            <pc:sldMk cId="3003689972" sldId="263"/>
            <ac:picMk id="4" creationId="{07F50BDC-3EE7-6B9F-8999-E6C0AB6E1D1D}"/>
          </ac:picMkLst>
        </pc:picChg>
        <pc:picChg chg="mod">
          <ac:chgData name="Shankar, Akshitha" userId="90b813a1-1e71-4ca4-a3f5-fe2dffde91fb" providerId="ADAL" clId="{51E12B0B-6FF3-4D53-94ED-663A0FBCA3FE}" dt="2023-10-28T21:06:32.128" v="0" actId="1076"/>
          <ac:picMkLst>
            <pc:docMk/>
            <pc:sldMk cId="3003689972" sldId="263"/>
            <ac:picMk id="6" creationId="{70FF8614-CFED-CD85-1E77-A8AF1CC78C56}"/>
          </ac:picMkLst>
        </pc:picChg>
      </pc:sldChg>
    </pc:docChg>
  </pc:docChgLst>
  <pc:docChgLst>
    <pc:chgData name="Dannacher, Will Thomas" userId="S::wdannach@iu.edu::a2a9c1bc-3799-4446-ac19-952337ad347d" providerId="AD" clId="Web-{075FDBF0-3ABB-4270-BC85-05999B2046C2}"/>
    <pc:docChg chg="addSld modSld">
      <pc:chgData name="Dannacher, Will Thomas" userId="S::wdannach@iu.edu::a2a9c1bc-3799-4446-ac19-952337ad347d" providerId="AD" clId="Web-{075FDBF0-3ABB-4270-BC85-05999B2046C2}" dt="2023-09-30T02:21:59.979" v="259" actId="20577"/>
      <pc:docMkLst>
        <pc:docMk/>
      </pc:docMkLst>
      <pc:sldChg chg="modSp">
        <pc:chgData name="Dannacher, Will Thomas" userId="S::wdannach@iu.edu::a2a9c1bc-3799-4446-ac19-952337ad347d" providerId="AD" clId="Web-{075FDBF0-3ABB-4270-BC85-05999B2046C2}" dt="2023-09-30T02:12:53.879" v="3" actId="20577"/>
        <pc:sldMkLst>
          <pc:docMk/>
          <pc:sldMk cId="593891130" sldId="257"/>
        </pc:sldMkLst>
        <pc:spChg chg="mod">
          <ac:chgData name="Dannacher, Will Thomas" userId="S::wdannach@iu.edu::a2a9c1bc-3799-4446-ac19-952337ad347d" providerId="AD" clId="Web-{075FDBF0-3ABB-4270-BC85-05999B2046C2}" dt="2023-09-30T02:12:53.879" v="3" actId="20577"/>
          <ac:spMkLst>
            <pc:docMk/>
            <pc:sldMk cId="593891130" sldId="257"/>
            <ac:spMk id="2" creationId="{2C095111-8B6D-C57E-725F-50E26ACB5FEF}"/>
          </ac:spMkLst>
        </pc:spChg>
      </pc:sldChg>
      <pc:sldChg chg="modSp">
        <pc:chgData name="Dannacher, Will Thomas" userId="S::wdannach@iu.edu::a2a9c1bc-3799-4446-ac19-952337ad347d" providerId="AD" clId="Web-{075FDBF0-3ABB-4270-BC85-05999B2046C2}" dt="2023-09-30T02:15:42.964" v="131" actId="20577"/>
        <pc:sldMkLst>
          <pc:docMk/>
          <pc:sldMk cId="3807357534" sldId="258"/>
        </pc:sldMkLst>
        <pc:spChg chg="mod">
          <ac:chgData name="Dannacher, Will Thomas" userId="S::wdannach@iu.edu::a2a9c1bc-3799-4446-ac19-952337ad347d" providerId="AD" clId="Web-{075FDBF0-3ABB-4270-BC85-05999B2046C2}" dt="2023-09-30T02:15:42.964" v="131" actId="20577"/>
          <ac:spMkLst>
            <pc:docMk/>
            <pc:sldMk cId="3807357534" sldId="258"/>
            <ac:spMk id="2" creationId="{66D4E8D1-006F-4DBC-1AFB-03AD335BB3D8}"/>
          </ac:spMkLst>
        </pc:spChg>
      </pc:sldChg>
      <pc:sldChg chg="modSp">
        <pc:chgData name="Dannacher, Will Thomas" userId="S::wdannach@iu.edu::a2a9c1bc-3799-4446-ac19-952337ad347d" providerId="AD" clId="Web-{075FDBF0-3ABB-4270-BC85-05999B2046C2}" dt="2023-09-30T02:20:32.382" v="207" actId="20577"/>
        <pc:sldMkLst>
          <pc:docMk/>
          <pc:sldMk cId="4142269290" sldId="259"/>
        </pc:sldMkLst>
        <pc:spChg chg="mod">
          <ac:chgData name="Dannacher, Will Thomas" userId="S::wdannach@iu.edu::a2a9c1bc-3799-4446-ac19-952337ad347d" providerId="AD" clId="Web-{075FDBF0-3ABB-4270-BC85-05999B2046C2}" dt="2023-09-30T02:20:32.382" v="207" actId="20577"/>
          <ac:spMkLst>
            <pc:docMk/>
            <pc:sldMk cId="4142269290" sldId="259"/>
            <ac:spMk id="2" creationId="{28FC9593-62AA-6148-7F83-A3ACE606ABD8}"/>
          </ac:spMkLst>
        </pc:spChg>
      </pc:sldChg>
      <pc:sldChg chg="modSp">
        <pc:chgData name="Dannacher, Will Thomas" userId="S::wdannach@iu.edu::a2a9c1bc-3799-4446-ac19-952337ad347d" providerId="AD" clId="Web-{075FDBF0-3ABB-4270-BC85-05999B2046C2}" dt="2023-09-30T02:21:20.852" v="232" actId="20577"/>
        <pc:sldMkLst>
          <pc:docMk/>
          <pc:sldMk cId="63455550" sldId="260"/>
        </pc:sldMkLst>
        <pc:spChg chg="mod">
          <ac:chgData name="Dannacher, Will Thomas" userId="S::wdannach@iu.edu::a2a9c1bc-3799-4446-ac19-952337ad347d" providerId="AD" clId="Web-{075FDBF0-3ABB-4270-BC85-05999B2046C2}" dt="2023-09-30T02:21:20.852" v="232" actId="20577"/>
          <ac:spMkLst>
            <pc:docMk/>
            <pc:sldMk cId="63455550" sldId="260"/>
            <ac:spMk id="2" creationId="{71A4BD84-6AB4-4F87-E9EE-6D78F7A41399}"/>
          </ac:spMkLst>
        </pc:spChg>
      </pc:sldChg>
      <pc:sldChg chg="modSp">
        <pc:chgData name="Dannacher, Will Thomas" userId="S::wdannach@iu.edu::a2a9c1bc-3799-4446-ac19-952337ad347d" providerId="AD" clId="Web-{075FDBF0-3ABB-4270-BC85-05999B2046C2}" dt="2023-09-30T02:21:45.463" v="255" actId="20577"/>
        <pc:sldMkLst>
          <pc:docMk/>
          <pc:sldMk cId="2309101095" sldId="261"/>
        </pc:sldMkLst>
        <pc:spChg chg="mod">
          <ac:chgData name="Dannacher, Will Thomas" userId="S::wdannach@iu.edu::a2a9c1bc-3799-4446-ac19-952337ad347d" providerId="AD" clId="Web-{075FDBF0-3ABB-4270-BC85-05999B2046C2}" dt="2023-09-30T02:21:45.463" v="255" actId="20577"/>
          <ac:spMkLst>
            <pc:docMk/>
            <pc:sldMk cId="2309101095" sldId="261"/>
            <ac:spMk id="2" creationId="{AC779222-6BC6-3128-1357-38261C8CF27C}"/>
          </ac:spMkLst>
        </pc:spChg>
      </pc:sldChg>
      <pc:sldChg chg="modSp">
        <pc:chgData name="Dannacher, Will Thomas" userId="S::wdannach@iu.edu::a2a9c1bc-3799-4446-ac19-952337ad347d" providerId="AD" clId="Web-{075FDBF0-3ABB-4270-BC85-05999B2046C2}" dt="2023-09-30T02:21:59.979" v="259" actId="20577"/>
        <pc:sldMkLst>
          <pc:docMk/>
          <pc:sldMk cId="3260502031" sldId="262"/>
        </pc:sldMkLst>
        <pc:spChg chg="mod">
          <ac:chgData name="Dannacher, Will Thomas" userId="S::wdannach@iu.edu::a2a9c1bc-3799-4446-ac19-952337ad347d" providerId="AD" clId="Web-{075FDBF0-3ABB-4270-BC85-05999B2046C2}" dt="2023-09-30T02:21:59.979" v="259" actId="20577"/>
          <ac:spMkLst>
            <pc:docMk/>
            <pc:sldMk cId="3260502031" sldId="262"/>
            <ac:spMk id="2" creationId="{EA4AB654-2B91-0BF6-9EA7-BCDCD4D2D8E7}"/>
          </ac:spMkLst>
        </pc:spChg>
      </pc:sldChg>
      <pc:sldChg chg="modSp add replId">
        <pc:chgData name="Dannacher, Will Thomas" userId="S::wdannach@iu.edu::a2a9c1bc-3799-4446-ac19-952337ad347d" providerId="AD" clId="Web-{075FDBF0-3ABB-4270-BC85-05999B2046C2}" dt="2023-09-30T02:14:02.179" v="81" actId="20577"/>
        <pc:sldMkLst>
          <pc:docMk/>
          <pc:sldMk cId="1585557975" sldId="264"/>
        </pc:sldMkLst>
        <pc:spChg chg="mod">
          <ac:chgData name="Dannacher, Will Thomas" userId="S::wdannach@iu.edu::a2a9c1bc-3799-4446-ac19-952337ad347d" providerId="AD" clId="Web-{075FDBF0-3ABB-4270-BC85-05999B2046C2}" dt="2023-09-30T02:14:02.179" v="81" actId="20577"/>
          <ac:spMkLst>
            <pc:docMk/>
            <pc:sldMk cId="1585557975" sldId="264"/>
            <ac:spMk id="2" creationId="{2C095111-8B6D-C57E-725F-50E26ACB5FEF}"/>
          </ac:spMkLst>
        </pc:spChg>
      </pc:sldChg>
      <pc:sldChg chg="modSp add replId">
        <pc:chgData name="Dannacher, Will Thomas" userId="S::wdannach@iu.edu::a2a9c1bc-3799-4446-ac19-952337ad347d" providerId="AD" clId="Web-{075FDBF0-3ABB-4270-BC85-05999B2046C2}" dt="2023-09-30T02:17:41.156" v="173" actId="20577"/>
        <pc:sldMkLst>
          <pc:docMk/>
          <pc:sldMk cId="1935751423" sldId="265"/>
        </pc:sldMkLst>
        <pc:spChg chg="mod">
          <ac:chgData name="Dannacher, Will Thomas" userId="S::wdannach@iu.edu::a2a9c1bc-3799-4446-ac19-952337ad347d" providerId="AD" clId="Web-{075FDBF0-3ABB-4270-BC85-05999B2046C2}" dt="2023-09-30T02:17:41.156" v="173" actId="20577"/>
          <ac:spMkLst>
            <pc:docMk/>
            <pc:sldMk cId="1935751423" sldId="265"/>
            <ac:spMk id="2" creationId="{66D4E8D1-006F-4DBC-1AFB-03AD335BB3D8}"/>
          </ac:spMkLst>
        </pc:spChg>
      </pc:sldChg>
    </pc:docChg>
  </pc:docChgLst>
  <pc:docChgLst>
    <pc:chgData name="Dannacher, Will Thomas" userId="S::wdannach@iu.edu::a2a9c1bc-3799-4446-ac19-952337ad347d" providerId="AD" clId="Web-{6F34F49A-3BDE-4F07-97CC-9B16B7DE31C6}"/>
    <pc:docChg chg="modSld">
      <pc:chgData name="Dannacher, Will Thomas" userId="S::wdannach@iu.edu::a2a9c1bc-3799-4446-ac19-952337ad347d" providerId="AD" clId="Web-{6F34F49A-3BDE-4F07-97CC-9B16B7DE31C6}" dt="2023-10-05T22:26:15.008" v="208"/>
      <pc:docMkLst>
        <pc:docMk/>
      </pc:docMkLst>
      <pc:sldChg chg="addSp modSp">
        <pc:chgData name="Dannacher, Will Thomas" userId="S::wdannach@iu.edu::a2a9c1bc-3799-4446-ac19-952337ad347d" providerId="AD" clId="Web-{6F34F49A-3BDE-4F07-97CC-9B16B7DE31C6}" dt="2023-10-05T22:12:58.308" v="204" actId="1076"/>
        <pc:sldMkLst>
          <pc:docMk/>
          <pc:sldMk cId="2309101095" sldId="261"/>
        </pc:sldMkLst>
        <pc:spChg chg="mod">
          <ac:chgData name="Dannacher, Will Thomas" userId="S::wdannach@iu.edu::a2a9c1bc-3799-4446-ac19-952337ad347d" providerId="AD" clId="Web-{6F34F49A-3BDE-4F07-97CC-9B16B7DE31C6}" dt="2023-10-05T22:10:40.349" v="203" actId="20577"/>
          <ac:spMkLst>
            <pc:docMk/>
            <pc:sldMk cId="2309101095" sldId="261"/>
            <ac:spMk id="12" creationId="{962D9E1D-692A-B77D-8509-2C16D9C7A180}"/>
          </ac:spMkLst>
        </pc:spChg>
        <pc:spChg chg="mod">
          <ac:chgData name="Dannacher, Will Thomas" userId="S::wdannach@iu.edu::a2a9c1bc-3799-4446-ac19-952337ad347d" providerId="AD" clId="Web-{6F34F49A-3BDE-4F07-97CC-9B16B7DE31C6}" dt="2023-10-05T22:12:58.308" v="204" actId="1076"/>
          <ac:spMkLst>
            <pc:docMk/>
            <pc:sldMk cId="2309101095" sldId="261"/>
            <ac:spMk id="20" creationId="{0BC241A7-BDB4-DD67-2739-DB6F01B1555D}"/>
          </ac:spMkLst>
        </pc:spChg>
        <pc:spChg chg="add mod">
          <ac:chgData name="Dannacher, Will Thomas" userId="S::wdannach@iu.edu::a2a9c1bc-3799-4446-ac19-952337ad347d" providerId="AD" clId="Web-{6F34F49A-3BDE-4F07-97CC-9B16B7DE31C6}" dt="2023-10-05T22:09:52.113" v="198" actId="1076"/>
          <ac:spMkLst>
            <pc:docMk/>
            <pc:sldMk cId="2309101095" sldId="261"/>
            <ac:spMk id="29" creationId="{6997757F-92D0-25C7-59A1-74EDF86E0CDE}"/>
          </ac:spMkLst>
        </pc:spChg>
        <pc:spChg chg="add mod">
          <ac:chgData name="Dannacher, Will Thomas" userId="S::wdannach@iu.edu::a2a9c1bc-3799-4446-ac19-952337ad347d" providerId="AD" clId="Web-{6F34F49A-3BDE-4F07-97CC-9B16B7DE31C6}" dt="2023-10-05T22:09:10.643" v="178" actId="1076"/>
          <ac:spMkLst>
            <pc:docMk/>
            <pc:sldMk cId="2309101095" sldId="261"/>
            <ac:spMk id="30" creationId="{C89AE2C1-1CA9-D812-8F96-00C8C7986172}"/>
          </ac:spMkLst>
        </pc:spChg>
      </pc:sldChg>
      <pc:sldChg chg="modNotes">
        <pc:chgData name="Dannacher, Will Thomas" userId="S::wdannach@iu.edu::a2a9c1bc-3799-4446-ac19-952337ad347d" providerId="AD" clId="Web-{6F34F49A-3BDE-4F07-97CC-9B16B7DE31C6}" dt="2023-10-05T22:26:15.008" v="208"/>
        <pc:sldMkLst>
          <pc:docMk/>
          <pc:sldMk cId="838322712" sldId="360"/>
        </pc:sldMkLst>
      </pc:sldChg>
    </pc:docChg>
  </pc:docChgLst>
  <pc:docChgLst>
    <pc:chgData name="Dannacher, Will Thomas" userId="S::wdannach@iu.edu::a2a9c1bc-3799-4446-ac19-952337ad347d" providerId="AD" clId="Web-{4ED0E4E7-2D2E-46E1-B03B-D934A37660E3}"/>
    <pc:docChg chg="addSld delSld modSld sldOrd">
      <pc:chgData name="Dannacher, Will Thomas" userId="S::wdannach@iu.edu::a2a9c1bc-3799-4446-ac19-952337ad347d" providerId="AD" clId="Web-{4ED0E4E7-2D2E-46E1-B03B-D934A37660E3}" dt="2023-10-04T21:11:29.784" v="1218"/>
      <pc:docMkLst>
        <pc:docMk/>
      </pc:docMkLst>
      <pc:sldChg chg="modSp">
        <pc:chgData name="Dannacher, Will Thomas" userId="S::wdannach@iu.edu::a2a9c1bc-3799-4446-ac19-952337ad347d" providerId="AD" clId="Web-{4ED0E4E7-2D2E-46E1-B03B-D934A37660E3}" dt="2023-10-04T19:13:47.763" v="211" actId="1076"/>
        <pc:sldMkLst>
          <pc:docMk/>
          <pc:sldMk cId="2309101095" sldId="261"/>
        </pc:sldMkLst>
        <pc:spChg chg="mod">
          <ac:chgData name="Dannacher, Will Thomas" userId="S::wdannach@iu.edu::a2a9c1bc-3799-4446-ac19-952337ad347d" providerId="AD" clId="Web-{4ED0E4E7-2D2E-46E1-B03B-D934A37660E3}" dt="2023-10-04T19:11:13.460" v="106" actId="20577"/>
          <ac:spMkLst>
            <pc:docMk/>
            <pc:sldMk cId="2309101095" sldId="261"/>
            <ac:spMk id="5" creationId="{C47F08AF-82CA-BB91-40AD-89C8FFC47F2B}"/>
          </ac:spMkLst>
        </pc:spChg>
        <pc:spChg chg="mod">
          <ac:chgData name="Dannacher, Will Thomas" userId="S::wdannach@iu.edu::a2a9c1bc-3799-4446-ac19-952337ad347d" providerId="AD" clId="Web-{4ED0E4E7-2D2E-46E1-B03B-D934A37660E3}" dt="2023-10-04T19:13:47.763" v="211" actId="1076"/>
          <ac:spMkLst>
            <pc:docMk/>
            <pc:sldMk cId="2309101095" sldId="261"/>
            <ac:spMk id="7" creationId="{6380F20F-38D5-3AAC-6569-A686A474A952}"/>
          </ac:spMkLst>
        </pc:spChg>
      </pc:sldChg>
      <pc:sldChg chg="modSp ord">
        <pc:chgData name="Dannacher, Will Thomas" userId="S::wdannach@iu.edu::a2a9c1bc-3799-4446-ac19-952337ad347d" providerId="AD" clId="Web-{4ED0E4E7-2D2E-46E1-B03B-D934A37660E3}" dt="2023-10-04T19:17:28.255" v="216" actId="20577"/>
        <pc:sldMkLst>
          <pc:docMk/>
          <pc:sldMk cId="1585557975" sldId="264"/>
        </pc:sldMkLst>
        <pc:spChg chg="mod">
          <ac:chgData name="Dannacher, Will Thomas" userId="S::wdannach@iu.edu::a2a9c1bc-3799-4446-ac19-952337ad347d" providerId="AD" clId="Web-{4ED0E4E7-2D2E-46E1-B03B-D934A37660E3}" dt="2023-10-04T19:17:28.255" v="216" actId="20577"/>
          <ac:spMkLst>
            <pc:docMk/>
            <pc:sldMk cId="1585557975" sldId="264"/>
            <ac:spMk id="23" creationId="{B987F38E-5021-0BC2-47C1-E193F9704657}"/>
          </ac:spMkLst>
        </pc:spChg>
      </pc:sldChg>
      <pc:sldChg chg="addSp delSp modSp">
        <pc:chgData name="Dannacher, Will Thomas" userId="S::wdannach@iu.edu::a2a9c1bc-3799-4446-ac19-952337ad347d" providerId="AD" clId="Web-{4ED0E4E7-2D2E-46E1-B03B-D934A37660E3}" dt="2023-10-04T21:11:29.784" v="1218"/>
        <pc:sldMkLst>
          <pc:docMk/>
          <pc:sldMk cId="1935751423" sldId="265"/>
        </pc:sldMkLst>
        <pc:spChg chg="mod">
          <ac:chgData name="Dannacher, Will Thomas" userId="S::wdannach@iu.edu::a2a9c1bc-3799-4446-ac19-952337ad347d" providerId="AD" clId="Web-{4ED0E4E7-2D2E-46E1-B03B-D934A37660E3}" dt="2023-10-04T21:04:24.846" v="1121" actId="20577"/>
          <ac:spMkLst>
            <pc:docMk/>
            <pc:sldMk cId="1935751423" sldId="265"/>
            <ac:spMk id="2" creationId="{66D4E8D1-006F-4DBC-1AFB-03AD335BB3D8}"/>
          </ac:spMkLst>
        </pc:spChg>
        <pc:spChg chg="mod">
          <ac:chgData name="Dannacher, Will Thomas" userId="S::wdannach@iu.edu::a2a9c1bc-3799-4446-ac19-952337ad347d" providerId="AD" clId="Web-{4ED0E4E7-2D2E-46E1-B03B-D934A37660E3}" dt="2023-10-04T21:08:56.669" v="1161" actId="20577"/>
          <ac:spMkLst>
            <pc:docMk/>
            <pc:sldMk cId="1935751423" sldId="265"/>
            <ac:spMk id="6" creationId="{9693E2DD-73E1-C965-D812-E3CB148D1245}"/>
          </ac:spMkLst>
        </pc:spChg>
        <pc:spChg chg="mod">
          <ac:chgData name="Dannacher, Will Thomas" userId="S::wdannach@iu.edu::a2a9c1bc-3799-4446-ac19-952337ad347d" providerId="AD" clId="Web-{4ED0E4E7-2D2E-46E1-B03B-D934A37660E3}" dt="2023-10-04T21:09:05.576" v="1169" actId="20577"/>
          <ac:spMkLst>
            <pc:docMk/>
            <pc:sldMk cId="1935751423" sldId="265"/>
            <ac:spMk id="7" creationId="{03C8BAC8-2A42-E045-0E2E-6B8311A40C32}"/>
          </ac:spMkLst>
        </pc:spChg>
        <pc:spChg chg="mod">
          <ac:chgData name="Dannacher, Will Thomas" userId="S::wdannach@iu.edu::a2a9c1bc-3799-4446-ac19-952337ad347d" providerId="AD" clId="Web-{4ED0E4E7-2D2E-46E1-B03B-D934A37660E3}" dt="2023-10-04T21:09:10.451" v="1176" actId="20577"/>
          <ac:spMkLst>
            <pc:docMk/>
            <pc:sldMk cId="1935751423" sldId="265"/>
            <ac:spMk id="8" creationId="{A316E7F1-52DF-4CE0-9BBD-214A63A5EB7A}"/>
          </ac:spMkLst>
        </pc:spChg>
        <pc:spChg chg="del mod">
          <ac:chgData name="Dannacher, Will Thomas" userId="S::wdannach@iu.edu::a2a9c1bc-3799-4446-ac19-952337ad347d" providerId="AD" clId="Web-{4ED0E4E7-2D2E-46E1-B03B-D934A37660E3}" dt="2023-10-04T21:04:21.065" v="1112"/>
          <ac:spMkLst>
            <pc:docMk/>
            <pc:sldMk cId="1935751423" sldId="265"/>
            <ac:spMk id="9" creationId="{0F8E03F1-7F91-400D-C26B-8A64CA6B1CEA}"/>
          </ac:spMkLst>
        </pc:spChg>
        <pc:graphicFrameChg chg="add mod modGraphic">
          <ac:chgData name="Dannacher, Will Thomas" userId="S::wdannach@iu.edu::a2a9c1bc-3799-4446-ac19-952337ad347d" providerId="AD" clId="Web-{4ED0E4E7-2D2E-46E1-B03B-D934A37660E3}" dt="2023-10-04T21:11:26.362" v="1216"/>
          <ac:graphicFrameMkLst>
            <pc:docMk/>
            <pc:sldMk cId="1935751423" sldId="265"/>
            <ac:graphicFrameMk id="14" creationId="{5E7AF747-B4AF-3158-D33B-DD181636F40A}"/>
          </ac:graphicFrameMkLst>
        </pc:graphicFrameChg>
        <pc:picChg chg="add mod">
          <ac:chgData name="Dannacher, Will Thomas" userId="S::wdannach@iu.edu::a2a9c1bc-3799-4446-ac19-952337ad347d" providerId="AD" clId="Web-{4ED0E4E7-2D2E-46E1-B03B-D934A37660E3}" dt="2023-10-04T21:09:51.546" v="1182" actId="1076"/>
          <ac:picMkLst>
            <pc:docMk/>
            <pc:sldMk cId="1935751423" sldId="265"/>
            <ac:picMk id="5" creationId="{726ACAF6-B35B-0EBB-7118-D646AA973447}"/>
          </ac:picMkLst>
        </pc:picChg>
        <pc:picChg chg="add mod">
          <ac:chgData name="Dannacher, Will Thomas" userId="S::wdannach@iu.edu::a2a9c1bc-3799-4446-ac19-952337ad347d" providerId="AD" clId="Web-{4ED0E4E7-2D2E-46E1-B03B-D934A37660E3}" dt="2023-10-04T21:04:30.971" v="1126" actId="1076"/>
          <ac:picMkLst>
            <pc:docMk/>
            <pc:sldMk cId="1935751423" sldId="265"/>
            <ac:picMk id="10" creationId="{33BE0B19-4C2D-37DC-B4FB-361C5D43644B}"/>
          </ac:picMkLst>
        </pc:picChg>
        <pc:picChg chg="add mod">
          <ac:chgData name="Dannacher, Will Thomas" userId="S::wdannach@iu.edu::a2a9c1bc-3799-4446-ac19-952337ad347d" providerId="AD" clId="Web-{4ED0E4E7-2D2E-46E1-B03B-D934A37660E3}" dt="2023-10-04T21:04:31.002" v="1127" actId="1076"/>
          <ac:picMkLst>
            <pc:docMk/>
            <pc:sldMk cId="1935751423" sldId="265"/>
            <ac:picMk id="11" creationId="{7EAD4544-A2C6-3EFD-BA44-7897FA6E0E0F}"/>
          </ac:picMkLst>
        </pc:picChg>
        <pc:cxnChg chg="add del mod">
          <ac:chgData name="Dannacher, Will Thomas" userId="S::wdannach@iu.edu::a2a9c1bc-3799-4446-ac19-952337ad347d" providerId="AD" clId="Web-{4ED0E4E7-2D2E-46E1-B03B-D934A37660E3}" dt="2023-10-04T21:11:28.065" v="1217"/>
          <ac:cxnSpMkLst>
            <pc:docMk/>
            <pc:sldMk cId="1935751423" sldId="265"/>
            <ac:cxnSpMk id="12" creationId="{48635B0F-DDDC-B715-3F7A-DF440FB72B20}"/>
          </ac:cxnSpMkLst>
        </pc:cxnChg>
        <pc:cxnChg chg="add del mod">
          <ac:chgData name="Dannacher, Will Thomas" userId="S::wdannach@iu.edu::a2a9c1bc-3799-4446-ac19-952337ad347d" providerId="AD" clId="Web-{4ED0E4E7-2D2E-46E1-B03B-D934A37660E3}" dt="2023-10-04T21:11:29.784" v="1218"/>
          <ac:cxnSpMkLst>
            <pc:docMk/>
            <pc:sldMk cId="1935751423" sldId="265"/>
            <ac:cxnSpMk id="13" creationId="{D1398BFB-4323-0EAE-955B-6F149224DCE5}"/>
          </ac:cxnSpMkLst>
        </pc:cxnChg>
      </pc:sldChg>
      <pc:sldChg chg="delSp">
        <pc:chgData name="Dannacher, Will Thomas" userId="S::wdannach@iu.edu::a2a9c1bc-3799-4446-ac19-952337ad347d" providerId="AD" clId="Web-{4ED0E4E7-2D2E-46E1-B03B-D934A37660E3}" dt="2023-10-04T18:40:23.873" v="0"/>
        <pc:sldMkLst>
          <pc:docMk/>
          <pc:sldMk cId="2164004283" sldId="266"/>
        </pc:sldMkLst>
        <pc:spChg chg="del">
          <ac:chgData name="Dannacher, Will Thomas" userId="S::wdannach@iu.edu::a2a9c1bc-3799-4446-ac19-952337ad347d" providerId="AD" clId="Web-{4ED0E4E7-2D2E-46E1-B03B-D934A37660E3}" dt="2023-10-04T18:40:23.873" v="0"/>
          <ac:spMkLst>
            <pc:docMk/>
            <pc:sldMk cId="2164004283" sldId="266"/>
            <ac:spMk id="10" creationId="{694FAB12-E6D1-7E11-ADA4-5D2B53FE672F}"/>
          </ac:spMkLst>
        </pc:spChg>
      </pc:sldChg>
      <pc:sldChg chg="modSp">
        <pc:chgData name="Dannacher, Will Thomas" userId="S::wdannach@iu.edu::a2a9c1bc-3799-4446-ac19-952337ad347d" providerId="AD" clId="Web-{4ED0E4E7-2D2E-46E1-B03B-D934A37660E3}" dt="2023-10-04T19:42:47.642" v="292" actId="1076"/>
        <pc:sldMkLst>
          <pc:docMk/>
          <pc:sldMk cId="279746796" sldId="280"/>
        </pc:sldMkLst>
        <pc:cxnChg chg="mod">
          <ac:chgData name="Dannacher, Will Thomas" userId="S::wdannach@iu.edu::a2a9c1bc-3799-4446-ac19-952337ad347d" providerId="AD" clId="Web-{4ED0E4E7-2D2E-46E1-B03B-D934A37660E3}" dt="2023-10-04T19:42:47.642" v="292" actId="1076"/>
          <ac:cxnSpMkLst>
            <pc:docMk/>
            <pc:sldMk cId="279746796" sldId="280"/>
            <ac:cxnSpMk id="10" creationId="{FFCD52F4-DF8F-1C41-41D5-3CE5D75FE79C}"/>
          </ac:cxnSpMkLst>
        </pc:cxnChg>
      </pc:sldChg>
      <pc:sldChg chg="add del ord">
        <pc:chgData name="Dannacher, Will Thomas" userId="S::wdannach@iu.edu::a2a9c1bc-3799-4446-ac19-952337ad347d" providerId="AD" clId="Web-{4ED0E4E7-2D2E-46E1-B03B-D934A37660E3}" dt="2023-10-04T19:54:38.310" v="297"/>
        <pc:sldMkLst>
          <pc:docMk/>
          <pc:sldMk cId="698952572" sldId="354"/>
        </pc:sldMkLst>
      </pc:sldChg>
    </pc:docChg>
  </pc:docChgLst>
  <pc:docChgLst>
    <pc:chgData name="Vuppalanchi, Vahin" userId="S::vvuppala@iu.edu::d7273b58-2cef-4237-8f24-900a7cbcc5fd" providerId="AD" clId="Web-{BBF59AB7-AEE7-4A62-B74A-D1C77EC57931}"/>
    <pc:docChg chg="modSld">
      <pc:chgData name="Vuppalanchi, Vahin" userId="S::vvuppala@iu.edu::d7273b58-2cef-4237-8f24-900a7cbcc5fd" providerId="AD" clId="Web-{BBF59AB7-AEE7-4A62-B74A-D1C77EC57931}" dt="2023-10-05T16:35:23.978" v="38" actId="20577"/>
      <pc:docMkLst>
        <pc:docMk/>
      </pc:docMkLst>
      <pc:sldChg chg="modSp">
        <pc:chgData name="Vuppalanchi, Vahin" userId="S::vvuppala@iu.edu::d7273b58-2cef-4237-8f24-900a7cbcc5fd" providerId="AD" clId="Web-{BBF59AB7-AEE7-4A62-B74A-D1C77EC57931}" dt="2023-10-05T16:35:23.978" v="38" actId="20577"/>
        <pc:sldMkLst>
          <pc:docMk/>
          <pc:sldMk cId="4142269290" sldId="259"/>
        </pc:sldMkLst>
        <pc:spChg chg="mod">
          <ac:chgData name="Vuppalanchi, Vahin" userId="S::vvuppala@iu.edu::d7273b58-2cef-4237-8f24-900a7cbcc5fd" providerId="AD" clId="Web-{BBF59AB7-AEE7-4A62-B74A-D1C77EC57931}" dt="2023-10-05T16:35:23.978" v="38" actId="20577"/>
          <ac:spMkLst>
            <pc:docMk/>
            <pc:sldMk cId="4142269290" sldId="259"/>
            <ac:spMk id="2" creationId="{28FC9593-62AA-6148-7F83-A3ACE606ABD8}"/>
          </ac:spMkLst>
        </pc:spChg>
      </pc:sldChg>
    </pc:docChg>
  </pc:docChgLst>
  <pc:docChgLst>
    <pc:chgData name="Dannacher, Will Thomas" userId="S::wdannach@iu.edu::a2a9c1bc-3799-4446-ac19-952337ad347d" providerId="AD" clId="Web-{D76FC4AB-70DE-4149-AA76-950330A28CDA}"/>
    <pc:docChg chg="modSld">
      <pc:chgData name="Dannacher, Will Thomas" userId="S::wdannach@iu.edu::a2a9c1bc-3799-4446-ac19-952337ad347d" providerId="AD" clId="Web-{D76FC4AB-70DE-4149-AA76-950330A28CDA}" dt="2023-10-01T22:18:23.023" v="0" actId="20577"/>
      <pc:docMkLst>
        <pc:docMk/>
      </pc:docMkLst>
      <pc:sldChg chg="modSp">
        <pc:chgData name="Dannacher, Will Thomas" userId="S::wdannach@iu.edu::a2a9c1bc-3799-4446-ac19-952337ad347d" providerId="AD" clId="Web-{D76FC4AB-70DE-4149-AA76-950330A28CDA}" dt="2023-10-01T22:18:23.023" v="0" actId="20577"/>
        <pc:sldMkLst>
          <pc:docMk/>
          <pc:sldMk cId="3807357534" sldId="258"/>
        </pc:sldMkLst>
        <pc:spChg chg="mod">
          <ac:chgData name="Dannacher, Will Thomas" userId="S::wdannach@iu.edu::a2a9c1bc-3799-4446-ac19-952337ad347d" providerId="AD" clId="Web-{D76FC4AB-70DE-4149-AA76-950330A28CDA}" dt="2023-10-01T22:18:23.023" v="0" actId="20577"/>
          <ac:spMkLst>
            <pc:docMk/>
            <pc:sldMk cId="3807357534" sldId="258"/>
            <ac:spMk id="13" creationId="{E5FB7515-BCDC-2407-12BB-366F04AF80B1}"/>
          </ac:spMkLst>
        </pc:spChg>
      </pc:sldChg>
    </pc:docChg>
  </pc:docChgLst>
  <pc:docChgLst>
    <pc:chgData name="Vuppalanchi, Vahin" userId="d7273b58-2cef-4237-8f24-900a7cbcc5fd" providerId="ADAL" clId="{BBE9EFF3-F3C2-4A1B-B709-B3F2EB4F7784}"/>
    <pc:docChg chg="undo custSel addSld delSld modSld sldOrd addMainMaster modMainMaster">
      <pc:chgData name="Vuppalanchi, Vahin" userId="d7273b58-2cef-4237-8f24-900a7cbcc5fd" providerId="ADAL" clId="{BBE9EFF3-F3C2-4A1B-B709-B3F2EB4F7784}" dt="2023-10-01T23:13:31.961" v="1972" actId="20577"/>
      <pc:docMkLst>
        <pc:docMk/>
      </pc:docMkLst>
      <pc:sldChg chg="new del">
        <pc:chgData name="Vuppalanchi, Vahin" userId="d7273b58-2cef-4237-8f24-900a7cbcc5fd" providerId="ADAL" clId="{BBE9EFF3-F3C2-4A1B-B709-B3F2EB4F7784}" dt="2023-09-23T00:19:30.129" v="254" actId="47"/>
        <pc:sldMkLst>
          <pc:docMk/>
          <pc:sldMk cId="3651216594" sldId="256"/>
        </pc:sldMkLst>
      </pc:sldChg>
      <pc:sldChg chg="modSp new del mod">
        <pc:chgData name="Vuppalanchi, Vahin" userId="d7273b58-2cef-4237-8f24-900a7cbcc5fd" providerId="ADAL" clId="{BBE9EFF3-F3C2-4A1B-B709-B3F2EB4F7784}" dt="2023-09-30T13:28:23.001" v="715" actId="47"/>
        <pc:sldMkLst>
          <pc:docMk/>
          <pc:sldMk cId="593891130" sldId="257"/>
        </pc:sldMkLst>
        <pc:spChg chg="mod">
          <ac:chgData name="Vuppalanchi, Vahin" userId="d7273b58-2cef-4237-8f24-900a7cbcc5fd" providerId="ADAL" clId="{BBE9EFF3-F3C2-4A1B-B709-B3F2EB4F7784}" dt="2023-09-23T00:20:38.443" v="271" actId="20577"/>
          <ac:spMkLst>
            <pc:docMk/>
            <pc:sldMk cId="593891130" sldId="257"/>
            <ac:spMk id="2" creationId="{2C095111-8B6D-C57E-725F-50E26ACB5FEF}"/>
          </ac:spMkLst>
        </pc:spChg>
      </pc:sldChg>
      <pc:sldChg chg="new del">
        <pc:chgData name="Vuppalanchi, Vahin" userId="d7273b58-2cef-4237-8f24-900a7cbcc5fd" providerId="ADAL" clId="{BBE9EFF3-F3C2-4A1B-B709-B3F2EB4F7784}" dt="2023-09-23T00:19:14.580" v="252" actId="2696"/>
        <pc:sldMkLst>
          <pc:docMk/>
          <pc:sldMk cId="875601910" sldId="257"/>
        </pc:sldMkLst>
      </pc:sldChg>
      <pc:sldChg chg="modSp new mod">
        <pc:chgData name="Vuppalanchi, Vahin" userId="d7273b58-2cef-4237-8f24-900a7cbcc5fd" providerId="ADAL" clId="{BBE9EFF3-F3C2-4A1B-B709-B3F2EB4F7784}" dt="2023-09-23T00:20:42.180" v="285" actId="20577"/>
        <pc:sldMkLst>
          <pc:docMk/>
          <pc:sldMk cId="3807357534" sldId="258"/>
        </pc:sldMkLst>
        <pc:spChg chg="mod">
          <ac:chgData name="Vuppalanchi, Vahin" userId="d7273b58-2cef-4237-8f24-900a7cbcc5fd" providerId="ADAL" clId="{BBE9EFF3-F3C2-4A1B-B709-B3F2EB4F7784}" dt="2023-09-23T00:20:42.180" v="285" actId="20577"/>
          <ac:spMkLst>
            <pc:docMk/>
            <pc:sldMk cId="3807357534" sldId="258"/>
            <ac:spMk id="2" creationId="{66D4E8D1-006F-4DBC-1AFB-03AD335BB3D8}"/>
          </ac:spMkLst>
        </pc:spChg>
      </pc:sldChg>
      <pc:sldChg chg="addSp modSp new mod">
        <pc:chgData name="Vuppalanchi, Vahin" userId="d7273b58-2cef-4237-8f24-900a7cbcc5fd" providerId="ADAL" clId="{BBE9EFF3-F3C2-4A1B-B709-B3F2EB4F7784}" dt="2023-10-01T23:11:03.956" v="1971" actId="1038"/>
        <pc:sldMkLst>
          <pc:docMk/>
          <pc:sldMk cId="4142269290" sldId="259"/>
        </pc:sldMkLst>
        <pc:spChg chg="mod">
          <ac:chgData name="Vuppalanchi, Vahin" userId="d7273b58-2cef-4237-8f24-900a7cbcc5fd" providerId="ADAL" clId="{BBE9EFF3-F3C2-4A1B-B709-B3F2EB4F7784}" dt="2023-10-01T22:34:22.548" v="951" actId="1076"/>
          <ac:spMkLst>
            <pc:docMk/>
            <pc:sldMk cId="4142269290" sldId="259"/>
            <ac:spMk id="2" creationId="{28FC9593-62AA-6148-7F83-A3ACE606ABD8}"/>
          </ac:spMkLst>
        </pc:spChg>
        <pc:spChg chg="mod">
          <ac:chgData name="Vuppalanchi, Vahin" userId="d7273b58-2cef-4237-8f24-900a7cbcc5fd" providerId="ADAL" clId="{BBE9EFF3-F3C2-4A1B-B709-B3F2EB4F7784}" dt="2023-10-01T23:10:22.233" v="1942" actId="14100"/>
          <ac:spMkLst>
            <pc:docMk/>
            <pc:sldMk cId="4142269290" sldId="259"/>
            <ac:spMk id="5" creationId="{4CE6FA44-AB10-89BD-8755-8E7F5A224FBB}"/>
          </ac:spMkLst>
        </pc:spChg>
        <pc:spChg chg="mod">
          <ac:chgData name="Vuppalanchi, Vahin" userId="d7273b58-2cef-4237-8f24-900a7cbcc5fd" providerId="ADAL" clId="{BBE9EFF3-F3C2-4A1B-B709-B3F2EB4F7784}" dt="2023-10-01T23:10:22.233" v="1942" actId="14100"/>
          <ac:spMkLst>
            <pc:docMk/>
            <pc:sldMk cId="4142269290" sldId="259"/>
            <ac:spMk id="6" creationId="{C5EA8708-96DB-80DC-9EB4-56DB6A6A57C5}"/>
          </ac:spMkLst>
        </pc:spChg>
        <pc:spChg chg="mod">
          <ac:chgData name="Vuppalanchi, Vahin" userId="d7273b58-2cef-4237-8f24-900a7cbcc5fd" providerId="ADAL" clId="{BBE9EFF3-F3C2-4A1B-B709-B3F2EB4F7784}" dt="2023-10-01T23:10:22.233" v="1942" actId="14100"/>
          <ac:spMkLst>
            <pc:docMk/>
            <pc:sldMk cId="4142269290" sldId="259"/>
            <ac:spMk id="7" creationId="{09D724C8-2D0D-75C3-9D0C-73FCFAF0E3E7}"/>
          </ac:spMkLst>
        </pc:spChg>
        <pc:spChg chg="mod">
          <ac:chgData name="Vuppalanchi, Vahin" userId="d7273b58-2cef-4237-8f24-900a7cbcc5fd" providerId="ADAL" clId="{BBE9EFF3-F3C2-4A1B-B709-B3F2EB4F7784}" dt="2023-10-01T23:10:22.233" v="1942" actId="14100"/>
          <ac:spMkLst>
            <pc:docMk/>
            <pc:sldMk cId="4142269290" sldId="259"/>
            <ac:spMk id="8" creationId="{4494F95B-B62F-6052-028D-1AF101DDD245}"/>
          </ac:spMkLst>
        </pc:spChg>
        <pc:spChg chg="mod">
          <ac:chgData name="Vuppalanchi, Vahin" userId="d7273b58-2cef-4237-8f24-900a7cbcc5fd" providerId="ADAL" clId="{BBE9EFF3-F3C2-4A1B-B709-B3F2EB4F7784}" dt="2023-10-01T23:10:22.233" v="1942" actId="14100"/>
          <ac:spMkLst>
            <pc:docMk/>
            <pc:sldMk cId="4142269290" sldId="259"/>
            <ac:spMk id="9" creationId="{78BEF740-C3B1-B129-A612-B4FD63B4FE8A}"/>
          </ac:spMkLst>
        </pc:spChg>
        <pc:grpChg chg="mod">
          <ac:chgData name="Vuppalanchi, Vahin" userId="d7273b58-2cef-4237-8f24-900a7cbcc5fd" providerId="ADAL" clId="{BBE9EFF3-F3C2-4A1B-B709-B3F2EB4F7784}" dt="2023-10-01T23:11:03.956" v="1971" actId="1038"/>
          <ac:grpSpMkLst>
            <pc:docMk/>
            <pc:sldMk cId="4142269290" sldId="259"/>
            <ac:grpSpMk id="26" creationId="{7EC3DE20-EC17-8A57-6C0D-10074C80241C}"/>
          </ac:grpSpMkLst>
        </pc:grpChg>
        <pc:cxnChg chg="mod">
          <ac:chgData name="Vuppalanchi, Vahin" userId="d7273b58-2cef-4237-8f24-900a7cbcc5fd" providerId="ADAL" clId="{BBE9EFF3-F3C2-4A1B-B709-B3F2EB4F7784}" dt="2023-10-01T23:10:39.796" v="1948" actId="14100"/>
          <ac:cxnSpMkLst>
            <pc:docMk/>
            <pc:sldMk cId="4142269290" sldId="259"/>
            <ac:cxnSpMk id="10" creationId="{8F270D7F-A95A-CFF0-2BB8-E6A0B366296C}"/>
          </ac:cxnSpMkLst>
        </pc:cxnChg>
        <pc:cxnChg chg="mod">
          <ac:chgData name="Vuppalanchi, Vahin" userId="d7273b58-2cef-4237-8f24-900a7cbcc5fd" providerId="ADAL" clId="{BBE9EFF3-F3C2-4A1B-B709-B3F2EB4F7784}" dt="2023-10-01T23:10:42.053" v="1949" actId="14100"/>
          <ac:cxnSpMkLst>
            <pc:docMk/>
            <pc:sldMk cId="4142269290" sldId="259"/>
            <ac:cxnSpMk id="11" creationId="{02C2BFE4-A1B5-93B0-EDC8-001C4A721232}"/>
          </ac:cxnSpMkLst>
        </pc:cxnChg>
        <pc:cxnChg chg="mod">
          <ac:chgData name="Vuppalanchi, Vahin" userId="d7273b58-2cef-4237-8f24-900a7cbcc5fd" providerId="ADAL" clId="{BBE9EFF3-F3C2-4A1B-B709-B3F2EB4F7784}" dt="2023-10-01T23:10:32.841" v="1945" actId="14100"/>
          <ac:cxnSpMkLst>
            <pc:docMk/>
            <pc:sldMk cId="4142269290" sldId="259"/>
            <ac:cxnSpMk id="12" creationId="{F2BC0925-099A-2B6C-3AEB-09D828B204F6}"/>
          </ac:cxnSpMkLst>
        </pc:cxnChg>
        <pc:cxnChg chg="mod">
          <ac:chgData name="Vuppalanchi, Vahin" userId="d7273b58-2cef-4237-8f24-900a7cbcc5fd" providerId="ADAL" clId="{BBE9EFF3-F3C2-4A1B-B709-B3F2EB4F7784}" dt="2023-10-01T23:10:37.029" v="1947" actId="14100"/>
          <ac:cxnSpMkLst>
            <pc:docMk/>
            <pc:sldMk cId="4142269290" sldId="259"/>
            <ac:cxnSpMk id="13" creationId="{72C6EC5C-2A3E-8087-041B-7F236A64EE3A}"/>
          </ac:cxnSpMkLst>
        </pc:cxnChg>
        <pc:cxnChg chg="add mod">
          <ac:chgData name="Vuppalanchi, Vahin" userId="d7273b58-2cef-4237-8f24-900a7cbcc5fd" providerId="ADAL" clId="{BBE9EFF3-F3C2-4A1B-B709-B3F2EB4F7784}" dt="2023-10-01T23:10:57.298" v="1953" actId="14100"/>
          <ac:cxnSpMkLst>
            <pc:docMk/>
            <pc:sldMk cId="4142269290" sldId="259"/>
            <ac:cxnSpMk id="14" creationId="{5FBCA046-B815-2960-B2CF-26EF77073AB0}"/>
          </ac:cxnSpMkLst>
        </pc:cxnChg>
      </pc:sldChg>
      <pc:sldChg chg="delSp modSp new mod">
        <pc:chgData name="Vuppalanchi, Vahin" userId="d7273b58-2cef-4237-8f24-900a7cbcc5fd" providerId="ADAL" clId="{BBE9EFF3-F3C2-4A1B-B709-B3F2EB4F7784}" dt="2023-10-01T22:57:08.082" v="1929" actId="20577"/>
        <pc:sldMkLst>
          <pc:docMk/>
          <pc:sldMk cId="63455550" sldId="260"/>
        </pc:sldMkLst>
        <pc:spChg chg="mod">
          <ac:chgData name="Vuppalanchi, Vahin" userId="d7273b58-2cef-4237-8f24-900a7cbcc5fd" providerId="ADAL" clId="{BBE9EFF3-F3C2-4A1B-B709-B3F2EB4F7784}" dt="2023-09-23T00:20:50.137" v="309" actId="20577"/>
          <ac:spMkLst>
            <pc:docMk/>
            <pc:sldMk cId="63455550" sldId="260"/>
            <ac:spMk id="2" creationId="{71A4BD84-6AB4-4F87-E9EE-6D78F7A41399}"/>
          </ac:spMkLst>
        </pc:spChg>
        <pc:spChg chg="del">
          <ac:chgData name="Vuppalanchi, Vahin" userId="d7273b58-2cef-4237-8f24-900a7cbcc5fd" providerId="ADAL" clId="{BBE9EFF3-F3C2-4A1B-B709-B3F2EB4F7784}" dt="2023-10-01T22:55:29.005" v="1908" actId="478"/>
          <ac:spMkLst>
            <pc:docMk/>
            <pc:sldMk cId="63455550" sldId="260"/>
            <ac:spMk id="24" creationId="{6988231E-AA86-BB4B-5A4F-62D26C114D3B}"/>
          </ac:spMkLst>
        </pc:spChg>
        <pc:graphicFrameChg chg="modGraphic">
          <ac:chgData name="Vuppalanchi, Vahin" userId="d7273b58-2cef-4237-8f24-900a7cbcc5fd" providerId="ADAL" clId="{BBE9EFF3-F3C2-4A1B-B709-B3F2EB4F7784}" dt="2023-10-01T22:49:24.423" v="1799" actId="20577"/>
          <ac:graphicFrameMkLst>
            <pc:docMk/>
            <pc:sldMk cId="63455550" sldId="260"/>
            <ac:graphicFrameMk id="22" creationId="{21DBEB4B-D13C-E3A2-D6B8-EFB7AC3D0E7A}"/>
          </ac:graphicFrameMkLst>
        </pc:graphicFrameChg>
        <pc:graphicFrameChg chg="modGraphic">
          <ac:chgData name="Vuppalanchi, Vahin" userId="d7273b58-2cef-4237-8f24-900a7cbcc5fd" providerId="ADAL" clId="{BBE9EFF3-F3C2-4A1B-B709-B3F2EB4F7784}" dt="2023-10-01T22:57:08.082" v="1929" actId="20577"/>
          <ac:graphicFrameMkLst>
            <pc:docMk/>
            <pc:sldMk cId="63455550" sldId="260"/>
            <ac:graphicFrameMk id="23" creationId="{42B0B5D0-4FE3-CCB9-A18A-38CDFF976D5D}"/>
          </ac:graphicFrameMkLst>
        </pc:graphicFrameChg>
      </pc:sldChg>
      <pc:sldChg chg="addSp delSp modSp new mod">
        <pc:chgData name="Vuppalanchi, Vahin" userId="d7273b58-2cef-4237-8f24-900a7cbcc5fd" providerId="ADAL" clId="{BBE9EFF3-F3C2-4A1B-B709-B3F2EB4F7784}" dt="2023-10-01T22:43:58.702" v="1268" actId="1076"/>
        <pc:sldMkLst>
          <pc:docMk/>
          <pc:sldMk cId="2309101095" sldId="261"/>
        </pc:sldMkLst>
        <pc:spChg chg="mod">
          <ac:chgData name="Vuppalanchi, Vahin" userId="d7273b58-2cef-4237-8f24-900a7cbcc5fd" providerId="ADAL" clId="{BBE9EFF3-F3C2-4A1B-B709-B3F2EB4F7784}" dt="2023-09-23T00:20:55.821" v="328" actId="20577"/>
          <ac:spMkLst>
            <pc:docMk/>
            <pc:sldMk cId="2309101095" sldId="261"/>
            <ac:spMk id="2" creationId="{AC779222-6BC6-3128-1357-38261C8CF27C}"/>
          </ac:spMkLst>
        </pc:spChg>
        <pc:spChg chg="mod">
          <ac:chgData name="Vuppalanchi, Vahin" userId="d7273b58-2cef-4237-8f24-900a7cbcc5fd" providerId="ADAL" clId="{BBE9EFF3-F3C2-4A1B-B709-B3F2EB4F7784}" dt="2023-10-01T22:41:46.967" v="1103" actId="552"/>
          <ac:spMkLst>
            <pc:docMk/>
            <pc:sldMk cId="2309101095" sldId="261"/>
            <ac:spMk id="5" creationId="{C47F08AF-82CA-BB91-40AD-89C8FFC47F2B}"/>
          </ac:spMkLst>
        </pc:spChg>
        <pc:spChg chg="mod">
          <ac:chgData name="Vuppalanchi, Vahin" userId="d7273b58-2cef-4237-8f24-900a7cbcc5fd" providerId="ADAL" clId="{BBE9EFF3-F3C2-4A1B-B709-B3F2EB4F7784}" dt="2023-10-01T22:43:04.777" v="1136" actId="207"/>
          <ac:spMkLst>
            <pc:docMk/>
            <pc:sldMk cId="2309101095" sldId="261"/>
            <ac:spMk id="7" creationId="{6380F20F-38D5-3AAC-6569-A686A474A952}"/>
          </ac:spMkLst>
        </pc:spChg>
        <pc:spChg chg="mod">
          <ac:chgData name="Vuppalanchi, Vahin" userId="d7273b58-2cef-4237-8f24-900a7cbcc5fd" providerId="ADAL" clId="{BBE9EFF3-F3C2-4A1B-B709-B3F2EB4F7784}" dt="2023-10-01T22:41:46.967" v="1103" actId="552"/>
          <ac:spMkLst>
            <pc:docMk/>
            <pc:sldMk cId="2309101095" sldId="261"/>
            <ac:spMk id="12" creationId="{962D9E1D-692A-B77D-8509-2C16D9C7A180}"/>
          </ac:spMkLst>
        </pc:spChg>
        <pc:spChg chg="mod">
          <ac:chgData name="Vuppalanchi, Vahin" userId="d7273b58-2cef-4237-8f24-900a7cbcc5fd" providerId="ADAL" clId="{BBE9EFF3-F3C2-4A1B-B709-B3F2EB4F7784}" dt="2023-10-01T22:42:44.302" v="1133" actId="207"/>
          <ac:spMkLst>
            <pc:docMk/>
            <pc:sldMk cId="2309101095" sldId="261"/>
            <ac:spMk id="13" creationId="{6D58E8F5-09F0-EC1F-EF56-56B9154EABED}"/>
          </ac:spMkLst>
        </pc:spChg>
        <pc:spChg chg="mod">
          <ac:chgData name="Vuppalanchi, Vahin" userId="d7273b58-2cef-4237-8f24-900a7cbcc5fd" providerId="ADAL" clId="{BBE9EFF3-F3C2-4A1B-B709-B3F2EB4F7784}" dt="2023-10-01T21:53:07.615" v="730" actId="555"/>
          <ac:spMkLst>
            <pc:docMk/>
            <pc:sldMk cId="2309101095" sldId="261"/>
            <ac:spMk id="15" creationId="{57E5D761-C307-4063-1365-EA3B6BD409CB}"/>
          </ac:spMkLst>
        </pc:spChg>
        <pc:spChg chg="mod">
          <ac:chgData name="Vuppalanchi, Vahin" userId="d7273b58-2cef-4237-8f24-900a7cbcc5fd" providerId="ADAL" clId="{BBE9EFF3-F3C2-4A1B-B709-B3F2EB4F7784}" dt="2023-10-01T21:53:07.615" v="730" actId="555"/>
          <ac:spMkLst>
            <pc:docMk/>
            <pc:sldMk cId="2309101095" sldId="261"/>
            <ac:spMk id="16" creationId="{1F5FBB5D-ACF7-ACA9-6CFC-3CC40776F29A}"/>
          </ac:spMkLst>
        </pc:spChg>
        <pc:spChg chg="mod">
          <ac:chgData name="Vuppalanchi, Vahin" userId="d7273b58-2cef-4237-8f24-900a7cbcc5fd" providerId="ADAL" clId="{BBE9EFF3-F3C2-4A1B-B709-B3F2EB4F7784}" dt="2023-10-01T21:53:11.555" v="731" actId="1076"/>
          <ac:spMkLst>
            <pc:docMk/>
            <pc:sldMk cId="2309101095" sldId="261"/>
            <ac:spMk id="17" creationId="{8647E3FC-4FFF-283D-1F1A-13E5A9217B9B}"/>
          </ac:spMkLst>
        </pc:spChg>
        <pc:spChg chg="add mod">
          <ac:chgData name="Vuppalanchi, Vahin" userId="d7273b58-2cef-4237-8f24-900a7cbcc5fd" providerId="ADAL" clId="{BBE9EFF3-F3C2-4A1B-B709-B3F2EB4F7784}" dt="2023-10-01T22:36:38.289" v="983" actId="1076"/>
          <ac:spMkLst>
            <pc:docMk/>
            <pc:sldMk cId="2309101095" sldId="261"/>
            <ac:spMk id="20" creationId="{0BC241A7-BDB4-DD67-2739-DB6F01B1555D}"/>
          </ac:spMkLst>
        </pc:spChg>
        <pc:spChg chg="add mod">
          <ac:chgData name="Vuppalanchi, Vahin" userId="d7273b58-2cef-4237-8f24-900a7cbcc5fd" providerId="ADAL" clId="{BBE9EFF3-F3C2-4A1B-B709-B3F2EB4F7784}" dt="2023-10-01T22:36:31.756" v="982" actId="1076"/>
          <ac:spMkLst>
            <pc:docMk/>
            <pc:sldMk cId="2309101095" sldId="261"/>
            <ac:spMk id="24" creationId="{6823170A-6876-3A1C-4021-3C38CA1CB4C9}"/>
          </ac:spMkLst>
        </pc:spChg>
        <pc:spChg chg="add del mod">
          <ac:chgData name="Vuppalanchi, Vahin" userId="d7273b58-2cef-4237-8f24-900a7cbcc5fd" providerId="ADAL" clId="{BBE9EFF3-F3C2-4A1B-B709-B3F2EB4F7784}" dt="2023-10-01T22:38:02.386" v="998" actId="478"/>
          <ac:spMkLst>
            <pc:docMk/>
            <pc:sldMk cId="2309101095" sldId="261"/>
            <ac:spMk id="25" creationId="{03F43AA9-817A-8645-25E1-E3F05319ACFD}"/>
          </ac:spMkLst>
        </pc:spChg>
        <pc:spChg chg="add mod">
          <ac:chgData name="Vuppalanchi, Vahin" userId="d7273b58-2cef-4237-8f24-900a7cbcc5fd" providerId="ADAL" clId="{BBE9EFF3-F3C2-4A1B-B709-B3F2EB4F7784}" dt="2023-10-01T22:43:11.616" v="1139" actId="20577"/>
          <ac:spMkLst>
            <pc:docMk/>
            <pc:sldMk cId="2309101095" sldId="261"/>
            <ac:spMk id="26" creationId="{043CF3D5-AA14-CE36-B668-0D0645F2745F}"/>
          </ac:spMkLst>
        </pc:spChg>
        <pc:spChg chg="add mod">
          <ac:chgData name="Vuppalanchi, Vahin" userId="d7273b58-2cef-4237-8f24-900a7cbcc5fd" providerId="ADAL" clId="{BBE9EFF3-F3C2-4A1B-B709-B3F2EB4F7784}" dt="2023-10-01T22:42:36.847" v="1132" actId="1076"/>
          <ac:spMkLst>
            <pc:docMk/>
            <pc:sldMk cId="2309101095" sldId="261"/>
            <ac:spMk id="27" creationId="{681BED9D-8CE8-892F-53B8-38CE392F81B5}"/>
          </ac:spMkLst>
        </pc:spChg>
        <pc:spChg chg="add mod">
          <ac:chgData name="Vuppalanchi, Vahin" userId="d7273b58-2cef-4237-8f24-900a7cbcc5fd" providerId="ADAL" clId="{BBE9EFF3-F3C2-4A1B-B709-B3F2EB4F7784}" dt="2023-10-01T22:43:58.702" v="1268" actId="1076"/>
          <ac:spMkLst>
            <pc:docMk/>
            <pc:sldMk cId="2309101095" sldId="261"/>
            <ac:spMk id="28" creationId="{3E691615-3CE6-EA71-3862-7DC14D8AA79D}"/>
          </ac:spMkLst>
        </pc:spChg>
        <pc:cxnChg chg="mod">
          <ac:chgData name="Vuppalanchi, Vahin" userId="d7273b58-2cef-4237-8f24-900a7cbcc5fd" providerId="ADAL" clId="{BBE9EFF3-F3C2-4A1B-B709-B3F2EB4F7784}" dt="2023-10-01T21:52:43.287" v="724" actId="1076"/>
          <ac:cxnSpMkLst>
            <pc:docMk/>
            <pc:sldMk cId="2309101095" sldId="261"/>
            <ac:cxnSpMk id="6" creationId="{C3E7EFE5-4296-B0D5-AF4E-917221A59B79}"/>
          </ac:cxnSpMkLst>
        </pc:cxnChg>
      </pc:sldChg>
      <pc:sldChg chg="modSp new mod">
        <pc:chgData name="Vuppalanchi, Vahin" userId="d7273b58-2cef-4237-8f24-900a7cbcc5fd" providerId="ADAL" clId="{BBE9EFF3-F3C2-4A1B-B709-B3F2EB4F7784}" dt="2023-09-23T00:20:59.295" v="339" actId="20577"/>
        <pc:sldMkLst>
          <pc:docMk/>
          <pc:sldMk cId="3260502031" sldId="262"/>
        </pc:sldMkLst>
        <pc:spChg chg="mod">
          <ac:chgData name="Vuppalanchi, Vahin" userId="d7273b58-2cef-4237-8f24-900a7cbcc5fd" providerId="ADAL" clId="{BBE9EFF3-F3C2-4A1B-B709-B3F2EB4F7784}" dt="2023-09-23T00:20:59.295" v="339" actId="20577"/>
          <ac:spMkLst>
            <pc:docMk/>
            <pc:sldMk cId="3260502031" sldId="262"/>
            <ac:spMk id="2" creationId="{EA4AB654-2B91-0BF6-9EA7-BCDCD4D2D8E7}"/>
          </ac:spMkLst>
        </pc:spChg>
      </pc:sldChg>
      <pc:sldChg chg="addSp delSp modSp new mod ord">
        <pc:chgData name="Vuppalanchi, Vahin" userId="d7273b58-2cef-4237-8f24-900a7cbcc5fd" providerId="ADAL" clId="{BBE9EFF3-F3C2-4A1B-B709-B3F2EB4F7784}" dt="2023-09-23T00:36:46.839" v="713" actId="478"/>
        <pc:sldMkLst>
          <pc:docMk/>
          <pc:sldMk cId="3003689972" sldId="263"/>
        </pc:sldMkLst>
        <pc:spChg chg="add del mod">
          <ac:chgData name="Vuppalanchi, Vahin" userId="d7273b58-2cef-4237-8f24-900a7cbcc5fd" providerId="ADAL" clId="{BBE9EFF3-F3C2-4A1B-B709-B3F2EB4F7784}" dt="2023-09-23T00:31:27.574" v="485" actId="478"/>
          <ac:spMkLst>
            <pc:docMk/>
            <pc:sldMk cId="3003689972" sldId="263"/>
            <ac:spMk id="7" creationId="{C3BBD488-DEEE-18BE-60AB-A143F15DF34A}"/>
          </ac:spMkLst>
        </pc:spChg>
        <pc:spChg chg="add del mod">
          <ac:chgData name="Vuppalanchi, Vahin" userId="d7273b58-2cef-4237-8f24-900a7cbcc5fd" providerId="ADAL" clId="{BBE9EFF3-F3C2-4A1B-B709-B3F2EB4F7784}" dt="2023-09-23T00:30:38.170" v="413" actId="478"/>
          <ac:spMkLst>
            <pc:docMk/>
            <pc:sldMk cId="3003689972" sldId="263"/>
            <ac:spMk id="8" creationId="{B7321070-1AB2-92D7-1453-4858C4B0B1CE}"/>
          </ac:spMkLst>
        </pc:spChg>
        <pc:spChg chg="add del mod">
          <ac:chgData name="Vuppalanchi, Vahin" userId="d7273b58-2cef-4237-8f24-900a7cbcc5fd" providerId="ADAL" clId="{BBE9EFF3-F3C2-4A1B-B709-B3F2EB4F7784}" dt="2023-09-23T00:30:38.648" v="414" actId="478"/>
          <ac:spMkLst>
            <pc:docMk/>
            <pc:sldMk cId="3003689972" sldId="263"/>
            <ac:spMk id="9" creationId="{B0249C28-C4DF-A785-FFB5-CAAB0644654E}"/>
          </ac:spMkLst>
        </pc:spChg>
        <pc:spChg chg="add del mod">
          <ac:chgData name="Vuppalanchi, Vahin" userId="d7273b58-2cef-4237-8f24-900a7cbcc5fd" providerId="ADAL" clId="{BBE9EFF3-F3C2-4A1B-B709-B3F2EB4F7784}" dt="2023-09-23T00:30:39.024" v="415" actId="478"/>
          <ac:spMkLst>
            <pc:docMk/>
            <pc:sldMk cId="3003689972" sldId="263"/>
            <ac:spMk id="10" creationId="{53A1A309-3E1F-9A5D-5EB1-2E5F3820B615}"/>
          </ac:spMkLst>
        </pc:spChg>
        <pc:spChg chg="add del mod">
          <ac:chgData name="Vuppalanchi, Vahin" userId="d7273b58-2cef-4237-8f24-900a7cbcc5fd" providerId="ADAL" clId="{BBE9EFF3-F3C2-4A1B-B709-B3F2EB4F7784}" dt="2023-09-23T00:31:28.678" v="486" actId="478"/>
          <ac:spMkLst>
            <pc:docMk/>
            <pc:sldMk cId="3003689972" sldId="263"/>
            <ac:spMk id="11" creationId="{E709EB55-538A-3B14-B63D-031D9526B5D3}"/>
          </ac:spMkLst>
        </pc:spChg>
        <pc:spChg chg="add del mod">
          <ac:chgData name="Vuppalanchi, Vahin" userId="d7273b58-2cef-4237-8f24-900a7cbcc5fd" providerId="ADAL" clId="{BBE9EFF3-F3C2-4A1B-B709-B3F2EB4F7784}" dt="2023-09-23T00:31:30.961" v="488" actId="478"/>
          <ac:spMkLst>
            <pc:docMk/>
            <pc:sldMk cId="3003689972" sldId="263"/>
            <ac:spMk id="12" creationId="{802B0AD6-1E46-47B8-B02D-A352943F3304}"/>
          </ac:spMkLst>
        </pc:spChg>
        <pc:spChg chg="add del mod">
          <ac:chgData name="Vuppalanchi, Vahin" userId="d7273b58-2cef-4237-8f24-900a7cbcc5fd" providerId="ADAL" clId="{BBE9EFF3-F3C2-4A1B-B709-B3F2EB4F7784}" dt="2023-09-23T00:31:32.625" v="489" actId="478"/>
          <ac:spMkLst>
            <pc:docMk/>
            <pc:sldMk cId="3003689972" sldId="263"/>
            <ac:spMk id="13" creationId="{A5CDF4BB-9A24-919A-FC59-6125EBE42654}"/>
          </ac:spMkLst>
        </pc:spChg>
        <pc:spChg chg="add del">
          <ac:chgData name="Vuppalanchi, Vahin" userId="d7273b58-2cef-4237-8f24-900a7cbcc5fd" providerId="ADAL" clId="{BBE9EFF3-F3C2-4A1B-B709-B3F2EB4F7784}" dt="2023-09-23T00:33:21.463" v="515" actId="478"/>
          <ac:spMkLst>
            <pc:docMk/>
            <pc:sldMk cId="3003689972" sldId="263"/>
            <ac:spMk id="14" creationId="{DED75463-E412-3584-14C6-F85B71095AEE}"/>
          </ac:spMkLst>
        </pc:spChg>
        <pc:spChg chg="add del mod">
          <ac:chgData name="Vuppalanchi, Vahin" userId="d7273b58-2cef-4237-8f24-900a7cbcc5fd" providerId="ADAL" clId="{BBE9EFF3-F3C2-4A1B-B709-B3F2EB4F7784}" dt="2023-09-23T00:34:18.409" v="578" actId="478"/>
          <ac:spMkLst>
            <pc:docMk/>
            <pc:sldMk cId="3003689972" sldId="263"/>
            <ac:spMk id="15" creationId="{D4810793-D54E-0703-03AE-00953AA42AA3}"/>
          </ac:spMkLst>
        </pc:spChg>
        <pc:spChg chg="add del mod">
          <ac:chgData name="Vuppalanchi, Vahin" userId="d7273b58-2cef-4237-8f24-900a7cbcc5fd" providerId="ADAL" clId="{BBE9EFF3-F3C2-4A1B-B709-B3F2EB4F7784}" dt="2023-09-23T00:34:19.508" v="579" actId="478"/>
          <ac:spMkLst>
            <pc:docMk/>
            <pc:sldMk cId="3003689972" sldId="263"/>
            <ac:spMk id="16" creationId="{2A263D04-B668-06EE-677C-603580E59CBE}"/>
          </ac:spMkLst>
        </pc:spChg>
        <pc:spChg chg="add del mod">
          <ac:chgData name="Vuppalanchi, Vahin" userId="d7273b58-2cef-4237-8f24-900a7cbcc5fd" providerId="ADAL" clId="{BBE9EFF3-F3C2-4A1B-B709-B3F2EB4F7784}" dt="2023-09-23T00:34:20.430" v="580" actId="478"/>
          <ac:spMkLst>
            <pc:docMk/>
            <pc:sldMk cId="3003689972" sldId="263"/>
            <ac:spMk id="17" creationId="{5453A96C-F1AC-3C5B-A418-98EEFEC803A8}"/>
          </ac:spMkLst>
        </pc:spChg>
        <pc:spChg chg="add del mod">
          <ac:chgData name="Vuppalanchi, Vahin" userId="d7273b58-2cef-4237-8f24-900a7cbcc5fd" providerId="ADAL" clId="{BBE9EFF3-F3C2-4A1B-B709-B3F2EB4F7784}" dt="2023-09-23T00:34:21.393" v="581" actId="478"/>
          <ac:spMkLst>
            <pc:docMk/>
            <pc:sldMk cId="3003689972" sldId="263"/>
            <ac:spMk id="18" creationId="{9AE86352-9EE5-6E69-077C-1420B722D3FF}"/>
          </ac:spMkLst>
        </pc:spChg>
        <pc:spChg chg="add mod">
          <ac:chgData name="Vuppalanchi, Vahin" userId="d7273b58-2cef-4237-8f24-900a7cbcc5fd" providerId="ADAL" clId="{BBE9EFF3-F3C2-4A1B-B709-B3F2EB4F7784}" dt="2023-09-23T00:35:45.417" v="618" actId="1076"/>
          <ac:spMkLst>
            <pc:docMk/>
            <pc:sldMk cId="3003689972" sldId="263"/>
            <ac:spMk id="19" creationId="{906E73B7-648A-F470-AEEE-877DBE03ACA2}"/>
          </ac:spMkLst>
        </pc:spChg>
        <pc:spChg chg="add del mod">
          <ac:chgData name="Vuppalanchi, Vahin" userId="d7273b58-2cef-4237-8f24-900a7cbcc5fd" providerId="ADAL" clId="{BBE9EFF3-F3C2-4A1B-B709-B3F2EB4F7784}" dt="2023-09-23T00:36:46.839" v="713" actId="478"/>
          <ac:spMkLst>
            <pc:docMk/>
            <pc:sldMk cId="3003689972" sldId="263"/>
            <ac:spMk id="20" creationId="{F3609A0C-70F9-89AD-0807-22CFB6DAD684}"/>
          </ac:spMkLst>
        </pc:spChg>
        <pc:picChg chg="add mod">
          <ac:chgData name="Vuppalanchi, Vahin" userId="d7273b58-2cef-4237-8f24-900a7cbcc5fd" providerId="ADAL" clId="{BBE9EFF3-F3C2-4A1B-B709-B3F2EB4F7784}" dt="2023-09-23T00:36:44.980" v="711" actId="1076"/>
          <ac:picMkLst>
            <pc:docMk/>
            <pc:sldMk cId="3003689972" sldId="263"/>
            <ac:picMk id="2" creationId="{B6DA2C56-C325-EE8F-8FFB-FBC7D46C322C}"/>
          </ac:picMkLst>
        </pc:picChg>
        <pc:picChg chg="add mod">
          <ac:chgData name="Vuppalanchi, Vahin" userId="d7273b58-2cef-4237-8f24-900a7cbcc5fd" providerId="ADAL" clId="{BBE9EFF3-F3C2-4A1B-B709-B3F2EB4F7784}" dt="2023-09-23T00:36:45.371" v="712" actId="1076"/>
          <ac:picMkLst>
            <pc:docMk/>
            <pc:sldMk cId="3003689972" sldId="263"/>
            <ac:picMk id="3" creationId="{0E12DA77-0D01-BBEF-B51F-78464DC25C1A}"/>
          </ac:picMkLst>
        </pc:picChg>
        <pc:picChg chg="add mod">
          <ac:chgData name="Vuppalanchi, Vahin" userId="d7273b58-2cef-4237-8f24-900a7cbcc5fd" providerId="ADAL" clId="{BBE9EFF3-F3C2-4A1B-B709-B3F2EB4F7784}" dt="2023-09-23T00:36:44.584" v="710" actId="1076"/>
          <ac:picMkLst>
            <pc:docMk/>
            <pc:sldMk cId="3003689972" sldId="263"/>
            <ac:picMk id="4" creationId="{07F50BDC-3EE7-6B9F-8999-E6C0AB6E1D1D}"/>
          </ac:picMkLst>
        </pc:picChg>
        <pc:picChg chg="add mod">
          <ac:chgData name="Vuppalanchi, Vahin" userId="d7273b58-2cef-4237-8f24-900a7cbcc5fd" providerId="ADAL" clId="{BBE9EFF3-F3C2-4A1B-B709-B3F2EB4F7784}" dt="2023-09-23T00:36:44.178" v="709" actId="1076"/>
          <ac:picMkLst>
            <pc:docMk/>
            <pc:sldMk cId="3003689972" sldId="263"/>
            <ac:picMk id="6" creationId="{70FF8614-CFED-CD85-1E77-A8AF1CC78C56}"/>
          </ac:picMkLst>
        </pc:picChg>
      </pc:sldChg>
      <pc:sldChg chg="modSp new mod">
        <pc:chgData name="Vuppalanchi, Vahin" userId="d7273b58-2cef-4237-8f24-900a7cbcc5fd" providerId="ADAL" clId="{BBE9EFF3-F3C2-4A1B-B709-B3F2EB4F7784}" dt="2023-09-30T13:28:26.030" v="721" actId="20577"/>
        <pc:sldMkLst>
          <pc:docMk/>
          <pc:sldMk cId="2164004283" sldId="266"/>
        </pc:sldMkLst>
        <pc:spChg chg="mod">
          <ac:chgData name="Vuppalanchi, Vahin" userId="d7273b58-2cef-4237-8f24-900a7cbcc5fd" providerId="ADAL" clId="{BBE9EFF3-F3C2-4A1B-B709-B3F2EB4F7784}" dt="2023-09-30T13:28:26.030" v="721" actId="20577"/>
          <ac:spMkLst>
            <pc:docMk/>
            <pc:sldMk cId="2164004283" sldId="266"/>
            <ac:spMk id="2" creationId="{95532FE7-017C-76C0-2707-4206FFF2BD50}"/>
          </ac:spMkLst>
        </pc:spChg>
      </pc:sldChg>
      <pc:sldChg chg="addSp modSp mod">
        <pc:chgData name="Vuppalanchi, Vahin" userId="d7273b58-2cef-4237-8f24-900a7cbcc5fd" providerId="ADAL" clId="{BBE9EFF3-F3C2-4A1B-B709-B3F2EB4F7784}" dt="2023-10-01T22:47:32.977" v="1794" actId="20577"/>
        <pc:sldMkLst>
          <pc:docMk/>
          <pc:sldMk cId="1080559195" sldId="276"/>
        </pc:sldMkLst>
        <pc:spChg chg="mod">
          <ac:chgData name="Vuppalanchi, Vahin" userId="d7273b58-2cef-4237-8f24-900a7cbcc5fd" providerId="ADAL" clId="{BBE9EFF3-F3C2-4A1B-B709-B3F2EB4F7784}" dt="2023-10-01T22:47:32.977" v="1794" actId="20577"/>
          <ac:spMkLst>
            <pc:docMk/>
            <pc:sldMk cId="1080559195" sldId="276"/>
            <ac:spMk id="2" creationId="{AC779222-6BC6-3128-1357-38261C8CF27C}"/>
          </ac:spMkLst>
        </pc:spChg>
        <pc:spChg chg="mod">
          <ac:chgData name="Vuppalanchi, Vahin" userId="d7273b58-2cef-4237-8f24-900a7cbcc5fd" providerId="ADAL" clId="{BBE9EFF3-F3C2-4A1B-B709-B3F2EB4F7784}" dt="2023-10-01T22:38:38.440" v="1008" actId="554"/>
          <ac:spMkLst>
            <pc:docMk/>
            <pc:sldMk cId="1080559195" sldId="276"/>
            <ac:spMk id="15" creationId="{57E5D761-C307-4063-1365-EA3B6BD409CB}"/>
          </ac:spMkLst>
        </pc:spChg>
        <pc:spChg chg="mod">
          <ac:chgData name="Vuppalanchi, Vahin" userId="d7273b58-2cef-4237-8f24-900a7cbcc5fd" providerId="ADAL" clId="{BBE9EFF3-F3C2-4A1B-B709-B3F2EB4F7784}" dt="2023-10-01T22:38:38.440" v="1008" actId="554"/>
          <ac:spMkLst>
            <pc:docMk/>
            <pc:sldMk cId="1080559195" sldId="276"/>
            <ac:spMk id="16" creationId="{1F5FBB5D-ACF7-ACA9-6CFC-3CC40776F29A}"/>
          </ac:spMkLst>
        </pc:spChg>
        <pc:spChg chg="mod">
          <ac:chgData name="Vuppalanchi, Vahin" userId="d7273b58-2cef-4237-8f24-900a7cbcc5fd" providerId="ADAL" clId="{BBE9EFF3-F3C2-4A1B-B709-B3F2EB4F7784}" dt="2023-10-01T22:38:38.440" v="1008" actId="554"/>
          <ac:spMkLst>
            <pc:docMk/>
            <pc:sldMk cId="1080559195" sldId="276"/>
            <ac:spMk id="17" creationId="{8647E3FC-4FFF-283D-1F1A-13E5A9217B9B}"/>
          </ac:spMkLst>
        </pc:spChg>
        <pc:spChg chg="add mod">
          <ac:chgData name="Vuppalanchi, Vahin" userId="d7273b58-2cef-4237-8f24-900a7cbcc5fd" providerId="ADAL" clId="{BBE9EFF3-F3C2-4A1B-B709-B3F2EB4F7784}" dt="2023-10-01T22:40:50.964" v="1096" actId="1076"/>
          <ac:spMkLst>
            <pc:docMk/>
            <pc:sldMk cId="1080559195" sldId="276"/>
            <ac:spMk id="29" creationId="{848A2698-CABF-7E25-51D6-67FB7597DAA6}"/>
          </ac:spMkLst>
        </pc:spChg>
        <pc:spChg chg="add mod">
          <ac:chgData name="Vuppalanchi, Vahin" userId="d7273b58-2cef-4237-8f24-900a7cbcc5fd" providerId="ADAL" clId="{BBE9EFF3-F3C2-4A1B-B709-B3F2EB4F7784}" dt="2023-10-01T22:41:00.955" v="1098" actId="1076"/>
          <ac:spMkLst>
            <pc:docMk/>
            <pc:sldMk cId="1080559195" sldId="276"/>
            <ac:spMk id="30" creationId="{5CAE2D94-252D-2796-1989-DD107026C3AA}"/>
          </ac:spMkLst>
        </pc:spChg>
      </pc:sldChg>
      <pc:sldChg chg="addSp modSp mod ord">
        <pc:chgData name="Vuppalanchi, Vahin" userId="d7273b58-2cef-4237-8f24-900a7cbcc5fd" providerId="ADAL" clId="{BBE9EFF3-F3C2-4A1B-B709-B3F2EB4F7784}" dt="2023-10-01T22:47:25.582" v="1762" actId="20577"/>
        <pc:sldMkLst>
          <pc:docMk/>
          <pc:sldMk cId="4032132425" sldId="277"/>
        </pc:sldMkLst>
        <pc:spChg chg="mod">
          <ac:chgData name="Vuppalanchi, Vahin" userId="d7273b58-2cef-4237-8f24-900a7cbcc5fd" providerId="ADAL" clId="{BBE9EFF3-F3C2-4A1B-B709-B3F2EB4F7784}" dt="2023-10-01T22:47:25.582" v="1762" actId="20577"/>
          <ac:spMkLst>
            <pc:docMk/>
            <pc:sldMk cId="4032132425" sldId="277"/>
            <ac:spMk id="2" creationId="{AC779222-6BC6-3128-1357-38261C8CF27C}"/>
          </ac:spMkLst>
        </pc:spChg>
        <pc:spChg chg="mod">
          <ac:chgData name="Vuppalanchi, Vahin" userId="d7273b58-2cef-4237-8f24-900a7cbcc5fd" providerId="ADAL" clId="{BBE9EFF3-F3C2-4A1B-B709-B3F2EB4F7784}" dt="2023-10-01T22:38:46.101" v="1010" actId="554"/>
          <ac:spMkLst>
            <pc:docMk/>
            <pc:sldMk cId="4032132425" sldId="277"/>
            <ac:spMk id="15" creationId="{57E5D761-C307-4063-1365-EA3B6BD409CB}"/>
          </ac:spMkLst>
        </pc:spChg>
        <pc:spChg chg="mod">
          <ac:chgData name="Vuppalanchi, Vahin" userId="d7273b58-2cef-4237-8f24-900a7cbcc5fd" providerId="ADAL" clId="{BBE9EFF3-F3C2-4A1B-B709-B3F2EB4F7784}" dt="2023-10-01T22:38:46.101" v="1010" actId="554"/>
          <ac:spMkLst>
            <pc:docMk/>
            <pc:sldMk cId="4032132425" sldId="277"/>
            <ac:spMk id="16" creationId="{1F5FBB5D-ACF7-ACA9-6CFC-3CC40776F29A}"/>
          </ac:spMkLst>
        </pc:spChg>
        <pc:spChg chg="mod">
          <ac:chgData name="Vuppalanchi, Vahin" userId="d7273b58-2cef-4237-8f24-900a7cbcc5fd" providerId="ADAL" clId="{BBE9EFF3-F3C2-4A1B-B709-B3F2EB4F7784}" dt="2023-10-01T22:38:46.101" v="1010" actId="554"/>
          <ac:spMkLst>
            <pc:docMk/>
            <pc:sldMk cId="4032132425" sldId="277"/>
            <ac:spMk id="17" creationId="{8647E3FC-4FFF-283D-1F1A-13E5A9217B9B}"/>
          </ac:spMkLst>
        </pc:spChg>
        <pc:spChg chg="add mod">
          <ac:chgData name="Vuppalanchi, Vahin" userId="d7273b58-2cef-4237-8f24-900a7cbcc5fd" providerId="ADAL" clId="{BBE9EFF3-F3C2-4A1B-B709-B3F2EB4F7784}" dt="2023-10-01T22:44:14.887" v="1270" actId="14100"/>
          <ac:spMkLst>
            <pc:docMk/>
            <pc:sldMk cId="4032132425" sldId="277"/>
            <ac:spMk id="18" creationId="{A7CA5998-FD88-9E1B-7710-114CBD080834}"/>
          </ac:spMkLst>
        </pc:spChg>
        <pc:spChg chg="add mod">
          <ac:chgData name="Vuppalanchi, Vahin" userId="d7273b58-2cef-4237-8f24-900a7cbcc5fd" providerId="ADAL" clId="{BBE9EFF3-F3C2-4A1B-B709-B3F2EB4F7784}" dt="2023-10-01T22:44:14.887" v="1270" actId="14100"/>
          <ac:spMkLst>
            <pc:docMk/>
            <pc:sldMk cId="4032132425" sldId="277"/>
            <ac:spMk id="20" creationId="{A1EB49FC-2622-909E-EE3A-064AC65B824D}"/>
          </ac:spMkLst>
        </pc:spChg>
        <pc:spChg chg="add mod">
          <ac:chgData name="Vuppalanchi, Vahin" userId="d7273b58-2cef-4237-8f24-900a7cbcc5fd" providerId="ADAL" clId="{BBE9EFF3-F3C2-4A1B-B709-B3F2EB4F7784}" dt="2023-10-01T22:44:14.887" v="1270" actId="14100"/>
          <ac:spMkLst>
            <pc:docMk/>
            <pc:sldMk cId="4032132425" sldId="277"/>
            <ac:spMk id="26" creationId="{F502DAF6-1DC7-C371-D895-EA989398584F}"/>
          </ac:spMkLst>
        </pc:spChg>
        <pc:spChg chg="add mod">
          <ac:chgData name="Vuppalanchi, Vahin" userId="d7273b58-2cef-4237-8f24-900a7cbcc5fd" providerId="ADAL" clId="{BBE9EFF3-F3C2-4A1B-B709-B3F2EB4F7784}" dt="2023-10-01T22:40:15.473" v="1088" actId="1076"/>
          <ac:spMkLst>
            <pc:docMk/>
            <pc:sldMk cId="4032132425" sldId="277"/>
            <ac:spMk id="27" creationId="{7D4223F3-6EC7-9429-8442-F78FCF9BA153}"/>
          </ac:spMkLst>
        </pc:spChg>
        <pc:spChg chg="add mod">
          <ac:chgData name="Vuppalanchi, Vahin" userId="d7273b58-2cef-4237-8f24-900a7cbcc5fd" providerId="ADAL" clId="{BBE9EFF3-F3C2-4A1B-B709-B3F2EB4F7784}" dt="2023-10-01T22:40:32.071" v="1091" actId="1076"/>
          <ac:spMkLst>
            <pc:docMk/>
            <pc:sldMk cId="4032132425" sldId="277"/>
            <ac:spMk id="28" creationId="{C7276097-E00E-7606-8B6C-22164F451553}"/>
          </ac:spMkLst>
        </pc:spChg>
        <pc:spChg chg="add mod">
          <ac:chgData name="Vuppalanchi, Vahin" userId="d7273b58-2cef-4237-8f24-900a7cbcc5fd" providerId="ADAL" clId="{BBE9EFF3-F3C2-4A1B-B709-B3F2EB4F7784}" dt="2023-10-01T22:47:09.237" v="1734" actId="1076"/>
          <ac:spMkLst>
            <pc:docMk/>
            <pc:sldMk cId="4032132425" sldId="277"/>
            <ac:spMk id="29" creationId="{70A761F7-FA7B-770B-B7AB-FC2C26C566F6}"/>
          </ac:spMkLst>
        </pc:spChg>
        <pc:spChg chg="add mod">
          <ac:chgData name="Vuppalanchi, Vahin" userId="d7273b58-2cef-4237-8f24-900a7cbcc5fd" providerId="ADAL" clId="{BBE9EFF3-F3C2-4A1B-B709-B3F2EB4F7784}" dt="2023-10-01T22:44:55.182" v="1402" actId="20577"/>
          <ac:spMkLst>
            <pc:docMk/>
            <pc:sldMk cId="4032132425" sldId="277"/>
            <ac:spMk id="30" creationId="{10D17A22-8500-B577-901A-233505D3452C}"/>
          </ac:spMkLst>
        </pc:spChg>
        <pc:spChg chg="add mod">
          <ac:chgData name="Vuppalanchi, Vahin" userId="d7273b58-2cef-4237-8f24-900a7cbcc5fd" providerId="ADAL" clId="{BBE9EFF3-F3C2-4A1B-B709-B3F2EB4F7784}" dt="2023-10-01T22:45:48.763" v="1549" actId="20577"/>
          <ac:spMkLst>
            <pc:docMk/>
            <pc:sldMk cId="4032132425" sldId="277"/>
            <ac:spMk id="34" creationId="{5D42BDD5-30CB-900F-D79B-55E2E51F9886}"/>
          </ac:spMkLst>
        </pc:spChg>
        <pc:spChg chg="add mod">
          <ac:chgData name="Vuppalanchi, Vahin" userId="d7273b58-2cef-4237-8f24-900a7cbcc5fd" providerId="ADAL" clId="{BBE9EFF3-F3C2-4A1B-B709-B3F2EB4F7784}" dt="2023-10-01T22:46:57.438" v="1732" actId="20577"/>
          <ac:spMkLst>
            <pc:docMk/>
            <pc:sldMk cId="4032132425" sldId="277"/>
            <ac:spMk id="35" creationId="{479D33AF-5B8C-2DAA-96CC-E527096DC93E}"/>
          </ac:spMkLst>
        </pc:spChg>
      </pc:sldChg>
      <pc:sldChg chg="modSp mod">
        <pc:chgData name="Vuppalanchi, Vahin" userId="d7273b58-2cef-4237-8f24-900a7cbcc5fd" providerId="ADAL" clId="{BBE9EFF3-F3C2-4A1B-B709-B3F2EB4F7784}" dt="2023-10-01T21:54:49.466" v="733" actId="20577"/>
        <pc:sldMkLst>
          <pc:docMk/>
          <pc:sldMk cId="1417370065" sldId="278"/>
        </pc:sldMkLst>
        <pc:spChg chg="mod">
          <ac:chgData name="Vuppalanchi, Vahin" userId="d7273b58-2cef-4237-8f24-900a7cbcc5fd" providerId="ADAL" clId="{BBE9EFF3-F3C2-4A1B-B709-B3F2EB4F7784}" dt="2023-10-01T21:54:49.466" v="733" actId="20577"/>
          <ac:spMkLst>
            <pc:docMk/>
            <pc:sldMk cId="1417370065" sldId="278"/>
            <ac:spMk id="2" creationId="{2C095111-8B6D-C57E-725F-50E26ACB5FEF}"/>
          </ac:spMkLst>
        </pc:spChg>
      </pc:sldChg>
      <pc:sldChg chg="modSp new mod">
        <pc:chgData name="Vuppalanchi, Vahin" userId="d7273b58-2cef-4237-8f24-900a7cbcc5fd" providerId="ADAL" clId="{BBE9EFF3-F3C2-4A1B-B709-B3F2EB4F7784}" dt="2023-10-01T22:47:51.898" v="1795" actId="1076"/>
        <pc:sldMkLst>
          <pc:docMk/>
          <pc:sldMk cId="279746796" sldId="280"/>
        </pc:sldMkLst>
        <pc:spChg chg="mod">
          <ac:chgData name="Vuppalanchi, Vahin" userId="d7273b58-2cef-4237-8f24-900a7cbcc5fd" providerId="ADAL" clId="{BBE9EFF3-F3C2-4A1B-B709-B3F2EB4F7784}" dt="2023-10-01T22:47:51.898" v="1795" actId="1076"/>
          <ac:spMkLst>
            <pc:docMk/>
            <pc:sldMk cId="279746796" sldId="280"/>
            <ac:spMk id="4" creationId="{6F13FAB6-E935-4873-E8AA-D9FE4553C386}"/>
          </ac:spMkLst>
        </pc:spChg>
      </pc:sldChg>
      <pc:sldChg chg="modSp mod">
        <pc:chgData name="Vuppalanchi, Vahin" userId="d7273b58-2cef-4237-8f24-900a7cbcc5fd" providerId="ADAL" clId="{BBE9EFF3-F3C2-4A1B-B709-B3F2EB4F7784}" dt="2023-10-01T23:13:31.961" v="1972" actId="20577"/>
        <pc:sldMkLst>
          <pc:docMk/>
          <pc:sldMk cId="3822976752" sldId="281"/>
        </pc:sldMkLst>
        <pc:spChg chg="mod">
          <ac:chgData name="Vuppalanchi, Vahin" userId="d7273b58-2cef-4237-8f24-900a7cbcc5fd" providerId="ADAL" clId="{BBE9EFF3-F3C2-4A1B-B709-B3F2EB4F7784}" dt="2023-10-01T23:13:31.961" v="1972" actId="20577"/>
          <ac:spMkLst>
            <pc:docMk/>
            <pc:sldMk cId="3822976752" sldId="281"/>
            <ac:spMk id="4" creationId="{55A75D37-785B-8F86-3CE0-6323C7A758CF}"/>
          </ac:spMkLst>
        </pc:spChg>
      </pc:sldChg>
      <pc:sldMasterChg chg="addSp delSp modSp mod delSldLayout modSldLayout sldLayoutOrd">
        <pc:chgData name="Vuppalanchi, Vahin" userId="d7273b58-2cef-4237-8f24-900a7cbcc5fd" providerId="ADAL" clId="{BBE9EFF3-F3C2-4A1B-B709-B3F2EB4F7784}" dt="2023-09-23T00:18:49.029" v="250" actId="6014"/>
        <pc:sldMasterMkLst>
          <pc:docMk/>
          <pc:sldMasterMk cId="2390565539" sldId="2147483648"/>
        </pc:sldMasterMkLst>
        <pc:spChg chg="add del">
          <ac:chgData name="Vuppalanchi, Vahin" userId="d7273b58-2cef-4237-8f24-900a7cbcc5fd" providerId="ADAL" clId="{BBE9EFF3-F3C2-4A1B-B709-B3F2EB4F7784}" dt="2023-09-23T00:03:56.979" v="16" actId="478"/>
          <ac:spMkLst>
            <pc:docMk/>
            <pc:sldMasterMk cId="2390565539" sldId="2147483648"/>
            <ac:spMk id="2" creationId="{59CA81FD-2442-4FB5-7B90-3AD071B9ED90}"/>
          </ac:spMkLst>
        </pc:spChg>
        <pc:spChg chg="add del">
          <ac:chgData name="Vuppalanchi, Vahin" userId="d7273b58-2cef-4237-8f24-900a7cbcc5fd" providerId="ADAL" clId="{BBE9EFF3-F3C2-4A1B-B709-B3F2EB4F7784}" dt="2023-09-23T00:03:55.052" v="14" actId="478"/>
          <ac:spMkLst>
            <pc:docMk/>
            <pc:sldMasterMk cId="2390565539" sldId="2147483648"/>
            <ac:spMk id="3" creationId="{8790AC7C-6055-639D-810C-B19869656AD3}"/>
          </ac:spMkLst>
        </pc:spChg>
        <pc:spChg chg="add del">
          <ac:chgData name="Vuppalanchi, Vahin" userId="d7273b58-2cef-4237-8f24-900a7cbcc5fd" providerId="ADAL" clId="{BBE9EFF3-F3C2-4A1B-B709-B3F2EB4F7784}" dt="2023-09-23T00:03:52.258" v="13" actId="478"/>
          <ac:spMkLst>
            <pc:docMk/>
            <pc:sldMasterMk cId="2390565539" sldId="2147483648"/>
            <ac:spMk id="4" creationId="{AE204BED-4F6A-3961-251F-010C7985AC58}"/>
          </ac:spMkLst>
        </pc:spChg>
        <pc:spChg chg="add del">
          <ac:chgData name="Vuppalanchi, Vahin" userId="d7273b58-2cef-4237-8f24-900a7cbcc5fd" providerId="ADAL" clId="{BBE9EFF3-F3C2-4A1B-B709-B3F2EB4F7784}" dt="2023-09-23T00:03:56.174" v="15" actId="478"/>
          <ac:spMkLst>
            <pc:docMk/>
            <pc:sldMasterMk cId="2390565539" sldId="2147483648"/>
            <ac:spMk id="5" creationId="{D054185F-EE78-1E66-33DF-321B0632739F}"/>
          </ac:spMkLst>
        </pc:spChg>
        <pc:spChg chg="add del">
          <ac:chgData name="Vuppalanchi, Vahin" userId="d7273b58-2cef-4237-8f24-900a7cbcc5fd" providerId="ADAL" clId="{BBE9EFF3-F3C2-4A1B-B709-B3F2EB4F7784}" dt="2023-09-23T00:05:27.849" v="22" actId="478"/>
          <ac:spMkLst>
            <pc:docMk/>
            <pc:sldMasterMk cId="2390565539" sldId="2147483648"/>
            <ac:spMk id="6" creationId="{479C2582-86F2-CACB-51DB-EE686B1D2778}"/>
          </ac:spMkLst>
        </pc:spChg>
        <pc:spChg chg="add mod">
          <ac:chgData name="Vuppalanchi, Vahin" userId="d7273b58-2cef-4237-8f24-900a7cbcc5fd" providerId="ADAL" clId="{BBE9EFF3-F3C2-4A1B-B709-B3F2EB4F7784}" dt="2023-09-23T00:06:04.001" v="28" actId="2085"/>
          <ac:spMkLst>
            <pc:docMk/>
            <pc:sldMasterMk cId="2390565539" sldId="2147483648"/>
            <ac:spMk id="7" creationId="{E8FC5795-90CC-849B-40D6-CE3EC2F85590}"/>
          </ac:spMkLst>
        </pc:spChg>
        <pc:spChg chg="add mod">
          <ac:chgData name="Vuppalanchi, Vahin" userId="d7273b58-2cef-4237-8f24-900a7cbcc5fd" providerId="ADAL" clId="{BBE9EFF3-F3C2-4A1B-B709-B3F2EB4F7784}" dt="2023-09-23T00:14:45.747" v="215" actId="207"/>
          <ac:spMkLst>
            <pc:docMk/>
            <pc:sldMasterMk cId="2390565539" sldId="2147483648"/>
            <ac:spMk id="8" creationId="{5019FF9B-18B1-31D2-4BB0-16F3503ECF8C}"/>
          </ac:spMkLst>
        </pc:spChg>
        <pc:spChg chg="add mod">
          <ac:chgData name="Vuppalanchi, Vahin" userId="d7273b58-2cef-4237-8f24-900a7cbcc5fd" providerId="ADAL" clId="{BBE9EFF3-F3C2-4A1B-B709-B3F2EB4F7784}" dt="2023-09-23T00:13:07.611" v="207" actId="408"/>
          <ac:spMkLst>
            <pc:docMk/>
            <pc:sldMasterMk cId="2390565539" sldId="2147483648"/>
            <ac:spMk id="9" creationId="{83B9F0AF-34FE-FBE0-68CF-DE53965C5900}"/>
          </ac:spMkLst>
        </pc:spChg>
        <pc:spChg chg="add mod">
          <ac:chgData name="Vuppalanchi, Vahin" userId="d7273b58-2cef-4237-8f24-900a7cbcc5fd" providerId="ADAL" clId="{BBE9EFF3-F3C2-4A1B-B709-B3F2EB4F7784}" dt="2023-09-23T00:13:07.611" v="207" actId="408"/>
          <ac:spMkLst>
            <pc:docMk/>
            <pc:sldMasterMk cId="2390565539" sldId="2147483648"/>
            <ac:spMk id="10" creationId="{E687CAAC-D9D6-B077-B9DF-FFEB802260E0}"/>
          </ac:spMkLst>
        </pc:spChg>
        <pc:spChg chg="add mod">
          <ac:chgData name="Vuppalanchi, Vahin" userId="d7273b58-2cef-4237-8f24-900a7cbcc5fd" providerId="ADAL" clId="{BBE9EFF3-F3C2-4A1B-B709-B3F2EB4F7784}" dt="2023-09-23T00:13:07.611" v="207" actId="408"/>
          <ac:spMkLst>
            <pc:docMk/>
            <pc:sldMasterMk cId="2390565539" sldId="2147483648"/>
            <ac:spMk id="11" creationId="{22B5CAAC-741A-C55C-E4F6-BF4F2347DD38}"/>
          </ac:spMkLst>
        </pc:spChg>
        <pc:spChg chg="add mod">
          <ac:chgData name="Vuppalanchi, Vahin" userId="d7273b58-2cef-4237-8f24-900a7cbcc5fd" providerId="ADAL" clId="{BBE9EFF3-F3C2-4A1B-B709-B3F2EB4F7784}" dt="2023-09-23T00:13:07.611" v="207" actId="408"/>
          <ac:spMkLst>
            <pc:docMk/>
            <pc:sldMasterMk cId="2390565539" sldId="2147483648"/>
            <ac:spMk id="12" creationId="{CABFEECA-4555-6212-D3C2-32123FDF92AD}"/>
          </ac:spMkLst>
        </pc:spChg>
        <pc:spChg chg="add mod">
          <ac:chgData name="Vuppalanchi, Vahin" userId="d7273b58-2cef-4237-8f24-900a7cbcc5fd" providerId="ADAL" clId="{BBE9EFF3-F3C2-4A1B-B709-B3F2EB4F7784}" dt="2023-09-23T00:11:02.332" v="173" actId="1076"/>
          <ac:spMkLst>
            <pc:docMk/>
            <pc:sldMasterMk cId="2390565539" sldId="2147483648"/>
            <ac:spMk id="13" creationId="{EE06EED0-3154-3095-A98F-92F2B7A7CFB2}"/>
          </ac:spMkLst>
        </pc:spChg>
        <pc:spChg chg="mod">
          <ac:chgData name="Vuppalanchi, Vahin" userId="d7273b58-2cef-4237-8f24-900a7cbcc5fd" providerId="ADAL" clId="{BBE9EFF3-F3C2-4A1B-B709-B3F2EB4F7784}" dt="2023-09-23T00:12:23.858" v="184" actId="242"/>
          <ac:spMkLst>
            <pc:docMk/>
            <pc:sldMasterMk cId="2390565539" sldId="2147483648"/>
            <ac:spMk id="14" creationId="{70C19262-3607-865F-51B7-DF41810AA55F}"/>
          </ac:spMkLst>
        </pc:spChg>
        <pc:spChg chg="mod">
          <ac:chgData name="Vuppalanchi, Vahin" userId="d7273b58-2cef-4237-8f24-900a7cbcc5fd" providerId="ADAL" clId="{BBE9EFF3-F3C2-4A1B-B709-B3F2EB4F7784}" dt="2023-09-23T00:11:24.631" v="177" actId="2085"/>
          <ac:spMkLst>
            <pc:docMk/>
            <pc:sldMasterMk cId="2390565539" sldId="2147483648"/>
            <ac:spMk id="15" creationId="{4545F178-07D8-5D8A-755E-FD6BA7E6167A}"/>
          </ac:spMkLst>
        </pc:spChg>
        <pc:cxnChg chg="add mod">
          <ac:chgData name="Vuppalanchi, Vahin" userId="d7273b58-2cef-4237-8f24-900a7cbcc5fd" providerId="ADAL" clId="{BBE9EFF3-F3C2-4A1B-B709-B3F2EB4F7784}" dt="2023-09-23T00:12:43.592" v="205" actId="1037"/>
          <ac:cxnSpMkLst>
            <pc:docMk/>
            <pc:sldMasterMk cId="2390565539" sldId="2147483648"/>
            <ac:cxnSpMk id="17" creationId="{DF158016-602C-B780-BF8C-237B8EDE1401}"/>
          </ac:cxnSpMkLst>
        </pc:cxnChg>
        <pc:sldLayoutChg chg="addSp delSp modSp mod">
          <pc:chgData name="Vuppalanchi, Vahin" userId="d7273b58-2cef-4237-8f24-900a7cbcc5fd" providerId="ADAL" clId="{BBE9EFF3-F3C2-4A1B-B709-B3F2EB4F7784}" dt="2023-09-23T00:17:42.086" v="244" actId="6014"/>
          <pc:sldLayoutMkLst>
            <pc:docMk/>
            <pc:sldMasterMk cId="2390565539" sldId="2147483648"/>
            <pc:sldLayoutMk cId="317016345" sldId="2147483649"/>
          </pc:sldLayoutMkLst>
          <pc:spChg chg="del">
            <ac:chgData name="Vuppalanchi, Vahin" userId="d7273b58-2cef-4237-8f24-900a7cbcc5fd" providerId="ADAL" clId="{BBE9EFF3-F3C2-4A1B-B709-B3F2EB4F7784}" dt="2023-09-23T00:03:59.018" v="17" actId="478"/>
            <ac:spMkLst>
              <pc:docMk/>
              <pc:sldMasterMk cId="2390565539" sldId="2147483648"/>
              <pc:sldLayoutMk cId="317016345" sldId="2147483649"/>
              <ac:spMk id="2" creationId="{4F486E09-F400-EC49-DF65-87390ED3D872}"/>
            </ac:spMkLst>
          </pc:spChg>
          <pc:spChg chg="del">
            <ac:chgData name="Vuppalanchi, Vahin" userId="d7273b58-2cef-4237-8f24-900a7cbcc5fd" providerId="ADAL" clId="{BBE9EFF3-F3C2-4A1B-B709-B3F2EB4F7784}" dt="2023-09-23T00:03:59.836" v="18" actId="478"/>
            <ac:spMkLst>
              <pc:docMk/>
              <pc:sldMasterMk cId="2390565539" sldId="2147483648"/>
              <pc:sldLayoutMk cId="317016345" sldId="2147483649"/>
              <ac:spMk id="3" creationId="{1550A6B2-84B3-019E-6A90-4F38ADA821EB}"/>
            </ac:spMkLst>
          </pc:spChg>
          <pc:spChg chg="del">
            <ac:chgData name="Vuppalanchi, Vahin" userId="d7273b58-2cef-4237-8f24-900a7cbcc5fd" providerId="ADAL" clId="{BBE9EFF3-F3C2-4A1B-B709-B3F2EB4F7784}" dt="2023-09-23T00:04:01.035" v="19" actId="478"/>
            <ac:spMkLst>
              <pc:docMk/>
              <pc:sldMasterMk cId="2390565539" sldId="2147483648"/>
              <pc:sldLayoutMk cId="317016345" sldId="2147483649"/>
              <ac:spMk id="4" creationId="{56FD3767-57E4-C153-6664-C52D3CF675B2}"/>
            </ac:spMkLst>
          </pc:spChg>
          <pc:spChg chg="del">
            <ac:chgData name="Vuppalanchi, Vahin" userId="d7273b58-2cef-4237-8f24-900a7cbcc5fd" providerId="ADAL" clId="{BBE9EFF3-F3C2-4A1B-B709-B3F2EB4F7784}" dt="2023-09-23T00:04:01.567" v="20" actId="478"/>
            <ac:spMkLst>
              <pc:docMk/>
              <pc:sldMasterMk cId="2390565539" sldId="2147483648"/>
              <pc:sldLayoutMk cId="317016345" sldId="2147483649"/>
              <ac:spMk id="5" creationId="{27EFBCE7-F4E4-8656-7AEC-EDE03A125499}"/>
            </ac:spMkLst>
          </pc:spChg>
          <pc:spChg chg="del">
            <ac:chgData name="Vuppalanchi, Vahin" userId="d7273b58-2cef-4237-8f24-900a7cbcc5fd" providerId="ADAL" clId="{BBE9EFF3-F3C2-4A1B-B709-B3F2EB4F7784}" dt="2023-09-23T00:05:25.748" v="21" actId="478"/>
            <ac:spMkLst>
              <pc:docMk/>
              <pc:sldMasterMk cId="2390565539" sldId="2147483648"/>
              <pc:sldLayoutMk cId="317016345" sldId="2147483649"/>
              <ac:spMk id="6" creationId="{E93D2F58-F56B-E06C-A38E-A3190B3BAD85}"/>
            </ac:spMkLst>
          </pc:spChg>
          <pc:spChg chg="add mod">
            <ac:chgData name="Vuppalanchi, Vahin" userId="d7273b58-2cef-4237-8f24-900a7cbcc5fd" providerId="ADAL" clId="{BBE9EFF3-F3C2-4A1B-B709-B3F2EB4F7784}" dt="2023-09-23T00:14:50.985" v="216" actId="207"/>
            <ac:spMkLst>
              <pc:docMk/>
              <pc:sldMasterMk cId="2390565539" sldId="2147483648"/>
              <pc:sldLayoutMk cId="317016345" sldId="2147483649"/>
              <ac:spMk id="7" creationId="{EDBCF826-E5DA-FC4E-C62E-34D427B0B09C}"/>
            </ac:spMkLst>
          </pc:spChg>
          <pc:spChg chg="add mod">
            <ac:chgData name="Vuppalanchi, Vahin" userId="d7273b58-2cef-4237-8f24-900a7cbcc5fd" providerId="ADAL" clId="{BBE9EFF3-F3C2-4A1B-B709-B3F2EB4F7784}" dt="2023-09-23T00:17:13.157" v="231"/>
            <ac:spMkLst>
              <pc:docMk/>
              <pc:sldMasterMk cId="2390565539" sldId="2147483648"/>
              <pc:sldLayoutMk cId="317016345" sldId="2147483649"/>
              <ac:spMk id="8" creationId="{F88935A8-3B20-E43B-E291-5E7E99912829}"/>
            </ac:spMkLst>
          </pc:spChg>
          <pc:spChg chg="add mod">
            <ac:chgData name="Vuppalanchi, Vahin" userId="d7273b58-2cef-4237-8f24-900a7cbcc5fd" providerId="ADAL" clId="{BBE9EFF3-F3C2-4A1B-B709-B3F2EB4F7784}" dt="2023-09-23T00:17:13.372" v="232"/>
            <ac:spMkLst>
              <pc:docMk/>
              <pc:sldMasterMk cId="2390565539" sldId="2147483648"/>
              <pc:sldLayoutMk cId="317016345" sldId="2147483649"/>
              <ac:spMk id="9" creationId="{B8713E2D-AF80-812C-053E-BF3F28687E91}"/>
            </ac:spMkLst>
          </pc:spChg>
        </pc:sldLayoutChg>
        <pc:sldLayoutChg chg="del">
          <pc:chgData name="Vuppalanchi, Vahin" userId="d7273b58-2cef-4237-8f24-900a7cbcc5fd" providerId="ADAL" clId="{BBE9EFF3-F3C2-4A1B-B709-B3F2EB4F7784}" dt="2023-09-23T00:03:38.550" v="1" actId="2696"/>
          <pc:sldLayoutMkLst>
            <pc:docMk/>
            <pc:sldMasterMk cId="2390565539" sldId="2147483648"/>
            <pc:sldLayoutMk cId="2235133061" sldId="2147483650"/>
          </pc:sldLayoutMkLst>
        </pc:sldLayoutChg>
        <pc:sldLayoutChg chg="addSp modSp mod">
          <pc:chgData name="Vuppalanchi, Vahin" userId="d7273b58-2cef-4237-8f24-900a7cbcc5fd" providerId="ADAL" clId="{BBE9EFF3-F3C2-4A1B-B709-B3F2EB4F7784}" dt="2023-09-23T00:17:47.262" v="245" actId="6014"/>
          <pc:sldLayoutMkLst>
            <pc:docMk/>
            <pc:sldMasterMk cId="2390565539" sldId="2147483648"/>
            <pc:sldLayoutMk cId="4115386454" sldId="2147483650"/>
          </pc:sldLayoutMkLst>
          <pc:spChg chg="add mod">
            <ac:chgData name="Vuppalanchi, Vahin" userId="d7273b58-2cef-4237-8f24-900a7cbcc5fd" providerId="ADAL" clId="{BBE9EFF3-F3C2-4A1B-B709-B3F2EB4F7784}" dt="2023-09-23T00:14:53.198" v="217" actId="207"/>
            <ac:spMkLst>
              <pc:docMk/>
              <pc:sldMasterMk cId="2390565539" sldId="2147483648"/>
              <pc:sldLayoutMk cId="4115386454" sldId="2147483650"/>
              <ac:spMk id="2" creationId="{05DB1520-B435-CBC8-834A-5FCDA67B84ED}"/>
            </ac:spMkLst>
          </pc:spChg>
          <pc:spChg chg="add mod">
            <ac:chgData name="Vuppalanchi, Vahin" userId="d7273b58-2cef-4237-8f24-900a7cbcc5fd" providerId="ADAL" clId="{BBE9EFF3-F3C2-4A1B-B709-B3F2EB4F7784}" dt="2023-09-23T00:17:14.914" v="233"/>
            <ac:spMkLst>
              <pc:docMk/>
              <pc:sldMasterMk cId="2390565539" sldId="2147483648"/>
              <pc:sldLayoutMk cId="4115386454" sldId="2147483650"/>
              <ac:spMk id="3" creationId="{0D688586-008D-2D7E-17AA-5192514E13B7}"/>
            </ac:spMkLst>
          </pc:spChg>
          <pc:spChg chg="add mod">
            <ac:chgData name="Vuppalanchi, Vahin" userId="d7273b58-2cef-4237-8f24-900a7cbcc5fd" providerId="ADAL" clId="{BBE9EFF3-F3C2-4A1B-B709-B3F2EB4F7784}" dt="2023-09-23T00:17:15.129" v="234"/>
            <ac:spMkLst>
              <pc:docMk/>
              <pc:sldMasterMk cId="2390565539" sldId="2147483648"/>
              <pc:sldLayoutMk cId="4115386454" sldId="2147483650"/>
              <ac:spMk id="4" creationId="{30B82345-C244-20D7-507E-8EDBBDB5442F}"/>
            </ac:spMkLst>
          </pc:spChg>
        </pc:sldLayoutChg>
        <pc:sldLayoutChg chg="addSp modSp del mod">
          <pc:chgData name="Vuppalanchi, Vahin" userId="d7273b58-2cef-4237-8f24-900a7cbcc5fd" providerId="ADAL" clId="{BBE9EFF3-F3C2-4A1B-B709-B3F2EB4F7784}" dt="2023-09-23T00:15:39.923" v="226" actId="2696"/>
          <pc:sldLayoutMkLst>
            <pc:docMk/>
            <pc:sldMasterMk cId="2390565539" sldId="2147483648"/>
            <pc:sldLayoutMk cId="1117362404" sldId="2147483651"/>
          </pc:sldLayoutMkLst>
          <pc:spChg chg="add mod">
            <ac:chgData name="Vuppalanchi, Vahin" userId="d7273b58-2cef-4237-8f24-900a7cbcc5fd" providerId="ADAL" clId="{BBE9EFF3-F3C2-4A1B-B709-B3F2EB4F7784}" dt="2023-09-23T00:14:55.500" v="218" actId="207"/>
            <ac:spMkLst>
              <pc:docMk/>
              <pc:sldMasterMk cId="2390565539" sldId="2147483648"/>
              <pc:sldLayoutMk cId="1117362404" sldId="2147483651"/>
              <ac:spMk id="2" creationId="{8E6ED140-FFA5-B419-705A-07FCD3D5E1CB}"/>
            </ac:spMkLst>
          </pc:spChg>
        </pc:sldLayoutChg>
        <pc:sldLayoutChg chg="del">
          <pc:chgData name="Vuppalanchi, Vahin" userId="d7273b58-2cef-4237-8f24-900a7cbcc5fd" providerId="ADAL" clId="{BBE9EFF3-F3C2-4A1B-B709-B3F2EB4F7784}" dt="2023-09-23T00:03:39.225" v="2" actId="2696"/>
          <pc:sldLayoutMkLst>
            <pc:docMk/>
            <pc:sldMasterMk cId="2390565539" sldId="2147483648"/>
            <pc:sldLayoutMk cId="2940430807" sldId="2147483651"/>
          </pc:sldLayoutMkLst>
        </pc:sldLayoutChg>
        <pc:sldLayoutChg chg="del">
          <pc:chgData name="Vuppalanchi, Vahin" userId="d7273b58-2cef-4237-8f24-900a7cbcc5fd" providerId="ADAL" clId="{BBE9EFF3-F3C2-4A1B-B709-B3F2EB4F7784}" dt="2023-09-23T00:03:39.427" v="3" actId="2696"/>
          <pc:sldLayoutMkLst>
            <pc:docMk/>
            <pc:sldMasterMk cId="2390565539" sldId="2147483648"/>
            <pc:sldLayoutMk cId="312089472" sldId="2147483652"/>
          </pc:sldLayoutMkLst>
        </pc:sldLayoutChg>
        <pc:sldLayoutChg chg="addSp modSp mod">
          <pc:chgData name="Vuppalanchi, Vahin" userId="d7273b58-2cef-4237-8f24-900a7cbcc5fd" providerId="ADAL" clId="{BBE9EFF3-F3C2-4A1B-B709-B3F2EB4F7784}" dt="2023-09-23T00:17:57.402" v="247" actId="6014"/>
          <pc:sldLayoutMkLst>
            <pc:docMk/>
            <pc:sldMasterMk cId="2390565539" sldId="2147483648"/>
            <pc:sldLayoutMk cId="2125879512" sldId="2147483652"/>
          </pc:sldLayoutMkLst>
          <pc:spChg chg="add mod">
            <ac:chgData name="Vuppalanchi, Vahin" userId="d7273b58-2cef-4237-8f24-900a7cbcc5fd" providerId="ADAL" clId="{BBE9EFF3-F3C2-4A1B-B709-B3F2EB4F7784}" dt="2023-09-23T00:14:57.877" v="219" actId="207"/>
            <ac:spMkLst>
              <pc:docMk/>
              <pc:sldMasterMk cId="2390565539" sldId="2147483648"/>
              <pc:sldLayoutMk cId="2125879512" sldId="2147483652"/>
              <ac:spMk id="2" creationId="{AA8B3CFB-46C7-9327-E1BF-1668F31E06CA}"/>
            </ac:spMkLst>
          </pc:spChg>
          <pc:spChg chg="add mod">
            <ac:chgData name="Vuppalanchi, Vahin" userId="d7273b58-2cef-4237-8f24-900a7cbcc5fd" providerId="ADAL" clId="{BBE9EFF3-F3C2-4A1B-B709-B3F2EB4F7784}" dt="2023-09-23T00:17:16.313" v="235"/>
            <ac:spMkLst>
              <pc:docMk/>
              <pc:sldMasterMk cId="2390565539" sldId="2147483648"/>
              <pc:sldLayoutMk cId="2125879512" sldId="2147483652"/>
              <ac:spMk id="3" creationId="{99C22980-5C48-0059-DF42-3F0EBE1ED0D6}"/>
            </ac:spMkLst>
          </pc:spChg>
          <pc:spChg chg="add mod">
            <ac:chgData name="Vuppalanchi, Vahin" userId="d7273b58-2cef-4237-8f24-900a7cbcc5fd" providerId="ADAL" clId="{BBE9EFF3-F3C2-4A1B-B709-B3F2EB4F7784}" dt="2023-09-23T00:17:16.517" v="236"/>
            <ac:spMkLst>
              <pc:docMk/>
              <pc:sldMasterMk cId="2390565539" sldId="2147483648"/>
              <pc:sldLayoutMk cId="2125879512" sldId="2147483652"/>
              <ac:spMk id="4" creationId="{4BC4B0ED-A5FA-906B-2EAA-EDF5918CB0A9}"/>
            </ac:spMkLst>
          </pc:spChg>
        </pc:sldLayoutChg>
        <pc:sldLayoutChg chg="del">
          <pc:chgData name="Vuppalanchi, Vahin" userId="d7273b58-2cef-4237-8f24-900a7cbcc5fd" providerId="ADAL" clId="{BBE9EFF3-F3C2-4A1B-B709-B3F2EB4F7784}" dt="2023-09-23T00:03:39.940" v="4" actId="2696"/>
          <pc:sldLayoutMkLst>
            <pc:docMk/>
            <pc:sldMasterMk cId="2390565539" sldId="2147483648"/>
            <pc:sldLayoutMk cId="3210771083" sldId="2147483653"/>
          </pc:sldLayoutMkLst>
        </pc:sldLayoutChg>
        <pc:sldLayoutChg chg="addSp modSp mod">
          <pc:chgData name="Vuppalanchi, Vahin" userId="d7273b58-2cef-4237-8f24-900a7cbcc5fd" providerId="ADAL" clId="{BBE9EFF3-F3C2-4A1B-B709-B3F2EB4F7784}" dt="2023-09-23T00:18:03.403" v="248" actId="6014"/>
          <pc:sldLayoutMkLst>
            <pc:docMk/>
            <pc:sldMasterMk cId="2390565539" sldId="2147483648"/>
            <pc:sldLayoutMk cId="3817608386" sldId="2147483653"/>
          </pc:sldLayoutMkLst>
          <pc:spChg chg="add mod">
            <ac:chgData name="Vuppalanchi, Vahin" userId="d7273b58-2cef-4237-8f24-900a7cbcc5fd" providerId="ADAL" clId="{BBE9EFF3-F3C2-4A1B-B709-B3F2EB4F7784}" dt="2023-09-23T00:15:00.464" v="220" actId="207"/>
            <ac:spMkLst>
              <pc:docMk/>
              <pc:sldMasterMk cId="2390565539" sldId="2147483648"/>
              <pc:sldLayoutMk cId="3817608386" sldId="2147483653"/>
              <ac:spMk id="2" creationId="{FE9E6A91-DCE3-653B-2473-1C6F4EC32D32}"/>
            </ac:spMkLst>
          </pc:spChg>
          <pc:spChg chg="add mod">
            <ac:chgData name="Vuppalanchi, Vahin" userId="d7273b58-2cef-4237-8f24-900a7cbcc5fd" providerId="ADAL" clId="{BBE9EFF3-F3C2-4A1B-B709-B3F2EB4F7784}" dt="2023-09-23T00:17:17.904" v="237"/>
            <ac:spMkLst>
              <pc:docMk/>
              <pc:sldMasterMk cId="2390565539" sldId="2147483648"/>
              <pc:sldLayoutMk cId="3817608386" sldId="2147483653"/>
              <ac:spMk id="3" creationId="{07FDC0D4-A2C3-011C-6092-18EDC53E0F1F}"/>
            </ac:spMkLst>
          </pc:spChg>
          <pc:spChg chg="add mod">
            <ac:chgData name="Vuppalanchi, Vahin" userId="d7273b58-2cef-4237-8f24-900a7cbcc5fd" providerId="ADAL" clId="{BBE9EFF3-F3C2-4A1B-B709-B3F2EB4F7784}" dt="2023-09-23T00:17:18.126" v="238"/>
            <ac:spMkLst>
              <pc:docMk/>
              <pc:sldMasterMk cId="2390565539" sldId="2147483648"/>
              <pc:sldLayoutMk cId="3817608386" sldId="2147483653"/>
              <ac:spMk id="4" creationId="{2689BC1C-F271-32A4-25E5-F3077CCF7A28}"/>
            </ac:spMkLst>
          </pc:spChg>
        </pc:sldLayoutChg>
        <pc:sldLayoutChg chg="addSp modSp mod">
          <pc:chgData name="Vuppalanchi, Vahin" userId="d7273b58-2cef-4237-8f24-900a7cbcc5fd" providerId="ADAL" clId="{BBE9EFF3-F3C2-4A1B-B709-B3F2EB4F7784}" dt="2023-09-23T00:18:07.849" v="249" actId="6014"/>
          <pc:sldLayoutMkLst>
            <pc:docMk/>
            <pc:sldMasterMk cId="2390565539" sldId="2147483648"/>
            <pc:sldLayoutMk cId="3143877731" sldId="2147483654"/>
          </pc:sldLayoutMkLst>
          <pc:spChg chg="add mod">
            <ac:chgData name="Vuppalanchi, Vahin" userId="d7273b58-2cef-4237-8f24-900a7cbcc5fd" providerId="ADAL" clId="{BBE9EFF3-F3C2-4A1B-B709-B3F2EB4F7784}" dt="2023-09-23T00:15:03.355" v="221" actId="207"/>
            <ac:spMkLst>
              <pc:docMk/>
              <pc:sldMasterMk cId="2390565539" sldId="2147483648"/>
              <pc:sldLayoutMk cId="3143877731" sldId="2147483654"/>
              <ac:spMk id="2" creationId="{C16A03DC-6CD3-D8F6-F227-EEFB8BCEEEBD}"/>
            </ac:spMkLst>
          </pc:spChg>
          <pc:spChg chg="add mod">
            <ac:chgData name="Vuppalanchi, Vahin" userId="d7273b58-2cef-4237-8f24-900a7cbcc5fd" providerId="ADAL" clId="{BBE9EFF3-F3C2-4A1B-B709-B3F2EB4F7784}" dt="2023-09-23T00:17:21.756" v="239"/>
            <ac:spMkLst>
              <pc:docMk/>
              <pc:sldMasterMk cId="2390565539" sldId="2147483648"/>
              <pc:sldLayoutMk cId="3143877731" sldId="2147483654"/>
              <ac:spMk id="3" creationId="{23374366-C519-4BCD-1FBE-5EB5762DC993}"/>
            </ac:spMkLst>
          </pc:spChg>
          <pc:spChg chg="add mod">
            <ac:chgData name="Vuppalanchi, Vahin" userId="d7273b58-2cef-4237-8f24-900a7cbcc5fd" providerId="ADAL" clId="{BBE9EFF3-F3C2-4A1B-B709-B3F2EB4F7784}" dt="2023-09-23T00:17:22.008" v="240"/>
            <ac:spMkLst>
              <pc:docMk/>
              <pc:sldMasterMk cId="2390565539" sldId="2147483648"/>
              <pc:sldLayoutMk cId="3143877731" sldId="2147483654"/>
              <ac:spMk id="4" creationId="{A1B1E0D5-C227-AFE9-B224-73754CC1EDED}"/>
            </ac:spMkLst>
          </pc:spChg>
        </pc:sldLayoutChg>
        <pc:sldLayoutChg chg="del">
          <pc:chgData name="Vuppalanchi, Vahin" userId="d7273b58-2cef-4237-8f24-900a7cbcc5fd" providerId="ADAL" clId="{BBE9EFF3-F3C2-4A1B-B709-B3F2EB4F7784}" dt="2023-09-23T00:03:40.017" v="5" actId="2696"/>
          <pc:sldLayoutMkLst>
            <pc:docMk/>
            <pc:sldMasterMk cId="2390565539" sldId="2147483648"/>
            <pc:sldLayoutMk cId="3977585040" sldId="2147483654"/>
          </pc:sldLayoutMkLst>
        </pc:sldLayoutChg>
        <pc:sldLayoutChg chg="del">
          <pc:chgData name="Vuppalanchi, Vahin" userId="d7273b58-2cef-4237-8f24-900a7cbcc5fd" providerId="ADAL" clId="{BBE9EFF3-F3C2-4A1B-B709-B3F2EB4F7784}" dt="2023-09-23T00:03:40.047" v="6" actId="2696"/>
          <pc:sldLayoutMkLst>
            <pc:docMk/>
            <pc:sldMasterMk cId="2390565539" sldId="2147483648"/>
            <pc:sldLayoutMk cId="1444196736" sldId="2147483655"/>
          </pc:sldLayoutMkLst>
        </pc:sldLayoutChg>
        <pc:sldLayoutChg chg="addSp delSp modSp mod">
          <pc:chgData name="Vuppalanchi, Vahin" userId="d7273b58-2cef-4237-8f24-900a7cbcc5fd" providerId="ADAL" clId="{BBE9EFF3-F3C2-4A1B-B709-B3F2EB4F7784}" dt="2023-09-23T00:17:53.546" v="246" actId="6014"/>
          <pc:sldLayoutMkLst>
            <pc:docMk/>
            <pc:sldMasterMk cId="2390565539" sldId="2147483648"/>
            <pc:sldLayoutMk cId="3087152350" sldId="2147483655"/>
          </pc:sldLayoutMkLst>
          <pc:spChg chg="del mod">
            <ac:chgData name="Vuppalanchi, Vahin" userId="d7273b58-2cef-4237-8f24-900a7cbcc5fd" providerId="ADAL" clId="{BBE9EFF3-F3C2-4A1B-B709-B3F2EB4F7784}" dt="2023-09-23T00:15:27.403" v="223" actId="478"/>
            <ac:spMkLst>
              <pc:docMk/>
              <pc:sldMasterMk cId="2390565539" sldId="2147483648"/>
              <pc:sldLayoutMk cId="3087152350" sldId="2147483655"/>
              <ac:spMk id="2" creationId="{05DB1520-B435-CBC8-834A-5FCDA67B84ED}"/>
            </ac:spMkLst>
          </pc:spChg>
          <pc:spChg chg="add mod">
            <ac:chgData name="Vuppalanchi, Vahin" userId="d7273b58-2cef-4237-8f24-900a7cbcc5fd" providerId="ADAL" clId="{BBE9EFF3-F3C2-4A1B-B709-B3F2EB4F7784}" dt="2023-09-23T00:15:33.717" v="225" actId="207"/>
            <ac:spMkLst>
              <pc:docMk/>
              <pc:sldMasterMk cId="2390565539" sldId="2147483648"/>
              <pc:sldLayoutMk cId="3087152350" sldId="2147483655"/>
              <ac:spMk id="3" creationId="{4FA74993-204E-2CD6-8EF4-8C23BDEA9EC6}"/>
            </ac:spMkLst>
          </pc:spChg>
          <pc:spChg chg="add mod">
            <ac:chgData name="Vuppalanchi, Vahin" userId="d7273b58-2cef-4237-8f24-900a7cbcc5fd" providerId="ADAL" clId="{BBE9EFF3-F3C2-4A1B-B709-B3F2EB4F7784}" dt="2023-09-23T00:17:24.252" v="241"/>
            <ac:spMkLst>
              <pc:docMk/>
              <pc:sldMasterMk cId="2390565539" sldId="2147483648"/>
              <pc:sldLayoutMk cId="3087152350" sldId="2147483655"/>
              <ac:spMk id="4" creationId="{7E3F0E16-10B4-8FDF-13D2-D80A1E6D67F7}"/>
            </ac:spMkLst>
          </pc:spChg>
          <pc:spChg chg="add mod">
            <ac:chgData name="Vuppalanchi, Vahin" userId="d7273b58-2cef-4237-8f24-900a7cbcc5fd" providerId="ADAL" clId="{BBE9EFF3-F3C2-4A1B-B709-B3F2EB4F7784}" dt="2023-09-23T00:17:24.446" v="242"/>
            <ac:spMkLst>
              <pc:docMk/>
              <pc:sldMasterMk cId="2390565539" sldId="2147483648"/>
              <pc:sldLayoutMk cId="3087152350" sldId="2147483655"/>
              <ac:spMk id="5" creationId="{0F434510-AAA1-0C0E-496A-BA54CDF4AF2E}"/>
            </ac:spMkLst>
          </pc:spChg>
        </pc:sldLayoutChg>
        <pc:sldLayoutChg chg="addSp modSp mod ord">
          <pc:chgData name="Vuppalanchi, Vahin" userId="d7273b58-2cef-4237-8f24-900a7cbcc5fd" providerId="ADAL" clId="{BBE9EFF3-F3C2-4A1B-B709-B3F2EB4F7784}" dt="2023-09-23T00:17:34.956" v="243" actId="6014"/>
          <pc:sldLayoutMkLst>
            <pc:docMk/>
            <pc:sldMasterMk cId="2390565539" sldId="2147483648"/>
            <pc:sldLayoutMk cId="655544651" sldId="2147483656"/>
          </pc:sldLayoutMkLst>
          <pc:spChg chg="add mod">
            <ac:chgData name="Vuppalanchi, Vahin" userId="d7273b58-2cef-4237-8f24-900a7cbcc5fd" providerId="ADAL" clId="{BBE9EFF3-F3C2-4A1B-B709-B3F2EB4F7784}" dt="2023-09-23T00:16:53.475" v="227"/>
            <ac:spMkLst>
              <pc:docMk/>
              <pc:sldMasterMk cId="2390565539" sldId="2147483648"/>
              <pc:sldLayoutMk cId="655544651" sldId="2147483656"/>
              <ac:spMk id="3" creationId="{810D730A-574C-6C9B-3F0A-CF98EE0E70AD}"/>
            </ac:spMkLst>
          </pc:spChg>
          <pc:spChg chg="add mod">
            <ac:chgData name="Vuppalanchi, Vahin" userId="d7273b58-2cef-4237-8f24-900a7cbcc5fd" providerId="ADAL" clId="{BBE9EFF3-F3C2-4A1B-B709-B3F2EB4F7784}" dt="2023-09-23T00:17:10.996" v="229"/>
            <ac:spMkLst>
              <pc:docMk/>
              <pc:sldMasterMk cId="2390565539" sldId="2147483648"/>
              <pc:sldLayoutMk cId="655544651" sldId="2147483656"/>
              <ac:spMk id="4" creationId="{4F6DEFBC-1C10-B284-147F-A1EE3CE5E736}"/>
            </ac:spMkLst>
          </pc:spChg>
          <pc:spChg chg="add mod">
            <ac:chgData name="Vuppalanchi, Vahin" userId="d7273b58-2cef-4237-8f24-900a7cbcc5fd" providerId="ADAL" clId="{BBE9EFF3-F3C2-4A1B-B709-B3F2EB4F7784}" dt="2023-09-23T00:17:11.224" v="230"/>
            <ac:spMkLst>
              <pc:docMk/>
              <pc:sldMasterMk cId="2390565539" sldId="2147483648"/>
              <pc:sldLayoutMk cId="655544651" sldId="2147483656"/>
              <ac:spMk id="5" creationId="{A4A661DD-D0DD-C97A-8A00-175EEBA2B1E1}"/>
            </ac:spMkLst>
          </pc:spChg>
        </pc:sldLayoutChg>
        <pc:sldLayoutChg chg="del">
          <pc:chgData name="Vuppalanchi, Vahin" userId="d7273b58-2cef-4237-8f24-900a7cbcc5fd" providerId="ADAL" clId="{BBE9EFF3-F3C2-4A1B-B709-B3F2EB4F7784}" dt="2023-09-23T00:03:40.074" v="7" actId="2696"/>
          <pc:sldLayoutMkLst>
            <pc:docMk/>
            <pc:sldMasterMk cId="2390565539" sldId="2147483648"/>
            <pc:sldLayoutMk cId="2260407003" sldId="2147483656"/>
          </pc:sldLayoutMkLst>
        </pc:sldLayoutChg>
        <pc:sldLayoutChg chg="del">
          <pc:chgData name="Vuppalanchi, Vahin" userId="d7273b58-2cef-4237-8f24-900a7cbcc5fd" providerId="ADAL" clId="{BBE9EFF3-F3C2-4A1B-B709-B3F2EB4F7784}" dt="2023-09-23T00:03:40.096" v="8" actId="2696"/>
          <pc:sldLayoutMkLst>
            <pc:docMk/>
            <pc:sldMasterMk cId="2390565539" sldId="2147483648"/>
            <pc:sldLayoutMk cId="160863102" sldId="2147483657"/>
          </pc:sldLayoutMkLst>
        </pc:sldLayoutChg>
        <pc:sldLayoutChg chg="mod">
          <pc:chgData name="Vuppalanchi, Vahin" userId="d7273b58-2cef-4237-8f24-900a7cbcc5fd" providerId="ADAL" clId="{BBE9EFF3-F3C2-4A1B-B709-B3F2EB4F7784}" dt="2023-09-23T00:18:49.029" v="250" actId="6014"/>
          <pc:sldLayoutMkLst>
            <pc:docMk/>
            <pc:sldMasterMk cId="2390565539" sldId="2147483648"/>
            <pc:sldLayoutMk cId="1078491134" sldId="2147483657"/>
          </pc:sldLayoutMkLst>
        </pc:sldLayoutChg>
        <pc:sldLayoutChg chg="del">
          <pc:chgData name="Vuppalanchi, Vahin" userId="d7273b58-2cef-4237-8f24-900a7cbcc5fd" providerId="ADAL" clId="{BBE9EFF3-F3C2-4A1B-B709-B3F2EB4F7784}" dt="2023-09-23T00:03:40.127" v="9" actId="2696"/>
          <pc:sldLayoutMkLst>
            <pc:docMk/>
            <pc:sldMasterMk cId="2390565539" sldId="2147483648"/>
            <pc:sldLayoutMk cId="1826857694" sldId="2147483658"/>
          </pc:sldLayoutMkLst>
        </pc:sldLayoutChg>
        <pc:sldLayoutChg chg="del">
          <pc:chgData name="Vuppalanchi, Vahin" userId="d7273b58-2cef-4237-8f24-900a7cbcc5fd" providerId="ADAL" clId="{BBE9EFF3-F3C2-4A1B-B709-B3F2EB4F7784}" dt="2023-09-23T00:03:40.159" v="10" actId="2696"/>
          <pc:sldLayoutMkLst>
            <pc:docMk/>
            <pc:sldMasterMk cId="2390565539" sldId="2147483648"/>
            <pc:sldLayoutMk cId="2332126749" sldId="2147483659"/>
          </pc:sldLayoutMkLst>
        </pc:sldLayoutChg>
      </pc:sldMasterChg>
      <pc:sldMasterChg chg="delSp new mod addSldLayout delSldLayout modSldLayout">
        <pc:chgData name="Vuppalanchi, Vahin" userId="d7273b58-2cef-4237-8f24-900a7cbcc5fd" providerId="ADAL" clId="{BBE9EFF3-F3C2-4A1B-B709-B3F2EB4F7784}" dt="2023-09-23T00:21:58.023" v="360" actId="478"/>
        <pc:sldMasterMkLst>
          <pc:docMk/>
          <pc:sldMasterMk cId="2707368455" sldId="2147483658"/>
        </pc:sldMasterMkLst>
        <pc:spChg chg="del">
          <ac:chgData name="Vuppalanchi, Vahin" userId="d7273b58-2cef-4237-8f24-900a7cbcc5fd" providerId="ADAL" clId="{BBE9EFF3-F3C2-4A1B-B709-B3F2EB4F7784}" dt="2023-09-23T00:21:53.088" v="355" actId="478"/>
          <ac:spMkLst>
            <pc:docMk/>
            <pc:sldMasterMk cId="2707368455" sldId="2147483658"/>
            <ac:spMk id="2" creationId="{725A206F-E524-CA62-C0C8-C6B108623A53}"/>
          </ac:spMkLst>
        </pc:spChg>
        <pc:spChg chg="del">
          <ac:chgData name="Vuppalanchi, Vahin" userId="d7273b58-2cef-4237-8f24-900a7cbcc5fd" providerId="ADAL" clId="{BBE9EFF3-F3C2-4A1B-B709-B3F2EB4F7784}" dt="2023-09-23T00:21:52.160" v="354" actId="478"/>
          <ac:spMkLst>
            <pc:docMk/>
            <pc:sldMasterMk cId="2707368455" sldId="2147483658"/>
            <ac:spMk id="3" creationId="{A6F05DC5-C0EE-7305-8570-A860EDCF3341}"/>
          </ac:spMkLst>
        </pc:spChg>
        <pc:spChg chg="del">
          <ac:chgData name="Vuppalanchi, Vahin" userId="d7273b58-2cef-4237-8f24-900a7cbcc5fd" providerId="ADAL" clId="{BBE9EFF3-F3C2-4A1B-B709-B3F2EB4F7784}" dt="2023-09-23T00:21:51.016" v="353" actId="478"/>
          <ac:spMkLst>
            <pc:docMk/>
            <pc:sldMasterMk cId="2707368455" sldId="2147483658"/>
            <ac:spMk id="4" creationId="{5F82225A-7014-7E3E-DA9C-9D01EDA98774}"/>
          </ac:spMkLst>
        </pc:spChg>
        <pc:spChg chg="del">
          <ac:chgData name="Vuppalanchi, Vahin" userId="d7273b58-2cef-4237-8f24-900a7cbcc5fd" providerId="ADAL" clId="{BBE9EFF3-F3C2-4A1B-B709-B3F2EB4F7784}" dt="2023-09-23T00:21:51.016" v="353" actId="478"/>
          <ac:spMkLst>
            <pc:docMk/>
            <pc:sldMasterMk cId="2707368455" sldId="2147483658"/>
            <ac:spMk id="5" creationId="{C256503C-069E-F5F3-BD6C-175C37F29C80}"/>
          </ac:spMkLst>
        </pc:spChg>
        <pc:spChg chg="del">
          <ac:chgData name="Vuppalanchi, Vahin" userId="d7273b58-2cef-4237-8f24-900a7cbcc5fd" providerId="ADAL" clId="{BBE9EFF3-F3C2-4A1B-B709-B3F2EB4F7784}" dt="2023-09-23T00:21:53.849" v="356" actId="478"/>
          <ac:spMkLst>
            <pc:docMk/>
            <pc:sldMasterMk cId="2707368455" sldId="2147483658"/>
            <ac:spMk id="6" creationId="{3816F225-F7A1-EAEE-6CE8-1225ACE98329}"/>
          </ac:spMkLst>
        </pc:spChg>
        <pc:sldLayoutChg chg="delSp new mod replId">
          <pc:chgData name="Vuppalanchi, Vahin" userId="d7273b58-2cef-4237-8f24-900a7cbcc5fd" providerId="ADAL" clId="{BBE9EFF3-F3C2-4A1B-B709-B3F2EB4F7784}" dt="2023-09-23T00:21:58.023" v="360" actId="478"/>
          <pc:sldLayoutMkLst>
            <pc:docMk/>
            <pc:sldMasterMk cId="2707368455" sldId="2147483658"/>
            <pc:sldLayoutMk cId="493571819" sldId="2147483659"/>
          </pc:sldLayoutMkLst>
          <pc:spChg chg="del">
            <ac:chgData name="Vuppalanchi, Vahin" userId="d7273b58-2cef-4237-8f24-900a7cbcc5fd" providerId="ADAL" clId="{BBE9EFF3-F3C2-4A1B-B709-B3F2EB4F7784}" dt="2023-09-23T00:21:58.023" v="360" actId="478"/>
            <ac:spMkLst>
              <pc:docMk/>
              <pc:sldMasterMk cId="2707368455" sldId="2147483658"/>
              <pc:sldLayoutMk cId="493571819" sldId="2147483659"/>
              <ac:spMk id="2" creationId="{4781F909-A8DA-EF45-0D93-2ABA1A72DA80}"/>
            </ac:spMkLst>
          </pc:spChg>
          <pc:spChg chg="del">
            <ac:chgData name="Vuppalanchi, Vahin" userId="d7273b58-2cef-4237-8f24-900a7cbcc5fd" providerId="ADAL" clId="{BBE9EFF3-F3C2-4A1B-B709-B3F2EB4F7784}" dt="2023-09-23T00:21:55.854" v="357" actId="478"/>
            <ac:spMkLst>
              <pc:docMk/>
              <pc:sldMasterMk cId="2707368455" sldId="2147483658"/>
              <pc:sldLayoutMk cId="493571819" sldId="2147483659"/>
              <ac:spMk id="3" creationId="{C7AC88AB-1D10-1DC1-2E7C-58266609B47A}"/>
            </ac:spMkLst>
          </pc:spChg>
          <pc:spChg chg="del">
            <ac:chgData name="Vuppalanchi, Vahin" userId="d7273b58-2cef-4237-8f24-900a7cbcc5fd" providerId="ADAL" clId="{BBE9EFF3-F3C2-4A1B-B709-B3F2EB4F7784}" dt="2023-09-23T00:21:56.335" v="358" actId="478"/>
            <ac:spMkLst>
              <pc:docMk/>
              <pc:sldMasterMk cId="2707368455" sldId="2147483658"/>
              <pc:sldLayoutMk cId="493571819" sldId="2147483659"/>
              <ac:spMk id="4" creationId="{2323BABE-3C6D-E35A-4B80-21E94C5301D6}"/>
            </ac:spMkLst>
          </pc:spChg>
          <pc:spChg chg="del">
            <ac:chgData name="Vuppalanchi, Vahin" userId="d7273b58-2cef-4237-8f24-900a7cbcc5fd" providerId="ADAL" clId="{BBE9EFF3-F3C2-4A1B-B709-B3F2EB4F7784}" dt="2023-09-23T00:21:57.211" v="359" actId="478"/>
            <ac:spMkLst>
              <pc:docMk/>
              <pc:sldMasterMk cId="2707368455" sldId="2147483658"/>
              <pc:sldLayoutMk cId="493571819" sldId="2147483659"/>
              <ac:spMk id="5" creationId="{009861D6-703F-7734-0B6D-4A2B1F563803}"/>
            </ac:spMkLst>
          </pc:spChg>
        </pc:sldLayoutChg>
        <pc:sldLayoutChg chg="new del replId">
          <pc:chgData name="Vuppalanchi, Vahin" userId="d7273b58-2cef-4237-8f24-900a7cbcc5fd" providerId="ADAL" clId="{BBE9EFF3-F3C2-4A1B-B709-B3F2EB4F7784}" dt="2023-09-23T00:21:29.442" v="351" actId="2696"/>
          <pc:sldLayoutMkLst>
            <pc:docMk/>
            <pc:sldMasterMk cId="2707368455" sldId="2147483658"/>
            <pc:sldLayoutMk cId="3614054787" sldId="2147483659"/>
          </pc:sldLayoutMkLst>
        </pc:sldLayoutChg>
        <pc:sldLayoutChg chg="new del replId">
          <pc:chgData name="Vuppalanchi, Vahin" userId="d7273b58-2cef-4237-8f24-900a7cbcc5fd" providerId="ADAL" clId="{BBE9EFF3-F3C2-4A1B-B709-B3F2EB4F7784}" dt="2023-09-23T00:21:28.622" v="341" actId="2696"/>
          <pc:sldLayoutMkLst>
            <pc:docMk/>
            <pc:sldMasterMk cId="2707368455" sldId="2147483658"/>
            <pc:sldLayoutMk cId="3532911595" sldId="2147483660"/>
          </pc:sldLayoutMkLst>
        </pc:sldLayoutChg>
        <pc:sldLayoutChg chg="new del replId">
          <pc:chgData name="Vuppalanchi, Vahin" userId="d7273b58-2cef-4237-8f24-900a7cbcc5fd" providerId="ADAL" clId="{BBE9EFF3-F3C2-4A1B-B709-B3F2EB4F7784}" dt="2023-09-23T00:21:29.117" v="342" actId="2696"/>
          <pc:sldLayoutMkLst>
            <pc:docMk/>
            <pc:sldMasterMk cId="2707368455" sldId="2147483658"/>
            <pc:sldLayoutMk cId="1864098316" sldId="2147483661"/>
          </pc:sldLayoutMkLst>
        </pc:sldLayoutChg>
        <pc:sldLayoutChg chg="new del replId">
          <pc:chgData name="Vuppalanchi, Vahin" userId="d7273b58-2cef-4237-8f24-900a7cbcc5fd" providerId="ADAL" clId="{BBE9EFF3-F3C2-4A1B-B709-B3F2EB4F7784}" dt="2023-09-23T00:21:29.198" v="343" actId="2696"/>
          <pc:sldLayoutMkLst>
            <pc:docMk/>
            <pc:sldMasterMk cId="2707368455" sldId="2147483658"/>
            <pc:sldLayoutMk cId="2031827838" sldId="2147483662"/>
          </pc:sldLayoutMkLst>
        </pc:sldLayoutChg>
        <pc:sldLayoutChg chg="new del replId">
          <pc:chgData name="Vuppalanchi, Vahin" userId="d7273b58-2cef-4237-8f24-900a7cbcc5fd" providerId="ADAL" clId="{BBE9EFF3-F3C2-4A1B-B709-B3F2EB4F7784}" dt="2023-09-23T00:21:29.219" v="344" actId="2696"/>
          <pc:sldLayoutMkLst>
            <pc:docMk/>
            <pc:sldMasterMk cId="2707368455" sldId="2147483658"/>
            <pc:sldLayoutMk cId="1847227709" sldId="2147483663"/>
          </pc:sldLayoutMkLst>
        </pc:sldLayoutChg>
        <pc:sldLayoutChg chg="new del replId">
          <pc:chgData name="Vuppalanchi, Vahin" userId="d7273b58-2cef-4237-8f24-900a7cbcc5fd" providerId="ADAL" clId="{BBE9EFF3-F3C2-4A1B-B709-B3F2EB4F7784}" dt="2023-09-23T00:21:29.250" v="345" actId="2696"/>
          <pc:sldLayoutMkLst>
            <pc:docMk/>
            <pc:sldMasterMk cId="2707368455" sldId="2147483658"/>
            <pc:sldLayoutMk cId="1198306924" sldId="2147483664"/>
          </pc:sldLayoutMkLst>
        </pc:sldLayoutChg>
        <pc:sldLayoutChg chg="new del replId">
          <pc:chgData name="Vuppalanchi, Vahin" userId="d7273b58-2cef-4237-8f24-900a7cbcc5fd" providerId="ADAL" clId="{BBE9EFF3-F3C2-4A1B-B709-B3F2EB4F7784}" dt="2023-09-23T00:21:29.279" v="346" actId="2696"/>
          <pc:sldLayoutMkLst>
            <pc:docMk/>
            <pc:sldMasterMk cId="2707368455" sldId="2147483658"/>
            <pc:sldLayoutMk cId="1534902154" sldId="2147483665"/>
          </pc:sldLayoutMkLst>
        </pc:sldLayoutChg>
        <pc:sldLayoutChg chg="new del replId">
          <pc:chgData name="Vuppalanchi, Vahin" userId="d7273b58-2cef-4237-8f24-900a7cbcc5fd" providerId="ADAL" clId="{BBE9EFF3-F3C2-4A1B-B709-B3F2EB4F7784}" dt="2023-09-23T00:21:29.311" v="347" actId="2696"/>
          <pc:sldLayoutMkLst>
            <pc:docMk/>
            <pc:sldMasterMk cId="2707368455" sldId="2147483658"/>
            <pc:sldLayoutMk cId="1039412662" sldId="2147483666"/>
          </pc:sldLayoutMkLst>
        </pc:sldLayoutChg>
        <pc:sldLayoutChg chg="new del replId">
          <pc:chgData name="Vuppalanchi, Vahin" userId="d7273b58-2cef-4237-8f24-900a7cbcc5fd" providerId="ADAL" clId="{BBE9EFF3-F3C2-4A1B-B709-B3F2EB4F7784}" dt="2023-09-23T00:21:29.332" v="348" actId="2696"/>
          <pc:sldLayoutMkLst>
            <pc:docMk/>
            <pc:sldMasterMk cId="2707368455" sldId="2147483658"/>
            <pc:sldLayoutMk cId="2059387315" sldId="2147483667"/>
          </pc:sldLayoutMkLst>
        </pc:sldLayoutChg>
        <pc:sldLayoutChg chg="new del replId">
          <pc:chgData name="Vuppalanchi, Vahin" userId="d7273b58-2cef-4237-8f24-900a7cbcc5fd" providerId="ADAL" clId="{BBE9EFF3-F3C2-4A1B-B709-B3F2EB4F7784}" dt="2023-09-23T00:21:29.363" v="349" actId="2696"/>
          <pc:sldLayoutMkLst>
            <pc:docMk/>
            <pc:sldMasterMk cId="2707368455" sldId="2147483658"/>
            <pc:sldLayoutMk cId="1735532081" sldId="2147483668"/>
          </pc:sldLayoutMkLst>
        </pc:sldLayoutChg>
        <pc:sldLayoutChg chg="new del replId">
          <pc:chgData name="Vuppalanchi, Vahin" userId="d7273b58-2cef-4237-8f24-900a7cbcc5fd" providerId="ADAL" clId="{BBE9EFF3-F3C2-4A1B-B709-B3F2EB4F7784}" dt="2023-09-23T00:21:29.395" v="350" actId="2696"/>
          <pc:sldLayoutMkLst>
            <pc:docMk/>
            <pc:sldMasterMk cId="2707368455" sldId="2147483658"/>
            <pc:sldLayoutMk cId="473786759" sldId="2147483669"/>
          </pc:sldLayoutMkLst>
        </pc:sldLayoutChg>
      </pc:sldMasterChg>
    </pc:docChg>
  </pc:docChgLst>
  <pc:docChgLst>
    <pc:chgData name="Shankar, Akshitha" userId="90b813a1-1e71-4ca4-a3f5-fe2dffde91fb" providerId="ADAL" clId="{85F1427D-9C69-4E32-98C3-D540AEA03AED}"/>
    <pc:docChg chg="undo redo custSel addSld delSld modSld sldOrd">
      <pc:chgData name="Shankar, Akshitha" userId="90b813a1-1e71-4ca4-a3f5-fe2dffde91fb" providerId="ADAL" clId="{85F1427D-9C69-4E32-98C3-D540AEA03AED}" dt="2023-10-05T22:43:37.805" v="9043" actId="1076"/>
      <pc:docMkLst>
        <pc:docMk/>
      </pc:docMkLst>
      <pc:sldChg chg="delSp modSp add del mod">
        <pc:chgData name="Shankar, Akshitha" userId="90b813a1-1e71-4ca4-a3f5-fe2dffde91fb" providerId="ADAL" clId="{85F1427D-9C69-4E32-98C3-D540AEA03AED}" dt="2023-10-05T21:05:34.220" v="8996" actId="47"/>
        <pc:sldMkLst>
          <pc:docMk/>
          <pc:sldMk cId="593891130" sldId="257"/>
        </pc:sldMkLst>
        <pc:spChg chg="mod">
          <ac:chgData name="Shankar, Akshitha" userId="90b813a1-1e71-4ca4-a3f5-fe2dffde91fb" providerId="ADAL" clId="{85F1427D-9C69-4E32-98C3-D540AEA03AED}" dt="2023-10-04T21:54:43.656" v="5654" actId="1076"/>
          <ac:spMkLst>
            <pc:docMk/>
            <pc:sldMk cId="593891130" sldId="257"/>
            <ac:spMk id="2" creationId="{2C095111-8B6D-C57E-725F-50E26ACB5FEF}"/>
          </ac:spMkLst>
        </pc:spChg>
        <pc:spChg chg="mod">
          <ac:chgData name="Shankar, Akshitha" userId="90b813a1-1e71-4ca4-a3f5-fe2dffde91fb" providerId="ADAL" clId="{85F1427D-9C69-4E32-98C3-D540AEA03AED}" dt="2023-10-04T21:53:34.686" v="5644" actId="1076"/>
          <ac:spMkLst>
            <pc:docMk/>
            <pc:sldMk cId="593891130" sldId="257"/>
            <ac:spMk id="18" creationId="{0826FE30-F092-D607-96BE-BB166458AA2E}"/>
          </ac:spMkLst>
        </pc:spChg>
        <pc:spChg chg="mod">
          <ac:chgData name="Shankar, Akshitha" userId="90b813a1-1e71-4ca4-a3f5-fe2dffde91fb" providerId="ADAL" clId="{85F1427D-9C69-4E32-98C3-D540AEA03AED}" dt="2023-10-04T21:53:09.805" v="5640" actId="20577"/>
          <ac:spMkLst>
            <pc:docMk/>
            <pc:sldMk cId="593891130" sldId="257"/>
            <ac:spMk id="20" creationId="{A1142753-2F59-AC17-2E32-C2D0DB55104F}"/>
          </ac:spMkLst>
        </pc:spChg>
        <pc:spChg chg="del">
          <ac:chgData name="Shankar, Akshitha" userId="90b813a1-1e71-4ca4-a3f5-fe2dffde91fb" providerId="ADAL" clId="{85F1427D-9C69-4E32-98C3-D540AEA03AED}" dt="2023-10-04T21:51:10.396" v="5611" actId="478"/>
          <ac:spMkLst>
            <pc:docMk/>
            <pc:sldMk cId="593891130" sldId="257"/>
            <ac:spMk id="21" creationId="{4577B36B-5732-C2AD-8695-799F9ECD5FCC}"/>
          </ac:spMkLst>
        </pc:spChg>
        <pc:spChg chg="mod">
          <ac:chgData name="Shankar, Akshitha" userId="90b813a1-1e71-4ca4-a3f5-fe2dffde91fb" providerId="ADAL" clId="{85F1427D-9C69-4E32-98C3-D540AEA03AED}" dt="2023-10-04T21:53:25.485" v="5642" actId="1076"/>
          <ac:spMkLst>
            <pc:docMk/>
            <pc:sldMk cId="593891130" sldId="257"/>
            <ac:spMk id="22" creationId="{2F3D72D7-0569-7F62-D10A-F4A4B19152F8}"/>
          </ac:spMkLst>
        </pc:spChg>
        <pc:spChg chg="del">
          <ac:chgData name="Shankar, Akshitha" userId="90b813a1-1e71-4ca4-a3f5-fe2dffde91fb" providerId="ADAL" clId="{85F1427D-9C69-4E32-98C3-D540AEA03AED}" dt="2023-10-04T21:52:02.084" v="5623" actId="478"/>
          <ac:spMkLst>
            <pc:docMk/>
            <pc:sldMk cId="593891130" sldId="257"/>
            <ac:spMk id="23" creationId="{795342B5-D340-2E02-506E-B8430F27F2B1}"/>
          </ac:spMkLst>
        </pc:spChg>
        <pc:grpChg chg="mod">
          <ac:chgData name="Shankar, Akshitha" userId="90b813a1-1e71-4ca4-a3f5-fe2dffde91fb" providerId="ADAL" clId="{85F1427D-9C69-4E32-98C3-D540AEA03AED}" dt="2023-10-04T21:52:57.352" v="5637" actId="14100"/>
          <ac:grpSpMkLst>
            <pc:docMk/>
            <pc:sldMk cId="593891130" sldId="257"/>
            <ac:grpSpMk id="12" creationId="{656B606B-CAEA-6555-7C7A-0F4F30443F59}"/>
          </ac:grpSpMkLst>
        </pc:grpChg>
        <pc:grpChg chg="mod">
          <ac:chgData name="Shankar, Akshitha" userId="90b813a1-1e71-4ca4-a3f5-fe2dffde91fb" providerId="ADAL" clId="{85F1427D-9C69-4E32-98C3-D540AEA03AED}" dt="2023-10-04T21:52:53.493" v="5636" actId="14100"/>
          <ac:grpSpMkLst>
            <pc:docMk/>
            <pc:sldMk cId="593891130" sldId="257"/>
            <ac:grpSpMk id="14" creationId="{086B9E59-32A7-B163-C460-81277FD2E0EC}"/>
          </ac:grpSpMkLst>
        </pc:grpChg>
        <pc:grpChg chg="mod">
          <ac:chgData name="Shankar, Akshitha" userId="90b813a1-1e71-4ca4-a3f5-fe2dffde91fb" providerId="ADAL" clId="{85F1427D-9C69-4E32-98C3-D540AEA03AED}" dt="2023-10-04T21:52:26.095" v="5629" actId="14100"/>
          <ac:grpSpMkLst>
            <pc:docMk/>
            <pc:sldMk cId="593891130" sldId="257"/>
            <ac:grpSpMk id="16" creationId="{A0B845F8-C868-64D7-886D-0602D8D52A77}"/>
          </ac:grpSpMkLst>
        </pc:grpChg>
        <pc:picChg chg="mod">
          <ac:chgData name="Shankar, Akshitha" userId="90b813a1-1e71-4ca4-a3f5-fe2dffde91fb" providerId="ADAL" clId="{85F1427D-9C69-4E32-98C3-D540AEA03AED}" dt="2023-10-04T21:51:56.690" v="5622" actId="207"/>
          <ac:picMkLst>
            <pc:docMk/>
            <pc:sldMk cId="593891130" sldId="257"/>
            <ac:picMk id="24" creationId="{2D0A5FB5-0410-5026-074D-E22E496A0CB7}"/>
          </ac:picMkLst>
        </pc:picChg>
        <pc:picChg chg="mod">
          <ac:chgData name="Shankar, Akshitha" userId="90b813a1-1e71-4ca4-a3f5-fe2dffde91fb" providerId="ADAL" clId="{85F1427D-9C69-4E32-98C3-D540AEA03AED}" dt="2023-10-04T21:51:51.896" v="5620" actId="207"/>
          <ac:picMkLst>
            <pc:docMk/>
            <pc:sldMk cId="593891130" sldId="257"/>
            <ac:picMk id="25" creationId="{0CC516B5-B095-ADA2-2384-B8CFEBC02E98}"/>
          </ac:picMkLst>
        </pc:picChg>
        <pc:picChg chg="mod">
          <ac:chgData name="Shankar, Akshitha" userId="90b813a1-1e71-4ca4-a3f5-fe2dffde91fb" providerId="ADAL" clId="{85F1427D-9C69-4E32-98C3-D540AEA03AED}" dt="2023-10-04T21:51:24.976" v="5615" actId="207"/>
          <ac:picMkLst>
            <pc:docMk/>
            <pc:sldMk cId="593891130" sldId="257"/>
            <ac:picMk id="26" creationId="{28830499-64A0-56B3-E68A-8A13E1E553AD}"/>
          </ac:picMkLst>
        </pc:picChg>
      </pc:sldChg>
      <pc:sldChg chg="addSp delSp modSp mod ord modNotesTx">
        <pc:chgData name="Shankar, Akshitha" userId="90b813a1-1e71-4ca4-a3f5-fe2dffde91fb" providerId="ADAL" clId="{85F1427D-9C69-4E32-98C3-D540AEA03AED}" dt="2023-10-05T04:08:58.937" v="8536" actId="1076"/>
        <pc:sldMkLst>
          <pc:docMk/>
          <pc:sldMk cId="3807357534" sldId="258"/>
        </pc:sldMkLst>
        <pc:spChg chg="mod">
          <ac:chgData name="Shankar, Akshitha" userId="90b813a1-1e71-4ca4-a3f5-fe2dffde91fb" providerId="ADAL" clId="{85F1427D-9C69-4E32-98C3-D540AEA03AED}" dt="2023-10-05T04:08:58.937" v="8536" actId="1076"/>
          <ac:spMkLst>
            <pc:docMk/>
            <pc:sldMk cId="3807357534" sldId="258"/>
            <ac:spMk id="2" creationId="{66D4E8D1-006F-4DBC-1AFB-03AD335BB3D8}"/>
          </ac:spMkLst>
        </pc:spChg>
        <pc:spChg chg="mod">
          <ac:chgData name="Shankar, Akshitha" userId="90b813a1-1e71-4ca4-a3f5-fe2dffde91fb" providerId="ADAL" clId="{85F1427D-9C69-4E32-98C3-D540AEA03AED}" dt="2023-10-01T22:04:37.582" v="3347" actId="2711"/>
          <ac:spMkLst>
            <pc:docMk/>
            <pc:sldMk cId="3807357534" sldId="258"/>
            <ac:spMk id="3" creationId="{185C0F46-8C60-AE29-B033-449873FFE261}"/>
          </ac:spMkLst>
        </pc:spChg>
        <pc:spChg chg="add del">
          <ac:chgData name="Shankar, Akshitha" userId="90b813a1-1e71-4ca4-a3f5-fe2dffde91fb" providerId="ADAL" clId="{85F1427D-9C69-4E32-98C3-D540AEA03AED}" dt="2023-09-30T22:55:38.649" v="1750" actId="11529"/>
          <ac:spMkLst>
            <pc:docMk/>
            <pc:sldMk cId="3807357534" sldId="258"/>
            <ac:spMk id="5" creationId="{1C5D00B9-AB6A-C8A6-368B-129C8773BDE8}"/>
          </ac:spMkLst>
        </pc:spChg>
        <pc:spChg chg="add del mod">
          <ac:chgData name="Shankar, Akshitha" userId="90b813a1-1e71-4ca4-a3f5-fe2dffde91fb" providerId="ADAL" clId="{85F1427D-9C69-4E32-98C3-D540AEA03AED}" dt="2023-10-04T20:30:12.296" v="5033" actId="478"/>
          <ac:spMkLst>
            <pc:docMk/>
            <pc:sldMk cId="3807357534" sldId="258"/>
            <ac:spMk id="5" creationId="{C5CB9E15-CC65-062F-3A5A-ED31A2570CF1}"/>
          </ac:spMkLst>
        </pc:spChg>
        <pc:spChg chg="add del mod">
          <ac:chgData name="Shankar, Akshitha" userId="90b813a1-1e71-4ca4-a3f5-fe2dffde91fb" providerId="ADAL" clId="{85F1427D-9C69-4E32-98C3-D540AEA03AED}" dt="2023-10-04T20:30:14.735" v="5034" actId="478"/>
          <ac:spMkLst>
            <pc:docMk/>
            <pc:sldMk cId="3807357534" sldId="258"/>
            <ac:spMk id="6" creationId="{36B6BDF3-05BB-7855-8D60-8CFA2940A625}"/>
          </ac:spMkLst>
        </pc:spChg>
        <pc:spChg chg="add del mod">
          <ac:chgData name="Shankar, Akshitha" userId="90b813a1-1e71-4ca4-a3f5-fe2dffde91fb" providerId="ADAL" clId="{85F1427D-9C69-4E32-98C3-D540AEA03AED}" dt="2023-09-30T23:24:10.927" v="2538" actId="478"/>
          <ac:spMkLst>
            <pc:docMk/>
            <pc:sldMk cId="3807357534" sldId="258"/>
            <ac:spMk id="6" creationId="{F774897D-BEE3-57ED-9E7D-6D4C63931ACE}"/>
          </ac:spMkLst>
        </pc:spChg>
        <pc:spChg chg="add mod topLvl">
          <ac:chgData name="Shankar, Akshitha" userId="90b813a1-1e71-4ca4-a3f5-fe2dffde91fb" providerId="ADAL" clId="{85F1427D-9C69-4E32-98C3-D540AEA03AED}" dt="2023-10-04T20:33:50.653" v="5082" actId="1076"/>
          <ac:spMkLst>
            <pc:docMk/>
            <pc:sldMk cId="3807357534" sldId="258"/>
            <ac:spMk id="8" creationId="{C7FD23FA-DE0C-2C77-17CD-FE60C5103489}"/>
          </ac:spMkLst>
        </pc:spChg>
        <pc:spChg chg="del mod">
          <ac:chgData name="Shankar, Akshitha" userId="90b813a1-1e71-4ca4-a3f5-fe2dffde91fb" providerId="ADAL" clId="{85F1427D-9C69-4E32-98C3-D540AEA03AED}" dt="2023-09-30T23:38:55.730" v="2719" actId="478"/>
          <ac:spMkLst>
            <pc:docMk/>
            <pc:sldMk cId="3807357534" sldId="258"/>
            <ac:spMk id="9" creationId="{36A95ED0-7BCD-307C-AA15-5F915B5847E1}"/>
          </ac:spMkLst>
        </pc:spChg>
        <pc:spChg chg="add mod">
          <ac:chgData name="Shankar, Akshitha" userId="90b813a1-1e71-4ca4-a3f5-fe2dffde91fb" providerId="ADAL" clId="{85F1427D-9C69-4E32-98C3-D540AEA03AED}" dt="2023-10-04T20:32:08.384" v="5070" actId="1076"/>
          <ac:spMkLst>
            <pc:docMk/>
            <pc:sldMk cId="3807357534" sldId="258"/>
            <ac:spMk id="10" creationId="{2623D22E-CCF7-F08F-38BE-16D567EAB531}"/>
          </ac:spMkLst>
        </pc:spChg>
        <pc:spChg chg="add mod">
          <ac:chgData name="Shankar, Akshitha" userId="90b813a1-1e71-4ca4-a3f5-fe2dffde91fb" providerId="ADAL" clId="{85F1427D-9C69-4E32-98C3-D540AEA03AED}" dt="2023-10-04T20:33:41.453" v="5081" actId="1076"/>
          <ac:spMkLst>
            <pc:docMk/>
            <pc:sldMk cId="3807357534" sldId="258"/>
            <ac:spMk id="11" creationId="{04FFC393-6C69-517C-7391-7A63B1329E82}"/>
          </ac:spMkLst>
        </pc:spChg>
        <pc:spChg chg="add del mod topLvl">
          <ac:chgData name="Shankar, Akshitha" userId="90b813a1-1e71-4ca4-a3f5-fe2dffde91fb" providerId="ADAL" clId="{85F1427D-9C69-4E32-98C3-D540AEA03AED}" dt="2023-10-04T20:32:01.542" v="5069" actId="478"/>
          <ac:spMkLst>
            <pc:docMk/>
            <pc:sldMk cId="3807357534" sldId="258"/>
            <ac:spMk id="12" creationId="{D931EC9C-D3D5-4E0B-AE2D-40B1B603DEB7}"/>
          </ac:spMkLst>
        </pc:spChg>
        <pc:spChg chg="add mod topLvl">
          <ac:chgData name="Shankar, Akshitha" userId="90b813a1-1e71-4ca4-a3f5-fe2dffde91fb" providerId="ADAL" clId="{85F1427D-9C69-4E32-98C3-D540AEA03AED}" dt="2023-10-04T20:34:12.997" v="5087" actId="1076"/>
          <ac:spMkLst>
            <pc:docMk/>
            <pc:sldMk cId="3807357534" sldId="258"/>
            <ac:spMk id="13" creationId="{E5FB7515-BCDC-2407-12BB-366F04AF80B1}"/>
          </ac:spMkLst>
        </pc:spChg>
        <pc:spChg chg="add mod">
          <ac:chgData name="Shankar, Akshitha" userId="90b813a1-1e71-4ca4-a3f5-fe2dffde91fb" providerId="ADAL" clId="{85F1427D-9C69-4E32-98C3-D540AEA03AED}" dt="2023-10-04T20:34:32.925" v="5089" actId="2711"/>
          <ac:spMkLst>
            <pc:docMk/>
            <pc:sldMk cId="3807357534" sldId="258"/>
            <ac:spMk id="14" creationId="{0F5E45BE-8220-66ED-A1B6-42C7B0834BCA}"/>
          </ac:spMkLst>
        </pc:spChg>
        <pc:spChg chg="add mod topLvl">
          <ac:chgData name="Shankar, Akshitha" userId="90b813a1-1e71-4ca4-a3f5-fe2dffde91fb" providerId="ADAL" clId="{85F1427D-9C69-4E32-98C3-D540AEA03AED}" dt="2023-10-04T20:33:21.770" v="5079" actId="1076"/>
          <ac:spMkLst>
            <pc:docMk/>
            <pc:sldMk cId="3807357534" sldId="258"/>
            <ac:spMk id="15" creationId="{96A96683-334C-F975-48CB-2EDD7C77419C}"/>
          </ac:spMkLst>
        </pc:spChg>
        <pc:grpChg chg="add del mod">
          <ac:chgData name="Shankar, Akshitha" userId="90b813a1-1e71-4ca4-a3f5-fe2dffde91fb" providerId="ADAL" clId="{85F1427D-9C69-4E32-98C3-D540AEA03AED}" dt="2023-10-04T20:32:01.542" v="5069" actId="478"/>
          <ac:grpSpMkLst>
            <pc:docMk/>
            <pc:sldMk cId="3807357534" sldId="258"/>
            <ac:grpSpMk id="7" creationId="{D4251C10-683F-9809-A3B5-FD3E67E11ECD}"/>
          </ac:grpSpMkLst>
        </pc:grpChg>
        <pc:grpChg chg="add del mod">
          <ac:chgData name="Shankar, Akshitha" userId="90b813a1-1e71-4ca4-a3f5-fe2dffde91fb" providerId="ADAL" clId="{85F1427D-9C69-4E32-98C3-D540AEA03AED}" dt="2023-10-04T20:32:27.643" v="5072" actId="165"/>
          <ac:grpSpMkLst>
            <pc:docMk/>
            <pc:sldMk cId="3807357534" sldId="258"/>
            <ac:grpSpMk id="9" creationId="{60B4F900-1FBB-8609-E456-9C9E1661C812}"/>
          </ac:grpSpMkLst>
        </pc:grpChg>
        <pc:picChg chg="mod">
          <ac:chgData name="Shankar, Akshitha" userId="90b813a1-1e71-4ca4-a3f5-fe2dffde91fb" providerId="ADAL" clId="{85F1427D-9C69-4E32-98C3-D540AEA03AED}" dt="2023-10-01T22:04:37.582" v="3347" actId="2711"/>
          <ac:picMkLst>
            <pc:docMk/>
            <pc:sldMk cId="3807357534" sldId="258"/>
            <ac:picMk id="4" creationId="{255F8CE0-7134-45EC-3155-325E98DFE21E}"/>
          </ac:picMkLst>
        </pc:picChg>
      </pc:sldChg>
      <pc:sldChg chg="addSp delSp modSp mod">
        <pc:chgData name="Shankar, Akshitha" userId="90b813a1-1e71-4ca4-a3f5-fe2dffde91fb" providerId="ADAL" clId="{85F1427D-9C69-4E32-98C3-D540AEA03AED}" dt="2023-10-05T22:43:37.805" v="9043" actId="1076"/>
        <pc:sldMkLst>
          <pc:docMk/>
          <pc:sldMk cId="4142269290" sldId="259"/>
        </pc:sldMkLst>
        <pc:spChg chg="mod">
          <ac:chgData name="Shankar, Akshitha" userId="90b813a1-1e71-4ca4-a3f5-fe2dffde91fb" providerId="ADAL" clId="{85F1427D-9C69-4E32-98C3-D540AEA03AED}" dt="2023-10-05T21:17:25.444" v="8997" actId="1076"/>
          <ac:spMkLst>
            <pc:docMk/>
            <pc:sldMk cId="4142269290" sldId="259"/>
            <ac:spMk id="2" creationId="{28FC9593-62AA-6148-7F83-A3ACE606ABD8}"/>
          </ac:spMkLst>
        </pc:spChg>
        <pc:spChg chg="mod">
          <ac:chgData name="Shankar, Akshitha" userId="90b813a1-1e71-4ca4-a3f5-fe2dffde91fb" providerId="ADAL" clId="{85F1427D-9C69-4E32-98C3-D540AEA03AED}" dt="2023-10-05T22:09:42.322" v="9035" actId="255"/>
          <ac:spMkLst>
            <pc:docMk/>
            <pc:sldMk cId="4142269290" sldId="259"/>
            <ac:spMk id="5" creationId="{4CE6FA44-AB10-89BD-8755-8E7F5A224FBB}"/>
          </ac:spMkLst>
        </pc:spChg>
        <pc:spChg chg="mod">
          <ac:chgData name="Shankar, Akshitha" userId="90b813a1-1e71-4ca4-a3f5-fe2dffde91fb" providerId="ADAL" clId="{85F1427D-9C69-4E32-98C3-D540AEA03AED}" dt="2023-10-05T22:09:42.322" v="9035" actId="255"/>
          <ac:spMkLst>
            <pc:docMk/>
            <pc:sldMk cId="4142269290" sldId="259"/>
            <ac:spMk id="6" creationId="{C5EA8708-96DB-80DC-9EB4-56DB6A6A57C5}"/>
          </ac:spMkLst>
        </pc:spChg>
        <pc:spChg chg="mod">
          <ac:chgData name="Shankar, Akshitha" userId="90b813a1-1e71-4ca4-a3f5-fe2dffde91fb" providerId="ADAL" clId="{85F1427D-9C69-4E32-98C3-D540AEA03AED}" dt="2023-10-04T22:03:08.009" v="5722" actId="164"/>
          <ac:spMkLst>
            <pc:docMk/>
            <pc:sldMk cId="4142269290" sldId="259"/>
            <ac:spMk id="7" creationId="{09D724C8-2D0D-75C3-9D0C-73FCFAF0E3E7}"/>
          </ac:spMkLst>
        </pc:spChg>
        <pc:spChg chg="mod">
          <ac:chgData name="Shankar, Akshitha" userId="90b813a1-1e71-4ca4-a3f5-fe2dffde91fb" providerId="ADAL" clId="{85F1427D-9C69-4E32-98C3-D540AEA03AED}" dt="2023-10-05T22:09:42.322" v="9035" actId="255"/>
          <ac:spMkLst>
            <pc:docMk/>
            <pc:sldMk cId="4142269290" sldId="259"/>
            <ac:spMk id="8" creationId="{4494F95B-B62F-6052-028D-1AF101DDD245}"/>
          </ac:spMkLst>
        </pc:spChg>
        <pc:spChg chg="mod">
          <ac:chgData name="Shankar, Akshitha" userId="90b813a1-1e71-4ca4-a3f5-fe2dffde91fb" providerId="ADAL" clId="{85F1427D-9C69-4E32-98C3-D540AEA03AED}" dt="2023-10-05T22:09:42.322" v="9035" actId="255"/>
          <ac:spMkLst>
            <pc:docMk/>
            <pc:sldMk cId="4142269290" sldId="259"/>
            <ac:spMk id="9" creationId="{78BEF740-C3B1-B129-A612-B4FD63B4FE8A}"/>
          </ac:spMkLst>
        </pc:spChg>
        <pc:spChg chg="mod topLvl">
          <ac:chgData name="Shankar, Akshitha" userId="90b813a1-1e71-4ca4-a3f5-fe2dffde91fb" providerId="ADAL" clId="{85F1427D-9C69-4E32-98C3-D540AEA03AED}" dt="2023-10-04T22:04:23.674" v="5732" actId="14100"/>
          <ac:spMkLst>
            <pc:docMk/>
            <pc:sldMk cId="4142269290" sldId="259"/>
            <ac:spMk id="15" creationId="{8F407503-9522-6CE9-662C-B308646D699D}"/>
          </ac:spMkLst>
        </pc:spChg>
        <pc:spChg chg="mod">
          <ac:chgData name="Shankar, Akshitha" userId="90b813a1-1e71-4ca4-a3f5-fe2dffde91fb" providerId="ADAL" clId="{85F1427D-9C69-4E32-98C3-D540AEA03AED}" dt="2023-10-05T22:43:37.805" v="9043" actId="1076"/>
          <ac:spMkLst>
            <pc:docMk/>
            <pc:sldMk cId="4142269290" sldId="259"/>
            <ac:spMk id="16" creationId="{C188204F-D7F5-9B82-CDAB-87DCAA1DBB4B}"/>
          </ac:spMkLst>
        </pc:spChg>
        <pc:spChg chg="mod">
          <ac:chgData name="Shankar, Akshitha" userId="90b813a1-1e71-4ca4-a3f5-fe2dffde91fb" providerId="ADAL" clId="{85F1427D-9C69-4E32-98C3-D540AEA03AED}" dt="2023-10-04T22:04:05.737" v="5729" actId="1076"/>
          <ac:spMkLst>
            <pc:docMk/>
            <pc:sldMk cId="4142269290" sldId="259"/>
            <ac:spMk id="25" creationId="{F4057911-261B-2E2E-C8E0-74E2A954D547}"/>
          </ac:spMkLst>
        </pc:spChg>
        <pc:spChg chg="mod">
          <ac:chgData name="Shankar, Akshitha" userId="90b813a1-1e71-4ca4-a3f5-fe2dffde91fb" providerId="ADAL" clId="{85F1427D-9C69-4E32-98C3-D540AEA03AED}" dt="2023-10-04T22:04:05.737" v="5729" actId="1076"/>
          <ac:spMkLst>
            <pc:docMk/>
            <pc:sldMk cId="4142269290" sldId="259"/>
            <ac:spMk id="27" creationId="{F028D5FC-B75C-74DD-6482-D548835755FB}"/>
          </ac:spMkLst>
        </pc:spChg>
        <pc:spChg chg="mod">
          <ac:chgData name="Shankar, Akshitha" userId="90b813a1-1e71-4ca4-a3f5-fe2dffde91fb" providerId="ADAL" clId="{85F1427D-9C69-4E32-98C3-D540AEA03AED}" dt="2023-10-04T22:04:05.737" v="5729" actId="1076"/>
          <ac:spMkLst>
            <pc:docMk/>
            <pc:sldMk cId="4142269290" sldId="259"/>
            <ac:spMk id="28" creationId="{AAD02A6A-793A-036F-C3C3-BFE217D129CE}"/>
          </ac:spMkLst>
        </pc:spChg>
        <pc:spChg chg="mod">
          <ac:chgData name="Shankar, Akshitha" userId="90b813a1-1e71-4ca4-a3f5-fe2dffde91fb" providerId="ADAL" clId="{85F1427D-9C69-4E32-98C3-D540AEA03AED}" dt="2023-10-05T21:19:44.685" v="9034" actId="20577"/>
          <ac:spMkLst>
            <pc:docMk/>
            <pc:sldMk cId="4142269290" sldId="259"/>
            <ac:spMk id="29" creationId="{31E8839D-536D-AA58-06C3-C531653F410C}"/>
          </ac:spMkLst>
        </pc:spChg>
        <pc:spChg chg="add">
          <ac:chgData name="Shankar, Akshitha" userId="90b813a1-1e71-4ca4-a3f5-fe2dffde91fb" providerId="ADAL" clId="{85F1427D-9C69-4E32-98C3-D540AEA03AED}" dt="2023-10-04T21:48:36.438" v="5604" actId="11529"/>
          <ac:spMkLst>
            <pc:docMk/>
            <pc:sldMk cId="4142269290" sldId="259"/>
            <ac:spMk id="72" creationId="{798E270E-E270-48F9-3EBE-BF4E1C8B53C5}"/>
          </ac:spMkLst>
        </pc:spChg>
        <pc:grpChg chg="add mod topLvl">
          <ac:chgData name="Shankar, Akshitha" userId="90b813a1-1e71-4ca4-a3f5-fe2dffde91fb" providerId="ADAL" clId="{85F1427D-9C69-4E32-98C3-D540AEA03AED}" dt="2023-10-04T22:03:50.980" v="5728" actId="165"/>
          <ac:grpSpMkLst>
            <pc:docMk/>
            <pc:sldMk cId="4142269290" sldId="259"/>
            <ac:grpSpMk id="21" creationId="{52EE5AC5-196E-BB72-0D46-D1B2C3ADCF60}"/>
          </ac:grpSpMkLst>
        </pc:grpChg>
        <pc:grpChg chg="add del mod">
          <ac:chgData name="Shankar, Akshitha" userId="90b813a1-1e71-4ca4-a3f5-fe2dffde91fb" providerId="ADAL" clId="{85F1427D-9C69-4E32-98C3-D540AEA03AED}" dt="2023-10-04T22:03:50.980" v="5728" actId="165"/>
          <ac:grpSpMkLst>
            <pc:docMk/>
            <pc:sldMk cId="4142269290" sldId="259"/>
            <ac:grpSpMk id="22" creationId="{D9157062-AE05-56F2-11D0-2B0410AF5E08}"/>
          </ac:grpSpMkLst>
        </pc:grpChg>
        <pc:grpChg chg="add mod">
          <ac:chgData name="Shankar, Akshitha" userId="90b813a1-1e71-4ca4-a3f5-fe2dffde91fb" providerId="ADAL" clId="{85F1427D-9C69-4E32-98C3-D540AEA03AED}" dt="2023-10-05T22:10:10.259" v="9039" actId="1076"/>
          <ac:grpSpMkLst>
            <pc:docMk/>
            <pc:sldMk cId="4142269290" sldId="259"/>
            <ac:grpSpMk id="23" creationId="{ED95CABF-880E-6421-EDD3-57F571A5B563}"/>
          </ac:grpSpMkLst>
        </pc:grpChg>
        <pc:grpChg chg="add mod">
          <ac:chgData name="Shankar, Akshitha" userId="90b813a1-1e71-4ca4-a3f5-fe2dffde91fb" providerId="ADAL" clId="{85F1427D-9C69-4E32-98C3-D540AEA03AED}" dt="2023-10-01T23:03:39.877" v="4370" actId="164"/>
          <ac:grpSpMkLst>
            <pc:docMk/>
            <pc:sldMk cId="4142269290" sldId="259"/>
            <ac:grpSpMk id="25" creationId="{90F6ED18-9E0E-DCE1-D6E1-79737A7B1FFA}"/>
          </ac:grpSpMkLst>
        </pc:grpChg>
        <pc:grpChg chg="add mod">
          <ac:chgData name="Shankar, Akshitha" userId="90b813a1-1e71-4ca4-a3f5-fe2dffde91fb" providerId="ADAL" clId="{85F1427D-9C69-4E32-98C3-D540AEA03AED}" dt="2023-10-04T21:46:41.368" v="5590" actId="1076"/>
          <ac:grpSpMkLst>
            <pc:docMk/>
            <pc:sldMk cId="4142269290" sldId="259"/>
            <ac:grpSpMk id="26" creationId="{7EC3DE20-EC17-8A57-6C0D-10074C80241C}"/>
          </ac:grpSpMkLst>
        </pc:grpChg>
        <pc:cxnChg chg="mod">
          <ac:chgData name="Shankar, Akshitha" userId="90b813a1-1e71-4ca4-a3f5-fe2dffde91fb" providerId="ADAL" clId="{85F1427D-9C69-4E32-98C3-D540AEA03AED}" dt="2023-10-01T23:03:42.802" v="4371" actId="164"/>
          <ac:cxnSpMkLst>
            <pc:docMk/>
            <pc:sldMk cId="4142269290" sldId="259"/>
            <ac:cxnSpMk id="10" creationId="{8F270D7F-A95A-CFF0-2BB8-E6A0B366296C}"/>
          </ac:cxnSpMkLst>
        </pc:cxnChg>
        <pc:cxnChg chg="mod">
          <ac:chgData name="Shankar, Akshitha" userId="90b813a1-1e71-4ca4-a3f5-fe2dffde91fb" providerId="ADAL" clId="{85F1427D-9C69-4E32-98C3-D540AEA03AED}" dt="2023-10-01T23:03:42.802" v="4371" actId="164"/>
          <ac:cxnSpMkLst>
            <pc:docMk/>
            <pc:sldMk cId="4142269290" sldId="259"/>
            <ac:cxnSpMk id="11" creationId="{02C2BFE4-A1B5-93B0-EDC8-001C4A721232}"/>
          </ac:cxnSpMkLst>
        </pc:cxnChg>
        <pc:cxnChg chg="add mod">
          <ac:chgData name="Shankar, Akshitha" userId="90b813a1-1e71-4ca4-a3f5-fe2dffde91fb" providerId="ADAL" clId="{85F1427D-9C69-4E32-98C3-D540AEA03AED}" dt="2023-10-05T20:23:09.526" v="8647" actId="1076"/>
          <ac:cxnSpMkLst>
            <pc:docMk/>
            <pc:sldMk cId="4142269290" sldId="259"/>
            <ac:cxnSpMk id="11" creationId="{D2374CD1-D3F7-3742-2F1B-AF84AFD4EF5F}"/>
          </ac:cxnSpMkLst>
        </pc:cxnChg>
        <pc:cxnChg chg="mod">
          <ac:chgData name="Shankar, Akshitha" userId="90b813a1-1e71-4ca4-a3f5-fe2dffde91fb" providerId="ADAL" clId="{85F1427D-9C69-4E32-98C3-D540AEA03AED}" dt="2023-10-01T23:03:42.802" v="4371" actId="164"/>
          <ac:cxnSpMkLst>
            <pc:docMk/>
            <pc:sldMk cId="4142269290" sldId="259"/>
            <ac:cxnSpMk id="12" creationId="{F2BC0925-099A-2B6C-3AEB-09D828B204F6}"/>
          </ac:cxnSpMkLst>
        </pc:cxnChg>
        <pc:cxnChg chg="mod">
          <ac:chgData name="Shankar, Akshitha" userId="90b813a1-1e71-4ca4-a3f5-fe2dffde91fb" providerId="ADAL" clId="{85F1427D-9C69-4E32-98C3-D540AEA03AED}" dt="2023-10-01T23:03:42.802" v="4371" actId="164"/>
          <ac:cxnSpMkLst>
            <pc:docMk/>
            <pc:sldMk cId="4142269290" sldId="259"/>
            <ac:cxnSpMk id="13" creationId="{72C6EC5C-2A3E-8087-041B-7F236A64EE3A}"/>
          </ac:cxnSpMkLst>
        </pc:cxnChg>
        <pc:cxnChg chg="mod">
          <ac:chgData name="Shankar, Akshitha" userId="90b813a1-1e71-4ca4-a3f5-fe2dffde91fb" providerId="ADAL" clId="{85F1427D-9C69-4E32-98C3-D540AEA03AED}" dt="2023-10-01T23:03:42.802" v="4371" actId="164"/>
          <ac:cxnSpMkLst>
            <pc:docMk/>
            <pc:sldMk cId="4142269290" sldId="259"/>
            <ac:cxnSpMk id="14" creationId="{5FBCA046-B815-2960-B2CF-26EF77073AB0}"/>
          </ac:cxnSpMkLst>
        </pc:cxnChg>
        <pc:cxnChg chg="mod">
          <ac:chgData name="Shankar, Akshitha" userId="90b813a1-1e71-4ca4-a3f5-fe2dffde91fb" providerId="ADAL" clId="{85F1427D-9C69-4E32-98C3-D540AEA03AED}" dt="2023-10-04T22:04:05.737" v="5729" actId="1076"/>
          <ac:cxnSpMkLst>
            <pc:docMk/>
            <pc:sldMk cId="4142269290" sldId="259"/>
            <ac:cxnSpMk id="31" creationId="{2DD59049-62BA-4874-624A-9B0BB805DAA4}"/>
          </ac:cxnSpMkLst>
        </pc:cxnChg>
        <pc:cxnChg chg="mod">
          <ac:chgData name="Shankar, Akshitha" userId="90b813a1-1e71-4ca4-a3f5-fe2dffde91fb" providerId="ADAL" clId="{85F1427D-9C69-4E32-98C3-D540AEA03AED}" dt="2023-10-04T22:04:05.737" v="5729" actId="1076"/>
          <ac:cxnSpMkLst>
            <pc:docMk/>
            <pc:sldMk cId="4142269290" sldId="259"/>
            <ac:cxnSpMk id="32" creationId="{DB80B401-D013-8C59-1CAF-D49D43479F4F}"/>
          </ac:cxnSpMkLst>
        </pc:cxnChg>
        <pc:cxnChg chg="mod">
          <ac:chgData name="Shankar, Akshitha" userId="90b813a1-1e71-4ca4-a3f5-fe2dffde91fb" providerId="ADAL" clId="{85F1427D-9C69-4E32-98C3-D540AEA03AED}" dt="2023-10-04T22:04:05.737" v="5729" actId="1076"/>
          <ac:cxnSpMkLst>
            <pc:docMk/>
            <pc:sldMk cId="4142269290" sldId="259"/>
            <ac:cxnSpMk id="42" creationId="{FB9C01ED-92AC-466E-37EE-AC09597343B8}"/>
          </ac:cxnSpMkLst>
        </pc:cxnChg>
        <pc:cxnChg chg="mod">
          <ac:chgData name="Shankar, Akshitha" userId="90b813a1-1e71-4ca4-a3f5-fe2dffde91fb" providerId="ADAL" clId="{85F1427D-9C69-4E32-98C3-D540AEA03AED}" dt="2023-10-04T22:03:08.009" v="5722" actId="164"/>
          <ac:cxnSpMkLst>
            <pc:docMk/>
            <pc:sldMk cId="4142269290" sldId="259"/>
            <ac:cxnSpMk id="110" creationId="{2EFE0773-5D25-0C53-15EB-ABF054B1606F}"/>
          </ac:cxnSpMkLst>
        </pc:cxnChg>
        <pc:cxnChg chg="mod">
          <ac:chgData name="Shankar, Akshitha" userId="90b813a1-1e71-4ca4-a3f5-fe2dffde91fb" providerId="ADAL" clId="{85F1427D-9C69-4E32-98C3-D540AEA03AED}" dt="2023-10-04T22:03:08.009" v="5722" actId="164"/>
          <ac:cxnSpMkLst>
            <pc:docMk/>
            <pc:sldMk cId="4142269290" sldId="259"/>
            <ac:cxnSpMk id="113" creationId="{4D14A326-E0CA-ABB9-EDBD-4130283DA9F1}"/>
          </ac:cxnSpMkLst>
        </pc:cxnChg>
        <pc:cxnChg chg="mod">
          <ac:chgData name="Shankar, Akshitha" userId="90b813a1-1e71-4ca4-a3f5-fe2dffde91fb" providerId="ADAL" clId="{85F1427D-9C69-4E32-98C3-D540AEA03AED}" dt="2023-10-04T22:03:08.009" v="5722" actId="164"/>
          <ac:cxnSpMkLst>
            <pc:docMk/>
            <pc:sldMk cId="4142269290" sldId="259"/>
            <ac:cxnSpMk id="116" creationId="{32C7705D-F569-EA78-BF94-026CBFE26400}"/>
          </ac:cxnSpMkLst>
        </pc:cxnChg>
        <pc:cxnChg chg="mod">
          <ac:chgData name="Shankar, Akshitha" userId="90b813a1-1e71-4ca4-a3f5-fe2dffde91fb" providerId="ADAL" clId="{85F1427D-9C69-4E32-98C3-D540AEA03AED}" dt="2023-10-04T22:03:08.009" v="5722" actId="164"/>
          <ac:cxnSpMkLst>
            <pc:docMk/>
            <pc:sldMk cId="4142269290" sldId="259"/>
            <ac:cxnSpMk id="119" creationId="{1B482F0E-2A80-D940-E4E5-3E931D485333}"/>
          </ac:cxnSpMkLst>
        </pc:cxnChg>
        <pc:cxnChg chg="mod">
          <ac:chgData name="Shankar, Akshitha" userId="90b813a1-1e71-4ca4-a3f5-fe2dffde91fb" providerId="ADAL" clId="{85F1427D-9C69-4E32-98C3-D540AEA03AED}" dt="2023-10-04T22:03:08.009" v="5722" actId="164"/>
          <ac:cxnSpMkLst>
            <pc:docMk/>
            <pc:sldMk cId="4142269290" sldId="259"/>
            <ac:cxnSpMk id="132" creationId="{7171E1C0-7324-0783-19B3-96314B67DC4A}"/>
          </ac:cxnSpMkLst>
        </pc:cxnChg>
      </pc:sldChg>
      <pc:sldChg chg="modSp mod">
        <pc:chgData name="Shankar, Akshitha" userId="90b813a1-1e71-4ca4-a3f5-fe2dffde91fb" providerId="ADAL" clId="{85F1427D-9C69-4E32-98C3-D540AEA03AED}" dt="2023-10-05T00:38:06.780" v="5765" actId="207"/>
        <pc:sldMkLst>
          <pc:docMk/>
          <pc:sldMk cId="63455550" sldId="260"/>
        </pc:sldMkLst>
        <pc:spChg chg="mod">
          <ac:chgData name="Shankar, Akshitha" userId="90b813a1-1e71-4ca4-a3f5-fe2dffde91fb" providerId="ADAL" clId="{85F1427D-9C69-4E32-98C3-D540AEA03AED}" dt="2023-10-05T00:37:40.637" v="5762" actId="242"/>
          <ac:spMkLst>
            <pc:docMk/>
            <pc:sldMk cId="63455550" sldId="260"/>
            <ac:spMk id="21" creationId="{73969733-396D-1DCE-2B2B-E26DC11E5B3C}"/>
          </ac:spMkLst>
        </pc:spChg>
        <pc:graphicFrameChg chg="mod modGraphic">
          <ac:chgData name="Shankar, Akshitha" userId="90b813a1-1e71-4ca4-a3f5-fe2dffde91fb" providerId="ADAL" clId="{85F1427D-9C69-4E32-98C3-D540AEA03AED}" dt="2023-10-05T00:38:06.780" v="5765" actId="207"/>
          <ac:graphicFrameMkLst>
            <pc:docMk/>
            <pc:sldMk cId="63455550" sldId="260"/>
            <ac:graphicFrameMk id="22" creationId="{21DBEB4B-D13C-E3A2-D6B8-EFB7AC3D0E7A}"/>
          </ac:graphicFrameMkLst>
        </pc:graphicFrameChg>
        <pc:graphicFrameChg chg="mod modGraphic">
          <ac:chgData name="Shankar, Akshitha" userId="90b813a1-1e71-4ca4-a3f5-fe2dffde91fb" providerId="ADAL" clId="{85F1427D-9C69-4E32-98C3-D540AEA03AED}" dt="2023-10-05T00:37:22.757" v="5758" actId="1076"/>
          <ac:graphicFrameMkLst>
            <pc:docMk/>
            <pc:sldMk cId="63455550" sldId="260"/>
            <ac:graphicFrameMk id="23" creationId="{42B0B5D0-4FE3-CCB9-A18A-38CDFF976D5D}"/>
          </ac:graphicFrameMkLst>
        </pc:graphicFrameChg>
      </pc:sldChg>
      <pc:sldChg chg="addSp modSp mod modNotesTx">
        <pc:chgData name="Shankar, Akshitha" userId="90b813a1-1e71-4ca4-a3f5-fe2dffde91fb" providerId="ADAL" clId="{85F1427D-9C69-4E32-98C3-D540AEA03AED}" dt="2023-10-01T22:28:48.803" v="3722" actId="1076"/>
        <pc:sldMkLst>
          <pc:docMk/>
          <pc:sldMk cId="2309101095" sldId="261"/>
        </pc:sldMkLst>
        <pc:spChg chg="add mod">
          <ac:chgData name="Shankar, Akshitha" userId="90b813a1-1e71-4ca4-a3f5-fe2dffde91fb" providerId="ADAL" clId="{85F1427D-9C69-4E32-98C3-D540AEA03AED}" dt="2023-10-01T22:28:08.219" v="3721" actId="113"/>
          <ac:spMkLst>
            <pc:docMk/>
            <pc:sldMk cId="2309101095" sldId="261"/>
            <ac:spMk id="5" creationId="{C47F08AF-82CA-BB91-40AD-89C8FFC47F2B}"/>
          </ac:spMkLst>
        </pc:spChg>
        <pc:spChg chg="add mod">
          <ac:chgData name="Shankar, Akshitha" userId="90b813a1-1e71-4ca4-a3f5-fe2dffde91fb" providerId="ADAL" clId="{85F1427D-9C69-4E32-98C3-D540AEA03AED}" dt="2023-10-01T22:28:48.803" v="3722" actId="1076"/>
          <ac:spMkLst>
            <pc:docMk/>
            <pc:sldMk cId="2309101095" sldId="261"/>
            <ac:spMk id="7" creationId="{6380F20F-38D5-3AAC-6569-A686A474A952}"/>
          </ac:spMkLst>
        </pc:spChg>
        <pc:spChg chg="add mod">
          <ac:chgData name="Shankar, Akshitha" userId="90b813a1-1e71-4ca4-a3f5-fe2dffde91fb" providerId="ADAL" clId="{85F1427D-9C69-4E32-98C3-D540AEA03AED}" dt="2023-10-01T22:20:39.584" v="3467" actId="20577"/>
          <ac:spMkLst>
            <pc:docMk/>
            <pc:sldMk cId="2309101095" sldId="261"/>
            <ac:spMk id="12" creationId="{962D9E1D-692A-B77D-8509-2C16D9C7A180}"/>
          </ac:spMkLst>
        </pc:spChg>
        <pc:spChg chg="add mod">
          <ac:chgData name="Shankar, Akshitha" userId="90b813a1-1e71-4ca4-a3f5-fe2dffde91fb" providerId="ADAL" clId="{85F1427D-9C69-4E32-98C3-D540AEA03AED}" dt="2023-10-01T22:27:10.742" v="3712" actId="12"/>
          <ac:spMkLst>
            <pc:docMk/>
            <pc:sldMk cId="2309101095" sldId="261"/>
            <ac:spMk id="13" creationId="{6D58E8F5-09F0-EC1F-EF56-56B9154EABED}"/>
          </ac:spMkLst>
        </pc:spChg>
        <pc:spChg chg="mod">
          <ac:chgData name="Shankar, Akshitha" userId="90b813a1-1e71-4ca4-a3f5-fe2dffde91fb" providerId="ADAL" clId="{85F1427D-9C69-4E32-98C3-D540AEA03AED}" dt="2023-10-01T22:27:57.139" v="3719" actId="1076"/>
          <ac:spMkLst>
            <pc:docMk/>
            <pc:sldMk cId="2309101095" sldId="261"/>
            <ac:spMk id="15" creationId="{57E5D761-C307-4063-1365-EA3B6BD409CB}"/>
          </ac:spMkLst>
        </pc:spChg>
        <pc:spChg chg="mod">
          <ac:chgData name="Shankar, Akshitha" userId="90b813a1-1e71-4ca4-a3f5-fe2dffde91fb" providerId="ADAL" clId="{85F1427D-9C69-4E32-98C3-D540AEA03AED}" dt="2023-10-01T22:27:48.627" v="3718" actId="1076"/>
          <ac:spMkLst>
            <pc:docMk/>
            <pc:sldMk cId="2309101095" sldId="261"/>
            <ac:spMk id="16" creationId="{1F5FBB5D-ACF7-ACA9-6CFC-3CC40776F29A}"/>
          </ac:spMkLst>
        </pc:spChg>
        <pc:spChg chg="mod">
          <ac:chgData name="Shankar, Akshitha" userId="90b813a1-1e71-4ca4-a3f5-fe2dffde91fb" providerId="ADAL" clId="{85F1427D-9C69-4E32-98C3-D540AEA03AED}" dt="2023-10-01T22:27:48.627" v="3718" actId="1076"/>
          <ac:spMkLst>
            <pc:docMk/>
            <pc:sldMk cId="2309101095" sldId="261"/>
            <ac:spMk id="17" creationId="{8647E3FC-4FFF-283D-1F1A-13E5A9217B9B}"/>
          </ac:spMkLst>
        </pc:spChg>
      </pc:sldChg>
      <pc:sldChg chg="addSp delSp modSp mod">
        <pc:chgData name="Shankar, Akshitha" userId="90b813a1-1e71-4ca4-a3f5-fe2dffde91fb" providerId="ADAL" clId="{85F1427D-9C69-4E32-98C3-D540AEA03AED}" dt="2023-10-05T20:36:40.491" v="8991" actId="1076"/>
        <pc:sldMkLst>
          <pc:docMk/>
          <pc:sldMk cId="3260502031" sldId="262"/>
        </pc:sldMkLst>
        <pc:spChg chg="mod">
          <ac:chgData name="Shankar, Akshitha" userId="90b813a1-1e71-4ca4-a3f5-fe2dffde91fb" providerId="ADAL" clId="{85F1427D-9C69-4E32-98C3-D540AEA03AED}" dt="2023-10-05T20:36:40.491" v="8991" actId="1076"/>
          <ac:spMkLst>
            <pc:docMk/>
            <pc:sldMk cId="3260502031" sldId="262"/>
            <ac:spMk id="2" creationId="{EA4AB654-2B91-0BF6-9EA7-BCDCD4D2D8E7}"/>
          </ac:spMkLst>
        </pc:spChg>
        <pc:spChg chg="mod">
          <ac:chgData name="Shankar, Akshitha" userId="90b813a1-1e71-4ca4-a3f5-fe2dffde91fb" providerId="ADAL" clId="{85F1427D-9C69-4E32-98C3-D540AEA03AED}" dt="2023-10-05T20:35:54.354" v="8968" actId="165"/>
          <ac:spMkLst>
            <pc:docMk/>
            <pc:sldMk cId="3260502031" sldId="262"/>
            <ac:spMk id="9" creationId="{0713E9A2-E5F6-CD61-6143-A308013DE018}"/>
          </ac:spMkLst>
        </pc:spChg>
        <pc:spChg chg="mod">
          <ac:chgData name="Shankar, Akshitha" userId="90b813a1-1e71-4ca4-a3f5-fe2dffde91fb" providerId="ADAL" clId="{85F1427D-9C69-4E32-98C3-D540AEA03AED}" dt="2023-10-05T20:35:54.354" v="8968" actId="165"/>
          <ac:spMkLst>
            <pc:docMk/>
            <pc:sldMk cId="3260502031" sldId="262"/>
            <ac:spMk id="10" creationId="{EAA24EA0-1853-574C-E2A8-6134E38F3AC2}"/>
          </ac:spMkLst>
        </pc:spChg>
        <pc:spChg chg="mod">
          <ac:chgData name="Shankar, Akshitha" userId="90b813a1-1e71-4ca4-a3f5-fe2dffde91fb" providerId="ADAL" clId="{85F1427D-9C69-4E32-98C3-D540AEA03AED}" dt="2023-10-05T20:35:54.354" v="8968" actId="165"/>
          <ac:spMkLst>
            <pc:docMk/>
            <pc:sldMk cId="3260502031" sldId="262"/>
            <ac:spMk id="15" creationId="{CBD213B8-66A2-A45E-8595-5EFA19EBB5BA}"/>
          </ac:spMkLst>
        </pc:spChg>
        <pc:spChg chg="mod">
          <ac:chgData name="Shankar, Akshitha" userId="90b813a1-1e71-4ca4-a3f5-fe2dffde91fb" providerId="ADAL" clId="{85F1427D-9C69-4E32-98C3-D540AEA03AED}" dt="2023-10-05T20:36:03.827" v="8971" actId="1076"/>
          <ac:spMkLst>
            <pc:docMk/>
            <pc:sldMk cId="3260502031" sldId="262"/>
            <ac:spMk id="16" creationId="{04B6D6F0-2494-9BA2-04AE-0CAB4262554C}"/>
          </ac:spMkLst>
        </pc:spChg>
        <pc:spChg chg="mod">
          <ac:chgData name="Shankar, Akshitha" userId="90b813a1-1e71-4ca4-a3f5-fe2dffde91fb" providerId="ADAL" clId="{85F1427D-9C69-4E32-98C3-D540AEA03AED}" dt="2023-10-05T20:35:48.957" v="8967" actId="1076"/>
          <ac:spMkLst>
            <pc:docMk/>
            <pc:sldMk cId="3260502031" sldId="262"/>
            <ac:spMk id="17" creationId="{F7113318-7EBB-3977-CC0A-127B1F47630D}"/>
          </ac:spMkLst>
        </pc:spChg>
        <pc:grpChg chg="add del mod">
          <ac:chgData name="Shankar, Akshitha" userId="90b813a1-1e71-4ca4-a3f5-fe2dffde91fb" providerId="ADAL" clId="{85F1427D-9C69-4E32-98C3-D540AEA03AED}" dt="2023-10-05T20:35:54.354" v="8968" actId="165"/>
          <ac:grpSpMkLst>
            <pc:docMk/>
            <pc:sldMk cId="3260502031" sldId="262"/>
            <ac:grpSpMk id="5" creationId="{7B71CB72-1559-58BD-F18A-C70ABA7117CF}"/>
          </ac:grpSpMkLst>
        </pc:grpChg>
        <pc:grpChg chg="mod topLvl">
          <ac:chgData name="Shankar, Akshitha" userId="90b813a1-1e71-4ca4-a3f5-fe2dffde91fb" providerId="ADAL" clId="{85F1427D-9C69-4E32-98C3-D540AEA03AED}" dt="2023-10-05T20:36:22.025" v="8974" actId="1076"/>
          <ac:grpSpMkLst>
            <pc:docMk/>
            <pc:sldMk cId="3260502031" sldId="262"/>
            <ac:grpSpMk id="8" creationId="{6254EEB1-71B0-82ED-97E5-C65CB9C6F05F}"/>
          </ac:grpSpMkLst>
        </pc:grpChg>
        <pc:grpChg chg="mod topLvl">
          <ac:chgData name="Shankar, Akshitha" userId="90b813a1-1e71-4ca4-a3f5-fe2dffde91fb" providerId="ADAL" clId="{85F1427D-9C69-4E32-98C3-D540AEA03AED}" dt="2023-10-05T20:36:08.277" v="8972" actId="1076"/>
          <ac:grpSpMkLst>
            <pc:docMk/>
            <pc:sldMk cId="3260502031" sldId="262"/>
            <ac:grpSpMk id="14" creationId="{2A28E96E-1F15-327C-A7E0-88898740DC8B}"/>
          </ac:grpSpMkLst>
        </pc:grpChg>
        <pc:picChg chg="add del mod">
          <ac:chgData name="Shankar, Akshitha" userId="90b813a1-1e71-4ca4-a3f5-fe2dffde91fb" providerId="ADAL" clId="{85F1427D-9C69-4E32-98C3-D540AEA03AED}" dt="2023-10-05T20:30:16.938" v="8693" actId="478"/>
          <ac:picMkLst>
            <pc:docMk/>
            <pc:sldMk cId="3260502031" sldId="262"/>
            <ac:picMk id="1026" creationId="{5D45233C-0E2C-8123-F65C-FD01AF030A5F}"/>
          </ac:picMkLst>
        </pc:picChg>
        <pc:picChg chg="add del mod">
          <ac:chgData name="Shankar, Akshitha" userId="90b813a1-1e71-4ca4-a3f5-fe2dffde91fb" providerId="ADAL" clId="{85F1427D-9C69-4E32-98C3-D540AEA03AED}" dt="2023-10-05T20:30:34.904" v="8701"/>
          <ac:picMkLst>
            <pc:docMk/>
            <pc:sldMk cId="3260502031" sldId="262"/>
            <ac:picMk id="1028" creationId="{CC8CEF71-E557-7F96-0391-F3789ED39DBD}"/>
          </ac:picMkLst>
        </pc:picChg>
        <pc:picChg chg="add del">
          <ac:chgData name="Shankar, Akshitha" userId="90b813a1-1e71-4ca4-a3f5-fe2dffde91fb" providerId="ADAL" clId="{85F1427D-9C69-4E32-98C3-D540AEA03AED}" dt="2023-10-05T20:31:15.427" v="8703"/>
          <ac:picMkLst>
            <pc:docMk/>
            <pc:sldMk cId="3260502031" sldId="262"/>
            <ac:picMk id="1030" creationId="{D555E66B-770E-905A-95A6-E78FDE292B26}"/>
          </ac:picMkLst>
        </pc:picChg>
      </pc:sldChg>
      <pc:sldChg chg="addSp delSp modSp mod">
        <pc:chgData name="Shankar, Akshitha" userId="90b813a1-1e71-4ca4-a3f5-fe2dffde91fb" providerId="ADAL" clId="{85F1427D-9C69-4E32-98C3-D540AEA03AED}" dt="2023-10-05T03:51:02" v="8303" actId="1076"/>
        <pc:sldMkLst>
          <pc:docMk/>
          <pc:sldMk cId="3003689972" sldId="263"/>
        </pc:sldMkLst>
        <pc:spChg chg="mod">
          <ac:chgData name="Shankar, Akshitha" userId="90b813a1-1e71-4ca4-a3f5-fe2dffde91fb" providerId="ADAL" clId="{85F1427D-9C69-4E32-98C3-D540AEA03AED}" dt="2023-10-01T23:12:48.123" v="4457" actId="1076"/>
          <ac:spMkLst>
            <pc:docMk/>
            <pc:sldMk cId="3003689972" sldId="263"/>
            <ac:spMk id="5" creationId="{61E78157-77BA-99C0-DAFD-EFB03D48C090}"/>
          </ac:spMkLst>
        </pc:spChg>
        <pc:spChg chg="mod">
          <ac:chgData name="Shankar, Akshitha" userId="90b813a1-1e71-4ca4-a3f5-fe2dffde91fb" providerId="ADAL" clId="{85F1427D-9C69-4E32-98C3-D540AEA03AED}" dt="2023-10-01T23:09:47.363" v="4382" actId="164"/>
          <ac:spMkLst>
            <pc:docMk/>
            <pc:sldMk cId="3003689972" sldId="263"/>
            <ac:spMk id="7" creationId="{8AAE0598-79CE-509C-85FC-5F99FB4C74FF}"/>
          </ac:spMkLst>
        </pc:spChg>
        <pc:spChg chg="mod">
          <ac:chgData name="Shankar, Akshitha" userId="90b813a1-1e71-4ca4-a3f5-fe2dffde91fb" providerId="ADAL" clId="{85F1427D-9C69-4E32-98C3-D540AEA03AED}" dt="2023-10-01T23:09:47.363" v="4382" actId="164"/>
          <ac:spMkLst>
            <pc:docMk/>
            <pc:sldMk cId="3003689972" sldId="263"/>
            <ac:spMk id="8" creationId="{5C9EAEC4-B4E4-0E54-F468-A47834D43866}"/>
          </ac:spMkLst>
        </pc:spChg>
        <pc:spChg chg="mod">
          <ac:chgData name="Shankar, Akshitha" userId="90b813a1-1e71-4ca4-a3f5-fe2dffde91fb" providerId="ADAL" clId="{85F1427D-9C69-4E32-98C3-D540AEA03AED}" dt="2023-10-05T03:51:02" v="8303" actId="1076"/>
          <ac:spMkLst>
            <pc:docMk/>
            <pc:sldMk cId="3003689972" sldId="263"/>
            <ac:spMk id="9" creationId="{CE0307E4-524E-F9BB-9967-B99C5216F0AD}"/>
          </ac:spMkLst>
        </pc:spChg>
        <pc:spChg chg="mod">
          <ac:chgData name="Shankar, Akshitha" userId="90b813a1-1e71-4ca4-a3f5-fe2dffde91fb" providerId="ADAL" clId="{85F1427D-9C69-4E32-98C3-D540AEA03AED}" dt="2023-10-01T23:09:47.363" v="4382" actId="164"/>
          <ac:spMkLst>
            <pc:docMk/>
            <pc:sldMk cId="3003689972" sldId="263"/>
            <ac:spMk id="10" creationId="{99F27DA4-84E9-5D83-5F7E-EF0B0A27C71F}"/>
          </ac:spMkLst>
        </pc:spChg>
        <pc:spChg chg="add del">
          <ac:chgData name="Shankar, Akshitha" userId="90b813a1-1e71-4ca4-a3f5-fe2dffde91fb" providerId="ADAL" clId="{85F1427D-9C69-4E32-98C3-D540AEA03AED}" dt="2023-10-01T23:08:51.343" v="4376" actId="22"/>
          <ac:spMkLst>
            <pc:docMk/>
            <pc:sldMk cId="3003689972" sldId="263"/>
            <ac:spMk id="12" creationId="{0CF7F9D2-4E5F-E648-3279-0E3BFBB4F231}"/>
          </ac:spMkLst>
        </pc:spChg>
        <pc:spChg chg="add mod">
          <ac:chgData name="Shankar, Akshitha" userId="90b813a1-1e71-4ca4-a3f5-fe2dffde91fb" providerId="ADAL" clId="{85F1427D-9C69-4E32-98C3-D540AEA03AED}" dt="2023-10-01T23:12:41.093" v="4456" actId="1076"/>
          <ac:spMkLst>
            <pc:docMk/>
            <pc:sldMk cId="3003689972" sldId="263"/>
            <ac:spMk id="15" creationId="{DD76D53F-12AD-60E0-C9E7-143BCFADAB17}"/>
          </ac:spMkLst>
        </pc:spChg>
        <pc:spChg chg="mod">
          <ac:chgData name="Shankar, Akshitha" userId="90b813a1-1e71-4ca4-a3f5-fe2dffde91fb" providerId="ADAL" clId="{85F1427D-9C69-4E32-98C3-D540AEA03AED}" dt="2023-10-01T23:12:20.302" v="4448" actId="14100"/>
          <ac:spMkLst>
            <pc:docMk/>
            <pc:sldMk cId="3003689972" sldId="263"/>
            <ac:spMk id="19" creationId="{906E73B7-648A-F470-AEEE-877DBE03ACA2}"/>
          </ac:spMkLst>
        </pc:spChg>
        <pc:grpChg chg="add mod">
          <ac:chgData name="Shankar, Akshitha" userId="90b813a1-1e71-4ca4-a3f5-fe2dffde91fb" providerId="ADAL" clId="{85F1427D-9C69-4E32-98C3-D540AEA03AED}" dt="2023-10-01T23:09:19.375" v="4380" actId="164"/>
          <ac:grpSpMkLst>
            <pc:docMk/>
            <pc:sldMk cId="3003689972" sldId="263"/>
            <ac:grpSpMk id="13" creationId="{E90DE19E-BF76-3C63-3F81-2ED96057323E}"/>
          </ac:grpSpMkLst>
        </pc:grpChg>
        <pc:grpChg chg="add mod">
          <ac:chgData name="Shankar, Akshitha" userId="90b813a1-1e71-4ca4-a3f5-fe2dffde91fb" providerId="ADAL" clId="{85F1427D-9C69-4E32-98C3-D540AEA03AED}" dt="2023-10-01T23:09:47.363" v="4382" actId="164"/>
          <ac:grpSpMkLst>
            <pc:docMk/>
            <pc:sldMk cId="3003689972" sldId="263"/>
            <ac:grpSpMk id="14" creationId="{367ECC3F-38F2-03F3-4D05-C89CC76784A1}"/>
          </ac:grpSpMkLst>
        </pc:grpChg>
        <pc:picChg chg="mod">
          <ac:chgData name="Shankar, Akshitha" userId="90b813a1-1e71-4ca4-a3f5-fe2dffde91fb" providerId="ADAL" clId="{85F1427D-9C69-4E32-98C3-D540AEA03AED}" dt="2023-10-01T23:09:47.363" v="4382" actId="164"/>
          <ac:picMkLst>
            <pc:docMk/>
            <pc:sldMk cId="3003689972" sldId="263"/>
            <ac:picMk id="2" creationId="{B6DA2C56-C325-EE8F-8FFB-FBC7D46C322C}"/>
          </ac:picMkLst>
        </pc:picChg>
        <pc:picChg chg="mod">
          <ac:chgData name="Shankar, Akshitha" userId="90b813a1-1e71-4ca4-a3f5-fe2dffde91fb" providerId="ADAL" clId="{85F1427D-9C69-4E32-98C3-D540AEA03AED}" dt="2023-10-01T23:09:47.363" v="4382" actId="164"/>
          <ac:picMkLst>
            <pc:docMk/>
            <pc:sldMk cId="3003689972" sldId="263"/>
            <ac:picMk id="3" creationId="{0E12DA77-0D01-BBEF-B51F-78464DC25C1A}"/>
          </ac:picMkLst>
        </pc:picChg>
        <pc:picChg chg="mod">
          <ac:chgData name="Shankar, Akshitha" userId="90b813a1-1e71-4ca4-a3f5-fe2dffde91fb" providerId="ADAL" clId="{85F1427D-9C69-4E32-98C3-D540AEA03AED}" dt="2023-10-01T23:09:47.363" v="4382" actId="164"/>
          <ac:picMkLst>
            <pc:docMk/>
            <pc:sldMk cId="3003689972" sldId="263"/>
            <ac:picMk id="4" creationId="{07F50BDC-3EE7-6B9F-8999-E6C0AB6E1D1D}"/>
          </ac:picMkLst>
        </pc:picChg>
        <pc:picChg chg="mod">
          <ac:chgData name="Shankar, Akshitha" userId="90b813a1-1e71-4ca4-a3f5-fe2dffde91fb" providerId="ADAL" clId="{85F1427D-9C69-4E32-98C3-D540AEA03AED}" dt="2023-10-01T23:09:47.363" v="4382" actId="164"/>
          <ac:picMkLst>
            <pc:docMk/>
            <pc:sldMk cId="3003689972" sldId="263"/>
            <ac:picMk id="6" creationId="{70FF8614-CFED-CD85-1E77-A8AF1CC78C56}"/>
          </ac:picMkLst>
        </pc:picChg>
        <pc:picChg chg="add mod">
          <ac:chgData name="Shankar, Akshitha" userId="90b813a1-1e71-4ca4-a3f5-fe2dffde91fb" providerId="ADAL" clId="{85F1427D-9C69-4E32-98C3-D540AEA03AED}" dt="2023-10-01T23:10:38.185" v="4390" actId="14100"/>
          <ac:picMkLst>
            <pc:docMk/>
            <pc:sldMk cId="3003689972" sldId="263"/>
            <ac:picMk id="1026" creationId="{B15AFB97-DBB4-F6BF-D951-C68404571F46}"/>
          </ac:picMkLst>
        </pc:picChg>
        <pc:picChg chg="del">
          <ac:chgData name="Shankar, Akshitha" userId="90b813a1-1e71-4ca4-a3f5-fe2dffde91fb" providerId="ADAL" clId="{85F1427D-9C69-4E32-98C3-D540AEA03AED}" dt="2023-10-01T23:08:48.567" v="4374" actId="478"/>
          <ac:picMkLst>
            <pc:docMk/>
            <pc:sldMk cId="3003689972" sldId="263"/>
            <ac:picMk id="2050" creationId="{DB9C0905-56AE-E29D-95D4-979F7E06EBAE}"/>
          </ac:picMkLst>
        </pc:picChg>
      </pc:sldChg>
      <pc:sldChg chg="addSp delSp modSp add del mod modNotesTx">
        <pc:chgData name="Shankar, Akshitha" userId="90b813a1-1e71-4ca4-a3f5-fe2dffde91fb" providerId="ADAL" clId="{85F1427D-9C69-4E32-98C3-D540AEA03AED}" dt="2023-10-04T21:54:45.776" v="5655" actId="47"/>
        <pc:sldMkLst>
          <pc:docMk/>
          <pc:sldMk cId="1585557975" sldId="264"/>
        </pc:sldMkLst>
        <pc:spChg chg="mod">
          <ac:chgData name="Shankar, Akshitha" userId="90b813a1-1e71-4ca4-a3f5-fe2dffde91fb" providerId="ADAL" clId="{85F1427D-9C69-4E32-98C3-D540AEA03AED}" dt="2023-10-04T21:54:19.666" v="5649" actId="21"/>
          <ac:spMkLst>
            <pc:docMk/>
            <pc:sldMk cId="1585557975" sldId="264"/>
            <ac:spMk id="2" creationId="{2C095111-8B6D-C57E-725F-50E26ACB5FEF}"/>
          </ac:spMkLst>
        </pc:spChg>
        <pc:spChg chg="mod">
          <ac:chgData name="Shankar, Akshitha" userId="90b813a1-1e71-4ca4-a3f5-fe2dffde91fb" providerId="ADAL" clId="{85F1427D-9C69-4E32-98C3-D540AEA03AED}" dt="2023-09-30T18:03:35.822" v="1049" actId="207"/>
          <ac:spMkLst>
            <pc:docMk/>
            <pc:sldMk cId="1585557975" sldId="264"/>
            <ac:spMk id="3" creationId="{FA262FFA-3DA2-8AB6-D04E-E16F208150C2}"/>
          </ac:spMkLst>
        </pc:spChg>
        <pc:spChg chg="mod">
          <ac:chgData name="Shankar, Akshitha" userId="90b813a1-1e71-4ca4-a3f5-fe2dffde91fb" providerId="ADAL" clId="{85F1427D-9C69-4E32-98C3-D540AEA03AED}" dt="2023-09-30T17:37:14.386" v="8"/>
          <ac:spMkLst>
            <pc:docMk/>
            <pc:sldMk cId="1585557975" sldId="264"/>
            <ac:spMk id="6" creationId="{528A559B-CFB9-8DF8-BEC5-E69FFCBC00CA}"/>
          </ac:spMkLst>
        </pc:spChg>
        <pc:spChg chg="mod">
          <ac:chgData name="Shankar, Akshitha" userId="90b813a1-1e71-4ca4-a3f5-fe2dffde91fb" providerId="ADAL" clId="{85F1427D-9C69-4E32-98C3-D540AEA03AED}" dt="2023-09-30T17:37:14.386" v="8"/>
          <ac:spMkLst>
            <pc:docMk/>
            <pc:sldMk cId="1585557975" sldId="264"/>
            <ac:spMk id="8" creationId="{3B9237BF-525E-FC66-D239-CDFD057BD0C4}"/>
          </ac:spMkLst>
        </pc:spChg>
        <pc:spChg chg="mod">
          <ac:chgData name="Shankar, Akshitha" userId="90b813a1-1e71-4ca4-a3f5-fe2dffde91fb" providerId="ADAL" clId="{85F1427D-9C69-4E32-98C3-D540AEA03AED}" dt="2023-09-30T17:37:14.386" v="8"/>
          <ac:spMkLst>
            <pc:docMk/>
            <pc:sldMk cId="1585557975" sldId="264"/>
            <ac:spMk id="10" creationId="{E5A31075-B177-853F-61C1-46E26C8D3168}"/>
          </ac:spMkLst>
        </pc:spChg>
        <pc:spChg chg="add del mod">
          <ac:chgData name="Shankar, Akshitha" userId="90b813a1-1e71-4ca4-a3f5-fe2dffde91fb" providerId="ADAL" clId="{85F1427D-9C69-4E32-98C3-D540AEA03AED}" dt="2023-09-30T17:37:24.824" v="9" actId="478"/>
          <ac:spMkLst>
            <pc:docMk/>
            <pc:sldMk cId="1585557975" sldId="264"/>
            <ac:spMk id="11" creationId="{11E2550D-A79A-12FE-4DF7-7A7B9044A8DD}"/>
          </ac:spMkLst>
        </pc:spChg>
        <pc:spChg chg="mod">
          <ac:chgData name="Shankar, Akshitha" userId="90b813a1-1e71-4ca4-a3f5-fe2dffde91fb" providerId="ADAL" clId="{85F1427D-9C69-4E32-98C3-D540AEA03AED}" dt="2023-09-30T17:37:25.497" v="10"/>
          <ac:spMkLst>
            <pc:docMk/>
            <pc:sldMk cId="1585557975" sldId="264"/>
            <ac:spMk id="14" creationId="{6EF02400-3BDC-517C-1FE0-0D00EBD0050E}"/>
          </ac:spMkLst>
        </pc:spChg>
        <pc:spChg chg="mod">
          <ac:chgData name="Shankar, Akshitha" userId="90b813a1-1e71-4ca4-a3f5-fe2dffde91fb" providerId="ADAL" clId="{85F1427D-9C69-4E32-98C3-D540AEA03AED}" dt="2023-09-30T17:37:25.497" v="10"/>
          <ac:spMkLst>
            <pc:docMk/>
            <pc:sldMk cId="1585557975" sldId="264"/>
            <ac:spMk id="16" creationId="{58B54FD4-E762-3407-A7DF-0AA2F10388C8}"/>
          </ac:spMkLst>
        </pc:spChg>
        <pc:spChg chg="mod">
          <ac:chgData name="Shankar, Akshitha" userId="90b813a1-1e71-4ca4-a3f5-fe2dffde91fb" providerId="ADAL" clId="{85F1427D-9C69-4E32-98C3-D540AEA03AED}" dt="2023-09-30T17:37:25.497" v="10"/>
          <ac:spMkLst>
            <pc:docMk/>
            <pc:sldMk cId="1585557975" sldId="264"/>
            <ac:spMk id="18" creationId="{8CE5598A-96D1-2B08-45CE-D4C2060DB053}"/>
          </ac:spMkLst>
        </pc:spChg>
        <pc:spChg chg="add mod">
          <ac:chgData name="Shankar, Akshitha" userId="90b813a1-1e71-4ca4-a3f5-fe2dffde91fb" providerId="ADAL" clId="{85F1427D-9C69-4E32-98C3-D540AEA03AED}" dt="2023-10-04T21:42:58.829" v="5583" actId="1076"/>
          <ac:spMkLst>
            <pc:docMk/>
            <pc:sldMk cId="1585557975" sldId="264"/>
            <ac:spMk id="19" creationId="{F5AA0F40-AAF5-AD84-1DB6-BDAB05D8095D}"/>
          </ac:spMkLst>
        </pc:spChg>
        <pc:spChg chg="add del mod">
          <ac:chgData name="Shankar, Akshitha" userId="90b813a1-1e71-4ca4-a3f5-fe2dffde91fb" providerId="ADAL" clId="{85F1427D-9C69-4E32-98C3-D540AEA03AED}" dt="2023-09-30T18:03:45.904" v="1054" actId="478"/>
          <ac:spMkLst>
            <pc:docMk/>
            <pc:sldMk cId="1585557975" sldId="264"/>
            <ac:spMk id="20" creationId="{2F45A960-3CE8-2C60-E78B-2D0B638CEBA3}"/>
          </ac:spMkLst>
        </pc:spChg>
        <pc:spChg chg="add mod">
          <ac:chgData name="Shankar, Akshitha" userId="90b813a1-1e71-4ca4-a3f5-fe2dffde91fb" providerId="ADAL" clId="{85F1427D-9C69-4E32-98C3-D540AEA03AED}" dt="2023-10-01T22:14:57.330" v="3360" actId="207"/>
          <ac:spMkLst>
            <pc:docMk/>
            <pc:sldMk cId="1585557975" sldId="264"/>
            <ac:spMk id="21" creationId="{7D768C29-AD7F-3667-942E-0393DB56FE7E}"/>
          </ac:spMkLst>
        </pc:spChg>
        <pc:spChg chg="add del mod">
          <ac:chgData name="Shankar, Akshitha" userId="90b813a1-1e71-4ca4-a3f5-fe2dffde91fb" providerId="ADAL" clId="{85F1427D-9C69-4E32-98C3-D540AEA03AED}" dt="2023-09-30T18:03:41.340" v="1051" actId="478"/>
          <ac:spMkLst>
            <pc:docMk/>
            <pc:sldMk cId="1585557975" sldId="264"/>
            <ac:spMk id="22" creationId="{5E8E1D22-7C7C-B09B-BCDA-2377D2085318}"/>
          </ac:spMkLst>
        </pc:spChg>
        <pc:spChg chg="add mod">
          <ac:chgData name="Shankar, Akshitha" userId="90b813a1-1e71-4ca4-a3f5-fe2dffde91fb" providerId="ADAL" clId="{85F1427D-9C69-4E32-98C3-D540AEA03AED}" dt="2023-10-04T21:42:50.969" v="5582" actId="20577"/>
          <ac:spMkLst>
            <pc:docMk/>
            <pc:sldMk cId="1585557975" sldId="264"/>
            <ac:spMk id="23" creationId="{B987F38E-5021-0BC2-47C1-E193F9704657}"/>
          </ac:spMkLst>
        </pc:spChg>
        <pc:spChg chg="add del mod">
          <ac:chgData name="Shankar, Akshitha" userId="90b813a1-1e71-4ca4-a3f5-fe2dffde91fb" providerId="ADAL" clId="{85F1427D-9C69-4E32-98C3-D540AEA03AED}" dt="2023-09-30T18:03:53.255" v="1056" actId="478"/>
          <ac:spMkLst>
            <pc:docMk/>
            <pc:sldMk cId="1585557975" sldId="264"/>
            <ac:spMk id="24" creationId="{3CA9F241-D4CB-0F4A-0BD4-0DD54C7F4683}"/>
          </ac:spMkLst>
        </pc:spChg>
        <pc:grpChg chg="add del mod">
          <ac:chgData name="Shankar, Akshitha" userId="90b813a1-1e71-4ca4-a3f5-fe2dffde91fb" providerId="ADAL" clId="{85F1427D-9C69-4E32-98C3-D540AEA03AED}" dt="2023-09-30T17:37:24.824" v="9" actId="478"/>
          <ac:grpSpMkLst>
            <pc:docMk/>
            <pc:sldMk cId="1585557975" sldId="264"/>
            <ac:grpSpMk id="5" creationId="{747452F8-142B-256E-05C1-7852CE71405A}"/>
          </ac:grpSpMkLst>
        </pc:grpChg>
        <pc:grpChg chg="add del mod">
          <ac:chgData name="Shankar, Akshitha" userId="90b813a1-1e71-4ca4-a3f5-fe2dffde91fb" providerId="ADAL" clId="{85F1427D-9C69-4E32-98C3-D540AEA03AED}" dt="2023-09-30T17:37:24.824" v="9" actId="478"/>
          <ac:grpSpMkLst>
            <pc:docMk/>
            <pc:sldMk cId="1585557975" sldId="264"/>
            <ac:grpSpMk id="7" creationId="{0A660C09-6129-AB22-B00C-1889AC6F0C48}"/>
          </ac:grpSpMkLst>
        </pc:grpChg>
        <pc:grpChg chg="add del mod">
          <ac:chgData name="Shankar, Akshitha" userId="90b813a1-1e71-4ca4-a3f5-fe2dffde91fb" providerId="ADAL" clId="{85F1427D-9C69-4E32-98C3-D540AEA03AED}" dt="2023-09-30T17:37:24.824" v="9" actId="478"/>
          <ac:grpSpMkLst>
            <pc:docMk/>
            <pc:sldMk cId="1585557975" sldId="264"/>
            <ac:grpSpMk id="9" creationId="{42601237-5D13-979D-8C0F-95DC2DA678E6}"/>
          </ac:grpSpMkLst>
        </pc:grpChg>
        <pc:grpChg chg="add del mod">
          <ac:chgData name="Shankar, Akshitha" userId="90b813a1-1e71-4ca4-a3f5-fe2dffde91fb" providerId="ADAL" clId="{85F1427D-9C69-4E32-98C3-D540AEA03AED}" dt="2023-09-30T18:03:22.291" v="1045" actId="478"/>
          <ac:grpSpMkLst>
            <pc:docMk/>
            <pc:sldMk cId="1585557975" sldId="264"/>
            <ac:grpSpMk id="13" creationId="{A6B081C0-B251-A29F-3665-87D02EC94827}"/>
          </ac:grpSpMkLst>
        </pc:grpChg>
        <pc:grpChg chg="add del mod">
          <ac:chgData name="Shankar, Akshitha" userId="90b813a1-1e71-4ca4-a3f5-fe2dffde91fb" providerId="ADAL" clId="{85F1427D-9C69-4E32-98C3-D540AEA03AED}" dt="2023-09-30T18:03:24.459" v="1046" actId="478"/>
          <ac:grpSpMkLst>
            <pc:docMk/>
            <pc:sldMk cId="1585557975" sldId="264"/>
            <ac:grpSpMk id="15" creationId="{23CF3D4D-C7FB-FEC7-FA45-E6526A5A65DE}"/>
          </ac:grpSpMkLst>
        </pc:grpChg>
        <pc:grpChg chg="add del mod">
          <ac:chgData name="Shankar, Akshitha" userId="90b813a1-1e71-4ca4-a3f5-fe2dffde91fb" providerId="ADAL" clId="{85F1427D-9C69-4E32-98C3-D540AEA03AED}" dt="2023-09-30T18:03:25.981" v="1047" actId="478"/>
          <ac:grpSpMkLst>
            <pc:docMk/>
            <pc:sldMk cId="1585557975" sldId="264"/>
            <ac:grpSpMk id="17" creationId="{1363DEB9-2764-487B-EE44-EB2D67AB50AA}"/>
          </ac:grpSpMkLst>
        </pc:grpChg>
        <pc:graphicFrameChg chg="add del mod modGraphic">
          <ac:chgData name="Shankar, Akshitha" userId="90b813a1-1e71-4ca4-a3f5-fe2dffde91fb" providerId="ADAL" clId="{85F1427D-9C69-4E32-98C3-D540AEA03AED}" dt="2023-09-30T17:36:52.816" v="7" actId="478"/>
          <ac:graphicFrameMkLst>
            <pc:docMk/>
            <pc:sldMk cId="1585557975" sldId="264"/>
            <ac:graphicFrameMk id="4" creationId="{5A934DF6-5AAA-D78F-ECF2-BE504B7AA579}"/>
          </ac:graphicFrameMkLst>
        </pc:graphicFrameChg>
        <pc:picChg chg="add del mod">
          <ac:chgData name="Shankar, Akshitha" userId="90b813a1-1e71-4ca4-a3f5-fe2dffde91fb" providerId="ADAL" clId="{85F1427D-9C69-4E32-98C3-D540AEA03AED}" dt="2023-09-30T17:37:24.824" v="9" actId="478"/>
          <ac:picMkLst>
            <pc:docMk/>
            <pc:sldMk cId="1585557975" sldId="264"/>
            <ac:picMk id="12" creationId="{44E01B1B-2846-F29B-DE8B-61D8AB4F681C}"/>
          </ac:picMkLst>
        </pc:picChg>
        <pc:picChg chg="add del mod">
          <ac:chgData name="Shankar, Akshitha" userId="90b813a1-1e71-4ca4-a3f5-fe2dffde91fb" providerId="ADAL" clId="{85F1427D-9C69-4E32-98C3-D540AEA03AED}" dt="2023-09-30T18:03:57.457" v="1057" actId="478"/>
          <ac:picMkLst>
            <pc:docMk/>
            <pc:sldMk cId="1585557975" sldId="264"/>
            <ac:picMk id="25" creationId="{7ACBEFBE-4153-580C-468A-023C651BD0E5}"/>
          </ac:picMkLst>
        </pc:picChg>
        <pc:picChg chg="add del mod">
          <ac:chgData name="Shankar, Akshitha" userId="90b813a1-1e71-4ca4-a3f5-fe2dffde91fb" providerId="ADAL" clId="{85F1427D-9C69-4E32-98C3-D540AEA03AED}" dt="2023-09-30T18:03:48.726" v="1055" actId="478"/>
          <ac:picMkLst>
            <pc:docMk/>
            <pc:sldMk cId="1585557975" sldId="264"/>
            <ac:picMk id="26" creationId="{CDCFBF57-181A-D3D3-6987-CDE0DF0B0C48}"/>
          </ac:picMkLst>
        </pc:picChg>
        <pc:picChg chg="add del mod">
          <ac:chgData name="Shankar, Akshitha" userId="90b813a1-1e71-4ca4-a3f5-fe2dffde91fb" providerId="ADAL" clId="{85F1427D-9C69-4E32-98C3-D540AEA03AED}" dt="2023-09-30T18:03:37.899" v="1050" actId="478"/>
          <ac:picMkLst>
            <pc:docMk/>
            <pc:sldMk cId="1585557975" sldId="264"/>
            <ac:picMk id="27" creationId="{6C345072-5BC8-867F-21F8-B8C70DB4BD49}"/>
          </ac:picMkLst>
        </pc:picChg>
      </pc:sldChg>
      <pc:sldChg chg="modSp mod">
        <pc:chgData name="Shankar, Akshitha" userId="90b813a1-1e71-4ca4-a3f5-fe2dffde91fb" providerId="ADAL" clId="{85F1427D-9C69-4E32-98C3-D540AEA03AED}" dt="2023-10-05T20:23:44.105" v="8682" actId="1076"/>
        <pc:sldMkLst>
          <pc:docMk/>
          <pc:sldMk cId="1935751423" sldId="265"/>
        </pc:sldMkLst>
        <pc:spChg chg="mod">
          <ac:chgData name="Shankar, Akshitha" userId="90b813a1-1e71-4ca4-a3f5-fe2dffde91fb" providerId="ADAL" clId="{85F1427D-9C69-4E32-98C3-D540AEA03AED}" dt="2023-10-05T20:23:44.105" v="8682" actId="1076"/>
          <ac:spMkLst>
            <pc:docMk/>
            <pc:sldMk cId="1935751423" sldId="265"/>
            <ac:spMk id="2" creationId="{66D4E8D1-006F-4DBC-1AFB-03AD335BB3D8}"/>
          </ac:spMkLst>
        </pc:spChg>
        <pc:cxnChg chg="mod">
          <ac:chgData name="Shankar, Akshitha" userId="90b813a1-1e71-4ca4-a3f5-fe2dffde91fb" providerId="ADAL" clId="{85F1427D-9C69-4E32-98C3-D540AEA03AED}" dt="2023-10-04T21:08:59.474" v="5095" actId="1076"/>
          <ac:cxnSpMkLst>
            <pc:docMk/>
            <pc:sldMk cId="1935751423" sldId="265"/>
            <ac:cxnSpMk id="12" creationId="{48635B0F-DDDC-B715-3F7A-DF440FB72B20}"/>
          </ac:cxnSpMkLst>
        </pc:cxnChg>
      </pc:sldChg>
      <pc:sldChg chg="modSp mod">
        <pc:chgData name="Shankar, Akshitha" userId="90b813a1-1e71-4ca4-a3f5-fe2dffde91fb" providerId="ADAL" clId="{85F1427D-9C69-4E32-98C3-D540AEA03AED}" dt="2023-10-04T21:55:45.732" v="5660" actId="207"/>
        <pc:sldMkLst>
          <pc:docMk/>
          <pc:sldMk cId="2164004283" sldId="266"/>
        </pc:sldMkLst>
        <pc:spChg chg="mod">
          <ac:chgData name="Shankar, Akshitha" userId="90b813a1-1e71-4ca4-a3f5-fe2dffde91fb" providerId="ADAL" clId="{85F1427D-9C69-4E32-98C3-D540AEA03AED}" dt="2023-10-04T21:55:45.732" v="5660" actId="207"/>
          <ac:spMkLst>
            <pc:docMk/>
            <pc:sldMk cId="2164004283" sldId="266"/>
            <ac:spMk id="4" creationId="{CFFEE388-5679-B552-F47A-A4E1AD2CD953}"/>
          </ac:spMkLst>
        </pc:spChg>
        <pc:spChg chg="mod">
          <ac:chgData name="Shankar, Akshitha" userId="90b813a1-1e71-4ca4-a3f5-fe2dffde91fb" providerId="ADAL" clId="{85F1427D-9C69-4E32-98C3-D540AEA03AED}" dt="2023-10-04T21:55:45.732" v="5660" actId="207"/>
          <ac:spMkLst>
            <pc:docMk/>
            <pc:sldMk cId="2164004283" sldId="266"/>
            <ac:spMk id="5" creationId="{399E1C98-3465-5E9D-969F-10E92ECFB3B9}"/>
          </ac:spMkLst>
        </pc:spChg>
        <pc:spChg chg="mod">
          <ac:chgData name="Shankar, Akshitha" userId="90b813a1-1e71-4ca4-a3f5-fe2dffde91fb" providerId="ADAL" clId="{85F1427D-9C69-4E32-98C3-D540AEA03AED}" dt="2023-10-04T21:55:45.732" v="5660" actId="207"/>
          <ac:spMkLst>
            <pc:docMk/>
            <pc:sldMk cId="2164004283" sldId="266"/>
            <ac:spMk id="6" creationId="{5504A052-1034-1DB9-4906-5D03C86DC40A}"/>
          </ac:spMkLst>
        </pc:spChg>
        <pc:spChg chg="mod">
          <ac:chgData name="Shankar, Akshitha" userId="90b813a1-1e71-4ca4-a3f5-fe2dffde91fb" providerId="ADAL" clId="{85F1427D-9C69-4E32-98C3-D540AEA03AED}" dt="2023-10-04T21:55:45.732" v="5660" actId="207"/>
          <ac:spMkLst>
            <pc:docMk/>
            <pc:sldMk cId="2164004283" sldId="266"/>
            <ac:spMk id="7" creationId="{8231E5F8-DD05-2BAA-23E2-B5279DAD58FC}"/>
          </ac:spMkLst>
        </pc:spChg>
        <pc:spChg chg="mod">
          <ac:chgData name="Shankar, Akshitha" userId="90b813a1-1e71-4ca4-a3f5-fe2dffde91fb" providerId="ADAL" clId="{85F1427D-9C69-4E32-98C3-D540AEA03AED}" dt="2023-10-04T21:55:45.732" v="5660" actId="207"/>
          <ac:spMkLst>
            <pc:docMk/>
            <pc:sldMk cId="2164004283" sldId="266"/>
            <ac:spMk id="8" creationId="{93B144D6-0AEA-5E88-B3D8-DEA974DAA1C7}"/>
          </ac:spMkLst>
        </pc:spChg>
        <pc:spChg chg="mod">
          <ac:chgData name="Shankar, Akshitha" userId="90b813a1-1e71-4ca4-a3f5-fe2dffde91fb" providerId="ADAL" clId="{85F1427D-9C69-4E32-98C3-D540AEA03AED}" dt="2023-10-04T21:55:45.732" v="5660" actId="207"/>
          <ac:spMkLst>
            <pc:docMk/>
            <pc:sldMk cId="2164004283" sldId="266"/>
            <ac:spMk id="9" creationId="{D84469D0-3F8B-5554-163E-58D353D9349B}"/>
          </ac:spMkLst>
        </pc:spChg>
      </pc:sldChg>
      <pc:sldChg chg="addSp delSp modSp mod">
        <pc:chgData name="Shankar, Akshitha" userId="90b813a1-1e71-4ca4-a3f5-fe2dffde91fb" providerId="ADAL" clId="{85F1427D-9C69-4E32-98C3-D540AEA03AED}" dt="2023-10-05T00:41:47.513" v="5813" actId="12"/>
        <pc:sldMkLst>
          <pc:docMk/>
          <pc:sldMk cId="890590630" sldId="267"/>
        </pc:sldMkLst>
        <pc:spChg chg="mod">
          <ac:chgData name="Shankar, Akshitha" userId="90b813a1-1e71-4ca4-a3f5-fe2dffde91fb" providerId="ADAL" clId="{85F1427D-9C69-4E32-98C3-D540AEA03AED}" dt="2023-10-05T00:41:26.206" v="5812" actId="113"/>
          <ac:spMkLst>
            <pc:docMk/>
            <pc:sldMk cId="890590630" sldId="267"/>
            <ac:spMk id="2" creationId="{5AE22D8F-5D5E-A285-B0D2-D13DC2832B44}"/>
          </ac:spMkLst>
        </pc:spChg>
        <pc:spChg chg="mod">
          <ac:chgData name="Shankar, Akshitha" userId="90b813a1-1e71-4ca4-a3f5-fe2dffde91fb" providerId="ADAL" clId="{85F1427D-9C69-4E32-98C3-D540AEA03AED}" dt="2023-10-05T00:41:47.513" v="5813" actId="12"/>
          <ac:spMkLst>
            <pc:docMk/>
            <pc:sldMk cId="890590630" sldId="267"/>
            <ac:spMk id="4" creationId="{96482D84-E511-02D2-BEA9-D36C67E71E35}"/>
          </ac:spMkLst>
        </pc:spChg>
        <pc:graphicFrameChg chg="add del mod modGraphic">
          <ac:chgData name="Shankar, Akshitha" userId="90b813a1-1e71-4ca4-a3f5-fe2dffde91fb" providerId="ADAL" clId="{85F1427D-9C69-4E32-98C3-D540AEA03AED}" dt="2023-10-05T00:40:57.263" v="5803" actId="478"/>
          <ac:graphicFrameMkLst>
            <pc:docMk/>
            <pc:sldMk cId="890590630" sldId="267"/>
            <ac:graphicFrameMk id="6" creationId="{BE839740-B75F-2FDF-9AEC-6DDE46303917}"/>
          </ac:graphicFrameMkLst>
        </pc:graphicFrameChg>
        <pc:picChg chg="mod">
          <ac:chgData name="Shankar, Akshitha" userId="90b813a1-1e71-4ca4-a3f5-fe2dffde91fb" providerId="ADAL" clId="{85F1427D-9C69-4E32-98C3-D540AEA03AED}" dt="2023-10-05T00:41:25.256" v="5811" actId="1076"/>
          <ac:picMkLst>
            <pc:docMk/>
            <pc:sldMk cId="890590630" sldId="267"/>
            <ac:picMk id="5" creationId="{12BB24B3-6939-AD43-E245-7A7A01155A3B}"/>
          </ac:picMkLst>
        </pc:picChg>
      </pc:sldChg>
      <pc:sldChg chg="ord">
        <pc:chgData name="Shankar, Akshitha" userId="90b813a1-1e71-4ca4-a3f5-fe2dffde91fb" providerId="ADAL" clId="{85F1427D-9C69-4E32-98C3-D540AEA03AED}" dt="2023-09-30T23:29:52.563" v="2557"/>
        <pc:sldMkLst>
          <pc:docMk/>
          <pc:sldMk cId="2932916866" sldId="268"/>
        </pc:sldMkLst>
      </pc:sldChg>
      <pc:sldChg chg="delSp modSp del mod">
        <pc:chgData name="Shankar, Akshitha" userId="90b813a1-1e71-4ca4-a3f5-fe2dffde91fb" providerId="ADAL" clId="{85F1427D-9C69-4E32-98C3-D540AEA03AED}" dt="2023-10-05T20:37:45.549" v="8992" actId="47"/>
        <pc:sldMkLst>
          <pc:docMk/>
          <pc:sldMk cId="658201959" sldId="269"/>
        </pc:sldMkLst>
        <pc:spChg chg="mod">
          <ac:chgData name="Shankar, Akshitha" userId="90b813a1-1e71-4ca4-a3f5-fe2dffde91fb" providerId="ADAL" clId="{85F1427D-9C69-4E32-98C3-D540AEA03AED}" dt="2023-10-05T03:52:37.516" v="8316" actId="20577"/>
          <ac:spMkLst>
            <pc:docMk/>
            <pc:sldMk cId="658201959" sldId="269"/>
            <ac:spMk id="2" creationId="{89C3401C-2077-C091-C65B-7DA99C6F6B9B}"/>
          </ac:spMkLst>
        </pc:spChg>
        <pc:picChg chg="del">
          <ac:chgData name="Shankar, Akshitha" userId="90b813a1-1e71-4ca4-a3f5-fe2dffde91fb" providerId="ADAL" clId="{85F1427D-9C69-4E32-98C3-D540AEA03AED}" dt="2023-10-05T03:52:42.451" v="8318" actId="478"/>
          <ac:picMkLst>
            <pc:docMk/>
            <pc:sldMk cId="658201959" sldId="269"/>
            <ac:picMk id="5" creationId="{28287FE7-CDA9-3C26-0C82-331D832C1A31}"/>
          </ac:picMkLst>
        </pc:picChg>
        <pc:picChg chg="del">
          <ac:chgData name="Shankar, Akshitha" userId="90b813a1-1e71-4ca4-a3f5-fe2dffde91fb" providerId="ADAL" clId="{85F1427D-9C69-4E32-98C3-D540AEA03AED}" dt="2023-10-05T03:52:40.134" v="8317" actId="478"/>
          <ac:picMkLst>
            <pc:docMk/>
            <pc:sldMk cId="658201959" sldId="269"/>
            <ac:picMk id="7" creationId="{C3110237-B233-B79C-702D-7632F2D78162}"/>
          </ac:picMkLst>
        </pc:picChg>
      </pc:sldChg>
      <pc:sldChg chg="add del">
        <pc:chgData name="Shankar, Akshitha" userId="90b813a1-1e71-4ca4-a3f5-fe2dffde91fb" providerId="ADAL" clId="{85F1427D-9C69-4E32-98C3-D540AEA03AED}" dt="2023-09-30T23:31:07.719" v="2558" actId="47"/>
        <pc:sldMkLst>
          <pc:docMk/>
          <pc:sldMk cId="3679009727" sldId="273"/>
        </pc:sldMkLst>
      </pc:sldChg>
      <pc:sldChg chg="del">
        <pc:chgData name="Shankar, Akshitha" userId="90b813a1-1e71-4ca4-a3f5-fe2dffde91fb" providerId="ADAL" clId="{85F1427D-9C69-4E32-98C3-D540AEA03AED}" dt="2023-10-04T21:29:51.662" v="5251" actId="47"/>
        <pc:sldMkLst>
          <pc:docMk/>
          <pc:sldMk cId="1226489511" sldId="274"/>
        </pc:sldMkLst>
      </pc:sldChg>
      <pc:sldChg chg="del">
        <pc:chgData name="Shankar, Akshitha" userId="90b813a1-1e71-4ca4-a3f5-fe2dffde91fb" providerId="ADAL" clId="{85F1427D-9C69-4E32-98C3-D540AEA03AED}" dt="2023-10-04T21:29:52.944" v="5252" actId="47"/>
        <pc:sldMkLst>
          <pc:docMk/>
          <pc:sldMk cId="4096559598" sldId="275"/>
        </pc:sldMkLst>
      </pc:sldChg>
      <pc:sldChg chg="addSp modSp mod">
        <pc:chgData name="Shankar, Akshitha" userId="90b813a1-1e71-4ca4-a3f5-fe2dffde91fb" providerId="ADAL" clId="{85F1427D-9C69-4E32-98C3-D540AEA03AED}" dt="2023-10-01T22:42:34.993" v="4363" actId="1076"/>
        <pc:sldMkLst>
          <pc:docMk/>
          <pc:sldMk cId="1080559195" sldId="276"/>
        </pc:sldMkLst>
        <pc:spChg chg="mod">
          <ac:chgData name="Shankar, Akshitha" userId="90b813a1-1e71-4ca4-a3f5-fe2dffde91fb" providerId="ADAL" clId="{85F1427D-9C69-4E32-98C3-D540AEA03AED}" dt="2023-10-01T22:34:29.763" v="4165" actId="113"/>
          <ac:spMkLst>
            <pc:docMk/>
            <pc:sldMk cId="1080559195" sldId="276"/>
            <ac:spMk id="15" creationId="{57E5D761-C307-4063-1365-EA3B6BD409CB}"/>
          </ac:spMkLst>
        </pc:spChg>
        <pc:spChg chg="mod">
          <ac:chgData name="Shankar, Akshitha" userId="90b813a1-1e71-4ca4-a3f5-fe2dffde91fb" providerId="ADAL" clId="{85F1427D-9C69-4E32-98C3-D540AEA03AED}" dt="2023-10-01T22:34:23.781" v="4160" actId="113"/>
          <ac:spMkLst>
            <pc:docMk/>
            <pc:sldMk cId="1080559195" sldId="276"/>
            <ac:spMk id="16" creationId="{1F5FBB5D-ACF7-ACA9-6CFC-3CC40776F29A}"/>
          </ac:spMkLst>
        </pc:spChg>
        <pc:spChg chg="mod">
          <ac:chgData name="Shankar, Akshitha" userId="90b813a1-1e71-4ca4-a3f5-fe2dffde91fb" providerId="ADAL" clId="{85F1427D-9C69-4E32-98C3-D540AEA03AED}" dt="2023-10-01T22:34:25.922" v="4162" actId="122"/>
          <ac:spMkLst>
            <pc:docMk/>
            <pc:sldMk cId="1080559195" sldId="276"/>
            <ac:spMk id="17" creationId="{8647E3FC-4FFF-283D-1F1A-13E5A9217B9B}"/>
          </ac:spMkLst>
        </pc:spChg>
        <pc:spChg chg="add mod">
          <ac:chgData name="Shankar, Akshitha" userId="90b813a1-1e71-4ca4-a3f5-fe2dffde91fb" providerId="ADAL" clId="{85F1427D-9C69-4E32-98C3-D540AEA03AED}" dt="2023-10-01T22:42:34.993" v="4363" actId="1076"/>
          <ac:spMkLst>
            <pc:docMk/>
            <pc:sldMk cId="1080559195" sldId="276"/>
            <ac:spMk id="25" creationId="{56C9D403-94E9-62F4-6E6B-A8010CFE1133}"/>
          </ac:spMkLst>
        </pc:spChg>
        <pc:spChg chg="add mod">
          <ac:chgData name="Shankar, Akshitha" userId="90b813a1-1e71-4ca4-a3f5-fe2dffde91fb" providerId="ADAL" clId="{85F1427D-9C69-4E32-98C3-D540AEA03AED}" dt="2023-10-01T22:31:21.568" v="3975" actId="12"/>
          <ac:spMkLst>
            <pc:docMk/>
            <pc:sldMk cId="1080559195" sldId="276"/>
            <ac:spMk id="26" creationId="{DAB9D1A1-3D84-750D-FA61-1D3B1E906BC3}"/>
          </ac:spMkLst>
        </pc:spChg>
        <pc:spChg chg="add mod">
          <ac:chgData name="Shankar, Akshitha" userId="90b813a1-1e71-4ca4-a3f5-fe2dffde91fb" providerId="ADAL" clId="{85F1427D-9C69-4E32-98C3-D540AEA03AED}" dt="2023-10-01T22:33:17.634" v="4035" actId="20577"/>
          <ac:spMkLst>
            <pc:docMk/>
            <pc:sldMk cId="1080559195" sldId="276"/>
            <ac:spMk id="27" creationId="{6CB17EA2-2CAE-C40D-D2B7-B490424F36BA}"/>
          </ac:spMkLst>
        </pc:spChg>
        <pc:spChg chg="add mod">
          <ac:chgData name="Shankar, Akshitha" userId="90b813a1-1e71-4ca4-a3f5-fe2dffde91fb" providerId="ADAL" clId="{85F1427D-9C69-4E32-98C3-D540AEA03AED}" dt="2023-10-01T22:34:09.336" v="4159" actId="1076"/>
          <ac:spMkLst>
            <pc:docMk/>
            <pc:sldMk cId="1080559195" sldId="276"/>
            <ac:spMk id="28" creationId="{F87416FC-8C92-8171-1AF9-EA938DBB51E7}"/>
          </ac:spMkLst>
        </pc:spChg>
      </pc:sldChg>
      <pc:sldChg chg="addSp delSp modSp add mod">
        <pc:chgData name="Shankar, Akshitha" userId="90b813a1-1e71-4ca4-a3f5-fe2dffde91fb" providerId="ADAL" clId="{85F1427D-9C69-4E32-98C3-D540AEA03AED}" dt="2023-10-05T02:54:31.869" v="8298" actId="207"/>
        <pc:sldMkLst>
          <pc:docMk/>
          <pc:sldMk cId="1417370065" sldId="278"/>
        </pc:sldMkLst>
        <pc:spChg chg="mod">
          <ac:chgData name="Shankar, Akshitha" userId="90b813a1-1e71-4ca4-a3f5-fe2dffde91fb" providerId="ADAL" clId="{85F1427D-9C69-4E32-98C3-D540AEA03AED}" dt="2023-10-04T18:55:35.383" v="4465" actId="1076"/>
          <ac:spMkLst>
            <pc:docMk/>
            <pc:sldMk cId="1417370065" sldId="278"/>
            <ac:spMk id="2" creationId="{2C095111-8B6D-C57E-725F-50E26ACB5FEF}"/>
          </ac:spMkLst>
        </pc:spChg>
        <pc:spChg chg="mod">
          <ac:chgData name="Shankar, Akshitha" userId="90b813a1-1e71-4ca4-a3f5-fe2dffde91fb" providerId="ADAL" clId="{85F1427D-9C69-4E32-98C3-D540AEA03AED}" dt="2023-10-01T22:01:36.412" v="3319" actId="2711"/>
          <ac:spMkLst>
            <pc:docMk/>
            <pc:sldMk cId="1417370065" sldId="278"/>
            <ac:spMk id="3" creationId="{FA262FFA-3DA2-8AB6-D04E-E16F208150C2}"/>
          </ac:spMkLst>
        </pc:spChg>
        <pc:spChg chg="add del">
          <ac:chgData name="Shankar, Akshitha" userId="90b813a1-1e71-4ca4-a3f5-fe2dffde91fb" providerId="ADAL" clId="{85F1427D-9C69-4E32-98C3-D540AEA03AED}" dt="2023-10-01T22:00:15.672" v="3302" actId="478"/>
          <ac:spMkLst>
            <pc:docMk/>
            <pc:sldMk cId="1417370065" sldId="278"/>
            <ac:spMk id="5" creationId="{345F4759-6782-D620-071C-5C76ABCCC237}"/>
          </ac:spMkLst>
        </pc:spChg>
        <pc:spChg chg="add del mod">
          <ac:chgData name="Shankar, Akshitha" userId="90b813a1-1e71-4ca4-a3f5-fe2dffde91fb" providerId="ADAL" clId="{85F1427D-9C69-4E32-98C3-D540AEA03AED}" dt="2023-09-30T23:33:35.758" v="2581" actId="478"/>
          <ac:spMkLst>
            <pc:docMk/>
            <pc:sldMk cId="1417370065" sldId="278"/>
            <ac:spMk id="5" creationId="{FA2350DE-9497-E6B7-AB64-83104FB6C8AF}"/>
          </ac:spMkLst>
        </pc:spChg>
        <pc:spChg chg="del mod">
          <ac:chgData name="Shankar, Akshitha" userId="90b813a1-1e71-4ca4-a3f5-fe2dffde91fb" providerId="ADAL" clId="{85F1427D-9C69-4E32-98C3-D540AEA03AED}" dt="2023-10-01T22:01:57.693" v="3323" actId="478"/>
          <ac:spMkLst>
            <pc:docMk/>
            <pc:sldMk cId="1417370065" sldId="278"/>
            <ac:spMk id="6" creationId="{AE62069F-C198-8E29-D32B-894A2E692D9F}"/>
          </ac:spMkLst>
        </pc:spChg>
        <pc:spChg chg="add mod">
          <ac:chgData name="Shankar, Akshitha" userId="90b813a1-1e71-4ca4-a3f5-fe2dffde91fb" providerId="ADAL" clId="{85F1427D-9C69-4E32-98C3-D540AEA03AED}" dt="2023-10-01T22:03:54.196" v="3346" actId="1076"/>
          <ac:spMkLst>
            <pc:docMk/>
            <pc:sldMk cId="1417370065" sldId="278"/>
            <ac:spMk id="7" creationId="{69D8BB18-AC81-60E9-5CD1-9BD11A0221F6}"/>
          </ac:spMkLst>
        </pc:spChg>
        <pc:spChg chg="add mod">
          <ac:chgData name="Shankar, Akshitha" userId="90b813a1-1e71-4ca4-a3f5-fe2dffde91fb" providerId="ADAL" clId="{85F1427D-9C69-4E32-98C3-D540AEA03AED}" dt="2023-10-04T19:06:37.250" v="4468" actId="14100"/>
          <ac:spMkLst>
            <pc:docMk/>
            <pc:sldMk cId="1417370065" sldId="278"/>
            <ac:spMk id="8" creationId="{41F16033-E294-66A8-411C-64BBA2787EC3}"/>
          </ac:spMkLst>
        </pc:spChg>
        <pc:spChg chg="mod">
          <ac:chgData name="Shankar, Akshitha" userId="90b813a1-1e71-4ca4-a3f5-fe2dffde91fb" providerId="ADAL" clId="{85F1427D-9C69-4E32-98C3-D540AEA03AED}" dt="2023-10-05T02:54:31.869" v="8298" actId="207"/>
          <ac:spMkLst>
            <pc:docMk/>
            <pc:sldMk cId="1417370065" sldId="278"/>
            <ac:spMk id="11" creationId="{2055B9DC-BFE3-F543-F3BB-D84593372AD8}"/>
          </ac:spMkLst>
        </pc:spChg>
        <pc:spChg chg="mod">
          <ac:chgData name="Shankar, Akshitha" userId="90b813a1-1e71-4ca4-a3f5-fe2dffde91fb" providerId="ADAL" clId="{85F1427D-9C69-4E32-98C3-D540AEA03AED}" dt="2023-10-01T22:03:25.332" v="3340" actId="20577"/>
          <ac:spMkLst>
            <pc:docMk/>
            <pc:sldMk cId="1417370065" sldId="278"/>
            <ac:spMk id="12" creationId="{124930C9-773B-D145-1543-29E0012A01FA}"/>
          </ac:spMkLst>
        </pc:spChg>
        <pc:spChg chg="mod">
          <ac:chgData name="Shankar, Akshitha" userId="90b813a1-1e71-4ca4-a3f5-fe2dffde91fb" providerId="ADAL" clId="{85F1427D-9C69-4E32-98C3-D540AEA03AED}" dt="2023-10-01T22:03:00.644" v="3338" actId="207"/>
          <ac:spMkLst>
            <pc:docMk/>
            <pc:sldMk cId="1417370065" sldId="278"/>
            <ac:spMk id="14" creationId="{7F1E1C32-2CC8-9FFE-C700-B1560E3E7C12}"/>
          </ac:spMkLst>
        </pc:spChg>
        <pc:spChg chg="mod">
          <ac:chgData name="Shankar, Akshitha" userId="90b813a1-1e71-4ca4-a3f5-fe2dffde91fb" providerId="ADAL" clId="{85F1427D-9C69-4E32-98C3-D540AEA03AED}" dt="2023-10-01T22:03:27.912" v="3341" actId="20577"/>
          <ac:spMkLst>
            <pc:docMk/>
            <pc:sldMk cId="1417370065" sldId="278"/>
            <ac:spMk id="15" creationId="{33BBBDDF-5035-4B02-C28E-E73DF8F58665}"/>
          </ac:spMkLst>
        </pc:spChg>
        <pc:spChg chg="del">
          <ac:chgData name="Shankar, Akshitha" userId="90b813a1-1e71-4ca4-a3f5-fe2dffde91fb" providerId="ADAL" clId="{85F1427D-9C69-4E32-98C3-D540AEA03AED}" dt="2023-09-30T23:29:12.641" v="2548" actId="478"/>
          <ac:spMkLst>
            <pc:docMk/>
            <pc:sldMk cId="1417370065" sldId="278"/>
            <ac:spMk id="19" creationId="{F5AA0F40-AAF5-AD84-1DB6-BDAB05D8095D}"/>
          </ac:spMkLst>
        </pc:spChg>
        <pc:spChg chg="del">
          <ac:chgData name="Shankar, Akshitha" userId="90b813a1-1e71-4ca4-a3f5-fe2dffde91fb" providerId="ADAL" clId="{85F1427D-9C69-4E32-98C3-D540AEA03AED}" dt="2023-09-30T23:29:09.584" v="2547" actId="478"/>
          <ac:spMkLst>
            <pc:docMk/>
            <pc:sldMk cId="1417370065" sldId="278"/>
            <ac:spMk id="21" creationId="{7D768C29-AD7F-3667-942E-0393DB56FE7E}"/>
          </ac:spMkLst>
        </pc:spChg>
        <pc:spChg chg="del">
          <ac:chgData name="Shankar, Akshitha" userId="90b813a1-1e71-4ca4-a3f5-fe2dffde91fb" providerId="ADAL" clId="{85F1427D-9C69-4E32-98C3-D540AEA03AED}" dt="2023-09-30T23:29:07.821" v="2546" actId="478"/>
          <ac:spMkLst>
            <pc:docMk/>
            <pc:sldMk cId="1417370065" sldId="278"/>
            <ac:spMk id="23" creationId="{B987F38E-5021-0BC2-47C1-E193F9704657}"/>
          </ac:spMkLst>
        </pc:spChg>
        <pc:grpChg chg="add mod">
          <ac:chgData name="Shankar, Akshitha" userId="90b813a1-1e71-4ca4-a3f5-fe2dffde91fb" providerId="ADAL" clId="{85F1427D-9C69-4E32-98C3-D540AEA03AED}" dt="2023-10-01T22:01:36.412" v="3319" actId="2711"/>
          <ac:grpSpMkLst>
            <pc:docMk/>
            <pc:sldMk cId="1417370065" sldId="278"/>
            <ac:grpSpMk id="9" creationId="{254CA2C0-E4E4-CFE1-2843-497F3A521185}"/>
          </ac:grpSpMkLst>
        </pc:grpChg>
        <pc:grpChg chg="add mod">
          <ac:chgData name="Shankar, Akshitha" userId="90b813a1-1e71-4ca4-a3f5-fe2dffde91fb" providerId="ADAL" clId="{85F1427D-9C69-4E32-98C3-D540AEA03AED}" dt="2023-10-01T22:03:41.600" v="3344" actId="1076"/>
          <ac:grpSpMkLst>
            <pc:docMk/>
            <pc:sldMk cId="1417370065" sldId="278"/>
            <ac:grpSpMk id="10" creationId="{4F9CE471-7414-7680-9660-0A5FDB37CB70}"/>
          </ac:grpSpMkLst>
        </pc:grpChg>
        <pc:grpChg chg="add mod">
          <ac:chgData name="Shankar, Akshitha" userId="90b813a1-1e71-4ca4-a3f5-fe2dffde91fb" providerId="ADAL" clId="{85F1427D-9C69-4E32-98C3-D540AEA03AED}" dt="2023-10-01T22:03:37.398" v="3343" actId="1076"/>
          <ac:grpSpMkLst>
            <pc:docMk/>
            <pc:sldMk cId="1417370065" sldId="278"/>
            <ac:grpSpMk id="13" creationId="{B6E60EE0-18B5-F4D3-3B1D-A9C6E9B73FC3}"/>
          </ac:grpSpMkLst>
        </pc:grpChg>
        <pc:picChg chg="mod">
          <ac:chgData name="Shankar, Akshitha" userId="90b813a1-1e71-4ca4-a3f5-fe2dffde91fb" providerId="ADAL" clId="{85F1427D-9C69-4E32-98C3-D540AEA03AED}" dt="2023-10-01T22:01:36.412" v="3319" actId="2711"/>
          <ac:picMkLst>
            <pc:docMk/>
            <pc:sldMk cId="1417370065" sldId="278"/>
            <ac:picMk id="4" creationId="{025A1EE4-72FB-E141-4BBF-15FC1CECC7C5}"/>
          </ac:picMkLst>
        </pc:picChg>
      </pc:sldChg>
      <pc:sldChg chg="modSp add mod ord">
        <pc:chgData name="Shankar, Akshitha" userId="90b813a1-1e71-4ca4-a3f5-fe2dffde91fb" providerId="ADAL" clId="{85F1427D-9C69-4E32-98C3-D540AEA03AED}" dt="2023-09-30T23:57:36.576" v="2983"/>
        <pc:sldMkLst>
          <pc:docMk/>
          <pc:sldMk cId="3456322706" sldId="279"/>
        </pc:sldMkLst>
        <pc:spChg chg="mod">
          <ac:chgData name="Shankar, Akshitha" userId="90b813a1-1e71-4ca4-a3f5-fe2dffde91fb" providerId="ADAL" clId="{85F1427D-9C69-4E32-98C3-D540AEA03AED}" dt="2023-09-30T23:39:45.959" v="2761" actId="20577"/>
          <ac:spMkLst>
            <pc:docMk/>
            <pc:sldMk cId="3456322706" sldId="279"/>
            <ac:spMk id="9" creationId="{36A95ED0-7BCD-307C-AA15-5F915B5847E1}"/>
          </ac:spMkLst>
        </pc:spChg>
      </pc:sldChg>
      <pc:sldChg chg="addSp delSp modSp mod">
        <pc:chgData name="Shankar, Akshitha" userId="90b813a1-1e71-4ca4-a3f5-fe2dffde91fb" providerId="ADAL" clId="{85F1427D-9C69-4E32-98C3-D540AEA03AED}" dt="2023-10-04T21:11:01.909" v="5109" actId="20577"/>
        <pc:sldMkLst>
          <pc:docMk/>
          <pc:sldMk cId="279746796" sldId="280"/>
        </pc:sldMkLst>
        <pc:spChg chg="add mod">
          <ac:chgData name="Shankar, Akshitha" userId="90b813a1-1e71-4ca4-a3f5-fe2dffde91fb" providerId="ADAL" clId="{85F1427D-9C69-4E32-98C3-D540AEA03AED}" dt="2023-10-04T21:09:09.042" v="5096" actId="1076"/>
          <ac:spMkLst>
            <pc:docMk/>
            <pc:sldMk cId="279746796" sldId="280"/>
            <ac:spMk id="2" creationId="{6E149A98-8215-EC26-7C1D-718BD100F3CC}"/>
          </ac:spMkLst>
        </pc:spChg>
        <pc:spChg chg="del mod">
          <ac:chgData name="Shankar, Akshitha" userId="90b813a1-1e71-4ca4-a3f5-fe2dffde91fb" providerId="ADAL" clId="{85F1427D-9C69-4E32-98C3-D540AEA03AED}" dt="2023-10-01T22:36:09.270" v="4168" actId="478"/>
          <ac:spMkLst>
            <pc:docMk/>
            <pc:sldMk cId="279746796" sldId="280"/>
            <ac:spMk id="2" creationId="{71C5E7A8-DE0F-35CF-4782-37D0A399D0CD}"/>
          </ac:spMkLst>
        </pc:spChg>
        <pc:spChg chg="add mod">
          <ac:chgData name="Shankar, Akshitha" userId="90b813a1-1e71-4ca4-a3f5-fe2dffde91fb" providerId="ADAL" clId="{85F1427D-9C69-4E32-98C3-D540AEA03AED}" dt="2023-10-01T22:38:04.533" v="4345" actId="20577"/>
          <ac:spMkLst>
            <pc:docMk/>
            <pc:sldMk cId="279746796" sldId="280"/>
            <ac:spMk id="4" creationId="{6F13FAB6-E935-4873-E8AA-D9FE4553C386}"/>
          </ac:spMkLst>
        </pc:spChg>
        <pc:spChg chg="add mod">
          <ac:chgData name="Shankar, Akshitha" userId="90b813a1-1e71-4ca4-a3f5-fe2dffde91fb" providerId="ADAL" clId="{85F1427D-9C69-4E32-98C3-D540AEA03AED}" dt="2023-10-04T21:11:01.909" v="5109" actId="20577"/>
          <ac:spMkLst>
            <pc:docMk/>
            <pc:sldMk cId="279746796" sldId="280"/>
            <ac:spMk id="5" creationId="{2A3832C6-5D3C-2C8F-E9B7-BB01B17A4FC0}"/>
          </ac:spMkLst>
        </pc:spChg>
        <pc:spChg chg="add mod">
          <ac:chgData name="Shankar, Akshitha" userId="90b813a1-1e71-4ca4-a3f5-fe2dffde91fb" providerId="ADAL" clId="{85F1427D-9C69-4E32-98C3-D540AEA03AED}" dt="2023-10-04T21:09:18.426" v="5098" actId="1076"/>
          <ac:spMkLst>
            <pc:docMk/>
            <pc:sldMk cId="279746796" sldId="280"/>
            <ac:spMk id="6" creationId="{F033F9C4-E6B2-C992-54C5-6D27B28B8C3E}"/>
          </ac:spMkLst>
        </pc:spChg>
        <pc:spChg chg="add mod">
          <ac:chgData name="Shankar, Akshitha" userId="90b813a1-1e71-4ca4-a3f5-fe2dffde91fb" providerId="ADAL" clId="{85F1427D-9C69-4E32-98C3-D540AEA03AED}" dt="2023-10-04T21:09:26.310" v="5100" actId="1076"/>
          <ac:spMkLst>
            <pc:docMk/>
            <pc:sldMk cId="279746796" sldId="280"/>
            <ac:spMk id="7" creationId="{C1D281E8-5EEE-6936-D8FB-E69D6AC96CB0}"/>
          </ac:spMkLst>
        </pc:spChg>
        <pc:spChg chg="add mod">
          <ac:chgData name="Shankar, Akshitha" userId="90b813a1-1e71-4ca4-a3f5-fe2dffde91fb" providerId="ADAL" clId="{85F1427D-9C69-4E32-98C3-D540AEA03AED}" dt="2023-10-04T21:09:22.583" v="5099" actId="1076"/>
          <ac:spMkLst>
            <pc:docMk/>
            <pc:sldMk cId="279746796" sldId="280"/>
            <ac:spMk id="8" creationId="{8F99F5ED-A7F6-8D5E-10A0-9B3EC7CD2919}"/>
          </ac:spMkLst>
        </pc:spChg>
        <pc:cxnChg chg="add mod">
          <ac:chgData name="Shankar, Akshitha" userId="90b813a1-1e71-4ca4-a3f5-fe2dffde91fb" providerId="ADAL" clId="{85F1427D-9C69-4E32-98C3-D540AEA03AED}" dt="2023-10-04T19:39:23.974" v="4862" actId="1076"/>
          <ac:cxnSpMkLst>
            <pc:docMk/>
            <pc:sldMk cId="279746796" sldId="280"/>
            <ac:cxnSpMk id="10" creationId="{FFCD52F4-DF8F-1C41-41D5-3CE5D75FE79C}"/>
          </ac:cxnSpMkLst>
        </pc:cxnChg>
      </pc:sldChg>
      <pc:sldChg chg="add del">
        <pc:chgData name="Shankar, Akshitha" userId="90b813a1-1e71-4ca4-a3f5-fe2dffde91fb" providerId="ADAL" clId="{85F1427D-9C69-4E32-98C3-D540AEA03AED}" dt="2023-09-30T23:39:07.304" v="2722"/>
        <pc:sldMkLst>
          <pc:docMk/>
          <pc:sldMk cId="3890859609" sldId="280"/>
        </pc:sldMkLst>
      </pc:sldChg>
      <pc:sldChg chg="del">
        <pc:chgData name="Shankar, Akshitha" userId="90b813a1-1e71-4ca4-a3f5-fe2dffde91fb" providerId="ADAL" clId="{85F1427D-9C69-4E32-98C3-D540AEA03AED}" dt="2023-10-04T21:29:43.837" v="5250" actId="47"/>
        <pc:sldMkLst>
          <pc:docMk/>
          <pc:sldMk cId="3822976752" sldId="281"/>
        </pc:sldMkLst>
      </pc:sldChg>
      <pc:sldChg chg="modSp mod">
        <pc:chgData name="Shankar, Akshitha" userId="90b813a1-1e71-4ca4-a3f5-fe2dffde91fb" providerId="ADAL" clId="{85F1427D-9C69-4E32-98C3-D540AEA03AED}" dt="2023-10-04T21:28:47.122" v="5249" actId="20577"/>
        <pc:sldMkLst>
          <pc:docMk/>
          <pc:sldMk cId="971854569" sldId="282"/>
        </pc:sldMkLst>
        <pc:spChg chg="mod">
          <ac:chgData name="Shankar, Akshitha" userId="90b813a1-1e71-4ca4-a3f5-fe2dffde91fb" providerId="ADAL" clId="{85F1427D-9C69-4E32-98C3-D540AEA03AED}" dt="2023-10-04T21:28:13.070" v="5228" actId="255"/>
          <ac:spMkLst>
            <pc:docMk/>
            <pc:sldMk cId="971854569" sldId="282"/>
            <ac:spMk id="6" creationId="{9693E2DD-73E1-C965-D812-E3CB148D1245}"/>
          </ac:spMkLst>
        </pc:spChg>
        <pc:spChg chg="mod">
          <ac:chgData name="Shankar, Akshitha" userId="90b813a1-1e71-4ca4-a3f5-fe2dffde91fb" providerId="ADAL" clId="{85F1427D-9C69-4E32-98C3-D540AEA03AED}" dt="2023-10-04T21:28:47.122" v="5249" actId="20577"/>
          <ac:spMkLst>
            <pc:docMk/>
            <pc:sldMk cId="971854569" sldId="282"/>
            <ac:spMk id="7" creationId="{03C8BAC8-2A42-E045-0E2E-6B8311A40C32}"/>
          </ac:spMkLst>
        </pc:spChg>
        <pc:spChg chg="mod">
          <ac:chgData name="Shankar, Akshitha" userId="90b813a1-1e71-4ca4-a3f5-fe2dffde91fb" providerId="ADAL" clId="{85F1427D-9C69-4E32-98C3-D540AEA03AED}" dt="2023-10-04T21:28:30.089" v="5231" actId="255"/>
          <ac:spMkLst>
            <pc:docMk/>
            <pc:sldMk cId="971854569" sldId="282"/>
            <ac:spMk id="8" creationId="{A316E7F1-52DF-4CE0-9BBD-214A63A5EB7A}"/>
          </ac:spMkLst>
        </pc:spChg>
      </pc:sldChg>
      <pc:sldChg chg="addSp delSp modSp mod">
        <pc:chgData name="Shankar, Akshitha" userId="90b813a1-1e71-4ca4-a3f5-fe2dffde91fb" providerId="ADAL" clId="{85F1427D-9C69-4E32-98C3-D540AEA03AED}" dt="2023-10-05T02:03:54.566" v="7906" actId="6549"/>
        <pc:sldMkLst>
          <pc:docMk/>
          <pc:sldMk cId="698952572" sldId="354"/>
        </pc:sldMkLst>
        <pc:spChg chg="mod">
          <ac:chgData name="Shankar, Akshitha" userId="90b813a1-1e71-4ca4-a3f5-fe2dffde91fb" providerId="ADAL" clId="{85F1427D-9C69-4E32-98C3-D540AEA03AED}" dt="2023-10-05T02:03:54.566" v="7906" actId="6549"/>
          <ac:spMkLst>
            <pc:docMk/>
            <pc:sldMk cId="698952572" sldId="354"/>
            <ac:spMk id="2" creationId="{3AB5A0B3-C2EC-519A-8438-C0AF1F4793C0}"/>
          </ac:spMkLst>
        </pc:spChg>
        <pc:spChg chg="del mod">
          <ac:chgData name="Shankar, Akshitha" userId="90b813a1-1e71-4ca4-a3f5-fe2dffde91fb" providerId="ADAL" clId="{85F1427D-9C69-4E32-98C3-D540AEA03AED}" dt="2023-10-05T00:47:26.085" v="5815" actId="478"/>
          <ac:spMkLst>
            <pc:docMk/>
            <pc:sldMk cId="698952572" sldId="354"/>
            <ac:spMk id="3" creationId="{C4E9EA87-DF82-7C4C-8754-AA907C47A36A}"/>
          </ac:spMkLst>
        </pc:spChg>
        <pc:spChg chg="add mod">
          <ac:chgData name="Shankar, Akshitha" userId="90b813a1-1e71-4ca4-a3f5-fe2dffde91fb" providerId="ADAL" clId="{85F1427D-9C69-4E32-98C3-D540AEA03AED}" dt="2023-10-05T02:01:40.488" v="7899" actId="1076"/>
          <ac:spMkLst>
            <pc:docMk/>
            <pc:sldMk cId="698952572" sldId="354"/>
            <ac:spMk id="6" creationId="{A8BCB718-48E7-E371-444F-6E138A2DC3F1}"/>
          </ac:spMkLst>
        </pc:spChg>
        <pc:spChg chg="add mod">
          <ac:chgData name="Shankar, Akshitha" userId="90b813a1-1e71-4ca4-a3f5-fe2dffde91fb" providerId="ADAL" clId="{85F1427D-9C69-4E32-98C3-D540AEA03AED}" dt="2023-10-05T02:01:40.488" v="7899" actId="1076"/>
          <ac:spMkLst>
            <pc:docMk/>
            <pc:sldMk cId="698952572" sldId="354"/>
            <ac:spMk id="9" creationId="{C8569E30-3CA3-C535-22DB-7B887757F29E}"/>
          </ac:spMkLst>
        </pc:spChg>
        <pc:spChg chg="add mod">
          <ac:chgData name="Shankar, Akshitha" userId="90b813a1-1e71-4ca4-a3f5-fe2dffde91fb" providerId="ADAL" clId="{85F1427D-9C69-4E32-98C3-D540AEA03AED}" dt="2023-10-05T02:01:40.488" v="7899" actId="1076"/>
          <ac:spMkLst>
            <pc:docMk/>
            <pc:sldMk cId="698952572" sldId="354"/>
            <ac:spMk id="11" creationId="{C55A92AE-A5BC-E756-B353-73D3A9889D68}"/>
          </ac:spMkLst>
        </pc:spChg>
        <pc:spChg chg="add del mod">
          <ac:chgData name="Shankar, Akshitha" userId="90b813a1-1e71-4ca4-a3f5-fe2dffde91fb" providerId="ADAL" clId="{85F1427D-9C69-4E32-98C3-D540AEA03AED}" dt="2023-10-05T01:04:02.660" v="6129" actId="478"/>
          <ac:spMkLst>
            <pc:docMk/>
            <pc:sldMk cId="698952572" sldId="354"/>
            <ac:spMk id="12" creationId="{22C690A1-426F-177B-E226-9B2D1AEDFC45}"/>
          </ac:spMkLst>
        </pc:spChg>
        <pc:spChg chg="add mod">
          <ac:chgData name="Shankar, Akshitha" userId="90b813a1-1e71-4ca4-a3f5-fe2dffde91fb" providerId="ADAL" clId="{85F1427D-9C69-4E32-98C3-D540AEA03AED}" dt="2023-10-05T02:01:40.488" v="7899" actId="1076"/>
          <ac:spMkLst>
            <pc:docMk/>
            <pc:sldMk cId="698952572" sldId="354"/>
            <ac:spMk id="13" creationId="{65DB55B9-B55C-AB81-A5B2-0B5C422017D8}"/>
          </ac:spMkLst>
        </pc:spChg>
        <pc:spChg chg="add mod">
          <ac:chgData name="Shankar, Akshitha" userId="90b813a1-1e71-4ca4-a3f5-fe2dffde91fb" providerId="ADAL" clId="{85F1427D-9C69-4E32-98C3-D540AEA03AED}" dt="2023-10-05T02:01:40.488" v="7899" actId="1076"/>
          <ac:spMkLst>
            <pc:docMk/>
            <pc:sldMk cId="698952572" sldId="354"/>
            <ac:spMk id="14" creationId="{31300183-454C-251B-F95E-FD771890A3BC}"/>
          </ac:spMkLst>
        </pc:spChg>
        <pc:spChg chg="add del mod">
          <ac:chgData name="Shankar, Akshitha" userId="90b813a1-1e71-4ca4-a3f5-fe2dffde91fb" providerId="ADAL" clId="{85F1427D-9C69-4E32-98C3-D540AEA03AED}" dt="2023-10-05T01:42:03.293" v="7300"/>
          <ac:spMkLst>
            <pc:docMk/>
            <pc:sldMk cId="698952572" sldId="354"/>
            <ac:spMk id="15" creationId="{AA928447-0BAD-3E99-E4B6-1A0EEEA40048}"/>
          </ac:spMkLst>
        </pc:spChg>
        <pc:spChg chg="add mod">
          <ac:chgData name="Shankar, Akshitha" userId="90b813a1-1e71-4ca4-a3f5-fe2dffde91fb" providerId="ADAL" clId="{85F1427D-9C69-4E32-98C3-D540AEA03AED}" dt="2023-10-05T02:01:40.488" v="7899" actId="1076"/>
          <ac:spMkLst>
            <pc:docMk/>
            <pc:sldMk cId="698952572" sldId="354"/>
            <ac:spMk id="16" creationId="{27B35718-0574-8A21-9B5A-3692CD628DD2}"/>
          </ac:spMkLst>
        </pc:spChg>
        <pc:spChg chg="add mod">
          <ac:chgData name="Shankar, Akshitha" userId="90b813a1-1e71-4ca4-a3f5-fe2dffde91fb" providerId="ADAL" clId="{85F1427D-9C69-4E32-98C3-D540AEA03AED}" dt="2023-10-05T02:01:40.488" v="7899" actId="1076"/>
          <ac:spMkLst>
            <pc:docMk/>
            <pc:sldMk cId="698952572" sldId="354"/>
            <ac:spMk id="17" creationId="{3CCEEAE3-C9BC-36F0-E772-AEADD54EDCCC}"/>
          </ac:spMkLst>
        </pc:spChg>
        <pc:spChg chg="add mod">
          <ac:chgData name="Shankar, Akshitha" userId="90b813a1-1e71-4ca4-a3f5-fe2dffde91fb" providerId="ADAL" clId="{85F1427D-9C69-4E32-98C3-D540AEA03AED}" dt="2023-10-05T02:01:40.488" v="7899" actId="1076"/>
          <ac:spMkLst>
            <pc:docMk/>
            <pc:sldMk cId="698952572" sldId="354"/>
            <ac:spMk id="18" creationId="{4E82161F-DB54-C72A-959E-918A27234008}"/>
          </ac:spMkLst>
        </pc:spChg>
        <pc:spChg chg="add mod">
          <ac:chgData name="Shankar, Akshitha" userId="90b813a1-1e71-4ca4-a3f5-fe2dffde91fb" providerId="ADAL" clId="{85F1427D-9C69-4E32-98C3-D540AEA03AED}" dt="2023-10-05T02:01:40.488" v="7899" actId="1076"/>
          <ac:spMkLst>
            <pc:docMk/>
            <pc:sldMk cId="698952572" sldId="354"/>
            <ac:spMk id="19" creationId="{98667FFE-7083-D4A5-27FD-06CA885C1BCD}"/>
          </ac:spMkLst>
        </pc:spChg>
        <pc:spChg chg="add mod">
          <ac:chgData name="Shankar, Akshitha" userId="90b813a1-1e71-4ca4-a3f5-fe2dffde91fb" providerId="ADAL" clId="{85F1427D-9C69-4E32-98C3-D540AEA03AED}" dt="2023-10-05T02:01:40.488" v="7899" actId="1076"/>
          <ac:spMkLst>
            <pc:docMk/>
            <pc:sldMk cId="698952572" sldId="354"/>
            <ac:spMk id="20" creationId="{8B8A49B9-E34E-6464-B6FA-6A9B013FDFFA}"/>
          </ac:spMkLst>
        </pc:spChg>
        <pc:spChg chg="add mod">
          <ac:chgData name="Shankar, Akshitha" userId="90b813a1-1e71-4ca4-a3f5-fe2dffde91fb" providerId="ADAL" clId="{85F1427D-9C69-4E32-98C3-D540AEA03AED}" dt="2023-10-05T02:01:44.894" v="7900" actId="113"/>
          <ac:spMkLst>
            <pc:docMk/>
            <pc:sldMk cId="698952572" sldId="354"/>
            <ac:spMk id="21" creationId="{6C30B97F-28DB-9527-A35F-33A067BEAB5C}"/>
          </ac:spMkLst>
        </pc:spChg>
        <pc:spChg chg="add del mod">
          <ac:chgData name="Shankar, Akshitha" userId="90b813a1-1e71-4ca4-a3f5-fe2dffde91fb" providerId="ADAL" clId="{85F1427D-9C69-4E32-98C3-D540AEA03AED}" dt="2023-10-05T01:51:32.400" v="7440" actId="478"/>
          <ac:spMkLst>
            <pc:docMk/>
            <pc:sldMk cId="698952572" sldId="354"/>
            <ac:spMk id="36" creationId="{C555BE90-C9CA-0EAD-90AA-6EEAA9C10376}"/>
          </ac:spMkLst>
        </pc:spChg>
        <pc:spChg chg="add mod">
          <ac:chgData name="Shankar, Akshitha" userId="90b813a1-1e71-4ca4-a3f5-fe2dffde91fb" providerId="ADAL" clId="{85F1427D-9C69-4E32-98C3-D540AEA03AED}" dt="2023-10-05T02:01:40.488" v="7899" actId="1076"/>
          <ac:spMkLst>
            <pc:docMk/>
            <pc:sldMk cId="698952572" sldId="354"/>
            <ac:spMk id="67" creationId="{60D51F09-1F7C-F8A6-4D99-D727E6846047}"/>
          </ac:spMkLst>
        </pc:spChg>
        <pc:spChg chg="add mod">
          <ac:chgData name="Shankar, Akshitha" userId="90b813a1-1e71-4ca4-a3f5-fe2dffde91fb" providerId="ADAL" clId="{85F1427D-9C69-4E32-98C3-D540AEA03AED}" dt="2023-10-05T02:01:40.488" v="7899" actId="1076"/>
          <ac:spMkLst>
            <pc:docMk/>
            <pc:sldMk cId="698952572" sldId="354"/>
            <ac:spMk id="124" creationId="{0D9233B7-829A-657F-D50A-D5113141BAC9}"/>
          </ac:spMkLst>
        </pc:spChg>
        <pc:spChg chg="add mod">
          <ac:chgData name="Shankar, Akshitha" userId="90b813a1-1e71-4ca4-a3f5-fe2dffde91fb" providerId="ADAL" clId="{85F1427D-9C69-4E32-98C3-D540AEA03AED}" dt="2023-10-05T02:01:40.488" v="7899" actId="1076"/>
          <ac:spMkLst>
            <pc:docMk/>
            <pc:sldMk cId="698952572" sldId="354"/>
            <ac:spMk id="125" creationId="{41981E3F-86EC-DB4C-812D-12E34F777B78}"/>
          </ac:spMkLst>
        </pc:spChg>
        <pc:spChg chg="add mod">
          <ac:chgData name="Shankar, Akshitha" userId="90b813a1-1e71-4ca4-a3f5-fe2dffde91fb" providerId="ADAL" clId="{85F1427D-9C69-4E32-98C3-D540AEA03AED}" dt="2023-10-05T02:01:40.488" v="7899" actId="1076"/>
          <ac:spMkLst>
            <pc:docMk/>
            <pc:sldMk cId="698952572" sldId="354"/>
            <ac:spMk id="126" creationId="{3B20567E-FA11-5712-DFF2-11FC90D7B2EA}"/>
          </ac:spMkLst>
        </pc:spChg>
        <pc:spChg chg="add mod">
          <ac:chgData name="Shankar, Akshitha" userId="90b813a1-1e71-4ca4-a3f5-fe2dffde91fb" providerId="ADAL" clId="{85F1427D-9C69-4E32-98C3-D540AEA03AED}" dt="2023-10-05T02:01:40.488" v="7899" actId="1076"/>
          <ac:spMkLst>
            <pc:docMk/>
            <pc:sldMk cId="698952572" sldId="354"/>
            <ac:spMk id="127" creationId="{D0ED3663-3E08-E6A4-D35B-140396634017}"/>
          </ac:spMkLst>
        </pc:spChg>
        <pc:spChg chg="add mod">
          <ac:chgData name="Shankar, Akshitha" userId="90b813a1-1e71-4ca4-a3f5-fe2dffde91fb" providerId="ADAL" clId="{85F1427D-9C69-4E32-98C3-D540AEA03AED}" dt="2023-10-05T02:01:40.488" v="7899" actId="1076"/>
          <ac:spMkLst>
            <pc:docMk/>
            <pc:sldMk cId="698952572" sldId="354"/>
            <ac:spMk id="128" creationId="{C35C4754-FAB2-AB13-4E23-AB3F68234F37}"/>
          </ac:spMkLst>
        </pc:spChg>
        <pc:graphicFrameChg chg="del mod modGraphic">
          <ac:chgData name="Shankar, Akshitha" userId="90b813a1-1e71-4ca4-a3f5-fe2dffde91fb" providerId="ADAL" clId="{85F1427D-9C69-4E32-98C3-D540AEA03AED}" dt="2023-10-05T00:47:26.085" v="5815" actId="478"/>
          <ac:graphicFrameMkLst>
            <pc:docMk/>
            <pc:sldMk cId="698952572" sldId="354"/>
            <ac:graphicFrameMk id="10" creationId="{15A4CF30-60A7-4491-8A6E-5003B7F9A4DC}"/>
          </ac:graphicFrameMkLst>
        </pc:graphicFrameChg>
        <pc:cxnChg chg="add del mod">
          <ac:chgData name="Shankar, Akshitha" userId="90b813a1-1e71-4ca4-a3f5-fe2dffde91fb" providerId="ADAL" clId="{85F1427D-9C69-4E32-98C3-D540AEA03AED}" dt="2023-10-05T01:50:14.219" v="7431" actId="11529"/>
          <ac:cxnSpMkLst>
            <pc:docMk/>
            <pc:sldMk cId="698952572" sldId="354"/>
            <ac:cxnSpMk id="23" creationId="{459F0653-1E41-3415-744E-C9CB61DDD262}"/>
          </ac:cxnSpMkLst>
        </pc:cxnChg>
        <pc:cxnChg chg="add del mod">
          <ac:chgData name="Shankar, Akshitha" userId="90b813a1-1e71-4ca4-a3f5-fe2dffde91fb" providerId="ADAL" clId="{85F1427D-9C69-4E32-98C3-D540AEA03AED}" dt="2023-10-05T01:50:13.643" v="7430" actId="11529"/>
          <ac:cxnSpMkLst>
            <pc:docMk/>
            <pc:sldMk cId="698952572" sldId="354"/>
            <ac:cxnSpMk id="25" creationId="{D8AA66D8-BB51-F553-FE36-1E2945249BD0}"/>
          </ac:cxnSpMkLst>
        </pc:cxnChg>
        <pc:cxnChg chg="add del mod">
          <ac:chgData name="Shankar, Akshitha" userId="90b813a1-1e71-4ca4-a3f5-fe2dffde91fb" providerId="ADAL" clId="{85F1427D-9C69-4E32-98C3-D540AEA03AED}" dt="2023-10-05T01:50:13.134" v="7429"/>
          <ac:cxnSpMkLst>
            <pc:docMk/>
            <pc:sldMk cId="698952572" sldId="354"/>
            <ac:cxnSpMk id="26" creationId="{3DB91551-2D1E-9F86-62F6-55CB231F57F5}"/>
          </ac:cxnSpMkLst>
        </pc:cxnChg>
        <pc:cxnChg chg="add del mod">
          <ac:chgData name="Shankar, Akshitha" userId="90b813a1-1e71-4ca4-a3f5-fe2dffde91fb" providerId="ADAL" clId="{85F1427D-9C69-4E32-98C3-D540AEA03AED}" dt="2023-10-05T01:50:22.812" v="7433" actId="11529"/>
          <ac:cxnSpMkLst>
            <pc:docMk/>
            <pc:sldMk cId="698952572" sldId="354"/>
            <ac:cxnSpMk id="30" creationId="{39912E6C-4D6B-04C1-783E-8A05DA643B6A}"/>
          </ac:cxnSpMkLst>
        </pc:cxnChg>
        <pc:cxnChg chg="add mod">
          <ac:chgData name="Shankar, Akshitha" userId="90b813a1-1e71-4ca4-a3f5-fe2dffde91fb" providerId="ADAL" clId="{85F1427D-9C69-4E32-98C3-D540AEA03AED}" dt="2023-10-05T02:01:40.488" v="7899" actId="1076"/>
          <ac:cxnSpMkLst>
            <pc:docMk/>
            <pc:sldMk cId="698952572" sldId="354"/>
            <ac:cxnSpMk id="32" creationId="{BF9DD80A-7939-632A-2C10-63559412ACF8}"/>
          </ac:cxnSpMkLst>
        </pc:cxnChg>
        <pc:cxnChg chg="add mod">
          <ac:chgData name="Shankar, Akshitha" userId="90b813a1-1e71-4ca4-a3f5-fe2dffde91fb" providerId="ADAL" clId="{85F1427D-9C69-4E32-98C3-D540AEA03AED}" dt="2023-10-05T02:01:40.488" v="7899" actId="1076"/>
          <ac:cxnSpMkLst>
            <pc:docMk/>
            <pc:sldMk cId="698952572" sldId="354"/>
            <ac:cxnSpMk id="33" creationId="{4D2B3F2E-BB14-9CEB-5588-4F71E2A972E6}"/>
          </ac:cxnSpMkLst>
        </pc:cxnChg>
        <pc:cxnChg chg="add mod">
          <ac:chgData name="Shankar, Akshitha" userId="90b813a1-1e71-4ca4-a3f5-fe2dffde91fb" providerId="ADAL" clId="{85F1427D-9C69-4E32-98C3-D540AEA03AED}" dt="2023-10-05T02:01:40.488" v="7899" actId="1076"/>
          <ac:cxnSpMkLst>
            <pc:docMk/>
            <pc:sldMk cId="698952572" sldId="354"/>
            <ac:cxnSpMk id="37" creationId="{93928094-874B-97C2-E4C1-6FA71C9D83B1}"/>
          </ac:cxnSpMkLst>
        </pc:cxnChg>
        <pc:cxnChg chg="add mod">
          <ac:chgData name="Shankar, Akshitha" userId="90b813a1-1e71-4ca4-a3f5-fe2dffde91fb" providerId="ADAL" clId="{85F1427D-9C69-4E32-98C3-D540AEA03AED}" dt="2023-10-05T02:01:40.488" v="7899" actId="1076"/>
          <ac:cxnSpMkLst>
            <pc:docMk/>
            <pc:sldMk cId="698952572" sldId="354"/>
            <ac:cxnSpMk id="41" creationId="{D7D7344A-ABB0-A7FA-C1C0-684B5134AB59}"/>
          </ac:cxnSpMkLst>
        </pc:cxnChg>
        <pc:cxnChg chg="add mod">
          <ac:chgData name="Shankar, Akshitha" userId="90b813a1-1e71-4ca4-a3f5-fe2dffde91fb" providerId="ADAL" clId="{85F1427D-9C69-4E32-98C3-D540AEA03AED}" dt="2023-10-05T02:01:40.488" v="7899" actId="1076"/>
          <ac:cxnSpMkLst>
            <pc:docMk/>
            <pc:sldMk cId="698952572" sldId="354"/>
            <ac:cxnSpMk id="43" creationId="{817F745C-8460-491C-FDB1-5139A166857D}"/>
          </ac:cxnSpMkLst>
        </pc:cxnChg>
        <pc:cxnChg chg="add mod">
          <ac:chgData name="Shankar, Akshitha" userId="90b813a1-1e71-4ca4-a3f5-fe2dffde91fb" providerId="ADAL" clId="{85F1427D-9C69-4E32-98C3-D540AEA03AED}" dt="2023-10-05T02:01:40.488" v="7899" actId="1076"/>
          <ac:cxnSpMkLst>
            <pc:docMk/>
            <pc:sldMk cId="698952572" sldId="354"/>
            <ac:cxnSpMk id="44" creationId="{AFAAE72D-0B6A-5DFE-5930-0BAE75CCB272}"/>
          </ac:cxnSpMkLst>
        </pc:cxnChg>
        <pc:cxnChg chg="add mod">
          <ac:chgData name="Shankar, Akshitha" userId="90b813a1-1e71-4ca4-a3f5-fe2dffde91fb" providerId="ADAL" clId="{85F1427D-9C69-4E32-98C3-D540AEA03AED}" dt="2023-10-05T02:01:40.488" v="7899" actId="1076"/>
          <ac:cxnSpMkLst>
            <pc:docMk/>
            <pc:sldMk cId="698952572" sldId="354"/>
            <ac:cxnSpMk id="47" creationId="{FE0D81A0-2D1C-3F0F-0D81-74546F3221C9}"/>
          </ac:cxnSpMkLst>
        </pc:cxnChg>
        <pc:cxnChg chg="add mod">
          <ac:chgData name="Shankar, Akshitha" userId="90b813a1-1e71-4ca4-a3f5-fe2dffde91fb" providerId="ADAL" clId="{85F1427D-9C69-4E32-98C3-D540AEA03AED}" dt="2023-10-05T02:01:40.488" v="7899" actId="1076"/>
          <ac:cxnSpMkLst>
            <pc:docMk/>
            <pc:sldMk cId="698952572" sldId="354"/>
            <ac:cxnSpMk id="50" creationId="{90E2CBA2-47B2-321E-0013-CCA303FF621A}"/>
          </ac:cxnSpMkLst>
        </pc:cxnChg>
        <pc:cxnChg chg="add mod">
          <ac:chgData name="Shankar, Akshitha" userId="90b813a1-1e71-4ca4-a3f5-fe2dffde91fb" providerId="ADAL" clId="{85F1427D-9C69-4E32-98C3-D540AEA03AED}" dt="2023-10-05T02:01:40.488" v="7899" actId="1076"/>
          <ac:cxnSpMkLst>
            <pc:docMk/>
            <pc:sldMk cId="698952572" sldId="354"/>
            <ac:cxnSpMk id="53" creationId="{AF2174DC-CECB-6A9A-F782-0A22E1023ADF}"/>
          </ac:cxnSpMkLst>
        </pc:cxnChg>
        <pc:cxnChg chg="add mod">
          <ac:chgData name="Shankar, Akshitha" userId="90b813a1-1e71-4ca4-a3f5-fe2dffde91fb" providerId="ADAL" clId="{85F1427D-9C69-4E32-98C3-D540AEA03AED}" dt="2023-10-05T02:01:40.488" v="7899" actId="1076"/>
          <ac:cxnSpMkLst>
            <pc:docMk/>
            <pc:sldMk cId="698952572" sldId="354"/>
            <ac:cxnSpMk id="56" creationId="{EB13703D-E512-FFC2-6A60-87733A1884E3}"/>
          </ac:cxnSpMkLst>
        </pc:cxnChg>
        <pc:cxnChg chg="add mod">
          <ac:chgData name="Shankar, Akshitha" userId="90b813a1-1e71-4ca4-a3f5-fe2dffde91fb" providerId="ADAL" clId="{85F1427D-9C69-4E32-98C3-D540AEA03AED}" dt="2023-10-05T02:01:40.488" v="7899" actId="1076"/>
          <ac:cxnSpMkLst>
            <pc:docMk/>
            <pc:sldMk cId="698952572" sldId="354"/>
            <ac:cxnSpMk id="59" creationId="{238B01BE-C736-C475-94E8-E9D1F94CA813}"/>
          </ac:cxnSpMkLst>
        </pc:cxnChg>
        <pc:cxnChg chg="add mod">
          <ac:chgData name="Shankar, Akshitha" userId="90b813a1-1e71-4ca4-a3f5-fe2dffde91fb" providerId="ADAL" clId="{85F1427D-9C69-4E32-98C3-D540AEA03AED}" dt="2023-10-05T02:01:40.488" v="7899" actId="1076"/>
          <ac:cxnSpMkLst>
            <pc:docMk/>
            <pc:sldMk cId="698952572" sldId="354"/>
            <ac:cxnSpMk id="62" creationId="{BFDBD32C-E4B4-6F34-ABD6-65102B02973A}"/>
          </ac:cxnSpMkLst>
        </pc:cxnChg>
        <pc:cxnChg chg="add mod">
          <ac:chgData name="Shankar, Akshitha" userId="90b813a1-1e71-4ca4-a3f5-fe2dffde91fb" providerId="ADAL" clId="{85F1427D-9C69-4E32-98C3-D540AEA03AED}" dt="2023-10-05T02:01:40.488" v="7899" actId="1076"/>
          <ac:cxnSpMkLst>
            <pc:docMk/>
            <pc:sldMk cId="698952572" sldId="354"/>
            <ac:cxnSpMk id="68" creationId="{83E0106C-204D-1E26-D38D-BD67459E2362}"/>
          </ac:cxnSpMkLst>
        </pc:cxnChg>
        <pc:cxnChg chg="add mod">
          <ac:chgData name="Shankar, Akshitha" userId="90b813a1-1e71-4ca4-a3f5-fe2dffde91fb" providerId="ADAL" clId="{85F1427D-9C69-4E32-98C3-D540AEA03AED}" dt="2023-10-05T02:01:40.488" v="7899" actId="1076"/>
          <ac:cxnSpMkLst>
            <pc:docMk/>
            <pc:sldMk cId="698952572" sldId="354"/>
            <ac:cxnSpMk id="71" creationId="{5D0D1891-F20D-825E-21C1-04681F7FAC98}"/>
          </ac:cxnSpMkLst>
        </pc:cxnChg>
        <pc:cxnChg chg="add mod">
          <ac:chgData name="Shankar, Akshitha" userId="90b813a1-1e71-4ca4-a3f5-fe2dffde91fb" providerId="ADAL" clId="{85F1427D-9C69-4E32-98C3-D540AEA03AED}" dt="2023-10-05T02:01:40.488" v="7899" actId="1076"/>
          <ac:cxnSpMkLst>
            <pc:docMk/>
            <pc:sldMk cId="698952572" sldId="354"/>
            <ac:cxnSpMk id="77" creationId="{00B7A2BD-981C-1691-043A-853ECD606470}"/>
          </ac:cxnSpMkLst>
        </pc:cxnChg>
        <pc:cxnChg chg="add mod">
          <ac:chgData name="Shankar, Akshitha" userId="90b813a1-1e71-4ca4-a3f5-fe2dffde91fb" providerId="ADAL" clId="{85F1427D-9C69-4E32-98C3-D540AEA03AED}" dt="2023-10-05T02:01:40.488" v="7899" actId="1076"/>
          <ac:cxnSpMkLst>
            <pc:docMk/>
            <pc:sldMk cId="698952572" sldId="354"/>
            <ac:cxnSpMk id="86" creationId="{033DEF6E-B3E9-3ADB-300D-56ECF1B09346}"/>
          </ac:cxnSpMkLst>
        </pc:cxnChg>
        <pc:cxnChg chg="add mod">
          <ac:chgData name="Shankar, Akshitha" userId="90b813a1-1e71-4ca4-a3f5-fe2dffde91fb" providerId="ADAL" clId="{85F1427D-9C69-4E32-98C3-D540AEA03AED}" dt="2023-10-05T02:01:40.488" v="7899" actId="1076"/>
          <ac:cxnSpMkLst>
            <pc:docMk/>
            <pc:sldMk cId="698952572" sldId="354"/>
            <ac:cxnSpMk id="89" creationId="{2C0D6899-C2F8-765E-4B9F-5C81CBBA524F}"/>
          </ac:cxnSpMkLst>
        </pc:cxnChg>
        <pc:cxnChg chg="add mod">
          <ac:chgData name="Shankar, Akshitha" userId="90b813a1-1e71-4ca4-a3f5-fe2dffde91fb" providerId="ADAL" clId="{85F1427D-9C69-4E32-98C3-D540AEA03AED}" dt="2023-10-05T02:01:40.488" v="7899" actId="1076"/>
          <ac:cxnSpMkLst>
            <pc:docMk/>
            <pc:sldMk cId="698952572" sldId="354"/>
            <ac:cxnSpMk id="92" creationId="{D2DD8B49-7670-5ED3-7500-9125ADB27D12}"/>
          </ac:cxnSpMkLst>
        </pc:cxnChg>
        <pc:cxnChg chg="add mod">
          <ac:chgData name="Shankar, Akshitha" userId="90b813a1-1e71-4ca4-a3f5-fe2dffde91fb" providerId="ADAL" clId="{85F1427D-9C69-4E32-98C3-D540AEA03AED}" dt="2023-10-05T02:01:40.488" v="7899" actId="1076"/>
          <ac:cxnSpMkLst>
            <pc:docMk/>
            <pc:sldMk cId="698952572" sldId="354"/>
            <ac:cxnSpMk id="95" creationId="{33D6A360-D5E7-69C1-97E2-3B2A3916989A}"/>
          </ac:cxnSpMkLst>
        </pc:cxnChg>
        <pc:cxnChg chg="add mod">
          <ac:chgData name="Shankar, Akshitha" userId="90b813a1-1e71-4ca4-a3f5-fe2dffde91fb" providerId="ADAL" clId="{85F1427D-9C69-4E32-98C3-D540AEA03AED}" dt="2023-10-05T02:01:40.488" v="7899" actId="1076"/>
          <ac:cxnSpMkLst>
            <pc:docMk/>
            <pc:sldMk cId="698952572" sldId="354"/>
            <ac:cxnSpMk id="132" creationId="{3A02D37F-9397-BA8B-7B02-3BC6555CDE15}"/>
          </ac:cxnSpMkLst>
        </pc:cxnChg>
        <pc:cxnChg chg="add mod">
          <ac:chgData name="Shankar, Akshitha" userId="90b813a1-1e71-4ca4-a3f5-fe2dffde91fb" providerId="ADAL" clId="{85F1427D-9C69-4E32-98C3-D540AEA03AED}" dt="2023-10-05T02:01:40.488" v="7899" actId="1076"/>
          <ac:cxnSpMkLst>
            <pc:docMk/>
            <pc:sldMk cId="698952572" sldId="354"/>
            <ac:cxnSpMk id="133" creationId="{690019C5-1283-F496-555B-3F7762F37C54}"/>
          </ac:cxnSpMkLst>
        </pc:cxnChg>
        <pc:cxnChg chg="add mod">
          <ac:chgData name="Shankar, Akshitha" userId="90b813a1-1e71-4ca4-a3f5-fe2dffde91fb" providerId="ADAL" clId="{85F1427D-9C69-4E32-98C3-D540AEA03AED}" dt="2023-10-05T02:01:40.488" v="7899" actId="1076"/>
          <ac:cxnSpMkLst>
            <pc:docMk/>
            <pc:sldMk cId="698952572" sldId="354"/>
            <ac:cxnSpMk id="134" creationId="{AA3F53E4-1EB3-85EE-6EFA-62ADC5E73DE5}"/>
          </ac:cxnSpMkLst>
        </pc:cxnChg>
        <pc:cxnChg chg="add mod">
          <ac:chgData name="Shankar, Akshitha" userId="90b813a1-1e71-4ca4-a3f5-fe2dffde91fb" providerId="ADAL" clId="{85F1427D-9C69-4E32-98C3-D540AEA03AED}" dt="2023-10-05T02:01:40.488" v="7899" actId="1076"/>
          <ac:cxnSpMkLst>
            <pc:docMk/>
            <pc:sldMk cId="698952572" sldId="354"/>
            <ac:cxnSpMk id="135" creationId="{CFC30BC7-0926-3D4C-88AD-F9984EB19178}"/>
          </ac:cxnSpMkLst>
        </pc:cxnChg>
      </pc:sldChg>
      <pc:sldChg chg="addSp delSp modSp add del mod">
        <pc:chgData name="Shankar, Akshitha" userId="90b813a1-1e71-4ca4-a3f5-fe2dffde91fb" providerId="ADAL" clId="{85F1427D-9C69-4E32-98C3-D540AEA03AED}" dt="2023-10-04T20:30:07.676" v="5032" actId="47"/>
        <pc:sldMkLst>
          <pc:docMk/>
          <pc:sldMk cId="901904170" sldId="355"/>
        </pc:sldMkLst>
        <pc:spChg chg="mod">
          <ac:chgData name="Shankar, Akshitha" userId="90b813a1-1e71-4ca4-a3f5-fe2dffde91fb" providerId="ADAL" clId="{85F1427D-9C69-4E32-98C3-D540AEA03AED}" dt="2023-10-04T20:26:41.927" v="5016" actId="403"/>
          <ac:spMkLst>
            <pc:docMk/>
            <pc:sldMk cId="901904170" sldId="355"/>
            <ac:spMk id="5" creationId="{C5CB9E15-CC65-062F-3A5A-ED31A2570CF1}"/>
          </ac:spMkLst>
        </pc:spChg>
        <pc:spChg chg="mod">
          <ac:chgData name="Shankar, Akshitha" userId="90b813a1-1e71-4ca4-a3f5-fe2dffde91fb" providerId="ADAL" clId="{85F1427D-9C69-4E32-98C3-D540AEA03AED}" dt="2023-10-04T20:24:57.703" v="5004" actId="1076"/>
          <ac:spMkLst>
            <pc:docMk/>
            <pc:sldMk cId="901904170" sldId="355"/>
            <ac:spMk id="6" creationId="{36B6BDF3-05BB-7855-8D60-8CFA2940A625}"/>
          </ac:spMkLst>
        </pc:spChg>
        <pc:spChg chg="mod">
          <ac:chgData name="Shankar, Akshitha" userId="90b813a1-1e71-4ca4-a3f5-fe2dffde91fb" providerId="ADAL" clId="{85F1427D-9C69-4E32-98C3-D540AEA03AED}" dt="2023-10-04T20:22:52.063" v="4995" actId="14100"/>
          <ac:spMkLst>
            <pc:docMk/>
            <pc:sldMk cId="901904170" sldId="355"/>
            <ac:spMk id="8" creationId="{C7FD23FA-DE0C-2C77-17CD-FE60C5103489}"/>
          </ac:spMkLst>
        </pc:spChg>
        <pc:spChg chg="mod">
          <ac:chgData name="Shankar, Akshitha" userId="90b813a1-1e71-4ca4-a3f5-fe2dffde91fb" providerId="ADAL" clId="{85F1427D-9C69-4E32-98C3-D540AEA03AED}" dt="2023-10-04T20:20:06.775" v="4984" actId="14100"/>
          <ac:spMkLst>
            <pc:docMk/>
            <pc:sldMk cId="901904170" sldId="355"/>
            <ac:spMk id="11" creationId="{04FFC393-6C69-517C-7391-7A63B1329E82}"/>
          </ac:spMkLst>
        </pc:spChg>
        <pc:spChg chg="mod topLvl">
          <ac:chgData name="Shankar, Akshitha" userId="90b813a1-1e71-4ca4-a3f5-fe2dffde91fb" providerId="ADAL" clId="{85F1427D-9C69-4E32-98C3-D540AEA03AED}" dt="2023-10-04T20:27:35.017" v="5021" actId="1076"/>
          <ac:spMkLst>
            <pc:docMk/>
            <pc:sldMk cId="901904170" sldId="355"/>
            <ac:spMk id="12" creationId="{D931EC9C-D3D5-4E0B-AE2D-40B1B603DEB7}"/>
          </ac:spMkLst>
        </pc:spChg>
        <pc:spChg chg="mod">
          <ac:chgData name="Shankar, Akshitha" userId="90b813a1-1e71-4ca4-a3f5-fe2dffde91fb" providerId="ADAL" clId="{85F1427D-9C69-4E32-98C3-D540AEA03AED}" dt="2023-10-04T20:22:26.423" v="4990" actId="1076"/>
          <ac:spMkLst>
            <pc:docMk/>
            <pc:sldMk cId="901904170" sldId="355"/>
            <ac:spMk id="13" creationId="{E5FB7515-BCDC-2407-12BB-366F04AF80B1}"/>
          </ac:spMkLst>
        </pc:spChg>
        <pc:spChg chg="mod">
          <ac:chgData name="Shankar, Akshitha" userId="90b813a1-1e71-4ca4-a3f5-fe2dffde91fb" providerId="ADAL" clId="{85F1427D-9C69-4E32-98C3-D540AEA03AED}" dt="2023-10-04T20:29:47.302" v="5031" actId="1076"/>
          <ac:spMkLst>
            <pc:docMk/>
            <pc:sldMk cId="901904170" sldId="355"/>
            <ac:spMk id="14" creationId="{0F5E45BE-8220-66ED-A1B6-42C7B0834BCA}"/>
          </ac:spMkLst>
        </pc:spChg>
        <pc:spChg chg="mod topLvl">
          <ac:chgData name="Shankar, Akshitha" userId="90b813a1-1e71-4ca4-a3f5-fe2dffde91fb" providerId="ADAL" clId="{85F1427D-9C69-4E32-98C3-D540AEA03AED}" dt="2023-10-04T20:24:07.575" v="4997" actId="165"/>
          <ac:spMkLst>
            <pc:docMk/>
            <pc:sldMk cId="901904170" sldId="355"/>
            <ac:spMk id="15" creationId="{96A96683-334C-F975-48CB-2EDD7C77419C}"/>
          </ac:spMkLst>
        </pc:spChg>
        <pc:spChg chg="mod">
          <ac:chgData name="Shankar, Akshitha" userId="90b813a1-1e71-4ca4-a3f5-fe2dffde91fb" providerId="ADAL" clId="{85F1427D-9C69-4E32-98C3-D540AEA03AED}" dt="2023-10-04T20:26:46.119" v="5017" actId="403"/>
          <ac:spMkLst>
            <pc:docMk/>
            <pc:sldMk cId="901904170" sldId="355"/>
            <ac:spMk id="16" creationId="{A1017C8C-1467-E1A6-3FA6-B9998CF5E9E9}"/>
          </ac:spMkLst>
        </pc:spChg>
        <pc:spChg chg="mod">
          <ac:chgData name="Shankar, Akshitha" userId="90b813a1-1e71-4ca4-a3f5-fe2dffde91fb" providerId="ADAL" clId="{85F1427D-9C69-4E32-98C3-D540AEA03AED}" dt="2023-10-04T20:28:33.927" v="5025" actId="1076"/>
          <ac:spMkLst>
            <pc:docMk/>
            <pc:sldMk cId="901904170" sldId="355"/>
            <ac:spMk id="17" creationId="{0A08BA7A-D116-EDF8-D215-7F694FF0204E}"/>
          </ac:spMkLst>
        </pc:spChg>
        <pc:spChg chg="mod">
          <ac:chgData name="Shankar, Akshitha" userId="90b813a1-1e71-4ca4-a3f5-fe2dffde91fb" providerId="ADAL" clId="{85F1427D-9C69-4E32-98C3-D540AEA03AED}" dt="2023-10-04T20:17:39.269" v="4977"/>
          <ac:spMkLst>
            <pc:docMk/>
            <pc:sldMk cId="901904170" sldId="355"/>
            <ac:spMk id="19" creationId="{4B8E71B5-73B0-F8E7-D536-82C3C79A2BF0}"/>
          </ac:spMkLst>
        </pc:spChg>
        <pc:spChg chg="mod">
          <ac:chgData name="Shankar, Akshitha" userId="90b813a1-1e71-4ca4-a3f5-fe2dffde91fb" providerId="ADAL" clId="{85F1427D-9C69-4E32-98C3-D540AEA03AED}" dt="2023-10-04T20:28:45.136" v="5026"/>
          <ac:spMkLst>
            <pc:docMk/>
            <pc:sldMk cId="901904170" sldId="355"/>
            <ac:spMk id="20" creationId="{07E1239B-18B8-9B9E-5494-0020EF6A8749}"/>
          </ac:spMkLst>
        </pc:spChg>
        <pc:spChg chg="mod">
          <ac:chgData name="Shankar, Akshitha" userId="90b813a1-1e71-4ca4-a3f5-fe2dffde91fb" providerId="ADAL" clId="{85F1427D-9C69-4E32-98C3-D540AEA03AED}" dt="2023-10-04T20:29:34.015" v="5027" actId="571"/>
          <ac:spMkLst>
            <pc:docMk/>
            <pc:sldMk cId="901904170" sldId="355"/>
            <ac:spMk id="22" creationId="{0288B443-81DC-A657-5F48-5724852C0B88}"/>
          </ac:spMkLst>
        </pc:spChg>
        <pc:spChg chg="mod">
          <ac:chgData name="Shankar, Akshitha" userId="90b813a1-1e71-4ca4-a3f5-fe2dffde91fb" providerId="ADAL" clId="{85F1427D-9C69-4E32-98C3-D540AEA03AED}" dt="2023-10-04T20:29:34.015" v="5027" actId="571"/>
          <ac:spMkLst>
            <pc:docMk/>
            <pc:sldMk cId="901904170" sldId="355"/>
            <ac:spMk id="23" creationId="{40F34528-1499-5916-81E5-8AADA59A92DA}"/>
          </ac:spMkLst>
        </pc:spChg>
        <pc:spChg chg="mod">
          <ac:chgData name="Shankar, Akshitha" userId="90b813a1-1e71-4ca4-a3f5-fe2dffde91fb" providerId="ADAL" clId="{85F1427D-9C69-4E32-98C3-D540AEA03AED}" dt="2023-10-04T20:29:34.015" v="5027" actId="571"/>
          <ac:spMkLst>
            <pc:docMk/>
            <pc:sldMk cId="901904170" sldId="355"/>
            <ac:spMk id="25" creationId="{B41EB5E4-7C4B-C02A-E556-37865B90BF0F}"/>
          </ac:spMkLst>
        </pc:spChg>
        <pc:spChg chg="mod">
          <ac:chgData name="Shankar, Akshitha" userId="90b813a1-1e71-4ca4-a3f5-fe2dffde91fb" providerId="ADAL" clId="{85F1427D-9C69-4E32-98C3-D540AEA03AED}" dt="2023-10-04T20:29:34.015" v="5027" actId="571"/>
          <ac:spMkLst>
            <pc:docMk/>
            <pc:sldMk cId="901904170" sldId="355"/>
            <ac:spMk id="26" creationId="{EC226ABA-3773-B144-ECC8-06120A43FE0D}"/>
          </ac:spMkLst>
        </pc:spChg>
        <pc:grpChg chg="add del mod">
          <ac:chgData name="Shankar, Akshitha" userId="90b813a1-1e71-4ca4-a3f5-fe2dffde91fb" providerId="ADAL" clId="{85F1427D-9C69-4E32-98C3-D540AEA03AED}" dt="2023-10-04T20:24:07.575" v="4997" actId="165"/>
          <ac:grpSpMkLst>
            <pc:docMk/>
            <pc:sldMk cId="901904170" sldId="355"/>
            <ac:grpSpMk id="7" creationId="{D8539C3E-BD99-E877-92DD-78384B6A4130}"/>
          </ac:grpSpMkLst>
        </pc:grpChg>
        <pc:grpChg chg="add del mod">
          <ac:chgData name="Shankar, Akshitha" userId="90b813a1-1e71-4ca4-a3f5-fe2dffde91fb" providerId="ADAL" clId="{85F1427D-9C69-4E32-98C3-D540AEA03AED}" dt="2023-10-04T20:29:40.276" v="5029" actId="478"/>
          <ac:grpSpMkLst>
            <pc:docMk/>
            <pc:sldMk cId="901904170" sldId="355"/>
            <ac:grpSpMk id="9" creationId="{15C55940-723E-75EA-A089-06A30E5AC633}"/>
          </ac:grpSpMkLst>
        </pc:grpChg>
        <pc:grpChg chg="add del mod">
          <ac:chgData name="Shankar, Akshitha" userId="90b813a1-1e71-4ca4-a3f5-fe2dffde91fb" providerId="ADAL" clId="{85F1427D-9C69-4E32-98C3-D540AEA03AED}" dt="2023-10-04T20:29:40.276" v="5029" actId="478"/>
          <ac:grpSpMkLst>
            <pc:docMk/>
            <pc:sldMk cId="901904170" sldId="355"/>
            <ac:grpSpMk id="10" creationId="{FC85C99C-5C98-D68E-766C-FD0B953A47E6}"/>
          </ac:grpSpMkLst>
        </pc:grpChg>
        <pc:grpChg chg="add del mod">
          <ac:chgData name="Shankar, Akshitha" userId="90b813a1-1e71-4ca4-a3f5-fe2dffde91fb" providerId="ADAL" clId="{85F1427D-9C69-4E32-98C3-D540AEA03AED}" dt="2023-10-04T20:29:35.663" v="5028" actId="478"/>
          <ac:grpSpMkLst>
            <pc:docMk/>
            <pc:sldMk cId="901904170" sldId="355"/>
            <ac:grpSpMk id="18" creationId="{5AF9CE7B-D715-41AC-2CFA-55241E31CA6A}"/>
          </ac:grpSpMkLst>
        </pc:grpChg>
        <pc:grpChg chg="add del mod">
          <ac:chgData name="Shankar, Akshitha" userId="90b813a1-1e71-4ca4-a3f5-fe2dffde91fb" providerId="ADAL" clId="{85F1427D-9C69-4E32-98C3-D540AEA03AED}" dt="2023-10-04T20:29:35.663" v="5028" actId="478"/>
          <ac:grpSpMkLst>
            <pc:docMk/>
            <pc:sldMk cId="901904170" sldId="355"/>
            <ac:grpSpMk id="21" creationId="{35B735BA-E591-99C0-51ED-02AD9CD0E306}"/>
          </ac:grpSpMkLst>
        </pc:grpChg>
        <pc:grpChg chg="add del mod">
          <ac:chgData name="Shankar, Akshitha" userId="90b813a1-1e71-4ca4-a3f5-fe2dffde91fb" providerId="ADAL" clId="{85F1427D-9C69-4E32-98C3-D540AEA03AED}" dt="2023-10-04T20:29:35.663" v="5028" actId="478"/>
          <ac:grpSpMkLst>
            <pc:docMk/>
            <pc:sldMk cId="901904170" sldId="355"/>
            <ac:grpSpMk id="24" creationId="{1E87489C-DF88-DBC4-D7A2-054E8D260E8A}"/>
          </ac:grpSpMkLst>
        </pc:grpChg>
      </pc:sldChg>
      <pc:sldChg chg="addSp delSp modSp mod">
        <pc:chgData name="Shankar, Akshitha" userId="90b813a1-1e71-4ca4-a3f5-fe2dffde91fb" providerId="ADAL" clId="{85F1427D-9C69-4E32-98C3-D540AEA03AED}" dt="2023-10-05T03:56:38.856" v="8534" actId="120"/>
        <pc:sldMkLst>
          <pc:docMk/>
          <pc:sldMk cId="3424204149" sldId="356"/>
        </pc:sldMkLst>
        <pc:spChg chg="mod">
          <ac:chgData name="Shankar, Akshitha" userId="90b813a1-1e71-4ca4-a3f5-fe2dffde91fb" providerId="ADAL" clId="{85F1427D-9C69-4E32-98C3-D540AEA03AED}" dt="2023-10-05T03:55:05.258" v="8512" actId="20577"/>
          <ac:spMkLst>
            <pc:docMk/>
            <pc:sldMk cId="3424204149" sldId="356"/>
            <ac:spMk id="4" creationId="{6F13FAB6-E935-4873-E8AA-D9FE4553C386}"/>
          </ac:spMkLst>
        </pc:spChg>
        <pc:spChg chg="mod">
          <ac:chgData name="Shankar, Akshitha" userId="90b813a1-1e71-4ca4-a3f5-fe2dffde91fb" providerId="ADAL" clId="{85F1427D-9C69-4E32-98C3-D540AEA03AED}" dt="2023-10-05T03:55:32.428" v="8525" actId="14100"/>
          <ac:spMkLst>
            <pc:docMk/>
            <pc:sldMk cId="3424204149" sldId="356"/>
            <ac:spMk id="9" creationId="{4715EF65-87FE-8C00-50F6-6F05A139239C}"/>
          </ac:spMkLst>
        </pc:spChg>
        <pc:spChg chg="mod">
          <ac:chgData name="Shankar, Akshitha" userId="90b813a1-1e71-4ca4-a3f5-fe2dffde91fb" providerId="ADAL" clId="{85F1427D-9C69-4E32-98C3-D540AEA03AED}" dt="2023-10-05T03:56:35.496" v="8533" actId="120"/>
          <ac:spMkLst>
            <pc:docMk/>
            <pc:sldMk cId="3424204149" sldId="356"/>
            <ac:spMk id="11" creationId="{D50979CB-E569-DD43-0CB8-1BF455B3FFDD}"/>
          </ac:spMkLst>
        </pc:spChg>
        <pc:spChg chg="mod">
          <ac:chgData name="Shankar, Akshitha" userId="90b813a1-1e71-4ca4-a3f5-fe2dffde91fb" providerId="ADAL" clId="{85F1427D-9C69-4E32-98C3-D540AEA03AED}" dt="2023-10-04T21:04:51.466" v="5093"/>
          <ac:spMkLst>
            <pc:docMk/>
            <pc:sldMk cId="3424204149" sldId="356"/>
            <ac:spMk id="12" creationId="{A4162B00-1F5C-71F4-5636-CA2C407B3A3F}"/>
          </ac:spMkLst>
        </pc:spChg>
        <pc:spChg chg="mod">
          <ac:chgData name="Shankar, Akshitha" userId="90b813a1-1e71-4ca4-a3f5-fe2dffde91fb" providerId="ADAL" clId="{85F1427D-9C69-4E32-98C3-D540AEA03AED}" dt="2023-10-05T03:56:38.856" v="8534" actId="120"/>
          <ac:spMkLst>
            <pc:docMk/>
            <pc:sldMk cId="3424204149" sldId="356"/>
            <ac:spMk id="14" creationId="{69A8F1AB-15C6-5012-BEA6-65AD230FB5C8}"/>
          </ac:spMkLst>
        </pc:spChg>
        <pc:spChg chg="del mod">
          <ac:chgData name="Shankar, Akshitha" userId="90b813a1-1e71-4ca4-a3f5-fe2dffde91fb" providerId="ADAL" clId="{85F1427D-9C69-4E32-98C3-D540AEA03AED}" dt="2023-10-04T21:33:48.342" v="5522" actId="478"/>
          <ac:spMkLst>
            <pc:docMk/>
            <pc:sldMk cId="3424204149" sldId="356"/>
            <ac:spMk id="21" creationId="{C3F2C808-104F-7737-B9C5-45CB970B2C5A}"/>
          </ac:spMkLst>
        </pc:spChg>
        <pc:spChg chg="mod">
          <ac:chgData name="Shankar, Akshitha" userId="90b813a1-1e71-4ca4-a3f5-fe2dffde91fb" providerId="ADAL" clId="{85F1427D-9C69-4E32-98C3-D540AEA03AED}" dt="2023-10-05T03:55:42.395" v="8527" actId="255"/>
          <ac:spMkLst>
            <pc:docMk/>
            <pc:sldMk cId="3424204149" sldId="356"/>
            <ac:spMk id="25" creationId="{8868ADF8-8CD0-2031-0049-808E47DA4169}"/>
          </ac:spMkLst>
        </pc:spChg>
        <pc:spChg chg="del mod">
          <ac:chgData name="Shankar, Akshitha" userId="90b813a1-1e71-4ca4-a3f5-fe2dffde91fb" providerId="ADAL" clId="{85F1427D-9C69-4E32-98C3-D540AEA03AED}" dt="2023-10-04T21:33:53.780" v="5523" actId="478"/>
          <ac:spMkLst>
            <pc:docMk/>
            <pc:sldMk cId="3424204149" sldId="356"/>
            <ac:spMk id="28" creationId="{9B57EAAB-F488-650A-01B0-B785F88C36FB}"/>
          </ac:spMkLst>
        </pc:spChg>
        <pc:spChg chg="add mod">
          <ac:chgData name="Shankar, Akshitha" userId="90b813a1-1e71-4ca4-a3f5-fe2dffde91fb" providerId="ADAL" clId="{85F1427D-9C69-4E32-98C3-D540AEA03AED}" dt="2023-10-05T03:55:34.809" v="8526" actId="20577"/>
          <ac:spMkLst>
            <pc:docMk/>
            <pc:sldMk cId="3424204149" sldId="356"/>
            <ac:spMk id="29" creationId="{AFFDCCDC-5985-CB05-68C1-42402C2BE8B5}"/>
          </ac:spMkLst>
        </pc:spChg>
        <pc:spChg chg="add del mod">
          <ac:chgData name="Shankar, Akshitha" userId="90b813a1-1e71-4ca4-a3f5-fe2dffde91fb" providerId="ADAL" clId="{85F1427D-9C69-4E32-98C3-D540AEA03AED}" dt="2023-10-04T21:33:27.059" v="5520"/>
          <ac:spMkLst>
            <pc:docMk/>
            <pc:sldMk cId="3424204149" sldId="356"/>
            <ac:spMk id="30" creationId="{0285E1BA-BEC2-B184-5DD2-2A72C99EA1B1}"/>
          </ac:spMkLst>
        </pc:spChg>
      </pc:sldChg>
      <pc:sldChg chg="add">
        <pc:chgData name="Shankar, Akshitha" userId="90b813a1-1e71-4ca4-a3f5-fe2dffde91fb" providerId="ADAL" clId="{85F1427D-9C69-4E32-98C3-D540AEA03AED}" dt="2023-10-05T00:47:10.726" v="5814"/>
        <pc:sldMkLst>
          <pc:docMk/>
          <pc:sldMk cId="390790762" sldId="357"/>
        </pc:sldMkLst>
      </pc:sldChg>
      <pc:sldChg chg="add del">
        <pc:chgData name="Shankar, Akshitha" userId="90b813a1-1e71-4ca4-a3f5-fe2dffde91fb" providerId="ADAL" clId="{85F1427D-9C69-4E32-98C3-D540AEA03AED}" dt="2023-10-04T21:50:39.570" v="5606"/>
        <pc:sldMkLst>
          <pc:docMk/>
          <pc:sldMk cId="3768443504" sldId="357"/>
        </pc:sldMkLst>
      </pc:sldChg>
      <pc:sldChg chg="addSp delSp modSp add mod">
        <pc:chgData name="Shankar, Akshitha" userId="90b813a1-1e71-4ca4-a3f5-fe2dffde91fb" providerId="ADAL" clId="{85F1427D-9C69-4E32-98C3-D540AEA03AED}" dt="2023-10-05T20:38:56.651" v="8995" actId="113"/>
        <pc:sldMkLst>
          <pc:docMk/>
          <pc:sldMk cId="4540693" sldId="358"/>
        </pc:sldMkLst>
        <pc:spChg chg="mod">
          <ac:chgData name="Shankar, Akshitha" userId="90b813a1-1e71-4ca4-a3f5-fe2dffde91fb" providerId="ADAL" clId="{85F1427D-9C69-4E32-98C3-D540AEA03AED}" dt="2023-10-05T02:04:14.940" v="7919" actId="1076"/>
          <ac:spMkLst>
            <pc:docMk/>
            <pc:sldMk cId="4540693" sldId="358"/>
            <ac:spMk id="2" creationId="{3AB5A0B3-C2EC-519A-8438-C0AF1F4793C0}"/>
          </ac:spMkLst>
        </pc:spChg>
        <pc:spChg chg="add del mod">
          <ac:chgData name="Shankar, Akshitha" userId="90b813a1-1e71-4ca4-a3f5-fe2dffde91fb" providerId="ADAL" clId="{85F1427D-9C69-4E32-98C3-D540AEA03AED}" dt="2023-10-05T02:02:23.545" v="7902" actId="478"/>
          <ac:spMkLst>
            <pc:docMk/>
            <pc:sldMk cId="4540693" sldId="358"/>
            <ac:spMk id="3" creationId="{FD98DC69-1981-A8F9-1415-5924C401E56C}"/>
          </ac:spMkLst>
        </pc:spChg>
        <pc:spChg chg="add del mod">
          <ac:chgData name="Shankar, Akshitha" userId="90b813a1-1e71-4ca4-a3f5-fe2dffde91fb" providerId="ADAL" clId="{85F1427D-9C69-4E32-98C3-D540AEA03AED}" dt="2023-10-05T01:20:49.733" v="6751" actId="478"/>
          <ac:spMkLst>
            <pc:docMk/>
            <pc:sldMk cId="4540693" sldId="358"/>
            <ac:spMk id="4" creationId="{F2B147FC-032E-F863-DDE8-BA950BCAC716}"/>
          </ac:spMkLst>
        </pc:spChg>
        <pc:spChg chg="del mod">
          <ac:chgData name="Shankar, Akshitha" userId="90b813a1-1e71-4ca4-a3f5-fe2dffde91fb" providerId="ADAL" clId="{85F1427D-9C69-4E32-98C3-D540AEA03AED}" dt="2023-10-05T02:02:20.818" v="7901" actId="478"/>
          <ac:spMkLst>
            <pc:docMk/>
            <pc:sldMk cId="4540693" sldId="358"/>
            <ac:spMk id="6" creationId="{A8BCB718-48E7-E371-444F-6E138A2DC3F1}"/>
          </ac:spMkLst>
        </pc:spChg>
        <pc:spChg chg="del">
          <ac:chgData name="Shankar, Akshitha" userId="90b813a1-1e71-4ca4-a3f5-fe2dffde91fb" providerId="ADAL" clId="{85F1427D-9C69-4E32-98C3-D540AEA03AED}" dt="2023-10-05T01:04:10.435" v="6131" actId="478"/>
          <ac:spMkLst>
            <pc:docMk/>
            <pc:sldMk cId="4540693" sldId="358"/>
            <ac:spMk id="9" creationId="{C8569E30-3CA3-C535-22DB-7B887757F29E}"/>
          </ac:spMkLst>
        </pc:spChg>
        <pc:spChg chg="del">
          <ac:chgData name="Shankar, Akshitha" userId="90b813a1-1e71-4ca4-a3f5-fe2dffde91fb" providerId="ADAL" clId="{85F1427D-9C69-4E32-98C3-D540AEA03AED}" dt="2023-10-05T01:04:13.363" v="6132" actId="478"/>
          <ac:spMkLst>
            <pc:docMk/>
            <pc:sldMk cId="4540693" sldId="358"/>
            <ac:spMk id="11" creationId="{C55A92AE-A5BC-E756-B353-73D3A9889D68}"/>
          </ac:spMkLst>
        </pc:spChg>
        <pc:graphicFrameChg chg="add mod modGraphic">
          <ac:chgData name="Shankar, Akshitha" userId="90b813a1-1e71-4ca4-a3f5-fe2dffde91fb" providerId="ADAL" clId="{85F1427D-9C69-4E32-98C3-D540AEA03AED}" dt="2023-10-05T20:38:56.651" v="8995" actId="113"/>
          <ac:graphicFrameMkLst>
            <pc:docMk/>
            <pc:sldMk cId="4540693" sldId="358"/>
            <ac:graphicFrameMk id="5" creationId="{CD2119CF-05CD-7D1B-7051-E1523E955649}"/>
          </ac:graphicFrameMkLst>
        </pc:graphicFrameChg>
      </pc:sldChg>
      <pc:sldChg chg="add">
        <pc:chgData name="Shankar, Akshitha" userId="90b813a1-1e71-4ca4-a3f5-fe2dffde91fb" providerId="ADAL" clId="{85F1427D-9C69-4E32-98C3-D540AEA03AED}" dt="2023-10-05T03:52:29.029" v="8304"/>
        <pc:sldMkLst>
          <pc:docMk/>
          <pc:sldMk cId="3320680793" sldId="359"/>
        </pc:sldMkLst>
      </pc:sldChg>
      <pc:sldChg chg="addSp delSp modSp add mod">
        <pc:chgData name="Shankar, Akshitha" userId="90b813a1-1e71-4ca4-a3f5-fe2dffde91fb" providerId="ADAL" clId="{85F1427D-9C69-4E32-98C3-D540AEA03AED}" dt="2023-10-05T20:20:09.108" v="8642" actId="1076"/>
        <pc:sldMkLst>
          <pc:docMk/>
          <pc:sldMk cId="838322712" sldId="360"/>
        </pc:sldMkLst>
        <pc:spChg chg="add del mod">
          <ac:chgData name="Shankar, Akshitha" userId="90b813a1-1e71-4ca4-a3f5-fe2dffde91fb" providerId="ADAL" clId="{85F1427D-9C69-4E32-98C3-D540AEA03AED}" dt="2023-10-05T20:18:15.030" v="8587"/>
          <ac:spMkLst>
            <pc:docMk/>
            <pc:sldMk cId="838322712" sldId="360"/>
            <ac:spMk id="4" creationId="{2FFD28BF-70B4-895C-DFB5-30B186F50D3F}"/>
          </ac:spMkLst>
        </pc:spChg>
        <pc:spChg chg="add mod">
          <ac:chgData name="Shankar, Akshitha" userId="90b813a1-1e71-4ca4-a3f5-fe2dffde91fb" providerId="ADAL" clId="{85F1427D-9C69-4E32-98C3-D540AEA03AED}" dt="2023-10-05T20:18:50.190" v="8627" actId="207"/>
          <ac:spMkLst>
            <pc:docMk/>
            <pc:sldMk cId="838322712" sldId="360"/>
            <ac:spMk id="5" creationId="{4DFF3770-2FEC-DEC9-52D5-CF0EEC40A4BA}"/>
          </ac:spMkLst>
        </pc:spChg>
        <pc:spChg chg="add mod">
          <ac:chgData name="Shankar, Akshitha" userId="90b813a1-1e71-4ca4-a3f5-fe2dffde91fb" providerId="ADAL" clId="{85F1427D-9C69-4E32-98C3-D540AEA03AED}" dt="2023-10-05T20:19:54.810" v="8639" actId="164"/>
          <ac:spMkLst>
            <pc:docMk/>
            <pc:sldMk cId="838322712" sldId="360"/>
            <ac:spMk id="6" creationId="{7262A29E-575C-EFB6-66DE-2E62677B1969}"/>
          </ac:spMkLst>
        </pc:spChg>
        <pc:spChg chg="add mod">
          <ac:chgData name="Shankar, Akshitha" userId="90b813a1-1e71-4ca4-a3f5-fe2dffde91fb" providerId="ADAL" clId="{85F1427D-9C69-4E32-98C3-D540AEA03AED}" dt="2023-10-05T20:20:02.213" v="8640" actId="164"/>
          <ac:spMkLst>
            <pc:docMk/>
            <pc:sldMk cId="838322712" sldId="360"/>
            <ac:spMk id="7" creationId="{0C7517FF-8516-1F2B-FEC0-ABE358F06C65}"/>
          </ac:spMkLst>
        </pc:spChg>
        <pc:spChg chg="mod">
          <ac:chgData name="Shankar, Akshitha" userId="90b813a1-1e71-4ca4-a3f5-fe2dffde91fb" providerId="ADAL" clId="{85F1427D-9C69-4E32-98C3-D540AEA03AED}" dt="2023-10-05T20:19:19.142" v="8634" actId="571"/>
          <ac:spMkLst>
            <pc:docMk/>
            <pc:sldMk cId="838322712" sldId="360"/>
            <ac:spMk id="9" creationId="{FC7F413C-2FF5-5A12-68EF-A63A3A182281}"/>
          </ac:spMkLst>
        </pc:spChg>
        <pc:spChg chg="add mod">
          <ac:chgData name="Shankar, Akshitha" userId="90b813a1-1e71-4ca4-a3f5-fe2dffde91fb" providerId="ADAL" clId="{85F1427D-9C69-4E32-98C3-D540AEA03AED}" dt="2023-10-05T20:19:50.057" v="8638" actId="164"/>
          <ac:spMkLst>
            <pc:docMk/>
            <pc:sldMk cId="838322712" sldId="360"/>
            <ac:spMk id="10" creationId="{07BABF93-9240-C658-7068-1FA593476B57}"/>
          </ac:spMkLst>
        </pc:spChg>
        <pc:spChg chg="mod topLvl">
          <ac:chgData name="Shankar, Akshitha" userId="90b813a1-1e71-4ca4-a3f5-fe2dffde91fb" providerId="ADAL" clId="{85F1427D-9C69-4E32-98C3-D540AEA03AED}" dt="2023-10-05T20:19:50.057" v="8638" actId="164"/>
          <ac:spMkLst>
            <pc:docMk/>
            <pc:sldMk cId="838322712" sldId="360"/>
            <ac:spMk id="13" creationId="{9F525BBE-A81B-BBC3-FDD2-7A838A4370A0}"/>
          </ac:spMkLst>
        </pc:spChg>
        <pc:spChg chg="mod topLvl">
          <ac:chgData name="Shankar, Akshitha" userId="90b813a1-1e71-4ca4-a3f5-fe2dffde91fb" providerId="ADAL" clId="{85F1427D-9C69-4E32-98C3-D540AEA03AED}" dt="2023-10-05T20:19:54.810" v="8639" actId="164"/>
          <ac:spMkLst>
            <pc:docMk/>
            <pc:sldMk cId="838322712" sldId="360"/>
            <ac:spMk id="15" creationId="{38CE4B03-571F-28A7-D92D-65C8AEC8F8C0}"/>
          </ac:spMkLst>
        </pc:spChg>
        <pc:spChg chg="mod topLvl">
          <ac:chgData name="Shankar, Akshitha" userId="90b813a1-1e71-4ca4-a3f5-fe2dffde91fb" providerId="ADAL" clId="{85F1427D-9C69-4E32-98C3-D540AEA03AED}" dt="2023-10-05T20:20:02.213" v="8640" actId="164"/>
          <ac:spMkLst>
            <pc:docMk/>
            <pc:sldMk cId="838322712" sldId="360"/>
            <ac:spMk id="17" creationId="{778E4C30-B3D7-F761-8C01-47A2973C5933}"/>
          </ac:spMkLst>
        </pc:spChg>
        <pc:spChg chg="mod">
          <ac:chgData name="Shankar, Akshitha" userId="90b813a1-1e71-4ca4-a3f5-fe2dffde91fb" providerId="ADAL" clId="{85F1427D-9C69-4E32-98C3-D540AEA03AED}" dt="2023-10-05T20:20:02.213" v="8640" actId="164"/>
          <ac:spMkLst>
            <pc:docMk/>
            <pc:sldMk cId="838322712" sldId="360"/>
            <ac:spMk id="18" creationId="{0826FE30-F092-D607-96BE-BB166458AA2E}"/>
          </ac:spMkLst>
        </pc:spChg>
        <pc:spChg chg="mod">
          <ac:chgData name="Shankar, Akshitha" userId="90b813a1-1e71-4ca4-a3f5-fe2dffde91fb" providerId="ADAL" clId="{85F1427D-9C69-4E32-98C3-D540AEA03AED}" dt="2023-10-05T20:19:54.810" v="8639" actId="164"/>
          <ac:spMkLst>
            <pc:docMk/>
            <pc:sldMk cId="838322712" sldId="360"/>
            <ac:spMk id="20" creationId="{A1142753-2F59-AC17-2E32-C2D0DB55104F}"/>
          </ac:spMkLst>
        </pc:spChg>
        <pc:spChg chg="mod">
          <ac:chgData name="Shankar, Akshitha" userId="90b813a1-1e71-4ca4-a3f5-fe2dffde91fb" providerId="ADAL" clId="{85F1427D-9C69-4E32-98C3-D540AEA03AED}" dt="2023-10-05T20:19:50.057" v="8638" actId="164"/>
          <ac:spMkLst>
            <pc:docMk/>
            <pc:sldMk cId="838322712" sldId="360"/>
            <ac:spMk id="22" creationId="{2F3D72D7-0569-7F62-D10A-F4A4B19152F8}"/>
          </ac:spMkLst>
        </pc:spChg>
        <pc:grpChg chg="add del mod">
          <ac:chgData name="Shankar, Akshitha" userId="90b813a1-1e71-4ca4-a3f5-fe2dffde91fb" providerId="ADAL" clId="{85F1427D-9C69-4E32-98C3-D540AEA03AED}" dt="2023-10-05T20:19:29.534" v="8636" actId="478"/>
          <ac:grpSpMkLst>
            <pc:docMk/>
            <pc:sldMk cId="838322712" sldId="360"/>
            <ac:grpSpMk id="8" creationId="{893A80E2-F25E-2829-4282-B5EC648F2A6F}"/>
          </ac:grpSpMkLst>
        </pc:grpChg>
        <pc:grpChg chg="add mod">
          <ac:chgData name="Shankar, Akshitha" userId="90b813a1-1e71-4ca4-a3f5-fe2dffde91fb" providerId="ADAL" clId="{85F1427D-9C69-4E32-98C3-D540AEA03AED}" dt="2023-10-05T20:20:05.107" v="8641" actId="164"/>
          <ac:grpSpMkLst>
            <pc:docMk/>
            <pc:sldMk cId="838322712" sldId="360"/>
            <ac:grpSpMk id="11" creationId="{CC9C64C7-A3FD-73E0-E04C-A3917FE0B96E}"/>
          </ac:grpSpMkLst>
        </pc:grpChg>
        <pc:grpChg chg="del mod">
          <ac:chgData name="Shankar, Akshitha" userId="90b813a1-1e71-4ca4-a3f5-fe2dffde91fb" providerId="ADAL" clId="{85F1427D-9C69-4E32-98C3-D540AEA03AED}" dt="2023-10-05T20:19:37.062" v="8637" actId="165"/>
          <ac:grpSpMkLst>
            <pc:docMk/>
            <pc:sldMk cId="838322712" sldId="360"/>
            <ac:grpSpMk id="12" creationId="{656B606B-CAEA-6555-7C7A-0F4F30443F59}"/>
          </ac:grpSpMkLst>
        </pc:grpChg>
        <pc:grpChg chg="del mod">
          <ac:chgData name="Shankar, Akshitha" userId="90b813a1-1e71-4ca4-a3f5-fe2dffde91fb" providerId="ADAL" clId="{85F1427D-9C69-4E32-98C3-D540AEA03AED}" dt="2023-10-05T20:19:37.062" v="8637" actId="165"/>
          <ac:grpSpMkLst>
            <pc:docMk/>
            <pc:sldMk cId="838322712" sldId="360"/>
            <ac:grpSpMk id="14" creationId="{086B9E59-32A7-B163-C460-81277FD2E0EC}"/>
          </ac:grpSpMkLst>
        </pc:grpChg>
        <pc:grpChg chg="del mod">
          <ac:chgData name="Shankar, Akshitha" userId="90b813a1-1e71-4ca4-a3f5-fe2dffde91fb" providerId="ADAL" clId="{85F1427D-9C69-4E32-98C3-D540AEA03AED}" dt="2023-10-05T20:19:37.062" v="8637" actId="165"/>
          <ac:grpSpMkLst>
            <pc:docMk/>
            <pc:sldMk cId="838322712" sldId="360"/>
            <ac:grpSpMk id="16" creationId="{A0B845F8-C868-64D7-886D-0602D8D52A77}"/>
          </ac:grpSpMkLst>
        </pc:grpChg>
        <pc:grpChg chg="add mod">
          <ac:chgData name="Shankar, Akshitha" userId="90b813a1-1e71-4ca4-a3f5-fe2dffde91fb" providerId="ADAL" clId="{85F1427D-9C69-4E32-98C3-D540AEA03AED}" dt="2023-10-05T20:20:05.107" v="8641" actId="164"/>
          <ac:grpSpMkLst>
            <pc:docMk/>
            <pc:sldMk cId="838322712" sldId="360"/>
            <ac:grpSpMk id="19" creationId="{3F32C682-5862-B9B3-BEB1-A9FCED3CEED5}"/>
          </ac:grpSpMkLst>
        </pc:grpChg>
        <pc:grpChg chg="add mod">
          <ac:chgData name="Shankar, Akshitha" userId="90b813a1-1e71-4ca4-a3f5-fe2dffde91fb" providerId="ADAL" clId="{85F1427D-9C69-4E32-98C3-D540AEA03AED}" dt="2023-10-05T20:20:05.107" v="8641" actId="164"/>
          <ac:grpSpMkLst>
            <pc:docMk/>
            <pc:sldMk cId="838322712" sldId="360"/>
            <ac:grpSpMk id="21" creationId="{10DD7DCA-D4A7-FB55-3357-52A2868D29A5}"/>
          </ac:grpSpMkLst>
        </pc:grpChg>
        <pc:grpChg chg="add mod">
          <ac:chgData name="Shankar, Akshitha" userId="90b813a1-1e71-4ca4-a3f5-fe2dffde91fb" providerId="ADAL" clId="{85F1427D-9C69-4E32-98C3-D540AEA03AED}" dt="2023-10-05T20:20:09.108" v="8642" actId="1076"/>
          <ac:grpSpMkLst>
            <pc:docMk/>
            <pc:sldMk cId="838322712" sldId="360"/>
            <ac:grpSpMk id="23" creationId="{702C6191-229D-03E1-D2B1-DFE52F4EFED4}"/>
          </ac:grpSpMkLst>
        </pc:grpChg>
        <pc:picChg chg="mod">
          <ac:chgData name="Shankar, Akshitha" userId="90b813a1-1e71-4ca4-a3f5-fe2dffde91fb" providerId="ADAL" clId="{85F1427D-9C69-4E32-98C3-D540AEA03AED}" dt="2023-10-05T20:20:02.213" v="8640" actId="164"/>
          <ac:picMkLst>
            <pc:docMk/>
            <pc:sldMk cId="838322712" sldId="360"/>
            <ac:picMk id="24" creationId="{2D0A5FB5-0410-5026-074D-E22E496A0CB7}"/>
          </ac:picMkLst>
        </pc:picChg>
        <pc:picChg chg="mod">
          <ac:chgData name="Shankar, Akshitha" userId="90b813a1-1e71-4ca4-a3f5-fe2dffde91fb" providerId="ADAL" clId="{85F1427D-9C69-4E32-98C3-D540AEA03AED}" dt="2023-10-05T20:19:54.810" v="8639" actId="164"/>
          <ac:picMkLst>
            <pc:docMk/>
            <pc:sldMk cId="838322712" sldId="360"/>
            <ac:picMk id="25" creationId="{0CC516B5-B095-ADA2-2384-B8CFEBC02E98}"/>
          </ac:picMkLst>
        </pc:picChg>
        <pc:picChg chg="mod">
          <ac:chgData name="Shankar, Akshitha" userId="90b813a1-1e71-4ca4-a3f5-fe2dffde91fb" providerId="ADAL" clId="{85F1427D-9C69-4E32-98C3-D540AEA03AED}" dt="2023-10-05T20:19:50.057" v="8638" actId="164"/>
          <ac:picMkLst>
            <pc:docMk/>
            <pc:sldMk cId="838322712" sldId="360"/>
            <ac:picMk id="26" creationId="{28830499-64A0-56B3-E68A-8A13E1E553AD}"/>
          </ac:picMkLst>
        </pc:picChg>
      </pc:sldChg>
      <pc:sldChg chg="addSp delSp modSp add del mod">
        <pc:chgData name="Shankar, Akshitha" userId="90b813a1-1e71-4ca4-a3f5-fe2dffde91fb" providerId="ADAL" clId="{85F1427D-9C69-4E32-98C3-D540AEA03AED}" dt="2023-10-05T20:34:53.925" v="8953" actId="47"/>
        <pc:sldMkLst>
          <pc:docMk/>
          <pc:sldMk cId="764366888" sldId="361"/>
        </pc:sldMkLst>
        <pc:spChg chg="mod ord">
          <ac:chgData name="Shankar, Akshitha" userId="90b813a1-1e71-4ca4-a3f5-fe2dffde91fb" providerId="ADAL" clId="{85F1427D-9C69-4E32-98C3-D540AEA03AED}" dt="2023-10-05T20:34:30.905" v="8949" actId="1076"/>
          <ac:spMkLst>
            <pc:docMk/>
            <pc:sldMk cId="764366888" sldId="361"/>
            <ac:spMk id="2" creationId="{EA4AB654-2B91-0BF6-9EA7-BCDCD4D2D8E7}"/>
          </ac:spMkLst>
        </pc:spChg>
        <pc:spChg chg="add mod ord">
          <ac:chgData name="Shankar, Akshitha" userId="90b813a1-1e71-4ca4-a3f5-fe2dffde91fb" providerId="ADAL" clId="{85F1427D-9C69-4E32-98C3-D540AEA03AED}" dt="2023-10-05T20:34:36" v="8950" actId="14100"/>
          <ac:spMkLst>
            <pc:docMk/>
            <pc:sldMk cId="764366888" sldId="361"/>
            <ac:spMk id="5" creationId="{4387EEC8-F4AE-1C1F-CB9B-B42280D6801E}"/>
          </ac:spMkLst>
        </pc:spChg>
        <pc:spChg chg="mod">
          <ac:chgData name="Shankar, Akshitha" userId="90b813a1-1e71-4ca4-a3f5-fe2dffde91fb" providerId="ADAL" clId="{85F1427D-9C69-4E32-98C3-D540AEA03AED}" dt="2023-10-05T20:34:45.411" v="8952" actId="207"/>
          <ac:spMkLst>
            <pc:docMk/>
            <pc:sldMk cId="764366888" sldId="361"/>
            <ac:spMk id="7" creationId="{F6DBA5D1-FD97-4A6B-448D-42A4EE32EB41}"/>
          </ac:spMkLst>
        </pc:spChg>
        <pc:spChg chg="mod">
          <ac:chgData name="Shankar, Akshitha" userId="90b813a1-1e71-4ca4-a3f5-fe2dffde91fb" providerId="ADAL" clId="{85F1427D-9C69-4E32-98C3-D540AEA03AED}" dt="2023-10-05T20:34:45.411" v="8952" actId="207"/>
          <ac:spMkLst>
            <pc:docMk/>
            <pc:sldMk cId="764366888" sldId="361"/>
            <ac:spMk id="11" creationId="{11EE35DA-D0C6-6F77-0A38-D52B04FD622E}"/>
          </ac:spMkLst>
        </pc:spChg>
        <pc:spChg chg="mod">
          <ac:chgData name="Shankar, Akshitha" userId="90b813a1-1e71-4ca4-a3f5-fe2dffde91fb" providerId="ADAL" clId="{85F1427D-9C69-4E32-98C3-D540AEA03AED}" dt="2023-10-05T20:34:45.411" v="8952" actId="207"/>
          <ac:spMkLst>
            <pc:docMk/>
            <pc:sldMk cId="764366888" sldId="361"/>
            <ac:spMk id="13" creationId="{B7BF8069-00BF-CED1-CE63-F0F9CDB1D7F6}"/>
          </ac:spMkLst>
        </pc:spChg>
        <pc:spChg chg="del topLvl">
          <ac:chgData name="Shankar, Akshitha" userId="90b813a1-1e71-4ca4-a3f5-fe2dffde91fb" providerId="ADAL" clId="{85F1427D-9C69-4E32-98C3-D540AEA03AED}" dt="2023-10-05T20:31:23.496" v="8706" actId="478"/>
          <ac:spMkLst>
            <pc:docMk/>
            <pc:sldMk cId="764366888" sldId="361"/>
            <ac:spMk id="15" creationId="{CBD213B8-66A2-A45E-8595-5EFA19EBB5BA}"/>
          </ac:spMkLst>
        </pc:spChg>
        <pc:spChg chg="del topLvl">
          <ac:chgData name="Shankar, Akshitha" userId="90b813a1-1e71-4ca4-a3f5-fe2dffde91fb" providerId="ADAL" clId="{85F1427D-9C69-4E32-98C3-D540AEA03AED}" dt="2023-10-05T20:31:20.790" v="8705" actId="478"/>
          <ac:spMkLst>
            <pc:docMk/>
            <pc:sldMk cId="764366888" sldId="361"/>
            <ac:spMk id="16" creationId="{04B6D6F0-2494-9BA2-04AE-0CAB4262554C}"/>
          </ac:spMkLst>
        </pc:spChg>
        <pc:spChg chg="del">
          <ac:chgData name="Shankar, Akshitha" userId="90b813a1-1e71-4ca4-a3f5-fe2dffde91fb" providerId="ADAL" clId="{85F1427D-9C69-4E32-98C3-D540AEA03AED}" dt="2023-10-05T20:31:23.496" v="8706" actId="478"/>
          <ac:spMkLst>
            <pc:docMk/>
            <pc:sldMk cId="764366888" sldId="361"/>
            <ac:spMk id="17" creationId="{F7113318-7EBB-3977-CC0A-127B1F47630D}"/>
          </ac:spMkLst>
        </pc:spChg>
        <pc:spChg chg="mod">
          <ac:chgData name="Shankar, Akshitha" userId="90b813a1-1e71-4ca4-a3f5-fe2dffde91fb" providerId="ADAL" clId="{85F1427D-9C69-4E32-98C3-D540AEA03AED}" dt="2023-10-05T20:34:45.411" v="8952" actId="207"/>
          <ac:spMkLst>
            <pc:docMk/>
            <pc:sldMk cId="764366888" sldId="361"/>
            <ac:spMk id="18" creationId="{80F3E9D0-F34A-0CC8-9B90-7832AED55859}"/>
          </ac:spMkLst>
        </pc:spChg>
        <pc:spChg chg="add mod">
          <ac:chgData name="Shankar, Akshitha" userId="90b813a1-1e71-4ca4-a3f5-fe2dffde91fb" providerId="ADAL" clId="{85F1427D-9C69-4E32-98C3-D540AEA03AED}" dt="2023-10-05T20:34:45.411" v="8952" actId="207"/>
          <ac:spMkLst>
            <pc:docMk/>
            <pc:sldMk cId="764366888" sldId="361"/>
            <ac:spMk id="19" creationId="{06B0EE8E-AF66-E8D3-B34F-38210E32B37C}"/>
          </ac:spMkLst>
        </pc:spChg>
        <pc:grpChg chg="add mod">
          <ac:chgData name="Shankar, Akshitha" userId="90b813a1-1e71-4ca4-a3f5-fe2dffde91fb" providerId="ADAL" clId="{85F1427D-9C69-4E32-98C3-D540AEA03AED}" dt="2023-10-05T20:34:43.643" v="8951"/>
          <ac:grpSpMkLst>
            <pc:docMk/>
            <pc:sldMk cId="764366888" sldId="361"/>
            <ac:grpSpMk id="6" creationId="{45AB40AE-C2E2-8874-7290-2FEE78A8499D}"/>
          </ac:grpSpMkLst>
        </pc:grpChg>
        <pc:grpChg chg="del">
          <ac:chgData name="Shankar, Akshitha" userId="90b813a1-1e71-4ca4-a3f5-fe2dffde91fb" providerId="ADAL" clId="{85F1427D-9C69-4E32-98C3-D540AEA03AED}" dt="2023-10-05T20:31:23.496" v="8706" actId="478"/>
          <ac:grpSpMkLst>
            <pc:docMk/>
            <pc:sldMk cId="764366888" sldId="361"/>
            <ac:grpSpMk id="8" creationId="{6254EEB1-71B0-82ED-97E5-C65CB9C6F05F}"/>
          </ac:grpSpMkLst>
        </pc:grpChg>
        <pc:grpChg chg="add mod">
          <ac:chgData name="Shankar, Akshitha" userId="90b813a1-1e71-4ca4-a3f5-fe2dffde91fb" providerId="ADAL" clId="{85F1427D-9C69-4E32-98C3-D540AEA03AED}" dt="2023-10-05T20:34:43.643" v="8951"/>
          <ac:grpSpMkLst>
            <pc:docMk/>
            <pc:sldMk cId="764366888" sldId="361"/>
            <ac:grpSpMk id="12" creationId="{B5F4EA47-C5EF-99CC-6E61-66A091CE0288}"/>
          </ac:grpSpMkLst>
        </pc:grpChg>
        <pc:grpChg chg="del">
          <ac:chgData name="Shankar, Akshitha" userId="90b813a1-1e71-4ca4-a3f5-fe2dffde91fb" providerId="ADAL" clId="{85F1427D-9C69-4E32-98C3-D540AEA03AED}" dt="2023-10-05T20:31:20.790" v="8705" actId="478"/>
          <ac:grpSpMkLst>
            <pc:docMk/>
            <pc:sldMk cId="764366888" sldId="361"/>
            <ac:grpSpMk id="14" creationId="{2A28E96E-1F15-327C-A7E0-88898740DC8B}"/>
          </ac:grpSpMkLst>
        </pc:grpChg>
        <pc:picChg chg="add mod">
          <ac:chgData name="Shankar, Akshitha" userId="90b813a1-1e71-4ca4-a3f5-fe2dffde91fb" providerId="ADAL" clId="{85F1427D-9C69-4E32-98C3-D540AEA03AED}" dt="2023-10-05T20:34:09.641" v="8943" actId="14100"/>
          <ac:picMkLst>
            <pc:docMk/>
            <pc:sldMk cId="764366888" sldId="361"/>
            <ac:picMk id="3074" creationId="{2859961D-03D9-4120-8E08-D50861E56114}"/>
          </ac:picMkLst>
        </pc:picChg>
      </pc:sldChg>
      <pc:sldChg chg="add del">
        <pc:chgData name="Shankar, Akshitha" userId="90b813a1-1e71-4ca4-a3f5-fe2dffde91fb" providerId="ADAL" clId="{85F1427D-9C69-4E32-98C3-D540AEA03AED}" dt="2023-10-05T20:31:30.664" v="8708"/>
        <pc:sldMkLst>
          <pc:docMk/>
          <pc:sldMk cId="3751371800" sldId="362"/>
        </pc:sldMkLst>
      </pc:sldChg>
    </pc:docChg>
  </pc:docChgLst>
  <pc:docChgLst>
    <pc:chgData name="Dannacher, Will Thomas" userId="S::wdannach@iu.edu::a2a9c1bc-3799-4446-ac19-952337ad347d" providerId="AD" clId="Web-{DBC3B882-7971-44D8-818E-B8E899D1B31B}"/>
    <pc:docChg chg="modSld">
      <pc:chgData name="Dannacher, Will Thomas" userId="S::wdannach@iu.edu::a2a9c1bc-3799-4446-ac19-952337ad347d" providerId="AD" clId="Web-{DBC3B882-7971-44D8-818E-B8E899D1B31B}" dt="2023-09-30T23:46:29.968" v="173" actId="20577"/>
      <pc:docMkLst>
        <pc:docMk/>
      </pc:docMkLst>
      <pc:sldChg chg="modSp">
        <pc:chgData name="Dannacher, Will Thomas" userId="S::wdannach@iu.edu::a2a9c1bc-3799-4446-ac19-952337ad347d" providerId="AD" clId="Web-{DBC3B882-7971-44D8-818E-B8E899D1B31B}" dt="2023-09-30T23:24:31.260" v="61" actId="20577"/>
        <pc:sldMkLst>
          <pc:docMk/>
          <pc:sldMk cId="3807357534" sldId="258"/>
        </pc:sldMkLst>
        <pc:spChg chg="mod">
          <ac:chgData name="Dannacher, Will Thomas" userId="S::wdannach@iu.edu::a2a9c1bc-3799-4446-ac19-952337ad347d" providerId="AD" clId="Web-{DBC3B882-7971-44D8-818E-B8E899D1B31B}" dt="2023-09-30T23:24:31.260" v="61" actId="20577"/>
          <ac:spMkLst>
            <pc:docMk/>
            <pc:sldMk cId="3807357534" sldId="258"/>
            <ac:spMk id="9" creationId="{36A95ED0-7BCD-307C-AA15-5F915B5847E1}"/>
          </ac:spMkLst>
        </pc:spChg>
      </pc:sldChg>
      <pc:sldChg chg="addSp delSp modSp">
        <pc:chgData name="Dannacher, Will Thomas" userId="S::wdannach@iu.edu::a2a9c1bc-3799-4446-ac19-952337ad347d" providerId="AD" clId="Web-{DBC3B882-7971-44D8-818E-B8E899D1B31B}" dt="2023-09-30T22:08:00.312" v="58" actId="1076"/>
        <pc:sldMkLst>
          <pc:docMk/>
          <pc:sldMk cId="2309101095" sldId="261"/>
        </pc:sldMkLst>
        <pc:spChg chg="add del mod">
          <ac:chgData name="Dannacher, Will Thomas" userId="S::wdannach@iu.edu::a2a9c1bc-3799-4446-ac19-952337ad347d" providerId="AD" clId="Web-{DBC3B882-7971-44D8-818E-B8E899D1B31B}" dt="2023-09-30T22:07:32.842" v="36"/>
          <ac:spMkLst>
            <pc:docMk/>
            <pc:sldMk cId="2309101095" sldId="261"/>
            <ac:spMk id="7" creationId="{8E61E59E-67FE-3BF5-4631-C61842679107}"/>
          </ac:spMkLst>
        </pc:spChg>
        <pc:spChg chg="add del mod">
          <ac:chgData name="Dannacher, Will Thomas" userId="S::wdannach@iu.edu::a2a9c1bc-3799-4446-ac19-952337ad347d" providerId="AD" clId="Web-{DBC3B882-7971-44D8-818E-B8E899D1B31B}" dt="2023-09-30T22:07:32.842" v="35"/>
          <ac:spMkLst>
            <pc:docMk/>
            <pc:sldMk cId="2309101095" sldId="261"/>
            <ac:spMk id="12" creationId="{34A4353E-A2A8-E6FB-1267-A600D182AAA1}"/>
          </ac:spMkLst>
        </pc:spChg>
        <pc:spChg chg="add del mod">
          <ac:chgData name="Dannacher, Will Thomas" userId="S::wdannach@iu.edu::a2a9c1bc-3799-4446-ac19-952337ad347d" providerId="AD" clId="Web-{DBC3B882-7971-44D8-818E-B8E899D1B31B}" dt="2023-09-30T22:07:32.842" v="34"/>
          <ac:spMkLst>
            <pc:docMk/>
            <pc:sldMk cId="2309101095" sldId="261"/>
            <ac:spMk id="13" creationId="{654065FF-16AC-2E40-EFEC-2D21677FB53E}"/>
          </ac:spMkLst>
        </pc:spChg>
        <pc:spChg chg="mod">
          <ac:chgData name="Dannacher, Will Thomas" userId="S::wdannach@iu.edu::a2a9c1bc-3799-4446-ac19-952337ad347d" providerId="AD" clId="Web-{DBC3B882-7971-44D8-818E-B8E899D1B31B}" dt="2023-09-30T22:06:46.013" v="33" actId="1076"/>
          <ac:spMkLst>
            <pc:docMk/>
            <pc:sldMk cId="2309101095" sldId="261"/>
            <ac:spMk id="19" creationId="{C5F626DD-65F2-E652-43B7-B6BAB474C9B2}"/>
          </ac:spMkLst>
        </pc:spChg>
        <pc:spChg chg="add mod">
          <ac:chgData name="Dannacher, Will Thomas" userId="S::wdannach@iu.edu::a2a9c1bc-3799-4446-ac19-952337ad347d" providerId="AD" clId="Web-{DBC3B882-7971-44D8-818E-B8E899D1B31B}" dt="2023-09-30T22:05:13.146" v="13" actId="1076"/>
          <ac:spMkLst>
            <pc:docMk/>
            <pc:sldMk cId="2309101095" sldId="261"/>
            <ac:spMk id="25" creationId="{B4A9EED8-FA97-675C-0411-D7CE57389488}"/>
          </ac:spMkLst>
        </pc:spChg>
        <pc:spChg chg="add mod">
          <ac:chgData name="Dannacher, Will Thomas" userId="S::wdannach@iu.edu::a2a9c1bc-3799-4446-ac19-952337ad347d" providerId="AD" clId="Web-{DBC3B882-7971-44D8-818E-B8E899D1B31B}" dt="2023-09-30T22:05:13.162" v="14" actId="1076"/>
          <ac:spMkLst>
            <pc:docMk/>
            <pc:sldMk cId="2309101095" sldId="261"/>
            <ac:spMk id="26" creationId="{E565C430-06AA-00E4-01D3-735B1EB18EEA}"/>
          </ac:spMkLst>
        </pc:spChg>
        <pc:spChg chg="add mod">
          <ac:chgData name="Dannacher, Will Thomas" userId="S::wdannach@iu.edu::a2a9c1bc-3799-4446-ac19-952337ad347d" providerId="AD" clId="Web-{DBC3B882-7971-44D8-818E-B8E899D1B31B}" dt="2023-09-30T22:05:13.178" v="15" actId="1076"/>
          <ac:spMkLst>
            <pc:docMk/>
            <pc:sldMk cId="2309101095" sldId="261"/>
            <ac:spMk id="27" creationId="{D95816B2-D3F7-65CF-B09A-B90F2ADB5A31}"/>
          </ac:spMkLst>
        </pc:spChg>
        <pc:spChg chg="add mod">
          <ac:chgData name="Dannacher, Will Thomas" userId="S::wdannach@iu.edu::a2a9c1bc-3799-4446-ac19-952337ad347d" providerId="AD" clId="Web-{DBC3B882-7971-44D8-818E-B8E899D1B31B}" dt="2023-09-30T22:06:35.513" v="32" actId="1076"/>
          <ac:spMkLst>
            <pc:docMk/>
            <pc:sldMk cId="2309101095" sldId="261"/>
            <ac:spMk id="28" creationId="{A04099E1-3136-D519-0F32-16C1D8C18C52}"/>
          </ac:spMkLst>
        </pc:spChg>
        <pc:spChg chg="add mod">
          <ac:chgData name="Dannacher, Will Thomas" userId="S::wdannach@iu.edu::a2a9c1bc-3799-4446-ac19-952337ad347d" providerId="AD" clId="Web-{DBC3B882-7971-44D8-818E-B8E899D1B31B}" dt="2023-09-30T22:06:28.933" v="31" actId="1076"/>
          <ac:spMkLst>
            <pc:docMk/>
            <pc:sldMk cId="2309101095" sldId="261"/>
            <ac:spMk id="29" creationId="{05D11069-09F8-D78D-F17E-8F944F79E812}"/>
          </ac:spMkLst>
        </pc:spChg>
        <pc:spChg chg="add mod">
          <ac:chgData name="Dannacher, Will Thomas" userId="S::wdannach@iu.edu::a2a9c1bc-3799-4446-ac19-952337ad347d" providerId="AD" clId="Web-{DBC3B882-7971-44D8-818E-B8E899D1B31B}" dt="2023-09-30T22:05:42.522" v="22" actId="1076"/>
          <ac:spMkLst>
            <pc:docMk/>
            <pc:sldMk cId="2309101095" sldId="261"/>
            <ac:spMk id="30" creationId="{705E406B-9D4C-91E6-51D3-4CD7457EB984}"/>
          </ac:spMkLst>
        </pc:spChg>
        <pc:spChg chg="add mod">
          <ac:chgData name="Dannacher, Will Thomas" userId="S::wdannach@iu.edu::a2a9c1bc-3799-4446-ac19-952337ad347d" providerId="AD" clId="Web-{DBC3B882-7971-44D8-818E-B8E899D1B31B}" dt="2023-09-30T22:06:00.979" v="25"/>
          <ac:spMkLst>
            <pc:docMk/>
            <pc:sldMk cId="2309101095" sldId="261"/>
            <ac:spMk id="34" creationId="{86C98C53-932B-13FA-3722-80C9B4F78DC6}"/>
          </ac:spMkLst>
        </pc:spChg>
        <pc:spChg chg="add mod">
          <ac:chgData name="Dannacher, Will Thomas" userId="S::wdannach@iu.edu::a2a9c1bc-3799-4446-ac19-952337ad347d" providerId="AD" clId="Web-{DBC3B882-7971-44D8-818E-B8E899D1B31B}" dt="2023-09-30T22:06:07.542" v="27" actId="1076"/>
          <ac:spMkLst>
            <pc:docMk/>
            <pc:sldMk cId="2309101095" sldId="261"/>
            <ac:spMk id="35" creationId="{C4E98BCC-35B8-F648-2B3A-9080C708C9B8}"/>
          </ac:spMkLst>
        </pc:spChg>
        <pc:spChg chg="add mod">
          <ac:chgData name="Dannacher, Will Thomas" userId="S::wdannach@iu.edu::a2a9c1bc-3799-4446-ac19-952337ad347d" providerId="AD" clId="Web-{DBC3B882-7971-44D8-818E-B8E899D1B31B}" dt="2023-09-30T22:06:23.730" v="30" actId="1076"/>
          <ac:spMkLst>
            <pc:docMk/>
            <pc:sldMk cId="2309101095" sldId="261"/>
            <ac:spMk id="36" creationId="{E874F6A1-5FBC-055A-B632-6115DDA4CE0C}"/>
          </ac:spMkLst>
        </pc:spChg>
        <pc:spChg chg="add mod">
          <ac:chgData name="Dannacher, Will Thomas" userId="S::wdannach@iu.edu::a2a9c1bc-3799-4446-ac19-952337ad347d" providerId="AD" clId="Web-{DBC3B882-7971-44D8-818E-B8E899D1B31B}" dt="2023-09-30T22:07:39.264" v="48" actId="1076"/>
          <ac:spMkLst>
            <pc:docMk/>
            <pc:sldMk cId="2309101095" sldId="261"/>
            <ac:spMk id="39" creationId="{1B511330-6F25-948F-25DB-CF25E670B0F7}"/>
          </ac:spMkLst>
        </pc:spChg>
        <pc:spChg chg="add mod">
          <ac:chgData name="Dannacher, Will Thomas" userId="S::wdannach@iu.edu::a2a9c1bc-3799-4446-ac19-952337ad347d" providerId="AD" clId="Web-{DBC3B882-7971-44D8-818E-B8E899D1B31B}" dt="2023-09-30T22:07:39.280" v="49" actId="1076"/>
          <ac:spMkLst>
            <pc:docMk/>
            <pc:sldMk cId="2309101095" sldId="261"/>
            <ac:spMk id="40" creationId="{1E4D35D8-5597-B42D-2575-58A6F5475872}"/>
          </ac:spMkLst>
        </pc:spChg>
        <pc:spChg chg="add mod">
          <ac:chgData name="Dannacher, Will Thomas" userId="S::wdannach@iu.edu::a2a9c1bc-3799-4446-ac19-952337ad347d" providerId="AD" clId="Web-{DBC3B882-7971-44D8-818E-B8E899D1B31B}" dt="2023-09-30T22:07:39.311" v="50" actId="1076"/>
          <ac:spMkLst>
            <pc:docMk/>
            <pc:sldMk cId="2309101095" sldId="261"/>
            <ac:spMk id="41" creationId="{EC35623C-DC5D-82E0-46E6-FA3629E47394}"/>
          </ac:spMkLst>
        </pc:spChg>
        <pc:spChg chg="add mod">
          <ac:chgData name="Dannacher, Will Thomas" userId="S::wdannach@iu.edu::a2a9c1bc-3799-4446-ac19-952337ad347d" providerId="AD" clId="Web-{DBC3B882-7971-44D8-818E-B8E899D1B31B}" dt="2023-09-30T22:07:39.327" v="51" actId="1076"/>
          <ac:spMkLst>
            <pc:docMk/>
            <pc:sldMk cId="2309101095" sldId="261"/>
            <ac:spMk id="42" creationId="{AD2E4B06-332B-90EE-828D-DFE345F6A0B3}"/>
          </ac:spMkLst>
        </pc:spChg>
        <pc:spChg chg="add mod">
          <ac:chgData name="Dannacher, Will Thomas" userId="S::wdannach@iu.edu::a2a9c1bc-3799-4446-ac19-952337ad347d" providerId="AD" clId="Web-{DBC3B882-7971-44D8-818E-B8E899D1B31B}" dt="2023-09-30T22:07:39.343" v="52" actId="1076"/>
          <ac:spMkLst>
            <pc:docMk/>
            <pc:sldMk cId="2309101095" sldId="261"/>
            <ac:spMk id="43" creationId="{E6D91B23-97C7-1339-0816-7E43709B08B2}"/>
          </ac:spMkLst>
        </pc:spChg>
        <pc:spChg chg="add mod">
          <ac:chgData name="Dannacher, Will Thomas" userId="S::wdannach@iu.edu::a2a9c1bc-3799-4446-ac19-952337ad347d" providerId="AD" clId="Web-{DBC3B882-7971-44D8-818E-B8E899D1B31B}" dt="2023-09-30T22:07:39.358" v="53" actId="1076"/>
          <ac:spMkLst>
            <pc:docMk/>
            <pc:sldMk cId="2309101095" sldId="261"/>
            <ac:spMk id="44" creationId="{6F8D3EC1-39E1-6454-152A-AAD7CC3F3F7E}"/>
          </ac:spMkLst>
        </pc:spChg>
        <pc:spChg chg="add mod">
          <ac:chgData name="Dannacher, Will Thomas" userId="S::wdannach@iu.edu::a2a9c1bc-3799-4446-ac19-952337ad347d" providerId="AD" clId="Web-{DBC3B882-7971-44D8-818E-B8E899D1B31B}" dt="2023-09-30T22:07:39.374" v="54" actId="1076"/>
          <ac:spMkLst>
            <pc:docMk/>
            <pc:sldMk cId="2309101095" sldId="261"/>
            <ac:spMk id="45" creationId="{9A05C037-52B0-BA78-9361-4AAA1871358A}"/>
          </ac:spMkLst>
        </pc:spChg>
        <pc:spChg chg="add mod">
          <ac:chgData name="Dannacher, Will Thomas" userId="S::wdannach@iu.edu::a2a9c1bc-3799-4446-ac19-952337ad347d" providerId="AD" clId="Web-{DBC3B882-7971-44D8-818E-B8E899D1B31B}" dt="2023-09-30T22:07:39.405" v="55" actId="1076"/>
          <ac:spMkLst>
            <pc:docMk/>
            <pc:sldMk cId="2309101095" sldId="261"/>
            <ac:spMk id="46" creationId="{9E9BFE03-8906-59A7-4DD9-BBD2B76E90F3}"/>
          </ac:spMkLst>
        </pc:spChg>
        <pc:spChg chg="add mod">
          <ac:chgData name="Dannacher, Will Thomas" userId="S::wdannach@iu.edu::a2a9c1bc-3799-4446-ac19-952337ad347d" providerId="AD" clId="Web-{DBC3B882-7971-44D8-818E-B8E899D1B31B}" dt="2023-09-30T22:08:00.312" v="58" actId="1076"/>
          <ac:spMkLst>
            <pc:docMk/>
            <pc:sldMk cId="2309101095" sldId="261"/>
            <ac:spMk id="47" creationId="{79747030-3E54-9FC4-E905-F5C9A931D3E9}"/>
          </ac:spMkLst>
        </pc:spChg>
        <pc:graphicFrameChg chg="add del mod">
          <ac:chgData name="Dannacher, Will Thomas" userId="S::wdannach@iu.edu::a2a9c1bc-3799-4446-ac19-952337ad347d" providerId="AD" clId="Web-{DBC3B882-7971-44D8-818E-B8E899D1B31B}" dt="2023-09-30T22:07:32.842" v="37"/>
          <ac:graphicFrameMkLst>
            <pc:docMk/>
            <pc:sldMk cId="2309101095" sldId="261"/>
            <ac:graphicFrameMk id="5" creationId="{CA2B480C-34FF-F13B-633A-DAF6D1A704BC}"/>
          </ac:graphicFrameMkLst>
        </pc:graphicFrameChg>
        <pc:graphicFrameChg chg="add mod">
          <ac:chgData name="Dannacher, Will Thomas" userId="S::wdannach@iu.edu::a2a9c1bc-3799-4446-ac19-952337ad347d" providerId="AD" clId="Web-{DBC3B882-7971-44D8-818E-B8E899D1B31B}" dt="2023-09-30T22:07:39.249" v="47" actId="1076"/>
          <ac:graphicFrameMkLst>
            <pc:docMk/>
            <pc:sldMk cId="2309101095" sldId="261"/>
            <ac:graphicFrameMk id="20" creationId="{867A75CE-03C6-FC06-C3ED-D6014A14CB57}"/>
          </ac:graphicFrameMkLst>
        </pc:graphicFrameChg>
        <pc:graphicFrameChg chg="add mod">
          <ac:chgData name="Dannacher, Will Thomas" userId="S::wdannach@iu.edu::a2a9c1bc-3799-4446-ac19-952337ad347d" providerId="AD" clId="Web-{DBC3B882-7971-44D8-818E-B8E899D1B31B}" dt="2023-09-30T22:05:13.115" v="12" actId="1076"/>
          <ac:graphicFrameMkLst>
            <pc:docMk/>
            <pc:sldMk cId="2309101095" sldId="261"/>
            <ac:graphicFrameMk id="24" creationId="{77149C55-A87C-E7AF-DD1D-3ED6EC554456}"/>
          </ac:graphicFrameMkLst>
        </pc:graphicFrameChg>
      </pc:sldChg>
      <pc:sldChg chg="addSp delSp modSp">
        <pc:chgData name="Dannacher, Will Thomas" userId="S::wdannach@iu.edu::a2a9c1bc-3799-4446-ac19-952337ad347d" providerId="AD" clId="Web-{DBC3B882-7971-44D8-818E-B8E899D1B31B}" dt="2023-09-30T23:46:29.968" v="173" actId="20577"/>
        <pc:sldMkLst>
          <pc:docMk/>
          <pc:sldMk cId="1935751423" sldId="265"/>
        </pc:sldMkLst>
        <pc:spChg chg="add del mod">
          <ac:chgData name="Dannacher, Will Thomas" userId="S::wdannach@iu.edu::a2a9c1bc-3799-4446-ac19-952337ad347d" providerId="AD" clId="Web-{DBC3B882-7971-44D8-818E-B8E899D1B31B}" dt="2023-09-30T23:46:15.312" v="167"/>
          <ac:spMkLst>
            <pc:docMk/>
            <pc:sldMk cId="1935751423" sldId="265"/>
            <ac:spMk id="5" creationId="{BCD30C05-9034-19DB-C5C5-7CD42D52AEAC}"/>
          </ac:spMkLst>
        </pc:spChg>
        <pc:spChg chg="add mod">
          <ac:chgData name="Dannacher, Will Thomas" userId="S::wdannach@iu.edu::a2a9c1bc-3799-4446-ac19-952337ad347d" providerId="AD" clId="Web-{DBC3B882-7971-44D8-818E-B8E899D1B31B}" dt="2023-09-30T23:46:29.968" v="173" actId="20577"/>
          <ac:spMkLst>
            <pc:docMk/>
            <pc:sldMk cId="1935751423" sldId="265"/>
            <ac:spMk id="6" creationId="{9693E2DD-73E1-C965-D812-E3CB148D1245}"/>
          </ac:spMkLst>
        </pc:spChg>
        <pc:spChg chg="add mod">
          <ac:chgData name="Dannacher, Will Thomas" userId="S::wdannach@iu.edu::a2a9c1bc-3799-4446-ac19-952337ad347d" providerId="AD" clId="Web-{DBC3B882-7971-44D8-818E-B8E899D1B31B}" dt="2023-09-30T23:46:22.671" v="169" actId="1076"/>
          <ac:spMkLst>
            <pc:docMk/>
            <pc:sldMk cId="1935751423" sldId="265"/>
            <ac:spMk id="7" creationId="{03C8BAC8-2A42-E045-0E2E-6B8311A40C32}"/>
          </ac:spMkLst>
        </pc:spChg>
        <pc:spChg chg="add mod">
          <ac:chgData name="Dannacher, Will Thomas" userId="S::wdannach@iu.edu::a2a9c1bc-3799-4446-ac19-952337ad347d" providerId="AD" clId="Web-{DBC3B882-7971-44D8-818E-B8E899D1B31B}" dt="2023-09-30T23:46:22.687" v="170" actId="1076"/>
          <ac:spMkLst>
            <pc:docMk/>
            <pc:sldMk cId="1935751423" sldId="265"/>
            <ac:spMk id="8" creationId="{A316E7F1-52DF-4CE0-9BBD-214A63A5EB7A}"/>
          </ac:spMkLst>
        </pc:spChg>
      </pc:sldChg>
    </pc:docChg>
  </pc:docChgLst>
  <pc:docChgLst>
    <pc:chgData name="Vuppalanchi, Vahin" userId="S::vvuppala@iu.edu::d7273b58-2cef-4237-8f24-900a7cbcc5fd" providerId="AD" clId="Web-{F771E650-DE06-47EC-8802-E6F88D4843D4}"/>
    <pc:docChg chg="modSld">
      <pc:chgData name="Vuppalanchi, Vahin" userId="S::vvuppala@iu.edu::d7273b58-2cef-4237-8f24-900a7cbcc5fd" providerId="AD" clId="Web-{F771E650-DE06-47EC-8802-E6F88D4843D4}" dt="2023-10-05T16:31:33.933" v="65" actId="20577"/>
      <pc:docMkLst>
        <pc:docMk/>
      </pc:docMkLst>
      <pc:sldChg chg="modSp">
        <pc:chgData name="Vuppalanchi, Vahin" userId="S::vvuppala@iu.edu::d7273b58-2cef-4237-8f24-900a7cbcc5fd" providerId="AD" clId="Web-{F771E650-DE06-47EC-8802-E6F88D4843D4}" dt="2023-10-05T16:31:33.933" v="65" actId="20577"/>
        <pc:sldMkLst>
          <pc:docMk/>
          <pc:sldMk cId="4142269290" sldId="259"/>
        </pc:sldMkLst>
        <pc:spChg chg="mod">
          <ac:chgData name="Vuppalanchi, Vahin" userId="S::vvuppala@iu.edu::d7273b58-2cef-4237-8f24-900a7cbcc5fd" providerId="AD" clId="Web-{F771E650-DE06-47EC-8802-E6F88D4843D4}" dt="2023-10-05T16:31:33.933" v="65" actId="20577"/>
          <ac:spMkLst>
            <pc:docMk/>
            <pc:sldMk cId="4142269290" sldId="259"/>
            <ac:spMk id="2" creationId="{28FC9593-62AA-6148-7F83-A3ACE606ABD8}"/>
          </ac:spMkLst>
        </pc:spChg>
      </pc:sldChg>
      <pc:sldChg chg="modSp">
        <pc:chgData name="Vuppalanchi, Vahin" userId="S::vvuppala@iu.edu::d7273b58-2cef-4237-8f24-900a7cbcc5fd" providerId="AD" clId="Web-{F771E650-DE06-47EC-8802-E6F88D4843D4}" dt="2023-10-05T16:30:38.854" v="52" actId="20577"/>
        <pc:sldMkLst>
          <pc:docMk/>
          <pc:sldMk cId="1935751423" sldId="265"/>
        </pc:sldMkLst>
        <pc:spChg chg="mod">
          <ac:chgData name="Vuppalanchi, Vahin" userId="S::vvuppala@iu.edu::d7273b58-2cef-4237-8f24-900a7cbcc5fd" providerId="AD" clId="Web-{F771E650-DE06-47EC-8802-E6F88D4843D4}" dt="2023-10-05T16:30:38.854" v="52" actId="20577"/>
          <ac:spMkLst>
            <pc:docMk/>
            <pc:sldMk cId="1935751423" sldId="265"/>
            <ac:spMk id="2" creationId="{66D4E8D1-006F-4DBC-1AFB-03AD335BB3D8}"/>
          </ac:spMkLst>
        </pc:spChg>
      </pc:sldChg>
    </pc:docChg>
  </pc:docChgLst>
  <pc:docChgLst>
    <pc:chgData name="Vuppalanchi, Vahin" userId="d7273b58-2cef-4237-8f24-900a7cbcc5fd" providerId="ADAL" clId="{BF512546-19B8-0945-863E-9935FF4B4B5D}"/>
    <pc:docChg chg="undo custSel addSld delSld modSld modMainMaster">
      <pc:chgData name="Vuppalanchi, Vahin" userId="d7273b58-2cef-4237-8f24-900a7cbcc5fd" providerId="ADAL" clId="{BF512546-19B8-0945-863E-9935FF4B4B5D}" dt="2023-10-05T23:44:55.631" v="2034" actId="1076"/>
      <pc:docMkLst>
        <pc:docMk/>
      </pc:docMkLst>
      <pc:sldChg chg="modSp mod">
        <pc:chgData name="Vuppalanchi, Vahin" userId="d7273b58-2cef-4237-8f24-900a7cbcc5fd" providerId="ADAL" clId="{BF512546-19B8-0945-863E-9935FF4B4B5D}" dt="2023-10-04T21:37:04.328" v="1199" actId="1076"/>
        <pc:sldMkLst>
          <pc:docMk/>
          <pc:sldMk cId="3807357534" sldId="258"/>
        </pc:sldMkLst>
        <pc:spChg chg="mod">
          <ac:chgData name="Vuppalanchi, Vahin" userId="d7273b58-2cef-4237-8f24-900a7cbcc5fd" providerId="ADAL" clId="{BF512546-19B8-0945-863E-9935FF4B4B5D}" dt="2023-10-04T21:37:04.328" v="1199" actId="1076"/>
          <ac:spMkLst>
            <pc:docMk/>
            <pc:sldMk cId="3807357534" sldId="258"/>
            <ac:spMk id="2" creationId="{66D4E8D1-006F-4DBC-1AFB-03AD335BB3D8}"/>
          </ac:spMkLst>
        </pc:spChg>
        <pc:spChg chg="mod">
          <ac:chgData name="Vuppalanchi, Vahin" userId="d7273b58-2cef-4237-8f24-900a7cbcc5fd" providerId="ADAL" clId="{BF512546-19B8-0945-863E-9935FF4B4B5D}" dt="2023-10-04T19:57:38.519" v="75" actId="2085"/>
          <ac:spMkLst>
            <pc:docMk/>
            <pc:sldMk cId="3807357534" sldId="258"/>
            <ac:spMk id="8" creationId="{C7FD23FA-DE0C-2C77-17CD-FE60C5103489}"/>
          </ac:spMkLst>
        </pc:spChg>
        <pc:spChg chg="mod">
          <ac:chgData name="Vuppalanchi, Vahin" userId="d7273b58-2cef-4237-8f24-900a7cbcc5fd" providerId="ADAL" clId="{BF512546-19B8-0945-863E-9935FF4B4B5D}" dt="2023-10-04T19:57:38.519" v="75" actId="2085"/>
          <ac:spMkLst>
            <pc:docMk/>
            <pc:sldMk cId="3807357534" sldId="258"/>
            <ac:spMk id="11" creationId="{04FFC393-6C69-517C-7391-7A63B1329E82}"/>
          </ac:spMkLst>
        </pc:spChg>
        <pc:spChg chg="mod">
          <ac:chgData name="Vuppalanchi, Vahin" userId="d7273b58-2cef-4237-8f24-900a7cbcc5fd" providerId="ADAL" clId="{BF512546-19B8-0945-863E-9935FF4B4B5D}" dt="2023-10-04T19:57:38.519" v="75" actId="2085"/>
          <ac:spMkLst>
            <pc:docMk/>
            <pc:sldMk cId="3807357534" sldId="258"/>
            <ac:spMk id="12" creationId="{D931EC9C-D3D5-4E0B-AE2D-40B1B603DEB7}"/>
          </ac:spMkLst>
        </pc:spChg>
      </pc:sldChg>
      <pc:sldChg chg="addSp delSp modSp mod">
        <pc:chgData name="Vuppalanchi, Vahin" userId="d7273b58-2cef-4237-8f24-900a7cbcc5fd" providerId="ADAL" clId="{BF512546-19B8-0945-863E-9935FF4B4B5D}" dt="2023-10-05T22:43:08.172" v="1907" actId="20577"/>
        <pc:sldMkLst>
          <pc:docMk/>
          <pc:sldMk cId="4142269290" sldId="259"/>
        </pc:sldMkLst>
        <pc:spChg chg="mod">
          <ac:chgData name="Vuppalanchi, Vahin" userId="d7273b58-2cef-4237-8f24-900a7cbcc5fd" providerId="ADAL" clId="{BF512546-19B8-0945-863E-9935FF4B4B5D}" dt="2023-10-04T22:02:59.314" v="1517" actId="313"/>
          <ac:spMkLst>
            <pc:docMk/>
            <pc:sldMk cId="4142269290" sldId="259"/>
            <ac:spMk id="2" creationId="{28FC9593-62AA-6148-7F83-A3ACE606ABD8}"/>
          </ac:spMkLst>
        </pc:spChg>
        <pc:spChg chg="mod topLvl">
          <ac:chgData name="Vuppalanchi, Vahin" userId="d7273b58-2cef-4237-8f24-900a7cbcc5fd" providerId="ADAL" clId="{BF512546-19B8-0945-863E-9935FF4B4B5D}" dt="2023-10-05T22:09:05.296" v="1723" actId="20577"/>
          <ac:spMkLst>
            <pc:docMk/>
            <pc:sldMk cId="4142269290" sldId="259"/>
            <ac:spMk id="5" creationId="{4CE6FA44-AB10-89BD-8755-8E7F5A224FBB}"/>
          </ac:spMkLst>
        </pc:spChg>
        <pc:spChg chg="mod topLvl">
          <ac:chgData name="Vuppalanchi, Vahin" userId="d7273b58-2cef-4237-8f24-900a7cbcc5fd" providerId="ADAL" clId="{BF512546-19B8-0945-863E-9935FF4B4B5D}" dt="2023-10-05T22:08:54.222" v="1692" actId="20577"/>
          <ac:spMkLst>
            <pc:docMk/>
            <pc:sldMk cId="4142269290" sldId="259"/>
            <ac:spMk id="6" creationId="{C5EA8708-96DB-80DC-9EB4-56DB6A6A57C5}"/>
          </ac:spMkLst>
        </pc:spChg>
        <pc:spChg chg="del mod topLvl">
          <ac:chgData name="Vuppalanchi, Vahin" userId="d7273b58-2cef-4237-8f24-900a7cbcc5fd" providerId="ADAL" clId="{BF512546-19B8-0945-863E-9935FF4B4B5D}" dt="2023-10-05T22:09:23.992" v="1725" actId="478"/>
          <ac:spMkLst>
            <pc:docMk/>
            <pc:sldMk cId="4142269290" sldId="259"/>
            <ac:spMk id="7" creationId="{09D724C8-2D0D-75C3-9D0C-73FCFAF0E3E7}"/>
          </ac:spMkLst>
        </pc:spChg>
        <pc:spChg chg="mod topLvl">
          <ac:chgData name="Vuppalanchi, Vahin" userId="d7273b58-2cef-4237-8f24-900a7cbcc5fd" providerId="ADAL" clId="{BF512546-19B8-0945-863E-9935FF4B4B5D}" dt="2023-10-05T22:08:42.317" v="1639" actId="20577"/>
          <ac:spMkLst>
            <pc:docMk/>
            <pc:sldMk cId="4142269290" sldId="259"/>
            <ac:spMk id="8" creationId="{4494F95B-B62F-6052-028D-1AF101DDD245}"/>
          </ac:spMkLst>
        </pc:spChg>
        <pc:spChg chg="mod topLvl">
          <ac:chgData name="Vuppalanchi, Vahin" userId="d7273b58-2cef-4237-8f24-900a7cbcc5fd" providerId="ADAL" clId="{BF512546-19B8-0945-863E-9935FF4B4B5D}" dt="2023-10-05T22:08:27.155" v="1577" actId="20577"/>
          <ac:spMkLst>
            <pc:docMk/>
            <pc:sldMk cId="4142269290" sldId="259"/>
            <ac:spMk id="9" creationId="{78BEF740-C3B1-B129-A612-B4FD63B4FE8A}"/>
          </ac:spMkLst>
        </pc:spChg>
        <pc:spChg chg="add mod">
          <ac:chgData name="Vuppalanchi, Vahin" userId="d7273b58-2cef-4237-8f24-900a7cbcc5fd" providerId="ADAL" clId="{BF512546-19B8-0945-863E-9935FF4B4B5D}" dt="2023-10-04T21:49:15.066" v="1274" actId="1076"/>
          <ac:spMkLst>
            <pc:docMk/>
            <pc:sldMk cId="4142269290" sldId="259"/>
            <ac:spMk id="15" creationId="{8F407503-9522-6CE9-662C-B308646D699D}"/>
          </ac:spMkLst>
        </pc:spChg>
        <pc:spChg chg="add mod">
          <ac:chgData name="Vuppalanchi, Vahin" userId="d7273b58-2cef-4237-8f24-900a7cbcc5fd" providerId="ADAL" clId="{BF512546-19B8-0945-863E-9935FF4B4B5D}" dt="2023-10-05T22:43:08.172" v="1907" actId="20577"/>
          <ac:spMkLst>
            <pc:docMk/>
            <pc:sldMk cId="4142269290" sldId="259"/>
            <ac:spMk id="16" creationId="{C188204F-D7F5-9B82-CDAB-87DCAA1DBB4B}"/>
          </ac:spMkLst>
        </pc:spChg>
        <pc:spChg chg="add mod">
          <ac:chgData name="Vuppalanchi, Vahin" userId="d7273b58-2cef-4237-8f24-900a7cbcc5fd" providerId="ADAL" clId="{BF512546-19B8-0945-863E-9935FF4B4B5D}" dt="2023-10-04T21:55:59.645" v="1373" actId="465"/>
          <ac:spMkLst>
            <pc:docMk/>
            <pc:sldMk cId="4142269290" sldId="259"/>
            <ac:spMk id="25" creationId="{F4057911-261B-2E2E-C8E0-74E2A954D547}"/>
          </ac:spMkLst>
        </pc:spChg>
        <pc:spChg chg="add mod">
          <ac:chgData name="Vuppalanchi, Vahin" userId="d7273b58-2cef-4237-8f24-900a7cbcc5fd" providerId="ADAL" clId="{BF512546-19B8-0945-863E-9935FF4B4B5D}" dt="2023-10-04T21:55:59.645" v="1373" actId="465"/>
          <ac:spMkLst>
            <pc:docMk/>
            <pc:sldMk cId="4142269290" sldId="259"/>
            <ac:spMk id="27" creationId="{F028D5FC-B75C-74DD-6482-D548835755FB}"/>
          </ac:spMkLst>
        </pc:spChg>
        <pc:spChg chg="add mod">
          <ac:chgData name="Vuppalanchi, Vahin" userId="d7273b58-2cef-4237-8f24-900a7cbcc5fd" providerId="ADAL" clId="{BF512546-19B8-0945-863E-9935FF4B4B5D}" dt="2023-10-04T21:55:59.645" v="1373" actId="465"/>
          <ac:spMkLst>
            <pc:docMk/>
            <pc:sldMk cId="4142269290" sldId="259"/>
            <ac:spMk id="28" creationId="{AAD02A6A-793A-036F-C3C3-BFE217D129CE}"/>
          </ac:spMkLst>
        </pc:spChg>
        <pc:spChg chg="add mod">
          <ac:chgData name="Vuppalanchi, Vahin" userId="d7273b58-2cef-4237-8f24-900a7cbcc5fd" providerId="ADAL" clId="{BF512546-19B8-0945-863E-9935FF4B4B5D}" dt="2023-10-05T21:19:54.534" v="1535" actId="20577"/>
          <ac:spMkLst>
            <pc:docMk/>
            <pc:sldMk cId="4142269290" sldId="259"/>
            <ac:spMk id="29" creationId="{31E8839D-536D-AA58-06C3-C531653F410C}"/>
          </ac:spMkLst>
        </pc:spChg>
        <pc:grpChg chg="add del">
          <ac:chgData name="Vuppalanchi, Vahin" userId="d7273b58-2cef-4237-8f24-900a7cbcc5fd" providerId="ADAL" clId="{BF512546-19B8-0945-863E-9935FF4B4B5D}" dt="2023-10-05T22:09:26.144" v="1727" actId="478"/>
          <ac:grpSpMkLst>
            <pc:docMk/>
            <pc:sldMk cId="4142269290" sldId="259"/>
            <ac:grpSpMk id="23" creationId="{ED95CABF-880E-6421-EDD3-57F571A5B563}"/>
          </ac:grpSpMkLst>
        </pc:grpChg>
        <pc:grpChg chg="add del mod">
          <ac:chgData name="Vuppalanchi, Vahin" userId="d7273b58-2cef-4237-8f24-900a7cbcc5fd" providerId="ADAL" clId="{BF512546-19B8-0945-863E-9935FF4B4B5D}" dt="2023-10-04T21:56:27.357" v="1379" actId="165"/>
          <ac:grpSpMkLst>
            <pc:docMk/>
            <pc:sldMk cId="4142269290" sldId="259"/>
            <ac:grpSpMk id="26" creationId="{7EC3DE20-EC17-8A57-6C0D-10074C80241C}"/>
          </ac:grpSpMkLst>
        </pc:grpChg>
        <pc:cxnChg chg="del mod">
          <ac:chgData name="Vuppalanchi, Vahin" userId="d7273b58-2cef-4237-8f24-900a7cbcc5fd" providerId="ADAL" clId="{BF512546-19B8-0945-863E-9935FF4B4B5D}" dt="2023-10-04T21:52:53.337" v="1324" actId="478"/>
          <ac:cxnSpMkLst>
            <pc:docMk/>
            <pc:sldMk cId="4142269290" sldId="259"/>
            <ac:cxnSpMk id="10" creationId="{8F270D7F-A95A-CFF0-2BB8-E6A0B366296C}"/>
          </ac:cxnSpMkLst>
        </pc:cxnChg>
        <pc:cxnChg chg="del mod">
          <ac:chgData name="Vuppalanchi, Vahin" userId="d7273b58-2cef-4237-8f24-900a7cbcc5fd" providerId="ADAL" clId="{BF512546-19B8-0945-863E-9935FF4B4B5D}" dt="2023-10-04T21:52:56.304" v="1325" actId="478"/>
          <ac:cxnSpMkLst>
            <pc:docMk/>
            <pc:sldMk cId="4142269290" sldId="259"/>
            <ac:cxnSpMk id="11" creationId="{02C2BFE4-A1B5-93B0-EDC8-001C4A721232}"/>
          </ac:cxnSpMkLst>
        </pc:cxnChg>
        <pc:cxnChg chg="del mod">
          <ac:chgData name="Vuppalanchi, Vahin" userId="d7273b58-2cef-4237-8f24-900a7cbcc5fd" providerId="ADAL" clId="{BF512546-19B8-0945-863E-9935FF4B4B5D}" dt="2023-10-04T21:52:59.575" v="1328" actId="478"/>
          <ac:cxnSpMkLst>
            <pc:docMk/>
            <pc:sldMk cId="4142269290" sldId="259"/>
            <ac:cxnSpMk id="12" creationId="{F2BC0925-099A-2B6C-3AEB-09D828B204F6}"/>
          </ac:cxnSpMkLst>
        </pc:cxnChg>
        <pc:cxnChg chg="del mod">
          <ac:chgData name="Vuppalanchi, Vahin" userId="d7273b58-2cef-4237-8f24-900a7cbcc5fd" providerId="ADAL" clId="{BF512546-19B8-0945-863E-9935FF4B4B5D}" dt="2023-10-04T21:53:02.795" v="1329" actId="478"/>
          <ac:cxnSpMkLst>
            <pc:docMk/>
            <pc:sldMk cId="4142269290" sldId="259"/>
            <ac:cxnSpMk id="13" creationId="{72C6EC5C-2A3E-8087-041B-7F236A64EE3A}"/>
          </ac:cxnSpMkLst>
        </pc:cxnChg>
        <pc:cxnChg chg="del mod topLvl">
          <ac:chgData name="Vuppalanchi, Vahin" userId="d7273b58-2cef-4237-8f24-900a7cbcc5fd" providerId="ADAL" clId="{BF512546-19B8-0945-863E-9935FF4B4B5D}" dt="2023-10-04T21:56:42.292" v="1383" actId="478"/>
          <ac:cxnSpMkLst>
            <pc:docMk/>
            <pc:sldMk cId="4142269290" sldId="259"/>
            <ac:cxnSpMk id="14" creationId="{5FBCA046-B815-2960-B2CF-26EF77073AB0}"/>
          </ac:cxnSpMkLst>
        </pc:cxnChg>
        <pc:cxnChg chg="add mod">
          <ac:chgData name="Vuppalanchi, Vahin" userId="d7273b58-2cef-4237-8f24-900a7cbcc5fd" providerId="ADAL" clId="{BF512546-19B8-0945-863E-9935FF4B4B5D}" dt="2023-10-04T21:56:11.916" v="1376" actId="14100"/>
          <ac:cxnSpMkLst>
            <pc:docMk/>
            <pc:sldMk cId="4142269290" sldId="259"/>
            <ac:cxnSpMk id="31" creationId="{2DD59049-62BA-4874-624A-9B0BB805DAA4}"/>
          </ac:cxnSpMkLst>
        </pc:cxnChg>
        <pc:cxnChg chg="add mod">
          <ac:chgData name="Vuppalanchi, Vahin" userId="d7273b58-2cef-4237-8f24-900a7cbcc5fd" providerId="ADAL" clId="{BF512546-19B8-0945-863E-9935FF4B4B5D}" dt="2023-10-04T21:56:05.447" v="1374" actId="14100"/>
          <ac:cxnSpMkLst>
            <pc:docMk/>
            <pc:sldMk cId="4142269290" sldId="259"/>
            <ac:cxnSpMk id="32" creationId="{DB80B401-D013-8C59-1CAF-D49D43479F4F}"/>
          </ac:cxnSpMkLst>
        </pc:cxnChg>
        <pc:cxnChg chg="add del mod">
          <ac:chgData name="Vuppalanchi, Vahin" userId="d7273b58-2cef-4237-8f24-900a7cbcc5fd" providerId="ADAL" clId="{BF512546-19B8-0945-863E-9935FF4B4B5D}" dt="2023-10-04T21:13:13.242" v="581" actId="478"/>
          <ac:cxnSpMkLst>
            <pc:docMk/>
            <pc:sldMk cId="4142269290" sldId="259"/>
            <ac:cxnSpMk id="33" creationId="{B8F78902-96FE-EF04-AB6F-B7DAF3DE7DA1}"/>
          </ac:cxnSpMkLst>
        </pc:cxnChg>
        <pc:cxnChg chg="add mod">
          <ac:chgData name="Vuppalanchi, Vahin" userId="d7273b58-2cef-4237-8f24-900a7cbcc5fd" providerId="ADAL" clId="{BF512546-19B8-0945-863E-9935FF4B4B5D}" dt="2023-10-04T21:56:07.761" v="1375" actId="14100"/>
          <ac:cxnSpMkLst>
            <pc:docMk/>
            <pc:sldMk cId="4142269290" sldId="259"/>
            <ac:cxnSpMk id="42" creationId="{FB9C01ED-92AC-466E-37EE-AC09597343B8}"/>
          </ac:cxnSpMkLst>
        </pc:cxnChg>
        <pc:cxnChg chg="add del mod">
          <ac:chgData name="Vuppalanchi, Vahin" userId="d7273b58-2cef-4237-8f24-900a7cbcc5fd" providerId="ADAL" clId="{BF512546-19B8-0945-863E-9935FF4B4B5D}" dt="2023-10-04T21:53:40.224" v="1333" actId="478"/>
          <ac:cxnSpMkLst>
            <pc:docMk/>
            <pc:sldMk cId="4142269290" sldId="259"/>
            <ac:cxnSpMk id="74" creationId="{40B3B7CA-084D-F3A3-AD01-945F5823EFC4}"/>
          </ac:cxnSpMkLst>
        </pc:cxnChg>
        <pc:cxnChg chg="add del mod">
          <ac:chgData name="Vuppalanchi, Vahin" userId="d7273b58-2cef-4237-8f24-900a7cbcc5fd" providerId="ADAL" clId="{BF512546-19B8-0945-863E-9935FF4B4B5D}" dt="2023-10-04T21:53:50.905" v="1337" actId="478"/>
          <ac:cxnSpMkLst>
            <pc:docMk/>
            <pc:sldMk cId="4142269290" sldId="259"/>
            <ac:cxnSpMk id="75" creationId="{3E10865F-B42E-1D37-034C-5A997F53FF35}"/>
          </ac:cxnSpMkLst>
        </pc:cxnChg>
        <pc:cxnChg chg="add del mod">
          <ac:chgData name="Vuppalanchi, Vahin" userId="d7273b58-2cef-4237-8f24-900a7cbcc5fd" providerId="ADAL" clId="{BF512546-19B8-0945-863E-9935FF4B4B5D}" dt="2023-10-04T21:55:38.397" v="1367" actId="478"/>
          <ac:cxnSpMkLst>
            <pc:docMk/>
            <pc:sldMk cId="4142269290" sldId="259"/>
            <ac:cxnSpMk id="78" creationId="{BCB016B3-14B3-1C9C-D7A4-DCB15F0F8439}"/>
          </ac:cxnSpMkLst>
        </pc:cxnChg>
        <pc:cxnChg chg="add del mod">
          <ac:chgData name="Vuppalanchi, Vahin" userId="d7273b58-2cef-4237-8f24-900a7cbcc5fd" providerId="ADAL" clId="{BF512546-19B8-0945-863E-9935FF4B4B5D}" dt="2023-10-04T21:55:39.481" v="1368" actId="478"/>
          <ac:cxnSpMkLst>
            <pc:docMk/>
            <pc:sldMk cId="4142269290" sldId="259"/>
            <ac:cxnSpMk id="84" creationId="{519049C5-79B1-0F6A-BDCD-AA1DBAEED4E7}"/>
          </ac:cxnSpMkLst>
        </pc:cxnChg>
        <pc:cxnChg chg="add del mod">
          <ac:chgData name="Vuppalanchi, Vahin" userId="d7273b58-2cef-4237-8f24-900a7cbcc5fd" providerId="ADAL" clId="{BF512546-19B8-0945-863E-9935FF4B4B5D}" dt="2023-10-04T21:55:40.599" v="1369" actId="478"/>
          <ac:cxnSpMkLst>
            <pc:docMk/>
            <pc:sldMk cId="4142269290" sldId="259"/>
            <ac:cxnSpMk id="88" creationId="{6F76A973-014F-B449-2E0C-4F8551F707D5}"/>
          </ac:cxnSpMkLst>
        </pc:cxnChg>
        <pc:cxnChg chg="add del mod">
          <ac:chgData name="Vuppalanchi, Vahin" userId="d7273b58-2cef-4237-8f24-900a7cbcc5fd" providerId="ADAL" clId="{BF512546-19B8-0945-863E-9935FF4B4B5D}" dt="2023-10-04T21:55:42.625" v="1370" actId="478"/>
          <ac:cxnSpMkLst>
            <pc:docMk/>
            <pc:sldMk cId="4142269290" sldId="259"/>
            <ac:cxnSpMk id="94" creationId="{55F19EFB-0EFC-981D-EA98-215180002B2B}"/>
          </ac:cxnSpMkLst>
        </pc:cxnChg>
        <pc:cxnChg chg="add del mod">
          <ac:chgData name="Vuppalanchi, Vahin" userId="d7273b58-2cef-4237-8f24-900a7cbcc5fd" providerId="ADAL" clId="{BF512546-19B8-0945-863E-9935FF4B4B5D}" dt="2023-10-04T21:56:53.539" v="1389" actId="478"/>
          <ac:cxnSpMkLst>
            <pc:docMk/>
            <pc:sldMk cId="4142269290" sldId="259"/>
            <ac:cxnSpMk id="107" creationId="{AF398D94-D0A9-0615-4049-50ED276281C8}"/>
          </ac:cxnSpMkLst>
        </pc:cxnChg>
        <pc:cxnChg chg="add mod">
          <ac:chgData name="Vuppalanchi, Vahin" userId="d7273b58-2cef-4237-8f24-900a7cbcc5fd" providerId="ADAL" clId="{BF512546-19B8-0945-863E-9935FF4B4B5D}" dt="2023-10-05T22:09:26.144" v="1727" actId="478"/>
          <ac:cxnSpMkLst>
            <pc:docMk/>
            <pc:sldMk cId="4142269290" sldId="259"/>
            <ac:cxnSpMk id="110" creationId="{2EFE0773-5D25-0C53-15EB-ABF054B1606F}"/>
          </ac:cxnSpMkLst>
        </pc:cxnChg>
        <pc:cxnChg chg="add mod">
          <ac:chgData name="Vuppalanchi, Vahin" userId="d7273b58-2cef-4237-8f24-900a7cbcc5fd" providerId="ADAL" clId="{BF512546-19B8-0945-863E-9935FF4B4B5D}" dt="2023-10-05T22:09:26.144" v="1727" actId="478"/>
          <ac:cxnSpMkLst>
            <pc:docMk/>
            <pc:sldMk cId="4142269290" sldId="259"/>
            <ac:cxnSpMk id="113" creationId="{4D14A326-E0CA-ABB9-EDBD-4130283DA9F1}"/>
          </ac:cxnSpMkLst>
        </pc:cxnChg>
        <pc:cxnChg chg="add mod">
          <ac:chgData name="Vuppalanchi, Vahin" userId="d7273b58-2cef-4237-8f24-900a7cbcc5fd" providerId="ADAL" clId="{BF512546-19B8-0945-863E-9935FF4B4B5D}" dt="2023-10-05T22:09:26.144" v="1727" actId="478"/>
          <ac:cxnSpMkLst>
            <pc:docMk/>
            <pc:sldMk cId="4142269290" sldId="259"/>
            <ac:cxnSpMk id="116" creationId="{32C7705D-F569-EA78-BF94-026CBFE26400}"/>
          </ac:cxnSpMkLst>
        </pc:cxnChg>
        <pc:cxnChg chg="add del mod">
          <ac:chgData name="Vuppalanchi, Vahin" userId="d7273b58-2cef-4237-8f24-900a7cbcc5fd" providerId="ADAL" clId="{BF512546-19B8-0945-863E-9935FF4B4B5D}" dt="2023-10-05T22:09:22.123" v="1724" actId="478"/>
          <ac:cxnSpMkLst>
            <pc:docMk/>
            <pc:sldMk cId="4142269290" sldId="259"/>
            <ac:cxnSpMk id="119" creationId="{1B482F0E-2A80-D940-E4E5-3E931D485333}"/>
          </ac:cxnSpMkLst>
        </pc:cxnChg>
        <pc:cxnChg chg="add del mod">
          <ac:chgData name="Vuppalanchi, Vahin" userId="d7273b58-2cef-4237-8f24-900a7cbcc5fd" providerId="ADAL" clId="{BF512546-19B8-0945-863E-9935FF4B4B5D}" dt="2023-10-04T21:57:39.738" v="1411" actId="478"/>
          <ac:cxnSpMkLst>
            <pc:docMk/>
            <pc:sldMk cId="4142269290" sldId="259"/>
            <ac:cxnSpMk id="122" creationId="{B1952E34-68AB-205D-DC3B-B0A2CF30789C}"/>
          </ac:cxnSpMkLst>
        </pc:cxnChg>
        <pc:cxnChg chg="add del mod">
          <ac:chgData name="Vuppalanchi, Vahin" userId="d7273b58-2cef-4237-8f24-900a7cbcc5fd" providerId="ADAL" clId="{BF512546-19B8-0945-863E-9935FF4B4B5D}" dt="2023-10-04T21:58:03.888" v="1416" actId="478"/>
          <ac:cxnSpMkLst>
            <pc:docMk/>
            <pc:sldMk cId="4142269290" sldId="259"/>
            <ac:cxnSpMk id="126" creationId="{784DB931-C7A6-419B-A518-B262F50DA6EF}"/>
          </ac:cxnSpMkLst>
        </pc:cxnChg>
        <pc:cxnChg chg="add del">
          <ac:chgData name="Vuppalanchi, Vahin" userId="d7273b58-2cef-4237-8f24-900a7cbcc5fd" providerId="ADAL" clId="{BF512546-19B8-0945-863E-9935FF4B4B5D}" dt="2023-10-04T21:58:11.400" v="1418" actId="478"/>
          <ac:cxnSpMkLst>
            <pc:docMk/>
            <pc:sldMk cId="4142269290" sldId="259"/>
            <ac:cxnSpMk id="130" creationId="{78E43541-97A3-1B5C-EB4E-5C0252FC3D1D}"/>
          </ac:cxnSpMkLst>
        </pc:cxnChg>
        <pc:cxnChg chg="add del mod">
          <ac:chgData name="Vuppalanchi, Vahin" userId="d7273b58-2cef-4237-8f24-900a7cbcc5fd" providerId="ADAL" clId="{BF512546-19B8-0945-863E-9935FF4B4B5D}" dt="2023-10-05T22:09:27.508" v="1728" actId="478"/>
          <ac:cxnSpMkLst>
            <pc:docMk/>
            <pc:sldMk cId="4142269290" sldId="259"/>
            <ac:cxnSpMk id="132" creationId="{7171E1C0-7324-0783-19B3-96314B67DC4A}"/>
          </ac:cxnSpMkLst>
        </pc:cxnChg>
      </pc:sldChg>
      <pc:sldChg chg="modSp mod">
        <pc:chgData name="Vuppalanchi, Vahin" userId="d7273b58-2cef-4237-8f24-900a7cbcc5fd" providerId="ADAL" clId="{BF512546-19B8-0945-863E-9935FF4B4B5D}" dt="2023-10-04T21:45:25.964" v="1259" actId="207"/>
        <pc:sldMkLst>
          <pc:docMk/>
          <pc:sldMk cId="63455550" sldId="260"/>
        </pc:sldMkLst>
        <pc:spChg chg="mod">
          <ac:chgData name="Vuppalanchi, Vahin" userId="d7273b58-2cef-4237-8f24-900a7cbcc5fd" providerId="ADAL" clId="{BF512546-19B8-0945-863E-9935FF4B4B5D}" dt="2023-10-04T21:35:49.712" v="1193" actId="1076"/>
          <ac:spMkLst>
            <pc:docMk/>
            <pc:sldMk cId="63455550" sldId="260"/>
            <ac:spMk id="2" creationId="{71A4BD84-6AB4-4F87-E9EE-6D78F7A41399}"/>
          </ac:spMkLst>
        </pc:spChg>
        <pc:spChg chg="mod">
          <ac:chgData name="Vuppalanchi, Vahin" userId="d7273b58-2cef-4237-8f24-900a7cbcc5fd" providerId="ADAL" clId="{BF512546-19B8-0945-863E-9935FF4B4B5D}" dt="2023-10-04T21:43:50.536" v="1248" actId="207"/>
          <ac:spMkLst>
            <pc:docMk/>
            <pc:sldMk cId="63455550" sldId="260"/>
            <ac:spMk id="21" creationId="{73969733-396D-1DCE-2B2B-E26DC11E5B3C}"/>
          </ac:spMkLst>
        </pc:spChg>
        <pc:graphicFrameChg chg="mod modGraphic">
          <ac:chgData name="Vuppalanchi, Vahin" userId="d7273b58-2cef-4237-8f24-900a7cbcc5fd" providerId="ADAL" clId="{BF512546-19B8-0945-863E-9935FF4B4B5D}" dt="2023-10-04T21:45:25.964" v="1259" actId="207"/>
          <ac:graphicFrameMkLst>
            <pc:docMk/>
            <pc:sldMk cId="63455550" sldId="260"/>
            <ac:graphicFrameMk id="22" creationId="{21DBEB4B-D13C-E3A2-D6B8-EFB7AC3D0E7A}"/>
          </ac:graphicFrameMkLst>
        </pc:graphicFrameChg>
        <pc:graphicFrameChg chg="mod modGraphic">
          <ac:chgData name="Vuppalanchi, Vahin" userId="d7273b58-2cef-4237-8f24-900a7cbcc5fd" providerId="ADAL" clId="{BF512546-19B8-0945-863E-9935FF4B4B5D}" dt="2023-10-04T21:45:16.581" v="1257" actId="207"/>
          <ac:graphicFrameMkLst>
            <pc:docMk/>
            <pc:sldMk cId="63455550" sldId="260"/>
            <ac:graphicFrameMk id="23" creationId="{42B0B5D0-4FE3-CCB9-A18A-38CDFF976D5D}"/>
          </ac:graphicFrameMkLst>
        </pc:graphicFrameChg>
      </pc:sldChg>
      <pc:sldChg chg="addSp delSp modSp mod">
        <pc:chgData name="Vuppalanchi, Vahin" userId="d7273b58-2cef-4237-8f24-900a7cbcc5fd" providerId="ADAL" clId="{BF512546-19B8-0945-863E-9935FF4B4B5D}" dt="2023-10-05T22:13:00.509" v="1900"/>
        <pc:sldMkLst>
          <pc:docMk/>
          <pc:sldMk cId="2309101095" sldId="261"/>
        </pc:sldMkLst>
        <pc:spChg chg="mod">
          <ac:chgData name="Vuppalanchi, Vahin" userId="d7273b58-2cef-4237-8f24-900a7cbcc5fd" providerId="ADAL" clId="{BF512546-19B8-0945-863E-9935FF4B4B5D}" dt="2023-10-04T21:35:58.040" v="1195" actId="255"/>
          <ac:spMkLst>
            <pc:docMk/>
            <pc:sldMk cId="2309101095" sldId="261"/>
            <ac:spMk id="2" creationId="{AC779222-6BC6-3128-1357-38261C8CF27C}"/>
          </ac:spMkLst>
        </pc:spChg>
        <pc:spChg chg="del mod">
          <ac:chgData name="Vuppalanchi, Vahin" userId="d7273b58-2cef-4237-8f24-900a7cbcc5fd" providerId="ADAL" clId="{BF512546-19B8-0945-863E-9935FF4B4B5D}" dt="2023-10-05T22:04:55.318" v="1537" actId="478"/>
          <ac:spMkLst>
            <pc:docMk/>
            <pc:sldMk cId="2309101095" sldId="261"/>
            <ac:spMk id="5" creationId="{C47F08AF-82CA-BB91-40AD-89C8FFC47F2B}"/>
          </ac:spMkLst>
        </pc:spChg>
        <pc:spChg chg="del mod">
          <ac:chgData name="Vuppalanchi, Vahin" userId="d7273b58-2cef-4237-8f24-900a7cbcc5fd" providerId="ADAL" clId="{BF512546-19B8-0945-863E-9935FF4B4B5D}" dt="2023-10-05T22:04:52.160" v="1536" actId="478"/>
          <ac:spMkLst>
            <pc:docMk/>
            <pc:sldMk cId="2309101095" sldId="261"/>
            <ac:spMk id="7" creationId="{6380F20F-38D5-3AAC-6569-A686A474A952}"/>
          </ac:spMkLst>
        </pc:spChg>
        <pc:spChg chg="mod">
          <ac:chgData name="Vuppalanchi, Vahin" userId="d7273b58-2cef-4237-8f24-900a7cbcc5fd" providerId="ADAL" clId="{BF512546-19B8-0945-863E-9935FF4B4B5D}" dt="2023-10-04T21:21:25.519" v="830" actId="20577"/>
          <ac:spMkLst>
            <pc:docMk/>
            <pc:sldMk cId="2309101095" sldId="261"/>
            <ac:spMk id="12" creationId="{962D9E1D-692A-B77D-8509-2C16D9C7A180}"/>
          </ac:spMkLst>
        </pc:spChg>
        <pc:spChg chg="mod">
          <ac:chgData name="Vuppalanchi, Vahin" userId="d7273b58-2cef-4237-8f24-900a7cbcc5fd" providerId="ADAL" clId="{BF512546-19B8-0945-863E-9935FF4B4B5D}" dt="2023-10-04T21:19:52.683" v="663" actId="12"/>
          <ac:spMkLst>
            <pc:docMk/>
            <pc:sldMk cId="2309101095" sldId="261"/>
            <ac:spMk id="13" creationId="{6D58E8F5-09F0-EC1F-EF56-56B9154EABED}"/>
          </ac:spMkLst>
        </pc:spChg>
        <pc:spChg chg="mod">
          <ac:chgData name="Vuppalanchi, Vahin" userId="d7273b58-2cef-4237-8f24-900a7cbcc5fd" providerId="ADAL" clId="{BF512546-19B8-0945-863E-9935FF4B4B5D}" dt="2023-10-04T21:15:01.106" v="598" actId="208"/>
          <ac:spMkLst>
            <pc:docMk/>
            <pc:sldMk cId="2309101095" sldId="261"/>
            <ac:spMk id="19" creationId="{C5F626DD-65F2-E652-43B7-B6BAB474C9B2}"/>
          </ac:spMkLst>
        </pc:spChg>
        <pc:spChg chg="mod">
          <ac:chgData name="Vuppalanchi, Vahin" userId="d7273b58-2cef-4237-8f24-900a7cbcc5fd" providerId="ADAL" clId="{BF512546-19B8-0945-863E-9935FF4B4B5D}" dt="2023-10-05T22:05:00.314" v="1538" actId="1076"/>
          <ac:spMkLst>
            <pc:docMk/>
            <pc:sldMk cId="2309101095" sldId="261"/>
            <ac:spMk id="20" creationId="{0BC241A7-BDB4-DD67-2739-DB6F01B1555D}"/>
          </ac:spMkLst>
        </pc:spChg>
        <pc:spChg chg="mod">
          <ac:chgData name="Vuppalanchi, Vahin" userId="d7273b58-2cef-4237-8f24-900a7cbcc5fd" providerId="ADAL" clId="{BF512546-19B8-0945-863E-9935FF4B4B5D}" dt="2023-10-04T21:15:01.106" v="598" actId="208"/>
          <ac:spMkLst>
            <pc:docMk/>
            <pc:sldMk cId="2309101095" sldId="261"/>
            <ac:spMk id="21" creationId="{8693DB56-00CD-58DA-E818-993F990F9784}"/>
          </ac:spMkLst>
        </pc:spChg>
        <pc:spChg chg="mod">
          <ac:chgData name="Vuppalanchi, Vahin" userId="d7273b58-2cef-4237-8f24-900a7cbcc5fd" providerId="ADAL" clId="{BF512546-19B8-0945-863E-9935FF4B4B5D}" dt="2023-10-04T21:15:05.284" v="599" actId="208"/>
          <ac:spMkLst>
            <pc:docMk/>
            <pc:sldMk cId="2309101095" sldId="261"/>
            <ac:spMk id="22" creationId="{7FCEF121-DE87-DBA2-FABE-DDA0123005D2}"/>
          </ac:spMkLst>
        </pc:spChg>
        <pc:spChg chg="mod">
          <ac:chgData name="Vuppalanchi, Vahin" userId="d7273b58-2cef-4237-8f24-900a7cbcc5fd" providerId="ADAL" clId="{BF512546-19B8-0945-863E-9935FF4B4B5D}" dt="2023-10-04T21:15:01.106" v="598" actId="208"/>
          <ac:spMkLst>
            <pc:docMk/>
            <pc:sldMk cId="2309101095" sldId="261"/>
            <ac:spMk id="23" creationId="{9DF5652C-B4C4-5381-B905-5BCC59E85CC8}"/>
          </ac:spMkLst>
        </pc:spChg>
        <pc:spChg chg="add mod">
          <ac:chgData name="Vuppalanchi, Vahin" userId="d7273b58-2cef-4237-8f24-900a7cbcc5fd" providerId="ADAL" clId="{BF512546-19B8-0945-863E-9935FF4B4B5D}" dt="2023-10-05T22:13:00.509" v="1900"/>
          <ac:spMkLst>
            <pc:docMk/>
            <pc:sldMk cId="2309101095" sldId="261"/>
            <ac:spMk id="25" creationId="{30E806D8-435B-69D5-1F91-75754FDBBB72}"/>
          </ac:spMkLst>
        </pc:spChg>
        <pc:spChg chg="mod">
          <ac:chgData name="Vuppalanchi, Vahin" userId="d7273b58-2cef-4237-8f24-900a7cbcc5fd" providerId="ADAL" clId="{BF512546-19B8-0945-863E-9935FF4B4B5D}" dt="2023-10-04T21:22:53.510" v="1084" actId="20577"/>
          <ac:spMkLst>
            <pc:docMk/>
            <pc:sldMk cId="2309101095" sldId="261"/>
            <ac:spMk id="26" creationId="{043CF3D5-AA14-CE36-B668-0D0645F2745F}"/>
          </ac:spMkLst>
        </pc:spChg>
        <pc:spChg chg="mod">
          <ac:chgData name="Vuppalanchi, Vahin" userId="d7273b58-2cef-4237-8f24-900a7cbcc5fd" providerId="ADAL" clId="{BF512546-19B8-0945-863E-9935FF4B4B5D}" dt="2023-10-04T21:19:10.796" v="655" actId="1076"/>
          <ac:spMkLst>
            <pc:docMk/>
            <pc:sldMk cId="2309101095" sldId="261"/>
            <ac:spMk id="28" creationId="{3E691615-3CE6-EA71-3862-7DC14D8AA79D}"/>
          </ac:spMkLst>
        </pc:spChg>
        <pc:spChg chg="add del mod">
          <ac:chgData name="Vuppalanchi, Vahin" userId="d7273b58-2cef-4237-8f24-900a7cbcc5fd" providerId="ADAL" clId="{BF512546-19B8-0945-863E-9935FF4B4B5D}" dt="2023-10-05T22:12:49.369" v="1899" actId="20577"/>
          <ac:spMkLst>
            <pc:docMk/>
            <pc:sldMk cId="2309101095" sldId="261"/>
            <ac:spMk id="29" creationId="{6997757F-92D0-25C7-59A1-74EDF86E0CDE}"/>
          </ac:spMkLst>
        </pc:spChg>
        <pc:spChg chg="mod">
          <ac:chgData name="Vuppalanchi, Vahin" userId="d7273b58-2cef-4237-8f24-900a7cbcc5fd" providerId="ADAL" clId="{BF512546-19B8-0945-863E-9935FF4B4B5D}" dt="2023-10-04T21:15:01.106" v="598" actId="208"/>
          <ac:spMkLst>
            <pc:docMk/>
            <pc:sldMk cId="2309101095" sldId="261"/>
            <ac:spMk id="31" creationId="{769A9D47-06E9-AF29-A97E-728A7E682474}"/>
          </ac:spMkLst>
        </pc:spChg>
        <pc:spChg chg="mod">
          <ac:chgData name="Vuppalanchi, Vahin" userId="d7273b58-2cef-4237-8f24-900a7cbcc5fd" providerId="ADAL" clId="{BF512546-19B8-0945-863E-9935FF4B4B5D}" dt="2023-10-04T21:15:01.106" v="598" actId="208"/>
          <ac:spMkLst>
            <pc:docMk/>
            <pc:sldMk cId="2309101095" sldId="261"/>
            <ac:spMk id="32" creationId="{F6F60CE8-39D4-694E-0454-E37E1EAFEA87}"/>
          </ac:spMkLst>
        </pc:spChg>
        <pc:spChg chg="mod">
          <ac:chgData name="Vuppalanchi, Vahin" userId="d7273b58-2cef-4237-8f24-900a7cbcc5fd" providerId="ADAL" clId="{BF512546-19B8-0945-863E-9935FF4B4B5D}" dt="2023-10-04T21:15:01.106" v="598" actId="208"/>
          <ac:spMkLst>
            <pc:docMk/>
            <pc:sldMk cId="2309101095" sldId="261"/>
            <ac:spMk id="33" creationId="{76F5C41D-57FE-2CBD-0782-A864FB9E9BA8}"/>
          </ac:spMkLst>
        </pc:spChg>
        <pc:spChg chg="add del mod">
          <ac:chgData name="Vuppalanchi, Vahin" userId="d7273b58-2cef-4237-8f24-900a7cbcc5fd" providerId="ADAL" clId="{BF512546-19B8-0945-863E-9935FF4B4B5D}" dt="2023-10-05T22:12:38.819" v="1868"/>
          <ac:spMkLst>
            <pc:docMk/>
            <pc:sldMk cId="2309101095" sldId="261"/>
            <ac:spMk id="34" creationId="{D6F1A52F-ABD9-9260-4F26-CCD25BF0BEE4}"/>
          </ac:spMkLst>
        </pc:spChg>
        <pc:spChg chg="add del mod">
          <ac:chgData name="Vuppalanchi, Vahin" userId="d7273b58-2cef-4237-8f24-900a7cbcc5fd" providerId="ADAL" clId="{BF512546-19B8-0945-863E-9935FF4B4B5D}" dt="2023-10-05T22:12:43.485" v="1871"/>
          <ac:spMkLst>
            <pc:docMk/>
            <pc:sldMk cId="2309101095" sldId="261"/>
            <ac:spMk id="35" creationId="{54B1D1B9-9CB1-6813-AC28-D5078BAA7A43}"/>
          </ac:spMkLst>
        </pc:spChg>
        <pc:spChg chg="mod">
          <ac:chgData name="Vuppalanchi, Vahin" userId="d7273b58-2cef-4237-8f24-900a7cbcc5fd" providerId="ADAL" clId="{BF512546-19B8-0945-863E-9935FF4B4B5D}" dt="2023-10-04T21:15:01.106" v="598" actId="208"/>
          <ac:spMkLst>
            <pc:docMk/>
            <pc:sldMk cId="2309101095" sldId="261"/>
            <ac:spMk id="37" creationId="{C3D4908E-E406-8808-F40C-B6516AF7ED7A}"/>
          </ac:spMkLst>
        </pc:spChg>
        <pc:spChg chg="mod">
          <ac:chgData name="Vuppalanchi, Vahin" userId="d7273b58-2cef-4237-8f24-900a7cbcc5fd" providerId="ADAL" clId="{BF512546-19B8-0945-863E-9935FF4B4B5D}" dt="2023-10-04T21:15:01.106" v="598" actId="208"/>
          <ac:spMkLst>
            <pc:docMk/>
            <pc:sldMk cId="2309101095" sldId="261"/>
            <ac:spMk id="38" creationId="{526F52C4-F77B-B1AF-5E37-2C1FC015FF8F}"/>
          </ac:spMkLst>
        </pc:spChg>
        <pc:spChg chg="mod">
          <ac:chgData name="Vuppalanchi, Vahin" userId="d7273b58-2cef-4237-8f24-900a7cbcc5fd" providerId="ADAL" clId="{BF512546-19B8-0945-863E-9935FF4B4B5D}" dt="2023-10-04T21:15:15.983" v="600" actId="208"/>
          <ac:spMkLst>
            <pc:docMk/>
            <pc:sldMk cId="2309101095" sldId="261"/>
            <ac:spMk id="49" creationId="{73F4374F-13EC-3146-5FAF-96B76C8A14E4}"/>
          </ac:spMkLst>
        </pc:spChg>
        <pc:spChg chg="mod">
          <ac:chgData name="Vuppalanchi, Vahin" userId="d7273b58-2cef-4237-8f24-900a7cbcc5fd" providerId="ADAL" clId="{BF512546-19B8-0945-863E-9935FF4B4B5D}" dt="2023-10-04T21:15:15.983" v="600" actId="208"/>
          <ac:spMkLst>
            <pc:docMk/>
            <pc:sldMk cId="2309101095" sldId="261"/>
            <ac:spMk id="50" creationId="{6A09D187-EB12-1E6E-7276-3A11FF2C6231}"/>
          </ac:spMkLst>
        </pc:spChg>
        <pc:spChg chg="mod">
          <ac:chgData name="Vuppalanchi, Vahin" userId="d7273b58-2cef-4237-8f24-900a7cbcc5fd" providerId="ADAL" clId="{BF512546-19B8-0945-863E-9935FF4B4B5D}" dt="2023-10-04T21:15:15.983" v="600" actId="208"/>
          <ac:spMkLst>
            <pc:docMk/>
            <pc:sldMk cId="2309101095" sldId="261"/>
            <ac:spMk id="51" creationId="{50660F97-CCEC-961F-7172-5864981C29F0}"/>
          </ac:spMkLst>
        </pc:spChg>
        <pc:spChg chg="mod">
          <ac:chgData name="Vuppalanchi, Vahin" userId="d7273b58-2cef-4237-8f24-900a7cbcc5fd" providerId="ADAL" clId="{BF512546-19B8-0945-863E-9935FF4B4B5D}" dt="2023-10-04T21:15:15.983" v="600" actId="208"/>
          <ac:spMkLst>
            <pc:docMk/>
            <pc:sldMk cId="2309101095" sldId="261"/>
            <ac:spMk id="52" creationId="{24F716D8-DE2D-2542-0654-B44390C09CF1}"/>
          </ac:spMkLst>
        </pc:spChg>
        <pc:spChg chg="mod">
          <ac:chgData name="Vuppalanchi, Vahin" userId="d7273b58-2cef-4237-8f24-900a7cbcc5fd" providerId="ADAL" clId="{BF512546-19B8-0945-863E-9935FF4B4B5D}" dt="2023-10-04T21:15:15.983" v="600" actId="208"/>
          <ac:spMkLst>
            <pc:docMk/>
            <pc:sldMk cId="2309101095" sldId="261"/>
            <ac:spMk id="53" creationId="{C6C3FB95-0AAE-7FED-806D-65165A16F997}"/>
          </ac:spMkLst>
        </pc:spChg>
        <pc:spChg chg="mod">
          <ac:chgData name="Vuppalanchi, Vahin" userId="d7273b58-2cef-4237-8f24-900a7cbcc5fd" providerId="ADAL" clId="{BF512546-19B8-0945-863E-9935FF4B4B5D}" dt="2023-10-04T21:15:15.983" v="600" actId="208"/>
          <ac:spMkLst>
            <pc:docMk/>
            <pc:sldMk cId="2309101095" sldId="261"/>
            <ac:spMk id="54" creationId="{2F78C29B-28C3-DD7C-88D1-5069E5FC49BB}"/>
          </ac:spMkLst>
        </pc:spChg>
        <pc:spChg chg="mod">
          <ac:chgData name="Vuppalanchi, Vahin" userId="d7273b58-2cef-4237-8f24-900a7cbcc5fd" providerId="ADAL" clId="{BF512546-19B8-0945-863E-9935FF4B4B5D}" dt="2023-10-04T21:15:15.983" v="600" actId="208"/>
          <ac:spMkLst>
            <pc:docMk/>
            <pc:sldMk cId="2309101095" sldId="261"/>
            <ac:spMk id="55" creationId="{C272B287-E5DE-2BE6-12E3-67AEF062B2E3}"/>
          </ac:spMkLst>
        </pc:spChg>
        <pc:spChg chg="mod">
          <ac:chgData name="Vuppalanchi, Vahin" userId="d7273b58-2cef-4237-8f24-900a7cbcc5fd" providerId="ADAL" clId="{BF512546-19B8-0945-863E-9935FF4B4B5D}" dt="2023-10-04T21:15:15.983" v="600" actId="208"/>
          <ac:spMkLst>
            <pc:docMk/>
            <pc:sldMk cId="2309101095" sldId="261"/>
            <ac:spMk id="56" creationId="{3A2EE1A6-D014-4304-3A89-2E2008073A6B}"/>
          </ac:spMkLst>
        </pc:spChg>
        <pc:spChg chg="mod">
          <ac:chgData name="Vuppalanchi, Vahin" userId="d7273b58-2cef-4237-8f24-900a7cbcc5fd" providerId="ADAL" clId="{BF512546-19B8-0945-863E-9935FF4B4B5D}" dt="2023-10-04T21:15:15.983" v="600" actId="208"/>
          <ac:spMkLst>
            <pc:docMk/>
            <pc:sldMk cId="2309101095" sldId="261"/>
            <ac:spMk id="57" creationId="{CC453457-C896-B25C-24D1-0B5C44E25657}"/>
          </ac:spMkLst>
        </pc:spChg>
        <pc:spChg chg="mod">
          <ac:chgData name="Vuppalanchi, Vahin" userId="d7273b58-2cef-4237-8f24-900a7cbcc5fd" providerId="ADAL" clId="{BF512546-19B8-0945-863E-9935FF4B4B5D}" dt="2023-10-04T21:15:23.022" v="601" actId="208"/>
          <ac:spMkLst>
            <pc:docMk/>
            <pc:sldMk cId="2309101095" sldId="261"/>
            <ac:spMk id="75" creationId="{A43A75D8-B095-A696-0038-973BF8E22085}"/>
          </ac:spMkLst>
        </pc:spChg>
        <pc:spChg chg="mod">
          <ac:chgData name="Vuppalanchi, Vahin" userId="d7273b58-2cef-4237-8f24-900a7cbcc5fd" providerId="ADAL" clId="{BF512546-19B8-0945-863E-9935FF4B4B5D}" dt="2023-10-04T21:15:23.022" v="601" actId="208"/>
          <ac:spMkLst>
            <pc:docMk/>
            <pc:sldMk cId="2309101095" sldId="261"/>
            <ac:spMk id="76" creationId="{44B8A85F-2ADC-A0FC-78D1-38E5E97B78F4}"/>
          </ac:spMkLst>
        </pc:spChg>
        <pc:spChg chg="mod">
          <ac:chgData name="Vuppalanchi, Vahin" userId="d7273b58-2cef-4237-8f24-900a7cbcc5fd" providerId="ADAL" clId="{BF512546-19B8-0945-863E-9935FF4B4B5D}" dt="2023-10-04T21:15:23.022" v="601" actId="208"/>
          <ac:spMkLst>
            <pc:docMk/>
            <pc:sldMk cId="2309101095" sldId="261"/>
            <ac:spMk id="77" creationId="{12816F42-9A29-F475-F8C1-C5ADBC1B0C28}"/>
          </ac:spMkLst>
        </pc:spChg>
        <pc:spChg chg="mod">
          <ac:chgData name="Vuppalanchi, Vahin" userId="d7273b58-2cef-4237-8f24-900a7cbcc5fd" providerId="ADAL" clId="{BF512546-19B8-0945-863E-9935FF4B4B5D}" dt="2023-10-04T21:15:23.022" v="601" actId="208"/>
          <ac:spMkLst>
            <pc:docMk/>
            <pc:sldMk cId="2309101095" sldId="261"/>
            <ac:spMk id="78" creationId="{CEF88F4C-FCE1-8D94-617D-FEA34EE1E644}"/>
          </ac:spMkLst>
        </pc:spChg>
        <pc:spChg chg="mod">
          <ac:chgData name="Vuppalanchi, Vahin" userId="d7273b58-2cef-4237-8f24-900a7cbcc5fd" providerId="ADAL" clId="{BF512546-19B8-0945-863E-9935FF4B4B5D}" dt="2023-10-04T21:15:23.022" v="601" actId="208"/>
          <ac:spMkLst>
            <pc:docMk/>
            <pc:sldMk cId="2309101095" sldId="261"/>
            <ac:spMk id="79" creationId="{B18BBDD1-3568-C399-D904-FE222F449435}"/>
          </ac:spMkLst>
        </pc:spChg>
        <pc:spChg chg="mod">
          <ac:chgData name="Vuppalanchi, Vahin" userId="d7273b58-2cef-4237-8f24-900a7cbcc5fd" providerId="ADAL" clId="{BF512546-19B8-0945-863E-9935FF4B4B5D}" dt="2023-10-04T21:15:23.022" v="601" actId="208"/>
          <ac:spMkLst>
            <pc:docMk/>
            <pc:sldMk cId="2309101095" sldId="261"/>
            <ac:spMk id="80" creationId="{3DB603FF-9885-A13D-A02C-98FD0DA000FC}"/>
          </ac:spMkLst>
        </pc:spChg>
        <pc:spChg chg="mod">
          <ac:chgData name="Vuppalanchi, Vahin" userId="d7273b58-2cef-4237-8f24-900a7cbcc5fd" providerId="ADAL" clId="{BF512546-19B8-0945-863E-9935FF4B4B5D}" dt="2023-10-04T21:15:23.022" v="601" actId="208"/>
          <ac:spMkLst>
            <pc:docMk/>
            <pc:sldMk cId="2309101095" sldId="261"/>
            <ac:spMk id="81" creationId="{A3569A6F-FEA3-2E42-8720-B7F36127F417}"/>
          </ac:spMkLst>
        </pc:spChg>
        <pc:spChg chg="mod">
          <ac:chgData name="Vuppalanchi, Vahin" userId="d7273b58-2cef-4237-8f24-900a7cbcc5fd" providerId="ADAL" clId="{BF512546-19B8-0945-863E-9935FF4B4B5D}" dt="2023-10-04T21:15:23.022" v="601" actId="208"/>
          <ac:spMkLst>
            <pc:docMk/>
            <pc:sldMk cId="2309101095" sldId="261"/>
            <ac:spMk id="82" creationId="{8829FAC0-0CBE-C387-973D-96F0C2C8DE61}"/>
          </ac:spMkLst>
        </pc:spChg>
        <pc:spChg chg="mod">
          <ac:chgData name="Vuppalanchi, Vahin" userId="d7273b58-2cef-4237-8f24-900a7cbcc5fd" providerId="ADAL" clId="{BF512546-19B8-0945-863E-9935FF4B4B5D}" dt="2023-10-04T21:15:23.022" v="601" actId="208"/>
          <ac:spMkLst>
            <pc:docMk/>
            <pc:sldMk cId="2309101095" sldId="261"/>
            <ac:spMk id="83" creationId="{BF1F534A-C7F9-A73E-09A0-B6248D6CF1BA}"/>
          </ac:spMkLst>
        </pc:spChg>
        <pc:cxnChg chg="mod">
          <ac:chgData name="Vuppalanchi, Vahin" userId="d7273b58-2cef-4237-8f24-900a7cbcc5fd" providerId="ADAL" clId="{BF512546-19B8-0945-863E-9935FF4B4B5D}" dt="2023-10-04T21:16:58.960" v="614" actId="14100"/>
          <ac:cxnSpMkLst>
            <pc:docMk/>
            <pc:sldMk cId="2309101095" sldId="261"/>
            <ac:cxnSpMk id="6" creationId="{C3E7EFE5-4296-B0D5-AF4E-917221A59B79}"/>
          </ac:cxnSpMkLst>
        </pc:cxnChg>
        <pc:cxnChg chg="mod">
          <ac:chgData name="Vuppalanchi, Vahin" userId="d7273b58-2cef-4237-8f24-900a7cbcc5fd" providerId="ADAL" clId="{BF512546-19B8-0945-863E-9935FF4B4B5D}" dt="2023-10-04T21:16:58.960" v="614" actId="14100"/>
          <ac:cxnSpMkLst>
            <pc:docMk/>
            <pc:sldMk cId="2309101095" sldId="261"/>
            <ac:cxnSpMk id="8" creationId="{9B47DAD7-0669-7F25-2F34-FFA32DD3290A}"/>
          </ac:cxnSpMkLst>
        </pc:cxnChg>
        <pc:cxnChg chg="mod">
          <ac:chgData name="Vuppalanchi, Vahin" userId="d7273b58-2cef-4237-8f24-900a7cbcc5fd" providerId="ADAL" clId="{BF512546-19B8-0945-863E-9935FF4B4B5D}" dt="2023-10-04T21:16:58.960" v="614" actId="14100"/>
          <ac:cxnSpMkLst>
            <pc:docMk/>
            <pc:sldMk cId="2309101095" sldId="261"/>
            <ac:cxnSpMk id="9" creationId="{608D7899-AB3F-96A6-D118-6FBECBA04D51}"/>
          </ac:cxnSpMkLst>
        </pc:cxnChg>
        <pc:cxnChg chg="mod">
          <ac:chgData name="Vuppalanchi, Vahin" userId="d7273b58-2cef-4237-8f24-900a7cbcc5fd" providerId="ADAL" clId="{BF512546-19B8-0945-863E-9935FF4B4B5D}" dt="2023-10-04T21:16:58.960" v="614" actId="14100"/>
          <ac:cxnSpMkLst>
            <pc:docMk/>
            <pc:sldMk cId="2309101095" sldId="261"/>
            <ac:cxnSpMk id="10" creationId="{A8A0941B-8BF4-A4BB-6B61-2F5643656AD7}"/>
          </ac:cxnSpMkLst>
        </pc:cxnChg>
      </pc:sldChg>
      <pc:sldChg chg="modSp mod">
        <pc:chgData name="Vuppalanchi, Vahin" userId="d7273b58-2cef-4237-8f24-900a7cbcc5fd" providerId="ADAL" clId="{BF512546-19B8-0945-863E-9935FF4B4B5D}" dt="2023-10-05T20:59:01.341" v="1519" actId="20577"/>
        <pc:sldMkLst>
          <pc:docMk/>
          <pc:sldMk cId="3260502031" sldId="262"/>
        </pc:sldMkLst>
        <pc:spChg chg="mod">
          <ac:chgData name="Vuppalanchi, Vahin" userId="d7273b58-2cef-4237-8f24-900a7cbcc5fd" providerId="ADAL" clId="{BF512546-19B8-0945-863E-9935FF4B4B5D}" dt="2023-10-05T20:59:01.341" v="1519" actId="20577"/>
          <ac:spMkLst>
            <pc:docMk/>
            <pc:sldMk cId="3260502031" sldId="262"/>
            <ac:spMk id="2" creationId="{EA4AB654-2B91-0BF6-9EA7-BCDCD4D2D8E7}"/>
          </ac:spMkLst>
        </pc:spChg>
      </pc:sldChg>
      <pc:sldChg chg="modSp mod">
        <pc:chgData name="Vuppalanchi, Vahin" userId="d7273b58-2cef-4237-8f24-900a7cbcc5fd" providerId="ADAL" clId="{BF512546-19B8-0945-863E-9935FF4B4B5D}" dt="2023-10-04T20:49:21.616" v="334" actId="1037"/>
        <pc:sldMkLst>
          <pc:docMk/>
          <pc:sldMk cId="3003689972" sldId="263"/>
        </pc:sldMkLst>
        <pc:spChg chg="mod">
          <ac:chgData name="Vuppalanchi, Vahin" userId="d7273b58-2cef-4237-8f24-900a7cbcc5fd" providerId="ADAL" clId="{BF512546-19B8-0945-863E-9935FF4B4B5D}" dt="2023-10-04T20:49:21.616" v="334" actId="1037"/>
          <ac:spMkLst>
            <pc:docMk/>
            <pc:sldMk cId="3003689972" sldId="263"/>
            <ac:spMk id="5" creationId="{61E78157-77BA-99C0-DAFD-EFB03D48C090}"/>
          </ac:spMkLst>
        </pc:spChg>
        <pc:spChg chg="mod">
          <ac:chgData name="Vuppalanchi, Vahin" userId="d7273b58-2cef-4237-8f24-900a7cbcc5fd" providerId="ADAL" clId="{BF512546-19B8-0945-863E-9935FF4B4B5D}" dt="2023-10-04T20:47:58.267" v="230" actId="14100"/>
          <ac:spMkLst>
            <pc:docMk/>
            <pc:sldMk cId="3003689972" sldId="263"/>
            <ac:spMk id="10" creationId="{99F27DA4-84E9-5D83-5F7E-EF0B0A27C71F}"/>
          </ac:spMkLst>
        </pc:spChg>
        <pc:picChg chg="mod">
          <ac:chgData name="Vuppalanchi, Vahin" userId="d7273b58-2cef-4237-8f24-900a7cbcc5fd" providerId="ADAL" clId="{BF512546-19B8-0945-863E-9935FF4B4B5D}" dt="2023-10-04T20:49:16.215" v="315" actId="1037"/>
          <ac:picMkLst>
            <pc:docMk/>
            <pc:sldMk cId="3003689972" sldId="263"/>
            <ac:picMk id="1026" creationId="{B15AFB97-DBB4-F6BF-D951-C68404571F46}"/>
          </ac:picMkLst>
        </pc:picChg>
      </pc:sldChg>
      <pc:sldChg chg="modSp mod">
        <pc:chgData name="Vuppalanchi, Vahin" userId="d7273b58-2cef-4237-8f24-900a7cbcc5fd" providerId="ADAL" clId="{BF512546-19B8-0945-863E-9935FF4B4B5D}" dt="2023-10-04T21:35:07.284" v="1182" actId="255"/>
        <pc:sldMkLst>
          <pc:docMk/>
          <pc:sldMk cId="1585557975" sldId="264"/>
        </pc:sldMkLst>
        <pc:spChg chg="mod">
          <ac:chgData name="Vuppalanchi, Vahin" userId="d7273b58-2cef-4237-8f24-900a7cbcc5fd" providerId="ADAL" clId="{BF512546-19B8-0945-863E-9935FF4B4B5D}" dt="2023-10-04T21:35:07.284" v="1182" actId="255"/>
          <ac:spMkLst>
            <pc:docMk/>
            <pc:sldMk cId="1585557975" sldId="264"/>
            <ac:spMk id="2" creationId="{2C095111-8B6D-C57E-725F-50E26ACB5FEF}"/>
          </ac:spMkLst>
        </pc:spChg>
        <pc:spChg chg="mod">
          <ac:chgData name="Vuppalanchi, Vahin" userId="d7273b58-2cef-4237-8f24-900a7cbcc5fd" providerId="ADAL" clId="{BF512546-19B8-0945-863E-9935FF4B4B5D}" dt="2023-10-04T20:33:49.468" v="198" actId="255"/>
          <ac:spMkLst>
            <pc:docMk/>
            <pc:sldMk cId="1585557975" sldId="264"/>
            <ac:spMk id="21" creationId="{7D768C29-AD7F-3667-942E-0393DB56FE7E}"/>
          </ac:spMkLst>
        </pc:spChg>
        <pc:spChg chg="mod">
          <ac:chgData name="Vuppalanchi, Vahin" userId="d7273b58-2cef-4237-8f24-900a7cbcc5fd" providerId="ADAL" clId="{BF512546-19B8-0945-863E-9935FF4B4B5D}" dt="2023-10-04T20:33:52.329" v="199" actId="255"/>
          <ac:spMkLst>
            <pc:docMk/>
            <pc:sldMk cId="1585557975" sldId="264"/>
            <ac:spMk id="23" creationId="{B987F38E-5021-0BC2-47C1-E193F9704657}"/>
          </ac:spMkLst>
        </pc:spChg>
        <pc:picChg chg="mod">
          <ac:chgData name="Vuppalanchi, Vahin" userId="d7273b58-2cef-4237-8f24-900a7cbcc5fd" providerId="ADAL" clId="{BF512546-19B8-0945-863E-9935FF4B4B5D}" dt="2023-10-04T20:45:46.839" v="205" actId="1076"/>
          <ac:picMkLst>
            <pc:docMk/>
            <pc:sldMk cId="1585557975" sldId="264"/>
            <ac:picMk id="4" creationId="{025A1EE4-72FB-E141-4BBF-15FC1CECC7C5}"/>
          </ac:picMkLst>
        </pc:picChg>
      </pc:sldChg>
      <pc:sldChg chg="modSp mod">
        <pc:chgData name="Vuppalanchi, Vahin" userId="d7273b58-2cef-4237-8f24-900a7cbcc5fd" providerId="ADAL" clId="{BF512546-19B8-0945-863E-9935FF4B4B5D}" dt="2023-10-04T21:35:24.922" v="1186" actId="255"/>
        <pc:sldMkLst>
          <pc:docMk/>
          <pc:sldMk cId="1935751423" sldId="265"/>
        </pc:sldMkLst>
        <pc:spChg chg="mod">
          <ac:chgData name="Vuppalanchi, Vahin" userId="d7273b58-2cef-4237-8f24-900a7cbcc5fd" providerId="ADAL" clId="{BF512546-19B8-0945-863E-9935FF4B4B5D}" dt="2023-10-04T21:35:24.922" v="1186" actId="255"/>
          <ac:spMkLst>
            <pc:docMk/>
            <pc:sldMk cId="1935751423" sldId="265"/>
            <ac:spMk id="2" creationId="{66D4E8D1-006F-4DBC-1AFB-03AD335BB3D8}"/>
          </ac:spMkLst>
        </pc:spChg>
        <pc:spChg chg="mod">
          <ac:chgData name="Vuppalanchi, Vahin" userId="d7273b58-2cef-4237-8f24-900a7cbcc5fd" providerId="ADAL" clId="{BF512546-19B8-0945-863E-9935FF4B4B5D}" dt="2023-10-04T20:32:56.571" v="190" actId="2711"/>
          <ac:spMkLst>
            <pc:docMk/>
            <pc:sldMk cId="1935751423" sldId="265"/>
            <ac:spMk id="7" creationId="{03C8BAC8-2A42-E045-0E2E-6B8311A40C32}"/>
          </ac:spMkLst>
        </pc:spChg>
        <pc:spChg chg="mod">
          <ac:chgData name="Vuppalanchi, Vahin" userId="d7273b58-2cef-4237-8f24-900a7cbcc5fd" providerId="ADAL" clId="{BF512546-19B8-0945-863E-9935FF4B4B5D}" dt="2023-10-04T21:08:27.840" v="438" actId="15"/>
          <ac:spMkLst>
            <pc:docMk/>
            <pc:sldMk cId="1935751423" sldId="265"/>
            <ac:spMk id="8" creationId="{A316E7F1-52DF-4CE0-9BBD-214A63A5EB7A}"/>
          </ac:spMkLst>
        </pc:spChg>
        <pc:picChg chg="mod">
          <ac:chgData name="Vuppalanchi, Vahin" userId="d7273b58-2cef-4237-8f24-900a7cbcc5fd" providerId="ADAL" clId="{BF512546-19B8-0945-863E-9935FF4B4B5D}" dt="2023-10-04T19:51:10.277" v="73" actId="1076"/>
          <ac:picMkLst>
            <pc:docMk/>
            <pc:sldMk cId="1935751423" sldId="265"/>
            <ac:picMk id="5" creationId="{726ACAF6-B35B-0EBB-7118-D646AA973447}"/>
          </ac:picMkLst>
        </pc:picChg>
      </pc:sldChg>
      <pc:sldChg chg="addSp modSp mod">
        <pc:chgData name="Vuppalanchi, Vahin" userId="d7273b58-2cef-4237-8f24-900a7cbcc5fd" providerId="ADAL" clId="{BF512546-19B8-0945-863E-9935FF4B4B5D}" dt="2023-10-04T21:35:13.293" v="1183" actId="255"/>
        <pc:sldMkLst>
          <pc:docMk/>
          <pc:sldMk cId="2164004283" sldId="266"/>
        </pc:sldMkLst>
        <pc:spChg chg="mod">
          <ac:chgData name="Vuppalanchi, Vahin" userId="d7273b58-2cef-4237-8f24-900a7cbcc5fd" providerId="ADAL" clId="{BF512546-19B8-0945-863E-9935FF4B4B5D}" dt="2023-10-04T21:35:13.293" v="1183" actId="255"/>
          <ac:spMkLst>
            <pc:docMk/>
            <pc:sldMk cId="2164004283" sldId="266"/>
            <ac:spMk id="2" creationId="{95532FE7-017C-76C0-2707-4206FFF2BD50}"/>
          </ac:spMkLst>
        </pc:spChg>
        <pc:spChg chg="mod">
          <ac:chgData name="Vuppalanchi, Vahin" userId="d7273b58-2cef-4237-8f24-900a7cbcc5fd" providerId="ADAL" clId="{BF512546-19B8-0945-863E-9935FF4B4B5D}" dt="2023-10-04T20:33:58.641" v="200" actId="2711"/>
          <ac:spMkLst>
            <pc:docMk/>
            <pc:sldMk cId="2164004283" sldId="266"/>
            <ac:spMk id="4" creationId="{CFFEE388-5679-B552-F47A-A4E1AD2CD953}"/>
          </ac:spMkLst>
        </pc:spChg>
        <pc:spChg chg="mod">
          <ac:chgData name="Vuppalanchi, Vahin" userId="d7273b58-2cef-4237-8f24-900a7cbcc5fd" providerId="ADAL" clId="{BF512546-19B8-0945-863E-9935FF4B4B5D}" dt="2023-10-04T20:34:03.143" v="201" actId="2711"/>
          <ac:spMkLst>
            <pc:docMk/>
            <pc:sldMk cId="2164004283" sldId="266"/>
            <ac:spMk id="5" creationId="{399E1C98-3465-5E9D-969F-10E92ECFB3B9}"/>
          </ac:spMkLst>
        </pc:spChg>
        <pc:spChg chg="mod">
          <ac:chgData name="Vuppalanchi, Vahin" userId="d7273b58-2cef-4237-8f24-900a7cbcc5fd" providerId="ADAL" clId="{BF512546-19B8-0945-863E-9935FF4B4B5D}" dt="2023-10-04T20:34:03.143" v="201" actId="2711"/>
          <ac:spMkLst>
            <pc:docMk/>
            <pc:sldMk cId="2164004283" sldId="266"/>
            <ac:spMk id="6" creationId="{5504A052-1034-1DB9-4906-5D03C86DC40A}"/>
          </ac:spMkLst>
        </pc:spChg>
        <pc:spChg chg="mod">
          <ac:chgData name="Vuppalanchi, Vahin" userId="d7273b58-2cef-4237-8f24-900a7cbcc5fd" providerId="ADAL" clId="{BF512546-19B8-0945-863E-9935FF4B4B5D}" dt="2023-10-04T20:34:03.143" v="201" actId="2711"/>
          <ac:spMkLst>
            <pc:docMk/>
            <pc:sldMk cId="2164004283" sldId="266"/>
            <ac:spMk id="7" creationId="{8231E5F8-DD05-2BAA-23E2-B5279DAD58FC}"/>
          </ac:spMkLst>
        </pc:spChg>
        <pc:spChg chg="mod">
          <ac:chgData name="Vuppalanchi, Vahin" userId="d7273b58-2cef-4237-8f24-900a7cbcc5fd" providerId="ADAL" clId="{BF512546-19B8-0945-863E-9935FF4B4B5D}" dt="2023-10-04T20:34:03.143" v="201" actId="2711"/>
          <ac:spMkLst>
            <pc:docMk/>
            <pc:sldMk cId="2164004283" sldId="266"/>
            <ac:spMk id="8" creationId="{93B144D6-0AEA-5E88-B3D8-DEA974DAA1C7}"/>
          </ac:spMkLst>
        </pc:spChg>
        <pc:spChg chg="mod">
          <ac:chgData name="Vuppalanchi, Vahin" userId="d7273b58-2cef-4237-8f24-900a7cbcc5fd" providerId="ADAL" clId="{BF512546-19B8-0945-863E-9935FF4B4B5D}" dt="2023-10-04T20:34:03.143" v="201" actId="2711"/>
          <ac:spMkLst>
            <pc:docMk/>
            <pc:sldMk cId="2164004283" sldId="266"/>
            <ac:spMk id="9" creationId="{D84469D0-3F8B-5554-163E-58D353D9349B}"/>
          </ac:spMkLst>
        </pc:spChg>
        <pc:spChg chg="add mod">
          <ac:chgData name="Vuppalanchi, Vahin" userId="d7273b58-2cef-4237-8f24-900a7cbcc5fd" providerId="ADAL" clId="{BF512546-19B8-0945-863E-9935FF4B4B5D}" dt="2023-10-04T18:38:21.828" v="22" actId="14100"/>
          <ac:spMkLst>
            <pc:docMk/>
            <pc:sldMk cId="2164004283" sldId="266"/>
            <ac:spMk id="10" creationId="{694FAB12-E6D1-7E11-ADA4-5D2B53FE672F}"/>
          </ac:spMkLst>
        </pc:spChg>
      </pc:sldChg>
      <pc:sldChg chg="addSp modSp mod">
        <pc:chgData name="Vuppalanchi, Vahin" userId="d7273b58-2cef-4237-8f24-900a7cbcc5fd" providerId="ADAL" clId="{BF512546-19B8-0945-863E-9935FF4B4B5D}" dt="2023-10-05T23:44:55.631" v="2034" actId="1076"/>
        <pc:sldMkLst>
          <pc:docMk/>
          <pc:sldMk cId="890590630" sldId="267"/>
        </pc:sldMkLst>
        <pc:spChg chg="mod">
          <ac:chgData name="Vuppalanchi, Vahin" userId="d7273b58-2cef-4237-8f24-900a7cbcc5fd" providerId="ADAL" clId="{BF512546-19B8-0945-863E-9935FF4B4B5D}" dt="2023-10-05T23:44:55.631" v="2034" actId="1076"/>
          <ac:spMkLst>
            <pc:docMk/>
            <pc:sldMk cId="890590630" sldId="267"/>
            <ac:spMk id="4" creationId="{96482D84-E511-02D2-BEA9-D36C67E71E35}"/>
          </ac:spMkLst>
        </pc:spChg>
        <pc:picChg chg="add mod">
          <ac:chgData name="Vuppalanchi, Vahin" userId="d7273b58-2cef-4237-8f24-900a7cbcc5fd" providerId="ADAL" clId="{BF512546-19B8-0945-863E-9935FF4B4B5D}" dt="2023-10-04T20:45:55.269" v="208"/>
          <ac:picMkLst>
            <pc:docMk/>
            <pc:sldMk cId="890590630" sldId="267"/>
            <ac:picMk id="5" creationId="{12BB24B3-6939-AD43-E245-7A7A01155A3B}"/>
          </ac:picMkLst>
        </pc:picChg>
      </pc:sldChg>
      <pc:sldChg chg="del">
        <pc:chgData name="Vuppalanchi, Vahin" userId="d7273b58-2cef-4237-8f24-900a7cbcc5fd" providerId="ADAL" clId="{BF512546-19B8-0945-863E-9935FF4B4B5D}" dt="2023-10-04T21:26:03.729" v="1087" actId="2696"/>
        <pc:sldMkLst>
          <pc:docMk/>
          <pc:sldMk cId="2932916866" sldId="268"/>
        </pc:sldMkLst>
      </pc:sldChg>
      <pc:sldChg chg="addSp modSp">
        <pc:chgData name="Vuppalanchi, Vahin" userId="d7273b58-2cef-4237-8f24-900a7cbcc5fd" providerId="ADAL" clId="{BF512546-19B8-0945-863E-9935FF4B4B5D}" dt="2023-10-04T20:45:56.837" v="209"/>
        <pc:sldMkLst>
          <pc:docMk/>
          <pc:sldMk cId="658201959" sldId="269"/>
        </pc:sldMkLst>
        <pc:picChg chg="add mod">
          <ac:chgData name="Vuppalanchi, Vahin" userId="d7273b58-2cef-4237-8f24-900a7cbcc5fd" providerId="ADAL" clId="{BF512546-19B8-0945-863E-9935FF4B4B5D}" dt="2023-10-04T20:45:56.837" v="209"/>
          <ac:picMkLst>
            <pc:docMk/>
            <pc:sldMk cId="658201959" sldId="269"/>
            <ac:picMk id="4" creationId="{CF8B4790-82E7-63FF-3902-89D7D4B6BFA2}"/>
          </ac:picMkLst>
        </pc:picChg>
      </pc:sldChg>
      <pc:sldChg chg="addSp modSp">
        <pc:chgData name="Vuppalanchi, Vahin" userId="d7273b58-2cef-4237-8f24-900a7cbcc5fd" providerId="ADAL" clId="{BF512546-19B8-0945-863E-9935FF4B4B5D}" dt="2023-10-04T20:45:58.179" v="210"/>
        <pc:sldMkLst>
          <pc:docMk/>
          <pc:sldMk cId="3778835584" sldId="271"/>
        </pc:sldMkLst>
        <pc:picChg chg="add mod">
          <ac:chgData name="Vuppalanchi, Vahin" userId="d7273b58-2cef-4237-8f24-900a7cbcc5fd" providerId="ADAL" clId="{BF512546-19B8-0945-863E-9935FF4B4B5D}" dt="2023-10-04T20:45:58.179" v="210"/>
          <ac:picMkLst>
            <pc:docMk/>
            <pc:sldMk cId="3778835584" sldId="271"/>
            <ac:picMk id="4" creationId="{3584B5DB-845A-3AD6-0E45-51EE36766A7C}"/>
          </ac:picMkLst>
        </pc:picChg>
      </pc:sldChg>
      <pc:sldChg chg="addSp delSp modSp del mod modClrScheme chgLayout">
        <pc:chgData name="Vuppalanchi, Vahin" userId="d7273b58-2cef-4237-8f24-900a7cbcc5fd" providerId="ADAL" clId="{BF512546-19B8-0945-863E-9935FF4B4B5D}" dt="2023-10-05T22:13:14.485" v="1901" actId="2696"/>
        <pc:sldMkLst>
          <pc:docMk/>
          <pc:sldMk cId="1080559195" sldId="276"/>
        </pc:sldMkLst>
        <pc:spChg chg="mod ord">
          <ac:chgData name="Vuppalanchi, Vahin" userId="d7273b58-2cef-4237-8f24-900a7cbcc5fd" providerId="ADAL" clId="{BF512546-19B8-0945-863E-9935FF4B4B5D}" dt="2023-10-04T21:26:10.008" v="1089" actId="700"/>
          <ac:spMkLst>
            <pc:docMk/>
            <pc:sldMk cId="1080559195" sldId="276"/>
            <ac:spMk id="2" creationId="{AC779222-6BC6-3128-1357-38261C8CF27C}"/>
          </ac:spMkLst>
        </pc:spChg>
        <pc:spChg chg="mod ord">
          <ac:chgData name="Vuppalanchi, Vahin" userId="d7273b58-2cef-4237-8f24-900a7cbcc5fd" providerId="ADAL" clId="{BF512546-19B8-0945-863E-9935FF4B4B5D}" dt="2023-10-04T21:26:10.008" v="1089" actId="700"/>
          <ac:spMkLst>
            <pc:docMk/>
            <pc:sldMk cId="1080559195" sldId="276"/>
            <ac:spMk id="3" creationId="{4A1BAE20-10CA-F08D-880C-B9BF68A878C0}"/>
          </ac:spMkLst>
        </pc:spChg>
        <pc:spChg chg="mod">
          <ac:chgData name="Vuppalanchi, Vahin" userId="d7273b58-2cef-4237-8f24-900a7cbcc5fd" providerId="ADAL" clId="{BF512546-19B8-0945-863E-9935FF4B4B5D}" dt="2023-10-04T21:29:12.370" v="1141" actId="1036"/>
          <ac:spMkLst>
            <pc:docMk/>
            <pc:sldMk cId="1080559195" sldId="276"/>
            <ac:spMk id="5" creationId="{4C5F15D7-EB76-23A9-EAE0-FD084B893BC3}"/>
          </ac:spMkLst>
        </pc:spChg>
        <pc:spChg chg="mod">
          <ac:chgData name="Vuppalanchi, Vahin" userId="d7273b58-2cef-4237-8f24-900a7cbcc5fd" providerId="ADAL" clId="{BF512546-19B8-0945-863E-9935FF4B4B5D}" dt="2023-10-04T21:29:12.370" v="1141" actId="1036"/>
          <ac:spMkLst>
            <pc:docMk/>
            <pc:sldMk cId="1080559195" sldId="276"/>
            <ac:spMk id="7" creationId="{ACD23A48-386C-1BAE-3B9A-D1627FAF11E9}"/>
          </ac:spMkLst>
        </pc:spChg>
        <pc:spChg chg="add del">
          <ac:chgData name="Vuppalanchi, Vahin" userId="d7273b58-2cef-4237-8f24-900a7cbcc5fd" providerId="ADAL" clId="{BF512546-19B8-0945-863E-9935FF4B4B5D}" dt="2023-10-04T21:29:04.043" v="1120" actId="478"/>
          <ac:spMkLst>
            <pc:docMk/>
            <pc:sldMk cId="1080559195" sldId="276"/>
            <ac:spMk id="12" creationId="{76A31FE9-EBFE-AAB2-0F22-FBB888A9A1AB}"/>
          </ac:spMkLst>
        </pc:spChg>
        <pc:spChg chg="mod">
          <ac:chgData name="Vuppalanchi, Vahin" userId="d7273b58-2cef-4237-8f24-900a7cbcc5fd" providerId="ADAL" clId="{BF512546-19B8-0945-863E-9935FF4B4B5D}" dt="2023-10-04T21:29:12.370" v="1141" actId="1036"/>
          <ac:spMkLst>
            <pc:docMk/>
            <pc:sldMk cId="1080559195" sldId="276"/>
            <ac:spMk id="13" creationId="{215093CD-AB70-8E48-6AAD-0B177EEF6F77}"/>
          </ac:spMkLst>
        </pc:spChg>
        <pc:spChg chg="mod">
          <ac:chgData name="Vuppalanchi, Vahin" userId="d7273b58-2cef-4237-8f24-900a7cbcc5fd" providerId="ADAL" clId="{BF512546-19B8-0945-863E-9935FF4B4B5D}" dt="2023-10-04T21:29:12.370" v="1141" actId="1036"/>
          <ac:spMkLst>
            <pc:docMk/>
            <pc:sldMk cId="1080559195" sldId="276"/>
            <ac:spMk id="15" creationId="{57E5D761-C307-4063-1365-EA3B6BD409CB}"/>
          </ac:spMkLst>
        </pc:spChg>
        <pc:spChg chg="mod">
          <ac:chgData name="Vuppalanchi, Vahin" userId="d7273b58-2cef-4237-8f24-900a7cbcc5fd" providerId="ADAL" clId="{BF512546-19B8-0945-863E-9935FF4B4B5D}" dt="2023-10-04T21:29:12.370" v="1141" actId="1036"/>
          <ac:spMkLst>
            <pc:docMk/>
            <pc:sldMk cId="1080559195" sldId="276"/>
            <ac:spMk id="16" creationId="{1F5FBB5D-ACF7-ACA9-6CFC-3CC40776F29A}"/>
          </ac:spMkLst>
        </pc:spChg>
        <pc:spChg chg="mod">
          <ac:chgData name="Vuppalanchi, Vahin" userId="d7273b58-2cef-4237-8f24-900a7cbcc5fd" providerId="ADAL" clId="{BF512546-19B8-0945-863E-9935FF4B4B5D}" dt="2023-10-04T21:29:12.370" v="1141" actId="1036"/>
          <ac:spMkLst>
            <pc:docMk/>
            <pc:sldMk cId="1080559195" sldId="276"/>
            <ac:spMk id="17" creationId="{8647E3FC-4FFF-283D-1F1A-13E5A9217B9B}"/>
          </ac:spMkLst>
        </pc:spChg>
        <pc:spChg chg="mod">
          <ac:chgData name="Vuppalanchi, Vahin" userId="d7273b58-2cef-4237-8f24-900a7cbcc5fd" providerId="ADAL" clId="{BF512546-19B8-0945-863E-9935FF4B4B5D}" dt="2023-10-04T21:29:12.370" v="1141" actId="1036"/>
          <ac:spMkLst>
            <pc:docMk/>
            <pc:sldMk cId="1080559195" sldId="276"/>
            <ac:spMk id="19" creationId="{C5F626DD-65F2-E652-43B7-B6BAB474C9B2}"/>
          </ac:spMkLst>
        </pc:spChg>
        <pc:spChg chg="mod">
          <ac:chgData name="Vuppalanchi, Vahin" userId="d7273b58-2cef-4237-8f24-900a7cbcc5fd" providerId="ADAL" clId="{BF512546-19B8-0945-863E-9935FF4B4B5D}" dt="2023-10-04T21:29:12.370" v="1141" actId="1036"/>
          <ac:spMkLst>
            <pc:docMk/>
            <pc:sldMk cId="1080559195" sldId="276"/>
            <ac:spMk id="20" creationId="{AF1F9B9E-44B5-5B4D-9B1C-DB815AB37708}"/>
          </ac:spMkLst>
        </pc:spChg>
        <pc:spChg chg="mod">
          <ac:chgData name="Vuppalanchi, Vahin" userId="d7273b58-2cef-4237-8f24-900a7cbcc5fd" providerId="ADAL" clId="{BF512546-19B8-0945-863E-9935FF4B4B5D}" dt="2023-10-04T21:29:12.370" v="1141" actId="1036"/>
          <ac:spMkLst>
            <pc:docMk/>
            <pc:sldMk cId="1080559195" sldId="276"/>
            <ac:spMk id="21" creationId="{8693DB56-00CD-58DA-E818-993F990F9784}"/>
          </ac:spMkLst>
        </pc:spChg>
        <pc:spChg chg="mod">
          <ac:chgData name="Vuppalanchi, Vahin" userId="d7273b58-2cef-4237-8f24-900a7cbcc5fd" providerId="ADAL" clId="{BF512546-19B8-0945-863E-9935FF4B4B5D}" dt="2023-10-04T21:29:12.370" v="1141" actId="1036"/>
          <ac:spMkLst>
            <pc:docMk/>
            <pc:sldMk cId="1080559195" sldId="276"/>
            <ac:spMk id="22" creationId="{7FCEF121-DE87-DBA2-FABE-DDA0123005D2}"/>
          </ac:spMkLst>
        </pc:spChg>
        <pc:spChg chg="mod">
          <ac:chgData name="Vuppalanchi, Vahin" userId="d7273b58-2cef-4237-8f24-900a7cbcc5fd" providerId="ADAL" clId="{BF512546-19B8-0945-863E-9935FF4B4B5D}" dt="2023-10-04T21:29:12.370" v="1141" actId="1036"/>
          <ac:spMkLst>
            <pc:docMk/>
            <pc:sldMk cId="1080559195" sldId="276"/>
            <ac:spMk id="23" creationId="{9DF5652C-B4C4-5381-B905-5BCC59E85CC8}"/>
          </ac:spMkLst>
        </pc:spChg>
        <pc:spChg chg="del">
          <ac:chgData name="Vuppalanchi, Vahin" userId="d7273b58-2cef-4237-8f24-900a7cbcc5fd" providerId="ADAL" clId="{BF512546-19B8-0945-863E-9935FF4B4B5D}" dt="2023-10-04T21:28:54.382" v="1113" actId="478"/>
          <ac:spMkLst>
            <pc:docMk/>
            <pc:sldMk cId="1080559195" sldId="276"/>
            <ac:spMk id="24" creationId="{96358857-0DE8-96D4-6353-5887D0F388DB}"/>
          </ac:spMkLst>
        </pc:spChg>
        <pc:spChg chg="mod">
          <ac:chgData name="Vuppalanchi, Vahin" userId="d7273b58-2cef-4237-8f24-900a7cbcc5fd" providerId="ADAL" clId="{BF512546-19B8-0945-863E-9935FF4B4B5D}" dt="2023-10-04T21:29:12.370" v="1141" actId="1036"/>
          <ac:spMkLst>
            <pc:docMk/>
            <pc:sldMk cId="1080559195" sldId="276"/>
            <ac:spMk id="25" creationId="{56C9D403-94E9-62F4-6E6B-A8010CFE1133}"/>
          </ac:spMkLst>
        </pc:spChg>
        <pc:spChg chg="mod">
          <ac:chgData name="Vuppalanchi, Vahin" userId="d7273b58-2cef-4237-8f24-900a7cbcc5fd" providerId="ADAL" clId="{BF512546-19B8-0945-863E-9935FF4B4B5D}" dt="2023-10-04T21:29:12.370" v="1141" actId="1036"/>
          <ac:spMkLst>
            <pc:docMk/>
            <pc:sldMk cId="1080559195" sldId="276"/>
            <ac:spMk id="26" creationId="{DAB9D1A1-3D84-750D-FA61-1D3B1E906BC3}"/>
          </ac:spMkLst>
        </pc:spChg>
        <pc:spChg chg="mod">
          <ac:chgData name="Vuppalanchi, Vahin" userId="d7273b58-2cef-4237-8f24-900a7cbcc5fd" providerId="ADAL" clId="{BF512546-19B8-0945-863E-9935FF4B4B5D}" dt="2023-10-04T21:29:12.370" v="1141" actId="1036"/>
          <ac:spMkLst>
            <pc:docMk/>
            <pc:sldMk cId="1080559195" sldId="276"/>
            <ac:spMk id="27" creationId="{6CB17EA2-2CAE-C40D-D2B7-B490424F36BA}"/>
          </ac:spMkLst>
        </pc:spChg>
        <pc:spChg chg="mod">
          <ac:chgData name="Vuppalanchi, Vahin" userId="d7273b58-2cef-4237-8f24-900a7cbcc5fd" providerId="ADAL" clId="{BF512546-19B8-0945-863E-9935FF4B4B5D}" dt="2023-10-04T21:29:12.370" v="1141" actId="1036"/>
          <ac:spMkLst>
            <pc:docMk/>
            <pc:sldMk cId="1080559195" sldId="276"/>
            <ac:spMk id="28" creationId="{F87416FC-8C92-8171-1AF9-EA938DBB51E7}"/>
          </ac:spMkLst>
        </pc:spChg>
        <pc:spChg chg="mod">
          <ac:chgData name="Vuppalanchi, Vahin" userId="d7273b58-2cef-4237-8f24-900a7cbcc5fd" providerId="ADAL" clId="{BF512546-19B8-0945-863E-9935FF4B4B5D}" dt="2023-10-04T21:29:12.370" v="1141" actId="1036"/>
          <ac:spMkLst>
            <pc:docMk/>
            <pc:sldMk cId="1080559195" sldId="276"/>
            <ac:spMk id="29" creationId="{848A2698-CABF-7E25-51D6-67FB7597DAA6}"/>
          </ac:spMkLst>
        </pc:spChg>
        <pc:spChg chg="mod">
          <ac:chgData name="Vuppalanchi, Vahin" userId="d7273b58-2cef-4237-8f24-900a7cbcc5fd" providerId="ADAL" clId="{BF512546-19B8-0945-863E-9935FF4B4B5D}" dt="2023-10-04T21:29:12.370" v="1141" actId="1036"/>
          <ac:spMkLst>
            <pc:docMk/>
            <pc:sldMk cId="1080559195" sldId="276"/>
            <ac:spMk id="30" creationId="{5CAE2D94-252D-2796-1989-DD107026C3AA}"/>
          </ac:spMkLst>
        </pc:spChg>
        <pc:spChg chg="mod">
          <ac:chgData name="Vuppalanchi, Vahin" userId="d7273b58-2cef-4237-8f24-900a7cbcc5fd" providerId="ADAL" clId="{BF512546-19B8-0945-863E-9935FF4B4B5D}" dt="2023-10-04T21:29:12.370" v="1141" actId="1036"/>
          <ac:spMkLst>
            <pc:docMk/>
            <pc:sldMk cId="1080559195" sldId="276"/>
            <ac:spMk id="31" creationId="{769A9D47-06E9-AF29-A97E-728A7E682474}"/>
          </ac:spMkLst>
        </pc:spChg>
        <pc:spChg chg="mod">
          <ac:chgData name="Vuppalanchi, Vahin" userId="d7273b58-2cef-4237-8f24-900a7cbcc5fd" providerId="ADAL" clId="{BF512546-19B8-0945-863E-9935FF4B4B5D}" dt="2023-10-04T21:29:12.370" v="1141" actId="1036"/>
          <ac:spMkLst>
            <pc:docMk/>
            <pc:sldMk cId="1080559195" sldId="276"/>
            <ac:spMk id="32" creationId="{F6F60CE8-39D4-694E-0454-E37E1EAFEA87}"/>
          </ac:spMkLst>
        </pc:spChg>
        <pc:spChg chg="mod">
          <ac:chgData name="Vuppalanchi, Vahin" userId="d7273b58-2cef-4237-8f24-900a7cbcc5fd" providerId="ADAL" clId="{BF512546-19B8-0945-863E-9935FF4B4B5D}" dt="2023-10-04T21:29:12.370" v="1141" actId="1036"/>
          <ac:spMkLst>
            <pc:docMk/>
            <pc:sldMk cId="1080559195" sldId="276"/>
            <ac:spMk id="33" creationId="{76F5C41D-57FE-2CBD-0782-A864FB9E9BA8}"/>
          </ac:spMkLst>
        </pc:spChg>
        <pc:spChg chg="mod">
          <ac:chgData name="Vuppalanchi, Vahin" userId="d7273b58-2cef-4237-8f24-900a7cbcc5fd" providerId="ADAL" clId="{BF512546-19B8-0945-863E-9935FF4B4B5D}" dt="2023-10-04T21:29:12.370" v="1141" actId="1036"/>
          <ac:spMkLst>
            <pc:docMk/>
            <pc:sldMk cId="1080559195" sldId="276"/>
            <ac:spMk id="37" creationId="{C3D4908E-E406-8808-F40C-B6516AF7ED7A}"/>
          </ac:spMkLst>
        </pc:spChg>
        <pc:spChg chg="mod">
          <ac:chgData name="Vuppalanchi, Vahin" userId="d7273b58-2cef-4237-8f24-900a7cbcc5fd" providerId="ADAL" clId="{BF512546-19B8-0945-863E-9935FF4B4B5D}" dt="2023-10-04T21:29:12.370" v="1141" actId="1036"/>
          <ac:spMkLst>
            <pc:docMk/>
            <pc:sldMk cId="1080559195" sldId="276"/>
            <ac:spMk id="38" creationId="{526F52C4-F77B-B1AF-5E37-2C1FC015FF8F}"/>
          </ac:spMkLst>
        </pc:spChg>
        <pc:spChg chg="mod">
          <ac:chgData name="Vuppalanchi, Vahin" userId="d7273b58-2cef-4237-8f24-900a7cbcc5fd" providerId="ADAL" clId="{BF512546-19B8-0945-863E-9935FF4B4B5D}" dt="2023-10-04T21:29:12.370" v="1141" actId="1036"/>
          <ac:spMkLst>
            <pc:docMk/>
            <pc:sldMk cId="1080559195" sldId="276"/>
            <ac:spMk id="49" creationId="{73F4374F-13EC-3146-5FAF-96B76C8A14E4}"/>
          </ac:spMkLst>
        </pc:spChg>
        <pc:spChg chg="mod">
          <ac:chgData name="Vuppalanchi, Vahin" userId="d7273b58-2cef-4237-8f24-900a7cbcc5fd" providerId="ADAL" clId="{BF512546-19B8-0945-863E-9935FF4B4B5D}" dt="2023-10-04T21:29:12.370" v="1141" actId="1036"/>
          <ac:spMkLst>
            <pc:docMk/>
            <pc:sldMk cId="1080559195" sldId="276"/>
            <ac:spMk id="50" creationId="{6A09D187-EB12-1E6E-7276-3A11FF2C6231}"/>
          </ac:spMkLst>
        </pc:spChg>
        <pc:spChg chg="mod">
          <ac:chgData name="Vuppalanchi, Vahin" userId="d7273b58-2cef-4237-8f24-900a7cbcc5fd" providerId="ADAL" clId="{BF512546-19B8-0945-863E-9935FF4B4B5D}" dt="2023-10-04T21:29:12.370" v="1141" actId="1036"/>
          <ac:spMkLst>
            <pc:docMk/>
            <pc:sldMk cId="1080559195" sldId="276"/>
            <ac:spMk id="51" creationId="{50660F97-CCEC-961F-7172-5864981C29F0}"/>
          </ac:spMkLst>
        </pc:spChg>
        <pc:spChg chg="mod">
          <ac:chgData name="Vuppalanchi, Vahin" userId="d7273b58-2cef-4237-8f24-900a7cbcc5fd" providerId="ADAL" clId="{BF512546-19B8-0945-863E-9935FF4B4B5D}" dt="2023-10-04T21:29:12.370" v="1141" actId="1036"/>
          <ac:spMkLst>
            <pc:docMk/>
            <pc:sldMk cId="1080559195" sldId="276"/>
            <ac:spMk id="52" creationId="{24F716D8-DE2D-2542-0654-B44390C09CF1}"/>
          </ac:spMkLst>
        </pc:spChg>
        <pc:spChg chg="mod">
          <ac:chgData name="Vuppalanchi, Vahin" userId="d7273b58-2cef-4237-8f24-900a7cbcc5fd" providerId="ADAL" clId="{BF512546-19B8-0945-863E-9935FF4B4B5D}" dt="2023-10-04T21:29:12.370" v="1141" actId="1036"/>
          <ac:spMkLst>
            <pc:docMk/>
            <pc:sldMk cId="1080559195" sldId="276"/>
            <ac:spMk id="53" creationId="{C6C3FB95-0AAE-7FED-806D-65165A16F997}"/>
          </ac:spMkLst>
        </pc:spChg>
        <pc:spChg chg="mod">
          <ac:chgData name="Vuppalanchi, Vahin" userId="d7273b58-2cef-4237-8f24-900a7cbcc5fd" providerId="ADAL" clId="{BF512546-19B8-0945-863E-9935FF4B4B5D}" dt="2023-10-04T21:29:12.370" v="1141" actId="1036"/>
          <ac:spMkLst>
            <pc:docMk/>
            <pc:sldMk cId="1080559195" sldId="276"/>
            <ac:spMk id="54" creationId="{2F78C29B-28C3-DD7C-88D1-5069E5FC49BB}"/>
          </ac:spMkLst>
        </pc:spChg>
        <pc:spChg chg="mod">
          <ac:chgData name="Vuppalanchi, Vahin" userId="d7273b58-2cef-4237-8f24-900a7cbcc5fd" providerId="ADAL" clId="{BF512546-19B8-0945-863E-9935FF4B4B5D}" dt="2023-10-04T21:29:12.370" v="1141" actId="1036"/>
          <ac:spMkLst>
            <pc:docMk/>
            <pc:sldMk cId="1080559195" sldId="276"/>
            <ac:spMk id="55" creationId="{C272B287-E5DE-2BE6-12E3-67AEF062B2E3}"/>
          </ac:spMkLst>
        </pc:spChg>
        <pc:spChg chg="mod">
          <ac:chgData name="Vuppalanchi, Vahin" userId="d7273b58-2cef-4237-8f24-900a7cbcc5fd" providerId="ADAL" clId="{BF512546-19B8-0945-863E-9935FF4B4B5D}" dt="2023-10-04T21:29:12.370" v="1141" actId="1036"/>
          <ac:spMkLst>
            <pc:docMk/>
            <pc:sldMk cId="1080559195" sldId="276"/>
            <ac:spMk id="56" creationId="{3A2EE1A6-D014-4304-3A89-2E2008073A6B}"/>
          </ac:spMkLst>
        </pc:spChg>
        <pc:spChg chg="mod">
          <ac:chgData name="Vuppalanchi, Vahin" userId="d7273b58-2cef-4237-8f24-900a7cbcc5fd" providerId="ADAL" clId="{BF512546-19B8-0945-863E-9935FF4B4B5D}" dt="2023-10-04T21:29:12.370" v="1141" actId="1036"/>
          <ac:spMkLst>
            <pc:docMk/>
            <pc:sldMk cId="1080559195" sldId="276"/>
            <ac:spMk id="57" creationId="{CC453457-C896-B25C-24D1-0B5C44E25657}"/>
          </ac:spMkLst>
        </pc:spChg>
        <pc:spChg chg="del mod">
          <ac:chgData name="Vuppalanchi, Vahin" userId="d7273b58-2cef-4237-8f24-900a7cbcc5fd" providerId="ADAL" clId="{BF512546-19B8-0945-863E-9935FF4B4B5D}" dt="2023-10-04T21:28:54.382" v="1113" actId="478"/>
          <ac:spMkLst>
            <pc:docMk/>
            <pc:sldMk cId="1080559195" sldId="276"/>
            <ac:spMk id="75" creationId="{A43A75D8-B095-A696-0038-973BF8E22085}"/>
          </ac:spMkLst>
        </pc:spChg>
        <pc:spChg chg="del mod">
          <ac:chgData name="Vuppalanchi, Vahin" userId="d7273b58-2cef-4237-8f24-900a7cbcc5fd" providerId="ADAL" clId="{BF512546-19B8-0945-863E-9935FF4B4B5D}" dt="2023-10-04T21:28:54.382" v="1113" actId="478"/>
          <ac:spMkLst>
            <pc:docMk/>
            <pc:sldMk cId="1080559195" sldId="276"/>
            <ac:spMk id="76" creationId="{44B8A85F-2ADC-A0FC-78D1-38E5E97B78F4}"/>
          </ac:spMkLst>
        </pc:spChg>
        <pc:spChg chg="del mod">
          <ac:chgData name="Vuppalanchi, Vahin" userId="d7273b58-2cef-4237-8f24-900a7cbcc5fd" providerId="ADAL" clId="{BF512546-19B8-0945-863E-9935FF4B4B5D}" dt="2023-10-04T21:28:54.382" v="1113" actId="478"/>
          <ac:spMkLst>
            <pc:docMk/>
            <pc:sldMk cId="1080559195" sldId="276"/>
            <ac:spMk id="77" creationId="{12816F42-9A29-F475-F8C1-C5ADBC1B0C28}"/>
          </ac:spMkLst>
        </pc:spChg>
        <pc:spChg chg="del mod">
          <ac:chgData name="Vuppalanchi, Vahin" userId="d7273b58-2cef-4237-8f24-900a7cbcc5fd" providerId="ADAL" clId="{BF512546-19B8-0945-863E-9935FF4B4B5D}" dt="2023-10-04T21:28:54.382" v="1113" actId="478"/>
          <ac:spMkLst>
            <pc:docMk/>
            <pc:sldMk cId="1080559195" sldId="276"/>
            <ac:spMk id="78" creationId="{CEF88F4C-FCE1-8D94-617D-FEA34EE1E644}"/>
          </ac:spMkLst>
        </pc:spChg>
        <pc:spChg chg="del mod">
          <ac:chgData name="Vuppalanchi, Vahin" userId="d7273b58-2cef-4237-8f24-900a7cbcc5fd" providerId="ADAL" clId="{BF512546-19B8-0945-863E-9935FF4B4B5D}" dt="2023-10-04T21:28:54.382" v="1113" actId="478"/>
          <ac:spMkLst>
            <pc:docMk/>
            <pc:sldMk cId="1080559195" sldId="276"/>
            <ac:spMk id="79" creationId="{B18BBDD1-3568-C399-D904-FE222F449435}"/>
          </ac:spMkLst>
        </pc:spChg>
        <pc:spChg chg="del mod">
          <ac:chgData name="Vuppalanchi, Vahin" userId="d7273b58-2cef-4237-8f24-900a7cbcc5fd" providerId="ADAL" clId="{BF512546-19B8-0945-863E-9935FF4B4B5D}" dt="2023-10-04T21:28:54.382" v="1113" actId="478"/>
          <ac:spMkLst>
            <pc:docMk/>
            <pc:sldMk cId="1080559195" sldId="276"/>
            <ac:spMk id="80" creationId="{3DB603FF-9885-A13D-A02C-98FD0DA000FC}"/>
          </ac:spMkLst>
        </pc:spChg>
        <pc:spChg chg="del mod">
          <ac:chgData name="Vuppalanchi, Vahin" userId="d7273b58-2cef-4237-8f24-900a7cbcc5fd" providerId="ADAL" clId="{BF512546-19B8-0945-863E-9935FF4B4B5D}" dt="2023-10-04T21:28:54.382" v="1113" actId="478"/>
          <ac:spMkLst>
            <pc:docMk/>
            <pc:sldMk cId="1080559195" sldId="276"/>
            <ac:spMk id="81" creationId="{A3569A6F-FEA3-2E42-8720-B7F36127F417}"/>
          </ac:spMkLst>
        </pc:spChg>
        <pc:spChg chg="del mod">
          <ac:chgData name="Vuppalanchi, Vahin" userId="d7273b58-2cef-4237-8f24-900a7cbcc5fd" providerId="ADAL" clId="{BF512546-19B8-0945-863E-9935FF4B4B5D}" dt="2023-10-04T21:28:54.382" v="1113" actId="478"/>
          <ac:spMkLst>
            <pc:docMk/>
            <pc:sldMk cId="1080559195" sldId="276"/>
            <ac:spMk id="82" creationId="{8829FAC0-0CBE-C387-973D-96F0C2C8DE61}"/>
          </ac:spMkLst>
        </pc:spChg>
        <pc:spChg chg="del mod">
          <ac:chgData name="Vuppalanchi, Vahin" userId="d7273b58-2cef-4237-8f24-900a7cbcc5fd" providerId="ADAL" clId="{BF512546-19B8-0945-863E-9935FF4B4B5D}" dt="2023-10-04T21:28:54.382" v="1113" actId="478"/>
          <ac:spMkLst>
            <pc:docMk/>
            <pc:sldMk cId="1080559195" sldId="276"/>
            <ac:spMk id="83" creationId="{BF1F534A-C7F9-A73E-09A0-B6248D6CF1BA}"/>
          </ac:spMkLst>
        </pc:spChg>
        <pc:grpChg chg="mod">
          <ac:chgData name="Vuppalanchi, Vahin" userId="d7273b58-2cef-4237-8f24-900a7cbcc5fd" providerId="ADAL" clId="{BF512546-19B8-0945-863E-9935FF4B4B5D}" dt="2023-10-04T21:29:12.370" v="1141" actId="1036"/>
          <ac:grpSpMkLst>
            <pc:docMk/>
            <pc:sldMk cId="1080559195" sldId="276"/>
            <ac:grpSpMk id="96" creationId="{1097F8DA-46CB-2D2B-1F30-76F95F1E11AC}"/>
          </ac:grpSpMkLst>
        </pc:grpChg>
        <pc:grpChg chg="mod">
          <ac:chgData name="Vuppalanchi, Vahin" userId="d7273b58-2cef-4237-8f24-900a7cbcc5fd" providerId="ADAL" clId="{BF512546-19B8-0945-863E-9935FF4B4B5D}" dt="2023-10-04T21:29:12.370" v="1141" actId="1036"/>
          <ac:grpSpMkLst>
            <pc:docMk/>
            <pc:sldMk cId="1080559195" sldId="276"/>
            <ac:grpSpMk id="97" creationId="{149DE84B-12D6-EAF1-FF39-9946EA138D02}"/>
          </ac:grpSpMkLst>
        </pc:grpChg>
        <pc:grpChg chg="del">
          <ac:chgData name="Vuppalanchi, Vahin" userId="d7273b58-2cef-4237-8f24-900a7cbcc5fd" providerId="ADAL" clId="{BF512546-19B8-0945-863E-9935FF4B4B5D}" dt="2023-10-04T21:28:54.382" v="1113" actId="478"/>
          <ac:grpSpMkLst>
            <pc:docMk/>
            <pc:sldMk cId="1080559195" sldId="276"/>
            <ac:grpSpMk id="100" creationId="{A21CEDC3-3EFA-1CF6-E9EE-EC7964C6C90F}"/>
          </ac:grpSpMkLst>
        </pc:grpChg>
        <pc:graphicFrameChg chg="mod">
          <ac:chgData name="Vuppalanchi, Vahin" userId="d7273b58-2cef-4237-8f24-900a7cbcc5fd" providerId="ADAL" clId="{BF512546-19B8-0945-863E-9935FF4B4B5D}" dt="2023-10-04T21:29:12.370" v="1141" actId="1036"/>
          <ac:graphicFrameMkLst>
            <pc:docMk/>
            <pc:sldMk cId="1080559195" sldId="276"/>
            <ac:graphicFrameMk id="18" creationId="{F2FE5F28-A96B-104D-03ED-FF99505A2FC7}"/>
          </ac:graphicFrameMkLst>
        </pc:graphicFrameChg>
        <pc:graphicFrameChg chg="mod">
          <ac:chgData name="Vuppalanchi, Vahin" userId="d7273b58-2cef-4237-8f24-900a7cbcc5fd" providerId="ADAL" clId="{BF512546-19B8-0945-863E-9935FF4B4B5D}" dt="2023-10-04T21:29:12.370" v="1141" actId="1036"/>
          <ac:graphicFrameMkLst>
            <pc:docMk/>
            <pc:sldMk cId="1080559195" sldId="276"/>
            <ac:graphicFrameMk id="48" creationId="{7994FEE4-49CC-B4C6-0E20-50BF57798AC8}"/>
          </ac:graphicFrameMkLst>
        </pc:graphicFrameChg>
        <pc:graphicFrameChg chg="del">
          <ac:chgData name="Vuppalanchi, Vahin" userId="d7273b58-2cef-4237-8f24-900a7cbcc5fd" providerId="ADAL" clId="{BF512546-19B8-0945-863E-9935FF4B4B5D}" dt="2023-10-04T21:28:54.382" v="1113" actId="478"/>
          <ac:graphicFrameMkLst>
            <pc:docMk/>
            <pc:sldMk cId="1080559195" sldId="276"/>
            <ac:graphicFrameMk id="74" creationId="{04DDB4CB-8297-C25F-6DE3-8DA93F7C122D}"/>
          </ac:graphicFrameMkLst>
        </pc:graphicFrameChg>
        <pc:cxnChg chg="mod">
          <ac:chgData name="Vuppalanchi, Vahin" userId="d7273b58-2cef-4237-8f24-900a7cbcc5fd" providerId="ADAL" clId="{BF512546-19B8-0945-863E-9935FF4B4B5D}" dt="2023-10-04T21:29:12.370" v="1141" actId="1036"/>
          <ac:cxnSpMkLst>
            <pc:docMk/>
            <pc:sldMk cId="1080559195" sldId="276"/>
            <ac:cxnSpMk id="6" creationId="{C3E7EFE5-4296-B0D5-AF4E-917221A59B79}"/>
          </ac:cxnSpMkLst>
        </pc:cxnChg>
        <pc:cxnChg chg="mod">
          <ac:chgData name="Vuppalanchi, Vahin" userId="d7273b58-2cef-4237-8f24-900a7cbcc5fd" providerId="ADAL" clId="{BF512546-19B8-0945-863E-9935FF4B4B5D}" dt="2023-10-04T21:29:12.370" v="1141" actId="1036"/>
          <ac:cxnSpMkLst>
            <pc:docMk/>
            <pc:sldMk cId="1080559195" sldId="276"/>
            <ac:cxnSpMk id="8" creationId="{9B47DAD7-0669-7F25-2F34-FFA32DD3290A}"/>
          </ac:cxnSpMkLst>
        </pc:cxnChg>
        <pc:cxnChg chg="del">
          <ac:chgData name="Vuppalanchi, Vahin" userId="d7273b58-2cef-4237-8f24-900a7cbcc5fd" providerId="ADAL" clId="{BF512546-19B8-0945-863E-9935FF4B4B5D}" dt="2023-10-04T21:28:50.946" v="1112" actId="478"/>
          <ac:cxnSpMkLst>
            <pc:docMk/>
            <pc:sldMk cId="1080559195" sldId="276"/>
            <ac:cxnSpMk id="9" creationId="{608D7899-AB3F-96A6-D118-6FBECBA04D51}"/>
          </ac:cxnSpMkLst>
        </pc:cxnChg>
        <pc:cxnChg chg="mod">
          <ac:chgData name="Vuppalanchi, Vahin" userId="d7273b58-2cef-4237-8f24-900a7cbcc5fd" providerId="ADAL" clId="{BF512546-19B8-0945-863E-9935FF4B4B5D}" dt="2023-10-04T21:29:12.370" v="1141" actId="1036"/>
          <ac:cxnSpMkLst>
            <pc:docMk/>
            <pc:sldMk cId="1080559195" sldId="276"/>
            <ac:cxnSpMk id="10" creationId="{A8A0941B-8BF4-A4BB-6B61-2F5643656AD7}"/>
          </ac:cxnSpMkLst>
        </pc:cxnChg>
      </pc:sldChg>
      <pc:sldChg chg="modSp mod modClrScheme chgLayout">
        <pc:chgData name="Vuppalanchi, Vahin" userId="d7273b58-2cef-4237-8f24-900a7cbcc5fd" providerId="ADAL" clId="{BF512546-19B8-0945-863E-9935FF4B4B5D}" dt="2023-10-04T21:28:27.796" v="1107" actId="2711"/>
        <pc:sldMkLst>
          <pc:docMk/>
          <pc:sldMk cId="4032132425" sldId="277"/>
        </pc:sldMkLst>
        <pc:spChg chg="mod ord">
          <ac:chgData name="Vuppalanchi, Vahin" userId="d7273b58-2cef-4237-8f24-900a7cbcc5fd" providerId="ADAL" clId="{BF512546-19B8-0945-863E-9935FF4B4B5D}" dt="2023-10-04T21:26:07.566" v="1088" actId="700"/>
          <ac:spMkLst>
            <pc:docMk/>
            <pc:sldMk cId="4032132425" sldId="277"/>
            <ac:spMk id="2" creationId="{AC779222-6BC6-3128-1357-38261C8CF27C}"/>
          </ac:spMkLst>
        </pc:spChg>
        <pc:spChg chg="mod ord">
          <ac:chgData name="Vuppalanchi, Vahin" userId="d7273b58-2cef-4237-8f24-900a7cbcc5fd" providerId="ADAL" clId="{BF512546-19B8-0945-863E-9935FF4B4B5D}" dt="2023-10-04T21:26:07.566" v="1088" actId="700"/>
          <ac:spMkLst>
            <pc:docMk/>
            <pc:sldMk cId="4032132425" sldId="277"/>
            <ac:spMk id="3" creationId="{4A1BAE20-10CA-F08D-880C-B9BF68A878C0}"/>
          </ac:spMkLst>
        </pc:spChg>
        <pc:spChg chg="mod">
          <ac:chgData name="Vuppalanchi, Vahin" userId="d7273b58-2cef-4237-8f24-900a7cbcc5fd" providerId="ADAL" clId="{BF512546-19B8-0945-863E-9935FF4B4B5D}" dt="2023-10-04T21:28:16.579" v="1103" actId="2711"/>
          <ac:spMkLst>
            <pc:docMk/>
            <pc:sldMk cId="4032132425" sldId="277"/>
            <ac:spMk id="18" creationId="{A7CA5998-FD88-9E1B-7710-114CBD080834}"/>
          </ac:spMkLst>
        </pc:spChg>
        <pc:spChg chg="mod">
          <ac:chgData name="Vuppalanchi, Vahin" userId="d7273b58-2cef-4237-8f24-900a7cbcc5fd" providerId="ADAL" clId="{BF512546-19B8-0945-863E-9935FF4B4B5D}" dt="2023-10-04T21:27:42.976" v="1099" actId="208"/>
          <ac:spMkLst>
            <pc:docMk/>
            <pc:sldMk cId="4032132425" sldId="277"/>
            <ac:spMk id="19" creationId="{C5F626DD-65F2-E652-43B7-B6BAB474C9B2}"/>
          </ac:spMkLst>
        </pc:spChg>
        <pc:spChg chg="mod">
          <ac:chgData name="Vuppalanchi, Vahin" userId="d7273b58-2cef-4237-8f24-900a7cbcc5fd" providerId="ADAL" clId="{BF512546-19B8-0945-863E-9935FF4B4B5D}" dt="2023-10-04T21:28:10.853" v="1102" actId="2711"/>
          <ac:spMkLst>
            <pc:docMk/>
            <pc:sldMk cId="4032132425" sldId="277"/>
            <ac:spMk id="20" creationId="{A1EB49FC-2622-909E-EE3A-064AC65B824D}"/>
          </ac:spMkLst>
        </pc:spChg>
        <pc:spChg chg="mod">
          <ac:chgData name="Vuppalanchi, Vahin" userId="d7273b58-2cef-4237-8f24-900a7cbcc5fd" providerId="ADAL" clId="{BF512546-19B8-0945-863E-9935FF4B4B5D}" dt="2023-10-04T21:27:42.976" v="1099" actId="208"/>
          <ac:spMkLst>
            <pc:docMk/>
            <pc:sldMk cId="4032132425" sldId="277"/>
            <ac:spMk id="21" creationId="{8693DB56-00CD-58DA-E818-993F990F9784}"/>
          </ac:spMkLst>
        </pc:spChg>
        <pc:spChg chg="mod">
          <ac:chgData name="Vuppalanchi, Vahin" userId="d7273b58-2cef-4237-8f24-900a7cbcc5fd" providerId="ADAL" clId="{BF512546-19B8-0945-863E-9935FF4B4B5D}" dt="2023-10-04T21:27:42.976" v="1099" actId="208"/>
          <ac:spMkLst>
            <pc:docMk/>
            <pc:sldMk cId="4032132425" sldId="277"/>
            <ac:spMk id="22" creationId="{7FCEF121-DE87-DBA2-FABE-DDA0123005D2}"/>
          </ac:spMkLst>
        </pc:spChg>
        <pc:spChg chg="mod">
          <ac:chgData name="Vuppalanchi, Vahin" userId="d7273b58-2cef-4237-8f24-900a7cbcc5fd" providerId="ADAL" clId="{BF512546-19B8-0945-863E-9935FF4B4B5D}" dt="2023-10-04T21:27:42.976" v="1099" actId="208"/>
          <ac:spMkLst>
            <pc:docMk/>
            <pc:sldMk cId="4032132425" sldId="277"/>
            <ac:spMk id="23" creationId="{9DF5652C-B4C4-5381-B905-5BCC59E85CC8}"/>
          </ac:spMkLst>
        </pc:spChg>
        <pc:spChg chg="mod">
          <ac:chgData name="Vuppalanchi, Vahin" userId="d7273b58-2cef-4237-8f24-900a7cbcc5fd" providerId="ADAL" clId="{BF512546-19B8-0945-863E-9935FF4B4B5D}" dt="2023-10-04T21:28:19.480" v="1104" actId="2711"/>
          <ac:spMkLst>
            <pc:docMk/>
            <pc:sldMk cId="4032132425" sldId="277"/>
            <ac:spMk id="26" creationId="{F502DAF6-1DC7-C371-D895-EA989398584F}"/>
          </ac:spMkLst>
        </pc:spChg>
        <pc:spChg chg="mod">
          <ac:chgData name="Vuppalanchi, Vahin" userId="d7273b58-2cef-4237-8f24-900a7cbcc5fd" providerId="ADAL" clId="{BF512546-19B8-0945-863E-9935FF4B4B5D}" dt="2023-10-04T21:28:22.209" v="1105" actId="2711"/>
          <ac:spMkLst>
            <pc:docMk/>
            <pc:sldMk cId="4032132425" sldId="277"/>
            <ac:spMk id="30" creationId="{10D17A22-8500-B577-901A-233505D3452C}"/>
          </ac:spMkLst>
        </pc:spChg>
        <pc:spChg chg="mod">
          <ac:chgData name="Vuppalanchi, Vahin" userId="d7273b58-2cef-4237-8f24-900a7cbcc5fd" providerId="ADAL" clId="{BF512546-19B8-0945-863E-9935FF4B4B5D}" dt="2023-10-04T21:27:42.976" v="1099" actId="208"/>
          <ac:spMkLst>
            <pc:docMk/>
            <pc:sldMk cId="4032132425" sldId="277"/>
            <ac:spMk id="31" creationId="{769A9D47-06E9-AF29-A97E-728A7E682474}"/>
          </ac:spMkLst>
        </pc:spChg>
        <pc:spChg chg="mod">
          <ac:chgData name="Vuppalanchi, Vahin" userId="d7273b58-2cef-4237-8f24-900a7cbcc5fd" providerId="ADAL" clId="{BF512546-19B8-0945-863E-9935FF4B4B5D}" dt="2023-10-04T21:27:42.976" v="1099" actId="208"/>
          <ac:spMkLst>
            <pc:docMk/>
            <pc:sldMk cId="4032132425" sldId="277"/>
            <ac:spMk id="32" creationId="{F6F60CE8-39D4-694E-0454-E37E1EAFEA87}"/>
          </ac:spMkLst>
        </pc:spChg>
        <pc:spChg chg="mod">
          <ac:chgData name="Vuppalanchi, Vahin" userId="d7273b58-2cef-4237-8f24-900a7cbcc5fd" providerId="ADAL" clId="{BF512546-19B8-0945-863E-9935FF4B4B5D}" dt="2023-10-04T21:27:42.976" v="1099" actId="208"/>
          <ac:spMkLst>
            <pc:docMk/>
            <pc:sldMk cId="4032132425" sldId="277"/>
            <ac:spMk id="33" creationId="{76F5C41D-57FE-2CBD-0782-A864FB9E9BA8}"/>
          </ac:spMkLst>
        </pc:spChg>
        <pc:spChg chg="mod">
          <ac:chgData name="Vuppalanchi, Vahin" userId="d7273b58-2cef-4237-8f24-900a7cbcc5fd" providerId="ADAL" clId="{BF512546-19B8-0945-863E-9935FF4B4B5D}" dt="2023-10-04T21:28:24.897" v="1106" actId="2711"/>
          <ac:spMkLst>
            <pc:docMk/>
            <pc:sldMk cId="4032132425" sldId="277"/>
            <ac:spMk id="34" creationId="{5D42BDD5-30CB-900F-D79B-55E2E51F9886}"/>
          </ac:spMkLst>
        </pc:spChg>
        <pc:spChg chg="mod">
          <ac:chgData name="Vuppalanchi, Vahin" userId="d7273b58-2cef-4237-8f24-900a7cbcc5fd" providerId="ADAL" clId="{BF512546-19B8-0945-863E-9935FF4B4B5D}" dt="2023-10-04T21:28:27.796" v="1107" actId="2711"/>
          <ac:spMkLst>
            <pc:docMk/>
            <pc:sldMk cId="4032132425" sldId="277"/>
            <ac:spMk id="35" creationId="{479D33AF-5B8C-2DAA-96CC-E527096DC93E}"/>
          </ac:spMkLst>
        </pc:spChg>
        <pc:spChg chg="mod">
          <ac:chgData name="Vuppalanchi, Vahin" userId="d7273b58-2cef-4237-8f24-900a7cbcc5fd" providerId="ADAL" clId="{BF512546-19B8-0945-863E-9935FF4B4B5D}" dt="2023-10-04T21:27:42.976" v="1099" actId="208"/>
          <ac:spMkLst>
            <pc:docMk/>
            <pc:sldMk cId="4032132425" sldId="277"/>
            <ac:spMk id="37" creationId="{C3D4908E-E406-8808-F40C-B6516AF7ED7A}"/>
          </ac:spMkLst>
        </pc:spChg>
        <pc:spChg chg="mod">
          <ac:chgData name="Vuppalanchi, Vahin" userId="d7273b58-2cef-4237-8f24-900a7cbcc5fd" providerId="ADAL" clId="{BF512546-19B8-0945-863E-9935FF4B4B5D}" dt="2023-10-04T21:27:42.976" v="1099" actId="208"/>
          <ac:spMkLst>
            <pc:docMk/>
            <pc:sldMk cId="4032132425" sldId="277"/>
            <ac:spMk id="38" creationId="{526F52C4-F77B-B1AF-5E37-2C1FC015FF8F}"/>
          </ac:spMkLst>
        </pc:spChg>
        <pc:spChg chg="mod">
          <ac:chgData name="Vuppalanchi, Vahin" userId="d7273b58-2cef-4237-8f24-900a7cbcc5fd" providerId="ADAL" clId="{BF512546-19B8-0945-863E-9935FF4B4B5D}" dt="2023-10-04T21:27:49.189" v="1100" actId="208"/>
          <ac:spMkLst>
            <pc:docMk/>
            <pc:sldMk cId="4032132425" sldId="277"/>
            <ac:spMk id="49" creationId="{73F4374F-13EC-3146-5FAF-96B76C8A14E4}"/>
          </ac:spMkLst>
        </pc:spChg>
        <pc:spChg chg="mod">
          <ac:chgData name="Vuppalanchi, Vahin" userId="d7273b58-2cef-4237-8f24-900a7cbcc5fd" providerId="ADAL" clId="{BF512546-19B8-0945-863E-9935FF4B4B5D}" dt="2023-10-04T21:27:49.189" v="1100" actId="208"/>
          <ac:spMkLst>
            <pc:docMk/>
            <pc:sldMk cId="4032132425" sldId="277"/>
            <ac:spMk id="50" creationId="{6A09D187-EB12-1E6E-7276-3A11FF2C6231}"/>
          </ac:spMkLst>
        </pc:spChg>
        <pc:spChg chg="mod">
          <ac:chgData name="Vuppalanchi, Vahin" userId="d7273b58-2cef-4237-8f24-900a7cbcc5fd" providerId="ADAL" clId="{BF512546-19B8-0945-863E-9935FF4B4B5D}" dt="2023-10-04T21:27:49.189" v="1100" actId="208"/>
          <ac:spMkLst>
            <pc:docMk/>
            <pc:sldMk cId="4032132425" sldId="277"/>
            <ac:spMk id="51" creationId="{50660F97-CCEC-961F-7172-5864981C29F0}"/>
          </ac:spMkLst>
        </pc:spChg>
        <pc:spChg chg="mod">
          <ac:chgData name="Vuppalanchi, Vahin" userId="d7273b58-2cef-4237-8f24-900a7cbcc5fd" providerId="ADAL" clId="{BF512546-19B8-0945-863E-9935FF4B4B5D}" dt="2023-10-04T21:27:49.189" v="1100" actId="208"/>
          <ac:spMkLst>
            <pc:docMk/>
            <pc:sldMk cId="4032132425" sldId="277"/>
            <ac:spMk id="52" creationId="{24F716D8-DE2D-2542-0654-B44390C09CF1}"/>
          </ac:spMkLst>
        </pc:spChg>
        <pc:spChg chg="mod">
          <ac:chgData name="Vuppalanchi, Vahin" userId="d7273b58-2cef-4237-8f24-900a7cbcc5fd" providerId="ADAL" clId="{BF512546-19B8-0945-863E-9935FF4B4B5D}" dt="2023-10-04T21:27:49.189" v="1100" actId="208"/>
          <ac:spMkLst>
            <pc:docMk/>
            <pc:sldMk cId="4032132425" sldId="277"/>
            <ac:spMk id="53" creationId="{C6C3FB95-0AAE-7FED-806D-65165A16F997}"/>
          </ac:spMkLst>
        </pc:spChg>
        <pc:spChg chg="mod">
          <ac:chgData name="Vuppalanchi, Vahin" userId="d7273b58-2cef-4237-8f24-900a7cbcc5fd" providerId="ADAL" clId="{BF512546-19B8-0945-863E-9935FF4B4B5D}" dt="2023-10-04T21:27:49.189" v="1100" actId="208"/>
          <ac:spMkLst>
            <pc:docMk/>
            <pc:sldMk cId="4032132425" sldId="277"/>
            <ac:spMk id="54" creationId="{2F78C29B-28C3-DD7C-88D1-5069E5FC49BB}"/>
          </ac:spMkLst>
        </pc:spChg>
        <pc:spChg chg="mod">
          <ac:chgData name="Vuppalanchi, Vahin" userId="d7273b58-2cef-4237-8f24-900a7cbcc5fd" providerId="ADAL" clId="{BF512546-19B8-0945-863E-9935FF4B4B5D}" dt="2023-10-04T21:27:49.189" v="1100" actId="208"/>
          <ac:spMkLst>
            <pc:docMk/>
            <pc:sldMk cId="4032132425" sldId="277"/>
            <ac:spMk id="55" creationId="{C272B287-E5DE-2BE6-12E3-67AEF062B2E3}"/>
          </ac:spMkLst>
        </pc:spChg>
        <pc:spChg chg="mod">
          <ac:chgData name="Vuppalanchi, Vahin" userId="d7273b58-2cef-4237-8f24-900a7cbcc5fd" providerId="ADAL" clId="{BF512546-19B8-0945-863E-9935FF4B4B5D}" dt="2023-10-04T21:27:49.189" v="1100" actId="208"/>
          <ac:spMkLst>
            <pc:docMk/>
            <pc:sldMk cId="4032132425" sldId="277"/>
            <ac:spMk id="56" creationId="{3A2EE1A6-D014-4304-3A89-2E2008073A6B}"/>
          </ac:spMkLst>
        </pc:spChg>
        <pc:spChg chg="mod">
          <ac:chgData name="Vuppalanchi, Vahin" userId="d7273b58-2cef-4237-8f24-900a7cbcc5fd" providerId="ADAL" clId="{BF512546-19B8-0945-863E-9935FF4B4B5D}" dt="2023-10-04T21:27:49.189" v="1100" actId="208"/>
          <ac:spMkLst>
            <pc:docMk/>
            <pc:sldMk cId="4032132425" sldId="277"/>
            <ac:spMk id="57" creationId="{CC453457-C896-B25C-24D1-0B5C44E25657}"/>
          </ac:spMkLst>
        </pc:spChg>
        <pc:spChg chg="mod">
          <ac:chgData name="Vuppalanchi, Vahin" userId="d7273b58-2cef-4237-8f24-900a7cbcc5fd" providerId="ADAL" clId="{BF512546-19B8-0945-863E-9935FF4B4B5D}" dt="2023-10-04T21:27:59.240" v="1101" actId="208"/>
          <ac:spMkLst>
            <pc:docMk/>
            <pc:sldMk cId="4032132425" sldId="277"/>
            <ac:spMk id="75" creationId="{A43A75D8-B095-A696-0038-973BF8E22085}"/>
          </ac:spMkLst>
        </pc:spChg>
        <pc:spChg chg="mod">
          <ac:chgData name="Vuppalanchi, Vahin" userId="d7273b58-2cef-4237-8f24-900a7cbcc5fd" providerId="ADAL" clId="{BF512546-19B8-0945-863E-9935FF4B4B5D}" dt="2023-10-04T21:27:59.240" v="1101" actId="208"/>
          <ac:spMkLst>
            <pc:docMk/>
            <pc:sldMk cId="4032132425" sldId="277"/>
            <ac:spMk id="76" creationId="{44B8A85F-2ADC-A0FC-78D1-38E5E97B78F4}"/>
          </ac:spMkLst>
        </pc:spChg>
        <pc:spChg chg="mod">
          <ac:chgData name="Vuppalanchi, Vahin" userId="d7273b58-2cef-4237-8f24-900a7cbcc5fd" providerId="ADAL" clId="{BF512546-19B8-0945-863E-9935FF4B4B5D}" dt="2023-10-04T21:27:59.240" v="1101" actId="208"/>
          <ac:spMkLst>
            <pc:docMk/>
            <pc:sldMk cId="4032132425" sldId="277"/>
            <ac:spMk id="77" creationId="{12816F42-9A29-F475-F8C1-C5ADBC1B0C28}"/>
          </ac:spMkLst>
        </pc:spChg>
        <pc:spChg chg="mod">
          <ac:chgData name="Vuppalanchi, Vahin" userId="d7273b58-2cef-4237-8f24-900a7cbcc5fd" providerId="ADAL" clId="{BF512546-19B8-0945-863E-9935FF4B4B5D}" dt="2023-10-04T21:27:59.240" v="1101" actId="208"/>
          <ac:spMkLst>
            <pc:docMk/>
            <pc:sldMk cId="4032132425" sldId="277"/>
            <ac:spMk id="78" creationId="{CEF88F4C-FCE1-8D94-617D-FEA34EE1E644}"/>
          </ac:spMkLst>
        </pc:spChg>
        <pc:spChg chg="mod">
          <ac:chgData name="Vuppalanchi, Vahin" userId="d7273b58-2cef-4237-8f24-900a7cbcc5fd" providerId="ADAL" clId="{BF512546-19B8-0945-863E-9935FF4B4B5D}" dt="2023-10-04T21:27:59.240" v="1101" actId="208"/>
          <ac:spMkLst>
            <pc:docMk/>
            <pc:sldMk cId="4032132425" sldId="277"/>
            <ac:spMk id="79" creationId="{B18BBDD1-3568-C399-D904-FE222F449435}"/>
          </ac:spMkLst>
        </pc:spChg>
        <pc:spChg chg="mod">
          <ac:chgData name="Vuppalanchi, Vahin" userId="d7273b58-2cef-4237-8f24-900a7cbcc5fd" providerId="ADAL" clId="{BF512546-19B8-0945-863E-9935FF4B4B5D}" dt="2023-10-04T21:27:59.240" v="1101" actId="208"/>
          <ac:spMkLst>
            <pc:docMk/>
            <pc:sldMk cId="4032132425" sldId="277"/>
            <ac:spMk id="80" creationId="{3DB603FF-9885-A13D-A02C-98FD0DA000FC}"/>
          </ac:spMkLst>
        </pc:spChg>
        <pc:spChg chg="mod">
          <ac:chgData name="Vuppalanchi, Vahin" userId="d7273b58-2cef-4237-8f24-900a7cbcc5fd" providerId="ADAL" clId="{BF512546-19B8-0945-863E-9935FF4B4B5D}" dt="2023-10-04T21:27:59.240" v="1101" actId="208"/>
          <ac:spMkLst>
            <pc:docMk/>
            <pc:sldMk cId="4032132425" sldId="277"/>
            <ac:spMk id="81" creationId="{A3569A6F-FEA3-2E42-8720-B7F36127F417}"/>
          </ac:spMkLst>
        </pc:spChg>
        <pc:spChg chg="mod">
          <ac:chgData name="Vuppalanchi, Vahin" userId="d7273b58-2cef-4237-8f24-900a7cbcc5fd" providerId="ADAL" clId="{BF512546-19B8-0945-863E-9935FF4B4B5D}" dt="2023-10-04T21:27:59.240" v="1101" actId="208"/>
          <ac:spMkLst>
            <pc:docMk/>
            <pc:sldMk cId="4032132425" sldId="277"/>
            <ac:spMk id="82" creationId="{8829FAC0-0CBE-C387-973D-96F0C2C8DE61}"/>
          </ac:spMkLst>
        </pc:spChg>
        <pc:spChg chg="mod">
          <ac:chgData name="Vuppalanchi, Vahin" userId="d7273b58-2cef-4237-8f24-900a7cbcc5fd" providerId="ADAL" clId="{BF512546-19B8-0945-863E-9935FF4B4B5D}" dt="2023-10-04T21:27:59.240" v="1101" actId="208"/>
          <ac:spMkLst>
            <pc:docMk/>
            <pc:sldMk cId="4032132425" sldId="277"/>
            <ac:spMk id="83" creationId="{BF1F534A-C7F9-A73E-09A0-B6248D6CF1BA}"/>
          </ac:spMkLst>
        </pc:spChg>
      </pc:sldChg>
      <pc:sldChg chg="modSp mod modClrScheme chgLayout">
        <pc:chgData name="Vuppalanchi, Vahin" userId="d7273b58-2cef-4237-8f24-900a7cbcc5fd" providerId="ADAL" clId="{BF512546-19B8-0945-863E-9935FF4B4B5D}" dt="2023-10-04T21:35:20.406" v="1185" actId="255"/>
        <pc:sldMkLst>
          <pc:docMk/>
          <pc:sldMk cId="1417370065" sldId="278"/>
        </pc:sldMkLst>
        <pc:spChg chg="mod ord">
          <ac:chgData name="Vuppalanchi, Vahin" userId="d7273b58-2cef-4237-8f24-900a7cbcc5fd" providerId="ADAL" clId="{BF512546-19B8-0945-863E-9935FF4B4B5D}" dt="2023-10-04T21:35:20.406" v="1185" actId="255"/>
          <ac:spMkLst>
            <pc:docMk/>
            <pc:sldMk cId="1417370065" sldId="278"/>
            <ac:spMk id="2" creationId="{2C095111-8B6D-C57E-725F-50E26ACB5FEF}"/>
          </ac:spMkLst>
        </pc:spChg>
        <pc:spChg chg="mod ord">
          <ac:chgData name="Vuppalanchi, Vahin" userId="d7273b58-2cef-4237-8f24-900a7cbcc5fd" providerId="ADAL" clId="{BF512546-19B8-0945-863E-9935FF4B4B5D}" dt="2023-10-04T18:25:12.196" v="0" actId="700"/>
          <ac:spMkLst>
            <pc:docMk/>
            <pc:sldMk cId="1417370065" sldId="278"/>
            <ac:spMk id="3" creationId="{FA262FFA-3DA2-8AB6-D04E-E16F208150C2}"/>
          </ac:spMkLst>
        </pc:spChg>
      </pc:sldChg>
      <pc:sldChg chg="modSp mod modClrScheme chgLayout">
        <pc:chgData name="Vuppalanchi, Vahin" userId="d7273b58-2cef-4237-8f24-900a7cbcc5fd" providerId="ADAL" clId="{BF512546-19B8-0945-863E-9935FF4B4B5D}" dt="2023-10-04T21:26:17.202" v="1091" actId="1076"/>
        <pc:sldMkLst>
          <pc:docMk/>
          <pc:sldMk cId="3456322706" sldId="279"/>
        </pc:sldMkLst>
        <pc:spChg chg="mod ord">
          <ac:chgData name="Vuppalanchi, Vahin" userId="d7273b58-2cef-4237-8f24-900a7cbcc5fd" providerId="ADAL" clId="{BF512546-19B8-0945-863E-9935FF4B4B5D}" dt="2023-10-04T21:26:17.202" v="1091" actId="1076"/>
          <ac:spMkLst>
            <pc:docMk/>
            <pc:sldMk cId="3456322706" sldId="279"/>
            <ac:spMk id="2" creationId="{66D4E8D1-006F-4DBC-1AFB-03AD335BB3D8}"/>
          </ac:spMkLst>
        </pc:spChg>
        <pc:spChg chg="mod ord">
          <ac:chgData name="Vuppalanchi, Vahin" userId="d7273b58-2cef-4237-8f24-900a7cbcc5fd" providerId="ADAL" clId="{BF512546-19B8-0945-863E-9935FF4B4B5D}" dt="2023-10-04T21:26:13.047" v="1090" actId="700"/>
          <ac:spMkLst>
            <pc:docMk/>
            <pc:sldMk cId="3456322706" sldId="279"/>
            <ac:spMk id="3" creationId="{185C0F46-8C60-AE29-B033-449873FFE261}"/>
          </ac:spMkLst>
        </pc:spChg>
      </pc:sldChg>
      <pc:sldChg chg="addSp delSp modSp del mod">
        <pc:chgData name="Vuppalanchi, Vahin" userId="d7273b58-2cef-4237-8f24-900a7cbcc5fd" providerId="ADAL" clId="{BF512546-19B8-0945-863E-9935FF4B4B5D}" dt="2023-10-04T21:25:06.648" v="1086" actId="2696"/>
        <pc:sldMkLst>
          <pc:docMk/>
          <pc:sldMk cId="279746796" sldId="280"/>
        </pc:sldMkLst>
        <pc:spChg chg="mod">
          <ac:chgData name="Vuppalanchi, Vahin" userId="d7273b58-2cef-4237-8f24-900a7cbcc5fd" providerId="ADAL" clId="{BF512546-19B8-0945-863E-9935FF4B4B5D}" dt="2023-10-04T21:10:02.173" v="499" actId="14100"/>
          <ac:spMkLst>
            <pc:docMk/>
            <pc:sldMk cId="279746796" sldId="280"/>
            <ac:spMk id="2" creationId="{6E149A98-8215-EC26-7C1D-718BD100F3CC}"/>
          </ac:spMkLst>
        </pc:spChg>
        <pc:spChg chg="mod">
          <ac:chgData name="Vuppalanchi, Vahin" userId="d7273b58-2cef-4237-8f24-900a7cbcc5fd" providerId="ADAL" clId="{BF512546-19B8-0945-863E-9935FF4B4B5D}" dt="2023-10-04T21:09:50.119" v="494" actId="14100"/>
          <ac:spMkLst>
            <pc:docMk/>
            <pc:sldMk cId="279746796" sldId="280"/>
            <ac:spMk id="5" creationId="{2A3832C6-5D3C-2C8F-E9B7-BB01B17A4FC0}"/>
          </ac:spMkLst>
        </pc:spChg>
        <pc:spChg chg="mod">
          <ac:chgData name="Vuppalanchi, Vahin" userId="d7273b58-2cef-4237-8f24-900a7cbcc5fd" providerId="ADAL" clId="{BF512546-19B8-0945-863E-9935FF4B4B5D}" dt="2023-10-04T21:09:54.036" v="498" actId="20577"/>
          <ac:spMkLst>
            <pc:docMk/>
            <pc:sldMk cId="279746796" sldId="280"/>
            <ac:spMk id="6" creationId="{F033F9C4-E6B2-C992-54C5-6D27B28B8C3E}"/>
          </ac:spMkLst>
        </pc:spChg>
        <pc:spChg chg="mod">
          <ac:chgData name="Vuppalanchi, Vahin" userId="d7273b58-2cef-4237-8f24-900a7cbcc5fd" providerId="ADAL" clId="{BF512546-19B8-0945-863E-9935FF4B4B5D}" dt="2023-10-04T21:09:50.119" v="494" actId="14100"/>
          <ac:spMkLst>
            <pc:docMk/>
            <pc:sldMk cId="279746796" sldId="280"/>
            <ac:spMk id="7" creationId="{C1D281E8-5EEE-6936-D8FB-E69D6AC96CB0}"/>
          </ac:spMkLst>
        </pc:spChg>
        <pc:spChg chg="mod">
          <ac:chgData name="Vuppalanchi, Vahin" userId="d7273b58-2cef-4237-8f24-900a7cbcc5fd" providerId="ADAL" clId="{BF512546-19B8-0945-863E-9935FF4B4B5D}" dt="2023-10-04T21:09:50.119" v="494" actId="14100"/>
          <ac:spMkLst>
            <pc:docMk/>
            <pc:sldMk cId="279746796" sldId="280"/>
            <ac:spMk id="8" creationId="{8F99F5ED-A7F6-8D5E-10A0-9B3EC7CD2919}"/>
          </ac:spMkLst>
        </pc:spChg>
        <pc:picChg chg="add mod">
          <ac:chgData name="Vuppalanchi, Vahin" userId="d7273b58-2cef-4237-8f24-900a7cbcc5fd" providerId="ADAL" clId="{BF512546-19B8-0945-863E-9935FF4B4B5D}" dt="2023-10-04T20:45:48.832" v="206"/>
          <ac:picMkLst>
            <pc:docMk/>
            <pc:sldMk cId="279746796" sldId="280"/>
            <ac:picMk id="11" creationId="{7C29A55D-1226-8981-E964-3A75FDB77B04}"/>
          </ac:picMkLst>
        </pc:picChg>
        <pc:cxnChg chg="del mod">
          <ac:chgData name="Vuppalanchi, Vahin" userId="d7273b58-2cef-4237-8f24-900a7cbcc5fd" providerId="ADAL" clId="{BF512546-19B8-0945-863E-9935FF4B4B5D}" dt="2023-10-04T19:58:19.962" v="84" actId="478"/>
          <ac:cxnSpMkLst>
            <pc:docMk/>
            <pc:sldMk cId="279746796" sldId="280"/>
            <ac:cxnSpMk id="10" creationId="{FFCD52F4-DF8F-1C41-41D5-3CE5D75FE79C}"/>
          </ac:cxnSpMkLst>
        </pc:cxnChg>
      </pc:sldChg>
      <pc:sldChg chg="addSp delSp modSp mod modClrScheme chgLayout">
        <pc:chgData name="Vuppalanchi, Vahin" userId="d7273b58-2cef-4237-8f24-900a7cbcc5fd" providerId="ADAL" clId="{BF512546-19B8-0945-863E-9935FF4B4B5D}" dt="2023-10-04T21:29:24.504" v="1143" actId="14100"/>
        <pc:sldMkLst>
          <pc:docMk/>
          <pc:sldMk cId="3822976752" sldId="281"/>
        </pc:sldMkLst>
        <pc:spChg chg="del mod ord">
          <ac:chgData name="Vuppalanchi, Vahin" userId="d7273b58-2cef-4237-8f24-900a7cbcc5fd" providerId="ADAL" clId="{BF512546-19B8-0945-863E-9935FF4B4B5D}" dt="2023-10-04T21:26:21.168" v="1092" actId="700"/>
          <ac:spMkLst>
            <pc:docMk/>
            <pc:sldMk cId="3822976752" sldId="281"/>
            <ac:spMk id="2" creationId="{E19E7C6E-CB78-C44F-7BBE-F29E9408677A}"/>
          </ac:spMkLst>
        </pc:spChg>
        <pc:spChg chg="mod ord">
          <ac:chgData name="Vuppalanchi, Vahin" userId="d7273b58-2cef-4237-8f24-900a7cbcc5fd" providerId="ADAL" clId="{BF512546-19B8-0945-863E-9935FF4B4B5D}" dt="2023-10-04T21:26:21.168" v="1092" actId="700"/>
          <ac:spMkLst>
            <pc:docMk/>
            <pc:sldMk cId="3822976752" sldId="281"/>
            <ac:spMk id="3" creationId="{2771FDAC-E274-F92B-C4F0-25951535C8E2}"/>
          </ac:spMkLst>
        </pc:spChg>
        <pc:spChg chg="mod">
          <ac:chgData name="Vuppalanchi, Vahin" userId="d7273b58-2cef-4237-8f24-900a7cbcc5fd" providerId="ADAL" clId="{BF512546-19B8-0945-863E-9935FF4B4B5D}" dt="2023-10-04T21:29:24.504" v="1143" actId="14100"/>
          <ac:spMkLst>
            <pc:docMk/>
            <pc:sldMk cId="3822976752" sldId="281"/>
            <ac:spMk id="4" creationId="{55A75D37-785B-8F86-3CE0-6323C7A758CF}"/>
          </ac:spMkLst>
        </pc:spChg>
        <pc:spChg chg="add del mod ord">
          <ac:chgData name="Vuppalanchi, Vahin" userId="d7273b58-2cef-4237-8f24-900a7cbcc5fd" providerId="ADAL" clId="{BF512546-19B8-0945-863E-9935FF4B4B5D}" dt="2023-10-04T21:26:34.615" v="1095" actId="478"/>
          <ac:spMkLst>
            <pc:docMk/>
            <pc:sldMk cId="3822976752" sldId="281"/>
            <ac:spMk id="6" creationId="{B5E49054-3FB1-FCA4-B164-87FA6F29B286}"/>
          </ac:spMkLst>
        </pc:spChg>
        <pc:picChg chg="add mod">
          <ac:chgData name="Vuppalanchi, Vahin" userId="d7273b58-2cef-4237-8f24-900a7cbcc5fd" providerId="ADAL" clId="{BF512546-19B8-0945-863E-9935FF4B4B5D}" dt="2023-10-04T20:46:07.700" v="212"/>
          <ac:picMkLst>
            <pc:docMk/>
            <pc:sldMk cId="3822976752" sldId="281"/>
            <ac:picMk id="5" creationId="{885691F7-EDEE-728C-0A49-E25B4B77629F}"/>
          </ac:picMkLst>
        </pc:picChg>
      </pc:sldChg>
      <pc:sldChg chg="modSp mod modClrScheme chgLayout">
        <pc:chgData name="Vuppalanchi, Vahin" userId="d7273b58-2cef-4237-8f24-900a7cbcc5fd" providerId="ADAL" clId="{BF512546-19B8-0945-863E-9935FF4B4B5D}" dt="2023-10-04T21:26:25.948" v="1093" actId="700"/>
        <pc:sldMkLst>
          <pc:docMk/>
          <pc:sldMk cId="971854569" sldId="282"/>
        </pc:sldMkLst>
        <pc:spChg chg="mod ord">
          <ac:chgData name="Vuppalanchi, Vahin" userId="d7273b58-2cef-4237-8f24-900a7cbcc5fd" providerId="ADAL" clId="{BF512546-19B8-0945-863E-9935FF4B4B5D}" dt="2023-10-04T21:26:25.948" v="1093" actId="700"/>
          <ac:spMkLst>
            <pc:docMk/>
            <pc:sldMk cId="971854569" sldId="282"/>
            <ac:spMk id="2" creationId="{66D4E8D1-006F-4DBC-1AFB-03AD335BB3D8}"/>
          </ac:spMkLst>
        </pc:spChg>
        <pc:spChg chg="mod ord">
          <ac:chgData name="Vuppalanchi, Vahin" userId="d7273b58-2cef-4237-8f24-900a7cbcc5fd" providerId="ADAL" clId="{BF512546-19B8-0945-863E-9935FF4B4B5D}" dt="2023-10-04T21:26:25.948" v="1093" actId="700"/>
          <ac:spMkLst>
            <pc:docMk/>
            <pc:sldMk cId="971854569" sldId="282"/>
            <ac:spMk id="3" creationId="{185C0F46-8C60-AE29-B033-449873FFE261}"/>
          </ac:spMkLst>
        </pc:spChg>
      </pc:sldChg>
      <pc:sldChg chg="addSp delSp modSp mod modClrScheme chgLayout">
        <pc:chgData name="Vuppalanchi, Vahin" userId="d7273b58-2cef-4237-8f24-900a7cbcc5fd" providerId="ADAL" clId="{BF512546-19B8-0945-863E-9935FF4B4B5D}" dt="2023-10-04T21:29:59.006" v="1144" actId="700"/>
        <pc:sldMkLst>
          <pc:docMk/>
          <pc:sldMk cId="698952572" sldId="354"/>
        </pc:sldMkLst>
        <pc:spChg chg="mod ord">
          <ac:chgData name="Vuppalanchi, Vahin" userId="d7273b58-2cef-4237-8f24-900a7cbcc5fd" providerId="ADAL" clId="{BF512546-19B8-0945-863E-9935FF4B4B5D}" dt="2023-10-04T21:29:59.006" v="1144" actId="700"/>
          <ac:spMkLst>
            <pc:docMk/>
            <pc:sldMk cId="698952572" sldId="354"/>
            <ac:spMk id="2" creationId="{3AB5A0B3-C2EC-519A-8438-C0AF1F4793C0}"/>
          </ac:spMkLst>
        </pc:spChg>
        <pc:spChg chg="mod">
          <ac:chgData name="Vuppalanchi, Vahin" userId="d7273b58-2cef-4237-8f24-900a7cbcc5fd" providerId="ADAL" clId="{BF512546-19B8-0945-863E-9935FF4B4B5D}" dt="2023-10-04T19:50:51.137" v="72" actId="20577"/>
          <ac:spMkLst>
            <pc:docMk/>
            <pc:sldMk cId="698952572" sldId="354"/>
            <ac:spMk id="3" creationId="{C4E9EA87-DF82-7C4C-8754-AA907C47A36A}"/>
          </ac:spMkLst>
        </pc:spChg>
        <pc:spChg chg="del mod">
          <ac:chgData name="Vuppalanchi, Vahin" userId="d7273b58-2cef-4237-8f24-900a7cbcc5fd" providerId="ADAL" clId="{BF512546-19B8-0945-863E-9935FF4B4B5D}" dt="2023-10-04T20:46:22.976" v="216" actId="478"/>
          <ac:spMkLst>
            <pc:docMk/>
            <pc:sldMk cId="698952572" sldId="354"/>
            <ac:spMk id="4" creationId="{7BD0E2B9-2772-C649-BB59-083B9B158203}"/>
          </ac:spMkLst>
        </pc:spChg>
        <pc:spChg chg="add del mod">
          <ac:chgData name="Vuppalanchi, Vahin" userId="d7273b58-2cef-4237-8f24-900a7cbcc5fd" providerId="ADAL" clId="{BF512546-19B8-0945-863E-9935FF4B4B5D}" dt="2023-10-04T20:46:43.613" v="220" actId="478"/>
          <ac:spMkLst>
            <pc:docMk/>
            <pc:sldMk cId="698952572" sldId="354"/>
            <ac:spMk id="5" creationId="{0F32C463-04A6-9B94-7079-08459C95CA85}"/>
          </ac:spMkLst>
        </pc:spChg>
        <pc:spChg chg="add mod">
          <ac:chgData name="Vuppalanchi, Vahin" userId="d7273b58-2cef-4237-8f24-900a7cbcc5fd" providerId="ADAL" clId="{BF512546-19B8-0945-863E-9935FF4B4B5D}" dt="2023-10-04T20:47:44.636" v="229" actId="1076"/>
          <ac:spMkLst>
            <pc:docMk/>
            <pc:sldMk cId="698952572" sldId="354"/>
            <ac:spMk id="8" creationId="{B183785A-AFDE-3787-34A8-E629493F2986}"/>
          </ac:spMkLst>
        </pc:spChg>
        <pc:graphicFrameChg chg="mod modGraphic">
          <ac:chgData name="Vuppalanchi, Vahin" userId="d7273b58-2cef-4237-8f24-900a7cbcc5fd" providerId="ADAL" clId="{BF512546-19B8-0945-863E-9935FF4B4B5D}" dt="2023-10-04T18:41:56.599" v="58"/>
          <ac:graphicFrameMkLst>
            <pc:docMk/>
            <pc:sldMk cId="698952572" sldId="354"/>
            <ac:graphicFrameMk id="10" creationId="{15A4CF30-60A7-4491-8A6E-5003B7F9A4DC}"/>
          </ac:graphicFrameMkLst>
        </pc:graphicFrameChg>
        <pc:picChg chg="add del mod">
          <ac:chgData name="Vuppalanchi, Vahin" userId="d7273b58-2cef-4237-8f24-900a7cbcc5fd" providerId="ADAL" clId="{BF512546-19B8-0945-863E-9935FF4B4B5D}" dt="2023-10-04T20:46:24.371" v="218" actId="478"/>
          <ac:picMkLst>
            <pc:docMk/>
            <pc:sldMk cId="698952572" sldId="354"/>
            <ac:picMk id="6" creationId="{9F827D03-CAC8-39D3-ECF8-41B1AD455E04}"/>
          </ac:picMkLst>
        </pc:picChg>
        <pc:picChg chg="add mod">
          <ac:chgData name="Vuppalanchi, Vahin" userId="d7273b58-2cef-4237-8f24-900a7cbcc5fd" providerId="ADAL" clId="{BF512546-19B8-0945-863E-9935FF4B4B5D}" dt="2023-10-04T20:46:24.947" v="219"/>
          <ac:picMkLst>
            <pc:docMk/>
            <pc:sldMk cId="698952572" sldId="354"/>
            <ac:picMk id="7" creationId="{EC9FEADA-14CD-A7E5-F74C-3C0645A300E4}"/>
          </ac:picMkLst>
        </pc:picChg>
      </pc:sldChg>
      <pc:sldChg chg="modSp mod">
        <pc:chgData name="Vuppalanchi, Vahin" userId="d7273b58-2cef-4237-8f24-900a7cbcc5fd" providerId="ADAL" clId="{BF512546-19B8-0945-863E-9935FF4B4B5D}" dt="2023-10-04T20:29:31.380" v="178" actId="14100"/>
        <pc:sldMkLst>
          <pc:docMk/>
          <pc:sldMk cId="901904170" sldId="355"/>
        </pc:sldMkLst>
        <pc:spChg chg="mod">
          <ac:chgData name="Vuppalanchi, Vahin" userId="d7273b58-2cef-4237-8f24-900a7cbcc5fd" providerId="ADAL" clId="{BF512546-19B8-0945-863E-9935FF4B4B5D}" dt="2023-10-04T20:28:59.887" v="171" actId="1076"/>
          <ac:spMkLst>
            <pc:docMk/>
            <pc:sldMk cId="901904170" sldId="355"/>
            <ac:spMk id="8" creationId="{C7FD23FA-DE0C-2C77-17CD-FE60C5103489}"/>
          </ac:spMkLst>
        </pc:spChg>
        <pc:spChg chg="mod">
          <ac:chgData name="Vuppalanchi, Vahin" userId="d7273b58-2cef-4237-8f24-900a7cbcc5fd" providerId="ADAL" clId="{BF512546-19B8-0945-863E-9935FF4B4B5D}" dt="2023-10-04T20:28:52.911" v="170" actId="1076"/>
          <ac:spMkLst>
            <pc:docMk/>
            <pc:sldMk cId="901904170" sldId="355"/>
            <ac:spMk id="11" creationId="{04FFC393-6C69-517C-7391-7A63B1329E82}"/>
          </ac:spMkLst>
        </pc:spChg>
        <pc:spChg chg="mod">
          <ac:chgData name="Vuppalanchi, Vahin" userId="d7273b58-2cef-4237-8f24-900a7cbcc5fd" providerId="ADAL" clId="{BF512546-19B8-0945-863E-9935FF4B4B5D}" dt="2023-10-04T20:29:04.385" v="172" actId="1076"/>
          <ac:spMkLst>
            <pc:docMk/>
            <pc:sldMk cId="901904170" sldId="355"/>
            <ac:spMk id="12" creationId="{D931EC9C-D3D5-4E0B-AE2D-40B1B603DEB7}"/>
          </ac:spMkLst>
        </pc:spChg>
        <pc:spChg chg="mod">
          <ac:chgData name="Vuppalanchi, Vahin" userId="d7273b58-2cef-4237-8f24-900a7cbcc5fd" providerId="ADAL" clId="{BF512546-19B8-0945-863E-9935FF4B4B5D}" dt="2023-10-04T20:28:59.887" v="171" actId="1076"/>
          <ac:spMkLst>
            <pc:docMk/>
            <pc:sldMk cId="901904170" sldId="355"/>
            <ac:spMk id="13" creationId="{E5FB7515-BCDC-2407-12BB-366F04AF80B1}"/>
          </ac:spMkLst>
        </pc:spChg>
        <pc:spChg chg="mod">
          <ac:chgData name="Vuppalanchi, Vahin" userId="d7273b58-2cef-4237-8f24-900a7cbcc5fd" providerId="ADAL" clId="{BF512546-19B8-0945-863E-9935FF4B4B5D}" dt="2023-10-04T20:28:52.911" v="170" actId="1076"/>
          <ac:spMkLst>
            <pc:docMk/>
            <pc:sldMk cId="901904170" sldId="355"/>
            <ac:spMk id="14" creationId="{0F5E45BE-8220-66ED-A1B6-42C7B0834BCA}"/>
          </ac:spMkLst>
        </pc:spChg>
        <pc:spChg chg="mod">
          <ac:chgData name="Vuppalanchi, Vahin" userId="d7273b58-2cef-4237-8f24-900a7cbcc5fd" providerId="ADAL" clId="{BF512546-19B8-0945-863E-9935FF4B4B5D}" dt="2023-10-04T20:29:04.385" v="172" actId="1076"/>
          <ac:spMkLst>
            <pc:docMk/>
            <pc:sldMk cId="901904170" sldId="355"/>
            <ac:spMk id="15" creationId="{96A96683-334C-F975-48CB-2EDD7C77419C}"/>
          </ac:spMkLst>
        </pc:spChg>
        <pc:grpChg chg="mod">
          <ac:chgData name="Vuppalanchi, Vahin" userId="d7273b58-2cef-4237-8f24-900a7cbcc5fd" providerId="ADAL" clId="{BF512546-19B8-0945-863E-9935FF4B4B5D}" dt="2023-10-04T20:29:31.380" v="178" actId="14100"/>
          <ac:grpSpMkLst>
            <pc:docMk/>
            <pc:sldMk cId="901904170" sldId="355"/>
            <ac:grpSpMk id="9" creationId="{15C55940-723E-75EA-A089-06A30E5AC633}"/>
          </ac:grpSpMkLst>
        </pc:grpChg>
        <pc:grpChg chg="mod">
          <ac:chgData name="Vuppalanchi, Vahin" userId="d7273b58-2cef-4237-8f24-900a7cbcc5fd" providerId="ADAL" clId="{BF512546-19B8-0945-863E-9935FF4B4B5D}" dt="2023-10-04T20:29:22.699" v="175" actId="1076"/>
          <ac:grpSpMkLst>
            <pc:docMk/>
            <pc:sldMk cId="901904170" sldId="355"/>
            <ac:grpSpMk id="10" creationId="{FC85C99C-5C98-D68E-766C-FD0B953A47E6}"/>
          </ac:grpSpMkLst>
        </pc:grpChg>
        <pc:grpChg chg="mod">
          <ac:chgData name="Vuppalanchi, Vahin" userId="d7273b58-2cef-4237-8f24-900a7cbcc5fd" providerId="ADAL" clId="{BF512546-19B8-0945-863E-9935FF4B4B5D}" dt="2023-10-04T20:29:26.260" v="176" actId="1076"/>
          <ac:grpSpMkLst>
            <pc:docMk/>
            <pc:sldMk cId="901904170" sldId="355"/>
            <ac:grpSpMk id="18" creationId="{5AF9CE7B-D715-41AC-2CFA-55241E31CA6A}"/>
          </ac:grpSpMkLst>
        </pc:grpChg>
      </pc:sldChg>
      <pc:sldChg chg="addSp modSp mod">
        <pc:chgData name="Vuppalanchi, Vahin" userId="d7273b58-2cef-4237-8f24-900a7cbcc5fd" providerId="ADAL" clId="{BF512546-19B8-0945-863E-9935FF4B4B5D}" dt="2023-10-04T21:40:06.345" v="1222" actId="20577"/>
        <pc:sldMkLst>
          <pc:docMk/>
          <pc:sldMk cId="3424204149" sldId="356"/>
        </pc:sldMkLst>
        <pc:spChg chg="mod">
          <ac:chgData name="Vuppalanchi, Vahin" userId="d7273b58-2cef-4237-8f24-900a7cbcc5fd" providerId="ADAL" clId="{BF512546-19B8-0945-863E-9935FF4B4B5D}" dt="2023-10-04T21:34:43.381" v="1178" actId="14100"/>
          <ac:spMkLst>
            <pc:docMk/>
            <pc:sldMk cId="3424204149" sldId="356"/>
            <ac:spMk id="4" creationId="{6F13FAB6-E935-4873-E8AA-D9FE4553C386}"/>
          </ac:spMkLst>
        </pc:spChg>
        <pc:spChg chg="mod">
          <ac:chgData name="Vuppalanchi, Vahin" userId="d7273b58-2cef-4237-8f24-900a7cbcc5fd" providerId="ADAL" clId="{BF512546-19B8-0945-863E-9935FF4B4B5D}" dt="2023-10-04T20:33:16.963" v="193" actId="2711"/>
          <ac:spMkLst>
            <pc:docMk/>
            <pc:sldMk cId="3424204149" sldId="356"/>
            <ac:spMk id="11" creationId="{D50979CB-E569-DD43-0CB8-1BF455B3FFDD}"/>
          </ac:spMkLst>
        </pc:spChg>
        <pc:spChg chg="mod">
          <ac:chgData name="Vuppalanchi, Vahin" userId="d7273b58-2cef-4237-8f24-900a7cbcc5fd" providerId="ADAL" clId="{BF512546-19B8-0945-863E-9935FF4B4B5D}" dt="2023-10-04T21:04:34.728" v="436" actId="313"/>
          <ac:spMkLst>
            <pc:docMk/>
            <pc:sldMk cId="3424204149" sldId="356"/>
            <ac:spMk id="12" creationId="{A4162B00-1F5C-71F4-5636-CA2C407B3A3F}"/>
          </ac:spMkLst>
        </pc:spChg>
        <pc:spChg chg="mod">
          <ac:chgData name="Vuppalanchi, Vahin" userId="d7273b58-2cef-4237-8f24-900a7cbcc5fd" providerId="ADAL" clId="{BF512546-19B8-0945-863E-9935FF4B4B5D}" dt="2023-10-04T20:33:20.751" v="194" actId="2711"/>
          <ac:spMkLst>
            <pc:docMk/>
            <pc:sldMk cId="3424204149" sldId="356"/>
            <ac:spMk id="14" creationId="{69A8F1AB-15C6-5012-BEA6-65AD230FB5C8}"/>
          </ac:spMkLst>
        </pc:spChg>
        <pc:spChg chg="mod">
          <ac:chgData name="Vuppalanchi, Vahin" userId="d7273b58-2cef-4237-8f24-900a7cbcc5fd" providerId="ADAL" clId="{BF512546-19B8-0945-863E-9935FF4B4B5D}" dt="2023-10-04T20:33:13.598" v="192" actId="2711"/>
          <ac:spMkLst>
            <pc:docMk/>
            <pc:sldMk cId="3424204149" sldId="356"/>
            <ac:spMk id="19" creationId="{A7A8DC55-DCD6-F463-9E63-CE8F33C6CC31}"/>
          </ac:spMkLst>
        </pc:spChg>
        <pc:spChg chg="mod">
          <ac:chgData name="Vuppalanchi, Vahin" userId="d7273b58-2cef-4237-8f24-900a7cbcc5fd" providerId="ADAL" clId="{BF512546-19B8-0945-863E-9935FF4B4B5D}" dt="2023-10-04T20:33:27.053" v="196" actId="2711"/>
          <ac:spMkLst>
            <pc:docMk/>
            <pc:sldMk cId="3424204149" sldId="356"/>
            <ac:spMk id="23" creationId="{AFD0AFED-2590-36BD-4703-4A8756B81D43}"/>
          </ac:spMkLst>
        </pc:spChg>
        <pc:spChg chg="mod">
          <ac:chgData name="Vuppalanchi, Vahin" userId="d7273b58-2cef-4237-8f24-900a7cbcc5fd" providerId="ADAL" clId="{BF512546-19B8-0945-863E-9935FF4B4B5D}" dt="2023-10-04T21:37:58.204" v="1202" actId="207"/>
          <ac:spMkLst>
            <pc:docMk/>
            <pc:sldMk cId="3424204149" sldId="356"/>
            <ac:spMk id="25" creationId="{8868ADF8-8CD0-2031-0049-808E47DA4169}"/>
          </ac:spMkLst>
        </pc:spChg>
        <pc:spChg chg="mod">
          <ac:chgData name="Vuppalanchi, Vahin" userId="d7273b58-2cef-4237-8f24-900a7cbcc5fd" providerId="ADAL" clId="{BF512546-19B8-0945-863E-9935FF4B4B5D}" dt="2023-10-04T21:30:12.429" v="1145" actId="1076"/>
          <ac:spMkLst>
            <pc:docMk/>
            <pc:sldMk cId="3424204149" sldId="356"/>
            <ac:spMk id="28" creationId="{9B57EAAB-F488-650A-01B0-B785F88C36FB}"/>
          </ac:spMkLst>
        </pc:spChg>
        <pc:spChg chg="mod">
          <ac:chgData name="Vuppalanchi, Vahin" userId="d7273b58-2cef-4237-8f24-900a7cbcc5fd" providerId="ADAL" clId="{BF512546-19B8-0945-863E-9935FF4B4B5D}" dt="2023-10-04T21:40:06.345" v="1222" actId="20577"/>
          <ac:spMkLst>
            <pc:docMk/>
            <pc:sldMk cId="3424204149" sldId="356"/>
            <ac:spMk id="29" creationId="{AFFDCCDC-5985-CB05-68C1-42402C2BE8B5}"/>
          </ac:spMkLst>
        </pc:spChg>
        <pc:picChg chg="add mod">
          <ac:chgData name="Vuppalanchi, Vahin" userId="d7273b58-2cef-4237-8f24-900a7cbcc5fd" providerId="ADAL" clId="{BF512546-19B8-0945-863E-9935FF4B4B5D}" dt="2023-10-04T20:45:50.369" v="207"/>
          <ac:picMkLst>
            <pc:docMk/>
            <pc:sldMk cId="3424204149" sldId="356"/>
            <ac:picMk id="27" creationId="{966E3A14-1A8A-059C-9089-4457088A2427}"/>
          </ac:picMkLst>
        </pc:picChg>
      </pc:sldChg>
      <pc:sldChg chg="modSp new del mod">
        <pc:chgData name="Vuppalanchi, Vahin" userId="d7273b58-2cef-4237-8f24-900a7cbcc5fd" providerId="ADAL" clId="{BF512546-19B8-0945-863E-9935FF4B4B5D}" dt="2023-10-04T21:24:24.400" v="1085" actId="2696"/>
        <pc:sldMkLst>
          <pc:docMk/>
          <pc:sldMk cId="226039980" sldId="357"/>
        </pc:sldMkLst>
        <pc:spChg chg="mod">
          <ac:chgData name="Vuppalanchi, Vahin" userId="d7273b58-2cef-4237-8f24-900a7cbcc5fd" providerId="ADAL" clId="{BF512546-19B8-0945-863E-9935FF4B4B5D}" dt="2023-10-04T20:51:22.403" v="379" actId="20577"/>
          <ac:spMkLst>
            <pc:docMk/>
            <pc:sldMk cId="226039980" sldId="357"/>
            <ac:spMk id="2" creationId="{D6319BFD-D01F-85A3-FB5F-95A44787D1E7}"/>
          </ac:spMkLst>
        </pc:spChg>
      </pc:sldChg>
      <pc:sldChg chg="modSp mod">
        <pc:chgData name="Vuppalanchi, Vahin" userId="d7273b58-2cef-4237-8f24-900a7cbcc5fd" providerId="ADAL" clId="{BF512546-19B8-0945-863E-9935FF4B4B5D}" dt="2023-10-05T21:18:49.787" v="1533" actId="20577"/>
        <pc:sldMkLst>
          <pc:docMk/>
          <pc:sldMk cId="838322712" sldId="360"/>
        </pc:sldMkLst>
        <pc:spChg chg="mod">
          <ac:chgData name="Vuppalanchi, Vahin" userId="d7273b58-2cef-4237-8f24-900a7cbcc5fd" providerId="ADAL" clId="{BF512546-19B8-0945-863E-9935FF4B4B5D}" dt="2023-10-05T21:18:49.787" v="1533" actId="20577"/>
          <ac:spMkLst>
            <pc:docMk/>
            <pc:sldMk cId="838322712" sldId="360"/>
            <ac:spMk id="2" creationId="{2C095111-8B6D-C57E-725F-50E26ACB5FEF}"/>
          </ac:spMkLst>
        </pc:spChg>
        <pc:spChg chg="mod">
          <ac:chgData name="Vuppalanchi, Vahin" userId="d7273b58-2cef-4237-8f24-900a7cbcc5fd" providerId="ADAL" clId="{BF512546-19B8-0945-863E-9935FF4B4B5D}" dt="2023-10-05T21:05:37.127" v="1522" actId="20577"/>
          <ac:spMkLst>
            <pc:docMk/>
            <pc:sldMk cId="838322712" sldId="360"/>
            <ac:spMk id="6" creationId="{7262A29E-575C-EFB6-66DE-2E62677B1969}"/>
          </ac:spMkLst>
        </pc:spChg>
        <pc:spChg chg="mod">
          <ac:chgData name="Vuppalanchi, Vahin" userId="d7273b58-2cef-4237-8f24-900a7cbcc5fd" providerId="ADAL" clId="{BF512546-19B8-0945-863E-9935FF4B4B5D}" dt="2023-10-05T21:05:39.157" v="1523" actId="20577"/>
          <ac:spMkLst>
            <pc:docMk/>
            <pc:sldMk cId="838322712" sldId="360"/>
            <ac:spMk id="7" creationId="{0C7517FF-8516-1F2B-FEC0-ABE358F06C65}"/>
          </ac:spMkLst>
        </pc:spChg>
        <pc:spChg chg="mod">
          <ac:chgData name="Vuppalanchi, Vahin" userId="d7273b58-2cef-4237-8f24-900a7cbcc5fd" providerId="ADAL" clId="{BF512546-19B8-0945-863E-9935FF4B4B5D}" dt="2023-10-05T21:05:35.066" v="1521" actId="14100"/>
          <ac:spMkLst>
            <pc:docMk/>
            <pc:sldMk cId="838322712" sldId="360"/>
            <ac:spMk id="10" creationId="{07BABF93-9240-C658-7068-1FA593476B57}"/>
          </ac:spMkLst>
        </pc:spChg>
      </pc:sldChg>
      <pc:sldMasterChg chg="delSp mod">
        <pc:chgData name="Vuppalanchi, Vahin" userId="d7273b58-2cef-4237-8f24-900a7cbcc5fd" providerId="ADAL" clId="{BF512546-19B8-0945-863E-9935FF4B4B5D}" dt="2023-10-04T18:25:50.262" v="2" actId="478"/>
        <pc:sldMasterMkLst>
          <pc:docMk/>
          <pc:sldMasterMk cId="2390565539" sldId="2147483648"/>
        </pc:sldMasterMkLst>
        <pc:cxnChg chg="del">
          <ac:chgData name="Vuppalanchi, Vahin" userId="d7273b58-2cef-4237-8f24-900a7cbcc5fd" providerId="ADAL" clId="{BF512546-19B8-0945-863E-9935FF4B4B5D}" dt="2023-10-04T18:25:50.262" v="2" actId="478"/>
          <ac:cxnSpMkLst>
            <pc:docMk/>
            <pc:sldMasterMk cId="2390565539" sldId="2147483648"/>
            <ac:cxnSpMk id="17" creationId="{DF158016-602C-B780-BF8C-237B8EDE1401}"/>
          </ac:cxnSpMkLst>
        </pc:cxnChg>
      </pc:sldMasterChg>
    </pc:docChg>
  </pc:docChgLst>
  <pc:docChgLst>
    <pc:chgData name="Vuppalanchi, Vahin" userId="d7273b58-2cef-4237-8f24-900a7cbcc5fd" providerId="ADAL" clId="{25279FEC-00C2-459D-A8DC-CD33ECEA8659}"/>
    <pc:docChg chg="undo custSel modSld">
      <pc:chgData name="Vuppalanchi, Vahin" userId="d7273b58-2cef-4237-8f24-900a7cbcc5fd" providerId="ADAL" clId="{25279FEC-00C2-459D-A8DC-CD33ECEA8659}" dt="2023-10-05T12:08:06.413" v="1973" actId="20577"/>
      <pc:docMkLst>
        <pc:docMk/>
      </pc:docMkLst>
      <pc:sldChg chg="modSp mod">
        <pc:chgData name="Vuppalanchi, Vahin" userId="d7273b58-2cef-4237-8f24-900a7cbcc5fd" providerId="ADAL" clId="{25279FEC-00C2-459D-A8DC-CD33ECEA8659}" dt="2023-10-05T11:36:11.050" v="516" actId="313"/>
        <pc:sldMkLst>
          <pc:docMk/>
          <pc:sldMk cId="63455550" sldId="260"/>
        </pc:sldMkLst>
        <pc:spChg chg="mod">
          <ac:chgData name="Vuppalanchi, Vahin" userId="d7273b58-2cef-4237-8f24-900a7cbcc5fd" providerId="ADAL" clId="{25279FEC-00C2-459D-A8DC-CD33ECEA8659}" dt="2023-10-05T11:36:11.050" v="516" actId="313"/>
          <ac:spMkLst>
            <pc:docMk/>
            <pc:sldMk cId="63455550" sldId="260"/>
            <ac:spMk id="21" creationId="{73969733-396D-1DCE-2B2B-E26DC11E5B3C}"/>
          </ac:spMkLst>
        </pc:spChg>
        <pc:graphicFrameChg chg="mod">
          <ac:chgData name="Vuppalanchi, Vahin" userId="d7273b58-2cef-4237-8f24-900a7cbcc5fd" providerId="ADAL" clId="{25279FEC-00C2-459D-A8DC-CD33ECEA8659}" dt="2023-10-05T11:36:04.880" v="514" actId="1035"/>
          <ac:graphicFrameMkLst>
            <pc:docMk/>
            <pc:sldMk cId="63455550" sldId="260"/>
            <ac:graphicFrameMk id="22" creationId="{21DBEB4B-D13C-E3A2-D6B8-EFB7AC3D0E7A}"/>
          </ac:graphicFrameMkLst>
        </pc:graphicFrameChg>
      </pc:sldChg>
      <pc:sldChg chg="addSp delSp modSp mod">
        <pc:chgData name="Vuppalanchi, Vahin" userId="d7273b58-2cef-4237-8f24-900a7cbcc5fd" providerId="ADAL" clId="{25279FEC-00C2-459D-A8DC-CD33ECEA8659}" dt="2023-10-05T12:08:06.413" v="1973" actId="20577"/>
        <pc:sldMkLst>
          <pc:docMk/>
          <pc:sldMk cId="3260502031" sldId="262"/>
        </pc:sldMkLst>
        <pc:spChg chg="mod">
          <ac:chgData name="Vuppalanchi, Vahin" userId="d7273b58-2cef-4237-8f24-900a7cbcc5fd" providerId="ADAL" clId="{25279FEC-00C2-459D-A8DC-CD33ECEA8659}" dt="2023-10-05T11:54:23.085" v="1396" actId="20577"/>
          <ac:spMkLst>
            <pc:docMk/>
            <pc:sldMk cId="3260502031" sldId="262"/>
            <ac:spMk id="2" creationId="{EA4AB654-2B91-0BF6-9EA7-BCDCD4D2D8E7}"/>
          </ac:spMkLst>
        </pc:spChg>
        <pc:spChg chg="add del mod">
          <ac:chgData name="Vuppalanchi, Vahin" userId="d7273b58-2cef-4237-8f24-900a7cbcc5fd" providerId="ADAL" clId="{25279FEC-00C2-459D-A8DC-CD33ECEA8659}" dt="2023-10-05T12:03:25.726" v="1608" actId="478"/>
          <ac:spMkLst>
            <pc:docMk/>
            <pc:sldMk cId="3260502031" sldId="262"/>
            <ac:spMk id="5" creationId="{2F04B144-E99B-3061-49C4-A243FB690D29}"/>
          </ac:spMkLst>
        </pc:spChg>
        <pc:spChg chg="add del mod">
          <ac:chgData name="Vuppalanchi, Vahin" userId="d7273b58-2cef-4237-8f24-900a7cbcc5fd" providerId="ADAL" clId="{25279FEC-00C2-459D-A8DC-CD33ECEA8659}" dt="2023-10-05T12:02:58.556" v="1600" actId="478"/>
          <ac:spMkLst>
            <pc:docMk/>
            <pc:sldMk cId="3260502031" sldId="262"/>
            <ac:spMk id="6" creationId="{FA4AB6DE-06C8-EDD2-3492-AFCEF811F330}"/>
          </ac:spMkLst>
        </pc:spChg>
        <pc:spChg chg="add del mod">
          <ac:chgData name="Vuppalanchi, Vahin" userId="d7273b58-2cef-4237-8f24-900a7cbcc5fd" providerId="ADAL" clId="{25279FEC-00C2-459D-A8DC-CD33ECEA8659}" dt="2023-10-05T12:02:37.756" v="1580" actId="478"/>
          <ac:spMkLst>
            <pc:docMk/>
            <pc:sldMk cId="3260502031" sldId="262"/>
            <ac:spMk id="7" creationId="{528A0D3E-2C95-0860-484B-86CF21DB4B5E}"/>
          </ac:spMkLst>
        </pc:spChg>
        <pc:spChg chg="mod">
          <ac:chgData name="Vuppalanchi, Vahin" userId="d7273b58-2cef-4237-8f24-900a7cbcc5fd" providerId="ADAL" clId="{25279FEC-00C2-459D-A8DC-CD33ECEA8659}" dt="2023-10-05T12:03:53.260" v="1646" actId="1076"/>
          <ac:spMkLst>
            <pc:docMk/>
            <pc:sldMk cId="3260502031" sldId="262"/>
            <ac:spMk id="9" creationId="{0713E9A2-E5F6-CD61-6143-A308013DE018}"/>
          </ac:spMkLst>
        </pc:spChg>
        <pc:spChg chg="mod">
          <ac:chgData name="Vuppalanchi, Vahin" userId="d7273b58-2cef-4237-8f24-900a7cbcc5fd" providerId="ADAL" clId="{25279FEC-00C2-459D-A8DC-CD33ECEA8659}" dt="2023-10-05T12:03:51.797" v="1645" actId="1076"/>
          <ac:spMkLst>
            <pc:docMk/>
            <pc:sldMk cId="3260502031" sldId="262"/>
            <ac:spMk id="10" creationId="{EAA24EA0-1853-574C-E2A8-6134E38F3AC2}"/>
          </ac:spMkLst>
        </pc:spChg>
        <pc:spChg chg="mod">
          <ac:chgData name="Vuppalanchi, Vahin" userId="d7273b58-2cef-4237-8f24-900a7cbcc5fd" providerId="ADAL" clId="{25279FEC-00C2-459D-A8DC-CD33ECEA8659}" dt="2023-10-05T12:03:10.063" v="1603"/>
          <ac:spMkLst>
            <pc:docMk/>
            <pc:sldMk cId="3260502031" sldId="262"/>
            <ac:spMk id="12" creationId="{CC90EE73-4793-EF34-1145-3BDB00E9A31A}"/>
          </ac:spMkLst>
        </pc:spChg>
        <pc:spChg chg="mod">
          <ac:chgData name="Vuppalanchi, Vahin" userId="d7273b58-2cef-4237-8f24-900a7cbcc5fd" providerId="ADAL" clId="{25279FEC-00C2-459D-A8DC-CD33ECEA8659}" dt="2023-10-05T12:03:10.063" v="1603"/>
          <ac:spMkLst>
            <pc:docMk/>
            <pc:sldMk cId="3260502031" sldId="262"/>
            <ac:spMk id="13" creationId="{4B779317-8070-7B40-7F3E-F02E0DC9EEFA}"/>
          </ac:spMkLst>
        </pc:spChg>
        <pc:spChg chg="mod">
          <ac:chgData name="Vuppalanchi, Vahin" userId="d7273b58-2cef-4237-8f24-900a7cbcc5fd" providerId="ADAL" clId="{25279FEC-00C2-459D-A8DC-CD33ECEA8659}" dt="2023-10-05T12:03:57.316" v="1647" actId="1076"/>
          <ac:spMkLst>
            <pc:docMk/>
            <pc:sldMk cId="3260502031" sldId="262"/>
            <ac:spMk id="15" creationId="{CBD213B8-66A2-A45E-8595-5EFA19EBB5BA}"/>
          </ac:spMkLst>
        </pc:spChg>
        <pc:spChg chg="mod">
          <ac:chgData name="Vuppalanchi, Vahin" userId="d7273b58-2cef-4237-8f24-900a7cbcc5fd" providerId="ADAL" clId="{25279FEC-00C2-459D-A8DC-CD33ECEA8659}" dt="2023-10-05T12:06:39.646" v="1911" actId="20577"/>
          <ac:spMkLst>
            <pc:docMk/>
            <pc:sldMk cId="3260502031" sldId="262"/>
            <ac:spMk id="16" creationId="{04B6D6F0-2494-9BA2-04AE-0CAB4262554C}"/>
          </ac:spMkLst>
        </pc:spChg>
        <pc:spChg chg="add mod">
          <ac:chgData name="Vuppalanchi, Vahin" userId="d7273b58-2cef-4237-8f24-900a7cbcc5fd" providerId="ADAL" clId="{25279FEC-00C2-459D-A8DC-CD33ECEA8659}" dt="2023-10-05T12:08:06.413" v="1973" actId="20577"/>
          <ac:spMkLst>
            <pc:docMk/>
            <pc:sldMk cId="3260502031" sldId="262"/>
            <ac:spMk id="17" creationId="{F7113318-7EBB-3977-CC0A-127B1F47630D}"/>
          </ac:spMkLst>
        </pc:spChg>
        <pc:grpChg chg="add mod">
          <ac:chgData name="Vuppalanchi, Vahin" userId="d7273b58-2cef-4237-8f24-900a7cbcc5fd" providerId="ADAL" clId="{25279FEC-00C2-459D-A8DC-CD33ECEA8659}" dt="2023-10-05T12:03:06.525" v="1602" actId="1076"/>
          <ac:grpSpMkLst>
            <pc:docMk/>
            <pc:sldMk cId="3260502031" sldId="262"/>
            <ac:grpSpMk id="8" creationId="{6254EEB1-71B0-82ED-97E5-C65CB9C6F05F}"/>
          </ac:grpSpMkLst>
        </pc:grpChg>
        <pc:grpChg chg="add del mod">
          <ac:chgData name="Vuppalanchi, Vahin" userId="d7273b58-2cef-4237-8f24-900a7cbcc5fd" providerId="ADAL" clId="{25279FEC-00C2-459D-A8DC-CD33ECEA8659}" dt="2023-10-05T12:03:44.125" v="1643" actId="478"/>
          <ac:grpSpMkLst>
            <pc:docMk/>
            <pc:sldMk cId="3260502031" sldId="262"/>
            <ac:grpSpMk id="11" creationId="{A1C043AC-E5B2-AFEC-CDAA-85FDDA2C3014}"/>
          </ac:grpSpMkLst>
        </pc:grpChg>
        <pc:grpChg chg="add mod">
          <ac:chgData name="Vuppalanchi, Vahin" userId="d7273b58-2cef-4237-8f24-900a7cbcc5fd" providerId="ADAL" clId="{25279FEC-00C2-459D-A8DC-CD33ECEA8659}" dt="2023-10-05T12:03:28.180" v="1609" actId="1076"/>
          <ac:grpSpMkLst>
            <pc:docMk/>
            <pc:sldMk cId="3260502031" sldId="262"/>
            <ac:grpSpMk id="14" creationId="{2A28E96E-1F15-327C-A7E0-88898740DC8B}"/>
          </ac:grpSpMkLst>
        </pc:grpChg>
      </pc:sldChg>
      <pc:sldChg chg="addSp delSp modSp mod">
        <pc:chgData name="Vuppalanchi, Vahin" userId="d7273b58-2cef-4237-8f24-900a7cbcc5fd" providerId="ADAL" clId="{25279FEC-00C2-459D-A8DC-CD33ECEA8659}" dt="2023-10-05T11:51:03.305" v="1198" actId="14826"/>
        <pc:sldMkLst>
          <pc:docMk/>
          <pc:sldMk cId="3143131395" sldId="272"/>
        </pc:sldMkLst>
        <pc:spChg chg="del mod">
          <ac:chgData name="Vuppalanchi, Vahin" userId="d7273b58-2cef-4237-8f24-900a7cbcc5fd" providerId="ADAL" clId="{25279FEC-00C2-459D-A8DC-CD33ECEA8659}" dt="2023-10-05T11:32:43.325" v="231" actId="478"/>
          <ac:spMkLst>
            <pc:docMk/>
            <pc:sldMk cId="3143131395" sldId="272"/>
            <ac:spMk id="7" creationId="{661BB8E9-F550-619D-CB81-835CC30BB1A3}"/>
          </ac:spMkLst>
        </pc:spChg>
        <pc:spChg chg="del">
          <ac:chgData name="Vuppalanchi, Vahin" userId="d7273b58-2cef-4237-8f24-900a7cbcc5fd" providerId="ADAL" clId="{25279FEC-00C2-459D-A8DC-CD33ECEA8659}" dt="2023-10-05T11:28:29.614" v="1" actId="478"/>
          <ac:spMkLst>
            <pc:docMk/>
            <pc:sldMk cId="3143131395" sldId="272"/>
            <ac:spMk id="8" creationId="{5AAB71DA-610E-7448-AE08-D834E1E5F4D5}"/>
          </ac:spMkLst>
        </pc:spChg>
        <pc:spChg chg="del">
          <ac:chgData name="Vuppalanchi, Vahin" userId="d7273b58-2cef-4237-8f24-900a7cbcc5fd" providerId="ADAL" clId="{25279FEC-00C2-459D-A8DC-CD33ECEA8659}" dt="2023-10-05T11:28:30.888" v="3" actId="478"/>
          <ac:spMkLst>
            <pc:docMk/>
            <pc:sldMk cId="3143131395" sldId="272"/>
            <ac:spMk id="9" creationId="{E4D447E3-2424-657F-5772-EE9D90BEFA4D}"/>
          </ac:spMkLst>
        </pc:spChg>
        <pc:spChg chg="del">
          <ac:chgData name="Vuppalanchi, Vahin" userId="d7273b58-2cef-4237-8f24-900a7cbcc5fd" providerId="ADAL" clId="{25279FEC-00C2-459D-A8DC-CD33ECEA8659}" dt="2023-10-05T11:28:30.248" v="2" actId="478"/>
          <ac:spMkLst>
            <pc:docMk/>
            <pc:sldMk cId="3143131395" sldId="272"/>
            <ac:spMk id="10" creationId="{E96148EC-04E1-3D3F-DF54-BFC6D8CAA955}"/>
          </ac:spMkLst>
        </pc:spChg>
        <pc:spChg chg="del mod topLvl">
          <ac:chgData name="Vuppalanchi, Vahin" userId="d7273b58-2cef-4237-8f24-900a7cbcc5fd" providerId="ADAL" clId="{25279FEC-00C2-459D-A8DC-CD33ECEA8659}" dt="2023-10-05T11:32:43.325" v="231" actId="478"/>
          <ac:spMkLst>
            <pc:docMk/>
            <pc:sldMk cId="3143131395" sldId="272"/>
            <ac:spMk id="11" creationId="{71F1E73E-EDA3-1A7A-DFD7-4935F9EDDC61}"/>
          </ac:spMkLst>
        </pc:spChg>
        <pc:spChg chg="mod">
          <ac:chgData name="Vuppalanchi, Vahin" userId="d7273b58-2cef-4237-8f24-900a7cbcc5fd" providerId="ADAL" clId="{25279FEC-00C2-459D-A8DC-CD33ECEA8659}" dt="2023-10-05T11:48:51.104" v="1195" actId="14826"/>
          <ac:spMkLst>
            <pc:docMk/>
            <pc:sldMk cId="3143131395" sldId="272"/>
            <ac:spMk id="14" creationId="{E710926A-52ED-996B-C328-A9B23B7B474E}"/>
          </ac:spMkLst>
        </pc:spChg>
        <pc:spChg chg="mod">
          <ac:chgData name="Vuppalanchi, Vahin" userId="d7273b58-2cef-4237-8f24-900a7cbcc5fd" providerId="ADAL" clId="{25279FEC-00C2-459D-A8DC-CD33ECEA8659}" dt="2023-10-05T11:48:51.104" v="1195" actId="14826"/>
          <ac:spMkLst>
            <pc:docMk/>
            <pc:sldMk cId="3143131395" sldId="272"/>
            <ac:spMk id="15" creationId="{BF9E5660-1765-2138-8501-19D13F3ED375}"/>
          </ac:spMkLst>
        </pc:spChg>
        <pc:spChg chg="mod">
          <ac:chgData name="Vuppalanchi, Vahin" userId="d7273b58-2cef-4237-8f24-900a7cbcc5fd" providerId="ADAL" clId="{25279FEC-00C2-459D-A8DC-CD33ECEA8659}" dt="2023-10-05T11:48:51.104" v="1195" actId="14826"/>
          <ac:spMkLst>
            <pc:docMk/>
            <pc:sldMk cId="3143131395" sldId="272"/>
            <ac:spMk id="16" creationId="{11BE3232-1A5A-AB6D-94A7-AB1E5CEEAC5F}"/>
          </ac:spMkLst>
        </pc:spChg>
        <pc:spChg chg="mod">
          <ac:chgData name="Vuppalanchi, Vahin" userId="d7273b58-2cef-4237-8f24-900a7cbcc5fd" providerId="ADAL" clId="{25279FEC-00C2-459D-A8DC-CD33ECEA8659}" dt="2023-10-05T11:48:51.104" v="1195" actId="14826"/>
          <ac:spMkLst>
            <pc:docMk/>
            <pc:sldMk cId="3143131395" sldId="272"/>
            <ac:spMk id="17" creationId="{EEEAE45B-68BA-C849-491C-01FB400F65E3}"/>
          </ac:spMkLst>
        </pc:spChg>
        <pc:spChg chg="mod">
          <ac:chgData name="Vuppalanchi, Vahin" userId="d7273b58-2cef-4237-8f24-900a7cbcc5fd" providerId="ADAL" clId="{25279FEC-00C2-459D-A8DC-CD33ECEA8659}" dt="2023-10-05T11:48:51.104" v="1195" actId="14826"/>
          <ac:spMkLst>
            <pc:docMk/>
            <pc:sldMk cId="3143131395" sldId="272"/>
            <ac:spMk id="19" creationId="{31D08B78-25A7-3A79-A106-CCB7829CC194}"/>
          </ac:spMkLst>
        </pc:spChg>
        <pc:spChg chg="mod">
          <ac:chgData name="Vuppalanchi, Vahin" userId="d7273b58-2cef-4237-8f24-900a7cbcc5fd" providerId="ADAL" clId="{25279FEC-00C2-459D-A8DC-CD33ECEA8659}" dt="2023-10-05T11:48:51.104" v="1195" actId="14826"/>
          <ac:spMkLst>
            <pc:docMk/>
            <pc:sldMk cId="3143131395" sldId="272"/>
            <ac:spMk id="21" creationId="{1BC628CE-A1F3-A9EC-8A32-EE97A9FEE65C}"/>
          </ac:spMkLst>
        </pc:spChg>
        <pc:spChg chg="del mod">
          <ac:chgData name="Vuppalanchi, Vahin" userId="d7273b58-2cef-4237-8f24-900a7cbcc5fd" providerId="ADAL" clId="{25279FEC-00C2-459D-A8DC-CD33ECEA8659}" dt="2023-10-05T11:32:48.443" v="232" actId="478"/>
          <ac:spMkLst>
            <pc:docMk/>
            <pc:sldMk cId="3143131395" sldId="272"/>
            <ac:spMk id="25" creationId="{AA583B73-0C4B-7D66-6C23-DA9C66126339}"/>
          </ac:spMkLst>
        </pc:spChg>
        <pc:spChg chg="del mod topLvl">
          <ac:chgData name="Vuppalanchi, Vahin" userId="d7273b58-2cef-4237-8f24-900a7cbcc5fd" providerId="ADAL" clId="{25279FEC-00C2-459D-A8DC-CD33ECEA8659}" dt="2023-10-05T11:32:48.443" v="232" actId="478"/>
          <ac:spMkLst>
            <pc:docMk/>
            <pc:sldMk cId="3143131395" sldId="272"/>
            <ac:spMk id="26" creationId="{70AF01A8-7C68-27B5-58A2-A834E0133E27}"/>
          </ac:spMkLst>
        </pc:spChg>
        <pc:spChg chg="mod">
          <ac:chgData name="Vuppalanchi, Vahin" userId="d7273b58-2cef-4237-8f24-900a7cbcc5fd" providerId="ADAL" clId="{25279FEC-00C2-459D-A8DC-CD33ECEA8659}" dt="2023-10-05T11:49:05.453" v="1196" actId="14826"/>
          <ac:spMkLst>
            <pc:docMk/>
            <pc:sldMk cId="3143131395" sldId="272"/>
            <ac:spMk id="27" creationId="{613822E3-AFE9-F416-9EBB-C94AC6D30C65}"/>
          </ac:spMkLst>
        </pc:spChg>
        <pc:spChg chg="mod">
          <ac:chgData name="Vuppalanchi, Vahin" userId="d7273b58-2cef-4237-8f24-900a7cbcc5fd" providerId="ADAL" clId="{25279FEC-00C2-459D-A8DC-CD33ECEA8659}" dt="2023-10-05T11:49:05.453" v="1196" actId="14826"/>
          <ac:spMkLst>
            <pc:docMk/>
            <pc:sldMk cId="3143131395" sldId="272"/>
            <ac:spMk id="28" creationId="{D4E06093-DB6F-0FAF-6618-AF1918D52DB2}"/>
          </ac:spMkLst>
        </pc:spChg>
        <pc:spChg chg="mod">
          <ac:chgData name="Vuppalanchi, Vahin" userId="d7273b58-2cef-4237-8f24-900a7cbcc5fd" providerId="ADAL" clId="{25279FEC-00C2-459D-A8DC-CD33ECEA8659}" dt="2023-10-05T11:49:05.453" v="1196" actId="14826"/>
          <ac:spMkLst>
            <pc:docMk/>
            <pc:sldMk cId="3143131395" sldId="272"/>
            <ac:spMk id="29" creationId="{6A07AA67-C811-FAD9-F877-F351AB12BA85}"/>
          </ac:spMkLst>
        </pc:spChg>
        <pc:spChg chg="mod">
          <ac:chgData name="Vuppalanchi, Vahin" userId="d7273b58-2cef-4237-8f24-900a7cbcc5fd" providerId="ADAL" clId="{25279FEC-00C2-459D-A8DC-CD33ECEA8659}" dt="2023-10-05T11:49:05.453" v="1196" actId="14826"/>
          <ac:spMkLst>
            <pc:docMk/>
            <pc:sldMk cId="3143131395" sldId="272"/>
            <ac:spMk id="30" creationId="{0EA0FC9F-A3FE-8900-0E94-01174119F175}"/>
          </ac:spMkLst>
        </pc:spChg>
        <pc:spChg chg="mod">
          <ac:chgData name="Vuppalanchi, Vahin" userId="d7273b58-2cef-4237-8f24-900a7cbcc5fd" providerId="ADAL" clId="{25279FEC-00C2-459D-A8DC-CD33ECEA8659}" dt="2023-10-05T11:49:05.453" v="1196" actId="14826"/>
          <ac:spMkLst>
            <pc:docMk/>
            <pc:sldMk cId="3143131395" sldId="272"/>
            <ac:spMk id="32" creationId="{42017D67-4A40-6FF6-3F14-ABE56F0997C8}"/>
          </ac:spMkLst>
        </pc:spChg>
        <pc:spChg chg="mod">
          <ac:chgData name="Vuppalanchi, Vahin" userId="d7273b58-2cef-4237-8f24-900a7cbcc5fd" providerId="ADAL" clId="{25279FEC-00C2-459D-A8DC-CD33ECEA8659}" dt="2023-10-05T11:49:05.453" v="1196" actId="14826"/>
          <ac:spMkLst>
            <pc:docMk/>
            <pc:sldMk cId="3143131395" sldId="272"/>
            <ac:spMk id="34" creationId="{61681CCA-9207-E0E4-9C49-712A288AFF72}"/>
          </ac:spMkLst>
        </pc:spChg>
        <pc:spChg chg="del mod">
          <ac:chgData name="Vuppalanchi, Vahin" userId="d7273b58-2cef-4237-8f24-900a7cbcc5fd" providerId="ADAL" clId="{25279FEC-00C2-459D-A8DC-CD33ECEA8659}" dt="2023-10-05T11:32:51.659" v="233" actId="478"/>
          <ac:spMkLst>
            <pc:docMk/>
            <pc:sldMk cId="3143131395" sldId="272"/>
            <ac:spMk id="38" creationId="{C7C05714-CDFD-D9D1-9796-5F024D6F359E}"/>
          </ac:spMkLst>
        </pc:spChg>
        <pc:spChg chg="del mod topLvl">
          <ac:chgData name="Vuppalanchi, Vahin" userId="d7273b58-2cef-4237-8f24-900a7cbcc5fd" providerId="ADAL" clId="{25279FEC-00C2-459D-A8DC-CD33ECEA8659}" dt="2023-10-05T11:32:51.659" v="233" actId="478"/>
          <ac:spMkLst>
            <pc:docMk/>
            <pc:sldMk cId="3143131395" sldId="272"/>
            <ac:spMk id="39" creationId="{5D7CC913-CD3E-068F-4BA8-D04B5401FEB2}"/>
          </ac:spMkLst>
        </pc:spChg>
        <pc:spChg chg="mod">
          <ac:chgData name="Vuppalanchi, Vahin" userId="d7273b58-2cef-4237-8f24-900a7cbcc5fd" providerId="ADAL" clId="{25279FEC-00C2-459D-A8DC-CD33ECEA8659}" dt="2023-10-05T11:51:03.305" v="1198" actId="14826"/>
          <ac:spMkLst>
            <pc:docMk/>
            <pc:sldMk cId="3143131395" sldId="272"/>
            <ac:spMk id="40" creationId="{A5B0C89E-7749-5B81-4AA5-E5F62A1614B3}"/>
          </ac:spMkLst>
        </pc:spChg>
        <pc:spChg chg="mod">
          <ac:chgData name="Vuppalanchi, Vahin" userId="d7273b58-2cef-4237-8f24-900a7cbcc5fd" providerId="ADAL" clId="{25279FEC-00C2-459D-A8DC-CD33ECEA8659}" dt="2023-10-05T11:51:03.305" v="1198" actId="14826"/>
          <ac:spMkLst>
            <pc:docMk/>
            <pc:sldMk cId="3143131395" sldId="272"/>
            <ac:spMk id="41" creationId="{62B2280E-0765-0964-9EBF-95C0509862DF}"/>
          </ac:spMkLst>
        </pc:spChg>
        <pc:spChg chg="mod">
          <ac:chgData name="Vuppalanchi, Vahin" userId="d7273b58-2cef-4237-8f24-900a7cbcc5fd" providerId="ADAL" clId="{25279FEC-00C2-459D-A8DC-CD33ECEA8659}" dt="2023-10-05T11:51:03.305" v="1198" actId="14826"/>
          <ac:spMkLst>
            <pc:docMk/>
            <pc:sldMk cId="3143131395" sldId="272"/>
            <ac:spMk id="42" creationId="{3A674E51-3473-0A84-599C-EBBD1D7A04B3}"/>
          </ac:spMkLst>
        </pc:spChg>
        <pc:spChg chg="mod">
          <ac:chgData name="Vuppalanchi, Vahin" userId="d7273b58-2cef-4237-8f24-900a7cbcc5fd" providerId="ADAL" clId="{25279FEC-00C2-459D-A8DC-CD33ECEA8659}" dt="2023-10-05T11:51:03.305" v="1198" actId="14826"/>
          <ac:spMkLst>
            <pc:docMk/>
            <pc:sldMk cId="3143131395" sldId="272"/>
            <ac:spMk id="43" creationId="{0130C9E2-3DC0-FE5D-7706-389064B73450}"/>
          </ac:spMkLst>
        </pc:spChg>
        <pc:spChg chg="mod">
          <ac:chgData name="Vuppalanchi, Vahin" userId="d7273b58-2cef-4237-8f24-900a7cbcc5fd" providerId="ADAL" clId="{25279FEC-00C2-459D-A8DC-CD33ECEA8659}" dt="2023-10-05T11:51:03.305" v="1198" actId="14826"/>
          <ac:spMkLst>
            <pc:docMk/>
            <pc:sldMk cId="3143131395" sldId="272"/>
            <ac:spMk id="45" creationId="{359D9000-7BF0-D09B-5B21-A09F2646BBAE}"/>
          </ac:spMkLst>
        </pc:spChg>
        <pc:spChg chg="mod">
          <ac:chgData name="Vuppalanchi, Vahin" userId="d7273b58-2cef-4237-8f24-900a7cbcc5fd" providerId="ADAL" clId="{25279FEC-00C2-459D-A8DC-CD33ECEA8659}" dt="2023-10-05T11:51:03.305" v="1198" actId="14826"/>
          <ac:spMkLst>
            <pc:docMk/>
            <pc:sldMk cId="3143131395" sldId="272"/>
            <ac:spMk id="47" creationId="{744D93C1-5356-CCE4-A876-B9193A26CDB5}"/>
          </ac:spMkLst>
        </pc:spChg>
        <pc:grpChg chg="add del mod">
          <ac:chgData name="Vuppalanchi, Vahin" userId="d7273b58-2cef-4237-8f24-900a7cbcc5fd" providerId="ADAL" clId="{25279FEC-00C2-459D-A8DC-CD33ECEA8659}" dt="2023-10-05T11:32:43.325" v="231" actId="478"/>
          <ac:grpSpMkLst>
            <pc:docMk/>
            <pc:sldMk cId="3143131395" sldId="272"/>
            <ac:grpSpMk id="5" creationId="{7416A655-20DA-4AF1-AFA7-9E2E87C341D9}"/>
          </ac:grpSpMkLst>
        </pc:grpChg>
        <pc:grpChg chg="mod topLvl">
          <ac:chgData name="Vuppalanchi, Vahin" userId="d7273b58-2cef-4237-8f24-900a7cbcc5fd" providerId="ADAL" clId="{25279FEC-00C2-459D-A8DC-CD33ECEA8659}" dt="2023-10-05T11:48:51.104" v="1195" actId="14826"/>
          <ac:grpSpMkLst>
            <pc:docMk/>
            <pc:sldMk cId="3143131395" sldId="272"/>
            <ac:grpSpMk id="6" creationId="{0283243C-E28C-912D-6631-D306F04FCDEE}"/>
          </ac:grpSpMkLst>
        </pc:grpChg>
        <pc:grpChg chg="mod">
          <ac:chgData name="Vuppalanchi, Vahin" userId="d7273b58-2cef-4237-8f24-900a7cbcc5fd" providerId="ADAL" clId="{25279FEC-00C2-459D-A8DC-CD33ECEA8659}" dt="2023-10-05T11:48:51.104" v="1195" actId="14826"/>
          <ac:grpSpMkLst>
            <pc:docMk/>
            <pc:sldMk cId="3143131395" sldId="272"/>
            <ac:grpSpMk id="18" creationId="{32959468-D449-6EBF-384A-E5B871AA05FF}"/>
          </ac:grpSpMkLst>
        </pc:grpChg>
        <pc:grpChg chg="add del mod">
          <ac:chgData name="Vuppalanchi, Vahin" userId="d7273b58-2cef-4237-8f24-900a7cbcc5fd" providerId="ADAL" clId="{25279FEC-00C2-459D-A8DC-CD33ECEA8659}" dt="2023-10-05T11:32:48.443" v="232" actId="478"/>
          <ac:grpSpMkLst>
            <pc:docMk/>
            <pc:sldMk cId="3143131395" sldId="272"/>
            <ac:grpSpMk id="23" creationId="{76B6474D-0AC8-5339-4E10-2B89F92E7BAD}"/>
          </ac:grpSpMkLst>
        </pc:grpChg>
        <pc:grpChg chg="mod topLvl">
          <ac:chgData name="Vuppalanchi, Vahin" userId="d7273b58-2cef-4237-8f24-900a7cbcc5fd" providerId="ADAL" clId="{25279FEC-00C2-459D-A8DC-CD33ECEA8659}" dt="2023-10-05T11:49:05.453" v="1196" actId="14826"/>
          <ac:grpSpMkLst>
            <pc:docMk/>
            <pc:sldMk cId="3143131395" sldId="272"/>
            <ac:grpSpMk id="24" creationId="{3392679A-B7B4-7AFF-0476-22D1B893F177}"/>
          </ac:grpSpMkLst>
        </pc:grpChg>
        <pc:grpChg chg="mod">
          <ac:chgData name="Vuppalanchi, Vahin" userId="d7273b58-2cef-4237-8f24-900a7cbcc5fd" providerId="ADAL" clId="{25279FEC-00C2-459D-A8DC-CD33ECEA8659}" dt="2023-10-05T11:49:05.453" v="1196" actId="14826"/>
          <ac:grpSpMkLst>
            <pc:docMk/>
            <pc:sldMk cId="3143131395" sldId="272"/>
            <ac:grpSpMk id="31" creationId="{C26D2DAC-C047-82A3-FABC-0EFCE3B3FAF3}"/>
          </ac:grpSpMkLst>
        </pc:grpChg>
        <pc:grpChg chg="add del mod">
          <ac:chgData name="Vuppalanchi, Vahin" userId="d7273b58-2cef-4237-8f24-900a7cbcc5fd" providerId="ADAL" clId="{25279FEC-00C2-459D-A8DC-CD33ECEA8659}" dt="2023-10-05T11:32:51.659" v="233" actId="478"/>
          <ac:grpSpMkLst>
            <pc:docMk/>
            <pc:sldMk cId="3143131395" sldId="272"/>
            <ac:grpSpMk id="36" creationId="{D6A57DD4-DF57-86FC-42D1-E99FD2330A86}"/>
          </ac:grpSpMkLst>
        </pc:grpChg>
        <pc:grpChg chg="mod topLvl">
          <ac:chgData name="Vuppalanchi, Vahin" userId="d7273b58-2cef-4237-8f24-900a7cbcc5fd" providerId="ADAL" clId="{25279FEC-00C2-459D-A8DC-CD33ECEA8659}" dt="2023-10-05T11:51:03.305" v="1198" actId="14826"/>
          <ac:grpSpMkLst>
            <pc:docMk/>
            <pc:sldMk cId="3143131395" sldId="272"/>
            <ac:grpSpMk id="37" creationId="{1480CB40-649B-B4DA-F571-3A1B5B68C146}"/>
          </ac:grpSpMkLst>
        </pc:grpChg>
        <pc:grpChg chg="mod">
          <ac:chgData name="Vuppalanchi, Vahin" userId="d7273b58-2cef-4237-8f24-900a7cbcc5fd" providerId="ADAL" clId="{25279FEC-00C2-459D-A8DC-CD33ECEA8659}" dt="2023-10-05T11:51:03.305" v="1198" actId="14826"/>
          <ac:grpSpMkLst>
            <pc:docMk/>
            <pc:sldMk cId="3143131395" sldId="272"/>
            <ac:grpSpMk id="44" creationId="{BAA564EF-11F3-BCCF-DC4C-7960545584AA}"/>
          </ac:grpSpMkLst>
        </pc:grpChg>
        <pc:picChg chg="mod">
          <ac:chgData name="Vuppalanchi, Vahin" userId="d7273b58-2cef-4237-8f24-900a7cbcc5fd" providerId="ADAL" clId="{25279FEC-00C2-459D-A8DC-CD33ECEA8659}" dt="2023-10-05T11:48:51.104" v="1195" actId="14826"/>
          <ac:picMkLst>
            <pc:docMk/>
            <pc:sldMk cId="3143131395" sldId="272"/>
            <ac:picMk id="22" creationId="{C3E68719-E499-2146-5BF9-424EFA4AF014}"/>
          </ac:picMkLst>
        </pc:picChg>
        <pc:picChg chg="mod">
          <ac:chgData name="Vuppalanchi, Vahin" userId="d7273b58-2cef-4237-8f24-900a7cbcc5fd" providerId="ADAL" clId="{25279FEC-00C2-459D-A8DC-CD33ECEA8659}" dt="2023-10-05T11:49:05.453" v="1196" actId="14826"/>
          <ac:picMkLst>
            <pc:docMk/>
            <pc:sldMk cId="3143131395" sldId="272"/>
            <ac:picMk id="35" creationId="{18338B3E-F5D2-39B8-8AB1-392CD6F88628}"/>
          </ac:picMkLst>
        </pc:picChg>
        <pc:picChg chg="mod">
          <ac:chgData name="Vuppalanchi, Vahin" userId="d7273b58-2cef-4237-8f24-900a7cbcc5fd" providerId="ADAL" clId="{25279FEC-00C2-459D-A8DC-CD33ECEA8659}" dt="2023-10-05T11:51:03.305" v="1198" actId="14826"/>
          <ac:picMkLst>
            <pc:docMk/>
            <pc:sldMk cId="3143131395" sldId="272"/>
            <ac:picMk id="48" creationId="{4A98EAAA-9732-7BDE-D669-C26EC5D8EC31}"/>
          </ac:picMkLst>
        </pc:picChg>
        <pc:cxnChg chg="mod">
          <ac:chgData name="Vuppalanchi, Vahin" userId="d7273b58-2cef-4237-8f24-900a7cbcc5fd" providerId="ADAL" clId="{25279FEC-00C2-459D-A8DC-CD33ECEA8659}" dt="2023-10-05T11:31:22.591" v="209" actId="1076"/>
          <ac:cxnSpMkLst>
            <pc:docMk/>
            <pc:sldMk cId="3143131395" sldId="272"/>
            <ac:cxnSpMk id="12" creationId="{CF326A46-4CAD-AC07-4570-A69A3B9F67A9}"/>
          </ac:cxnSpMkLst>
        </pc:cxnChg>
        <pc:cxnChg chg="mod">
          <ac:chgData name="Vuppalanchi, Vahin" userId="d7273b58-2cef-4237-8f24-900a7cbcc5fd" providerId="ADAL" clId="{25279FEC-00C2-459D-A8DC-CD33ECEA8659}" dt="2023-10-05T11:31:25.096" v="210" actId="1076"/>
          <ac:cxnSpMkLst>
            <pc:docMk/>
            <pc:sldMk cId="3143131395" sldId="272"/>
            <ac:cxnSpMk id="13" creationId="{F7D90CB7-3BA3-1174-1E00-6B8DD4938A30}"/>
          </ac:cxnSpMkLst>
        </pc:cxnChg>
        <pc:cxnChg chg="mod">
          <ac:chgData name="Vuppalanchi, Vahin" userId="d7273b58-2cef-4237-8f24-900a7cbcc5fd" providerId="ADAL" clId="{25279FEC-00C2-459D-A8DC-CD33ECEA8659}" dt="2023-10-05T11:48:51.104" v="1195" actId="14826"/>
          <ac:cxnSpMkLst>
            <pc:docMk/>
            <pc:sldMk cId="3143131395" sldId="272"/>
            <ac:cxnSpMk id="20" creationId="{B31553E1-C34B-F067-08FD-A67E969E5752}"/>
          </ac:cxnSpMkLst>
        </pc:cxnChg>
        <pc:cxnChg chg="mod">
          <ac:chgData name="Vuppalanchi, Vahin" userId="d7273b58-2cef-4237-8f24-900a7cbcc5fd" providerId="ADAL" clId="{25279FEC-00C2-459D-A8DC-CD33ECEA8659}" dt="2023-10-05T11:49:05.453" v="1196" actId="14826"/>
          <ac:cxnSpMkLst>
            <pc:docMk/>
            <pc:sldMk cId="3143131395" sldId="272"/>
            <ac:cxnSpMk id="33" creationId="{C9647088-6B79-3495-94E4-3778AD5B3CE4}"/>
          </ac:cxnSpMkLst>
        </pc:cxnChg>
        <pc:cxnChg chg="mod">
          <ac:chgData name="Vuppalanchi, Vahin" userId="d7273b58-2cef-4237-8f24-900a7cbcc5fd" providerId="ADAL" clId="{25279FEC-00C2-459D-A8DC-CD33ECEA8659}" dt="2023-10-05T11:51:03.305" v="1198" actId="14826"/>
          <ac:cxnSpMkLst>
            <pc:docMk/>
            <pc:sldMk cId="3143131395" sldId="272"/>
            <ac:cxnSpMk id="46" creationId="{76C0A538-05F1-D236-ADDD-130CF64CA93B}"/>
          </ac:cxnSpMkLst>
        </pc:cxnChg>
      </pc:sldChg>
      <pc:sldChg chg="modSp mod">
        <pc:chgData name="Vuppalanchi, Vahin" userId="d7273b58-2cef-4237-8f24-900a7cbcc5fd" providerId="ADAL" clId="{25279FEC-00C2-459D-A8DC-CD33ECEA8659}" dt="2023-10-05T12:04:13.869" v="1649" actId="20577"/>
        <pc:sldMkLst>
          <pc:docMk/>
          <pc:sldMk cId="3424204149" sldId="356"/>
        </pc:sldMkLst>
        <pc:spChg chg="mod">
          <ac:chgData name="Vuppalanchi, Vahin" userId="d7273b58-2cef-4237-8f24-900a7cbcc5fd" providerId="ADAL" clId="{25279FEC-00C2-459D-A8DC-CD33ECEA8659}" dt="2023-10-05T12:04:13.869" v="1649" actId="20577"/>
          <ac:spMkLst>
            <pc:docMk/>
            <pc:sldMk cId="3424204149" sldId="356"/>
            <ac:spMk id="9" creationId="{4715EF65-87FE-8C00-50F6-6F05A139239C}"/>
          </ac:spMkLst>
        </pc:spChg>
      </pc:sldChg>
      <pc:sldChg chg="modSp mod">
        <pc:chgData name="Vuppalanchi, Vahin" userId="d7273b58-2cef-4237-8f24-900a7cbcc5fd" providerId="ADAL" clId="{25279FEC-00C2-459D-A8DC-CD33ECEA8659}" dt="2023-10-05T11:56:14.491" v="1432" actId="20577"/>
        <pc:sldMkLst>
          <pc:docMk/>
          <pc:sldMk cId="4540693" sldId="358"/>
        </pc:sldMkLst>
        <pc:spChg chg="mod">
          <ac:chgData name="Vuppalanchi, Vahin" userId="d7273b58-2cef-4237-8f24-900a7cbcc5fd" providerId="ADAL" clId="{25279FEC-00C2-459D-A8DC-CD33ECEA8659}" dt="2023-10-05T11:56:14.491" v="1432" actId="20577"/>
          <ac:spMkLst>
            <pc:docMk/>
            <pc:sldMk cId="4540693" sldId="358"/>
            <ac:spMk id="2" creationId="{3AB5A0B3-C2EC-519A-8438-C0AF1F4793C0}"/>
          </ac:spMkLst>
        </pc:spChg>
      </pc:sldChg>
    </pc:docChg>
  </pc:docChgLst>
  <pc:docChgLst>
    <pc:chgData name="Dannacher, Will Thomas" userId="S::wdannach@iu.edu::a2a9c1bc-3799-4446-ac19-952337ad347d" providerId="AD" clId="Web-{F933DC3B-0442-4946-9857-5C3945FBA624}"/>
    <pc:docChg chg="modSld">
      <pc:chgData name="Dannacher, Will Thomas" userId="S::wdannach@iu.edu::a2a9c1bc-3799-4446-ac19-952337ad347d" providerId="AD" clId="Web-{F933DC3B-0442-4946-9857-5C3945FBA624}" dt="2023-10-05T21:19:25.704" v="1042" actId="20577"/>
      <pc:docMkLst>
        <pc:docMk/>
      </pc:docMkLst>
      <pc:sldChg chg="modSp">
        <pc:chgData name="Dannacher, Will Thomas" userId="S::wdannach@iu.edu::a2a9c1bc-3799-4446-ac19-952337ad347d" providerId="AD" clId="Web-{F933DC3B-0442-4946-9857-5C3945FBA624}" dt="2023-10-05T21:19:06.016" v="1032" actId="20577"/>
        <pc:sldMkLst>
          <pc:docMk/>
          <pc:sldMk cId="2309101095" sldId="261"/>
        </pc:sldMkLst>
        <pc:spChg chg="mod">
          <ac:chgData name="Dannacher, Will Thomas" userId="S::wdannach@iu.edu::a2a9c1bc-3799-4446-ac19-952337ad347d" providerId="AD" clId="Web-{F933DC3B-0442-4946-9857-5C3945FBA624}" dt="2023-10-05T21:19:06.016" v="1032" actId="20577"/>
          <ac:spMkLst>
            <pc:docMk/>
            <pc:sldMk cId="2309101095" sldId="261"/>
            <ac:spMk id="2" creationId="{AC779222-6BC6-3128-1357-38261C8CF27C}"/>
          </ac:spMkLst>
        </pc:spChg>
        <pc:spChg chg="mod">
          <ac:chgData name="Dannacher, Will Thomas" userId="S::wdannach@iu.edu::a2a9c1bc-3799-4446-ac19-952337ad347d" providerId="AD" clId="Web-{F933DC3B-0442-4946-9857-5C3945FBA624}" dt="2023-10-05T20:16:06.304" v="241" actId="14100"/>
          <ac:spMkLst>
            <pc:docMk/>
            <pc:sldMk cId="2309101095" sldId="261"/>
            <ac:spMk id="5" creationId="{C47F08AF-82CA-BB91-40AD-89C8FFC47F2B}"/>
          </ac:spMkLst>
        </pc:spChg>
        <pc:spChg chg="mod">
          <ac:chgData name="Dannacher, Will Thomas" userId="S::wdannach@iu.edu::a2a9c1bc-3799-4446-ac19-952337ad347d" providerId="AD" clId="Web-{F933DC3B-0442-4946-9857-5C3945FBA624}" dt="2023-10-05T20:16:16.038" v="242" actId="1076"/>
          <ac:spMkLst>
            <pc:docMk/>
            <pc:sldMk cId="2309101095" sldId="261"/>
            <ac:spMk id="20" creationId="{0BC241A7-BDB4-DD67-2739-DB6F01B1555D}"/>
          </ac:spMkLst>
        </pc:spChg>
      </pc:sldChg>
      <pc:sldChg chg="modSp">
        <pc:chgData name="Dannacher, Will Thomas" userId="S::wdannach@iu.edu::a2a9c1bc-3799-4446-ac19-952337ad347d" providerId="AD" clId="Web-{F933DC3B-0442-4946-9857-5C3945FBA624}" dt="2023-10-05T21:19:25.704" v="1042" actId="20577"/>
        <pc:sldMkLst>
          <pc:docMk/>
          <pc:sldMk cId="3260502031" sldId="262"/>
        </pc:sldMkLst>
        <pc:spChg chg="mod">
          <ac:chgData name="Dannacher, Will Thomas" userId="S::wdannach@iu.edu::a2a9c1bc-3799-4446-ac19-952337ad347d" providerId="AD" clId="Web-{F933DC3B-0442-4946-9857-5C3945FBA624}" dt="2023-10-05T21:19:25.704" v="1042" actId="20577"/>
          <ac:spMkLst>
            <pc:docMk/>
            <pc:sldMk cId="3260502031" sldId="262"/>
            <ac:spMk id="2" creationId="{EA4AB654-2B91-0BF6-9EA7-BCDCD4D2D8E7}"/>
          </ac:spMkLst>
        </pc:spChg>
      </pc:sldChg>
      <pc:sldChg chg="modSp">
        <pc:chgData name="Dannacher, Will Thomas" userId="S::wdannach@iu.edu::a2a9c1bc-3799-4446-ac19-952337ad347d" providerId="AD" clId="Web-{F933DC3B-0442-4946-9857-5C3945FBA624}" dt="2023-10-05T21:18:52.766" v="1024" actId="20577"/>
        <pc:sldMkLst>
          <pc:docMk/>
          <pc:sldMk cId="1935751423" sldId="265"/>
        </pc:sldMkLst>
        <pc:spChg chg="mod">
          <ac:chgData name="Dannacher, Will Thomas" userId="S::wdannach@iu.edu::a2a9c1bc-3799-4446-ac19-952337ad347d" providerId="AD" clId="Web-{F933DC3B-0442-4946-9857-5C3945FBA624}" dt="2023-10-05T21:18:52.766" v="1024" actId="20577"/>
          <ac:spMkLst>
            <pc:docMk/>
            <pc:sldMk cId="1935751423" sldId="265"/>
            <ac:spMk id="2" creationId="{66D4E8D1-006F-4DBC-1AFB-03AD335BB3D8}"/>
          </ac:spMkLst>
        </pc:spChg>
      </pc:sldChg>
      <pc:sldChg chg="modSp">
        <pc:chgData name="Dannacher, Will Thomas" userId="S::wdannach@iu.edu::a2a9c1bc-3799-4446-ac19-952337ad347d" providerId="AD" clId="Web-{F933DC3B-0442-4946-9857-5C3945FBA624}" dt="2023-10-05T20:46:31.284" v="1013" actId="20577"/>
        <pc:sldMkLst>
          <pc:docMk/>
          <pc:sldMk cId="3424204149" sldId="356"/>
        </pc:sldMkLst>
        <pc:spChg chg="mod">
          <ac:chgData name="Dannacher, Will Thomas" userId="S::wdannach@iu.edu::a2a9c1bc-3799-4446-ac19-952337ad347d" providerId="AD" clId="Web-{F933DC3B-0442-4946-9857-5C3945FBA624}" dt="2023-10-05T20:36:04.941" v="747" actId="20577"/>
          <ac:spMkLst>
            <pc:docMk/>
            <pc:sldMk cId="3424204149" sldId="356"/>
            <ac:spMk id="12" creationId="{A4162B00-1F5C-71F4-5636-CA2C407B3A3F}"/>
          </ac:spMkLst>
        </pc:spChg>
        <pc:spChg chg="mod">
          <ac:chgData name="Dannacher, Will Thomas" userId="S::wdannach@iu.edu::a2a9c1bc-3799-4446-ac19-952337ad347d" providerId="AD" clId="Web-{F933DC3B-0442-4946-9857-5C3945FBA624}" dt="2023-10-05T20:22:29.594" v="455" actId="20577"/>
          <ac:spMkLst>
            <pc:docMk/>
            <pc:sldMk cId="3424204149" sldId="356"/>
            <ac:spMk id="14" creationId="{69A8F1AB-15C6-5012-BEA6-65AD230FB5C8}"/>
          </ac:spMkLst>
        </pc:spChg>
        <pc:spChg chg="mod">
          <ac:chgData name="Dannacher, Will Thomas" userId="S::wdannach@iu.edu::a2a9c1bc-3799-4446-ac19-952337ad347d" providerId="AD" clId="Web-{F933DC3B-0442-4946-9857-5C3945FBA624}" dt="2023-10-05T20:46:31.284" v="1013" actId="20577"/>
          <ac:spMkLst>
            <pc:docMk/>
            <pc:sldMk cId="3424204149" sldId="356"/>
            <ac:spMk id="25" creationId="{8868ADF8-8CD0-2031-0049-808E47DA4169}"/>
          </ac:spMkLst>
        </pc:spChg>
        <pc:spChg chg="mod">
          <ac:chgData name="Dannacher, Will Thomas" userId="S::wdannach@iu.edu::a2a9c1bc-3799-4446-ac19-952337ad347d" providerId="AD" clId="Web-{F933DC3B-0442-4946-9857-5C3945FBA624}" dt="2023-10-05T20:17:03.930" v="287" actId="1076"/>
          <ac:spMkLst>
            <pc:docMk/>
            <pc:sldMk cId="3424204149" sldId="356"/>
            <ac:spMk id="29" creationId="{AFFDCCDC-5985-CB05-68C1-42402C2BE8B5}"/>
          </ac:spMkLst>
        </pc:spChg>
      </pc:sldChg>
    </pc:docChg>
  </pc:docChgLst>
  <pc:docChgLst>
    <pc:chgData name="Vahin" userId="d7273b58-2cef-4237-8f24-900a7cbcc5fd" providerId="ADAL" clId="{3913B6BF-E6C2-4FEC-8E50-F8FE6F18CCF8}"/>
    <pc:docChg chg="undo custSel addSld delSld modSld sldOrd modMainMaster">
      <pc:chgData name="Vahin" userId="d7273b58-2cef-4237-8f24-900a7cbcc5fd" providerId="ADAL" clId="{3913B6BF-E6C2-4FEC-8E50-F8FE6F18CCF8}" dt="2023-10-01T00:16:29.170" v="3282" actId="20577"/>
      <pc:docMkLst>
        <pc:docMk/>
      </pc:docMkLst>
      <pc:sldChg chg="addSp modSp mod">
        <pc:chgData name="Vahin" userId="d7273b58-2cef-4237-8f24-900a7cbcc5fd" providerId="ADAL" clId="{3913B6BF-E6C2-4FEC-8E50-F8FE6F18CCF8}" dt="2023-09-30T23:37:26.730" v="2444" actId="14100"/>
        <pc:sldMkLst>
          <pc:docMk/>
          <pc:sldMk cId="3807357534" sldId="258"/>
        </pc:sldMkLst>
        <pc:spChg chg="mod">
          <ac:chgData name="Vahin" userId="d7273b58-2cef-4237-8f24-900a7cbcc5fd" providerId="ADAL" clId="{3913B6BF-E6C2-4FEC-8E50-F8FE6F18CCF8}" dt="2023-09-30T23:37:26.730" v="2444" actId="14100"/>
          <ac:spMkLst>
            <pc:docMk/>
            <pc:sldMk cId="3807357534" sldId="258"/>
            <ac:spMk id="2" creationId="{66D4E8D1-006F-4DBC-1AFB-03AD335BB3D8}"/>
          </ac:spMkLst>
        </pc:spChg>
        <pc:picChg chg="add mod">
          <ac:chgData name="Vahin" userId="d7273b58-2cef-4237-8f24-900a7cbcc5fd" providerId="ADAL" clId="{3913B6BF-E6C2-4FEC-8E50-F8FE6F18CCF8}" dt="2023-09-30T21:15:09.518" v="161"/>
          <ac:picMkLst>
            <pc:docMk/>
            <pc:sldMk cId="3807357534" sldId="258"/>
            <ac:picMk id="4" creationId="{255F8CE0-7134-45EC-3155-325E98DFE21E}"/>
          </ac:picMkLst>
        </pc:picChg>
      </pc:sldChg>
      <pc:sldChg chg="addSp delSp modSp mod">
        <pc:chgData name="Vahin" userId="d7273b58-2cef-4237-8f24-900a7cbcc5fd" providerId="ADAL" clId="{3913B6BF-E6C2-4FEC-8E50-F8FE6F18CCF8}" dt="2023-10-01T00:16:29.170" v="3282" actId="20577"/>
        <pc:sldMkLst>
          <pc:docMk/>
          <pc:sldMk cId="4142269290" sldId="259"/>
        </pc:sldMkLst>
        <pc:spChg chg="mod">
          <ac:chgData name="Vahin" userId="d7273b58-2cef-4237-8f24-900a7cbcc5fd" providerId="ADAL" clId="{3913B6BF-E6C2-4FEC-8E50-F8FE6F18CCF8}" dt="2023-10-01T00:16:29.170" v="3282" actId="20577"/>
          <ac:spMkLst>
            <pc:docMk/>
            <pc:sldMk cId="4142269290" sldId="259"/>
            <ac:spMk id="2" creationId="{28FC9593-62AA-6148-7F83-A3ACE606ABD8}"/>
          </ac:spMkLst>
        </pc:spChg>
        <pc:spChg chg="add del mod">
          <ac:chgData name="Vahin" userId="d7273b58-2cef-4237-8f24-900a7cbcc5fd" providerId="ADAL" clId="{3913B6BF-E6C2-4FEC-8E50-F8FE6F18CCF8}" dt="2023-09-30T23:54:13.147" v="2772" actId="20577"/>
          <ac:spMkLst>
            <pc:docMk/>
            <pc:sldMk cId="4142269290" sldId="259"/>
            <ac:spMk id="5" creationId="{4CE6FA44-AB10-89BD-8755-8E7F5A224FBB}"/>
          </ac:spMkLst>
        </pc:spChg>
        <pc:spChg chg="add del mod">
          <ac:chgData name="Vahin" userId="d7273b58-2cef-4237-8f24-900a7cbcc5fd" providerId="ADAL" clId="{3913B6BF-E6C2-4FEC-8E50-F8FE6F18CCF8}" dt="2023-09-30T23:46:33.792" v="2554" actId="1036"/>
          <ac:spMkLst>
            <pc:docMk/>
            <pc:sldMk cId="4142269290" sldId="259"/>
            <ac:spMk id="6" creationId="{C5EA8708-96DB-80DC-9EB4-56DB6A6A57C5}"/>
          </ac:spMkLst>
        </pc:spChg>
        <pc:spChg chg="add del mod">
          <ac:chgData name="Vahin" userId="d7273b58-2cef-4237-8f24-900a7cbcc5fd" providerId="ADAL" clId="{3913B6BF-E6C2-4FEC-8E50-F8FE6F18CCF8}" dt="2023-09-30T23:46:33.792" v="2554" actId="1036"/>
          <ac:spMkLst>
            <pc:docMk/>
            <pc:sldMk cId="4142269290" sldId="259"/>
            <ac:spMk id="7" creationId="{09D724C8-2D0D-75C3-9D0C-73FCFAF0E3E7}"/>
          </ac:spMkLst>
        </pc:spChg>
        <pc:spChg chg="add del mod">
          <ac:chgData name="Vahin" userId="d7273b58-2cef-4237-8f24-900a7cbcc5fd" providerId="ADAL" clId="{3913B6BF-E6C2-4FEC-8E50-F8FE6F18CCF8}" dt="2023-09-30T23:46:33.792" v="2554" actId="1036"/>
          <ac:spMkLst>
            <pc:docMk/>
            <pc:sldMk cId="4142269290" sldId="259"/>
            <ac:spMk id="8" creationId="{4494F95B-B62F-6052-028D-1AF101DDD245}"/>
          </ac:spMkLst>
        </pc:spChg>
        <pc:spChg chg="add del mod">
          <ac:chgData name="Vahin" userId="d7273b58-2cef-4237-8f24-900a7cbcc5fd" providerId="ADAL" clId="{3913B6BF-E6C2-4FEC-8E50-F8FE6F18CCF8}" dt="2023-09-30T23:46:33.792" v="2554" actId="1036"/>
          <ac:spMkLst>
            <pc:docMk/>
            <pc:sldMk cId="4142269290" sldId="259"/>
            <ac:spMk id="9" creationId="{78BEF740-C3B1-B129-A612-B4FD63B4FE8A}"/>
          </ac:spMkLst>
        </pc:spChg>
        <pc:picChg chg="add mod">
          <ac:chgData name="Vahin" userId="d7273b58-2cef-4237-8f24-900a7cbcc5fd" providerId="ADAL" clId="{3913B6BF-E6C2-4FEC-8E50-F8FE6F18CCF8}" dt="2023-09-30T21:15:12.443" v="163"/>
          <ac:picMkLst>
            <pc:docMk/>
            <pc:sldMk cId="4142269290" sldId="259"/>
            <ac:picMk id="4" creationId="{18305E02-7C5B-C4F9-6943-77EE6FDD39A2}"/>
          </ac:picMkLst>
        </pc:picChg>
        <pc:cxnChg chg="add del mod">
          <ac:chgData name="Vahin" userId="d7273b58-2cef-4237-8f24-900a7cbcc5fd" providerId="ADAL" clId="{3913B6BF-E6C2-4FEC-8E50-F8FE6F18CCF8}" dt="2023-09-30T23:46:33.792" v="2554" actId="1036"/>
          <ac:cxnSpMkLst>
            <pc:docMk/>
            <pc:sldMk cId="4142269290" sldId="259"/>
            <ac:cxnSpMk id="10" creationId="{8F270D7F-A95A-CFF0-2BB8-E6A0B366296C}"/>
          </ac:cxnSpMkLst>
        </pc:cxnChg>
        <pc:cxnChg chg="add del mod">
          <ac:chgData name="Vahin" userId="d7273b58-2cef-4237-8f24-900a7cbcc5fd" providerId="ADAL" clId="{3913B6BF-E6C2-4FEC-8E50-F8FE6F18CCF8}" dt="2023-09-30T23:47:12.633" v="2572" actId="1076"/>
          <ac:cxnSpMkLst>
            <pc:docMk/>
            <pc:sldMk cId="4142269290" sldId="259"/>
            <ac:cxnSpMk id="11" creationId="{02C2BFE4-A1B5-93B0-EDC8-001C4A721232}"/>
          </ac:cxnSpMkLst>
        </pc:cxnChg>
        <pc:cxnChg chg="add del mod">
          <ac:chgData name="Vahin" userId="d7273b58-2cef-4237-8f24-900a7cbcc5fd" providerId="ADAL" clId="{3913B6BF-E6C2-4FEC-8E50-F8FE6F18CCF8}" dt="2023-09-30T23:47:26.471" v="2575" actId="1076"/>
          <ac:cxnSpMkLst>
            <pc:docMk/>
            <pc:sldMk cId="4142269290" sldId="259"/>
            <ac:cxnSpMk id="12" creationId="{F2BC0925-099A-2B6C-3AEB-09D828B204F6}"/>
          </ac:cxnSpMkLst>
        </pc:cxnChg>
        <pc:cxnChg chg="add del mod">
          <ac:chgData name="Vahin" userId="d7273b58-2cef-4237-8f24-900a7cbcc5fd" providerId="ADAL" clId="{3913B6BF-E6C2-4FEC-8E50-F8FE6F18CCF8}" dt="2023-09-30T23:47:21.735" v="2574" actId="1076"/>
          <ac:cxnSpMkLst>
            <pc:docMk/>
            <pc:sldMk cId="4142269290" sldId="259"/>
            <ac:cxnSpMk id="13" creationId="{72C6EC5C-2A3E-8087-041B-7F236A64EE3A}"/>
          </ac:cxnSpMkLst>
        </pc:cxnChg>
      </pc:sldChg>
      <pc:sldChg chg="addSp delSp modSp mod">
        <pc:chgData name="Vahin" userId="d7273b58-2cef-4237-8f24-900a7cbcc5fd" providerId="ADAL" clId="{3913B6BF-E6C2-4FEC-8E50-F8FE6F18CCF8}" dt="2023-10-01T00:13:40.658" v="3246" actId="14734"/>
        <pc:sldMkLst>
          <pc:docMk/>
          <pc:sldMk cId="63455550" sldId="260"/>
        </pc:sldMkLst>
        <pc:spChg chg="mod">
          <ac:chgData name="Vahin" userId="d7273b58-2cef-4237-8f24-900a7cbcc5fd" providerId="ADAL" clId="{3913B6BF-E6C2-4FEC-8E50-F8FE6F18CCF8}" dt="2023-09-30T23:31:41.918" v="2271" actId="14100"/>
          <ac:spMkLst>
            <pc:docMk/>
            <pc:sldMk cId="63455550" sldId="260"/>
            <ac:spMk id="2" creationId="{71A4BD84-6AB4-4F87-E9EE-6D78F7A41399}"/>
          </ac:spMkLst>
        </pc:spChg>
        <pc:spChg chg="add del mod">
          <ac:chgData name="Vahin" userId="d7273b58-2cef-4237-8f24-900a7cbcc5fd" providerId="ADAL" clId="{3913B6BF-E6C2-4FEC-8E50-F8FE6F18CCF8}" dt="2023-09-30T23:30:30.566" v="2251" actId="478"/>
          <ac:spMkLst>
            <pc:docMk/>
            <pc:sldMk cId="63455550" sldId="260"/>
            <ac:spMk id="5" creationId="{0D0C956B-DEDB-A485-3163-32B7B5098426}"/>
          </ac:spMkLst>
        </pc:spChg>
        <pc:spChg chg="add del mod">
          <ac:chgData name="Vahin" userId="d7273b58-2cef-4237-8f24-900a7cbcc5fd" providerId="ADAL" clId="{3913B6BF-E6C2-4FEC-8E50-F8FE6F18CCF8}" dt="2023-09-30T23:30:33.766" v="2256" actId="478"/>
          <ac:spMkLst>
            <pc:docMk/>
            <pc:sldMk cId="63455550" sldId="260"/>
            <ac:spMk id="6" creationId="{151B5B66-6D8B-E59C-7FA8-29F4B7695077}"/>
          </ac:spMkLst>
        </pc:spChg>
        <pc:spChg chg="add del mod">
          <ac:chgData name="Vahin" userId="d7273b58-2cef-4237-8f24-900a7cbcc5fd" providerId="ADAL" clId="{3913B6BF-E6C2-4FEC-8E50-F8FE6F18CCF8}" dt="2023-09-30T23:30:32.878" v="2255" actId="478"/>
          <ac:spMkLst>
            <pc:docMk/>
            <pc:sldMk cId="63455550" sldId="260"/>
            <ac:spMk id="7" creationId="{AEA0BD0B-6B6D-79D4-4CD0-4C05B57280B4}"/>
          </ac:spMkLst>
        </pc:spChg>
        <pc:spChg chg="add del mod">
          <ac:chgData name="Vahin" userId="d7273b58-2cef-4237-8f24-900a7cbcc5fd" providerId="ADAL" clId="{3913B6BF-E6C2-4FEC-8E50-F8FE6F18CCF8}" dt="2023-09-30T22:28:31.643" v="1184" actId="478"/>
          <ac:spMkLst>
            <pc:docMk/>
            <pc:sldMk cId="63455550" sldId="260"/>
            <ac:spMk id="8" creationId="{5AAB71DA-610E-7448-AE08-D834E1E5F4D5}"/>
          </ac:spMkLst>
        </pc:spChg>
        <pc:spChg chg="add del mod">
          <ac:chgData name="Vahin" userId="d7273b58-2cef-4237-8f24-900a7cbcc5fd" providerId="ADAL" clId="{3913B6BF-E6C2-4FEC-8E50-F8FE6F18CCF8}" dt="2023-09-30T22:28:33.364" v="1186" actId="478"/>
          <ac:spMkLst>
            <pc:docMk/>
            <pc:sldMk cId="63455550" sldId="260"/>
            <ac:spMk id="9" creationId="{E4D447E3-2424-657F-5772-EE9D90BEFA4D}"/>
          </ac:spMkLst>
        </pc:spChg>
        <pc:spChg chg="add del mod">
          <ac:chgData name="Vahin" userId="d7273b58-2cef-4237-8f24-900a7cbcc5fd" providerId="ADAL" clId="{3913B6BF-E6C2-4FEC-8E50-F8FE6F18CCF8}" dt="2023-09-30T22:28:32.836" v="1185" actId="478"/>
          <ac:spMkLst>
            <pc:docMk/>
            <pc:sldMk cId="63455550" sldId="260"/>
            <ac:spMk id="10" creationId="{E96148EC-04E1-3D3F-DF54-BFC6D8CAA955}"/>
          </ac:spMkLst>
        </pc:spChg>
        <pc:spChg chg="add del mod">
          <ac:chgData name="Vahin" userId="d7273b58-2cef-4237-8f24-900a7cbcc5fd" providerId="ADAL" clId="{3913B6BF-E6C2-4FEC-8E50-F8FE6F18CCF8}" dt="2023-09-30T23:30:31.118" v="2252" actId="478"/>
          <ac:spMkLst>
            <pc:docMk/>
            <pc:sldMk cId="63455550" sldId="260"/>
            <ac:spMk id="18" creationId="{B6A52728-AB68-C700-2507-1C168D076418}"/>
          </ac:spMkLst>
        </pc:spChg>
        <pc:spChg chg="add del mod">
          <ac:chgData name="Vahin" userId="d7273b58-2cef-4237-8f24-900a7cbcc5fd" providerId="ADAL" clId="{3913B6BF-E6C2-4FEC-8E50-F8FE6F18CCF8}" dt="2023-09-30T23:30:32.309" v="2254" actId="478"/>
          <ac:spMkLst>
            <pc:docMk/>
            <pc:sldMk cId="63455550" sldId="260"/>
            <ac:spMk id="19" creationId="{4E06A831-3208-C954-EAAE-39E73C98F082}"/>
          </ac:spMkLst>
        </pc:spChg>
        <pc:spChg chg="add del mod">
          <ac:chgData name="Vahin" userId="d7273b58-2cef-4237-8f24-900a7cbcc5fd" providerId="ADAL" clId="{3913B6BF-E6C2-4FEC-8E50-F8FE6F18CCF8}" dt="2023-09-30T23:30:34.278" v="2257" actId="478"/>
          <ac:spMkLst>
            <pc:docMk/>
            <pc:sldMk cId="63455550" sldId="260"/>
            <ac:spMk id="20" creationId="{ED685F12-832D-0C52-7F9A-189572F96F25}"/>
          </ac:spMkLst>
        </pc:spChg>
        <pc:spChg chg="add mod">
          <ac:chgData name="Vahin" userId="d7273b58-2cef-4237-8f24-900a7cbcc5fd" providerId="ADAL" clId="{3913B6BF-E6C2-4FEC-8E50-F8FE6F18CCF8}" dt="2023-10-01T00:05:22.839" v="3187" actId="14100"/>
          <ac:spMkLst>
            <pc:docMk/>
            <pc:sldMk cId="63455550" sldId="260"/>
            <ac:spMk id="21" creationId="{73969733-396D-1DCE-2B2B-E26DC11E5B3C}"/>
          </ac:spMkLst>
        </pc:spChg>
        <pc:spChg chg="add mod">
          <ac:chgData name="Vahin" userId="d7273b58-2cef-4237-8f24-900a7cbcc5fd" providerId="ADAL" clId="{3913B6BF-E6C2-4FEC-8E50-F8FE6F18CCF8}" dt="2023-10-01T00:12:13.106" v="3231" actId="2085"/>
          <ac:spMkLst>
            <pc:docMk/>
            <pc:sldMk cId="63455550" sldId="260"/>
            <ac:spMk id="24" creationId="{6988231E-AA86-BB4B-5A4F-62D26C114D3B}"/>
          </ac:spMkLst>
        </pc:spChg>
        <pc:graphicFrameChg chg="add mod modGraphic">
          <ac:chgData name="Vahin" userId="d7273b58-2cef-4237-8f24-900a7cbcc5fd" providerId="ADAL" clId="{3913B6BF-E6C2-4FEC-8E50-F8FE6F18CCF8}" dt="2023-10-01T00:06:18.104" v="3189"/>
          <ac:graphicFrameMkLst>
            <pc:docMk/>
            <pc:sldMk cId="63455550" sldId="260"/>
            <ac:graphicFrameMk id="22" creationId="{21DBEB4B-D13C-E3A2-D6B8-EFB7AC3D0E7A}"/>
          </ac:graphicFrameMkLst>
        </pc:graphicFrameChg>
        <pc:graphicFrameChg chg="add mod modGraphic">
          <ac:chgData name="Vahin" userId="d7273b58-2cef-4237-8f24-900a7cbcc5fd" providerId="ADAL" clId="{3913B6BF-E6C2-4FEC-8E50-F8FE6F18CCF8}" dt="2023-10-01T00:13:40.658" v="3246" actId="14734"/>
          <ac:graphicFrameMkLst>
            <pc:docMk/>
            <pc:sldMk cId="63455550" sldId="260"/>
            <ac:graphicFrameMk id="23" creationId="{42B0B5D0-4FE3-CCB9-A18A-38CDFF976D5D}"/>
          </ac:graphicFrameMkLst>
        </pc:graphicFrameChg>
        <pc:picChg chg="add mod">
          <ac:chgData name="Vahin" userId="d7273b58-2cef-4237-8f24-900a7cbcc5fd" providerId="ADAL" clId="{3913B6BF-E6C2-4FEC-8E50-F8FE6F18CCF8}" dt="2023-09-30T21:15:13.442" v="164"/>
          <ac:picMkLst>
            <pc:docMk/>
            <pc:sldMk cId="63455550" sldId="260"/>
            <ac:picMk id="4" creationId="{3B1D8179-6FEA-7DA3-663E-EFAD997FA816}"/>
          </ac:picMkLst>
        </pc:picChg>
        <pc:cxnChg chg="add del mod">
          <ac:chgData name="Vahin" userId="d7273b58-2cef-4237-8f24-900a7cbcc5fd" providerId="ADAL" clId="{3913B6BF-E6C2-4FEC-8E50-F8FE6F18CCF8}" dt="2023-09-30T22:27:36.843" v="1135" actId="478"/>
          <ac:cxnSpMkLst>
            <pc:docMk/>
            <pc:sldMk cId="63455550" sldId="260"/>
            <ac:cxnSpMk id="11" creationId="{7B0F4D38-8453-42B3-8F4D-1E12D8A035D3}"/>
          </ac:cxnSpMkLst>
        </pc:cxnChg>
        <pc:cxnChg chg="add del mod">
          <ac:chgData name="Vahin" userId="d7273b58-2cef-4237-8f24-900a7cbcc5fd" providerId="ADAL" clId="{3913B6BF-E6C2-4FEC-8E50-F8FE6F18CCF8}" dt="2023-09-30T22:28:49.691" v="1190" actId="478"/>
          <ac:cxnSpMkLst>
            <pc:docMk/>
            <pc:sldMk cId="63455550" sldId="260"/>
            <ac:cxnSpMk id="12" creationId="{CF326A46-4CAD-AC07-4570-A69A3B9F67A9}"/>
          </ac:cxnSpMkLst>
        </pc:cxnChg>
        <pc:cxnChg chg="add del mod">
          <ac:chgData name="Vahin" userId="d7273b58-2cef-4237-8f24-900a7cbcc5fd" providerId="ADAL" clId="{3913B6BF-E6C2-4FEC-8E50-F8FE6F18CCF8}" dt="2023-09-30T22:28:50.451" v="1191" actId="478"/>
          <ac:cxnSpMkLst>
            <pc:docMk/>
            <pc:sldMk cId="63455550" sldId="260"/>
            <ac:cxnSpMk id="13" creationId="{F7D90CB7-3BA3-1174-1E00-6B8DD4938A30}"/>
          </ac:cxnSpMkLst>
        </pc:cxnChg>
      </pc:sldChg>
      <pc:sldChg chg="addSp delSp modSp mod">
        <pc:chgData name="Vahin" userId="d7273b58-2cef-4237-8f24-900a7cbcc5fd" providerId="ADAL" clId="{3913B6BF-E6C2-4FEC-8E50-F8FE6F18CCF8}" dt="2023-09-30T23:27:44.364" v="2065" actId="207"/>
        <pc:sldMkLst>
          <pc:docMk/>
          <pc:sldMk cId="2309101095" sldId="261"/>
        </pc:sldMkLst>
        <pc:spChg chg="add mod">
          <ac:chgData name="Vahin" userId="d7273b58-2cef-4237-8f24-900a7cbcc5fd" providerId="ADAL" clId="{3913B6BF-E6C2-4FEC-8E50-F8FE6F18CCF8}" dt="2023-09-30T22:01:50.505" v="810" actId="554"/>
          <ac:spMkLst>
            <pc:docMk/>
            <pc:sldMk cId="2309101095" sldId="261"/>
            <ac:spMk id="15" creationId="{57E5D761-C307-4063-1365-EA3B6BD409CB}"/>
          </ac:spMkLst>
        </pc:spChg>
        <pc:spChg chg="add mod">
          <ac:chgData name="Vahin" userId="d7273b58-2cef-4237-8f24-900a7cbcc5fd" providerId="ADAL" clId="{3913B6BF-E6C2-4FEC-8E50-F8FE6F18CCF8}" dt="2023-09-30T22:01:50.505" v="810" actId="554"/>
          <ac:spMkLst>
            <pc:docMk/>
            <pc:sldMk cId="2309101095" sldId="261"/>
            <ac:spMk id="16" creationId="{1F5FBB5D-ACF7-ACA9-6CFC-3CC40776F29A}"/>
          </ac:spMkLst>
        </pc:spChg>
        <pc:spChg chg="add mod">
          <ac:chgData name="Vahin" userId="d7273b58-2cef-4237-8f24-900a7cbcc5fd" providerId="ADAL" clId="{3913B6BF-E6C2-4FEC-8E50-F8FE6F18CCF8}" dt="2023-09-30T22:01:50.505" v="810" actId="554"/>
          <ac:spMkLst>
            <pc:docMk/>
            <pc:sldMk cId="2309101095" sldId="261"/>
            <ac:spMk id="17" creationId="{8647E3FC-4FFF-283D-1F1A-13E5A9217B9B}"/>
          </ac:spMkLst>
        </pc:spChg>
        <pc:spChg chg="mod">
          <ac:chgData name="Vahin" userId="d7273b58-2cef-4237-8f24-900a7cbcc5fd" providerId="ADAL" clId="{3913B6BF-E6C2-4FEC-8E50-F8FE6F18CCF8}" dt="2023-09-30T23:27:44.364" v="2065" actId="207"/>
          <ac:spMkLst>
            <pc:docMk/>
            <pc:sldMk cId="2309101095" sldId="261"/>
            <ac:spMk id="19" creationId="{C5F626DD-65F2-E652-43B7-B6BAB474C9B2}"/>
          </ac:spMkLst>
        </pc:spChg>
        <pc:spChg chg="add mod">
          <ac:chgData name="Vahin" userId="d7273b58-2cef-4237-8f24-900a7cbcc5fd" providerId="ADAL" clId="{3913B6BF-E6C2-4FEC-8E50-F8FE6F18CCF8}" dt="2023-09-30T23:20:03.916" v="2021" actId="1035"/>
          <ac:spMkLst>
            <pc:docMk/>
            <pc:sldMk cId="2309101095" sldId="261"/>
            <ac:spMk id="21" creationId="{8693DB56-00CD-58DA-E818-993F990F9784}"/>
          </ac:spMkLst>
        </pc:spChg>
        <pc:spChg chg="add mod">
          <ac:chgData name="Vahin" userId="d7273b58-2cef-4237-8f24-900a7cbcc5fd" providerId="ADAL" clId="{3913B6BF-E6C2-4FEC-8E50-F8FE6F18CCF8}" dt="2023-09-30T23:20:03.916" v="2021" actId="1035"/>
          <ac:spMkLst>
            <pc:docMk/>
            <pc:sldMk cId="2309101095" sldId="261"/>
            <ac:spMk id="22" creationId="{7FCEF121-DE87-DBA2-FABE-DDA0123005D2}"/>
          </ac:spMkLst>
        </pc:spChg>
        <pc:spChg chg="add mod">
          <ac:chgData name="Vahin" userId="d7273b58-2cef-4237-8f24-900a7cbcc5fd" providerId="ADAL" clId="{3913B6BF-E6C2-4FEC-8E50-F8FE6F18CCF8}" dt="2023-09-30T23:20:03.916" v="2021" actId="1035"/>
          <ac:spMkLst>
            <pc:docMk/>
            <pc:sldMk cId="2309101095" sldId="261"/>
            <ac:spMk id="23" creationId="{9DF5652C-B4C4-5381-B905-5BCC59E85CC8}"/>
          </ac:spMkLst>
        </pc:spChg>
        <pc:spChg chg="del">
          <ac:chgData name="Vahin" userId="d7273b58-2cef-4237-8f24-900a7cbcc5fd" providerId="ADAL" clId="{3913B6BF-E6C2-4FEC-8E50-F8FE6F18CCF8}" dt="2023-09-30T22:08:29.317" v="907" actId="478"/>
          <ac:spMkLst>
            <pc:docMk/>
            <pc:sldMk cId="2309101095" sldId="261"/>
            <ac:spMk id="25" creationId="{B4A9EED8-FA97-675C-0411-D7CE57389488}"/>
          </ac:spMkLst>
        </pc:spChg>
        <pc:spChg chg="del">
          <ac:chgData name="Vahin" userId="d7273b58-2cef-4237-8f24-900a7cbcc5fd" providerId="ADAL" clId="{3913B6BF-E6C2-4FEC-8E50-F8FE6F18CCF8}" dt="2023-09-30T22:08:27.020" v="903" actId="478"/>
          <ac:spMkLst>
            <pc:docMk/>
            <pc:sldMk cId="2309101095" sldId="261"/>
            <ac:spMk id="26" creationId="{E565C430-06AA-00E4-01D3-735B1EB18EEA}"/>
          </ac:spMkLst>
        </pc:spChg>
        <pc:spChg chg="del">
          <ac:chgData name="Vahin" userId="d7273b58-2cef-4237-8f24-900a7cbcc5fd" providerId="ADAL" clId="{3913B6BF-E6C2-4FEC-8E50-F8FE6F18CCF8}" dt="2023-09-30T22:08:28.757" v="906" actId="478"/>
          <ac:spMkLst>
            <pc:docMk/>
            <pc:sldMk cId="2309101095" sldId="261"/>
            <ac:spMk id="27" creationId="{D95816B2-D3F7-65CF-B09A-B90F2ADB5A31}"/>
          </ac:spMkLst>
        </pc:spChg>
        <pc:spChg chg="del">
          <ac:chgData name="Vahin" userId="d7273b58-2cef-4237-8f24-900a7cbcc5fd" providerId="ADAL" clId="{3913B6BF-E6C2-4FEC-8E50-F8FE6F18CCF8}" dt="2023-09-30T22:08:27.020" v="903" actId="478"/>
          <ac:spMkLst>
            <pc:docMk/>
            <pc:sldMk cId="2309101095" sldId="261"/>
            <ac:spMk id="28" creationId="{A04099E1-3136-D519-0F32-16C1D8C18C52}"/>
          </ac:spMkLst>
        </pc:spChg>
        <pc:spChg chg="del">
          <ac:chgData name="Vahin" userId="d7273b58-2cef-4237-8f24-900a7cbcc5fd" providerId="ADAL" clId="{3913B6BF-E6C2-4FEC-8E50-F8FE6F18CCF8}" dt="2023-09-30T22:08:27.020" v="903" actId="478"/>
          <ac:spMkLst>
            <pc:docMk/>
            <pc:sldMk cId="2309101095" sldId="261"/>
            <ac:spMk id="29" creationId="{05D11069-09F8-D78D-F17E-8F944F79E812}"/>
          </ac:spMkLst>
        </pc:spChg>
        <pc:spChg chg="del">
          <ac:chgData name="Vahin" userId="d7273b58-2cef-4237-8f24-900a7cbcc5fd" providerId="ADAL" clId="{3913B6BF-E6C2-4FEC-8E50-F8FE6F18CCF8}" dt="2023-09-30T22:08:21.830" v="901" actId="478"/>
          <ac:spMkLst>
            <pc:docMk/>
            <pc:sldMk cId="2309101095" sldId="261"/>
            <ac:spMk id="30" creationId="{705E406B-9D4C-91E6-51D3-4CD7457EB984}"/>
          </ac:spMkLst>
        </pc:spChg>
        <pc:spChg chg="add mod">
          <ac:chgData name="Vahin" userId="d7273b58-2cef-4237-8f24-900a7cbcc5fd" providerId="ADAL" clId="{3913B6BF-E6C2-4FEC-8E50-F8FE6F18CCF8}" dt="2023-09-30T23:20:03.916" v="2021" actId="1035"/>
          <ac:spMkLst>
            <pc:docMk/>
            <pc:sldMk cId="2309101095" sldId="261"/>
            <ac:spMk id="31" creationId="{769A9D47-06E9-AF29-A97E-728A7E682474}"/>
          </ac:spMkLst>
        </pc:spChg>
        <pc:spChg chg="add mod">
          <ac:chgData name="Vahin" userId="d7273b58-2cef-4237-8f24-900a7cbcc5fd" providerId="ADAL" clId="{3913B6BF-E6C2-4FEC-8E50-F8FE6F18CCF8}" dt="2023-09-30T23:27:44.364" v="2065" actId="207"/>
          <ac:spMkLst>
            <pc:docMk/>
            <pc:sldMk cId="2309101095" sldId="261"/>
            <ac:spMk id="32" creationId="{F6F60CE8-39D4-694E-0454-E37E1EAFEA87}"/>
          </ac:spMkLst>
        </pc:spChg>
        <pc:spChg chg="add mod">
          <ac:chgData name="Vahin" userId="d7273b58-2cef-4237-8f24-900a7cbcc5fd" providerId="ADAL" clId="{3913B6BF-E6C2-4FEC-8E50-F8FE6F18CCF8}" dt="2023-09-30T23:27:44.364" v="2065" actId="207"/>
          <ac:spMkLst>
            <pc:docMk/>
            <pc:sldMk cId="2309101095" sldId="261"/>
            <ac:spMk id="33" creationId="{76F5C41D-57FE-2CBD-0782-A864FB9E9BA8}"/>
          </ac:spMkLst>
        </pc:spChg>
        <pc:spChg chg="del">
          <ac:chgData name="Vahin" userId="d7273b58-2cef-4237-8f24-900a7cbcc5fd" providerId="ADAL" clId="{3913B6BF-E6C2-4FEC-8E50-F8FE6F18CCF8}" dt="2023-09-30T22:08:28.213" v="905" actId="478"/>
          <ac:spMkLst>
            <pc:docMk/>
            <pc:sldMk cId="2309101095" sldId="261"/>
            <ac:spMk id="34" creationId="{86C98C53-932B-13FA-3722-80C9B4F78DC6}"/>
          </ac:spMkLst>
        </pc:spChg>
        <pc:spChg chg="add mod">
          <ac:chgData name="Vahin" userId="d7273b58-2cef-4237-8f24-900a7cbcc5fd" providerId="ADAL" clId="{3913B6BF-E6C2-4FEC-8E50-F8FE6F18CCF8}" dt="2023-09-30T22:05:54.941" v="867" actId="1076"/>
          <ac:spMkLst>
            <pc:docMk/>
            <pc:sldMk cId="2309101095" sldId="261"/>
            <ac:spMk id="34" creationId="{C5F626DD-65F2-E652-43B7-B6BAB474C9B2}"/>
          </ac:spMkLst>
        </pc:spChg>
        <pc:spChg chg="del">
          <ac:chgData name="Vahin" userId="d7273b58-2cef-4237-8f24-900a7cbcc5fd" providerId="ADAL" clId="{3913B6BF-E6C2-4FEC-8E50-F8FE6F18CCF8}" dt="2023-09-30T22:08:27.680" v="904" actId="478"/>
          <ac:spMkLst>
            <pc:docMk/>
            <pc:sldMk cId="2309101095" sldId="261"/>
            <ac:spMk id="35" creationId="{C4E98BCC-35B8-F648-2B3A-9080C708C9B8}"/>
          </ac:spMkLst>
        </pc:spChg>
        <pc:spChg chg="del">
          <ac:chgData name="Vahin" userId="d7273b58-2cef-4237-8f24-900a7cbcc5fd" providerId="ADAL" clId="{3913B6BF-E6C2-4FEC-8E50-F8FE6F18CCF8}" dt="2023-09-30T22:08:27.020" v="903" actId="478"/>
          <ac:spMkLst>
            <pc:docMk/>
            <pc:sldMk cId="2309101095" sldId="261"/>
            <ac:spMk id="36" creationId="{E874F6A1-5FBC-055A-B632-6115DDA4CE0C}"/>
          </ac:spMkLst>
        </pc:spChg>
        <pc:spChg chg="add mod">
          <ac:chgData name="Vahin" userId="d7273b58-2cef-4237-8f24-900a7cbcc5fd" providerId="ADAL" clId="{3913B6BF-E6C2-4FEC-8E50-F8FE6F18CCF8}" dt="2023-09-30T23:20:03.916" v="2021" actId="1035"/>
          <ac:spMkLst>
            <pc:docMk/>
            <pc:sldMk cId="2309101095" sldId="261"/>
            <ac:spMk id="37" creationId="{C3D4908E-E406-8808-F40C-B6516AF7ED7A}"/>
          </ac:spMkLst>
        </pc:spChg>
        <pc:spChg chg="add mod">
          <ac:chgData name="Vahin" userId="d7273b58-2cef-4237-8f24-900a7cbcc5fd" providerId="ADAL" clId="{3913B6BF-E6C2-4FEC-8E50-F8FE6F18CCF8}" dt="2023-09-30T23:20:03.916" v="2021" actId="1035"/>
          <ac:spMkLst>
            <pc:docMk/>
            <pc:sldMk cId="2309101095" sldId="261"/>
            <ac:spMk id="38" creationId="{526F52C4-F77B-B1AF-5E37-2C1FC015FF8F}"/>
          </ac:spMkLst>
        </pc:spChg>
        <pc:spChg chg="del">
          <ac:chgData name="Vahin" userId="d7273b58-2cef-4237-8f24-900a7cbcc5fd" providerId="ADAL" clId="{3913B6BF-E6C2-4FEC-8E50-F8FE6F18CCF8}" dt="2023-09-30T22:08:35.380" v="911" actId="478"/>
          <ac:spMkLst>
            <pc:docMk/>
            <pc:sldMk cId="2309101095" sldId="261"/>
            <ac:spMk id="39" creationId="{1B511330-6F25-948F-25DB-CF25E670B0F7}"/>
          </ac:spMkLst>
        </pc:spChg>
        <pc:spChg chg="del">
          <ac:chgData name="Vahin" userId="d7273b58-2cef-4237-8f24-900a7cbcc5fd" providerId="ADAL" clId="{3913B6BF-E6C2-4FEC-8E50-F8FE6F18CCF8}" dt="2023-09-30T22:08:34.799" v="910" actId="478"/>
          <ac:spMkLst>
            <pc:docMk/>
            <pc:sldMk cId="2309101095" sldId="261"/>
            <ac:spMk id="40" creationId="{1E4D35D8-5597-B42D-2575-58A6F5475872}"/>
          </ac:spMkLst>
        </pc:spChg>
        <pc:spChg chg="del">
          <ac:chgData name="Vahin" userId="d7273b58-2cef-4237-8f24-900a7cbcc5fd" providerId="ADAL" clId="{3913B6BF-E6C2-4FEC-8E50-F8FE6F18CCF8}" dt="2023-09-30T22:08:32.157" v="908" actId="478"/>
          <ac:spMkLst>
            <pc:docMk/>
            <pc:sldMk cId="2309101095" sldId="261"/>
            <ac:spMk id="41" creationId="{EC35623C-DC5D-82E0-46E6-FA3629E47394}"/>
          </ac:spMkLst>
        </pc:spChg>
        <pc:spChg chg="del">
          <ac:chgData name="Vahin" userId="d7273b58-2cef-4237-8f24-900a7cbcc5fd" providerId="ADAL" clId="{3913B6BF-E6C2-4FEC-8E50-F8FE6F18CCF8}" dt="2023-09-30T22:08:32.157" v="908" actId="478"/>
          <ac:spMkLst>
            <pc:docMk/>
            <pc:sldMk cId="2309101095" sldId="261"/>
            <ac:spMk id="42" creationId="{AD2E4B06-332B-90EE-828D-DFE345F6A0B3}"/>
          </ac:spMkLst>
        </pc:spChg>
        <pc:spChg chg="del">
          <ac:chgData name="Vahin" userId="d7273b58-2cef-4237-8f24-900a7cbcc5fd" providerId="ADAL" clId="{3913B6BF-E6C2-4FEC-8E50-F8FE6F18CCF8}" dt="2023-09-30T22:08:32.157" v="908" actId="478"/>
          <ac:spMkLst>
            <pc:docMk/>
            <pc:sldMk cId="2309101095" sldId="261"/>
            <ac:spMk id="43" creationId="{E6D91B23-97C7-1339-0816-7E43709B08B2}"/>
          </ac:spMkLst>
        </pc:spChg>
        <pc:spChg chg="del">
          <ac:chgData name="Vahin" userId="d7273b58-2cef-4237-8f24-900a7cbcc5fd" providerId="ADAL" clId="{3913B6BF-E6C2-4FEC-8E50-F8FE6F18CCF8}" dt="2023-09-30T22:08:32.157" v="908" actId="478"/>
          <ac:spMkLst>
            <pc:docMk/>
            <pc:sldMk cId="2309101095" sldId="261"/>
            <ac:spMk id="44" creationId="{6F8D3EC1-39E1-6454-152A-AAD7CC3F3F7E}"/>
          </ac:spMkLst>
        </pc:spChg>
        <pc:spChg chg="del">
          <ac:chgData name="Vahin" userId="d7273b58-2cef-4237-8f24-900a7cbcc5fd" providerId="ADAL" clId="{3913B6BF-E6C2-4FEC-8E50-F8FE6F18CCF8}" dt="2023-09-30T22:08:32.157" v="908" actId="478"/>
          <ac:spMkLst>
            <pc:docMk/>
            <pc:sldMk cId="2309101095" sldId="261"/>
            <ac:spMk id="45" creationId="{9A05C037-52B0-BA78-9361-4AAA1871358A}"/>
          </ac:spMkLst>
        </pc:spChg>
        <pc:spChg chg="del">
          <ac:chgData name="Vahin" userId="d7273b58-2cef-4237-8f24-900a7cbcc5fd" providerId="ADAL" clId="{3913B6BF-E6C2-4FEC-8E50-F8FE6F18CCF8}" dt="2023-09-30T22:08:32.157" v="908" actId="478"/>
          <ac:spMkLst>
            <pc:docMk/>
            <pc:sldMk cId="2309101095" sldId="261"/>
            <ac:spMk id="46" creationId="{9E9BFE03-8906-59A7-4DD9-BBD2B76E90F3}"/>
          </ac:spMkLst>
        </pc:spChg>
        <pc:spChg chg="del">
          <ac:chgData name="Vahin" userId="d7273b58-2cef-4237-8f24-900a7cbcc5fd" providerId="ADAL" clId="{3913B6BF-E6C2-4FEC-8E50-F8FE6F18CCF8}" dt="2023-09-30T22:08:32.157" v="908" actId="478"/>
          <ac:spMkLst>
            <pc:docMk/>
            <pc:sldMk cId="2309101095" sldId="261"/>
            <ac:spMk id="47" creationId="{79747030-3E54-9FC4-E905-F5C9A931D3E9}"/>
          </ac:spMkLst>
        </pc:spChg>
        <pc:spChg chg="add mod">
          <ac:chgData name="Vahin" userId="d7273b58-2cef-4237-8f24-900a7cbcc5fd" providerId="ADAL" clId="{3913B6BF-E6C2-4FEC-8E50-F8FE6F18CCF8}" dt="2023-09-30T23:20:21.752" v="2032" actId="1035"/>
          <ac:spMkLst>
            <pc:docMk/>
            <pc:sldMk cId="2309101095" sldId="261"/>
            <ac:spMk id="49" creationId="{73F4374F-13EC-3146-5FAF-96B76C8A14E4}"/>
          </ac:spMkLst>
        </pc:spChg>
        <pc:spChg chg="add mod">
          <ac:chgData name="Vahin" userId="d7273b58-2cef-4237-8f24-900a7cbcc5fd" providerId="ADAL" clId="{3913B6BF-E6C2-4FEC-8E50-F8FE6F18CCF8}" dt="2023-09-30T23:20:21.752" v="2032" actId="1035"/>
          <ac:spMkLst>
            <pc:docMk/>
            <pc:sldMk cId="2309101095" sldId="261"/>
            <ac:spMk id="50" creationId="{6A09D187-EB12-1E6E-7276-3A11FF2C6231}"/>
          </ac:spMkLst>
        </pc:spChg>
        <pc:spChg chg="add mod">
          <ac:chgData name="Vahin" userId="d7273b58-2cef-4237-8f24-900a7cbcc5fd" providerId="ADAL" clId="{3913B6BF-E6C2-4FEC-8E50-F8FE6F18CCF8}" dt="2023-09-30T23:20:21.752" v="2032" actId="1035"/>
          <ac:spMkLst>
            <pc:docMk/>
            <pc:sldMk cId="2309101095" sldId="261"/>
            <ac:spMk id="51" creationId="{50660F97-CCEC-961F-7172-5864981C29F0}"/>
          </ac:spMkLst>
        </pc:spChg>
        <pc:spChg chg="add mod">
          <ac:chgData name="Vahin" userId="d7273b58-2cef-4237-8f24-900a7cbcc5fd" providerId="ADAL" clId="{3913B6BF-E6C2-4FEC-8E50-F8FE6F18CCF8}" dt="2023-09-30T23:20:21.752" v="2032" actId="1035"/>
          <ac:spMkLst>
            <pc:docMk/>
            <pc:sldMk cId="2309101095" sldId="261"/>
            <ac:spMk id="52" creationId="{24F716D8-DE2D-2542-0654-B44390C09CF1}"/>
          </ac:spMkLst>
        </pc:spChg>
        <pc:spChg chg="add mod">
          <ac:chgData name="Vahin" userId="d7273b58-2cef-4237-8f24-900a7cbcc5fd" providerId="ADAL" clId="{3913B6BF-E6C2-4FEC-8E50-F8FE6F18CCF8}" dt="2023-09-30T23:27:44.364" v="2065" actId="207"/>
          <ac:spMkLst>
            <pc:docMk/>
            <pc:sldMk cId="2309101095" sldId="261"/>
            <ac:spMk id="53" creationId="{C6C3FB95-0AAE-7FED-806D-65165A16F997}"/>
          </ac:spMkLst>
        </pc:spChg>
        <pc:spChg chg="add mod">
          <ac:chgData name="Vahin" userId="d7273b58-2cef-4237-8f24-900a7cbcc5fd" providerId="ADAL" clId="{3913B6BF-E6C2-4FEC-8E50-F8FE6F18CCF8}" dt="2023-09-30T23:27:44.364" v="2065" actId="207"/>
          <ac:spMkLst>
            <pc:docMk/>
            <pc:sldMk cId="2309101095" sldId="261"/>
            <ac:spMk id="54" creationId="{2F78C29B-28C3-DD7C-88D1-5069E5FC49BB}"/>
          </ac:spMkLst>
        </pc:spChg>
        <pc:spChg chg="add mod">
          <ac:chgData name="Vahin" userId="d7273b58-2cef-4237-8f24-900a7cbcc5fd" providerId="ADAL" clId="{3913B6BF-E6C2-4FEC-8E50-F8FE6F18CCF8}" dt="2023-09-30T23:27:44.364" v="2065" actId="207"/>
          <ac:spMkLst>
            <pc:docMk/>
            <pc:sldMk cId="2309101095" sldId="261"/>
            <ac:spMk id="55" creationId="{C272B287-E5DE-2BE6-12E3-67AEF062B2E3}"/>
          </ac:spMkLst>
        </pc:spChg>
        <pc:spChg chg="add mod">
          <ac:chgData name="Vahin" userId="d7273b58-2cef-4237-8f24-900a7cbcc5fd" providerId="ADAL" clId="{3913B6BF-E6C2-4FEC-8E50-F8FE6F18CCF8}" dt="2023-09-30T23:20:21.752" v="2032" actId="1035"/>
          <ac:spMkLst>
            <pc:docMk/>
            <pc:sldMk cId="2309101095" sldId="261"/>
            <ac:spMk id="56" creationId="{3A2EE1A6-D014-4304-3A89-2E2008073A6B}"/>
          </ac:spMkLst>
        </pc:spChg>
        <pc:spChg chg="add mod">
          <ac:chgData name="Vahin" userId="d7273b58-2cef-4237-8f24-900a7cbcc5fd" providerId="ADAL" clId="{3913B6BF-E6C2-4FEC-8E50-F8FE6F18CCF8}" dt="2023-09-30T23:20:21.752" v="2032" actId="1035"/>
          <ac:spMkLst>
            <pc:docMk/>
            <pc:sldMk cId="2309101095" sldId="261"/>
            <ac:spMk id="57" creationId="{CC453457-C896-B25C-24D1-0B5C44E25657}"/>
          </ac:spMkLst>
        </pc:spChg>
        <pc:spChg chg="add del mod">
          <ac:chgData name="Vahin" userId="d7273b58-2cef-4237-8f24-900a7cbcc5fd" providerId="ADAL" clId="{3913B6BF-E6C2-4FEC-8E50-F8FE6F18CCF8}" dt="2023-09-30T22:09:58.318" v="935" actId="478"/>
          <ac:spMkLst>
            <pc:docMk/>
            <pc:sldMk cId="2309101095" sldId="261"/>
            <ac:spMk id="59" creationId="{2A4D5D2C-B380-86F3-5C2D-DD18398BE230}"/>
          </ac:spMkLst>
        </pc:spChg>
        <pc:spChg chg="add del mod">
          <ac:chgData name="Vahin" userId="d7273b58-2cef-4237-8f24-900a7cbcc5fd" providerId="ADAL" clId="{3913B6BF-E6C2-4FEC-8E50-F8FE6F18CCF8}" dt="2023-09-30T22:09:59.477" v="937" actId="478"/>
          <ac:spMkLst>
            <pc:docMk/>
            <pc:sldMk cId="2309101095" sldId="261"/>
            <ac:spMk id="60" creationId="{042B128F-53A9-E046-9C87-C32E055ACCC6}"/>
          </ac:spMkLst>
        </pc:spChg>
        <pc:spChg chg="add del mod">
          <ac:chgData name="Vahin" userId="d7273b58-2cef-4237-8f24-900a7cbcc5fd" providerId="ADAL" clId="{3913B6BF-E6C2-4FEC-8E50-F8FE6F18CCF8}" dt="2023-09-30T22:09:53.998" v="930" actId="478"/>
          <ac:spMkLst>
            <pc:docMk/>
            <pc:sldMk cId="2309101095" sldId="261"/>
            <ac:spMk id="61" creationId="{41397B84-934B-23F3-9D44-338FA85C774A}"/>
          </ac:spMkLst>
        </pc:spChg>
        <pc:spChg chg="add del mod">
          <ac:chgData name="Vahin" userId="d7273b58-2cef-4237-8f24-900a7cbcc5fd" providerId="ADAL" clId="{3913B6BF-E6C2-4FEC-8E50-F8FE6F18CCF8}" dt="2023-09-30T22:09:53.998" v="930" actId="478"/>
          <ac:spMkLst>
            <pc:docMk/>
            <pc:sldMk cId="2309101095" sldId="261"/>
            <ac:spMk id="62" creationId="{E866C8CD-8D50-92A8-AB37-456D24DC3AF8}"/>
          </ac:spMkLst>
        </pc:spChg>
        <pc:spChg chg="add del mod">
          <ac:chgData name="Vahin" userId="d7273b58-2cef-4237-8f24-900a7cbcc5fd" providerId="ADAL" clId="{3913B6BF-E6C2-4FEC-8E50-F8FE6F18CCF8}" dt="2023-09-30T22:09:53.998" v="930" actId="478"/>
          <ac:spMkLst>
            <pc:docMk/>
            <pc:sldMk cId="2309101095" sldId="261"/>
            <ac:spMk id="63" creationId="{D93DC332-FBC4-123A-EFB4-5E46BFE076AC}"/>
          </ac:spMkLst>
        </pc:spChg>
        <pc:spChg chg="add del mod">
          <ac:chgData name="Vahin" userId="d7273b58-2cef-4237-8f24-900a7cbcc5fd" providerId="ADAL" clId="{3913B6BF-E6C2-4FEC-8E50-F8FE6F18CCF8}" dt="2023-09-30T22:09:54.597" v="931" actId="478"/>
          <ac:spMkLst>
            <pc:docMk/>
            <pc:sldMk cId="2309101095" sldId="261"/>
            <ac:spMk id="64" creationId="{EBAD17FA-ECD9-67E0-42B0-ACA61152F632}"/>
          </ac:spMkLst>
        </pc:spChg>
        <pc:spChg chg="add del mod">
          <ac:chgData name="Vahin" userId="d7273b58-2cef-4237-8f24-900a7cbcc5fd" providerId="ADAL" clId="{3913B6BF-E6C2-4FEC-8E50-F8FE6F18CCF8}" dt="2023-09-30T22:09:55.101" v="932" actId="478"/>
          <ac:spMkLst>
            <pc:docMk/>
            <pc:sldMk cId="2309101095" sldId="261"/>
            <ac:spMk id="65" creationId="{79C8DC3F-E108-1D35-34C0-BD65BE5BE3A4}"/>
          </ac:spMkLst>
        </pc:spChg>
        <pc:spChg chg="add del mod">
          <ac:chgData name="Vahin" userId="d7273b58-2cef-4237-8f24-900a7cbcc5fd" providerId="ADAL" clId="{3913B6BF-E6C2-4FEC-8E50-F8FE6F18CCF8}" dt="2023-09-30T22:09:57.788" v="934" actId="478"/>
          <ac:spMkLst>
            <pc:docMk/>
            <pc:sldMk cId="2309101095" sldId="261"/>
            <ac:spMk id="66" creationId="{C268D85E-4D1C-9519-FC77-C0BC0C087980}"/>
          </ac:spMkLst>
        </pc:spChg>
        <pc:spChg chg="add del mod">
          <ac:chgData name="Vahin" userId="d7273b58-2cef-4237-8f24-900a7cbcc5fd" providerId="ADAL" clId="{3913B6BF-E6C2-4FEC-8E50-F8FE6F18CCF8}" dt="2023-09-30T22:09:58.919" v="936" actId="478"/>
          <ac:spMkLst>
            <pc:docMk/>
            <pc:sldMk cId="2309101095" sldId="261"/>
            <ac:spMk id="67" creationId="{78907B96-AA81-F7AD-B42D-6E9BAD27EA0E}"/>
          </ac:spMkLst>
        </pc:spChg>
        <pc:spChg chg="add del mod">
          <ac:chgData name="Vahin" userId="d7273b58-2cef-4237-8f24-900a7cbcc5fd" providerId="ADAL" clId="{3913B6BF-E6C2-4FEC-8E50-F8FE6F18CCF8}" dt="2023-09-30T22:10:33.600" v="944" actId="478"/>
          <ac:spMkLst>
            <pc:docMk/>
            <pc:sldMk cId="2309101095" sldId="261"/>
            <ac:spMk id="68" creationId="{E3C3BB39-72F9-6242-30D9-A89B95CCE987}"/>
          </ac:spMkLst>
        </pc:spChg>
        <pc:spChg chg="add del mod">
          <ac:chgData name="Vahin" userId="d7273b58-2cef-4237-8f24-900a7cbcc5fd" providerId="ADAL" clId="{3913B6BF-E6C2-4FEC-8E50-F8FE6F18CCF8}" dt="2023-09-30T22:10:33.029" v="943" actId="478"/>
          <ac:spMkLst>
            <pc:docMk/>
            <pc:sldMk cId="2309101095" sldId="261"/>
            <ac:spMk id="69" creationId="{3F64946A-5A18-88ED-3C95-208A3416AEEA}"/>
          </ac:spMkLst>
        </pc:spChg>
        <pc:spChg chg="add del mod">
          <ac:chgData name="Vahin" userId="d7273b58-2cef-4237-8f24-900a7cbcc5fd" providerId="ADAL" clId="{3913B6BF-E6C2-4FEC-8E50-F8FE6F18CCF8}" dt="2023-09-30T22:10:32.557" v="942" actId="478"/>
          <ac:spMkLst>
            <pc:docMk/>
            <pc:sldMk cId="2309101095" sldId="261"/>
            <ac:spMk id="70" creationId="{D7201688-FDE3-0976-4D7F-D913F72EFB59}"/>
          </ac:spMkLst>
        </pc:spChg>
        <pc:spChg chg="add del mod">
          <ac:chgData name="Vahin" userId="d7273b58-2cef-4237-8f24-900a7cbcc5fd" providerId="ADAL" clId="{3913B6BF-E6C2-4FEC-8E50-F8FE6F18CCF8}" dt="2023-09-30T22:10:31.710" v="941" actId="478"/>
          <ac:spMkLst>
            <pc:docMk/>
            <pc:sldMk cId="2309101095" sldId="261"/>
            <ac:spMk id="71" creationId="{A82A2ADE-09C2-A994-37A4-4B1EC7AB526A}"/>
          </ac:spMkLst>
        </pc:spChg>
        <pc:spChg chg="add del mod">
          <ac:chgData name="Vahin" userId="d7273b58-2cef-4237-8f24-900a7cbcc5fd" providerId="ADAL" clId="{3913B6BF-E6C2-4FEC-8E50-F8FE6F18CCF8}" dt="2023-09-30T22:10:31.710" v="941" actId="478"/>
          <ac:spMkLst>
            <pc:docMk/>
            <pc:sldMk cId="2309101095" sldId="261"/>
            <ac:spMk id="72" creationId="{9AA7EC57-4260-1C45-4FAC-4B82CCBCC84C}"/>
          </ac:spMkLst>
        </pc:spChg>
        <pc:spChg chg="add del mod">
          <ac:chgData name="Vahin" userId="d7273b58-2cef-4237-8f24-900a7cbcc5fd" providerId="ADAL" clId="{3913B6BF-E6C2-4FEC-8E50-F8FE6F18CCF8}" dt="2023-09-30T22:10:31.710" v="941" actId="478"/>
          <ac:spMkLst>
            <pc:docMk/>
            <pc:sldMk cId="2309101095" sldId="261"/>
            <ac:spMk id="73" creationId="{30B81310-F693-5CB4-C4A7-D33790C31A8C}"/>
          </ac:spMkLst>
        </pc:spChg>
        <pc:spChg chg="add mod">
          <ac:chgData name="Vahin" userId="d7273b58-2cef-4237-8f24-900a7cbcc5fd" providerId="ADAL" clId="{3913B6BF-E6C2-4FEC-8E50-F8FE6F18CCF8}" dt="2023-09-30T23:20:42.733" v="2039" actId="1035"/>
          <ac:spMkLst>
            <pc:docMk/>
            <pc:sldMk cId="2309101095" sldId="261"/>
            <ac:spMk id="75" creationId="{A43A75D8-B095-A696-0038-973BF8E22085}"/>
          </ac:spMkLst>
        </pc:spChg>
        <pc:spChg chg="add mod">
          <ac:chgData name="Vahin" userId="d7273b58-2cef-4237-8f24-900a7cbcc5fd" providerId="ADAL" clId="{3913B6BF-E6C2-4FEC-8E50-F8FE6F18CCF8}" dt="2023-09-30T23:20:42.733" v="2039" actId="1035"/>
          <ac:spMkLst>
            <pc:docMk/>
            <pc:sldMk cId="2309101095" sldId="261"/>
            <ac:spMk id="76" creationId="{44B8A85F-2ADC-A0FC-78D1-38E5E97B78F4}"/>
          </ac:spMkLst>
        </pc:spChg>
        <pc:spChg chg="add mod">
          <ac:chgData name="Vahin" userId="d7273b58-2cef-4237-8f24-900a7cbcc5fd" providerId="ADAL" clId="{3913B6BF-E6C2-4FEC-8E50-F8FE6F18CCF8}" dt="2023-09-30T23:20:42.733" v="2039" actId="1035"/>
          <ac:spMkLst>
            <pc:docMk/>
            <pc:sldMk cId="2309101095" sldId="261"/>
            <ac:spMk id="77" creationId="{12816F42-9A29-F475-F8C1-C5ADBC1B0C28}"/>
          </ac:spMkLst>
        </pc:spChg>
        <pc:spChg chg="add mod">
          <ac:chgData name="Vahin" userId="d7273b58-2cef-4237-8f24-900a7cbcc5fd" providerId="ADAL" clId="{3913B6BF-E6C2-4FEC-8E50-F8FE6F18CCF8}" dt="2023-09-30T23:20:42.733" v="2039" actId="1035"/>
          <ac:spMkLst>
            <pc:docMk/>
            <pc:sldMk cId="2309101095" sldId="261"/>
            <ac:spMk id="78" creationId="{CEF88F4C-FCE1-8D94-617D-FEA34EE1E644}"/>
          </ac:spMkLst>
        </pc:spChg>
        <pc:spChg chg="add mod">
          <ac:chgData name="Vahin" userId="d7273b58-2cef-4237-8f24-900a7cbcc5fd" providerId="ADAL" clId="{3913B6BF-E6C2-4FEC-8E50-F8FE6F18CCF8}" dt="2023-09-30T23:27:44.364" v="2065" actId="207"/>
          <ac:spMkLst>
            <pc:docMk/>
            <pc:sldMk cId="2309101095" sldId="261"/>
            <ac:spMk id="79" creationId="{B18BBDD1-3568-C399-D904-FE222F449435}"/>
          </ac:spMkLst>
        </pc:spChg>
        <pc:spChg chg="add mod">
          <ac:chgData name="Vahin" userId="d7273b58-2cef-4237-8f24-900a7cbcc5fd" providerId="ADAL" clId="{3913B6BF-E6C2-4FEC-8E50-F8FE6F18CCF8}" dt="2023-09-30T23:27:44.364" v="2065" actId="207"/>
          <ac:spMkLst>
            <pc:docMk/>
            <pc:sldMk cId="2309101095" sldId="261"/>
            <ac:spMk id="80" creationId="{3DB603FF-9885-A13D-A02C-98FD0DA000FC}"/>
          </ac:spMkLst>
        </pc:spChg>
        <pc:spChg chg="add mod">
          <ac:chgData name="Vahin" userId="d7273b58-2cef-4237-8f24-900a7cbcc5fd" providerId="ADAL" clId="{3913B6BF-E6C2-4FEC-8E50-F8FE6F18CCF8}" dt="2023-09-30T23:27:44.364" v="2065" actId="207"/>
          <ac:spMkLst>
            <pc:docMk/>
            <pc:sldMk cId="2309101095" sldId="261"/>
            <ac:spMk id="81" creationId="{A3569A6F-FEA3-2E42-8720-B7F36127F417}"/>
          </ac:spMkLst>
        </pc:spChg>
        <pc:spChg chg="add mod">
          <ac:chgData name="Vahin" userId="d7273b58-2cef-4237-8f24-900a7cbcc5fd" providerId="ADAL" clId="{3913B6BF-E6C2-4FEC-8E50-F8FE6F18CCF8}" dt="2023-09-30T23:20:42.733" v="2039" actId="1035"/>
          <ac:spMkLst>
            <pc:docMk/>
            <pc:sldMk cId="2309101095" sldId="261"/>
            <ac:spMk id="82" creationId="{8829FAC0-0CBE-C387-973D-96F0C2C8DE61}"/>
          </ac:spMkLst>
        </pc:spChg>
        <pc:spChg chg="add mod">
          <ac:chgData name="Vahin" userId="d7273b58-2cef-4237-8f24-900a7cbcc5fd" providerId="ADAL" clId="{3913B6BF-E6C2-4FEC-8E50-F8FE6F18CCF8}" dt="2023-09-30T23:20:42.733" v="2039" actId="1035"/>
          <ac:spMkLst>
            <pc:docMk/>
            <pc:sldMk cId="2309101095" sldId="261"/>
            <ac:spMk id="83" creationId="{BF1F534A-C7F9-A73E-09A0-B6248D6CF1BA}"/>
          </ac:spMkLst>
        </pc:spChg>
        <pc:spChg chg="add mod">
          <ac:chgData name="Vahin" userId="d7273b58-2cef-4237-8f24-900a7cbcc5fd" providerId="ADAL" clId="{3913B6BF-E6C2-4FEC-8E50-F8FE6F18CCF8}" dt="2023-09-30T23:20:03.916" v="2021" actId="1035"/>
          <ac:spMkLst>
            <pc:docMk/>
            <pc:sldMk cId="2309101095" sldId="261"/>
            <ac:spMk id="103" creationId="{1AF230FF-EC01-B95A-7639-001ACBDA98F6}"/>
          </ac:spMkLst>
        </pc:spChg>
        <pc:spChg chg="add mod">
          <ac:chgData name="Vahin" userId="d7273b58-2cef-4237-8f24-900a7cbcc5fd" providerId="ADAL" clId="{3913B6BF-E6C2-4FEC-8E50-F8FE6F18CCF8}" dt="2023-09-30T23:20:21.752" v="2032" actId="1035"/>
          <ac:spMkLst>
            <pc:docMk/>
            <pc:sldMk cId="2309101095" sldId="261"/>
            <ac:spMk id="104" creationId="{F6461152-707D-B1DF-F3C2-2593B2997FBD}"/>
          </ac:spMkLst>
        </pc:spChg>
        <pc:spChg chg="add mod">
          <ac:chgData name="Vahin" userId="d7273b58-2cef-4237-8f24-900a7cbcc5fd" providerId="ADAL" clId="{3913B6BF-E6C2-4FEC-8E50-F8FE6F18CCF8}" dt="2023-09-30T23:20:42.733" v="2039" actId="1035"/>
          <ac:spMkLst>
            <pc:docMk/>
            <pc:sldMk cId="2309101095" sldId="261"/>
            <ac:spMk id="105" creationId="{B209CAB0-C69D-B8BB-097B-1E56E2EE3690}"/>
          </ac:spMkLst>
        </pc:spChg>
        <pc:spChg chg="add mod">
          <ac:chgData name="Vahin" userId="d7273b58-2cef-4237-8f24-900a7cbcc5fd" providerId="ADAL" clId="{3913B6BF-E6C2-4FEC-8E50-F8FE6F18CCF8}" dt="2023-09-30T23:25:43.735" v="2064" actId="1035"/>
          <ac:spMkLst>
            <pc:docMk/>
            <pc:sldMk cId="2309101095" sldId="261"/>
            <ac:spMk id="106" creationId="{71D497C7-67D5-3C70-3108-42D82C415CD6}"/>
          </ac:spMkLst>
        </pc:spChg>
        <pc:spChg chg="add mod">
          <ac:chgData name="Vahin" userId="d7273b58-2cef-4237-8f24-900a7cbcc5fd" providerId="ADAL" clId="{3913B6BF-E6C2-4FEC-8E50-F8FE6F18CCF8}" dt="2023-09-30T23:25:39.069" v="2063" actId="1035"/>
          <ac:spMkLst>
            <pc:docMk/>
            <pc:sldMk cId="2309101095" sldId="261"/>
            <ac:spMk id="107" creationId="{D56E4D26-01FC-4A85-365C-0D59A17920B8}"/>
          </ac:spMkLst>
        </pc:spChg>
        <pc:spChg chg="add mod">
          <ac:chgData name="Vahin" userId="d7273b58-2cef-4237-8f24-900a7cbcc5fd" providerId="ADAL" clId="{3913B6BF-E6C2-4FEC-8E50-F8FE6F18CCF8}" dt="2023-09-30T23:22:26.498" v="2061" actId="552"/>
          <ac:spMkLst>
            <pc:docMk/>
            <pc:sldMk cId="2309101095" sldId="261"/>
            <ac:spMk id="108" creationId="{000C4CB3-EA05-FCD6-784F-FD6028850623}"/>
          </ac:spMkLst>
        </pc:spChg>
        <pc:grpChg chg="add mod">
          <ac:chgData name="Vahin" userId="d7273b58-2cef-4237-8f24-900a7cbcc5fd" providerId="ADAL" clId="{3913B6BF-E6C2-4FEC-8E50-F8FE6F18CCF8}" dt="2023-09-30T23:22:18.470" v="2060" actId="1037"/>
          <ac:grpSpMkLst>
            <pc:docMk/>
            <pc:sldMk cId="2309101095" sldId="261"/>
            <ac:grpSpMk id="96" creationId="{1097F8DA-46CB-2D2B-1F30-76F95F1E11AC}"/>
          </ac:grpSpMkLst>
        </pc:grpChg>
        <pc:grpChg chg="add mod">
          <ac:chgData name="Vahin" userId="d7273b58-2cef-4237-8f24-900a7cbcc5fd" providerId="ADAL" clId="{3913B6BF-E6C2-4FEC-8E50-F8FE6F18CCF8}" dt="2023-09-30T23:22:18.470" v="2060" actId="1037"/>
          <ac:grpSpMkLst>
            <pc:docMk/>
            <pc:sldMk cId="2309101095" sldId="261"/>
            <ac:grpSpMk id="97" creationId="{149DE84B-12D6-EAF1-FF39-9946EA138D02}"/>
          </ac:grpSpMkLst>
        </pc:grpChg>
        <pc:grpChg chg="add mod">
          <ac:chgData name="Vahin" userId="d7273b58-2cef-4237-8f24-900a7cbcc5fd" providerId="ADAL" clId="{3913B6BF-E6C2-4FEC-8E50-F8FE6F18CCF8}" dt="2023-09-30T23:22:18.470" v="2060" actId="1037"/>
          <ac:grpSpMkLst>
            <pc:docMk/>
            <pc:sldMk cId="2309101095" sldId="261"/>
            <ac:grpSpMk id="100" creationId="{A21CEDC3-3EFA-1CF6-E9EE-EC7964C6C90F}"/>
          </ac:grpSpMkLst>
        </pc:grpChg>
        <pc:graphicFrameChg chg="add del mod modGraphic">
          <ac:chgData name="Vahin" userId="d7273b58-2cef-4237-8f24-900a7cbcc5fd" providerId="ADAL" clId="{3913B6BF-E6C2-4FEC-8E50-F8FE6F18CCF8}" dt="2023-09-30T23:20:03.916" v="2021" actId="1035"/>
          <ac:graphicFrameMkLst>
            <pc:docMk/>
            <pc:sldMk cId="2309101095" sldId="261"/>
            <ac:graphicFrameMk id="18" creationId="{F2FE5F28-A96B-104D-03ED-FF99505A2FC7}"/>
          </ac:graphicFrameMkLst>
        </pc:graphicFrameChg>
        <pc:graphicFrameChg chg="add del mod">
          <ac:chgData name="Vahin" userId="d7273b58-2cef-4237-8f24-900a7cbcc5fd" providerId="ADAL" clId="{3913B6BF-E6C2-4FEC-8E50-F8FE6F18CCF8}" dt="2023-09-30T22:04:46.748" v="856" actId="478"/>
          <ac:graphicFrameMkLst>
            <pc:docMk/>
            <pc:sldMk cId="2309101095" sldId="261"/>
            <ac:graphicFrameMk id="19" creationId="{EEF31C7C-CBB2-9446-BE57-53496C2FE93C}"/>
          </ac:graphicFrameMkLst>
        </pc:graphicFrameChg>
        <pc:graphicFrameChg chg="add del mod">
          <ac:chgData name="Vahin" userId="d7273b58-2cef-4237-8f24-900a7cbcc5fd" providerId="ADAL" clId="{3913B6BF-E6C2-4FEC-8E50-F8FE6F18CCF8}" dt="2023-09-30T22:04:47.379" v="857" actId="478"/>
          <ac:graphicFrameMkLst>
            <pc:docMk/>
            <pc:sldMk cId="2309101095" sldId="261"/>
            <ac:graphicFrameMk id="20" creationId="{7E926E0F-6ABB-3F3B-2749-E3425A0938CC}"/>
          </ac:graphicFrameMkLst>
        </pc:graphicFrameChg>
        <pc:graphicFrameChg chg="del">
          <ac:chgData name="Vahin" userId="d7273b58-2cef-4237-8f24-900a7cbcc5fd" providerId="ADAL" clId="{3913B6BF-E6C2-4FEC-8E50-F8FE6F18CCF8}" dt="2023-09-30T22:08:34.197" v="909" actId="478"/>
          <ac:graphicFrameMkLst>
            <pc:docMk/>
            <pc:sldMk cId="2309101095" sldId="261"/>
            <ac:graphicFrameMk id="20" creationId="{867A75CE-03C6-FC06-C3ED-D6014A14CB57}"/>
          </ac:graphicFrameMkLst>
        </pc:graphicFrameChg>
        <pc:graphicFrameChg chg="del">
          <ac:chgData name="Vahin" userId="d7273b58-2cef-4237-8f24-900a7cbcc5fd" providerId="ADAL" clId="{3913B6BF-E6C2-4FEC-8E50-F8FE6F18CCF8}" dt="2023-09-30T22:08:24.934" v="902" actId="478"/>
          <ac:graphicFrameMkLst>
            <pc:docMk/>
            <pc:sldMk cId="2309101095" sldId="261"/>
            <ac:graphicFrameMk id="24" creationId="{77149C55-A87C-E7AF-DD1D-3ED6EC554456}"/>
          </ac:graphicFrameMkLst>
        </pc:graphicFrameChg>
        <pc:graphicFrameChg chg="add mod">
          <ac:chgData name="Vahin" userId="d7273b58-2cef-4237-8f24-900a7cbcc5fd" providerId="ADAL" clId="{3913B6BF-E6C2-4FEC-8E50-F8FE6F18CCF8}" dt="2023-09-30T23:20:21.752" v="2032" actId="1035"/>
          <ac:graphicFrameMkLst>
            <pc:docMk/>
            <pc:sldMk cId="2309101095" sldId="261"/>
            <ac:graphicFrameMk id="48" creationId="{7994FEE4-49CC-B4C6-0E20-50BF57798AC8}"/>
          </ac:graphicFrameMkLst>
        </pc:graphicFrameChg>
        <pc:graphicFrameChg chg="add del mod">
          <ac:chgData name="Vahin" userId="d7273b58-2cef-4237-8f24-900a7cbcc5fd" providerId="ADAL" clId="{3913B6BF-E6C2-4FEC-8E50-F8FE6F18CCF8}" dt="2023-09-30T22:09:57.181" v="933" actId="478"/>
          <ac:graphicFrameMkLst>
            <pc:docMk/>
            <pc:sldMk cId="2309101095" sldId="261"/>
            <ac:graphicFrameMk id="58" creationId="{F42DDEC9-B47B-0587-6EC8-50B528C98CC3}"/>
          </ac:graphicFrameMkLst>
        </pc:graphicFrameChg>
        <pc:graphicFrameChg chg="add mod">
          <ac:chgData name="Vahin" userId="d7273b58-2cef-4237-8f24-900a7cbcc5fd" providerId="ADAL" clId="{3913B6BF-E6C2-4FEC-8E50-F8FE6F18CCF8}" dt="2023-09-30T23:20:42.733" v="2039" actId="1035"/>
          <ac:graphicFrameMkLst>
            <pc:docMk/>
            <pc:sldMk cId="2309101095" sldId="261"/>
            <ac:graphicFrameMk id="74" creationId="{04DDB4CB-8297-C25F-6DE3-8DA93F7C122D}"/>
          </ac:graphicFrameMkLst>
        </pc:graphicFrameChg>
        <pc:picChg chg="add mod">
          <ac:chgData name="Vahin" userId="d7273b58-2cef-4237-8f24-900a7cbcc5fd" providerId="ADAL" clId="{3913B6BF-E6C2-4FEC-8E50-F8FE6F18CCF8}" dt="2023-09-30T21:15:15.126" v="165"/>
          <ac:picMkLst>
            <pc:docMk/>
            <pc:sldMk cId="2309101095" sldId="261"/>
            <ac:picMk id="4" creationId="{F6414058-B942-7566-8025-82EF87AE3A57}"/>
          </ac:picMkLst>
        </pc:picChg>
        <pc:cxnChg chg="add mod">
          <ac:chgData name="Vahin" userId="d7273b58-2cef-4237-8f24-900a7cbcc5fd" providerId="ADAL" clId="{3913B6BF-E6C2-4FEC-8E50-F8FE6F18CCF8}" dt="2023-09-30T22:00:30.425" v="770" actId="1076"/>
          <ac:cxnSpMkLst>
            <pc:docMk/>
            <pc:sldMk cId="2309101095" sldId="261"/>
            <ac:cxnSpMk id="6" creationId="{C3E7EFE5-4296-B0D5-AF4E-917221A59B79}"/>
          </ac:cxnSpMkLst>
        </pc:cxnChg>
        <pc:cxnChg chg="add mod">
          <ac:chgData name="Vahin" userId="d7273b58-2cef-4237-8f24-900a7cbcc5fd" providerId="ADAL" clId="{3913B6BF-E6C2-4FEC-8E50-F8FE6F18CCF8}" dt="2023-09-30T22:03:57.091" v="848" actId="1036"/>
          <ac:cxnSpMkLst>
            <pc:docMk/>
            <pc:sldMk cId="2309101095" sldId="261"/>
            <ac:cxnSpMk id="8" creationId="{9B47DAD7-0669-7F25-2F34-FFA32DD3290A}"/>
          </ac:cxnSpMkLst>
        </pc:cxnChg>
        <pc:cxnChg chg="add mod">
          <ac:chgData name="Vahin" userId="d7273b58-2cef-4237-8f24-900a7cbcc5fd" providerId="ADAL" clId="{3913B6BF-E6C2-4FEC-8E50-F8FE6F18CCF8}" dt="2023-09-30T23:21:13.268" v="2049" actId="1036"/>
          <ac:cxnSpMkLst>
            <pc:docMk/>
            <pc:sldMk cId="2309101095" sldId="261"/>
            <ac:cxnSpMk id="9" creationId="{608D7899-AB3F-96A6-D118-6FBECBA04D51}"/>
          </ac:cxnSpMkLst>
        </pc:cxnChg>
        <pc:cxnChg chg="add mod">
          <ac:chgData name="Vahin" userId="d7273b58-2cef-4237-8f24-900a7cbcc5fd" providerId="ADAL" clId="{3913B6BF-E6C2-4FEC-8E50-F8FE6F18CCF8}" dt="2023-09-30T22:10:45.070" v="947" actId="1076"/>
          <ac:cxnSpMkLst>
            <pc:docMk/>
            <pc:sldMk cId="2309101095" sldId="261"/>
            <ac:cxnSpMk id="10" creationId="{A8A0941B-8BF4-A4BB-6B61-2F5643656AD7}"/>
          </ac:cxnSpMkLst>
        </pc:cxnChg>
        <pc:cxnChg chg="add mod">
          <ac:chgData name="Vahin" userId="d7273b58-2cef-4237-8f24-900a7cbcc5fd" providerId="ADAL" clId="{3913B6BF-E6C2-4FEC-8E50-F8FE6F18CCF8}" dt="2023-09-30T22:12:10.894" v="970" actId="1036"/>
          <ac:cxnSpMkLst>
            <pc:docMk/>
            <pc:sldMk cId="2309101095" sldId="261"/>
            <ac:cxnSpMk id="11" creationId="{FBCB630C-C705-E382-4BB4-6D355047B336}"/>
          </ac:cxnSpMkLst>
        </pc:cxnChg>
        <pc:cxnChg chg="add mod">
          <ac:chgData name="Vahin" userId="d7273b58-2cef-4237-8f24-900a7cbcc5fd" providerId="ADAL" clId="{3913B6BF-E6C2-4FEC-8E50-F8FE6F18CCF8}" dt="2023-09-30T22:12:10.894" v="970" actId="1036"/>
          <ac:cxnSpMkLst>
            <pc:docMk/>
            <pc:sldMk cId="2309101095" sldId="261"/>
            <ac:cxnSpMk id="14" creationId="{CB5A069E-4254-11B2-E770-776AFFDD8470}"/>
          </ac:cxnSpMkLst>
        </pc:cxnChg>
        <pc:cxnChg chg="add del mod">
          <ac:chgData name="Vahin" userId="d7273b58-2cef-4237-8f24-900a7cbcc5fd" providerId="ADAL" clId="{3913B6BF-E6C2-4FEC-8E50-F8FE6F18CCF8}" dt="2023-09-30T22:17:46.320" v="1017" actId="478"/>
          <ac:cxnSpMkLst>
            <pc:docMk/>
            <pc:sldMk cId="2309101095" sldId="261"/>
            <ac:cxnSpMk id="87" creationId="{E3378CF8-A849-A07C-09DC-566EF1DD5D28}"/>
          </ac:cxnSpMkLst>
        </pc:cxnChg>
        <pc:cxnChg chg="add del mod">
          <ac:chgData name="Vahin" userId="d7273b58-2cef-4237-8f24-900a7cbcc5fd" providerId="ADAL" clId="{3913B6BF-E6C2-4FEC-8E50-F8FE6F18CCF8}" dt="2023-09-30T22:17:46.320" v="1017" actId="478"/>
          <ac:cxnSpMkLst>
            <pc:docMk/>
            <pc:sldMk cId="2309101095" sldId="261"/>
            <ac:cxnSpMk id="91" creationId="{E743771A-6DE2-FC75-3445-2B6B865DFC07}"/>
          </ac:cxnSpMkLst>
        </pc:cxnChg>
        <pc:cxnChg chg="add mod">
          <ac:chgData name="Vahin" userId="d7273b58-2cef-4237-8f24-900a7cbcc5fd" providerId="ADAL" clId="{3913B6BF-E6C2-4FEC-8E50-F8FE6F18CCF8}" dt="2023-09-30T22:17:52.240" v="1018" actId="164"/>
          <ac:cxnSpMkLst>
            <pc:docMk/>
            <pc:sldMk cId="2309101095" sldId="261"/>
            <ac:cxnSpMk id="94" creationId="{43937895-F6AE-7AAE-D732-E220631B752E}"/>
          </ac:cxnSpMkLst>
        </pc:cxnChg>
        <pc:cxnChg chg="add mod">
          <ac:chgData name="Vahin" userId="d7273b58-2cef-4237-8f24-900a7cbcc5fd" providerId="ADAL" clId="{3913B6BF-E6C2-4FEC-8E50-F8FE6F18CCF8}" dt="2023-09-30T22:17:52.240" v="1018" actId="164"/>
          <ac:cxnSpMkLst>
            <pc:docMk/>
            <pc:sldMk cId="2309101095" sldId="261"/>
            <ac:cxnSpMk id="95" creationId="{4702E3B6-A713-441E-FF9D-7B8E909ECF2D}"/>
          </ac:cxnSpMkLst>
        </pc:cxnChg>
        <pc:cxnChg chg="mod">
          <ac:chgData name="Vahin" userId="d7273b58-2cef-4237-8f24-900a7cbcc5fd" providerId="ADAL" clId="{3913B6BF-E6C2-4FEC-8E50-F8FE6F18CCF8}" dt="2023-09-30T22:17:54.547" v="1019"/>
          <ac:cxnSpMkLst>
            <pc:docMk/>
            <pc:sldMk cId="2309101095" sldId="261"/>
            <ac:cxnSpMk id="98" creationId="{D21C2578-88BF-D691-C067-FA54787701BD}"/>
          </ac:cxnSpMkLst>
        </pc:cxnChg>
        <pc:cxnChg chg="mod">
          <ac:chgData name="Vahin" userId="d7273b58-2cef-4237-8f24-900a7cbcc5fd" providerId="ADAL" clId="{3913B6BF-E6C2-4FEC-8E50-F8FE6F18CCF8}" dt="2023-09-30T22:17:54.547" v="1019"/>
          <ac:cxnSpMkLst>
            <pc:docMk/>
            <pc:sldMk cId="2309101095" sldId="261"/>
            <ac:cxnSpMk id="99" creationId="{66F66C81-021E-DB24-0BD1-458B36CD74B5}"/>
          </ac:cxnSpMkLst>
        </pc:cxnChg>
        <pc:cxnChg chg="mod">
          <ac:chgData name="Vahin" userId="d7273b58-2cef-4237-8f24-900a7cbcc5fd" providerId="ADAL" clId="{3913B6BF-E6C2-4FEC-8E50-F8FE6F18CCF8}" dt="2023-09-30T22:18:12.092" v="1021"/>
          <ac:cxnSpMkLst>
            <pc:docMk/>
            <pc:sldMk cId="2309101095" sldId="261"/>
            <ac:cxnSpMk id="101" creationId="{B185B927-0361-1813-54A6-3CAB1050755F}"/>
          </ac:cxnSpMkLst>
        </pc:cxnChg>
        <pc:cxnChg chg="mod">
          <ac:chgData name="Vahin" userId="d7273b58-2cef-4237-8f24-900a7cbcc5fd" providerId="ADAL" clId="{3913B6BF-E6C2-4FEC-8E50-F8FE6F18CCF8}" dt="2023-09-30T22:18:12.092" v="1021"/>
          <ac:cxnSpMkLst>
            <pc:docMk/>
            <pc:sldMk cId="2309101095" sldId="261"/>
            <ac:cxnSpMk id="102" creationId="{B8D2513D-1A47-55B9-DEE3-5941F7037BC4}"/>
          </ac:cxnSpMkLst>
        </pc:cxnChg>
      </pc:sldChg>
      <pc:sldChg chg="addSp modSp">
        <pc:chgData name="Vahin" userId="d7273b58-2cef-4237-8f24-900a7cbcc5fd" providerId="ADAL" clId="{3913B6BF-E6C2-4FEC-8E50-F8FE6F18CCF8}" dt="2023-09-30T21:15:16.868" v="166"/>
        <pc:sldMkLst>
          <pc:docMk/>
          <pc:sldMk cId="3260502031" sldId="262"/>
        </pc:sldMkLst>
        <pc:picChg chg="add mod">
          <ac:chgData name="Vahin" userId="d7273b58-2cef-4237-8f24-900a7cbcc5fd" providerId="ADAL" clId="{3913B6BF-E6C2-4FEC-8E50-F8FE6F18CCF8}" dt="2023-09-30T21:15:16.868" v="166"/>
          <ac:picMkLst>
            <pc:docMk/>
            <pc:sldMk cId="3260502031" sldId="262"/>
            <ac:picMk id="4" creationId="{AE2428FA-8652-86E8-8A3D-C9DC351CE82B}"/>
          </ac:picMkLst>
        </pc:picChg>
      </pc:sldChg>
      <pc:sldChg chg="addSp delSp modSp mod">
        <pc:chgData name="Vahin" userId="d7273b58-2cef-4237-8f24-900a7cbcc5fd" providerId="ADAL" clId="{3913B6BF-E6C2-4FEC-8E50-F8FE6F18CCF8}" dt="2023-09-30T21:29:05.491" v="471" actId="408"/>
        <pc:sldMkLst>
          <pc:docMk/>
          <pc:sldMk cId="3003689972" sldId="263"/>
        </pc:sldMkLst>
        <pc:spChg chg="add mod ord">
          <ac:chgData name="Vahin" userId="d7273b58-2cef-4237-8f24-900a7cbcc5fd" providerId="ADAL" clId="{3913B6BF-E6C2-4FEC-8E50-F8FE6F18CCF8}" dt="2023-09-30T21:24:24.075" v="435" actId="14100"/>
          <ac:spMkLst>
            <pc:docMk/>
            <pc:sldMk cId="3003689972" sldId="263"/>
            <ac:spMk id="5" creationId="{61E78157-77BA-99C0-DAFD-EFB03D48C090}"/>
          </ac:spMkLst>
        </pc:spChg>
        <pc:spChg chg="add mod">
          <ac:chgData name="Vahin" userId="d7273b58-2cef-4237-8f24-900a7cbcc5fd" providerId="ADAL" clId="{3913B6BF-E6C2-4FEC-8E50-F8FE6F18CCF8}" dt="2023-09-30T21:28:31.387" v="468" actId="555"/>
          <ac:spMkLst>
            <pc:docMk/>
            <pc:sldMk cId="3003689972" sldId="263"/>
            <ac:spMk id="7" creationId="{8AAE0598-79CE-509C-85FC-5F99FB4C74FF}"/>
          </ac:spMkLst>
        </pc:spChg>
        <pc:spChg chg="add mod">
          <ac:chgData name="Vahin" userId="d7273b58-2cef-4237-8f24-900a7cbcc5fd" providerId="ADAL" clId="{3913B6BF-E6C2-4FEC-8E50-F8FE6F18CCF8}" dt="2023-09-30T21:28:42.115" v="469" actId="408"/>
          <ac:spMkLst>
            <pc:docMk/>
            <pc:sldMk cId="3003689972" sldId="263"/>
            <ac:spMk id="8" creationId="{5C9EAEC4-B4E4-0E54-F468-A47834D43866}"/>
          </ac:spMkLst>
        </pc:spChg>
        <pc:spChg chg="add mod">
          <ac:chgData name="Vahin" userId="d7273b58-2cef-4237-8f24-900a7cbcc5fd" providerId="ADAL" clId="{3913B6BF-E6C2-4FEC-8E50-F8FE6F18CCF8}" dt="2023-09-30T21:28:42.115" v="469" actId="408"/>
          <ac:spMkLst>
            <pc:docMk/>
            <pc:sldMk cId="3003689972" sldId="263"/>
            <ac:spMk id="9" creationId="{CE0307E4-524E-F9BB-9967-B99C5216F0AD}"/>
          </ac:spMkLst>
        </pc:spChg>
        <pc:spChg chg="add mod">
          <ac:chgData name="Vahin" userId="d7273b58-2cef-4237-8f24-900a7cbcc5fd" providerId="ADAL" clId="{3913B6BF-E6C2-4FEC-8E50-F8FE6F18CCF8}" dt="2023-09-30T21:28:31.387" v="468" actId="555"/>
          <ac:spMkLst>
            <pc:docMk/>
            <pc:sldMk cId="3003689972" sldId="263"/>
            <ac:spMk id="10" creationId="{99F27DA4-84E9-5D83-5F7E-EF0B0A27C71F}"/>
          </ac:spMkLst>
        </pc:spChg>
        <pc:spChg chg="mod">
          <ac:chgData name="Vahin" userId="d7273b58-2cef-4237-8f24-900a7cbcc5fd" providerId="ADAL" clId="{3913B6BF-E6C2-4FEC-8E50-F8FE6F18CCF8}" dt="2023-09-30T21:26:50.580" v="459" actId="14100"/>
          <ac:spMkLst>
            <pc:docMk/>
            <pc:sldMk cId="3003689972" sldId="263"/>
            <ac:spMk id="19" creationId="{906E73B7-648A-F470-AEEE-877DBE03ACA2}"/>
          </ac:spMkLst>
        </pc:spChg>
        <pc:picChg chg="mod">
          <ac:chgData name="Vahin" userId="d7273b58-2cef-4237-8f24-900a7cbcc5fd" providerId="ADAL" clId="{3913B6BF-E6C2-4FEC-8E50-F8FE6F18CCF8}" dt="2023-09-30T21:29:05.491" v="471" actId="408"/>
          <ac:picMkLst>
            <pc:docMk/>
            <pc:sldMk cId="3003689972" sldId="263"/>
            <ac:picMk id="2" creationId="{B6DA2C56-C325-EE8F-8FFB-FBC7D46C322C}"/>
          </ac:picMkLst>
        </pc:picChg>
        <pc:picChg chg="mod">
          <ac:chgData name="Vahin" userId="d7273b58-2cef-4237-8f24-900a7cbcc5fd" providerId="ADAL" clId="{3913B6BF-E6C2-4FEC-8E50-F8FE6F18CCF8}" dt="2023-09-30T21:29:05.491" v="471" actId="408"/>
          <ac:picMkLst>
            <pc:docMk/>
            <pc:sldMk cId="3003689972" sldId="263"/>
            <ac:picMk id="3" creationId="{0E12DA77-0D01-BBEF-B51F-78464DC25C1A}"/>
          </ac:picMkLst>
        </pc:picChg>
        <pc:picChg chg="mod">
          <ac:chgData name="Vahin" userId="d7273b58-2cef-4237-8f24-900a7cbcc5fd" providerId="ADAL" clId="{3913B6BF-E6C2-4FEC-8E50-F8FE6F18CCF8}" dt="2023-09-30T21:29:05.491" v="471" actId="408"/>
          <ac:picMkLst>
            <pc:docMk/>
            <pc:sldMk cId="3003689972" sldId="263"/>
            <ac:picMk id="4" creationId="{07F50BDC-3EE7-6B9F-8999-E6C0AB6E1D1D}"/>
          </ac:picMkLst>
        </pc:picChg>
        <pc:picChg chg="mod">
          <ac:chgData name="Vahin" userId="d7273b58-2cef-4237-8f24-900a7cbcc5fd" providerId="ADAL" clId="{3913B6BF-E6C2-4FEC-8E50-F8FE6F18CCF8}" dt="2023-09-30T21:29:05.491" v="471" actId="408"/>
          <ac:picMkLst>
            <pc:docMk/>
            <pc:sldMk cId="3003689972" sldId="263"/>
            <ac:picMk id="6" creationId="{70FF8614-CFED-CD85-1E77-A8AF1CC78C56}"/>
          </ac:picMkLst>
        </pc:picChg>
        <pc:picChg chg="add mod">
          <ac:chgData name="Vahin" userId="d7273b58-2cef-4237-8f24-900a7cbcc5fd" providerId="ADAL" clId="{3913B6BF-E6C2-4FEC-8E50-F8FE6F18CCF8}" dt="2023-09-30T21:18:28.264" v="222" actId="732"/>
          <ac:picMkLst>
            <pc:docMk/>
            <pc:sldMk cId="3003689972" sldId="263"/>
            <ac:picMk id="2050" creationId="{DB9C0905-56AE-E29D-95D4-979F7E06EBAE}"/>
          </ac:picMkLst>
        </pc:picChg>
        <pc:picChg chg="add del mod">
          <ac:chgData name="Vahin" userId="d7273b58-2cef-4237-8f24-900a7cbcc5fd" providerId="ADAL" clId="{3913B6BF-E6C2-4FEC-8E50-F8FE6F18CCF8}" dt="2023-09-30T21:18:52.999" v="226" actId="478"/>
          <ac:picMkLst>
            <pc:docMk/>
            <pc:sldMk cId="3003689972" sldId="263"/>
            <ac:picMk id="2052" creationId="{A952D135-A297-52F3-D262-07A1CB80A482}"/>
          </ac:picMkLst>
        </pc:picChg>
        <pc:picChg chg="add del mod">
          <ac:chgData name="Vahin" userId="d7273b58-2cef-4237-8f24-900a7cbcc5fd" providerId="ADAL" clId="{3913B6BF-E6C2-4FEC-8E50-F8FE6F18CCF8}" dt="2023-09-30T21:18:52.999" v="226" actId="478"/>
          <ac:picMkLst>
            <pc:docMk/>
            <pc:sldMk cId="3003689972" sldId="263"/>
            <ac:picMk id="2053" creationId="{FF3238D4-AA42-6217-5FC9-2C2064A95112}"/>
          </ac:picMkLst>
        </pc:picChg>
        <pc:picChg chg="add del mod">
          <ac:chgData name="Vahin" userId="d7273b58-2cef-4237-8f24-900a7cbcc5fd" providerId="ADAL" clId="{3913B6BF-E6C2-4FEC-8E50-F8FE6F18CCF8}" dt="2023-09-30T21:18:52.999" v="226" actId="478"/>
          <ac:picMkLst>
            <pc:docMk/>
            <pc:sldMk cId="3003689972" sldId="263"/>
            <ac:picMk id="2054" creationId="{1FC6772C-4BC0-2092-4E9C-7A111F855271}"/>
          </ac:picMkLst>
        </pc:picChg>
        <pc:picChg chg="add del mod">
          <ac:chgData name="Vahin" userId="d7273b58-2cef-4237-8f24-900a7cbcc5fd" providerId="ADAL" clId="{3913B6BF-E6C2-4FEC-8E50-F8FE6F18CCF8}" dt="2023-09-30T21:18:52.999" v="226" actId="478"/>
          <ac:picMkLst>
            <pc:docMk/>
            <pc:sldMk cId="3003689972" sldId="263"/>
            <ac:picMk id="2055" creationId="{256AD361-301B-68A5-C917-8FE488EB498A}"/>
          </ac:picMkLst>
        </pc:picChg>
      </pc:sldChg>
      <pc:sldChg chg="addSp modSp mod">
        <pc:chgData name="Vahin" userId="d7273b58-2cef-4237-8f24-900a7cbcc5fd" providerId="ADAL" clId="{3913B6BF-E6C2-4FEC-8E50-F8FE6F18CCF8}" dt="2023-09-30T21:30:29.303" v="472" actId="207"/>
        <pc:sldMkLst>
          <pc:docMk/>
          <pc:sldMk cId="1585557975" sldId="264"/>
        </pc:sldMkLst>
        <pc:spChg chg="mod">
          <ac:chgData name="Vahin" userId="d7273b58-2cef-4237-8f24-900a7cbcc5fd" providerId="ADAL" clId="{3913B6BF-E6C2-4FEC-8E50-F8FE6F18CCF8}" dt="2023-09-30T21:30:29.303" v="472" actId="207"/>
          <ac:spMkLst>
            <pc:docMk/>
            <pc:sldMk cId="1585557975" sldId="264"/>
            <ac:spMk id="3" creationId="{FA262FFA-3DA2-8AB6-D04E-E16F208150C2}"/>
          </ac:spMkLst>
        </pc:spChg>
        <pc:picChg chg="add mod">
          <ac:chgData name="Vahin" userId="d7273b58-2cef-4237-8f24-900a7cbcc5fd" providerId="ADAL" clId="{3913B6BF-E6C2-4FEC-8E50-F8FE6F18CCF8}" dt="2023-09-30T21:15:08.196" v="160"/>
          <ac:picMkLst>
            <pc:docMk/>
            <pc:sldMk cId="1585557975" sldId="264"/>
            <ac:picMk id="4" creationId="{025A1EE4-72FB-E141-4BBF-15FC1CECC7C5}"/>
          </ac:picMkLst>
        </pc:picChg>
      </pc:sldChg>
      <pc:sldChg chg="addSp modSp">
        <pc:chgData name="Vahin" userId="d7273b58-2cef-4237-8f24-900a7cbcc5fd" providerId="ADAL" clId="{3913B6BF-E6C2-4FEC-8E50-F8FE6F18CCF8}" dt="2023-09-30T21:15:11.139" v="162"/>
        <pc:sldMkLst>
          <pc:docMk/>
          <pc:sldMk cId="1935751423" sldId="265"/>
        </pc:sldMkLst>
        <pc:picChg chg="add mod">
          <ac:chgData name="Vahin" userId="d7273b58-2cef-4237-8f24-900a7cbcc5fd" providerId="ADAL" clId="{3913B6BF-E6C2-4FEC-8E50-F8FE6F18CCF8}" dt="2023-09-30T21:15:11.139" v="162"/>
          <ac:picMkLst>
            <pc:docMk/>
            <pc:sldMk cId="1935751423" sldId="265"/>
            <ac:picMk id="4" creationId="{CC458796-CA2E-4B9D-D55B-50210BB6D025}"/>
          </ac:picMkLst>
        </pc:picChg>
      </pc:sldChg>
      <pc:sldChg chg="addSp modSp mod">
        <pc:chgData name="Vahin" userId="d7273b58-2cef-4237-8f24-900a7cbcc5fd" providerId="ADAL" clId="{3913B6BF-E6C2-4FEC-8E50-F8FE6F18CCF8}" dt="2023-09-30T21:15:04.738" v="159" actId="14100"/>
        <pc:sldMkLst>
          <pc:docMk/>
          <pc:sldMk cId="2164004283" sldId="266"/>
        </pc:sldMkLst>
        <pc:spChg chg="add mod">
          <ac:chgData name="Vahin" userId="d7273b58-2cef-4237-8f24-900a7cbcc5fd" providerId="ADAL" clId="{3913B6BF-E6C2-4FEC-8E50-F8FE6F18CCF8}" dt="2023-09-30T21:14:40.233" v="157" actId="1038"/>
          <ac:spMkLst>
            <pc:docMk/>
            <pc:sldMk cId="2164004283" sldId="266"/>
            <ac:spMk id="4" creationId="{CFFEE388-5679-B552-F47A-A4E1AD2CD953}"/>
          </ac:spMkLst>
        </pc:spChg>
        <pc:spChg chg="add mod">
          <ac:chgData name="Vahin" userId="d7273b58-2cef-4237-8f24-900a7cbcc5fd" providerId="ADAL" clId="{3913B6BF-E6C2-4FEC-8E50-F8FE6F18CCF8}" dt="2023-09-30T21:14:40.233" v="157" actId="1038"/>
          <ac:spMkLst>
            <pc:docMk/>
            <pc:sldMk cId="2164004283" sldId="266"/>
            <ac:spMk id="5" creationId="{399E1C98-3465-5E9D-969F-10E92ECFB3B9}"/>
          </ac:spMkLst>
        </pc:spChg>
        <pc:spChg chg="add mod">
          <ac:chgData name="Vahin" userId="d7273b58-2cef-4237-8f24-900a7cbcc5fd" providerId="ADAL" clId="{3913B6BF-E6C2-4FEC-8E50-F8FE6F18CCF8}" dt="2023-09-30T21:14:40.233" v="157" actId="1038"/>
          <ac:spMkLst>
            <pc:docMk/>
            <pc:sldMk cId="2164004283" sldId="266"/>
            <ac:spMk id="6" creationId="{5504A052-1034-1DB9-4906-5D03C86DC40A}"/>
          </ac:spMkLst>
        </pc:spChg>
        <pc:spChg chg="add mod">
          <ac:chgData name="Vahin" userId="d7273b58-2cef-4237-8f24-900a7cbcc5fd" providerId="ADAL" clId="{3913B6BF-E6C2-4FEC-8E50-F8FE6F18CCF8}" dt="2023-09-30T21:14:40.233" v="157" actId="1038"/>
          <ac:spMkLst>
            <pc:docMk/>
            <pc:sldMk cId="2164004283" sldId="266"/>
            <ac:spMk id="7" creationId="{8231E5F8-DD05-2BAA-23E2-B5279DAD58FC}"/>
          </ac:spMkLst>
        </pc:spChg>
        <pc:spChg chg="add mod">
          <ac:chgData name="Vahin" userId="d7273b58-2cef-4237-8f24-900a7cbcc5fd" providerId="ADAL" clId="{3913B6BF-E6C2-4FEC-8E50-F8FE6F18CCF8}" dt="2023-09-30T21:14:40.233" v="157" actId="1038"/>
          <ac:spMkLst>
            <pc:docMk/>
            <pc:sldMk cId="2164004283" sldId="266"/>
            <ac:spMk id="8" creationId="{93B144D6-0AEA-5E88-B3D8-DEA974DAA1C7}"/>
          </ac:spMkLst>
        </pc:spChg>
        <pc:spChg chg="add mod">
          <ac:chgData name="Vahin" userId="d7273b58-2cef-4237-8f24-900a7cbcc5fd" providerId="ADAL" clId="{3913B6BF-E6C2-4FEC-8E50-F8FE6F18CCF8}" dt="2023-09-30T21:14:40.233" v="157" actId="1038"/>
          <ac:spMkLst>
            <pc:docMk/>
            <pc:sldMk cId="2164004283" sldId="266"/>
            <ac:spMk id="9" creationId="{D84469D0-3F8B-5554-163E-58D353D9349B}"/>
          </ac:spMkLst>
        </pc:spChg>
        <pc:picChg chg="add mod">
          <ac:chgData name="Vahin" userId="d7273b58-2cef-4237-8f24-900a7cbcc5fd" providerId="ADAL" clId="{3913B6BF-E6C2-4FEC-8E50-F8FE6F18CCF8}" dt="2023-09-30T21:15:04.738" v="159" actId="14100"/>
          <ac:picMkLst>
            <pc:docMk/>
            <pc:sldMk cId="2164004283" sldId="266"/>
            <ac:picMk id="1026" creationId="{7A79C66D-8A51-FFB4-256A-47D4339F8478}"/>
          </ac:picMkLst>
        </pc:picChg>
      </pc:sldChg>
      <pc:sldChg chg="addSp modSp new mod">
        <pc:chgData name="Vahin" userId="d7273b58-2cef-4237-8f24-900a7cbcc5fd" providerId="ADAL" clId="{3913B6BF-E6C2-4FEC-8E50-F8FE6F18CCF8}" dt="2023-09-30T23:15:11.423" v="1858" actId="207"/>
        <pc:sldMkLst>
          <pc:docMk/>
          <pc:sldMk cId="890590630" sldId="267"/>
        </pc:sldMkLst>
        <pc:spChg chg="mod">
          <ac:chgData name="Vahin" userId="d7273b58-2cef-4237-8f24-900a7cbcc5fd" providerId="ADAL" clId="{3913B6BF-E6C2-4FEC-8E50-F8FE6F18CCF8}" dt="2023-09-30T21:15:25.866" v="175" actId="20577"/>
          <ac:spMkLst>
            <pc:docMk/>
            <pc:sldMk cId="890590630" sldId="267"/>
            <ac:spMk id="2" creationId="{5AE22D8F-5D5E-A285-B0D2-D13DC2832B44}"/>
          </ac:spMkLst>
        </pc:spChg>
        <pc:spChg chg="add mod">
          <ac:chgData name="Vahin" userId="d7273b58-2cef-4237-8f24-900a7cbcc5fd" providerId="ADAL" clId="{3913B6BF-E6C2-4FEC-8E50-F8FE6F18CCF8}" dt="2023-09-30T23:15:11.423" v="1858" actId="207"/>
          <ac:spMkLst>
            <pc:docMk/>
            <pc:sldMk cId="890590630" sldId="267"/>
            <ac:spMk id="4" creationId="{96482D84-E511-02D2-BEA9-D36C67E71E35}"/>
          </ac:spMkLst>
        </pc:spChg>
      </pc:sldChg>
      <pc:sldChg chg="addSp modSp add del mod ord modShow">
        <pc:chgData name="Vahin" userId="d7273b58-2cef-4237-8f24-900a7cbcc5fd" providerId="ADAL" clId="{3913B6BF-E6C2-4FEC-8E50-F8FE6F18CCF8}" dt="2023-09-30T23:47:01.935" v="2571" actId="1076"/>
        <pc:sldMkLst>
          <pc:docMk/>
          <pc:sldMk cId="2932916866" sldId="268"/>
        </pc:sldMkLst>
        <pc:spChg chg="mod">
          <ac:chgData name="Vahin" userId="d7273b58-2cef-4237-8f24-900a7cbcc5fd" providerId="ADAL" clId="{3913B6BF-E6C2-4FEC-8E50-F8FE6F18CCF8}" dt="2023-09-30T21:34:08.402" v="547" actId="20577"/>
          <ac:spMkLst>
            <pc:docMk/>
            <pc:sldMk cId="2932916866" sldId="268"/>
            <ac:spMk id="2" creationId="{28FC9593-62AA-6148-7F83-A3ACE606ABD8}"/>
          </ac:spMkLst>
        </pc:spChg>
        <pc:spChg chg="add mod">
          <ac:chgData name="Vahin" userId="d7273b58-2cef-4237-8f24-900a7cbcc5fd" providerId="ADAL" clId="{3913B6BF-E6C2-4FEC-8E50-F8FE6F18CCF8}" dt="2023-09-30T23:46:53.984" v="2568" actId="1036"/>
          <ac:spMkLst>
            <pc:docMk/>
            <pc:sldMk cId="2932916866" sldId="268"/>
            <ac:spMk id="5" creationId="{A915048F-F9C2-2B18-7654-BB2D9815BB97}"/>
          </ac:spMkLst>
        </pc:spChg>
        <pc:spChg chg="add mod">
          <ac:chgData name="Vahin" userId="d7273b58-2cef-4237-8f24-900a7cbcc5fd" providerId="ADAL" clId="{3913B6BF-E6C2-4FEC-8E50-F8FE6F18CCF8}" dt="2023-09-30T23:46:53.984" v="2568" actId="1036"/>
          <ac:spMkLst>
            <pc:docMk/>
            <pc:sldMk cId="2932916866" sldId="268"/>
            <ac:spMk id="6" creationId="{4D4C6096-4E8C-1C97-589B-16CF873855D8}"/>
          </ac:spMkLst>
        </pc:spChg>
        <pc:spChg chg="add mod">
          <ac:chgData name="Vahin" userId="d7273b58-2cef-4237-8f24-900a7cbcc5fd" providerId="ADAL" clId="{3913B6BF-E6C2-4FEC-8E50-F8FE6F18CCF8}" dt="2023-09-30T23:46:53.984" v="2568" actId="1036"/>
          <ac:spMkLst>
            <pc:docMk/>
            <pc:sldMk cId="2932916866" sldId="268"/>
            <ac:spMk id="7" creationId="{6982D62D-AE6E-826B-446C-25BF22265F77}"/>
          </ac:spMkLst>
        </pc:spChg>
        <pc:spChg chg="add mod">
          <ac:chgData name="Vahin" userId="d7273b58-2cef-4237-8f24-900a7cbcc5fd" providerId="ADAL" clId="{3913B6BF-E6C2-4FEC-8E50-F8FE6F18CCF8}" dt="2023-09-30T23:46:53.984" v="2568" actId="1036"/>
          <ac:spMkLst>
            <pc:docMk/>
            <pc:sldMk cId="2932916866" sldId="268"/>
            <ac:spMk id="8" creationId="{8E7A6CB1-D248-83A1-12C6-9813D9066194}"/>
          </ac:spMkLst>
        </pc:spChg>
        <pc:spChg chg="add mod">
          <ac:chgData name="Vahin" userId="d7273b58-2cef-4237-8f24-900a7cbcc5fd" providerId="ADAL" clId="{3913B6BF-E6C2-4FEC-8E50-F8FE6F18CCF8}" dt="2023-09-30T23:46:53.984" v="2568" actId="1036"/>
          <ac:spMkLst>
            <pc:docMk/>
            <pc:sldMk cId="2932916866" sldId="268"/>
            <ac:spMk id="9" creationId="{BCA1447B-5801-5171-AEBB-4B29DC1A336A}"/>
          </ac:spMkLst>
        </pc:spChg>
        <pc:cxnChg chg="add mod">
          <ac:chgData name="Vahin" userId="d7273b58-2cef-4237-8f24-900a7cbcc5fd" providerId="ADAL" clId="{3913B6BF-E6C2-4FEC-8E50-F8FE6F18CCF8}" dt="2023-09-30T23:46:53.984" v="2568" actId="1036"/>
          <ac:cxnSpMkLst>
            <pc:docMk/>
            <pc:sldMk cId="2932916866" sldId="268"/>
            <ac:cxnSpMk id="11" creationId="{F3AB2B8B-B477-D9EA-8E3F-646E25E2D881}"/>
          </ac:cxnSpMkLst>
        </pc:cxnChg>
        <pc:cxnChg chg="add mod">
          <ac:chgData name="Vahin" userId="d7273b58-2cef-4237-8f24-900a7cbcc5fd" providerId="ADAL" clId="{3913B6BF-E6C2-4FEC-8E50-F8FE6F18CCF8}" dt="2023-09-30T23:46:58.295" v="2569" actId="1076"/>
          <ac:cxnSpMkLst>
            <pc:docMk/>
            <pc:sldMk cId="2932916866" sldId="268"/>
            <ac:cxnSpMk id="14" creationId="{006A0C5E-75BD-B0B9-9337-117007B22FC1}"/>
          </ac:cxnSpMkLst>
        </pc:cxnChg>
        <pc:cxnChg chg="add mod">
          <ac:chgData name="Vahin" userId="d7273b58-2cef-4237-8f24-900a7cbcc5fd" providerId="ADAL" clId="{3913B6BF-E6C2-4FEC-8E50-F8FE6F18CCF8}" dt="2023-09-30T23:46:59.903" v="2570" actId="1076"/>
          <ac:cxnSpMkLst>
            <pc:docMk/>
            <pc:sldMk cId="2932916866" sldId="268"/>
            <ac:cxnSpMk id="15" creationId="{FDB3D9A8-FD66-4C05-035E-D9A663BF1023}"/>
          </ac:cxnSpMkLst>
        </pc:cxnChg>
        <pc:cxnChg chg="add mod">
          <ac:chgData name="Vahin" userId="d7273b58-2cef-4237-8f24-900a7cbcc5fd" providerId="ADAL" clId="{3913B6BF-E6C2-4FEC-8E50-F8FE6F18CCF8}" dt="2023-09-30T23:47:01.935" v="2571" actId="1076"/>
          <ac:cxnSpMkLst>
            <pc:docMk/>
            <pc:sldMk cId="2932916866" sldId="268"/>
            <ac:cxnSpMk id="16" creationId="{21CC8734-5EF8-4041-E767-D65C0F5E222A}"/>
          </ac:cxnSpMkLst>
        </pc:cxnChg>
      </pc:sldChg>
      <pc:sldChg chg="addSp modSp new mod">
        <pc:chgData name="Vahin" userId="d7273b58-2cef-4237-8f24-900a7cbcc5fd" providerId="ADAL" clId="{3913B6BF-E6C2-4FEC-8E50-F8FE6F18CCF8}" dt="2023-09-30T21:52:29.070" v="715" actId="1076"/>
        <pc:sldMkLst>
          <pc:docMk/>
          <pc:sldMk cId="658201959" sldId="269"/>
        </pc:sldMkLst>
        <pc:spChg chg="mod">
          <ac:chgData name="Vahin" userId="d7273b58-2cef-4237-8f24-900a7cbcc5fd" providerId="ADAL" clId="{3913B6BF-E6C2-4FEC-8E50-F8FE6F18CCF8}" dt="2023-09-30T21:38:05.108" v="593" actId="20577"/>
          <ac:spMkLst>
            <pc:docMk/>
            <pc:sldMk cId="658201959" sldId="269"/>
            <ac:spMk id="2" creationId="{89C3401C-2077-C091-C65B-7DA99C6F6B9B}"/>
          </ac:spMkLst>
        </pc:spChg>
        <pc:picChg chg="add mod">
          <ac:chgData name="Vahin" userId="d7273b58-2cef-4237-8f24-900a7cbcc5fd" providerId="ADAL" clId="{3913B6BF-E6C2-4FEC-8E50-F8FE6F18CCF8}" dt="2023-09-30T21:52:26.198" v="714" actId="1076"/>
          <ac:picMkLst>
            <pc:docMk/>
            <pc:sldMk cId="658201959" sldId="269"/>
            <ac:picMk id="5" creationId="{28287FE7-CDA9-3C26-0C82-331D832C1A31}"/>
          </ac:picMkLst>
        </pc:picChg>
        <pc:picChg chg="add mod">
          <ac:chgData name="Vahin" userId="d7273b58-2cef-4237-8f24-900a7cbcc5fd" providerId="ADAL" clId="{3913B6BF-E6C2-4FEC-8E50-F8FE6F18CCF8}" dt="2023-09-30T21:52:29.070" v="715" actId="1076"/>
          <ac:picMkLst>
            <pc:docMk/>
            <pc:sldMk cId="658201959" sldId="269"/>
            <ac:picMk id="7" creationId="{C3110237-B233-B79C-702D-7632F2D78162}"/>
          </ac:picMkLst>
        </pc:picChg>
      </pc:sldChg>
      <pc:sldChg chg="modSp add del mod">
        <pc:chgData name="Vahin" userId="d7273b58-2cef-4237-8f24-900a7cbcc5fd" providerId="ADAL" clId="{3913B6BF-E6C2-4FEC-8E50-F8FE6F18CCF8}" dt="2023-10-01T00:06:41.789" v="3190" actId="47"/>
        <pc:sldMkLst>
          <pc:docMk/>
          <pc:sldMk cId="2253932365" sldId="270"/>
        </pc:sldMkLst>
        <pc:spChg chg="mod">
          <ac:chgData name="Vahin" userId="d7273b58-2cef-4237-8f24-900a7cbcc5fd" providerId="ADAL" clId="{3913B6BF-E6C2-4FEC-8E50-F8FE6F18CCF8}" dt="2023-09-30T21:51:30.469" v="668" actId="20577"/>
          <ac:spMkLst>
            <pc:docMk/>
            <pc:sldMk cId="2253932365" sldId="270"/>
            <ac:spMk id="2" creationId="{66D4E8D1-006F-4DBC-1AFB-03AD335BB3D8}"/>
          </ac:spMkLst>
        </pc:spChg>
      </pc:sldChg>
      <pc:sldChg chg="addSp modSp new mod">
        <pc:chgData name="Vahin" userId="d7273b58-2cef-4237-8f24-900a7cbcc5fd" providerId="ADAL" clId="{3913B6BF-E6C2-4FEC-8E50-F8FE6F18CCF8}" dt="2023-09-30T21:52:23.286" v="713" actId="1076"/>
        <pc:sldMkLst>
          <pc:docMk/>
          <pc:sldMk cId="3778835584" sldId="271"/>
        </pc:sldMkLst>
        <pc:spChg chg="mod">
          <ac:chgData name="Vahin" userId="d7273b58-2cef-4237-8f24-900a7cbcc5fd" providerId="ADAL" clId="{3913B6BF-E6C2-4FEC-8E50-F8FE6F18CCF8}" dt="2023-09-30T21:52:00.029" v="710" actId="20577"/>
          <ac:spMkLst>
            <pc:docMk/>
            <pc:sldMk cId="3778835584" sldId="271"/>
            <ac:spMk id="2" creationId="{2A36F4C5-9D52-FDAE-7DFC-09E3722C09DB}"/>
          </ac:spMkLst>
        </pc:spChg>
        <pc:picChg chg="add mod">
          <ac:chgData name="Vahin" userId="d7273b58-2cef-4237-8f24-900a7cbcc5fd" providerId="ADAL" clId="{3913B6BF-E6C2-4FEC-8E50-F8FE6F18CCF8}" dt="2023-09-30T21:52:23.286" v="713" actId="1076"/>
          <ac:picMkLst>
            <pc:docMk/>
            <pc:sldMk cId="3778835584" sldId="271"/>
            <ac:picMk id="5" creationId="{B0A02228-612A-9BE5-67E7-C750D674C51F}"/>
          </ac:picMkLst>
        </pc:picChg>
      </pc:sldChg>
      <pc:sldChg chg="delSp modSp add mod modClrScheme chgLayout">
        <pc:chgData name="Vahin" userId="d7273b58-2cef-4237-8f24-900a7cbcc5fd" providerId="ADAL" clId="{3913B6BF-E6C2-4FEC-8E50-F8FE6F18CCF8}" dt="2023-09-30T22:28:27.236" v="1183" actId="20577"/>
        <pc:sldMkLst>
          <pc:docMk/>
          <pc:sldMk cId="3143131395" sldId="272"/>
        </pc:sldMkLst>
        <pc:spChg chg="mod ord">
          <ac:chgData name="Vahin" userId="d7273b58-2cef-4237-8f24-900a7cbcc5fd" providerId="ADAL" clId="{3913B6BF-E6C2-4FEC-8E50-F8FE6F18CCF8}" dt="2023-09-30T22:28:27.236" v="1183" actId="20577"/>
          <ac:spMkLst>
            <pc:docMk/>
            <pc:sldMk cId="3143131395" sldId="272"/>
            <ac:spMk id="2" creationId="{71A4BD84-6AB4-4F87-E9EE-6D78F7A41399}"/>
          </ac:spMkLst>
        </pc:spChg>
        <pc:spChg chg="mod ord">
          <ac:chgData name="Vahin" userId="d7273b58-2cef-4237-8f24-900a7cbcc5fd" providerId="ADAL" clId="{3913B6BF-E6C2-4FEC-8E50-F8FE6F18CCF8}" dt="2023-09-30T22:27:46.980" v="1137" actId="700"/>
          <ac:spMkLst>
            <pc:docMk/>
            <pc:sldMk cId="3143131395" sldId="272"/>
            <ac:spMk id="3" creationId="{49DDDD8E-5BB8-EE69-03AA-C58CEB84EC22}"/>
          </ac:spMkLst>
        </pc:spChg>
        <pc:spChg chg="del">
          <ac:chgData name="Vahin" userId="d7273b58-2cef-4237-8f24-900a7cbcc5fd" providerId="ADAL" clId="{3913B6BF-E6C2-4FEC-8E50-F8FE6F18CCF8}" dt="2023-09-30T22:27:50.682" v="1138" actId="478"/>
          <ac:spMkLst>
            <pc:docMk/>
            <pc:sldMk cId="3143131395" sldId="272"/>
            <ac:spMk id="5" creationId="{0D0C956B-DEDB-A485-3163-32B7B5098426}"/>
          </ac:spMkLst>
        </pc:spChg>
        <pc:spChg chg="del">
          <ac:chgData name="Vahin" userId="d7273b58-2cef-4237-8f24-900a7cbcc5fd" providerId="ADAL" clId="{3913B6BF-E6C2-4FEC-8E50-F8FE6F18CCF8}" dt="2023-09-30T22:27:52.788" v="1140" actId="478"/>
          <ac:spMkLst>
            <pc:docMk/>
            <pc:sldMk cId="3143131395" sldId="272"/>
            <ac:spMk id="6" creationId="{151B5B66-6D8B-E59C-7FA8-29F4B7695077}"/>
          </ac:spMkLst>
        </pc:spChg>
        <pc:spChg chg="del">
          <ac:chgData name="Vahin" userId="d7273b58-2cef-4237-8f24-900a7cbcc5fd" providerId="ADAL" clId="{3913B6BF-E6C2-4FEC-8E50-F8FE6F18CCF8}" dt="2023-09-30T22:27:51.298" v="1139" actId="478"/>
          <ac:spMkLst>
            <pc:docMk/>
            <pc:sldMk cId="3143131395" sldId="272"/>
            <ac:spMk id="7" creationId="{AEA0BD0B-6B6D-79D4-4CD0-4C05B57280B4}"/>
          </ac:spMkLst>
        </pc:spChg>
        <pc:spChg chg="mod">
          <ac:chgData name="Vahin" userId="d7273b58-2cef-4237-8f24-900a7cbcc5fd" providerId="ADAL" clId="{3913B6BF-E6C2-4FEC-8E50-F8FE6F18CCF8}" dt="2023-09-30T22:27:59.930" v="1142" actId="1076"/>
          <ac:spMkLst>
            <pc:docMk/>
            <pc:sldMk cId="3143131395" sldId="272"/>
            <ac:spMk id="8" creationId="{5AAB71DA-610E-7448-AE08-D834E1E5F4D5}"/>
          </ac:spMkLst>
        </pc:spChg>
        <pc:spChg chg="mod">
          <ac:chgData name="Vahin" userId="d7273b58-2cef-4237-8f24-900a7cbcc5fd" providerId="ADAL" clId="{3913B6BF-E6C2-4FEC-8E50-F8FE6F18CCF8}" dt="2023-09-30T22:28:09.339" v="1144" actId="1076"/>
          <ac:spMkLst>
            <pc:docMk/>
            <pc:sldMk cId="3143131395" sldId="272"/>
            <ac:spMk id="9" creationId="{E4D447E3-2424-657F-5772-EE9D90BEFA4D}"/>
          </ac:spMkLst>
        </pc:spChg>
        <pc:spChg chg="mod">
          <ac:chgData name="Vahin" userId="d7273b58-2cef-4237-8f24-900a7cbcc5fd" providerId="ADAL" clId="{3913B6BF-E6C2-4FEC-8E50-F8FE6F18CCF8}" dt="2023-09-30T22:28:06.043" v="1143" actId="1076"/>
          <ac:spMkLst>
            <pc:docMk/>
            <pc:sldMk cId="3143131395" sldId="272"/>
            <ac:spMk id="10" creationId="{E96148EC-04E1-3D3F-DF54-BFC6D8CAA955}"/>
          </ac:spMkLst>
        </pc:spChg>
      </pc:sldChg>
      <pc:sldChg chg="addSp delSp modSp add mod modClrScheme chgLayout">
        <pc:chgData name="Vahin" userId="d7273b58-2cef-4237-8f24-900a7cbcc5fd" providerId="ADAL" clId="{3913B6BF-E6C2-4FEC-8E50-F8FE6F18CCF8}" dt="2023-09-30T23:05:19.748" v="1576" actId="554"/>
        <pc:sldMkLst>
          <pc:docMk/>
          <pc:sldMk cId="1226489511" sldId="274"/>
        </pc:sldMkLst>
        <pc:spChg chg="mod ord">
          <ac:chgData name="Vahin" userId="d7273b58-2cef-4237-8f24-900a7cbcc5fd" providerId="ADAL" clId="{3913B6BF-E6C2-4FEC-8E50-F8FE6F18CCF8}" dt="2023-09-30T23:03:12.635" v="1502" actId="700"/>
          <ac:spMkLst>
            <pc:docMk/>
            <pc:sldMk cId="1226489511" sldId="274"/>
            <ac:spMk id="2" creationId="{28FC9593-62AA-6148-7F83-A3ACE606ABD8}"/>
          </ac:spMkLst>
        </pc:spChg>
        <pc:spChg chg="mod ord">
          <ac:chgData name="Vahin" userId="d7273b58-2cef-4237-8f24-900a7cbcc5fd" providerId="ADAL" clId="{3913B6BF-E6C2-4FEC-8E50-F8FE6F18CCF8}" dt="2023-09-30T23:03:12.635" v="1502" actId="700"/>
          <ac:spMkLst>
            <pc:docMk/>
            <pc:sldMk cId="1226489511" sldId="274"/>
            <ac:spMk id="3" creationId="{6F624E80-FD3C-9B45-AA7C-F93A9E467EB8}"/>
          </ac:spMkLst>
        </pc:spChg>
        <pc:spChg chg="mod">
          <ac:chgData name="Vahin" userId="d7273b58-2cef-4237-8f24-900a7cbcc5fd" providerId="ADAL" clId="{3913B6BF-E6C2-4FEC-8E50-F8FE6F18CCF8}" dt="2023-09-30T23:05:10.372" v="1572" actId="554"/>
          <ac:spMkLst>
            <pc:docMk/>
            <pc:sldMk cId="1226489511" sldId="274"/>
            <ac:spMk id="5" creationId="{A915048F-F9C2-2B18-7654-BB2D9815BB97}"/>
          </ac:spMkLst>
        </pc:spChg>
        <pc:spChg chg="mod">
          <ac:chgData name="Vahin" userId="d7273b58-2cef-4237-8f24-900a7cbcc5fd" providerId="ADAL" clId="{3913B6BF-E6C2-4FEC-8E50-F8FE6F18CCF8}" dt="2023-09-30T23:05:12.588" v="1573" actId="554"/>
          <ac:spMkLst>
            <pc:docMk/>
            <pc:sldMk cId="1226489511" sldId="274"/>
            <ac:spMk id="6" creationId="{4D4C6096-4E8C-1C97-589B-16CF873855D8}"/>
          </ac:spMkLst>
        </pc:spChg>
        <pc:spChg chg="mod">
          <ac:chgData name="Vahin" userId="d7273b58-2cef-4237-8f24-900a7cbcc5fd" providerId="ADAL" clId="{3913B6BF-E6C2-4FEC-8E50-F8FE6F18CCF8}" dt="2023-09-30T23:05:19.748" v="1576" actId="554"/>
          <ac:spMkLst>
            <pc:docMk/>
            <pc:sldMk cId="1226489511" sldId="274"/>
            <ac:spMk id="7" creationId="{6982D62D-AE6E-826B-446C-25BF22265F77}"/>
          </ac:spMkLst>
        </pc:spChg>
        <pc:spChg chg="mod">
          <ac:chgData name="Vahin" userId="d7273b58-2cef-4237-8f24-900a7cbcc5fd" providerId="ADAL" clId="{3913B6BF-E6C2-4FEC-8E50-F8FE6F18CCF8}" dt="2023-09-30T23:05:15.116" v="1574" actId="554"/>
          <ac:spMkLst>
            <pc:docMk/>
            <pc:sldMk cId="1226489511" sldId="274"/>
            <ac:spMk id="8" creationId="{8E7A6CB1-D248-83A1-12C6-9813D9066194}"/>
          </ac:spMkLst>
        </pc:spChg>
        <pc:spChg chg="mod">
          <ac:chgData name="Vahin" userId="d7273b58-2cef-4237-8f24-900a7cbcc5fd" providerId="ADAL" clId="{3913B6BF-E6C2-4FEC-8E50-F8FE6F18CCF8}" dt="2023-09-30T23:05:17.548" v="1575" actId="554"/>
          <ac:spMkLst>
            <pc:docMk/>
            <pc:sldMk cId="1226489511" sldId="274"/>
            <ac:spMk id="9" creationId="{BCA1447B-5801-5171-AEBB-4B29DC1A336A}"/>
          </ac:spMkLst>
        </pc:spChg>
        <pc:spChg chg="add mod">
          <ac:chgData name="Vahin" userId="d7273b58-2cef-4237-8f24-900a7cbcc5fd" providerId="ADAL" clId="{3913B6BF-E6C2-4FEC-8E50-F8FE6F18CCF8}" dt="2023-09-30T23:05:10.372" v="1572" actId="554"/>
          <ac:spMkLst>
            <pc:docMk/>
            <pc:sldMk cId="1226489511" sldId="274"/>
            <ac:spMk id="10" creationId="{6C6D699F-FFE7-E1DF-C1A1-570A15C65068}"/>
          </ac:spMkLst>
        </pc:spChg>
        <pc:spChg chg="add mod">
          <ac:chgData name="Vahin" userId="d7273b58-2cef-4237-8f24-900a7cbcc5fd" providerId="ADAL" clId="{3913B6BF-E6C2-4FEC-8E50-F8FE6F18CCF8}" dt="2023-09-30T23:05:12.588" v="1573" actId="554"/>
          <ac:spMkLst>
            <pc:docMk/>
            <pc:sldMk cId="1226489511" sldId="274"/>
            <ac:spMk id="12" creationId="{C709C70D-424B-C8AD-9429-F890FF4F337D}"/>
          </ac:spMkLst>
        </pc:spChg>
        <pc:spChg chg="add mod">
          <ac:chgData name="Vahin" userId="d7273b58-2cef-4237-8f24-900a7cbcc5fd" providerId="ADAL" clId="{3913B6BF-E6C2-4FEC-8E50-F8FE6F18CCF8}" dt="2023-09-30T23:05:15.116" v="1574" actId="554"/>
          <ac:spMkLst>
            <pc:docMk/>
            <pc:sldMk cId="1226489511" sldId="274"/>
            <ac:spMk id="13" creationId="{78D81915-ECDC-A3B2-8FF3-718CB2DCC9CD}"/>
          </ac:spMkLst>
        </pc:spChg>
        <pc:spChg chg="add mod">
          <ac:chgData name="Vahin" userId="d7273b58-2cef-4237-8f24-900a7cbcc5fd" providerId="ADAL" clId="{3913B6BF-E6C2-4FEC-8E50-F8FE6F18CCF8}" dt="2023-09-30T23:05:17.548" v="1575" actId="554"/>
          <ac:spMkLst>
            <pc:docMk/>
            <pc:sldMk cId="1226489511" sldId="274"/>
            <ac:spMk id="17" creationId="{915C149D-F7BF-9EC0-DF9D-F362D1F42DAB}"/>
          </ac:spMkLst>
        </pc:spChg>
        <pc:spChg chg="add mod">
          <ac:chgData name="Vahin" userId="d7273b58-2cef-4237-8f24-900a7cbcc5fd" providerId="ADAL" clId="{3913B6BF-E6C2-4FEC-8E50-F8FE6F18CCF8}" dt="2023-09-30T23:05:19.748" v="1576" actId="554"/>
          <ac:spMkLst>
            <pc:docMk/>
            <pc:sldMk cId="1226489511" sldId="274"/>
            <ac:spMk id="18" creationId="{03F37865-2B41-1569-AE85-CFDA5D490E09}"/>
          </ac:spMkLst>
        </pc:spChg>
        <pc:cxnChg chg="del mod">
          <ac:chgData name="Vahin" userId="d7273b58-2cef-4237-8f24-900a7cbcc5fd" providerId="ADAL" clId="{3913B6BF-E6C2-4FEC-8E50-F8FE6F18CCF8}" dt="2023-09-30T23:03:24.292" v="1503" actId="478"/>
          <ac:cxnSpMkLst>
            <pc:docMk/>
            <pc:sldMk cId="1226489511" sldId="274"/>
            <ac:cxnSpMk id="11" creationId="{F3AB2B8B-B477-D9EA-8E3F-646E25E2D881}"/>
          </ac:cxnSpMkLst>
        </pc:cxnChg>
        <pc:cxnChg chg="del">
          <ac:chgData name="Vahin" userId="d7273b58-2cef-4237-8f24-900a7cbcc5fd" providerId="ADAL" clId="{3913B6BF-E6C2-4FEC-8E50-F8FE6F18CCF8}" dt="2023-09-30T23:03:25.020" v="1504" actId="478"/>
          <ac:cxnSpMkLst>
            <pc:docMk/>
            <pc:sldMk cId="1226489511" sldId="274"/>
            <ac:cxnSpMk id="14" creationId="{006A0C5E-75BD-B0B9-9337-117007B22FC1}"/>
          </ac:cxnSpMkLst>
        </pc:cxnChg>
        <pc:cxnChg chg="del">
          <ac:chgData name="Vahin" userId="d7273b58-2cef-4237-8f24-900a7cbcc5fd" providerId="ADAL" clId="{3913B6BF-E6C2-4FEC-8E50-F8FE6F18CCF8}" dt="2023-09-30T23:03:25.971" v="1505" actId="478"/>
          <ac:cxnSpMkLst>
            <pc:docMk/>
            <pc:sldMk cId="1226489511" sldId="274"/>
            <ac:cxnSpMk id="15" creationId="{FDB3D9A8-FD66-4C05-035E-D9A663BF1023}"/>
          </ac:cxnSpMkLst>
        </pc:cxnChg>
        <pc:cxnChg chg="del">
          <ac:chgData name="Vahin" userId="d7273b58-2cef-4237-8f24-900a7cbcc5fd" providerId="ADAL" clId="{3913B6BF-E6C2-4FEC-8E50-F8FE6F18CCF8}" dt="2023-09-30T23:03:26.684" v="1506" actId="478"/>
          <ac:cxnSpMkLst>
            <pc:docMk/>
            <pc:sldMk cId="1226489511" sldId="274"/>
            <ac:cxnSpMk id="16" creationId="{21CC8734-5EF8-4041-E767-D65C0F5E222A}"/>
          </ac:cxnSpMkLst>
        </pc:cxnChg>
      </pc:sldChg>
      <pc:sldChg chg="addSp delSp modSp add mod modClrScheme chgLayout">
        <pc:chgData name="Vahin" userId="d7273b58-2cef-4237-8f24-900a7cbcc5fd" providerId="ADAL" clId="{3913B6BF-E6C2-4FEC-8E50-F8FE6F18CCF8}" dt="2023-09-30T23:04:59.619" v="1570" actId="554"/>
        <pc:sldMkLst>
          <pc:docMk/>
          <pc:sldMk cId="4096559598" sldId="275"/>
        </pc:sldMkLst>
        <pc:spChg chg="mod ord">
          <ac:chgData name="Vahin" userId="d7273b58-2cef-4237-8f24-900a7cbcc5fd" providerId="ADAL" clId="{3913B6BF-E6C2-4FEC-8E50-F8FE6F18CCF8}" dt="2023-09-30T23:03:12.635" v="1502" actId="700"/>
          <ac:spMkLst>
            <pc:docMk/>
            <pc:sldMk cId="4096559598" sldId="275"/>
            <ac:spMk id="2" creationId="{28FC9593-62AA-6148-7F83-A3ACE606ABD8}"/>
          </ac:spMkLst>
        </pc:spChg>
        <pc:spChg chg="mod ord">
          <ac:chgData name="Vahin" userId="d7273b58-2cef-4237-8f24-900a7cbcc5fd" providerId="ADAL" clId="{3913B6BF-E6C2-4FEC-8E50-F8FE6F18CCF8}" dt="2023-09-30T23:03:12.635" v="1502" actId="700"/>
          <ac:spMkLst>
            <pc:docMk/>
            <pc:sldMk cId="4096559598" sldId="275"/>
            <ac:spMk id="3" creationId="{6F624E80-FD3C-9B45-AA7C-F93A9E467EB8}"/>
          </ac:spMkLst>
        </pc:spChg>
        <pc:spChg chg="mod">
          <ac:chgData name="Vahin" userId="d7273b58-2cef-4237-8f24-900a7cbcc5fd" providerId="ADAL" clId="{3913B6BF-E6C2-4FEC-8E50-F8FE6F18CCF8}" dt="2023-09-30T23:04:47.755" v="1566" actId="554"/>
          <ac:spMkLst>
            <pc:docMk/>
            <pc:sldMk cId="4096559598" sldId="275"/>
            <ac:spMk id="5" creationId="{4CE6FA44-AB10-89BD-8755-8E7F5A224FBB}"/>
          </ac:spMkLst>
        </pc:spChg>
        <pc:spChg chg="mod">
          <ac:chgData name="Vahin" userId="d7273b58-2cef-4237-8f24-900a7cbcc5fd" providerId="ADAL" clId="{3913B6BF-E6C2-4FEC-8E50-F8FE6F18CCF8}" dt="2023-09-30T23:04:50.843" v="1567" actId="554"/>
          <ac:spMkLst>
            <pc:docMk/>
            <pc:sldMk cId="4096559598" sldId="275"/>
            <ac:spMk id="6" creationId="{C5EA8708-96DB-80DC-9EB4-56DB6A6A57C5}"/>
          </ac:spMkLst>
        </pc:spChg>
        <pc:spChg chg="mod">
          <ac:chgData name="Vahin" userId="d7273b58-2cef-4237-8f24-900a7cbcc5fd" providerId="ADAL" clId="{3913B6BF-E6C2-4FEC-8E50-F8FE6F18CCF8}" dt="2023-09-30T23:04:59.619" v="1570" actId="554"/>
          <ac:spMkLst>
            <pc:docMk/>
            <pc:sldMk cId="4096559598" sldId="275"/>
            <ac:spMk id="7" creationId="{09D724C8-2D0D-75C3-9D0C-73FCFAF0E3E7}"/>
          </ac:spMkLst>
        </pc:spChg>
        <pc:spChg chg="mod">
          <ac:chgData name="Vahin" userId="d7273b58-2cef-4237-8f24-900a7cbcc5fd" providerId="ADAL" clId="{3913B6BF-E6C2-4FEC-8E50-F8FE6F18CCF8}" dt="2023-09-30T23:04:53.564" v="1568" actId="554"/>
          <ac:spMkLst>
            <pc:docMk/>
            <pc:sldMk cId="4096559598" sldId="275"/>
            <ac:spMk id="8" creationId="{4494F95B-B62F-6052-028D-1AF101DDD245}"/>
          </ac:spMkLst>
        </pc:spChg>
        <pc:spChg chg="mod">
          <ac:chgData name="Vahin" userId="d7273b58-2cef-4237-8f24-900a7cbcc5fd" providerId="ADAL" clId="{3913B6BF-E6C2-4FEC-8E50-F8FE6F18CCF8}" dt="2023-09-30T23:04:57.035" v="1569" actId="554"/>
          <ac:spMkLst>
            <pc:docMk/>
            <pc:sldMk cId="4096559598" sldId="275"/>
            <ac:spMk id="9" creationId="{78BEF740-C3B1-B129-A612-B4FD63B4FE8A}"/>
          </ac:spMkLst>
        </pc:spChg>
        <pc:spChg chg="add mod">
          <ac:chgData name="Vahin" userId="d7273b58-2cef-4237-8f24-900a7cbcc5fd" providerId="ADAL" clId="{3913B6BF-E6C2-4FEC-8E50-F8FE6F18CCF8}" dt="2023-09-30T23:04:47.755" v="1566" actId="554"/>
          <ac:spMkLst>
            <pc:docMk/>
            <pc:sldMk cId="4096559598" sldId="275"/>
            <ac:spMk id="14" creationId="{F64A8C35-845F-31F4-4865-25340A7BF326}"/>
          </ac:spMkLst>
        </pc:spChg>
        <pc:spChg chg="add mod">
          <ac:chgData name="Vahin" userId="d7273b58-2cef-4237-8f24-900a7cbcc5fd" providerId="ADAL" clId="{3913B6BF-E6C2-4FEC-8E50-F8FE6F18CCF8}" dt="2023-09-30T23:04:50.843" v="1567" actId="554"/>
          <ac:spMkLst>
            <pc:docMk/>
            <pc:sldMk cId="4096559598" sldId="275"/>
            <ac:spMk id="15" creationId="{4539174A-CC78-7710-8992-C93091C6C020}"/>
          </ac:spMkLst>
        </pc:spChg>
        <pc:spChg chg="add mod">
          <ac:chgData name="Vahin" userId="d7273b58-2cef-4237-8f24-900a7cbcc5fd" providerId="ADAL" clId="{3913B6BF-E6C2-4FEC-8E50-F8FE6F18CCF8}" dt="2023-09-30T23:04:53.564" v="1568" actId="554"/>
          <ac:spMkLst>
            <pc:docMk/>
            <pc:sldMk cId="4096559598" sldId="275"/>
            <ac:spMk id="16" creationId="{1097C225-46D5-8015-E2FC-24BB2F922DB9}"/>
          </ac:spMkLst>
        </pc:spChg>
        <pc:spChg chg="add mod">
          <ac:chgData name="Vahin" userId="d7273b58-2cef-4237-8f24-900a7cbcc5fd" providerId="ADAL" clId="{3913B6BF-E6C2-4FEC-8E50-F8FE6F18CCF8}" dt="2023-09-30T23:04:57.035" v="1569" actId="554"/>
          <ac:spMkLst>
            <pc:docMk/>
            <pc:sldMk cId="4096559598" sldId="275"/>
            <ac:spMk id="17" creationId="{4B5F2C5B-1D01-1AC5-0CFE-BAE99817FCDE}"/>
          </ac:spMkLst>
        </pc:spChg>
        <pc:spChg chg="add mod">
          <ac:chgData name="Vahin" userId="d7273b58-2cef-4237-8f24-900a7cbcc5fd" providerId="ADAL" clId="{3913B6BF-E6C2-4FEC-8E50-F8FE6F18CCF8}" dt="2023-09-30T23:04:59.619" v="1570" actId="554"/>
          <ac:spMkLst>
            <pc:docMk/>
            <pc:sldMk cId="4096559598" sldId="275"/>
            <ac:spMk id="18" creationId="{6CBB20D5-FB71-66D0-8560-48C149A51B39}"/>
          </ac:spMkLst>
        </pc:spChg>
        <pc:cxnChg chg="del mod">
          <ac:chgData name="Vahin" userId="d7273b58-2cef-4237-8f24-900a7cbcc5fd" providerId="ADAL" clId="{3913B6BF-E6C2-4FEC-8E50-F8FE6F18CCF8}" dt="2023-09-30T23:03:40.493" v="1508" actId="478"/>
          <ac:cxnSpMkLst>
            <pc:docMk/>
            <pc:sldMk cId="4096559598" sldId="275"/>
            <ac:cxnSpMk id="10" creationId="{8F270D7F-A95A-CFF0-2BB8-E6A0B366296C}"/>
          </ac:cxnSpMkLst>
        </pc:cxnChg>
        <pc:cxnChg chg="del">
          <ac:chgData name="Vahin" userId="d7273b58-2cef-4237-8f24-900a7cbcc5fd" providerId="ADAL" clId="{3913B6BF-E6C2-4FEC-8E50-F8FE6F18CCF8}" dt="2023-09-30T23:03:41.252" v="1509" actId="478"/>
          <ac:cxnSpMkLst>
            <pc:docMk/>
            <pc:sldMk cId="4096559598" sldId="275"/>
            <ac:cxnSpMk id="11" creationId="{02C2BFE4-A1B5-93B0-EDC8-001C4A721232}"/>
          </ac:cxnSpMkLst>
        </pc:cxnChg>
        <pc:cxnChg chg="del">
          <ac:chgData name="Vahin" userId="d7273b58-2cef-4237-8f24-900a7cbcc5fd" providerId="ADAL" clId="{3913B6BF-E6C2-4FEC-8E50-F8FE6F18CCF8}" dt="2023-09-30T23:03:41.955" v="1510" actId="478"/>
          <ac:cxnSpMkLst>
            <pc:docMk/>
            <pc:sldMk cId="4096559598" sldId="275"/>
            <ac:cxnSpMk id="12" creationId="{F2BC0925-099A-2B6C-3AEB-09D828B204F6}"/>
          </ac:cxnSpMkLst>
        </pc:cxnChg>
        <pc:cxnChg chg="del">
          <ac:chgData name="Vahin" userId="d7273b58-2cef-4237-8f24-900a7cbcc5fd" providerId="ADAL" clId="{3913B6BF-E6C2-4FEC-8E50-F8FE6F18CCF8}" dt="2023-09-30T23:03:43.060" v="1511" actId="478"/>
          <ac:cxnSpMkLst>
            <pc:docMk/>
            <pc:sldMk cId="4096559598" sldId="275"/>
            <ac:cxnSpMk id="13" creationId="{72C6EC5C-2A3E-8087-041B-7F236A64EE3A}"/>
          </ac:cxnSpMkLst>
        </pc:cxnChg>
      </pc:sldChg>
      <pc:sldChg chg="addSp modSp add mod">
        <pc:chgData name="Vahin" userId="d7273b58-2cef-4237-8f24-900a7cbcc5fd" providerId="ADAL" clId="{3913B6BF-E6C2-4FEC-8E50-F8FE6F18CCF8}" dt="2023-09-30T23:28:04.441" v="2074" actId="108"/>
        <pc:sldMkLst>
          <pc:docMk/>
          <pc:sldMk cId="1080559195" sldId="276"/>
        </pc:sldMkLst>
        <pc:spChg chg="mod">
          <ac:chgData name="Vahin" userId="d7273b58-2cef-4237-8f24-900a7cbcc5fd" providerId="ADAL" clId="{3913B6BF-E6C2-4FEC-8E50-F8FE6F18CCF8}" dt="2023-09-30T23:10:46.222" v="1685" actId="20577"/>
          <ac:spMkLst>
            <pc:docMk/>
            <pc:sldMk cId="1080559195" sldId="276"/>
            <ac:spMk id="2" creationId="{AC779222-6BC6-3128-1357-38261C8CF27C}"/>
          </ac:spMkLst>
        </pc:spChg>
        <pc:spChg chg="add mod">
          <ac:chgData name="Vahin" userId="d7273b58-2cef-4237-8f24-900a7cbcc5fd" providerId="ADAL" clId="{3913B6BF-E6C2-4FEC-8E50-F8FE6F18CCF8}" dt="2023-09-30T23:18:33.899" v="1975" actId="1035"/>
          <ac:spMkLst>
            <pc:docMk/>
            <pc:sldMk cId="1080559195" sldId="276"/>
            <ac:spMk id="5" creationId="{4C5F15D7-EB76-23A9-EAE0-FD084B893BC3}"/>
          </ac:spMkLst>
        </pc:spChg>
        <pc:spChg chg="add mod">
          <ac:chgData name="Vahin" userId="d7273b58-2cef-4237-8f24-900a7cbcc5fd" providerId="ADAL" clId="{3913B6BF-E6C2-4FEC-8E50-F8FE6F18CCF8}" dt="2023-09-30T23:18:51.436" v="1984" actId="1035"/>
          <ac:spMkLst>
            <pc:docMk/>
            <pc:sldMk cId="1080559195" sldId="276"/>
            <ac:spMk id="7" creationId="{ACD23A48-386C-1BAE-3B9A-D1627FAF11E9}"/>
          </ac:spMkLst>
        </pc:spChg>
        <pc:spChg chg="add mod">
          <ac:chgData name="Vahin" userId="d7273b58-2cef-4237-8f24-900a7cbcc5fd" providerId="ADAL" clId="{3913B6BF-E6C2-4FEC-8E50-F8FE6F18CCF8}" dt="2023-09-30T23:19:26.532" v="1999" actId="1035"/>
          <ac:spMkLst>
            <pc:docMk/>
            <pc:sldMk cId="1080559195" sldId="276"/>
            <ac:spMk id="12" creationId="{76A31FE9-EBFE-AAB2-0F22-FBB888A9A1AB}"/>
          </ac:spMkLst>
        </pc:spChg>
        <pc:spChg chg="add mod">
          <ac:chgData name="Vahin" userId="d7273b58-2cef-4237-8f24-900a7cbcc5fd" providerId="ADAL" clId="{3913B6BF-E6C2-4FEC-8E50-F8FE6F18CCF8}" dt="2023-09-30T23:19:46.025" v="2007" actId="552"/>
          <ac:spMkLst>
            <pc:docMk/>
            <pc:sldMk cId="1080559195" sldId="276"/>
            <ac:spMk id="13" creationId="{215093CD-AB70-8E48-6AAD-0B177EEF6F77}"/>
          </ac:spMkLst>
        </pc:spChg>
        <pc:spChg chg="mod">
          <ac:chgData name="Vahin" userId="d7273b58-2cef-4237-8f24-900a7cbcc5fd" providerId="ADAL" clId="{3913B6BF-E6C2-4FEC-8E50-F8FE6F18CCF8}" dt="2023-09-30T23:27:59.392" v="2067" actId="108"/>
          <ac:spMkLst>
            <pc:docMk/>
            <pc:sldMk cId="1080559195" sldId="276"/>
            <ac:spMk id="19" creationId="{C5F626DD-65F2-E652-43B7-B6BAB474C9B2}"/>
          </ac:spMkLst>
        </pc:spChg>
        <pc:spChg chg="add mod">
          <ac:chgData name="Vahin" userId="d7273b58-2cef-4237-8f24-900a7cbcc5fd" providerId="ADAL" clId="{3913B6BF-E6C2-4FEC-8E50-F8FE6F18CCF8}" dt="2023-09-30T23:19:46.025" v="2007" actId="552"/>
          <ac:spMkLst>
            <pc:docMk/>
            <pc:sldMk cId="1080559195" sldId="276"/>
            <ac:spMk id="20" creationId="{AF1F9B9E-44B5-5B4D-9B1C-DB815AB37708}"/>
          </ac:spMkLst>
        </pc:spChg>
        <pc:spChg chg="mod">
          <ac:chgData name="Vahin" userId="d7273b58-2cef-4237-8f24-900a7cbcc5fd" providerId="ADAL" clId="{3913B6BF-E6C2-4FEC-8E50-F8FE6F18CCF8}" dt="2023-09-30T23:18:33.899" v="1975" actId="1035"/>
          <ac:spMkLst>
            <pc:docMk/>
            <pc:sldMk cId="1080559195" sldId="276"/>
            <ac:spMk id="21" creationId="{8693DB56-00CD-58DA-E818-993F990F9784}"/>
          </ac:spMkLst>
        </pc:spChg>
        <pc:spChg chg="mod">
          <ac:chgData name="Vahin" userId="d7273b58-2cef-4237-8f24-900a7cbcc5fd" providerId="ADAL" clId="{3913B6BF-E6C2-4FEC-8E50-F8FE6F18CCF8}" dt="2023-09-30T23:18:33.899" v="1975" actId="1035"/>
          <ac:spMkLst>
            <pc:docMk/>
            <pc:sldMk cId="1080559195" sldId="276"/>
            <ac:spMk id="22" creationId="{7FCEF121-DE87-DBA2-FABE-DDA0123005D2}"/>
          </ac:spMkLst>
        </pc:spChg>
        <pc:spChg chg="mod">
          <ac:chgData name="Vahin" userId="d7273b58-2cef-4237-8f24-900a7cbcc5fd" providerId="ADAL" clId="{3913B6BF-E6C2-4FEC-8E50-F8FE6F18CCF8}" dt="2023-09-30T23:18:33.899" v="1975" actId="1035"/>
          <ac:spMkLst>
            <pc:docMk/>
            <pc:sldMk cId="1080559195" sldId="276"/>
            <ac:spMk id="23" creationId="{9DF5652C-B4C4-5381-B905-5BCC59E85CC8}"/>
          </ac:spMkLst>
        </pc:spChg>
        <pc:spChg chg="add mod">
          <ac:chgData name="Vahin" userId="d7273b58-2cef-4237-8f24-900a7cbcc5fd" providerId="ADAL" clId="{3913B6BF-E6C2-4FEC-8E50-F8FE6F18CCF8}" dt="2023-09-30T23:19:46.025" v="2007" actId="552"/>
          <ac:spMkLst>
            <pc:docMk/>
            <pc:sldMk cId="1080559195" sldId="276"/>
            <ac:spMk id="24" creationId="{96358857-0DE8-96D4-6353-5887D0F388DB}"/>
          </ac:spMkLst>
        </pc:spChg>
        <pc:spChg chg="mod">
          <ac:chgData name="Vahin" userId="d7273b58-2cef-4237-8f24-900a7cbcc5fd" providerId="ADAL" clId="{3913B6BF-E6C2-4FEC-8E50-F8FE6F18CCF8}" dt="2023-09-30T23:18:33.899" v="1975" actId="1035"/>
          <ac:spMkLst>
            <pc:docMk/>
            <pc:sldMk cId="1080559195" sldId="276"/>
            <ac:spMk id="31" creationId="{769A9D47-06E9-AF29-A97E-728A7E682474}"/>
          </ac:spMkLst>
        </pc:spChg>
        <pc:spChg chg="mod">
          <ac:chgData name="Vahin" userId="d7273b58-2cef-4237-8f24-900a7cbcc5fd" providerId="ADAL" clId="{3913B6BF-E6C2-4FEC-8E50-F8FE6F18CCF8}" dt="2023-09-30T23:28:00.160" v="2068" actId="108"/>
          <ac:spMkLst>
            <pc:docMk/>
            <pc:sldMk cId="1080559195" sldId="276"/>
            <ac:spMk id="32" creationId="{F6F60CE8-39D4-694E-0454-E37E1EAFEA87}"/>
          </ac:spMkLst>
        </pc:spChg>
        <pc:spChg chg="mod">
          <ac:chgData name="Vahin" userId="d7273b58-2cef-4237-8f24-900a7cbcc5fd" providerId="ADAL" clId="{3913B6BF-E6C2-4FEC-8E50-F8FE6F18CCF8}" dt="2023-09-30T23:27:58.777" v="2066" actId="108"/>
          <ac:spMkLst>
            <pc:docMk/>
            <pc:sldMk cId="1080559195" sldId="276"/>
            <ac:spMk id="33" creationId="{76F5C41D-57FE-2CBD-0782-A864FB9E9BA8}"/>
          </ac:spMkLst>
        </pc:spChg>
        <pc:spChg chg="mod">
          <ac:chgData name="Vahin" userId="d7273b58-2cef-4237-8f24-900a7cbcc5fd" providerId="ADAL" clId="{3913B6BF-E6C2-4FEC-8E50-F8FE6F18CCF8}" dt="2023-09-30T23:18:33.899" v="1975" actId="1035"/>
          <ac:spMkLst>
            <pc:docMk/>
            <pc:sldMk cId="1080559195" sldId="276"/>
            <ac:spMk id="37" creationId="{C3D4908E-E406-8808-F40C-B6516AF7ED7A}"/>
          </ac:spMkLst>
        </pc:spChg>
        <pc:spChg chg="mod">
          <ac:chgData name="Vahin" userId="d7273b58-2cef-4237-8f24-900a7cbcc5fd" providerId="ADAL" clId="{3913B6BF-E6C2-4FEC-8E50-F8FE6F18CCF8}" dt="2023-09-30T23:18:33.899" v="1975" actId="1035"/>
          <ac:spMkLst>
            <pc:docMk/>
            <pc:sldMk cId="1080559195" sldId="276"/>
            <ac:spMk id="38" creationId="{526F52C4-F77B-B1AF-5E37-2C1FC015FF8F}"/>
          </ac:spMkLst>
        </pc:spChg>
        <pc:spChg chg="mod">
          <ac:chgData name="Vahin" userId="d7273b58-2cef-4237-8f24-900a7cbcc5fd" providerId="ADAL" clId="{3913B6BF-E6C2-4FEC-8E50-F8FE6F18CCF8}" dt="2023-09-30T23:18:51.436" v="1984" actId="1035"/>
          <ac:spMkLst>
            <pc:docMk/>
            <pc:sldMk cId="1080559195" sldId="276"/>
            <ac:spMk id="49" creationId="{73F4374F-13EC-3146-5FAF-96B76C8A14E4}"/>
          </ac:spMkLst>
        </pc:spChg>
        <pc:spChg chg="mod">
          <ac:chgData name="Vahin" userId="d7273b58-2cef-4237-8f24-900a7cbcc5fd" providerId="ADAL" clId="{3913B6BF-E6C2-4FEC-8E50-F8FE6F18CCF8}" dt="2023-09-30T23:18:51.436" v="1984" actId="1035"/>
          <ac:spMkLst>
            <pc:docMk/>
            <pc:sldMk cId="1080559195" sldId="276"/>
            <ac:spMk id="50" creationId="{6A09D187-EB12-1E6E-7276-3A11FF2C6231}"/>
          </ac:spMkLst>
        </pc:spChg>
        <pc:spChg chg="mod">
          <ac:chgData name="Vahin" userId="d7273b58-2cef-4237-8f24-900a7cbcc5fd" providerId="ADAL" clId="{3913B6BF-E6C2-4FEC-8E50-F8FE6F18CCF8}" dt="2023-09-30T23:18:51.436" v="1984" actId="1035"/>
          <ac:spMkLst>
            <pc:docMk/>
            <pc:sldMk cId="1080559195" sldId="276"/>
            <ac:spMk id="51" creationId="{50660F97-CCEC-961F-7172-5864981C29F0}"/>
          </ac:spMkLst>
        </pc:spChg>
        <pc:spChg chg="mod">
          <ac:chgData name="Vahin" userId="d7273b58-2cef-4237-8f24-900a7cbcc5fd" providerId="ADAL" clId="{3913B6BF-E6C2-4FEC-8E50-F8FE6F18CCF8}" dt="2023-09-30T23:18:51.436" v="1984" actId="1035"/>
          <ac:spMkLst>
            <pc:docMk/>
            <pc:sldMk cId="1080559195" sldId="276"/>
            <ac:spMk id="52" creationId="{24F716D8-DE2D-2542-0654-B44390C09CF1}"/>
          </ac:spMkLst>
        </pc:spChg>
        <pc:spChg chg="mod">
          <ac:chgData name="Vahin" userId="d7273b58-2cef-4237-8f24-900a7cbcc5fd" providerId="ADAL" clId="{3913B6BF-E6C2-4FEC-8E50-F8FE6F18CCF8}" dt="2023-09-30T23:28:02.056" v="2071" actId="108"/>
          <ac:spMkLst>
            <pc:docMk/>
            <pc:sldMk cId="1080559195" sldId="276"/>
            <ac:spMk id="53" creationId="{C6C3FB95-0AAE-7FED-806D-65165A16F997}"/>
          </ac:spMkLst>
        </pc:spChg>
        <pc:spChg chg="mod">
          <ac:chgData name="Vahin" userId="d7273b58-2cef-4237-8f24-900a7cbcc5fd" providerId="ADAL" clId="{3913B6BF-E6C2-4FEC-8E50-F8FE6F18CCF8}" dt="2023-09-30T23:28:00.872" v="2069" actId="108"/>
          <ac:spMkLst>
            <pc:docMk/>
            <pc:sldMk cId="1080559195" sldId="276"/>
            <ac:spMk id="54" creationId="{2F78C29B-28C3-DD7C-88D1-5069E5FC49BB}"/>
          </ac:spMkLst>
        </pc:spChg>
        <pc:spChg chg="mod">
          <ac:chgData name="Vahin" userId="d7273b58-2cef-4237-8f24-900a7cbcc5fd" providerId="ADAL" clId="{3913B6BF-E6C2-4FEC-8E50-F8FE6F18CCF8}" dt="2023-09-30T23:28:01.449" v="2070" actId="108"/>
          <ac:spMkLst>
            <pc:docMk/>
            <pc:sldMk cId="1080559195" sldId="276"/>
            <ac:spMk id="55" creationId="{C272B287-E5DE-2BE6-12E3-67AEF062B2E3}"/>
          </ac:spMkLst>
        </pc:spChg>
        <pc:spChg chg="mod">
          <ac:chgData name="Vahin" userId="d7273b58-2cef-4237-8f24-900a7cbcc5fd" providerId="ADAL" clId="{3913B6BF-E6C2-4FEC-8E50-F8FE6F18CCF8}" dt="2023-09-30T23:18:51.436" v="1984" actId="1035"/>
          <ac:spMkLst>
            <pc:docMk/>
            <pc:sldMk cId="1080559195" sldId="276"/>
            <ac:spMk id="56" creationId="{3A2EE1A6-D014-4304-3A89-2E2008073A6B}"/>
          </ac:spMkLst>
        </pc:spChg>
        <pc:spChg chg="mod">
          <ac:chgData name="Vahin" userId="d7273b58-2cef-4237-8f24-900a7cbcc5fd" providerId="ADAL" clId="{3913B6BF-E6C2-4FEC-8E50-F8FE6F18CCF8}" dt="2023-09-30T23:18:51.436" v="1984" actId="1035"/>
          <ac:spMkLst>
            <pc:docMk/>
            <pc:sldMk cId="1080559195" sldId="276"/>
            <ac:spMk id="57" creationId="{CC453457-C896-B25C-24D1-0B5C44E25657}"/>
          </ac:spMkLst>
        </pc:spChg>
        <pc:spChg chg="mod">
          <ac:chgData name="Vahin" userId="d7273b58-2cef-4237-8f24-900a7cbcc5fd" providerId="ADAL" clId="{3913B6BF-E6C2-4FEC-8E50-F8FE6F18CCF8}" dt="2023-09-30T23:19:26.532" v="1999" actId="1035"/>
          <ac:spMkLst>
            <pc:docMk/>
            <pc:sldMk cId="1080559195" sldId="276"/>
            <ac:spMk id="75" creationId="{A43A75D8-B095-A696-0038-973BF8E22085}"/>
          </ac:spMkLst>
        </pc:spChg>
        <pc:spChg chg="mod">
          <ac:chgData name="Vahin" userId="d7273b58-2cef-4237-8f24-900a7cbcc5fd" providerId="ADAL" clId="{3913B6BF-E6C2-4FEC-8E50-F8FE6F18CCF8}" dt="2023-09-30T23:19:26.532" v="1999" actId="1035"/>
          <ac:spMkLst>
            <pc:docMk/>
            <pc:sldMk cId="1080559195" sldId="276"/>
            <ac:spMk id="76" creationId="{44B8A85F-2ADC-A0FC-78D1-38E5E97B78F4}"/>
          </ac:spMkLst>
        </pc:spChg>
        <pc:spChg chg="mod">
          <ac:chgData name="Vahin" userId="d7273b58-2cef-4237-8f24-900a7cbcc5fd" providerId="ADAL" clId="{3913B6BF-E6C2-4FEC-8E50-F8FE6F18CCF8}" dt="2023-09-30T23:19:26.532" v="1999" actId="1035"/>
          <ac:spMkLst>
            <pc:docMk/>
            <pc:sldMk cId="1080559195" sldId="276"/>
            <ac:spMk id="77" creationId="{12816F42-9A29-F475-F8C1-C5ADBC1B0C28}"/>
          </ac:spMkLst>
        </pc:spChg>
        <pc:spChg chg="mod">
          <ac:chgData name="Vahin" userId="d7273b58-2cef-4237-8f24-900a7cbcc5fd" providerId="ADAL" clId="{3913B6BF-E6C2-4FEC-8E50-F8FE6F18CCF8}" dt="2023-09-30T23:19:26.532" v="1999" actId="1035"/>
          <ac:spMkLst>
            <pc:docMk/>
            <pc:sldMk cId="1080559195" sldId="276"/>
            <ac:spMk id="78" creationId="{CEF88F4C-FCE1-8D94-617D-FEA34EE1E644}"/>
          </ac:spMkLst>
        </pc:spChg>
        <pc:spChg chg="mod">
          <ac:chgData name="Vahin" userId="d7273b58-2cef-4237-8f24-900a7cbcc5fd" providerId="ADAL" clId="{3913B6BF-E6C2-4FEC-8E50-F8FE6F18CCF8}" dt="2023-09-30T23:28:04.441" v="2074" actId="108"/>
          <ac:spMkLst>
            <pc:docMk/>
            <pc:sldMk cId="1080559195" sldId="276"/>
            <ac:spMk id="79" creationId="{B18BBDD1-3568-C399-D904-FE222F449435}"/>
          </ac:spMkLst>
        </pc:spChg>
        <pc:spChg chg="mod">
          <ac:chgData name="Vahin" userId="d7273b58-2cef-4237-8f24-900a7cbcc5fd" providerId="ADAL" clId="{3913B6BF-E6C2-4FEC-8E50-F8FE6F18CCF8}" dt="2023-09-30T23:28:02.848" v="2072" actId="108"/>
          <ac:spMkLst>
            <pc:docMk/>
            <pc:sldMk cId="1080559195" sldId="276"/>
            <ac:spMk id="80" creationId="{3DB603FF-9885-A13D-A02C-98FD0DA000FC}"/>
          </ac:spMkLst>
        </pc:spChg>
        <pc:spChg chg="mod">
          <ac:chgData name="Vahin" userId="d7273b58-2cef-4237-8f24-900a7cbcc5fd" providerId="ADAL" clId="{3913B6BF-E6C2-4FEC-8E50-F8FE6F18CCF8}" dt="2023-09-30T23:28:03.554" v="2073" actId="108"/>
          <ac:spMkLst>
            <pc:docMk/>
            <pc:sldMk cId="1080559195" sldId="276"/>
            <ac:spMk id="81" creationId="{A3569A6F-FEA3-2E42-8720-B7F36127F417}"/>
          </ac:spMkLst>
        </pc:spChg>
        <pc:spChg chg="mod">
          <ac:chgData name="Vahin" userId="d7273b58-2cef-4237-8f24-900a7cbcc5fd" providerId="ADAL" clId="{3913B6BF-E6C2-4FEC-8E50-F8FE6F18CCF8}" dt="2023-09-30T23:19:26.532" v="1999" actId="1035"/>
          <ac:spMkLst>
            <pc:docMk/>
            <pc:sldMk cId="1080559195" sldId="276"/>
            <ac:spMk id="82" creationId="{8829FAC0-0CBE-C387-973D-96F0C2C8DE61}"/>
          </ac:spMkLst>
        </pc:spChg>
        <pc:spChg chg="mod">
          <ac:chgData name="Vahin" userId="d7273b58-2cef-4237-8f24-900a7cbcc5fd" providerId="ADAL" clId="{3913B6BF-E6C2-4FEC-8E50-F8FE6F18CCF8}" dt="2023-09-30T23:19:26.532" v="1999" actId="1035"/>
          <ac:spMkLst>
            <pc:docMk/>
            <pc:sldMk cId="1080559195" sldId="276"/>
            <ac:spMk id="83" creationId="{BF1F534A-C7F9-A73E-09A0-B6248D6CF1BA}"/>
          </ac:spMkLst>
        </pc:spChg>
        <pc:grpChg chg="mod">
          <ac:chgData name="Vahin" userId="d7273b58-2cef-4237-8f24-900a7cbcc5fd" providerId="ADAL" clId="{3913B6BF-E6C2-4FEC-8E50-F8FE6F18CCF8}" dt="2023-09-30T23:19:05.259" v="1988" actId="1035"/>
          <ac:grpSpMkLst>
            <pc:docMk/>
            <pc:sldMk cId="1080559195" sldId="276"/>
            <ac:grpSpMk id="96" creationId="{1097F8DA-46CB-2D2B-1F30-76F95F1E11AC}"/>
          </ac:grpSpMkLst>
        </pc:grpChg>
        <pc:grpChg chg="mod">
          <ac:chgData name="Vahin" userId="d7273b58-2cef-4237-8f24-900a7cbcc5fd" providerId="ADAL" clId="{3913B6BF-E6C2-4FEC-8E50-F8FE6F18CCF8}" dt="2023-09-30T23:18:51.436" v="1984" actId="1035"/>
          <ac:grpSpMkLst>
            <pc:docMk/>
            <pc:sldMk cId="1080559195" sldId="276"/>
            <ac:grpSpMk id="97" creationId="{149DE84B-12D6-EAF1-FF39-9946EA138D02}"/>
          </ac:grpSpMkLst>
        </pc:grpChg>
        <pc:grpChg chg="mod">
          <ac:chgData name="Vahin" userId="d7273b58-2cef-4237-8f24-900a7cbcc5fd" providerId="ADAL" clId="{3913B6BF-E6C2-4FEC-8E50-F8FE6F18CCF8}" dt="2023-09-30T23:19:26.532" v="1999" actId="1035"/>
          <ac:grpSpMkLst>
            <pc:docMk/>
            <pc:sldMk cId="1080559195" sldId="276"/>
            <ac:grpSpMk id="100" creationId="{A21CEDC3-3EFA-1CF6-E9EE-EC7964C6C90F}"/>
          </ac:grpSpMkLst>
        </pc:grpChg>
        <pc:graphicFrameChg chg="mod">
          <ac:chgData name="Vahin" userId="d7273b58-2cef-4237-8f24-900a7cbcc5fd" providerId="ADAL" clId="{3913B6BF-E6C2-4FEC-8E50-F8FE6F18CCF8}" dt="2023-09-30T23:18:33.899" v="1975" actId="1035"/>
          <ac:graphicFrameMkLst>
            <pc:docMk/>
            <pc:sldMk cId="1080559195" sldId="276"/>
            <ac:graphicFrameMk id="18" creationId="{F2FE5F28-A96B-104D-03ED-FF99505A2FC7}"/>
          </ac:graphicFrameMkLst>
        </pc:graphicFrameChg>
        <pc:graphicFrameChg chg="mod">
          <ac:chgData name="Vahin" userId="d7273b58-2cef-4237-8f24-900a7cbcc5fd" providerId="ADAL" clId="{3913B6BF-E6C2-4FEC-8E50-F8FE6F18CCF8}" dt="2023-09-30T23:18:51.436" v="1984" actId="1035"/>
          <ac:graphicFrameMkLst>
            <pc:docMk/>
            <pc:sldMk cId="1080559195" sldId="276"/>
            <ac:graphicFrameMk id="48" creationId="{7994FEE4-49CC-B4C6-0E20-50BF57798AC8}"/>
          </ac:graphicFrameMkLst>
        </pc:graphicFrameChg>
        <pc:graphicFrameChg chg="mod">
          <ac:chgData name="Vahin" userId="d7273b58-2cef-4237-8f24-900a7cbcc5fd" providerId="ADAL" clId="{3913B6BF-E6C2-4FEC-8E50-F8FE6F18CCF8}" dt="2023-09-30T23:19:26.532" v="1999" actId="1035"/>
          <ac:graphicFrameMkLst>
            <pc:docMk/>
            <pc:sldMk cId="1080559195" sldId="276"/>
            <ac:graphicFrameMk id="74" creationId="{04DDB4CB-8297-C25F-6DE3-8DA93F7C122D}"/>
          </ac:graphicFrameMkLst>
        </pc:graphicFrameChg>
        <pc:cxnChg chg="mod">
          <ac:chgData name="Vahin" userId="d7273b58-2cef-4237-8f24-900a7cbcc5fd" providerId="ADAL" clId="{3913B6BF-E6C2-4FEC-8E50-F8FE6F18CCF8}" dt="2023-09-30T23:19:33.282" v="2001" actId="1076"/>
          <ac:cxnSpMkLst>
            <pc:docMk/>
            <pc:sldMk cId="1080559195" sldId="276"/>
            <ac:cxnSpMk id="9" creationId="{608D7899-AB3F-96A6-D118-6FBECBA04D51}"/>
          </ac:cxnSpMkLst>
        </pc:cxnChg>
      </pc:sldChg>
      <pc:sldChg chg="add del">
        <pc:chgData name="Vahin" userId="d7273b58-2cef-4237-8f24-900a7cbcc5fd" providerId="ADAL" clId="{3913B6BF-E6C2-4FEC-8E50-F8FE6F18CCF8}" dt="2023-09-30T23:10:29.318" v="1673" actId="47"/>
        <pc:sldMkLst>
          <pc:docMk/>
          <pc:sldMk cId="2494707757" sldId="276"/>
        </pc:sldMkLst>
      </pc:sldChg>
      <pc:sldChg chg="addSp delSp modSp add mod">
        <pc:chgData name="Vahin" userId="d7273b58-2cef-4237-8f24-900a7cbcc5fd" providerId="ADAL" clId="{3913B6BF-E6C2-4FEC-8E50-F8FE6F18CCF8}" dt="2023-09-30T23:28:40.028" v="2093" actId="1076"/>
        <pc:sldMkLst>
          <pc:docMk/>
          <pc:sldMk cId="4032132425" sldId="277"/>
        </pc:sldMkLst>
        <pc:spChg chg="mod">
          <ac:chgData name="Vahin" userId="d7273b58-2cef-4237-8f24-900a7cbcc5fd" providerId="ADAL" clId="{3913B6BF-E6C2-4FEC-8E50-F8FE6F18CCF8}" dt="2023-09-30T23:15:24.378" v="1866" actId="20577"/>
          <ac:spMkLst>
            <pc:docMk/>
            <pc:sldMk cId="4032132425" sldId="277"/>
            <ac:spMk id="2" creationId="{AC779222-6BC6-3128-1357-38261C8CF27C}"/>
          </ac:spMkLst>
        </pc:spChg>
        <pc:spChg chg="add mod">
          <ac:chgData name="Vahin" userId="d7273b58-2cef-4237-8f24-900a7cbcc5fd" providerId="ADAL" clId="{3913B6BF-E6C2-4FEC-8E50-F8FE6F18CCF8}" dt="2023-09-30T23:17:14.531" v="1932" actId="1035"/>
          <ac:spMkLst>
            <pc:docMk/>
            <pc:sldMk cId="4032132425" sldId="277"/>
            <ac:spMk id="5" creationId="{5517F5F6-D9A7-B861-37EE-9799BB442DF5}"/>
          </ac:spMkLst>
        </pc:spChg>
        <pc:spChg chg="add mod">
          <ac:chgData name="Vahin" userId="d7273b58-2cef-4237-8f24-900a7cbcc5fd" providerId="ADAL" clId="{3913B6BF-E6C2-4FEC-8E50-F8FE6F18CCF8}" dt="2023-09-30T23:17:46.139" v="1957" actId="1035"/>
          <ac:spMkLst>
            <pc:docMk/>
            <pc:sldMk cId="4032132425" sldId="277"/>
            <ac:spMk id="7" creationId="{E1CA4590-E9D8-2F65-1B7C-481A16D588D9}"/>
          </ac:spMkLst>
        </pc:spChg>
        <pc:spChg chg="add mod">
          <ac:chgData name="Vahin" userId="d7273b58-2cef-4237-8f24-900a7cbcc5fd" providerId="ADAL" clId="{3913B6BF-E6C2-4FEC-8E50-F8FE6F18CCF8}" dt="2023-09-30T23:16:27.564" v="1893"/>
          <ac:spMkLst>
            <pc:docMk/>
            <pc:sldMk cId="4032132425" sldId="277"/>
            <ac:spMk id="12" creationId="{51FA4155-7172-1FBF-C5C4-10B61D47AB94}"/>
          </ac:spMkLst>
        </pc:spChg>
        <pc:spChg chg="add mod">
          <ac:chgData name="Vahin" userId="d7273b58-2cef-4237-8f24-900a7cbcc5fd" providerId="ADAL" clId="{3913B6BF-E6C2-4FEC-8E50-F8FE6F18CCF8}" dt="2023-09-30T23:18:09.176" v="1962" actId="552"/>
          <ac:spMkLst>
            <pc:docMk/>
            <pc:sldMk cId="4032132425" sldId="277"/>
            <ac:spMk id="13" creationId="{3BF55A30-4A65-6F2E-1143-B083602E5E53}"/>
          </ac:spMkLst>
        </pc:spChg>
        <pc:spChg chg="mod">
          <ac:chgData name="Vahin" userId="d7273b58-2cef-4237-8f24-900a7cbcc5fd" providerId="ADAL" clId="{3913B6BF-E6C2-4FEC-8E50-F8FE6F18CCF8}" dt="2023-09-30T23:28:40.028" v="2093" actId="1076"/>
          <ac:spMkLst>
            <pc:docMk/>
            <pc:sldMk cId="4032132425" sldId="277"/>
            <ac:spMk id="19" creationId="{C5F626DD-65F2-E652-43B7-B6BAB474C9B2}"/>
          </ac:spMkLst>
        </pc:spChg>
        <pc:spChg chg="add del mod">
          <ac:chgData name="Vahin" userId="d7273b58-2cef-4237-8f24-900a7cbcc5fd" providerId="ADAL" clId="{3913B6BF-E6C2-4FEC-8E50-F8FE6F18CCF8}" dt="2023-09-30T23:17:27.898" v="1936" actId="478"/>
          <ac:spMkLst>
            <pc:docMk/>
            <pc:sldMk cId="4032132425" sldId="277"/>
            <ac:spMk id="20" creationId="{E648D61B-ECBB-EEEA-DF9E-46DC4E4788FA}"/>
          </ac:spMkLst>
        </pc:spChg>
        <pc:spChg chg="mod">
          <ac:chgData name="Vahin" userId="d7273b58-2cef-4237-8f24-900a7cbcc5fd" providerId="ADAL" clId="{3913B6BF-E6C2-4FEC-8E50-F8FE6F18CCF8}" dt="2023-09-30T23:17:14.531" v="1932" actId="1035"/>
          <ac:spMkLst>
            <pc:docMk/>
            <pc:sldMk cId="4032132425" sldId="277"/>
            <ac:spMk id="21" creationId="{8693DB56-00CD-58DA-E818-993F990F9784}"/>
          </ac:spMkLst>
        </pc:spChg>
        <pc:spChg chg="mod">
          <ac:chgData name="Vahin" userId="d7273b58-2cef-4237-8f24-900a7cbcc5fd" providerId="ADAL" clId="{3913B6BF-E6C2-4FEC-8E50-F8FE6F18CCF8}" dt="2023-09-30T23:17:14.531" v="1932" actId="1035"/>
          <ac:spMkLst>
            <pc:docMk/>
            <pc:sldMk cId="4032132425" sldId="277"/>
            <ac:spMk id="22" creationId="{7FCEF121-DE87-DBA2-FABE-DDA0123005D2}"/>
          </ac:spMkLst>
        </pc:spChg>
        <pc:spChg chg="mod">
          <ac:chgData name="Vahin" userId="d7273b58-2cef-4237-8f24-900a7cbcc5fd" providerId="ADAL" clId="{3913B6BF-E6C2-4FEC-8E50-F8FE6F18CCF8}" dt="2023-09-30T23:17:14.531" v="1932" actId="1035"/>
          <ac:spMkLst>
            <pc:docMk/>
            <pc:sldMk cId="4032132425" sldId="277"/>
            <ac:spMk id="23" creationId="{9DF5652C-B4C4-5381-B905-5BCC59E85CC8}"/>
          </ac:spMkLst>
        </pc:spChg>
        <pc:spChg chg="add mod">
          <ac:chgData name="Vahin" userId="d7273b58-2cef-4237-8f24-900a7cbcc5fd" providerId="ADAL" clId="{3913B6BF-E6C2-4FEC-8E50-F8FE6F18CCF8}" dt="2023-09-30T23:18:09.176" v="1962" actId="552"/>
          <ac:spMkLst>
            <pc:docMk/>
            <pc:sldMk cId="4032132425" sldId="277"/>
            <ac:spMk id="24" creationId="{C5E572BC-8FAA-EF6B-6DAF-A922CEEE2CD3}"/>
          </ac:spMkLst>
        </pc:spChg>
        <pc:spChg chg="add mod">
          <ac:chgData name="Vahin" userId="d7273b58-2cef-4237-8f24-900a7cbcc5fd" providerId="ADAL" clId="{3913B6BF-E6C2-4FEC-8E50-F8FE6F18CCF8}" dt="2023-09-30T23:18:09.176" v="1962" actId="552"/>
          <ac:spMkLst>
            <pc:docMk/>
            <pc:sldMk cId="4032132425" sldId="277"/>
            <ac:spMk id="25" creationId="{ADDB5D30-CD6E-0718-506E-311B5B8958C0}"/>
          </ac:spMkLst>
        </pc:spChg>
        <pc:spChg chg="mod">
          <ac:chgData name="Vahin" userId="d7273b58-2cef-4237-8f24-900a7cbcc5fd" providerId="ADAL" clId="{3913B6BF-E6C2-4FEC-8E50-F8FE6F18CCF8}" dt="2023-09-30T23:17:14.531" v="1932" actId="1035"/>
          <ac:spMkLst>
            <pc:docMk/>
            <pc:sldMk cId="4032132425" sldId="277"/>
            <ac:spMk id="31" creationId="{769A9D47-06E9-AF29-A97E-728A7E682474}"/>
          </ac:spMkLst>
        </pc:spChg>
        <pc:spChg chg="mod">
          <ac:chgData name="Vahin" userId="d7273b58-2cef-4237-8f24-900a7cbcc5fd" providerId="ADAL" clId="{3913B6BF-E6C2-4FEC-8E50-F8FE6F18CCF8}" dt="2023-09-30T23:28:07.479" v="2077" actId="108"/>
          <ac:spMkLst>
            <pc:docMk/>
            <pc:sldMk cId="4032132425" sldId="277"/>
            <ac:spMk id="32" creationId="{F6F60CE8-39D4-694E-0454-E37E1EAFEA87}"/>
          </ac:spMkLst>
        </pc:spChg>
        <pc:spChg chg="mod">
          <ac:chgData name="Vahin" userId="d7273b58-2cef-4237-8f24-900a7cbcc5fd" providerId="ADAL" clId="{3913B6BF-E6C2-4FEC-8E50-F8FE6F18CCF8}" dt="2023-09-30T23:28:37.668" v="2092" actId="1076"/>
          <ac:spMkLst>
            <pc:docMk/>
            <pc:sldMk cId="4032132425" sldId="277"/>
            <ac:spMk id="33" creationId="{76F5C41D-57FE-2CBD-0782-A864FB9E9BA8}"/>
          </ac:spMkLst>
        </pc:spChg>
        <pc:spChg chg="mod">
          <ac:chgData name="Vahin" userId="d7273b58-2cef-4237-8f24-900a7cbcc5fd" providerId="ADAL" clId="{3913B6BF-E6C2-4FEC-8E50-F8FE6F18CCF8}" dt="2023-09-30T23:28:33.447" v="2091" actId="1035"/>
          <ac:spMkLst>
            <pc:docMk/>
            <pc:sldMk cId="4032132425" sldId="277"/>
            <ac:spMk id="37" creationId="{C3D4908E-E406-8808-F40C-B6516AF7ED7A}"/>
          </ac:spMkLst>
        </pc:spChg>
        <pc:spChg chg="mod">
          <ac:chgData name="Vahin" userId="d7273b58-2cef-4237-8f24-900a7cbcc5fd" providerId="ADAL" clId="{3913B6BF-E6C2-4FEC-8E50-F8FE6F18CCF8}" dt="2023-09-30T23:17:14.531" v="1932" actId="1035"/>
          <ac:spMkLst>
            <pc:docMk/>
            <pc:sldMk cId="4032132425" sldId="277"/>
            <ac:spMk id="38" creationId="{526F52C4-F77B-B1AF-5E37-2C1FC015FF8F}"/>
          </ac:spMkLst>
        </pc:spChg>
        <pc:spChg chg="mod">
          <ac:chgData name="Vahin" userId="d7273b58-2cef-4237-8f24-900a7cbcc5fd" providerId="ADAL" clId="{3913B6BF-E6C2-4FEC-8E50-F8FE6F18CCF8}" dt="2023-09-30T23:17:46.139" v="1957" actId="1035"/>
          <ac:spMkLst>
            <pc:docMk/>
            <pc:sldMk cId="4032132425" sldId="277"/>
            <ac:spMk id="49" creationId="{73F4374F-13EC-3146-5FAF-96B76C8A14E4}"/>
          </ac:spMkLst>
        </pc:spChg>
        <pc:spChg chg="mod">
          <ac:chgData name="Vahin" userId="d7273b58-2cef-4237-8f24-900a7cbcc5fd" providerId="ADAL" clId="{3913B6BF-E6C2-4FEC-8E50-F8FE6F18CCF8}" dt="2023-09-30T23:17:46.139" v="1957" actId="1035"/>
          <ac:spMkLst>
            <pc:docMk/>
            <pc:sldMk cId="4032132425" sldId="277"/>
            <ac:spMk id="50" creationId="{6A09D187-EB12-1E6E-7276-3A11FF2C6231}"/>
          </ac:spMkLst>
        </pc:spChg>
        <pc:spChg chg="mod">
          <ac:chgData name="Vahin" userId="d7273b58-2cef-4237-8f24-900a7cbcc5fd" providerId="ADAL" clId="{3913B6BF-E6C2-4FEC-8E50-F8FE6F18CCF8}" dt="2023-09-30T23:17:46.139" v="1957" actId="1035"/>
          <ac:spMkLst>
            <pc:docMk/>
            <pc:sldMk cId="4032132425" sldId="277"/>
            <ac:spMk id="51" creationId="{50660F97-CCEC-961F-7172-5864981C29F0}"/>
          </ac:spMkLst>
        </pc:spChg>
        <pc:spChg chg="mod">
          <ac:chgData name="Vahin" userId="d7273b58-2cef-4237-8f24-900a7cbcc5fd" providerId="ADAL" clId="{3913B6BF-E6C2-4FEC-8E50-F8FE6F18CCF8}" dt="2023-09-30T23:17:46.139" v="1957" actId="1035"/>
          <ac:spMkLst>
            <pc:docMk/>
            <pc:sldMk cId="4032132425" sldId="277"/>
            <ac:spMk id="52" creationId="{24F716D8-DE2D-2542-0654-B44390C09CF1}"/>
          </ac:spMkLst>
        </pc:spChg>
        <pc:spChg chg="mod">
          <ac:chgData name="Vahin" userId="d7273b58-2cef-4237-8f24-900a7cbcc5fd" providerId="ADAL" clId="{3913B6BF-E6C2-4FEC-8E50-F8FE6F18CCF8}" dt="2023-09-30T23:28:10.417" v="2081" actId="108"/>
          <ac:spMkLst>
            <pc:docMk/>
            <pc:sldMk cId="4032132425" sldId="277"/>
            <ac:spMk id="53" creationId="{C6C3FB95-0AAE-7FED-806D-65165A16F997}"/>
          </ac:spMkLst>
        </pc:spChg>
        <pc:spChg chg="mod">
          <ac:chgData name="Vahin" userId="d7273b58-2cef-4237-8f24-900a7cbcc5fd" providerId="ADAL" clId="{3913B6BF-E6C2-4FEC-8E50-F8FE6F18CCF8}" dt="2023-09-30T23:28:08.240" v="2078" actId="108"/>
          <ac:spMkLst>
            <pc:docMk/>
            <pc:sldMk cId="4032132425" sldId="277"/>
            <ac:spMk id="54" creationId="{2F78C29B-28C3-DD7C-88D1-5069E5FC49BB}"/>
          </ac:spMkLst>
        </pc:spChg>
        <pc:spChg chg="mod">
          <ac:chgData name="Vahin" userId="d7273b58-2cef-4237-8f24-900a7cbcc5fd" providerId="ADAL" clId="{3913B6BF-E6C2-4FEC-8E50-F8FE6F18CCF8}" dt="2023-09-30T23:28:09.592" v="2080" actId="108"/>
          <ac:spMkLst>
            <pc:docMk/>
            <pc:sldMk cId="4032132425" sldId="277"/>
            <ac:spMk id="55" creationId="{C272B287-E5DE-2BE6-12E3-67AEF062B2E3}"/>
          </ac:spMkLst>
        </pc:spChg>
        <pc:spChg chg="mod">
          <ac:chgData name="Vahin" userId="d7273b58-2cef-4237-8f24-900a7cbcc5fd" providerId="ADAL" clId="{3913B6BF-E6C2-4FEC-8E50-F8FE6F18CCF8}" dt="2023-09-30T23:17:46.139" v="1957" actId="1035"/>
          <ac:spMkLst>
            <pc:docMk/>
            <pc:sldMk cId="4032132425" sldId="277"/>
            <ac:spMk id="56" creationId="{3A2EE1A6-D014-4304-3A89-2E2008073A6B}"/>
          </ac:spMkLst>
        </pc:spChg>
        <pc:spChg chg="mod">
          <ac:chgData name="Vahin" userId="d7273b58-2cef-4237-8f24-900a7cbcc5fd" providerId="ADAL" clId="{3913B6BF-E6C2-4FEC-8E50-F8FE6F18CCF8}" dt="2023-09-30T23:17:46.139" v="1957" actId="1035"/>
          <ac:spMkLst>
            <pc:docMk/>
            <pc:sldMk cId="4032132425" sldId="277"/>
            <ac:spMk id="57" creationId="{CC453457-C896-B25C-24D1-0B5C44E25657}"/>
          </ac:spMkLst>
        </pc:spChg>
        <pc:spChg chg="mod">
          <ac:chgData name="Vahin" userId="d7273b58-2cef-4237-8f24-900a7cbcc5fd" providerId="ADAL" clId="{3913B6BF-E6C2-4FEC-8E50-F8FE6F18CCF8}" dt="2023-09-30T23:28:12.722" v="2084" actId="108"/>
          <ac:spMkLst>
            <pc:docMk/>
            <pc:sldMk cId="4032132425" sldId="277"/>
            <ac:spMk id="79" creationId="{B18BBDD1-3568-C399-D904-FE222F449435}"/>
          </ac:spMkLst>
        </pc:spChg>
        <pc:spChg chg="mod">
          <ac:chgData name="Vahin" userId="d7273b58-2cef-4237-8f24-900a7cbcc5fd" providerId="ADAL" clId="{3913B6BF-E6C2-4FEC-8E50-F8FE6F18CCF8}" dt="2023-09-30T23:28:11.457" v="2082" actId="108"/>
          <ac:spMkLst>
            <pc:docMk/>
            <pc:sldMk cId="4032132425" sldId="277"/>
            <ac:spMk id="80" creationId="{3DB603FF-9885-A13D-A02C-98FD0DA000FC}"/>
          </ac:spMkLst>
        </pc:spChg>
        <pc:spChg chg="mod">
          <ac:chgData name="Vahin" userId="d7273b58-2cef-4237-8f24-900a7cbcc5fd" providerId="ADAL" clId="{3913B6BF-E6C2-4FEC-8E50-F8FE6F18CCF8}" dt="2023-09-30T23:28:12.096" v="2083" actId="108"/>
          <ac:spMkLst>
            <pc:docMk/>
            <pc:sldMk cId="4032132425" sldId="277"/>
            <ac:spMk id="81" creationId="{A3569A6F-FEA3-2E42-8720-B7F36127F417}"/>
          </ac:spMkLst>
        </pc:spChg>
        <pc:grpChg chg="mod">
          <ac:chgData name="Vahin" userId="d7273b58-2cef-4237-8f24-900a7cbcc5fd" providerId="ADAL" clId="{3913B6BF-E6C2-4FEC-8E50-F8FE6F18CCF8}" dt="2023-09-30T23:17:14.531" v="1932" actId="1035"/>
          <ac:grpSpMkLst>
            <pc:docMk/>
            <pc:sldMk cId="4032132425" sldId="277"/>
            <ac:grpSpMk id="96" creationId="{1097F8DA-46CB-2D2B-1F30-76F95F1E11AC}"/>
          </ac:grpSpMkLst>
        </pc:grpChg>
        <pc:grpChg chg="mod">
          <ac:chgData name="Vahin" userId="d7273b58-2cef-4237-8f24-900a7cbcc5fd" providerId="ADAL" clId="{3913B6BF-E6C2-4FEC-8E50-F8FE6F18CCF8}" dt="2023-09-30T23:17:46.139" v="1957" actId="1035"/>
          <ac:grpSpMkLst>
            <pc:docMk/>
            <pc:sldMk cId="4032132425" sldId="277"/>
            <ac:grpSpMk id="97" creationId="{149DE84B-12D6-EAF1-FF39-9946EA138D02}"/>
          </ac:grpSpMkLst>
        </pc:grpChg>
        <pc:graphicFrameChg chg="del">
          <ac:chgData name="Vahin" userId="d7273b58-2cef-4237-8f24-900a7cbcc5fd" providerId="ADAL" clId="{3913B6BF-E6C2-4FEC-8E50-F8FE6F18CCF8}" dt="2023-09-30T23:17:17.402" v="1933" actId="478"/>
          <ac:graphicFrameMkLst>
            <pc:docMk/>
            <pc:sldMk cId="4032132425" sldId="277"/>
            <ac:graphicFrameMk id="18" creationId="{F2FE5F28-A96B-104D-03ED-FF99505A2FC7}"/>
          </ac:graphicFrameMkLst>
        </pc:graphicFrameChg>
        <pc:graphicFrameChg chg="mod">
          <ac:chgData name="Vahin" userId="d7273b58-2cef-4237-8f24-900a7cbcc5fd" providerId="ADAL" clId="{3913B6BF-E6C2-4FEC-8E50-F8FE6F18CCF8}" dt="2023-09-30T23:17:46.139" v="1957" actId="1035"/>
          <ac:graphicFrameMkLst>
            <pc:docMk/>
            <pc:sldMk cId="4032132425" sldId="277"/>
            <ac:graphicFrameMk id="48" creationId="{7994FEE4-49CC-B4C6-0E20-50BF57798AC8}"/>
          </ac:graphicFrameMkLst>
        </pc:graphicFrameChg>
        <pc:cxnChg chg="mod">
          <ac:chgData name="Vahin" userId="d7273b58-2cef-4237-8f24-900a7cbcc5fd" providerId="ADAL" clId="{3913B6BF-E6C2-4FEC-8E50-F8FE6F18CCF8}" dt="2023-09-30T23:17:58.953" v="1959" actId="1076"/>
          <ac:cxnSpMkLst>
            <pc:docMk/>
            <pc:sldMk cId="4032132425" sldId="277"/>
            <ac:cxnSpMk id="9" creationId="{608D7899-AB3F-96A6-D118-6FBECBA04D51}"/>
          </ac:cxnSpMkLst>
        </pc:cxnChg>
      </pc:sldChg>
      <pc:sldMasterChg chg="modSp mod">
        <pc:chgData name="Vahin" userId="d7273b58-2cef-4237-8f24-900a7cbcc5fd" providerId="ADAL" clId="{3913B6BF-E6C2-4FEC-8E50-F8FE6F18CCF8}" dt="2023-09-30T23:37:07.137" v="2443" actId="1036"/>
        <pc:sldMasterMkLst>
          <pc:docMk/>
          <pc:sldMasterMk cId="2390565539" sldId="2147483648"/>
        </pc:sldMasterMkLst>
        <pc:cxnChg chg="mod">
          <ac:chgData name="Vahin" userId="d7273b58-2cef-4237-8f24-900a7cbcc5fd" providerId="ADAL" clId="{3913B6BF-E6C2-4FEC-8E50-F8FE6F18CCF8}" dt="2023-09-30T23:37:07.137" v="2443" actId="1036"/>
          <ac:cxnSpMkLst>
            <pc:docMk/>
            <pc:sldMasterMk cId="2390565539" sldId="2147483648"/>
            <ac:cxnSpMk id="17" creationId="{DF158016-602C-B780-BF8C-237B8EDE1401}"/>
          </ac:cxnSpMkLst>
        </pc:cxnChg>
      </pc:sldMasterChg>
    </pc:docChg>
  </pc:docChgLst>
  <pc:docChgLst>
    <pc:chgData name="Dannacher, Will Thomas" userId="S::wdannach@iu.edu::a2a9c1bc-3799-4446-ac19-952337ad347d" providerId="AD" clId="Web-{329ADC44-9B62-4D8C-BFAD-AE2D64BFF680}"/>
    <pc:docChg chg="delSld modSld">
      <pc:chgData name="Dannacher, Will Thomas" userId="S::wdannach@iu.edu::a2a9c1bc-3799-4446-ac19-952337ad347d" providerId="AD" clId="Web-{329ADC44-9B62-4D8C-BFAD-AE2D64BFF680}" dt="2023-10-05T23:51:48.594" v="800"/>
      <pc:docMkLst>
        <pc:docMk/>
      </pc:docMkLst>
      <pc:sldChg chg="del">
        <pc:chgData name="Dannacher, Will Thomas" userId="S::wdannach@iu.edu::a2a9c1bc-3799-4446-ac19-952337ad347d" providerId="AD" clId="Web-{329ADC44-9B62-4D8C-BFAD-AE2D64BFF680}" dt="2023-10-05T23:41:44.491" v="0"/>
        <pc:sldMkLst>
          <pc:docMk/>
          <pc:sldMk cId="390790762" sldId="357"/>
        </pc:sldMkLst>
      </pc:sldChg>
      <pc:sldChg chg="modSp">
        <pc:chgData name="Dannacher, Will Thomas" userId="S::wdannach@iu.edu::a2a9c1bc-3799-4446-ac19-952337ad347d" providerId="AD" clId="Web-{329ADC44-9B62-4D8C-BFAD-AE2D64BFF680}" dt="2023-10-05T23:51:48.594" v="800"/>
        <pc:sldMkLst>
          <pc:docMk/>
          <pc:sldMk cId="4540693" sldId="358"/>
        </pc:sldMkLst>
        <pc:graphicFrameChg chg="mod modGraphic">
          <ac:chgData name="Dannacher, Will Thomas" userId="S::wdannach@iu.edu::a2a9c1bc-3799-4446-ac19-952337ad347d" providerId="AD" clId="Web-{329ADC44-9B62-4D8C-BFAD-AE2D64BFF680}" dt="2023-10-05T23:51:48.594" v="800"/>
          <ac:graphicFrameMkLst>
            <pc:docMk/>
            <pc:sldMk cId="4540693" sldId="358"/>
            <ac:graphicFrameMk id="5" creationId="{CD2119CF-05CD-7D1B-7051-E1523E955649}"/>
          </ac:graphicFrameMkLst>
        </pc:graphicFrameChg>
      </pc:sldChg>
    </pc:docChg>
  </pc:docChgLst>
  <pc:docChgLst>
    <pc:chgData name="Chang, Ray" userId="f09764d5-dec2-4adc-a0c7-5ba57d10138a" providerId="ADAL" clId="{D3FA7F2B-442F-497B-B920-3A1E55E7A7BB}"/>
    <pc:docChg chg="undo redo custSel addSld modSld sldOrd">
      <pc:chgData name="Chang, Ray" userId="f09764d5-dec2-4adc-a0c7-5ba57d10138a" providerId="ADAL" clId="{D3FA7F2B-442F-497B-B920-3A1E55E7A7BB}" dt="2023-10-05T21:07:15.260" v="2634" actId="20577"/>
      <pc:docMkLst>
        <pc:docMk/>
      </pc:docMkLst>
      <pc:sldChg chg="delSp mod">
        <pc:chgData name="Chang, Ray" userId="f09764d5-dec2-4adc-a0c7-5ba57d10138a" providerId="ADAL" clId="{D3FA7F2B-442F-497B-B920-3A1E55E7A7BB}" dt="2023-10-04T21:54:21.332" v="2491" actId="478"/>
        <pc:sldMkLst>
          <pc:docMk/>
          <pc:sldMk cId="593891130" sldId="257"/>
        </pc:sldMkLst>
        <pc:spChg chg="del">
          <ac:chgData name="Chang, Ray" userId="f09764d5-dec2-4adc-a0c7-5ba57d10138a" providerId="ADAL" clId="{D3FA7F2B-442F-497B-B920-3A1E55E7A7BB}" dt="2023-10-04T21:54:21.332" v="2491" actId="478"/>
          <ac:spMkLst>
            <pc:docMk/>
            <pc:sldMk cId="593891130" sldId="257"/>
            <ac:spMk id="27" creationId="{65ADBC2C-1C2A-BD01-5384-620588CC9E9D}"/>
          </ac:spMkLst>
        </pc:spChg>
      </pc:sldChg>
      <pc:sldChg chg="addSp delSp modSp mod">
        <pc:chgData name="Chang, Ray" userId="f09764d5-dec2-4adc-a0c7-5ba57d10138a" providerId="ADAL" clId="{D3FA7F2B-442F-497B-B920-3A1E55E7A7BB}" dt="2023-09-30T23:35:28.101" v="323" actId="20577"/>
        <pc:sldMkLst>
          <pc:docMk/>
          <pc:sldMk cId="3807357534" sldId="258"/>
        </pc:sldMkLst>
        <pc:spChg chg="mod">
          <ac:chgData name="Chang, Ray" userId="f09764d5-dec2-4adc-a0c7-5ba57d10138a" providerId="ADAL" clId="{D3FA7F2B-442F-497B-B920-3A1E55E7A7BB}" dt="2023-09-30T23:29:36.964" v="313" actId="20577"/>
          <ac:spMkLst>
            <pc:docMk/>
            <pc:sldMk cId="3807357534" sldId="258"/>
            <ac:spMk id="2" creationId="{66D4E8D1-006F-4DBC-1AFB-03AD335BB3D8}"/>
          </ac:spMkLst>
        </pc:spChg>
        <pc:spChg chg="mod">
          <ac:chgData name="Chang, Ray" userId="f09764d5-dec2-4adc-a0c7-5ba57d10138a" providerId="ADAL" clId="{D3FA7F2B-442F-497B-B920-3A1E55E7A7BB}" dt="2023-09-30T23:09:19.515" v="1" actId="14100"/>
          <ac:spMkLst>
            <pc:docMk/>
            <pc:sldMk cId="3807357534" sldId="258"/>
            <ac:spMk id="6" creationId="{F774897D-BEE3-57ED-9E7D-6D4C63931ACE}"/>
          </ac:spMkLst>
        </pc:spChg>
        <pc:spChg chg="add del mod">
          <ac:chgData name="Chang, Ray" userId="f09764d5-dec2-4adc-a0c7-5ba57d10138a" providerId="ADAL" clId="{D3FA7F2B-442F-497B-B920-3A1E55E7A7BB}" dt="2023-09-30T23:10:23.979" v="17" actId="478"/>
          <ac:spMkLst>
            <pc:docMk/>
            <pc:sldMk cId="3807357534" sldId="258"/>
            <ac:spMk id="7" creationId="{32AA7C08-C4AD-C0FB-30C8-2CDDA42DBCAE}"/>
          </ac:spMkLst>
        </pc:spChg>
        <pc:spChg chg="add del mod">
          <ac:chgData name="Chang, Ray" userId="f09764d5-dec2-4adc-a0c7-5ba57d10138a" providerId="ADAL" clId="{D3FA7F2B-442F-497B-B920-3A1E55E7A7BB}" dt="2023-09-30T23:09:34.056" v="7" actId="478"/>
          <ac:spMkLst>
            <pc:docMk/>
            <pc:sldMk cId="3807357534" sldId="258"/>
            <ac:spMk id="8" creationId="{5E92D89E-846E-56CA-D545-D2D16DE60A24}"/>
          </ac:spMkLst>
        </pc:spChg>
        <pc:spChg chg="add mod">
          <ac:chgData name="Chang, Ray" userId="f09764d5-dec2-4adc-a0c7-5ba57d10138a" providerId="ADAL" clId="{D3FA7F2B-442F-497B-B920-3A1E55E7A7BB}" dt="2023-09-30T23:35:28.101" v="323" actId="20577"/>
          <ac:spMkLst>
            <pc:docMk/>
            <pc:sldMk cId="3807357534" sldId="258"/>
            <ac:spMk id="9" creationId="{36A95ED0-7BCD-307C-AA15-5F915B5847E1}"/>
          </ac:spMkLst>
        </pc:spChg>
        <pc:spChg chg="add del mod">
          <ac:chgData name="Chang, Ray" userId="f09764d5-dec2-4adc-a0c7-5ba57d10138a" providerId="ADAL" clId="{D3FA7F2B-442F-497B-B920-3A1E55E7A7BB}" dt="2023-09-30T23:10:29.539" v="19" actId="478"/>
          <ac:spMkLst>
            <pc:docMk/>
            <pc:sldMk cId="3807357534" sldId="258"/>
            <ac:spMk id="10" creationId="{2733CBE8-38F0-587A-DECF-8EF27B170576}"/>
          </ac:spMkLst>
        </pc:spChg>
      </pc:sldChg>
      <pc:sldChg chg="addSp delSp modSp mod ord">
        <pc:chgData name="Chang, Ray" userId="f09764d5-dec2-4adc-a0c7-5ba57d10138a" providerId="ADAL" clId="{D3FA7F2B-442F-497B-B920-3A1E55E7A7BB}" dt="2023-10-01T23:13:49.858" v="1140"/>
        <pc:sldMkLst>
          <pc:docMk/>
          <pc:sldMk cId="1935751423" sldId="265"/>
        </pc:sldMkLst>
        <pc:spChg chg="mod">
          <ac:chgData name="Chang, Ray" userId="f09764d5-dec2-4adc-a0c7-5ba57d10138a" providerId="ADAL" clId="{D3FA7F2B-442F-497B-B920-3A1E55E7A7BB}" dt="2023-10-01T23:04:35.215" v="985" actId="1076"/>
          <ac:spMkLst>
            <pc:docMk/>
            <pc:sldMk cId="1935751423" sldId="265"/>
            <ac:spMk id="6" creationId="{9693E2DD-73E1-C965-D812-E3CB148D1245}"/>
          </ac:spMkLst>
        </pc:spChg>
        <pc:spChg chg="mod">
          <ac:chgData name="Chang, Ray" userId="f09764d5-dec2-4adc-a0c7-5ba57d10138a" providerId="ADAL" clId="{D3FA7F2B-442F-497B-B920-3A1E55E7A7BB}" dt="2023-10-01T23:04:37.804" v="986" actId="1076"/>
          <ac:spMkLst>
            <pc:docMk/>
            <pc:sldMk cId="1935751423" sldId="265"/>
            <ac:spMk id="7" creationId="{03C8BAC8-2A42-E045-0E2E-6B8311A40C32}"/>
          </ac:spMkLst>
        </pc:spChg>
        <pc:spChg chg="mod">
          <ac:chgData name="Chang, Ray" userId="f09764d5-dec2-4adc-a0c7-5ba57d10138a" providerId="ADAL" clId="{D3FA7F2B-442F-497B-B920-3A1E55E7A7BB}" dt="2023-10-01T23:04:41.151" v="987" actId="1076"/>
          <ac:spMkLst>
            <pc:docMk/>
            <pc:sldMk cId="1935751423" sldId="265"/>
            <ac:spMk id="8" creationId="{A316E7F1-52DF-4CE0-9BBD-214A63A5EB7A}"/>
          </ac:spMkLst>
        </pc:spChg>
        <pc:spChg chg="add mod">
          <ac:chgData name="Chang, Ray" userId="f09764d5-dec2-4adc-a0c7-5ba57d10138a" providerId="ADAL" clId="{D3FA7F2B-442F-497B-B920-3A1E55E7A7BB}" dt="2023-10-01T23:04:32.168" v="984" actId="1076"/>
          <ac:spMkLst>
            <pc:docMk/>
            <pc:sldMk cId="1935751423" sldId="265"/>
            <ac:spMk id="9" creationId="{0F8E03F1-7F91-400D-C26B-8A64CA6B1CEA}"/>
          </ac:spMkLst>
        </pc:spChg>
        <pc:spChg chg="add del mod">
          <ac:chgData name="Chang, Ray" userId="f09764d5-dec2-4adc-a0c7-5ba57d10138a" providerId="ADAL" clId="{D3FA7F2B-442F-497B-B920-3A1E55E7A7BB}" dt="2023-10-01T22:09:15.135" v="492"/>
          <ac:spMkLst>
            <pc:docMk/>
            <pc:sldMk cId="1935751423" sldId="265"/>
            <ac:spMk id="10" creationId="{45B821EB-31CA-D6B6-9254-31BE25D9AB10}"/>
          </ac:spMkLst>
        </pc:spChg>
        <pc:spChg chg="add del mod">
          <ac:chgData name="Chang, Ray" userId="f09764d5-dec2-4adc-a0c7-5ba57d10138a" providerId="ADAL" clId="{D3FA7F2B-442F-497B-B920-3A1E55E7A7BB}" dt="2023-10-01T22:26:37.924" v="663" actId="21"/>
          <ac:spMkLst>
            <pc:docMk/>
            <pc:sldMk cId="1935751423" sldId="265"/>
            <ac:spMk id="11" creationId="{37F1CBC1-A9AC-4657-A6C2-DB2ED6BB7FA0}"/>
          </ac:spMkLst>
        </pc:spChg>
      </pc:sldChg>
      <pc:sldChg chg="addSp delSp modSp mod">
        <pc:chgData name="Chang, Ray" userId="f09764d5-dec2-4adc-a0c7-5ba57d10138a" providerId="ADAL" clId="{D3FA7F2B-442F-497B-B920-3A1E55E7A7BB}" dt="2023-10-05T20:20:44.683" v="2621" actId="1076"/>
        <pc:sldMkLst>
          <pc:docMk/>
          <pc:sldMk cId="1417370065" sldId="278"/>
        </pc:sldMkLst>
        <pc:spChg chg="mod">
          <ac:chgData name="Chang, Ray" userId="f09764d5-dec2-4adc-a0c7-5ba57d10138a" providerId="ADAL" clId="{D3FA7F2B-442F-497B-B920-3A1E55E7A7BB}" dt="2023-10-05T20:20:44.683" v="2621" actId="1076"/>
          <ac:spMkLst>
            <pc:docMk/>
            <pc:sldMk cId="1417370065" sldId="278"/>
            <ac:spMk id="2" creationId="{2C095111-8B6D-C57E-725F-50E26ACB5FEF}"/>
          </ac:spMkLst>
        </pc:spChg>
        <pc:spChg chg="mod">
          <ac:chgData name="Chang, Ray" userId="f09764d5-dec2-4adc-a0c7-5ba57d10138a" providerId="ADAL" clId="{D3FA7F2B-442F-497B-B920-3A1E55E7A7BB}" dt="2023-10-05T20:14:22.573" v="2492"/>
          <ac:spMkLst>
            <pc:docMk/>
            <pc:sldMk cId="1417370065" sldId="278"/>
            <ac:spMk id="6" creationId="{067A2F19-1783-AAB3-9579-4773FF79CE60}"/>
          </ac:spMkLst>
        </pc:spChg>
        <pc:spChg chg="add mod">
          <ac:chgData name="Chang, Ray" userId="f09764d5-dec2-4adc-a0c7-5ba57d10138a" providerId="ADAL" clId="{D3FA7F2B-442F-497B-B920-3A1E55E7A7BB}" dt="2023-09-30T23:55:53.267" v="477" actId="108"/>
          <ac:spMkLst>
            <pc:docMk/>
            <pc:sldMk cId="1417370065" sldId="278"/>
            <ac:spMk id="6" creationId="{AE62069F-C198-8E29-D32B-894A2E692D9F}"/>
          </ac:spMkLst>
        </pc:spChg>
        <pc:spChg chg="mod">
          <ac:chgData name="Chang, Ray" userId="f09764d5-dec2-4adc-a0c7-5ba57d10138a" providerId="ADAL" clId="{D3FA7F2B-442F-497B-B920-3A1E55E7A7BB}" dt="2023-10-05T20:16:44.790" v="2501" actId="20577"/>
          <ac:spMkLst>
            <pc:docMk/>
            <pc:sldMk cId="1417370065" sldId="278"/>
            <ac:spMk id="12" creationId="{124930C9-773B-D145-1543-29E0012A01FA}"/>
          </ac:spMkLst>
        </pc:spChg>
        <pc:spChg chg="mod">
          <ac:chgData name="Chang, Ray" userId="f09764d5-dec2-4adc-a0c7-5ba57d10138a" providerId="ADAL" clId="{D3FA7F2B-442F-497B-B920-3A1E55E7A7BB}" dt="2023-10-05T20:16:53.697" v="2504" actId="1076"/>
          <ac:spMkLst>
            <pc:docMk/>
            <pc:sldMk cId="1417370065" sldId="278"/>
            <ac:spMk id="15" creationId="{33BBBDDF-5035-4B02-C28E-E73DF8F58665}"/>
          </ac:spMkLst>
        </pc:spChg>
        <pc:spChg chg="mod">
          <ac:chgData name="Chang, Ray" userId="f09764d5-dec2-4adc-a0c7-5ba57d10138a" providerId="ADAL" clId="{D3FA7F2B-442F-497B-B920-3A1E55E7A7BB}" dt="2023-10-05T20:17:16.150" v="2529" actId="20577"/>
          <ac:spMkLst>
            <pc:docMk/>
            <pc:sldMk cId="1417370065" sldId="278"/>
            <ac:spMk id="16" creationId="{AA06EFF4-3620-B71B-A834-587465E83BBF}"/>
          </ac:spMkLst>
        </pc:spChg>
        <pc:spChg chg="add del mod">
          <ac:chgData name="Chang, Ray" userId="f09764d5-dec2-4adc-a0c7-5ba57d10138a" providerId="ADAL" clId="{D3FA7F2B-442F-497B-B920-3A1E55E7A7BB}" dt="2023-10-05T20:20:38.827" v="2619" actId="478"/>
          <ac:spMkLst>
            <pc:docMk/>
            <pc:sldMk cId="1417370065" sldId="278"/>
            <ac:spMk id="17" creationId="{0C3CF5E1-F59B-2486-6F92-124DFB61FDB5}"/>
          </ac:spMkLst>
        </pc:spChg>
        <pc:grpChg chg="add del mod">
          <ac:chgData name="Chang, Ray" userId="f09764d5-dec2-4adc-a0c7-5ba57d10138a" providerId="ADAL" clId="{D3FA7F2B-442F-497B-B920-3A1E55E7A7BB}" dt="2023-10-05T20:17:39.337" v="2530" actId="478"/>
          <ac:grpSpMkLst>
            <pc:docMk/>
            <pc:sldMk cId="1417370065" sldId="278"/>
            <ac:grpSpMk id="5" creationId="{5F9E4DAA-DAFA-C6D6-18AF-5E16EF1FFBE9}"/>
          </ac:grpSpMkLst>
        </pc:grpChg>
        <pc:grpChg chg="mod">
          <ac:chgData name="Chang, Ray" userId="f09764d5-dec2-4adc-a0c7-5ba57d10138a" providerId="ADAL" clId="{D3FA7F2B-442F-497B-B920-3A1E55E7A7BB}" dt="2023-10-05T20:17:51.588" v="2531" actId="1076"/>
          <ac:grpSpMkLst>
            <pc:docMk/>
            <pc:sldMk cId="1417370065" sldId="278"/>
            <ac:grpSpMk id="9" creationId="{254CA2C0-E4E4-CFE1-2843-497F3A521185}"/>
          </ac:grpSpMkLst>
        </pc:grpChg>
        <pc:grpChg chg="mod">
          <ac:chgData name="Chang, Ray" userId="f09764d5-dec2-4adc-a0c7-5ba57d10138a" providerId="ADAL" clId="{D3FA7F2B-442F-497B-B920-3A1E55E7A7BB}" dt="2023-10-05T20:17:58.988" v="2533" actId="1076"/>
          <ac:grpSpMkLst>
            <pc:docMk/>
            <pc:sldMk cId="1417370065" sldId="278"/>
            <ac:grpSpMk id="10" creationId="{4F9CE471-7414-7680-9660-0A5FDB37CB70}"/>
          </ac:grpSpMkLst>
        </pc:grpChg>
        <pc:grpChg chg="mod">
          <ac:chgData name="Chang, Ray" userId="f09764d5-dec2-4adc-a0c7-5ba57d10138a" providerId="ADAL" clId="{D3FA7F2B-442F-497B-B920-3A1E55E7A7BB}" dt="2023-10-05T20:17:56.357" v="2532" actId="1076"/>
          <ac:grpSpMkLst>
            <pc:docMk/>
            <pc:sldMk cId="1417370065" sldId="278"/>
            <ac:grpSpMk id="13" creationId="{B6E60EE0-18B5-F4D3-3B1D-A9C6E9B73FC3}"/>
          </ac:grpSpMkLst>
        </pc:grpChg>
      </pc:sldChg>
      <pc:sldChg chg="modSp mod">
        <pc:chgData name="Chang, Ray" userId="f09764d5-dec2-4adc-a0c7-5ba57d10138a" providerId="ADAL" clId="{D3FA7F2B-442F-497B-B920-3A1E55E7A7BB}" dt="2023-10-04T20:27:23.377" v="1367" actId="1076"/>
        <pc:sldMkLst>
          <pc:docMk/>
          <pc:sldMk cId="279746796" sldId="280"/>
        </pc:sldMkLst>
        <pc:spChg chg="mod">
          <ac:chgData name="Chang, Ray" userId="f09764d5-dec2-4adc-a0c7-5ba57d10138a" providerId="ADAL" clId="{D3FA7F2B-442F-497B-B920-3A1E55E7A7BB}" dt="2023-10-04T20:24:12.981" v="1347" actId="1076"/>
          <ac:spMkLst>
            <pc:docMk/>
            <pc:sldMk cId="279746796" sldId="280"/>
            <ac:spMk id="2" creationId="{6E149A98-8215-EC26-7C1D-718BD100F3CC}"/>
          </ac:spMkLst>
        </pc:spChg>
        <pc:spChg chg="mod">
          <ac:chgData name="Chang, Ray" userId="f09764d5-dec2-4adc-a0c7-5ba57d10138a" providerId="ADAL" clId="{D3FA7F2B-442F-497B-B920-3A1E55E7A7BB}" dt="2023-10-04T20:18:05.161" v="1342" actId="14100"/>
          <ac:spMkLst>
            <pc:docMk/>
            <pc:sldMk cId="279746796" sldId="280"/>
            <ac:spMk id="5" creationId="{2A3832C6-5D3C-2C8F-E9B7-BB01B17A4FC0}"/>
          </ac:spMkLst>
        </pc:spChg>
        <pc:spChg chg="mod">
          <ac:chgData name="Chang, Ray" userId="f09764d5-dec2-4adc-a0c7-5ba57d10138a" providerId="ADAL" clId="{D3FA7F2B-442F-497B-B920-3A1E55E7A7BB}" dt="2023-10-04T20:27:23.377" v="1367" actId="1076"/>
          <ac:spMkLst>
            <pc:docMk/>
            <pc:sldMk cId="279746796" sldId="280"/>
            <ac:spMk id="6" creationId="{F033F9C4-E6B2-C992-54C5-6D27B28B8C3E}"/>
          </ac:spMkLst>
        </pc:spChg>
        <pc:spChg chg="mod">
          <ac:chgData name="Chang, Ray" userId="f09764d5-dec2-4adc-a0c7-5ba57d10138a" providerId="ADAL" clId="{D3FA7F2B-442F-497B-B920-3A1E55E7A7BB}" dt="2023-10-04T20:22:04.184" v="1345" actId="1076"/>
          <ac:spMkLst>
            <pc:docMk/>
            <pc:sldMk cId="279746796" sldId="280"/>
            <ac:spMk id="7" creationId="{C1D281E8-5EEE-6936-D8FB-E69D6AC96CB0}"/>
          </ac:spMkLst>
        </pc:spChg>
        <pc:spChg chg="mod">
          <ac:chgData name="Chang, Ray" userId="f09764d5-dec2-4adc-a0c7-5ba57d10138a" providerId="ADAL" clId="{D3FA7F2B-442F-497B-B920-3A1E55E7A7BB}" dt="2023-10-04T20:22:07.142" v="1346" actId="1076"/>
          <ac:spMkLst>
            <pc:docMk/>
            <pc:sldMk cId="279746796" sldId="280"/>
            <ac:spMk id="8" creationId="{8F99F5ED-A7F6-8D5E-10A0-9B3EC7CD2919}"/>
          </ac:spMkLst>
        </pc:spChg>
      </pc:sldChg>
      <pc:sldChg chg="addSp modSp new mod">
        <pc:chgData name="Chang, Ray" userId="f09764d5-dec2-4adc-a0c7-5ba57d10138a" providerId="ADAL" clId="{D3FA7F2B-442F-497B-B920-3A1E55E7A7BB}" dt="2023-10-01T22:31:29.913" v="706" actId="21"/>
        <pc:sldMkLst>
          <pc:docMk/>
          <pc:sldMk cId="3822976752" sldId="281"/>
        </pc:sldMkLst>
        <pc:spChg chg="add mod">
          <ac:chgData name="Chang, Ray" userId="f09764d5-dec2-4adc-a0c7-5ba57d10138a" providerId="ADAL" clId="{D3FA7F2B-442F-497B-B920-3A1E55E7A7BB}" dt="2023-10-01T22:31:29.913" v="706" actId="21"/>
          <ac:spMkLst>
            <pc:docMk/>
            <pc:sldMk cId="3822976752" sldId="281"/>
            <ac:spMk id="4" creationId="{55A75D37-785B-8F86-3CE0-6323C7A758CF}"/>
          </ac:spMkLst>
        </pc:spChg>
      </pc:sldChg>
      <pc:sldChg chg="delSp modSp add mod ord">
        <pc:chgData name="Chang, Ray" userId="f09764d5-dec2-4adc-a0c7-5ba57d10138a" providerId="ADAL" clId="{D3FA7F2B-442F-497B-B920-3A1E55E7A7BB}" dt="2023-10-01T23:03:33.997" v="982" actId="207"/>
        <pc:sldMkLst>
          <pc:docMk/>
          <pc:sldMk cId="971854569" sldId="282"/>
        </pc:sldMkLst>
        <pc:spChg chg="mod">
          <ac:chgData name="Chang, Ray" userId="f09764d5-dec2-4adc-a0c7-5ba57d10138a" providerId="ADAL" clId="{D3FA7F2B-442F-497B-B920-3A1E55E7A7BB}" dt="2023-10-01T23:00:30.481" v="975" actId="1076"/>
          <ac:spMkLst>
            <pc:docMk/>
            <pc:sldMk cId="971854569" sldId="282"/>
            <ac:spMk id="2" creationId="{66D4E8D1-006F-4DBC-1AFB-03AD335BB3D8}"/>
          </ac:spMkLst>
        </pc:spChg>
        <pc:spChg chg="mod">
          <ac:chgData name="Chang, Ray" userId="f09764d5-dec2-4adc-a0c7-5ba57d10138a" providerId="ADAL" clId="{D3FA7F2B-442F-497B-B920-3A1E55E7A7BB}" dt="2023-10-01T23:03:23.952" v="980" actId="207"/>
          <ac:spMkLst>
            <pc:docMk/>
            <pc:sldMk cId="971854569" sldId="282"/>
            <ac:spMk id="6" creationId="{9693E2DD-73E1-C965-D812-E3CB148D1245}"/>
          </ac:spMkLst>
        </pc:spChg>
        <pc:spChg chg="mod">
          <ac:chgData name="Chang, Ray" userId="f09764d5-dec2-4adc-a0c7-5ba57d10138a" providerId="ADAL" clId="{D3FA7F2B-442F-497B-B920-3A1E55E7A7BB}" dt="2023-10-01T23:03:28.444" v="981" actId="207"/>
          <ac:spMkLst>
            <pc:docMk/>
            <pc:sldMk cId="971854569" sldId="282"/>
            <ac:spMk id="7" creationId="{03C8BAC8-2A42-E045-0E2E-6B8311A40C32}"/>
          </ac:spMkLst>
        </pc:spChg>
        <pc:spChg chg="mod">
          <ac:chgData name="Chang, Ray" userId="f09764d5-dec2-4adc-a0c7-5ba57d10138a" providerId="ADAL" clId="{D3FA7F2B-442F-497B-B920-3A1E55E7A7BB}" dt="2023-10-01T23:03:33.997" v="982" actId="207"/>
          <ac:spMkLst>
            <pc:docMk/>
            <pc:sldMk cId="971854569" sldId="282"/>
            <ac:spMk id="8" creationId="{A316E7F1-52DF-4CE0-9BBD-214A63A5EB7A}"/>
          </ac:spMkLst>
        </pc:spChg>
        <pc:spChg chg="del">
          <ac:chgData name="Chang, Ray" userId="f09764d5-dec2-4adc-a0c7-5ba57d10138a" providerId="ADAL" clId="{D3FA7F2B-442F-497B-B920-3A1E55E7A7BB}" dt="2023-10-01T23:00:34.531" v="976" actId="478"/>
          <ac:spMkLst>
            <pc:docMk/>
            <pc:sldMk cId="971854569" sldId="282"/>
            <ac:spMk id="9" creationId="{0F8E03F1-7F91-400D-C26B-8A64CA6B1CEA}"/>
          </ac:spMkLst>
        </pc:spChg>
      </pc:sldChg>
      <pc:sldChg chg="addSp delSp modSp add mod">
        <pc:chgData name="Chang, Ray" userId="f09764d5-dec2-4adc-a0c7-5ba57d10138a" providerId="ADAL" clId="{D3FA7F2B-442F-497B-B920-3A1E55E7A7BB}" dt="2023-10-04T20:50:35.147" v="2146" actId="20577"/>
        <pc:sldMkLst>
          <pc:docMk/>
          <pc:sldMk cId="698952572" sldId="354"/>
        </pc:sldMkLst>
        <pc:spChg chg="add mod">
          <ac:chgData name="Chang, Ray" userId="f09764d5-dec2-4adc-a0c7-5ba57d10138a" providerId="ADAL" clId="{D3FA7F2B-442F-497B-B920-3A1E55E7A7BB}" dt="2023-10-01T23:07:45.647" v="999" actId="1076"/>
          <ac:spMkLst>
            <pc:docMk/>
            <pc:sldMk cId="698952572" sldId="354"/>
            <ac:spMk id="2" creationId="{3AB5A0B3-C2EC-519A-8438-C0AF1F4793C0}"/>
          </ac:spMkLst>
        </pc:spChg>
        <pc:spChg chg="add mod">
          <ac:chgData name="Chang, Ray" userId="f09764d5-dec2-4adc-a0c7-5ba57d10138a" providerId="ADAL" clId="{D3FA7F2B-442F-497B-B920-3A1E55E7A7BB}" dt="2023-10-01T23:11:21.497" v="1049" actId="207"/>
          <ac:spMkLst>
            <pc:docMk/>
            <pc:sldMk cId="698952572" sldId="354"/>
            <ac:spMk id="3" creationId="{C4E9EA87-DF82-7C4C-8754-AA907C47A36A}"/>
          </ac:spMkLst>
        </pc:spChg>
        <pc:spChg chg="del">
          <ac:chgData name="Chang, Ray" userId="f09764d5-dec2-4adc-a0c7-5ba57d10138a" providerId="ADAL" clId="{D3FA7F2B-442F-497B-B920-3A1E55E7A7BB}" dt="2023-10-01T23:07:31.827" v="996" actId="478"/>
          <ac:spMkLst>
            <pc:docMk/>
            <pc:sldMk cId="698952572" sldId="354"/>
            <ac:spMk id="5" creationId="{9E2922FB-544C-B848-B507-ED29D7EAC672}"/>
          </ac:spMkLst>
        </pc:spChg>
        <pc:spChg chg="del mod">
          <ac:chgData name="Chang, Ray" userId="f09764d5-dec2-4adc-a0c7-5ba57d10138a" providerId="ADAL" clId="{D3FA7F2B-442F-497B-B920-3A1E55E7A7BB}" dt="2023-10-01T23:07:29.273" v="995" actId="478"/>
          <ac:spMkLst>
            <pc:docMk/>
            <pc:sldMk cId="698952572" sldId="354"/>
            <ac:spMk id="6" creationId="{6B8D9F94-E002-E54D-B9FA-7A16375A4263}"/>
          </ac:spMkLst>
        </pc:spChg>
        <pc:spChg chg="del">
          <ac:chgData name="Chang, Ray" userId="f09764d5-dec2-4adc-a0c7-5ba57d10138a" providerId="ADAL" clId="{D3FA7F2B-442F-497B-B920-3A1E55E7A7BB}" dt="2023-10-01T23:07:33.557" v="997" actId="478"/>
          <ac:spMkLst>
            <pc:docMk/>
            <pc:sldMk cId="698952572" sldId="354"/>
            <ac:spMk id="7" creationId="{BAC1BEB2-72E3-8745-959C-08A9435D1E13}"/>
          </ac:spMkLst>
        </pc:spChg>
        <pc:spChg chg="del">
          <ac:chgData name="Chang, Ray" userId="f09764d5-dec2-4adc-a0c7-5ba57d10138a" providerId="ADAL" clId="{D3FA7F2B-442F-497B-B920-3A1E55E7A7BB}" dt="2023-10-01T23:09:58.261" v="1042" actId="478"/>
          <ac:spMkLst>
            <pc:docMk/>
            <pc:sldMk cId="698952572" sldId="354"/>
            <ac:spMk id="35" creationId="{885E5F85-9A01-4C43-BE19-759507FC39F2}"/>
          </ac:spMkLst>
        </pc:spChg>
        <pc:graphicFrameChg chg="mod modGraphic">
          <ac:chgData name="Chang, Ray" userId="f09764d5-dec2-4adc-a0c7-5ba57d10138a" providerId="ADAL" clId="{D3FA7F2B-442F-497B-B920-3A1E55E7A7BB}" dt="2023-10-04T20:50:35.147" v="2146" actId="20577"/>
          <ac:graphicFrameMkLst>
            <pc:docMk/>
            <pc:sldMk cId="698952572" sldId="354"/>
            <ac:graphicFrameMk id="10" creationId="{15A4CF30-60A7-4491-8A6E-5003B7F9A4DC}"/>
          </ac:graphicFrameMkLst>
        </pc:graphicFrameChg>
      </pc:sldChg>
      <pc:sldChg chg="addSp delSp modSp add mod">
        <pc:chgData name="Chang, Ray" userId="f09764d5-dec2-4adc-a0c7-5ba57d10138a" providerId="ADAL" clId="{D3FA7F2B-442F-497B-B920-3A1E55E7A7BB}" dt="2023-10-05T21:07:15.260" v="2634" actId="20577"/>
        <pc:sldMkLst>
          <pc:docMk/>
          <pc:sldMk cId="3424204149" sldId="356"/>
        </pc:sldMkLst>
        <pc:spChg chg="del">
          <ac:chgData name="Chang, Ray" userId="f09764d5-dec2-4adc-a0c7-5ba57d10138a" providerId="ADAL" clId="{D3FA7F2B-442F-497B-B920-3A1E55E7A7BB}" dt="2023-10-04T20:24:30.075" v="1349" actId="478"/>
          <ac:spMkLst>
            <pc:docMk/>
            <pc:sldMk cId="3424204149" sldId="356"/>
            <ac:spMk id="2" creationId="{6E149A98-8215-EC26-7C1D-718BD100F3CC}"/>
          </ac:spMkLst>
        </pc:spChg>
        <pc:spChg chg="del">
          <ac:chgData name="Chang, Ray" userId="f09764d5-dec2-4adc-a0c7-5ba57d10138a" providerId="ADAL" clId="{D3FA7F2B-442F-497B-B920-3A1E55E7A7BB}" dt="2023-10-04T20:24:30.075" v="1349" actId="478"/>
          <ac:spMkLst>
            <pc:docMk/>
            <pc:sldMk cId="3424204149" sldId="356"/>
            <ac:spMk id="5" creationId="{2A3832C6-5D3C-2C8F-E9B7-BB01B17A4FC0}"/>
          </ac:spMkLst>
        </pc:spChg>
        <pc:spChg chg="del">
          <ac:chgData name="Chang, Ray" userId="f09764d5-dec2-4adc-a0c7-5ba57d10138a" providerId="ADAL" clId="{D3FA7F2B-442F-497B-B920-3A1E55E7A7BB}" dt="2023-10-04T20:24:30.075" v="1349" actId="478"/>
          <ac:spMkLst>
            <pc:docMk/>
            <pc:sldMk cId="3424204149" sldId="356"/>
            <ac:spMk id="6" creationId="{F033F9C4-E6B2-C992-54C5-6D27B28B8C3E}"/>
          </ac:spMkLst>
        </pc:spChg>
        <pc:spChg chg="del">
          <ac:chgData name="Chang, Ray" userId="f09764d5-dec2-4adc-a0c7-5ba57d10138a" providerId="ADAL" clId="{D3FA7F2B-442F-497B-B920-3A1E55E7A7BB}" dt="2023-10-04T20:24:30.075" v="1349" actId="478"/>
          <ac:spMkLst>
            <pc:docMk/>
            <pc:sldMk cId="3424204149" sldId="356"/>
            <ac:spMk id="7" creationId="{C1D281E8-5EEE-6936-D8FB-E69D6AC96CB0}"/>
          </ac:spMkLst>
        </pc:spChg>
        <pc:spChg chg="del">
          <ac:chgData name="Chang, Ray" userId="f09764d5-dec2-4adc-a0c7-5ba57d10138a" providerId="ADAL" clId="{D3FA7F2B-442F-497B-B920-3A1E55E7A7BB}" dt="2023-10-04T20:24:30.075" v="1349" actId="478"/>
          <ac:spMkLst>
            <pc:docMk/>
            <pc:sldMk cId="3424204149" sldId="356"/>
            <ac:spMk id="8" creationId="{8F99F5ED-A7F6-8D5E-10A0-9B3EC7CD2919}"/>
          </ac:spMkLst>
        </pc:spChg>
        <pc:spChg chg="add mod">
          <ac:chgData name="Chang, Ray" userId="f09764d5-dec2-4adc-a0c7-5ba57d10138a" providerId="ADAL" clId="{D3FA7F2B-442F-497B-B920-3A1E55E7A7BB}" dt="2023-10-04T20:28:31.705" v="1383" actId="403"/>
          <ac:spMkLst>
            <pc:docMk/>
            <pc:sldMk cId="3424204149" sldId="356"/>
            <ac:spMk id="9" creationId="{4715EF65-87FE-8C00-50F6-6F05A139239C}"/>
          </ac:spMkLst>
        </pc:spChg>
        <pc:spChg chg="add mod">
          <ac:chgData name="Chang, Ray" userId="f09764d5-dec2-4adc-a0c7-5ba57d10138a" providerId="ADAL" clId="{D3FA7F2B-442F-497B-B920-3A1E55E7A7BB}" dt="2023-10-04T20:25:28.566" v="1355" actId="208"/>
          <ac:spMkLst>
            <pc:docMk/>
            <pc:sldMk cId="3424204149" sldId="356"/>
            <ac:spMk id="10" creationId="{1FC89AB5-D5C5-CADD-3FE7-3D3C2AAD90AF}"/>
          </ac:spMkLst>
        </pc:spChg>
        <pc:spChg chg="add mod">
          <ac:chgData name="Chang, Ray" userId="f09764d5-dec2-4adc-a0c7-5ba57d10138a" providerId="ADAL" clId="{D3FA7F2B-442F-497B-B920-3A1E55E7A7BB}" dt="2023-10-04T21:42:46.053" v="2490" actId="20577"/>
          <ac:spMkLst>
            <pc:docMk/>
            <pc:sldMk cId="3424204149" sldId="356"/>
            <ac:spMk id="11" creationId="{D50979CB-E569-DD43-0CB8-1BF455B3FFDD}"/>
          </ac:spMkLst>
        </pc:spChg>
        <pc:spChg chg="add mod">
          <ac:chgData name="Chang, Ray" userId="f09764d5-dec2-4adc-a0c7-5ba57d10138a" providerId="ADAL" clId="{D3FA7F2B-442F-497B-B920-3A1E55E7A7BB}" dt="2023-10-04T20:45:14.968" v="2134" actId="403"/>
          <ac:spMkLst>
            <pc:docMk/>
            <pc:sldMk cId="3424204149" sldId="356"/>
            <ac:spMk id="12" creationId="{A4162B00-1F5C-71F4-5636-CA2C407B3A3F}"/>
          </ac:spMkLst>
        </pc:spChg>
        <pc:spChg chg="add mod">
          <ac:chgData name="Chang, Ray" userId="f09764d5-dec2-4adc-a0c7-5ba57d10138a" providerId="ADAL" clId="{D3FA7F2B-442F-497B-B920-3A1E55E7A7BB}" dt="2023-10-04T20:25:28.566" v="1355" actId="208"/>
          <ac:spMkLst>
            <pc:docMk/>
            <pc:sldMk cId="3424204149" sldId="356"/>
            <ac:spMk id="13" creationId="{51CD5BFF-9F6A-943D-A4EE-619135A22953}"/>
          </ac:spMkLst>
        </pc:spChg>
        <pc:spChg chg="add mod">
          <ac:chgData name="Chang, Ray" userId="f09764d5-dec2-4adc-a0c7-5ba57d10138a" providerId="ADAL" clId="{D3FA7F2B-442F-497B-B920-3A1E55E7A7BB}" dt="2023-10-04T20:48:01.498" v="2143"/>
          <ac:spMkLst>
            <pc:docMk/>
            <pc:sldMk cId="3424204149" sldId="356"/>
            <ac:spMk id="14" creationId="{69A8F1AB-15C6-5012-BEA6-65AD230FB5C8}"/>
          </ac:spMkLst>
        </pc:spChg>
        <pc:spChg chg="add del mod topLvl">
          <ac:chgData name="Chang, Ray" userId="f09764d5-dec2-4adc-a0c7-5ba57d10138a" providerId="ADAL" clId="{D3FA7F2B-442F-497B-B920-3A1E55E7A7BB}" dt="2023-10-04T20:37:59.766" v="1859" actId="478"/>
          <ac:spMkLst>
            <pc:docMk/>
            <pc:sldMk cId="3424204149" sldId="356"/>
            <ac:spMk id="19" creationId="{A7A8DC55-DCD6-F463-9E63-CE8F33C6CC31}"/>
          </ac:spMkLst>
        </pc:spChg>
        <pc:spChg chg="add mod topLvl">
          <ac:chgData name="Chang, Ray" userId="f09764d5-dec2-4adc-a0c7-5ba57d10138a" providerId="ADAL" clId="{D3FA7F2B-442F-497B-B920-3A1E55E7A7BB}" dt="2023-10-04T21:26:22.329" v="2483"/>
          <ac:spMkLst>
            <pc:docMk/>
            <pc:sldMk cId="3424204149" sldId="356"/>
            <ac:spMk id="21" creationId="{C3F2C808-104F-7737-B9C5-45CB970B2C5A}"/>
          </ac:spMkLst>
        </pc:spChg>
        <pc:spChg chg="add del mod topLvl">
          <ac:chgData name="Chang, Ray" userId="f09764d5-dec2-4adc-a0c7-5ba57d10138a" providerId="ADAL" clId="{D3FA7F2B-442F-497B-B920-3A1E55E7A7BB}" dt="2023-10-04T20:47:36.995" v="2137" actId="478"/>
          <ac:spMkLst>
            <pc:docMk/>
            <pc:sldMk cId="3424204149" sldId="356"/>
            <ac:spMk id="23" creationId="{AFD0AFED-2590-36BD-4703-4A8756B81D43}"/>
          </ac:spMkLst>
        </pc:spChg>
        <pc:spChg chg="add del mod topLvl">
          <ac:chgData name="Chang, Ray" userId="f09764d5-dec2-4adc-a0c7-5ba57d10138a" providerId="ADAL" clId="{D3FA7F2B-442F-497B-B920-3A1E55E7A7BB}" dt="2023-10-05T21:07:12.273" v="2632" actId="20577"/>
          <ac:spMkLst>
            <pc:docMk/>
            <pc:sldMk cId="3424204149" sldId="356"/>
            <ac:spMk id="25" creationId="{8868ADF8-8CD0-2031-0049-808E47DA4169}"/>
          </ac:spMkLst>
        </pc:spChg>
        <pc:spChg chg="add mod">
          <ac:chgData name="Chang, Ray" userId="f09764d5-dec2-4adc-a0c7-5ba57d10138a" providerId="ADAL" clId="{D3FA7F2B-442F-497B-B920-3A1E55E7A7BB}" dt="2023-10-04T21:28:40.532" v="2487" actId="1076"/>
          <ac:spMkLst>
            <pc:docMk/>
            <pc:sldMk cId="3424204149" sldId="356"/>
            <ac:spMk id="28" creationId="{9B57EAAB-F488-650A-01B0-B785F88C36FB}"/>
          </ac:spMkLst>
        </pc:spChg>
        <pc:spChg chg="mod">
          <ac:chgData name="Chang, Ray" userId="f09764d5-dec2-4adc-a0c7-5ba57d10138a" providerId="ADAL" clId="{D3FA7F2B-442F-497B-B920-3A1E55E7A7BB}" dt="2023-10-05T21:07:15.260" v="2634" actId="20577"/>
          <ac:spMkLst>
            <pc:docMk/>
            <pc:sldMk cId="3424204149" sldId="356"/>
            <ac:spMk id="29" creationId="{AFFDCCDC-5985-CB05-68C1-42402C2BE8B5}"/>
          </ac:spMkLst>
        </pc:spChg>
        <pc:grpChg chg="add del mod">
          <ac:chgData name="Chang, Ray" userId="f09764d5-dec2-4adc-a0c7-5ba57d10138a" providerId="ADAL" clId="{D3FA7F2B-442F-497B-B920-3A1E55E7A7BB}" dt="2023-10-04T20:47:25.815" v="2135" actId="478"/>
          <ac:grpSpMkLst>
            <pc:docMk/>
            <pc:sldMk cId="3424204149" sldId="356"/>
            <ac:grpSpMk id="15" creationId="{61174A66-35E1-FF8D-0D61-6400A4C17E37}"/>
          </ac:grpSpMkLst>
        </pc:grpChg>
        <pc:grpChg chg="add del mod">
          <ac:chgData name="Chang, Ray" userId="f09764d5-dec2-4adc-a0c7-5ba57d10138a" providerId="ADAL" clId="{D3FA7F2B-442F-497B-B920-3A1E55E7A7BB}" dt="2023-10-04T20:47:31.685" v="2136" actId="478"/>
          <ac:grpSpMkLst>
            <pc:docMk/>
            <pc:sldMk cId="3424204149" sldId="356"/>
            <ac:grpSpMk id="16" creationId="{8DBF1E0A-31B1-06D2-2010-51CCA7E107AE}"/>
          </ac:grpSpMkLst>
        </pc:grpChg>
        <pc:grpChg chg="add del mod">
          <ac:chgData name="Chang, Ray" userId="f09764d5-dec2-4adc-a0c7-5ba57d10138a" providerId="ADAL" clId="{D3FA7F2B-442F-497B-B920-3A1E55E7A7BB}" dt="2023-10-04T20:28:47.076" v="1386" actId="478"/>
          <ac:grpSpMkLst>
            <pc:docMk/>
            <pc:sldMk cId="3424204149" sldId="356"/>
            <ac:grpSpMk id="17" creationId="{3564C8F5-2217-78FB-EFB7-AD866656B0A0}"/>
          </ac:grpSpMkLst>
        </pc:grpChg>
        <pc:grpChg chg="add del mod">
          <ac:chgData name="Chang, Ray" userId="f09764d5-dec2-4adc-a0c7-5ba57d10138a" providerId="ADAL" clId="{D3FA7F2B-442F-497B-B920-3A1E55E7A7BB}" dt="2023-10-04T20:28:51.543" v="1387" actId="478"/>
          <ac:grpSpMkLst>
            <pc:docMk/>
            <pc:sldMk cId="3424204149" sldId="356"/>
            <ac:grpSpMk id="18" creationId="{9FBEFA17-0311-3B87-91A2-5249016F539F}"/>
          </ac:grpSpMkLst>
        </pc:grpChg>
        <pc:picChg chg="add del mod topLvl">
          <ac:chgData name="Chang, Ray" userId="f09764d5-dec2-4adc-a0c7-5ba57d10138a" providerId="ADAL" clId="{D3FA7F2B-442F-497B-B920-3A1E55E7A7BB}" dt="2023-10-04T20:28:51.543" v="1387" actId="478"/>
          <ac:picMkLst>
            <pc:docMk/>
            <pc:sldMk cId="3424204149" sldId="356"/>
            <ac:picMk id="20" creationId="{73E79285-1DAF-C0B2-38CB-5DFD9D050A49}"/>
          </ac:picMkLst>
        </pc:picChg>
        <pc:picChg chg="add del mod topLvl">
          <ac:chgData name="Chang, Ray" userId="f09764d5-dec2-4adc-a0c7-5ba57d10138a" providerId="ADAL" clId="{D3FA7F2B-442F-497B-B920-3A1E55E7A7BB}" dt="2023-10-04T20:28:47.076" v="1386" actId="478"/>
          <ac:picMkLst>
            <pc:docMk/>
            <pc:sldMk cId="3424204149" sldId="356"/>
            <ac:picMk id="22" creationId="{490DBD36-7DB4-C59C-9D67-F8A264A95066}"/>
          </ac:picMkLst>
        </pc:picChg>
        <pc:picChg chg="add del mod topLvl">
          <ac:chgData name="Chang, Ray" userId="f09764d5-dec2-4adc-a0c7-5ba57d10138a" providerId="ADAL" clId="{D3FA7F2B-442F-497B-B920-3A1E55E7A7BB}" dt="2023-10-04T20:47:31.685" v="2136" actId="478"/>
          <ac:picMkLst>
            <pc:docMk/>
            <pc:sldMk cId="3424204149" sldId="356"/>
            <ac:picMk id="24" creationId="{AB511125-9D63-0504-EA6D-7C6ED4BD0AB0}"/>
          </ac:picMkLst>
        </pc:picChg>
        <pc:picChg chg="add del mod topLvl">
          <ac:chgData name="Chang, Ray" userId="f09764d5-dec2-4adc-a0c7-5ba57d10138a" providerId="ADAL" clId="{D3FA7F2B-442F-497B-B920-3A1E55E7A7BB}" dt="2023-10-04T20:47:25.815" v="2135" actId="478"/>
          <ac:picMkLst>
            <pc:docMk/>
            <pc:sldMk cId="3424204149" sldId="356"/>
            <ac:picMk id="26" creationId="{2667D4E3-7EC8-44CC-B646-60A10AE1B74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718BFE-FE47-4D4F-89A6-3D5995CB4490}" type="datetimeFigureOut">
              <a:rPr lang="en-US" smtClean="0"/>
              <a:t>10/28/2023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92EF7C-8C27-45CB-9F87-95F344620D2B}" type="slidenum">
              <a:rPr lang="en-US" smtClean="0"/>
              <a:t>‹#›</a:t>
            </a:fld>
            <a:endParaRPr lang="en-US"/>
          </a:p>
        </p:txBody>
      </p:sp>
    </p:spTree>
    <p:extLst>
      <p:ext uri="{BB962C8B-B14F-4D97-AF65-F5344CB8AC3E}">
        <p14:creationId xmlns:p14="http://schemas.microsoft.com/office/powerpoint/2010/main" val="3370920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BPTO: Business Process Technology and Organization</a:t>
            </a:r>
            <a:endParaRPr lang="en-US"/>
          </a:p>
          <a:p>
            <a:r>
              <a:rPr lang="en-US">
                <a:ea typeface="Calibri"/>
                <a:cs typeface="Calibri"/>
              </a:rPr>
              <a:t>PMO: Program Management Office</a:t>
            </a:r>
          </a:p>
          <a:p>
            <a:r>
              <a:rPr lang="en-US">
                <a:ea typeface="Calibri"/>
                <a:cs typeface="Calibri"/>
              </a:rPr>
              <a:t>Executive Leadership Team ELT</a:t>
            </a:r>
          </a:p>
          <a:p>
            <a:r>
              <a:rPr lang="en-US">
                <a:ea typeface="Calibri"/>
                <a:cs typeface="Calibri"/>
              </a:rPr>
              <a:t>Digital Business Council</a:t>
            </a:r>
          </a:p>
          <a:p>
            <a:r>
              <a:rPr lang="en-US">
                <a:ea typeface="Calibri"/>
                <a:cs typeface="Calibri"/>
              </a:rPr>
              <a:t>Next Round of Growth</a:t>
            </a:r>
          </a:p>
        </p:txBody>
      </p:sp>
      <p:sp>
        <p:nvSpPr>
          <p:cNvPr id="4" name="Slide Number Placeholder 3"/>
          <p:cNvSpPr>
            <a:spLocks noGrp="1"/>
          </p:cNvSpPr>
          <p:nvPr>
            <p:ph type="sldNum" sz="quarter" idx="5"/>
          </p:nvPr>
        </p:nvSpPr>
        <p:spPr/>
        <p:txBody>
          <a:bodyPr/>
          <a:lstStyle/>
          <a:p>
            <a:fld id="{A992EF7C-8C27-45CB-9F87-95F344620D2B}" type="slidenum">
              <a:rPr lang="en-US" smtClean="0"/>
              <a:t>3</a:t>
            </a:fld>
            <a:endParaRPr lang="en-US"/>
          </a:p>
        </p:txBody>
      </p:sp>
    </p:spTree>
    <p:extLst>
      <p:ext uri="{BB962C8B-B14F-4D97-AF65-F5344CB8AC3E}">
        <p14:creationId xmlns:p14="http://schemas.microsoft.com/office/powerpoint/2010/main" val="3989855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92EF7C-8C27-45CB-9F87-95F344620D2B}" type="slidenum">
              <a:rPr lang="en-US" smtClean="0"/>
              <a:t>4</a:t>
            </a:fld>
            <a:endParaRPr lang="en-US"/>
          </a:p>
        </p:txBody>
      </p:sp>
    </p:spTree>
    <p:extLst>
      <p:ext uri="{BB962C8B-B14F-4D97-AF65-F5344CB8AC3E}">
        <p14:creationId xmlns:p14="http://schemas.microsoft.com/office/powerpoint/2010/main" val="367965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a:solidFill>
                <a:srgbClr val="374151"/>
              </a:solidFill>
              <a:effectLst/>
              <a:latin typeface="Söhne"/>
            </a:endParaRPr>
          </a:p>
          <a:p>
            <a:r>
              <a:rPr lang="en-US" b="0" i="0">
                <a:solidFill>
                  <a:srgbClr val="374151"/>
                </a:solidFill>
                <a:effectLst/>
                <a:latin typeface="Söhne"/>
              </a:rPr>
              <a:t>By involving all business units in the prioritization process, IT is seen as a facilitator rather than an obstacle. This helps overcome potential resistance or skepticism towards IT initiatives.</a:t>
            </a:r>
          </a:p>
          <a:p>
            <a:endParaRPr lang="en-US" b="0" i="0">
              <a:solidFill>
                <a:srgbClr val="374151"/>
              </a:solidFill>
              <a:effectLst/>
              <a:latin typeface="Söhne"/>
            </a:endParaRPr>
          </a:p>
          <a:p>
            <a:r>
              <a:rPr lang="en-US" b="0" i="0">
                <a:solidFill>
                  <a:srgbClr val="374151"/>
                </a:solidFill>
                <a:effectLst/>
                <a:latin typeface="Söhne"/>
              </a:rPr>
              <a:t>The process encourages all stakeholders to take ownership of the outcomes. This shared responsibility ensures that decisions are made collectively, reducing the likelihood of individual units feeling marginalized or overlooked.</a:t>
            </a:r>
          </a:p>
          <a:p>
            <a:pPr algn="l"/>
            <a:endParaRPr lang="en-US" b="0" i="0">
              <a:solidFill>
                <a:srgbClr val="374151"/>
              </a:solidFill>
              <a:effectLst/>
              <a:latin typeface="Söhne"/>
            </a:endParaRPr>
          </a:p>
          <a:p>
            <a:pPr algn="l"/>
            <a:endParaRPr lang="en-US" b="0" i="0">
              <a:solidFill>
                <a:srgbClr val="374151"/>
              </a:solidFill>
              <a:effectLst/>
              <a:latin typeface="Söhne"/>
            </a:endParaRPr>
          </a:p>
          <a:p>
            <a:pPr algn="l"/>
            <a:r>
              <a:rPr lang="en-IN">
                <a:latin typeface="Open Sans" panose="020B0606030504020204" pitchFamily="34" charset="0"/>
                <a:ea typeface="Open Sans" panose="020B0606030504020204" pitchFamily="34" charset="0"/>
                <a:cs typeface="Open Sans" panose="020B0606030504020204" pitchFamily="34" charset="0"/>
              </a:rPr>
              <a:t>- encourage business units to propose more projects that fall under high-priority enterprise goals</a:t>
            </a:r>
          </a:p>
          <a:p>
            <a:pPr algn="l"/>
            <a:r>
              <a:rPr lang="en-IN">
                <a:latin typeface="Open Sans" panose="020B0606030504020204" pitchFamily="34" charset="0"/>
                <a:ea typeface="Open Sans" panose="020B0606030504020204" pitchFamily="34" charset="0"/>
                <a:cs typeface="Open Sans" panose="020B0606030504020204" pitchFamily="34" charset="0"/>
              </a:rPr>
              <a:t>- make it clear that pushing towards enterprise goals is the clear way to go</a:t>
            </a:r>
          </a:p>
          <a:p>
            <a:pPr algn="l"/>
            <a:r>
              <a:rPr lang="en-IN">
                <a:latin typeface="Open Sans" panose="020B0606030504020204" pitchFamily="34" charset="0"/>
                <a:ea typeface="Open Sans" panose="020B0606030504020204" pitchFamily="34" charset="0"/>
                <a:cs typeface="Open Sans" panose="020B0606030504020204" pitchFamily="34" charset="0"/>
              </a:rPr>
              <a:t>- enterprise-level success would increase the overall position of the company, thus directly impacting every business unit in a positive way</a:t>
            </a:r>
          </a:p>
          <a:p>
            <a:pPr algn="l"/>
            <a:r>
              <a:rPr lang="en-IN">
                <a:latin typeface="Open Sans" panose="020B0606030504020204" pitchFamily="34" charset="0"/>
                <a:ea typeface="Open Sans" panose="020B0606030504020204" pitchFamily="34" charset="0"/>
                <a:cs typeface="Open Sans" panose="020B0606030504020204" pitchFamily="34" charset="0"/>
              </a:rPr>
              <a:t>- Ensures transparency in the selection process</a:t>
            </a:r>
          </a:p>
          <a:p>
            <a:pPr algn="l"/>
            <a:r>
              <a:rPr lang="en-IN">
                <a:latin typeface="Open Sans" panose="020B0606030504020204" pitchFamily="34" charset="0"/>
                <a:ea typeface="Open Sans" panose="020B0606030504020204" pitchFamily="34" charset="0"/>
                <a:cs typeface="Open Sans" panose="020B0606030504020204" pitchFamily="34" charset="0"/>
              </a:rPr>
              <a:t>- Links projects directly with the core processes and enterprise goals</a:t>
            </a:r>
          </a:p>
          <a:p>
            <a:pPr algn="l"/>
            <a:r>
              <a:rPr lang="en-IN">
                <a:latin typeface="Open Sans" panose="020B0606030504020204" pitchFamily="34" charset="0"/>
                <a:ea typeface="Open Sans" panose="020B0606030504020204" pitchFamily="34" charset="0"/>
                <a:cs typeface="Open Sans" panose="020B0606030504020204" pitchFamily="34" charset="0"/>
              </a:rPr>
              <a:t>- Fosters collaboration</a:t>
            </a:r>
          </a:p>
          <a:p>
            <a:endParaRPr lang="en-US" b="0" i="0">
              <a:solidFill>
                <a:srgbClr val="374151"/>
              </a:solidFill>
              <a:effectLst/>
              <a:latin typeface="Söhne"/>
            </a:endParaRPr>
          </a:p>
          <a:p>
            <a:endParaRPr lang="en-US" b="0" i="0">
              <a:solidFill>
                <a:srgbClr val="374151"/>
              </a:solidFill>
              <a:effectLst/>
              <a:latin typeface="Söhne"/>
            </a:endParaRPr>
          </a:p>
          <a:p>
            <a:endParaRPr lang="en-IN"/>
          </a:p>
        </p:txBody>
      </p:sp>
      <p:sp>
        <p:nvSpPr>
          <p:cNvPr id="4" name="Slide Number Placeholder 3"/>
          <p:cNvSpPr>
            <a:spLocks noGrp="1"/>
          </p:cNvSpPr>
          <p:nvPr>
            <p:ph type="sldNum" sz="quarter" idx="5"/>
          </p:nvPr>
        </p:nvSpPr>
        <p:spPr/>
        <p:txBody>
          <a:bodyPr/>
          <a:lstStyle/>
          <a:p>
            <a:fld id="{A992EF7C-8C27-45CB-9F87-95F344620D2B}" type="slidenum">
              <a:rPr lang="en-US" smtClean="0"/>
              <a:t>5</a:t>
            </a:fld>
            <a:endParaRPr lang="en-US"/>
          </a:p>
        </p:txBody>
      </p:sp>
    </p:spTree>
    <p:extLst>
      <p:ext uri="{BB962C8B-B14F-4D97-AF65-F5344CB8AC3E}">
        <p14:creationId xmlns:p14="http://schemas.microsoft.com/office/powerpoint/2010/main" val="1798719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Volkswagen, renowned for its history of innovation, is currently facing a downturn. To address this, VW executives have taken a proactive approach by diversifying their product line to align with emerging trends. This includes focusing on midsized vehicles, Sports Utility, and special-purpose vehicles.</a:t>
            </a:r>
          </a:p>
          <a:p>
            <a:endParaRPr lang="en-US"/>
          </a:p>
          <a:p>
            <a:r>
              <a:rPr lang="en-US"/>
              <a:t>From 1992 to 2002, Volkswagen of America (VWoA) prioritized marketing and sales, reducing internal IT staff after outsourcing to Perot Systems. In 1999, </a:t>
            </a:r>
            <a:r>
              <a:rPr lang="en-US" err="1"/>
              <a:t>gedasUSA</a:t>
            </a:r>
            <a:r>
              <a:rPr lang="en-US"/>
              <a:t> was established to oversee IT operations. The late 1990s saw the emergence of eBusiness teams for digital marketing. By 2002, concerns arose about rising IT expenses and inefficiencies. To address this, VWoA established the Business Process, Technology, and Organization (BPTO) department led by Matulovic. The PMO was empowered to manage projects, ensuring planning and budget adherence. By 2002, projects were consistently on schedule and on budget, prompting a focus on project selection.</a:t>
            </a:r>
          </a:p>
          <a:p>
            <a:endParaRPr lang="en-US"/>
          </a:p>
          <a:p>
            <a:r>
              <a:rPr lang="en-US"/>
              <a:t>Volkswagen of America (VWoA) implemented a structured process to manage project priorities. The Executive Leadership Team (ELT) oversaw the NRG program, including new IT governance. An IT steering committee and the PMO subsection of BPTO were established to guide project selection and administration. The Digital Business Council (DBC) assessed projects' impact and alignment with goals. Three phases spanned three months: Calling for Projects, Formal Project Requests, and Transforming Business Unit Requests. However, when faced with limited funding, tensions arose over project prioritization, challenging the efficacy of the new process. The question remains: how to balance business unit needs with enterprise goals within budget constraints?</a:t>
            </a:r>
            <a:br>
              <a:rPr lang="en-US"/>
            </a:br>
            <a:br>
              <a:rPr lang="en-US"/>
            </a:br>
            <a:br>
              <a:rPr lang="en-US"/>
            </a:br>
            <a:r>
              <a:rPr lang="en-US" b="0" i="0">
                <a:solidFill>
                  <a:srgbClr val="374151"/>
                </a:solidFill>
                <a:effectLst/>
                <a:latin typeface="Söhne"/>
              </a:rPr>
              <a:t>By addressing these critical areas, we aim to transform the IT function into a strategic enabler that aligns seamlessly with Volkswagen of America's business objectives. This investment in IT capabilities will not only support the NRG program but also position us for sustained growth and success in the dynamic automotive industry.</a:t>
            </a:r>
            <a:endParaRPr lang="en-IN"/>
          </a:p>
        </p:txBody>
      </p:sp>
      <p:sp>
        <p:nvSpPr>
          <p:cNvPr id="4" name="Slide Number Placeholder 3"/>
          <p:cNvSpPr>
            <a:spLocks noGrp="1"/>
          </p:cNvSpPr>
          <p:nvPr>
            <p:ph type="sldNum" sz="quarter" idx="5"/>
          </p:nvPr>
        </p:nvSpPr>
        <p:spPr/>
        <p:txBody>
          <a:bodyPr/>
          <a:lstStyle/>
          <a:p>
            <a:fld id="{A992EF7C-8C27-45CB-9F87-95F344620D2B}" type="slidenum">
              <a:rPr lang="en-US" smtClean="0"/>
              <a:t>6</a:t>
            </a:fld>
            <a:endParaRPr lang="en-US"/>
          </a:p>
        </p:txBody>
      </p:sp>
    </p:spTree>
    <p:extLst>
      <p:ext uri="{BB962C8B-B14F-4D97-AF65-F5344CB8AC3E}">
        <p14:creationId xmlns:p14="http://schemas.microsoft.com/office/powerpoint/2010/main" val="2739993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374151"/>
                </a:solidFill>
                <a:effectLst/>
                <a:latin typeface="Söhne"/>
              </a:rPr>
              <a:t>There is a risk that critical projects, like the supply flow project, may not receive adequate funding due to the prioritization process, potentially impacting overall strategic objectives of the business</a:t>
            </a:r>
          </a:p>
          <a:p>
            <a:r>
              <a:rPr lang="en-US" b="0" i="0">
                <a:solidFill>
                  <a:srgbClr val="374151"/>
                </a:solidFill>
                <a:effectLst/>
                <a:latin typeface="Söhne"/>
              </a:rPr>
              <a:t>Maintain flexibility in the process to allow for adjustments based on emerging needs and unforeseen circumstances.</a:t>
            </a:r>
            <a:endParaRPr lang="en-IN"/>
          </a:p>
        </p:txBody>
      </p:sp>
      <p:sp>
        <p:nvSpPr>
          <p:cNvPr id="4" name="Slide Number Placeholder 3"/>
          <p:cNvSpPr>
            <a:spLocks noGrp="1"/>
          </p:cNvSpPr>
          <p:nvPr>
            <p:ph type="sldNum" sz="quarter" idx="5"/>
          </p:nvPr>
        </p:nvSpPr>
        <p:spPr/>
        <p:txBody>
          <a:bodyPr/>
          <a:lstStyle/>
          <a:p>
            <a:fld id="{A992EF7C-8C27-45CB-9F87-95F344620D2B}" type="slidenum">
              <a:rPr lang="en-US" smtClean="0"/>
              <a:t>10</a:t>
            </a:fld>
            <a:endParaRPr lang="en-US"/>
          </a:p>
        </p:txBody>
      </p:sp>
    </p:spTree>
    <p:extLst>
      <p:ext uri="{BB962C8B-B14F-4D97-AF65-F5344CB8AC3E}">
        <p14:creationId xmlns:p14="http://schemas.microsoft.com/office/powerpoint/2010/main" val="2416365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51288E-C704-E645-84F5-1B331A8D41A3}" type="slidenum">
              <a:rPr lang="en-US" smtClean="0"/>
              <a:t>16</a:t>
            </a:fld>
            <a:endParaRPr lang="en-US"/>
          </a:p>
        </p:txBody>
      </p:sp>
    </p:spTree>
    <p:extLst>
      <p:ext uri="{BB962C8B-B14F-4D97-AF65-F5344CB8AC3E}">
        <p14:creationId xmlns:p14="http://schemas.microsoft.com/office/powerpoint/2010/main" val="4018275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51288E-C704-E645-84F5-1B331A8D41A3}" type="slidenum">
              <a:rPr lang="en-US" smtClean="0"/>
              <a:t>17</a:t>
            </a:fld>
            <a:endParaRPr lang="en-US"/>
          </a:p>
        </p:txBody>
      </p:sp>
    </p:spTree>
    <p:extLst>
      <p:ext uri="{BB962C8B-B14F-4D97-AF65-F5344CB8AC3E}">
        <p14:creationId xmlns:p14="http://schemas.microsoft.com/office/powerpoint/2010/main" val="1176958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374151"/>
                </a:solidFill>
                <a:effectLst/>
                <a:latin typeface="Söhne"/>
              </a:rPr>
              <a:t>By involving all business units in the prioritization process, IT is seen as a facilitator rather than an obstacle. This helps overcome potential resistance or skepticism towards IT initiatives.</a:t>
            </a:r>
          </a:p>
          <a:p>
            <a:endParaRPr lang="en-US" b="0" i="0">
              <a:solidFill>
                <a:srgbClr val="374151"/>
              </a:solidFill>
              <a:effectLst/>
              <a:latin typeface="Söhne"/>
            </a:endParaRPr>
          </a:p>
          <a:p>
            <a:r>
              <a:rPr lang="en-US" b="0" i="0">
                <a:solidFill>
                  <a:srgbClr val="374151"/>
                </a:solidFill>
                <a:effectLst/>
                <a:latin typeface="Söhne"/>
              </a:rPr>
              <a:t>The process encourages all stakeholders to take ownership of the outcomes. This shared responsibility ensures that decisions are made collectively, reducing the likelihood of individual units feeling marginalized or overlooked.</a:t>
            </a:r>
          </a:p>
          <a:p>
            <a:pPr algn="l"/>
            <a:endParaRPr lang="en-US" b="0" i="0">
              <a:solidFill>
                <a:srgbClr val="374151"/>
              </a:solidFill>
              <a:effectLst/>
              <a:latin typeface="Söhne"/>
            </a:endParaRPr>
          </a:p>
          <a:p>
            <a:pPr algn="l"/>
            <a:endParaRPr lang="en-US" b="0" i="0">
              <a:solidFill>
                <a:srgbClr val="374151"/>
              </a:solidFill>
              <a:effectLst/>
              <a:latin typeface="Söhne"/>
            </a:endParaRPr>
          </a:p>
          <a:p>
            <a:pPr algn="l"/>
            <a:r>
              <a:rPr lang="en-IN">
                <a:latin typeface="Open Sans" panose="020B0606030504020204" pitchFamily="34" charset="0"/>
                <a:ea typeface="Open Sans" panose="020B0606030504020204" pitchFamily="34" charset="0"/>
                <a:cs typeface="Open Sans" panose="020B0606030504020204" pitchFamily="34" charset="0"/>
              </a:rPr>
              <a:t>- encourage business units to propose more projects that fall under high-priority enterprise goals</a:t>
            </a:r>
          </a:p>
          <a:p>
            <a:pPr algn="l"/>
            <a:r>
              <a:rPr lang="en-IN">
                <a:latin typeface="Open Sans" panose="020B0606030504020204" pitchFamily="34" charset="0"/>
                <a:ea typeface="Open Sans" panose="020B0606030504020204" pitchFamily="34" charset="0"/>
                <a:cs typeface="Open Sans" panose="020B0606030504020204" pitchFamily="34" charset="0"/>
              </a:rPr>
              <a:t>- make it clear that pushing towards enterprise goals is the clear way to go</a:t>
            </a:r>
          </a:p>
          <a:p>
            <a:pPr algn="l"/>
            <a:r>
              <a:rPr lang="en-IN">
                <a:latin typeface="Open Sans" panose="020B0606030504020204" pitchFamily="34" charset="0"/>
                <a:ea typeface="Open Sans" panose="020B0606030504020204" pitchFamily="34" charset="0"/>
                <a:cs typeface="Open Sans" panose="020B0606030504020204" pitchFamily="34" charset="0"/>
              </a:rPr>
              <a:t>- enterprise-level success would increase the overall position of the company, thus directly impacting every business unit in a positive way</a:t>
            </a:r>
          </a:p>
          <a:p>
            <a:pPr algn="l"/>
            <a:r>
              <a:rPr lang="en-IN">
                <a:latin typeface="Open Sans" panose="020B0606030504020204" pitchFamily="34" charset="0"/>
                <a:ea typeface="Open Sans" panose="020B0606030504020204" pitchFamily="34" charset="0"/>
                <a:cs typeface="Open Sans" panose="020B0606030504020204" pitchFamily="34" charset="0"/>
              </a:rPr>
              <a:t>- Ensures transparency in the selection process</a:t>
            </a:r>
          </a:p>
          <a:p>
            <a:pPr algn="l"/>
            <a:r>
              <a:rPr lang="en-IN">
                <a:latin typeface="Open Sans" panose="020B0606030504020204" pitchFamily="34" charset="0"/>
                <a:ea typeface="Open Sans" panose="020B0606030504020204" pitchFamily="34" charset="0"/>
                <a:cs typeface="Open Sans" panose="020B0606030504020204" pitchFamily="34" charset="0"/>
              </a:rPr>
              <a:t>- Links projects directly with the core processes and enterprise goals</a:t>
            </a:r>
          </a:p>
          <a:p>
            <a:pPr algn="l"/>
            <a:r>
              <a:rPr lang="en-IN">
                <a:latin typeface="Open Sans" panose="020B0606030504020204" pitchFamily="34" charset="0"/>
                <a:ea typeface="Open Sans" panose="020B0606030504020204" pitchFamily="34" charset="0"/>
                <a:cs typeface="Open Sans" panose="020B0606030504020204" pitchFamily="34" charset="0"/>
              </a:rPr>
              <a:t>- Fosters collaboration</a:t>
            </a:r>
          </a:p>
          <a:p>
            <a:endParaRPr lang="en-US" b="0" i="0">
              <a:solidFill>
                <a:srgbClr val="374151"/>
              </a:solidFill>
              <a:effectLst/>
              <a:latin typeface="Söhne"/>
            </a:endParaRPr>
          </a:p>
          <a:p>
            <a:endParaRPr lang="en-US" b="0" i="0">
              <a:solidFill>
                <a:srgbClr val="374151"/>
              </a:solidFill>
              <a:effectLst/>
              <a:latin typeface="Söhne"/>
            </a:endParaRPr>
          </a:p>
          <a:p>
            <a:endParaRPr lang="en-IN"/>
          </a:p>
        </p:txBody>
      </p:sp>
      <p:sp>
        <p:nvSpPr>
          <p:cNvPr id="4" name="Slide Number Placeholder 3"/>
          <p:cNvSpPr>
            <a:spLocks noGrp="1"/>
          </p:cNvSpPr>
          <p:nvPr>
            <p:ph type="sldNum" sz="quarter" idx="5"/>
          </p:nvPr>
        </p:nvSpPr>
        <p:spPr/>
        <p:txBody>
          <a:bodyPr/>
          <a:lstStyle/>
          <a:p>
            <a:fld id="{A992EF7C-8C27-45CB-9F87-95F344620D2B}" type="slidenum">
              <a:rPr lang="en-US" smtClean="0"/>
              <a:t>19</a:t>
            </a:fld>
            <a:endParaRPr lang="en-US"/>
          </a:p>
        </p:txBody>
      </p:sp>
    </p:spTree>
    <p:extLst>
      <p:ext uri="{BB962C8B-B14F-4D97-AF65-F5344CB8AC3E}">
        <p14:creationId xmlns:p14="http://schemas.microsoft.com/office/powerpoint/2010/main" val="1934266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Flowchart: Data 1">
            <a:extLst>
              <a:ext uri="{FF2B5EF4-FFF2-40B4-BE49-F238E27FC236}">
                <a16:creationId xmlns:a16="http://schemas.microsoft.com/office/drawing/2014/main" id="{C16A03DC-6CD3-D8F6-F227-EEFB8BCEEEBD}"/>
              </a:ext>
            </a:extLst>
          </p:cNvPr>
          <p:cNvSpPr/>
          <p:nvPr userDrawn="1"/>
        </p:nvSpPr>
        <p:spPr>
          <a:xfrm>
            <a:off x="9706814" y="6212790"/>
            <a:ext cx="2097001" cy="538385"/>
          </a:xfrm>
          <a:prstGeom prst="flowChartInputOutpu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400" b="1"/>
              <a:t>Conclusion</a:t>
            </a:r>
          </a:p>
        </p:txBody>
      </p:sp>
      <p:sp>
        <p:nvSpPr>
          <p:cNvPr id="3" name="Rectangle 2">
            <a:extLst>
              <a:ext uri="{FF2B5EF4-FFF2-40B4-BE49-F238E27FC236}">
                <a16:creationId xmlns:a16="http://schemas.microsoft.com/office/drawing/2014/main" id="{810D730A-574C-6C9B-3F0A-CF98EE0E70AD}"/>
              </a:ext>
            </a:extLst>
          </p:cNvPr>
          <p:cNvSpPr/>
          <p:nvPr userDrawn="1"/>
        </p:nvSpPr>
        <p:spPr>
          <a:xfrm>
            <a:off x="0" y="6127335"/>
            <a:ext cx="12192000" cy="730665"/>
          </a:xfrm>
          <a:prstGeom prst="rect">
            <a:avLst/>
          </a:prstGeom>
          <a:solidFill>
            <a:schemeClr val="bg2">
              <a:lumMod val="5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F6DEFBC-1C10-B284-147F-A1EE3CE5E73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A4A661DD-D0DD-C97A-8A00-175EEBA2B1E1}"/>
              </a:ext>
            </a:extLst>
          </p:cNvPr>
          <p:cNvSpPr>
            <a:spLocks noGrp="1"/>
          </p:cNvSpPr>
          <p:nvPr>
            <p:ph type="sldNum" sz="quarter" idx="10"/>
          </p:nvPr>
        </p:nvSpPr>
        <p:spPr/>
        <p:txBody>
          <a:bodyPr/>
          <a:lstStyle/>
          <a:p>
            <a:fld id="{2729B152-6704-45AA-A873-D47C22110ACA}" type="slidenum">
              <a:rPr lang="en-US" smtClean="0"/>
              <a:pPr/>
              <a:t>‹#›</a:t>
            </a:fld>
            <a:endParaRPr lang="en-US"/>
          </a:p>
        </p:txBody>
      </p:sp>
    </p:spTree>
    <p:extLst>
      <p:ext uri="{BB962C8B-B14F-4D97-AF65-F5344CB8AC3E}">
        <p14:creationId xmlns:p14="http://schemas.microsoft.com/office/powerpoint/2010/main" val="65554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9357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7" name="Flowchart: Data 6">
            <a:extLst>
              <a:ext uri="{FF2B5EF4-FFF2-40B4-BE49-F238E27FC236}">
                <a16:creationId xmlns:a16="http://schemas.microsoft.com/office/drawing/2014/main" id="{EDBCF826-E5DA-FC4E-C62E-34D427B0B09C}"/>
              </a:ext>
            </a:extLst>
          </p:cNvPr>
          <p:cNvSpPr/>
          <p:nvPr userDrawn="1"/>
        </p:nvSpPr>
        <p:spPr>
          <a:xfrm>
            <a:off x="233740" y="6212789"/>
            <a:ext cx="2097001" cy="538385"/>
          </a:xfrm>
          <a:prstGeom prst="flowChartInputOutpu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400" b="1"/>
              <a:t>Introduction</a:t>
            </a:r>
          </a:p>
        </p:txBody>
      </p:sp>
      <p:sp>
        <p:nvSpPr>
          <p:cNvPr id="8" name="Title 7">
            <a:extLst>
              <a:ext uri="{FF2B5EF4-FFF2-40B4-BE49-F238E27FC236}">
                <a16:creationId xmlns:a16="http://schemas.microsoft.com/office/drawing/2014/main" id="{F88935A8-3B20-E43B-E291-5E7E99912829}"/>
              </a:ext>
            </a:extLst>
          </p:cNvPr>
          <p:cNvSpPr>
            <a:spLocks noGrp="1"/>
          </p:cNvSpPr>
          <p:nvPr>
            <p:ph type="title"/>
          </p:nvPr>
        </p:nvSpPr>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B8713E2D-AF80-812C-053E-BF3F28687E91}"/>
              </a:ext>
            </a:extLst>
          </p:cNvPr>
          <p:cNvSpPr>
            <a:spLocks noGrp="1"/>
          </p:cNvSpPr>
          <p:nvPr>
            <p:ph type="sldNum" sz="quarter" idx="10"/>
          </p:nvPr>
        </p:nvSpPr>
        <p:spPr/>
        <p:txBody>
          <a:bodyPr/>
          <a:lstStyle/>
          <a:p>
            <a:fld id="{2729B152-6704-45AA-A873-D47C22110ACA}" type="slidenum">
              <a:rPr lang="en-US" smtClean="0"/>
              <a:pPr/>
              <a:t>‹#›</a:t>
            </a:fld>
            <a:endParaRPr lang="en-US"/>
          </a:p>
        </p:txBody>
      </p:sp>
    </p:spTree>
    <p:extLst>
      <p:ext uri="{BB962C8B-B14F-4D97-AF65-F5344CB8AC3E}">
        <p14:creationId xmlns:p14="http://schemas.microsoft.com/office/powerpoint/2010/main" val="317016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commendation">
    <p:spTree>
      <p:nvGrpSpPr>
        <p:cNvPr id="1" name=""/>
        <p:cNvGrpSpPr/>
        <p:nvPr/>
      </p:nvGrpSpPr>
      <p:grpSpPr>
        <a:xfrm>
          <a:off x="0" y="0"/>
          <a:ext cx="0" cy="0"/>
          <a:chOff x="0" y="0"/>
          <a:chExt cx="0" cy="0"/>
        </a:xfrm>
      </p:grpSpPr>
      <p:sp>
        <p:nvSpPr>
          <p:cNvPr id="2" name="Flowchart: Data 1">
            <a:extLst>
              <a:ext uri="{FF2B5EF4-FFF2-40B4-BE49-F238E27FC236}">
                <a16:creationId xmlns:a16="http://schemas.microsoft.com/office/drawing/2014/main" id="{05DB1520-B435-CBC8-834A-5FCDA67B84ED}"/>
              </a:ext>
            </a:extLst>
          </p:cNvPr>
          <p:cNvSpPr/>
          <p:nvPr userDrawn="1"/>
        </p:nvSpPr>
        <p:spPr>
          <a:xfrm>
            <a:off x="2128355" y="6212791"/>
            <a:ext cx="2097001" cy="538385"/>
          </a:xfrm>
          <a:prstGeom prst="flowChartInputOutpu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400" b="1"/>
              <a:t>Recommendation</a:t>
            </a:r>
          </a:p>
        </p:txBody>
      </p:sp>
      <p:sp>
        <p:nvSpPr>
          <p:cNvPr id="3" name="Title 2">
            <a:extLst>
              <a:ext uri="{FF2B5EF4-FFF2-40B4-BE49-F238E27FC236}">
                <a16:creationId xmlns:a16="http://schemas.microsoft.com/office/drawing/2014/main" id="{0D688586-008D-2D7E-17AA-5192514E13B7}"/>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30B82345-C244-20D7-507E-8EDBBDB5442F}"/>
              </a:ext>
            </a:extLst>
          </p:cNvPr>
          <p:cNvSpPr>
            <a:spLocks noGrp="1"/>
          </p:cNvSpPr>
          <p:nvPr>
            <p:ph type="sldNum" sz="quarter" idx="10"/>
          </p:nvPr>
        </p:nvSpPr>
        <p:spPr/>
        <p:txBody>
          <a:bodyPr/>
          <a:lstStyle/>
          <a:p>
            <a:fld id="{2729B152-6704-45AA-A873-D47C22110ACA}" type="slidenum">
              <a:rPr lang="en-US" smtClean="0"/>
              <a:pPr/>
              <a:t>‹#›</a:t>
            </a:fld>
            <a:endParaRPr lang="en-US"/>
          </a:p>
        </p:txBody>
      </p:sp>
    </p:spTree>
    <p:extLst>
      <p:ext uri="{BB962C8B-B14F-4D97-AF65-F5344CB8AC3E}">
        <p14:creationId xmlns:p14="http://schemas.microsoft.com/office/powerpoint/2010/main" val="4115386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lementation">
    <p:spTree>
      <p:nvGrpSpPr>
        <p:cNvPr id="1" name=""/>
        <p:cNvGrpSpPr/>
        <p:nvPr/>
      </p:nvGrpSpPr>
      <p:grpSpPr>
        <a:xfrm>
          <a:off x="0" y="0"/>
          <a:ext cx="0" cy="0"/>
          <a:chOff x="0" y="0"/>
          <a:chExt cx="0" cy="0"/>
        </a:xfrm>
      </p:grpSpPr>
      <p:sp>
        <p:nvSpPr>
          <p:cNvPr id="3" name="Flowchart: Data 2">
            <a:extLst>
              <a:ext uri="{FF2B5EF4-FFF2-40B4-BE49-F238E27FC236}">
                <a16:creationId xmlns:a16="http://schemas.microsoft.com/office/drawing/2014/main" id="{4FA74993-204E-2CD6-8EF4-8C23BDEA9EC6}"/>
              </a:ext>
            </a:extLst>
          </p:cNvPr>
          <p:cNvSpPr/>
          <p:nvPr userDrawn="1"/>
        </p:nvSpPr>
        <p:spPr>
          <a:xfrm>
            <a:off x="4022970" y="6212791"/>
            <a:ext cx="2097001" cy="538385"/>
          </a:xfrm>
          <a:prstGeom prst="flowChartInputOutpu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400" b="1"/>
              <a:t>Implementation</a:t>
            </a:r>
          </a:p>
        </p:txBody>
      </p:sp>
      <p:sp>
        <p:nvSpPr>
          <p:cNvPr id="4" name="Title 3">
            <a:extLst>
              <a:ext uri="{FF2B5EF4-FFF2-40B4-BE49-F238E27FC236}">
                <a16:creationId xmlns:a16="http://schemas.microsoft.com/office/drawing/2014/main" id="{7E3F0E16-10B4-8FDF-13D2-D80A1E6D67F7}"/>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0F434510-AAA1-0C0E-496A-BA54CDF4AF2E}"/>
              </a:ext>
            </a:extLst>
          </p:cNvPr>
          <p:cNvSpPr>
            <a:spLocks noGrp="1"/>
          </p:cNvSpPr>
          <p:nvPr>
            <p:ph type="sldNum" sz="quarter" idx="10"/>
          </p:nvPr>
        </p:nvSpPr>
        <p:spPr/>
        <p:txBody>
          <a:bodyPr/>
          <a:lstStyle/>
          <a:p>
            <a:fld id="{2729B152-6704-45AA-A873-D47C22110ACA}" type="slidenum">
              <a:rPr lang="en-US" smtClean="0"/>
              <a:pPr/>
              <a:t>‹#›</a:t>
            </a:fld>
            <a:endParaRPr lang="en-US"/>
          </a:p>
        </p:txBody>
      </p:sp>
    </p:spTree>
    <p:extLst>
      <p:ext uri="{BB962C8B-B14F-4D97-AF65-F5344CB8AC3E}">
        <p14:creationId xmlns:p14="http://schemas.microsoft.com/office/powerpoint/2010/main" val="3087152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Flowchart: Data 1">
            <a:extLst>
              <a:ext uri="{FF2B5EF4-FFF2-40B4-BE49-F238E27FC236}">
                <a16:creationId xmlns:a16="http://schemas.microsoft.com/office/drawing/2014/main" id="{AA8B3CFB-46C7-9327-E1BF-1668F31E06CA}"/>
              </a:ext>
            </a:extLst>
          </p:cNvPr>
          <p:cNvSpPr/>
          <p:nvPr userDrawn="1"/>
        </p:nvSpPr>
        <p:spPr>
          <a:xfrm>
            <a:off x="5917585" y="6212791"/>
            <a:ext cx="2097001" cy="538385"/>
          </a:xfrm>
          <a:prstGeom prst="flowChartInputOutpu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400" b="1"/>
              <a:t>Financials</a:t>
            </a:r>
          </a:p>
        </p:txBody>
      </p:sp>
      <p:sp>
        <p:nvSpPr>
          <p:cNvPr id="3" name="Title 2">
            <a:extLst>
              <a:ext uri="{FF2B5EF4-FFF2-40B4-BE49-F238E27FC236}">
                <a16:creationId xmlns:a16="http://schemas.microsoft.com/office/drawing/2014/main" id="{99C22980-5C48-0059-DF42-3F0EBE1ED0D6}"/>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4BC4B0ED-A5FA-906B-2EAA-EDF5918CB0A9}"/>
              </a:ext>
            </a:extLst>
          </p:cNvPr>
          <p:cNvSpPr>
            <a:spLocks noGrp="1"/>
          </p:cNvSpPr>
          <p:nvPr>
            <p:ph type="sldNum" sz="quarter" idx="10"/>
          </p:nvPr>
        </p:nvSpPr>
        <p:spPr/>
        <p:txBody>
          <a:bodyPr/>
          <a:lstStyle/>
          <a:p>
            <a:fld id="{2729B152-6704-45AA-A873-D47C22110ACA}" type="slidenum">
              <a:rPr lang="en-US" smtClean="0"/>
              <a:pPr/>
              <a:t>‹#›</a:t>
            </a:fld>
            <a:endParaRPr lang="en-US"/>
          </a:p>
        </p:txBody>
      </p:sp>
    </p:spTree>
    <p:extLst>
      <p:ext uri="{BB962C8B-B14F-4D97-AF65-F5344CB8AC3E}">
        <p14:creationId xmlns:p14="http://schemas.microsoft.com/office/powerpoint/2010/main" val="2125879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isks&amp;Mitigations">
    <p:spTree>
      <p:nvGrpSpPr>
        <p:cNvPr id="1" name=""/>
        <p:cNvGrpSpPr/>
        <p:nvPr/>
      </p:nvGrpSpPr>
      <p:grpSpPr>
        <a:xfrm>
          <a:off x="0" y="0"/>
          <a:ext cx="0" cy="0"/>
          <a:chOff x="0" y="0"/>
          <a:chExt cx="0" cy="0"/>
        </a:xfrm>
      </p:grpSpPr>
      <p:sp>
        <p:nvSpPr>
          <p:cNvPr id="2" name="Flowchart: Data 1">
            <a:extLst>
              <a:ext uri="{FF2B5EF4-FFF2-40B4-BE49-F238E27FC236}">
                <a16:creationId xmlns:a16="http://schemas.microsoft.com/office/drawing/2014/main" id="{FE9E6A91-DCE3-653B-2473-1C6F4EC32D32}"/>
              </a:ext>
            </a:extLst>
          </p:cNvPr>
          <p:cNvSpPr/>
          <p:nvPr userDrawn="1"/>
        </p:nvSpPr>
        <p:spPr>
          <a:xfrm>
            <a:off x="7812200" y="6212791"/>
            <a:ext cx="2097001" cy="538385"/>
          </a:xfrm>
          <a:prstGeom prst="flowChartInputOutpu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400" b="1"/>
              <a:t>Risks &amp; Mitigations</a:t>
            </a:r>
          </a:p>
        </p:txBody>
      </p:sp>
      <p:sp>
        <p:nvSpPr>
          <p:cNvPr id="3" name="Title 2">
            <a:extLst>
              <a:ext uri="{FF2B5EF4-FFF2-40B4-BE49-F238E27FC236}">
                <a16:creationId xmlns:a16="http://schemas.microsoft.com/office/drawing/2014/main" id="{07FDC0D4-A2C3-011C-6092-18EDC53E0F1F}"/>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2689BC1C-F271-32A4-25E5-F3077CCF7A28}"/>
              </a:ext>
            </a:extLst>
          </p:cNvPr>
          <p:cNvSpPr>
            <a:spLocks noGrp="1"/>
          </p:cNvSpPr>
          <p:nvPr>
            <p:ph type="sldNum" sz="quarter" idx="10"/>
          </p:nvPr>
        </p:nvSpPr>
        <p:spPr/>
        <p:txBody>
          <a:bodyPr/>
          <a:lstStyle/>
          <a:p>
            <a:fld id="{2729B152-6704-45AA-A873-D47C22110ACA}" type="slidenum">
              <a:rPr lang="en-US" smtClean="0"/>
              <a:pPr/>
              <a:t>‹#›</a:t>
            </a:fld>
            <a:endParaRPr lang="en-US"/>
          </a:p>
        </p:txBody>
      </p:sp>
    </p:spTree>
    <p:extLst>
      <p:ext uri="{BB962C8B-B14F-4D97-AF65-F5344CB8AC3E}">
        <p14:creationId xmlns:p14="http://schemas.microsoft.com/office/powerpoint/2010/main" val="3817608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clusion">
    <p:spTree>
      <p:nvGrpSpPr>
        <p:cNvPr id="1" name=""/>
        <p:cNvGrpSpPr/>
        <p:nvPr/>
      </p:nvGrpSpPr>
      <p:grpSpPr>
        <a:xfrm>
          <a:off x="0" y="0"/>
          <a:ext cx="0" cy="0"/>
          <a:chOff x="0" y="0"/>
          <a:chExt cx="0" cy="0"/>
        </a:xfrm>
      </p:grpSpPr>
      <p:sp>
        <p:nvSpPr>
          <p:cNvPr id="2" name="Flowchart: Data 1">
            <a:extLst>
              <a:ext uri="{FF2B5EF4-FFF2-40B4-BE49-F238E27FC236}">
                <a16:creationId xmlns:a16="http://schemas.microsoft.com/office/drawing/2014/main" id="{C16A03DC-6CD3-D8F6-F227-EEFB8BCEEEBD}"/>
              </a:ext>
            </a:extLst>
          </p:cNvPr>
          <p:cNvSpPr/>
          <p:nvPr userDrawn="1"/>
        </p:nvSpPr>
        <p:spPr>
          <a:xfrm>
            <a:off x="9706814" y="6212790"/>
            <a:ext cx="2097001" cy="538385"/>
          </a:xfrm>
          <a:prstGeom prst="flowChartInputOutpu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400" b="1"/>
              <a:t>Conclusion</a:t>
            </a:r>
          </a:p>
        </p:txBody>
      </p:sp>
      <p:sp>
        <p:nvSpPr>
          <p:cNvPr id="3" name="Title 2">
            <a:extLst>
              <a:ext uri="{FF2B5EF4-FFF2-40B4-BE49-F238E27FC236}">
                <a16:creationId xmlns:a16="http://schemas.microsoft.com/office/drawing/2014/main" id="{23374366-C519-4BCD-1FBE-5EB5762DC993}"/>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A1B1E0D5-C227-AFE9-B224-73754CC1EDED}"/>
              </a:ext>
            </a:extLst>
          </p:cNvPr>
          <p:cNvSpPr>
            <a:spLocks noGrp="1"/>
          </p:cNvSpPr>
          <p:nvPr>
            <p:ph type="sldNum" sz="quarter" idx="10"/>
          </p:nvPr>
        </p:nvSpPr>
        <p:spPr/>
        <p:txBody>
          <a:bodyPr/>
          <a:lstStyle/>
          <a:p>
            <a:fld id="{2729B152-6704-45AA-A873-D47C22110ACA}" type="slidenum">
              <a:rPr lang="en-US" smtClean="0"/>
              <a:pPr/>
              <a:t>‹#›</a:t>
            </a:fld>
            <a:endParaRPr lang="en-US"/>
          </a:p>
        </p:txBody>
      </p:sp>
    </p:spTree>
    <p:extLst>
      <p:ext uri="{BB962C8B-B14F-4D97-AF65-F5344CB8AC3E}">
        <p14:creationId xmlns:p14="http://schemas.microsoft.com/office/powerpoint/2010/main" val="3143877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sp>
        <p:nvSpPr>
          <p:cNvPr id="2" name="Flowchart: Data 1">
            <a:extLst>
              <a:ext uri="{FF2B5EF4-FFF2-40B4-BE49-F238E27FC236}">
                <a16:creationId xmlns:a16="http://schemas.microsoft.com/office/drawing/2014/main" id="{C16A03DC-6CD3-D8F6-F227-EEFB8BCEEEBD}"/>
              </a:ext>
            </a:extLst>
          </p:cNvPr>
          <p:cNvSpPr/>
          <p:nvPr userDrawn="1"/>
        </p:nvSpPr>
        <p:spPr>
          <a:xfrm>
            <a:off x="9706814" y="6212790"/>
            <a:ext cx="2097001" cy="538385"/>
          </a:xfrm>
          <a:prstGeom prst="flowChartInputOutpu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400" b="1"/>
              <a:t>Conclusion</a:t>
            </a:r>
          </a:p>
        </p:txBody>
      </p:sp>
      <p:sp>
        <p:nvSpPr>
          <p:cNvPr id="3" name="Rectangle 2">
            <a:extLst>
              <a:ext uri="{FF2B5EF4-FFF2-40B4-BE49-F238E27FC236}">
                <a16:creationId xmlns:a16="http://schemas.microsoft.com/office/drawing/2014/main" id="{810D730A-574C-6C9B-3F0A-CF98EE0E70AD}"/>
              </a:ext>
            </a:extLst>
          </p:cNvPr>
          <p:cNvSpPr/>
          <p:nvPr userDrawn="1"/>
        </p:nvSpPr>
        <p:spPr>
          <a:xfrm>
            <a:off x="0" y="6127335"/>
            <a:ext cx="12192000" cy="730665"/>
          </a:xfrm>
          <a:prstGeom prst="rect">
            <a:avLst/>
          </a:prstGeom>
          <a:solidFill>
            <a:schemeClr val="bg2">
              <a:lumMod val="5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F6DEFBC-1C10-B284-147F-A1EE3CE5E73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A4A661DD-D0DD-C97A-8A00-175EEBA2B1E1}"/>
              </a:ext>
            </a:extLst>
          </p:cNvPr>
          <p:cNvSpPr>
            <a:spLocks noGrp="1"/>
          </p:cNvSpPr>
          <p:nvPr>
            <p:ph type="sldNum" sz="quarter" idx="10"/>
          </p:nvPr>
        </p:nvSpPr>
        <p:spPr/>
        <p:txBody>
          <a:bodyPr/>
          <a:lstStyle/>
          <a:p>
            <a:fld id="{2729B152-6704-45AA-A873-D47C22110ACA}" type="slidenum">
              <a:rPr lang="en-US" smtClean="0"/>
              <a:pPr/>
              <a:t>‹#›</a:t>
            </a:fld>
            <a:endParaRPr lang="en-US"/>
          </a:p>
        </p:txBody>
      </p:sp>
    </p:spTree>
    <p:extLst>
      <p:ext uri="{BB962C8B-B14F-4D97-AF65-F5344CB8AC3E}">
        <p14:creationId xmlns:p14="http://schemas.microsoft.com/office/powerpoint/2010/main" val="1078491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B4ECD-ED50-EC4F-A111-2385A50A54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A31DDA-E30D-D54B-BF41-C7F3C3F588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F3C419-34EA-AA4B-8643-2A80429C01D0}"/>
              </a:ext>
            </a:extLst>
          </p:cNvPr>
          <p:cNvSpPr>
            <a:spLocks noGrp="1"/>
          </p:cNvSpPr>
          <p:nvPr>
            <p:ph type="dt" sz="half" idx="10"/>
          </p:nvPr>
        </p:nvSpPr>
        <p:spPr/>
        <p:txBody>
          <a:bodyPr/>
          <a:lstStyle/>
          <a:p>
            <a:fld id="{B95AAEFF-8CE9-4E81-AF22-1485A99E2F88}" type="datetime1">
              <a:rPr lang="en-US" smtClean="0"/>
              <a:t>10/28/2023</a:t>
            </a:fld>
            <a:endParaRPr lang="en-US"/>
          </a:p>
        </p:txBody>
      </p:sp>
      <p:sp>
        <p:nvSpPr>
          <p:cNvPr id="5" name="Footer Placeholder 4">
            <a:extLst>
              <a:ext uri="{FF2B5EF4-FFF2-40B4-BE49-F238E27FC236}">
                <a16:creationId xmlns:a16="http://schemas.microsoft.com/office/drawing/2014/main" id="{82854197-B64D-3146-97E2-7DB3C3FB3027}"/>
              </a:ext>
            </a:extLst>
          </p:cNvPr>
          <p:cNvSpPr>
            <a:spLocks noGrp="1"/>
          </p:cNvSpPr>
          <p:nvPr>
            <p:ph type="ftr" sz="quarter" idx="11"/>
          </p:nvPr>
        </p:nvSpPr>
        <p:spPr/>
        <p:txBody>
          <a:bodyPr/>
          <a:lstStyle/>
          <a:p>
            <a:r>
              <a:rPr lang="en-US"/>
              <a:t>1 Exhibit  10</a:t>
            </a:r>
          </a:p>
        </p:txBody>
      </p:sp>
      <p:sp>
        <p:nvSpPr>
          <p:cNvPr id="6" name="Slide Number Placeholder 5">
            <a:extLst>
              <a:ext uri="{FF2B5EF4-FFF2-40B4-BE49-F238E27FC236}">
                <a16:creationId xmlns:a16="http://schemas.microsoft.com/office/drawing/2014/main" id="{72D8CAB9-5A17-5146-80D8-7FA53E6BAE20}"/>
              </a:ext>
            </a:extLst>
          </p:cNvPr>
          <p:cNvSpPr>
            <a:spLocks noGrp="1"/>
          </p:cNvSpPr>
          <p:nvPr>
            <p:ph type="sldNum" sz="quarter" idx="12"/>
          </p:nvPr>
        </p:nvSpPr>
        <p:spPr/>
        <p:txBody>
          <a:bodyPr/>
          <a:lstStyle/>
          <a:p>
            <a:fld id="{3AF5186E-3BE4-D14B-9F16-762A329C4E47}" type="slidenum">
              <a:rPr lang="en-US" smtClean="0"/>
              <a:t>‹#›</a:t>
            </a:fld>
            <a:endParaRPr lang="en-US"/>
          </a:p>
        </p:txBody>
      </p:sp>
    </p:spTree>
    <p:extLst>
      <p:ext uri="{BB962C8B-B14F-4D97-AF65-F5344CB8AC3E}">
        <p14:creationId xmlns:p14="http://schemas.microsoft.com/office/powerpoint/2010/main" val="3250181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FC5795-90CC-849B-40D6-CE3EC2F85590}"/>
              </a:ext>
            </a:extLst>
          </p:cNvPr>
          <p:cNvSpPr/>
          <p:nvPr userDrawn="1"/>
        </p:nvSpPr>
        <p:spPr>
          <a:xfrm>
            <a:off x="0" y="6127335"/>
            <a:ext cx="12192000" cy="730665"/>
          </a:xfrm>
          <a:prstGeom prst="rect">
            <a:avLst/>
          </a:prstGeom>
          <a:solidFill>
            <a:schemeClr val="bg2">
              <a:lumMod val="5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Flowchart: Data 7">
            <a:extLst>
              <a:ext uri="{FF2B5EF4-FFF2-40B4-BE49-F238E27FC236}">
                <a16:creationId xmlns:a16="http://schemas.microsoft.com/office/drawing/2014/main" id="{5019FF9B-18B1-31D2-4BB0-16F3503ECF8C}"/>
              </a:ext>
            </a:extLst>
          </p:cNvPr>
          <p:cNvSpPr/>
          <p:nvPr userDrawn="1"/>
        </p:nvSpPr>
        <p:spPr>
          <a:xfrm>
            <a:off x="233740" y="6212789"/>
            <a:ext cx="2097001" cy="538385"/>
          </a:xfrm>
          <a:prstGeom prst="flowChartInputOutpu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400" b="1"/>
              <a:t>Introduction</a:t>
            </a:r>
          </a:p>
        </p:txBody>
      </p:sp>
      <p:sp>
        <p:nvSpPr>
          <p:cNvPr id="9" name="Flowchart: Data 8">
            <a:extLst>
              <a:ext uri="{FF2B5EF4-FFF2-40B4-BE49-F238E27FC236}">
                <a16:creationId xmlns:a16="http://schemas.microsoft.com/office/drawing/2014/main" id="{83B9F0AF-34FE-FBE0-68CF-DE53965C5900}"/>
              </a:ext>
            </a:extLst>
          </p:cNvPr>
          <p:cNvSpPr/>
          <p:nvPr userDrawn="1"/>
        </p:nvSpPr>
        <p:spPr>
          <a:xfrm>
            <a:off x="2128355" y="6212791"/>
            <a:ext cx="2097001" cy="538385"/>
          </a:xfrm>
          <a:prstGeom prst="flowChartInputOutpu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400" b="1"/>
              <a:t>Recommendation</a:t>
            </a:r>
          </a:p>
        </p:txBody>
      </p:sp>
      <p:sp>
        <p:nvSpPr>
          <p:cNvPr id="10" name="Flowchart: Data 9">
            <a:extLst>
              <a:ext uri="{FF2B5EF4-FFF2-40B4-BE49-F238E27FC236}">
                <a16:creationId xmlns:a16="http://schemas.microsoft.com/office/drawing/2014/main" id="{E687CAAC-D9D6-B077-B9DF-FFEB802260E0}"/>
              </a:ext>
            </a:extLst>
          </p:cNvPr>
          <p:cNvSpPr/>
          <p:nvPr userDrawn="1"/>
        </p:nvSpPr>
        <p:spPr>
          <a:xfrm>
            <a:off x="4022970" y="6212791"/>
            <a:ext cx="2097001" cy="538385"/>
          </a:xfrm>
          <a:prstGeom prst="flowChartInputOutpu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400" b="1"/>
              <a:t>Implementation</a:t>
            </a:r>
          </a:p>
        </p:txBody>
      </p:sp>
      <p:sp>
        <p:nvSpPr>
          <p:cNvPr id="11" name="Flowchart: Data 10">
            <a:extLst>
              <a:ext uri="{FF2B5EF4-FFF2-40B4-BE49-F238E27FC236}">
                <a16:creationId xmlns:a16="http://schemas.microsoft.com/office/drawing/2014/main" id="{22B5CAAC-741A-C55C-E4F6-BF4F2347DD38}"/>
              </a:ext>
            </a:extLst>
          </p:cNvPr>
          <p:cNvSpPr/>
          <p:nvPr userDrawn="1"/>
        </p:nvSpPr>
        <p:spPr>
          <a:xfrm>
            <a:off x="5917585" y="6212791"/>
            <a:ext cx="2097001" cy="538385"/>
          </a:xfrm>
          <a:prstGeom prst="flowChartInputOutpu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400" b="1"/>
              <a:t>Financials</a:t>
            </a:r>
          </a:p>
        </p:txBody>
      </p:sp>
      <p:sp>
        <p:nvSpPr>
          <p:cNvPr id="12" name="Flowchart: Data 11">
            <a:extLst>
              <a:ext uri="{FF2B5EF4-FFF2-40B4-BE49-F238E27FC236}">
                <a16:creationId xmlns:a16="http://schemas.microsoft.com/office/drawing/2014/main" id="{CABFEECA-4555-6212-D3C2-32123FDF92AD}"/>
              </a:ext>
            </a:extLst>
          </p:cNvPr>
          <p:cNvSpPr/>
          <p:nvPr userDrawn="1"/>
        </p:nvSpPr>
        <p:spPr>
          <a:xfrm>
            <a:off x="7812200" y="6212791"/>
            <a:ext cx="2097001" cy="538385"/>
          </a:xfrm>
          <a:prstGeom prst="flowChartInputOutpu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400" b="1"/>
              <a:t>Risks &amp; Mitigations</a:t>
            </a:r>
          </a:p>
        </p:txBody>
      </p:sp>
      <p:sp>
        <p:nvSpPr>
          <p:cNvPr id="13" name="Flowchart: Data 12">
            <a:extLst>
              <a:ext uri="{FF2B5EF4-FFF2-40B4-BE49-F238E27FC236}">
                <a16:creationId xmlns:a16="http://schemas.microsoft.com/office/drawing/2014/main" id="{EE06EED0-3154-3095-A98F-92F2B7A7CFB2}"/>
              </a:ext>
            </a:extLst>
          </p:cNvPr>
          <p:cNvSpPr/>
          <p:nvPr userDrawn="1"/>
        </p:nvSpPr>
        <p:spPr>
          <a:xfrm>
            <a:off x="9706814" y="6212790"/>
            <a:ext cx="2097001" cy="538385"/>
          </a:xfrm>
          <a:prstGeom prst="flowChartInputOutpu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400" b="1"/>
              <a:t>Conclusion</a:t>
            </a:r>
          </a:p>
        </p:txBody>
      </p:sp>
      <p:sp>
        <p:nvSpPr>
          <p:cNvPr id="14" name="Title Placeholder 13">
            <a:extLst>
              <a:ext uri="{FF2B5EF4-FFF2-40B4-BE49-F238E27FC236}">
                <a16:creationId xmlns:a16="http://schemas.microsoft.com/office/drawing/2014/main" id="{70C19262-3607-865F-51B7-DF41810AA55F}"/>
              </a:ext>
            </a:extLst>
          </p:cNvPr>
          <p:cNvSpPr>
            <a:spLocks noGrp="1"/>
          </p:cNvSpPr>
          <p:nvPr>
            <p:ph type="title"/>
          </p:nvPr>
        </p:nvSpPr>
        <p:spPr>
          <a:xfrm>
            <a:off x="0" y="1"/>
            <a:ext cx="10515600" cy="517236"/>
          </a:xfrm>
          <a:prstGeom prst="rect">
            <a:avLst/>
          </a:prstGeom>
        </p:spPr>
        <p:txBody>
          <a:bodyPr vert="horz" lIns="91440" tIns="45720" rIns="91440" bIns="45720" rtlCol="0" anchor="b">
            <a:normAutofit/>
          </a:bodyPr>
          <a:lstStyle/>
          <a:p>
            <a:r>
              <a:rPr lang="en-US"/>
              <a:t>Click to edit Master title style</a:t>
            </a:r>
          </a:p>
        </p:txBody>
      </p:sp>
      <p:sp>
        <p:nvSpPr>
          <p:cNvPr id="15" name="Slide Number Placeholder 14">
            <a:extLst>
              <a:ext uri="{FF2B5EF4-FFF2-40B4-BE49-F238E27FC236}">
                <a16:creationId xmlns:a16="http://schemas.microsoft.com/office/drawing/2014/main" id="{4545F178-07D8-5D8A-755E-FD6BA7E6167A}"/>
              </a:ext>
            </a:extLst>
          </p:cNvPr>
          <p:cNvSpPr>
            <a:spLocks noGrp="1"/>
          </p:cNvSpPr>
          <p:nvPr>
            <p:ph type="sldNum" sz="quarter" idx="4"/>
          </p:nvPr>
        </p:nvSpPr>
        <p:spPr>
          <a:xfrm>
            <a:off x="9383715" y="6386051"/>
            <a:ext cx="2743200" cy="365125"/>
          </a:xfrm>
          <a:prstGeom prst="rect">
            <a:avLst/>
          </a:prstGeom>
          <a:ln>
            <a:noFill/>
          </a:ln>
        </p:spPr>
        <p:txBody>
          <a:bodyPr vert="horz" lIns="91440" tIns="45720" rIns="91440" bIns="45720" rtlCol="0" anchor="ctr"/>
          <a:lstStyle>
            <a:lvl1pPr algn="r">
              <a:defRPr sz="1400">
                <a:solidFill>
                  <a:schemeClr val="bg1"/>
                </a:solidFill>
              </a:defRPr>
            </a:lvl1pPr>
          </a:lstStyle>
          <a:p>
            <a:fld id="{2729B152-6704-45AA-A873-D47C22110ACA}" type="slidenum">
              <a:rPr lang="en-US" smtClean="0"/>
              <a:pPr/>
              <a:t>‹#›</a:t>
            </a:fld>
            <a:endParaRPr lang="en-US"/>
          </a:p>
        </p:txBody>
      </p:sp>
    </p:spTree>
    <p:extLst>
      <p:ext uri="{BB962C8B-B14F-4D97-AF65-F5344CB8AC3E}">
        <p14:creationId xmlns:p14="http://schemas.microsoft.com/office/powerpoint/2010/main" val="2390565539"/>
      </p:ext>
    </p:extLst>
  </p:cSld>
  <p:clrMap bg1="lt1" tx1="dk1" bg2="lt2" tx2="dk2" accent1="accent1" accent2="accent2" accent3="accent3" accent4="accent4" accent5="accent5" accent6="accent6" hlink="hlink" folHlink="folHlink"/>
  <p:sldLayoutIdLst>
    <p:sldLayoutId id="2147483656" r:id="rId1"/>
    <p:sldLayoutId id="2147483649" r:id="rId2"/>
    <p:sldLayoutId id="2147483650" r:id="rId3"/>
    <p:sldLayoutId id="2147483655" r:id="rId4"/>
    <p:sldLayoutId id="2147483652" r:id="rId5"/>
    <p:sldLayoutId id="2147483653" r:id="rId6"/>
    <p:sldLayoutId id="2147483654" r:id="rId7"/>
    <p:sldLayoutId id="2147483657" r:id="rId8"/>
    <p:sldLayoutId id="2147483660" r:id="rId9"/>
  </p:sldLayoutIdLst>
  <p:hf hdr="0" ftr="0" dt="0"/>
  <p:txStyles>
    <p:titleStyle>
      <a:lvl1pPr algn="l" defTabSz="914400" rtl="0" eaLnBrk="1" latinLnBrk="0" hangingPunct="1">
        <a:lnSpc>
          <a:spcPct val="90000"/>
        </a:lnSpc>
        <a:spcBef>
          <a:spcPct val="0"/>
        </a:spcBef>
        <a:buNone/>
        <a:defRPr sz="29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368455"/>
      </p:ext>
    </p:extLst>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0.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14.xml"/><Relationship Id="rId7" Type="http://schemas.openxmlformats.org/officeDocument/2006/relationships/slide" Target="slide18.xml"/><Relationship Id="rId2" Type="http://schemas.openxmlformats.org/officeDocument/2006/relationships/slide" Target="slide13.xml"/><Relationship Id="rId1" Type="http://schemas.openxmlformats.org/officeDocument/2006/relationships/slideLayout" Target="../slideLayouts/slideLayout8.xml"/><Relationship Id="rId6" Type="http://schemas.openxmlformats.org/officeDocument/2006/relationships/slide" Target="slide17.xml"/><Relationship Id="rId5" Type="http://schemas.openxmlformats.org/officeDocument/2006/relationships/slide" Target="slide16.xml"/><Relationship Id="rId10" Type="http://schemas.openxmlformats.org/officeDocument/2006/relationships/image" Target="../media/image6.png"/><Relationship Id="rId4" Type="http://schemas.openxmlformats.org/officeDocument/2006/relationships/slide" Target="slide15.xml"/><Relationship Id="rId9" Type="http://schemas.openxmlformats.org/officeDocument/2006/relationships/slide" Target="slide2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2.png"/><Relationship Id="rId7"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olkswagen Wallpapers - Wallpaper Cave">
            <a:extLst>
              <a:ext uri="{FF2B5EF4-FFF2-40B4-BE49-F238E27FC236}">
                <a16:creationId xmlns:a16="http://schemas.microsoft.com/office/drawing/2014/main" id="{B15AFB97-DBB4-F6BF-D951-C68404571F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203"/>
          <a:stretch/>
        </p:blipFill>
        <p:spPr bwMode="auto">
          <a:xfrm>
            <a:off x="-4251"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1E78157-77BA-99C0-DAFD-EFB03D48C090}"/>
              </a:ext>
            </a:extLst>
          </p:cNvPr>
          <p:cNvSpPr/>
          <p:nvPr/>
        </p:nvSpPr>
        <p:spPr>
          <a:xfrm>
            <a:off x="8138" y="16386"/>
            <a:ext cx="12202377" cy="6858000"/>
          </a:xfrm>
          <a:prstGeom prst="rect">
            <a:avLst/>
          </a:prstGeom>
          <a:solidFill>
            <a:srgbClr val="000000">
              <a:alpha val="6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a:p>
        </p:txBody>
      </p:sp>
      <p:sp>
        <p:nvSpPr>
          <p:cNvPr id="19" name="Title 1">
            <a:extLst>
              <a:ext uri="{FF2B5EF4-FFF2-40B4-BE49-F238E27FC236}">
                <a16:creationId xmlns:a16="http://schemas.microsoft.com/office/drawing/2014/main" id="{906E73B7-648A-F470-AEEE-877DBE03ACA2}"/>
              </a:ext>
            </a:extLst>
          </p:cNvPr>
          <p:cNvSpPr txBox="1">
            <a:spLocks/>
          </p:cNvSpPr>
          <p:nvPr/>
        </p:nvSpPr>
        <p:spPr>
          <a:xfrm>
            <a:off x="300812" y="3218247"/>
            <a:ext cx="10552117" cy="73145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FF0000"/>
                </a:solidFill>
                <a:latin typeface="Open Sans" panose="020B0606030504020204" pitchFamily="34" charset="0"/>
                <a:ea typeface="Open Sans" panose="020B0606030504020204" pitchFamily="34" charset="0"/>
                <a:cs typeface="Open Sans" panose="020B0606030504020204" pitchFamily="34" charset="0"/>
              </a:rPr>
              <a:t>VOLKSWAGEN</a:t>
            </a:r>
            <a:endParaRPr lang="en-US"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4" name="Group 13">
            <a:extLst>
              <a:ext uri="{FF2B5EF4-FFF2-40B4-BE49-F238E27FC236}">
                <a16:creationId xmlns:a16="http://schemas.microsoft.com/office/drawing/2014/main" id="{367ECC3F-38F2-03F3-4D05-C89CC76784A1}"/>
              </a:ext>
            </a:extLst>
          </p:cNvPr>
          <p:cNvGrpSpPr/>
          <p:nvPr/>
        </p:nvGrpSpPr>
        <p:grpSpPr>
          <a:xfrm>
            <a:off x="4743688" y="5434391"/>
            <a:ext cx="7433182" cy="1533951"/>
            <a:chOff x="4743688" y="5369077"/>
            <a:chExt cx="7433182" cy="1533951"/>
          </a:xfrm>
        </p:grpSpPr>
        <p:pic>
          <p:nvPicPr>
            <p:cNvPr id="2" name="Picture 1" descr="A person in a suit and tie&#10;&#10;Description automatically generated">
              <a:extLst>
                <a:ext uri="{FF2B5EF4-FFF2-40B4-BE49-F238E27FC236}">
                  <a16:creationId xmlns:a16="http://schemas.microsoft.com/office/drawing/2014/main" id="{B6DA2C56-C325-EE8F-8FFB-FBC7D46C322C}"/>
                </a:ext>
              </a:extLst>
            </p:cNvPr>
            <p:cNvPicPr>
              <a:picLocks noChangeAspect="1"/>
            </p:cNvPicPr>
            <p:nvPr/>
          </p:nvPicPr>
          <p:blipFill>
            <a:blip r:embed="rId3"/>
            <a:stretch>
              <a:fillRect/>
            </a:stretch>
          </p:blipFill>
          <p:spPr>
            <a:xfrm>
              <a:off x="6977588" y="5369078"/>
              <a:ext cx="914400" cy="914398"/>
            </a:xfrm>
            <a:prstGeom prst="flowChartConnector">
              <a:avLst/>
            </a:prstGeom>
          </p:spPr>
        </p:pic>
        <p:pic>
          <p:nvPicPr>
            <p:cNvPr id="3" name="Picture 2">
              <a:extLst>
                <a:ext uri="{FF2B5EF4-FFF2-40B4-BE49-F238E27FC236}">
                  <a16:creationId xmlns:a16="http://schemas.microsoft.com/office/drawing/2014/main" id="{0E12DA77-0D01-BBEF-B51F-78464DC25C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9672" y="5369078"/>
              <a:ext cx="914399" cy="9143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erson with long hair wearing a suit&#10;&#10;Description automatically generated">
              <a:extLst>
                <a:ext uri="{FF2B5EF4-FFF2-40B4-BE49-F238E27FC236}">
                  <a16:creationId xmlns:a16="http://schemas.microsoft.com/office/drawing/2014/main" id="{07F50BDC-3EE7-6B9F-8999-E6C0AB6E1D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5505" y="5369077"/>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erson in a suit and tie&#10;&#10;Description automatically generated">
              <a:extLst>
                <a:ext uri="{FF2B5EF4-FFF2-40B4-BE49-F238E27FC236}">
                  <a16:creationId xmlns:a16="http://schemas.microsoft.com/office/drawing/2014/main" id="{70FF8614-CFED-CD85-1E77-A8AF1CC78C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93423" y="5369077"/>
              <a:ext cx="914400" cy="914400"/>
            </a:xfrm>
            <a:prstGeom prst="ellipse">
              <a:avLst/>
            </a:prstGeom>
          </p:spPr>
        </p:pic>
        <p:sp>
          <p:nvSpPr>
            <p:cNvPr id="7" name="Title 1">
              <a:extLst>
                <a:ext uri="{FF2B5EF4-FFF2-40B4-BE49-F238E27FC236}">
                  <a16:creationId xmlns:a16="http://schemas.microsoft.com/office/drawing/2014/main" id="{8AAE0598-79CE-509C-85FC-5F99FB4C74FF}"/>
                </a:ext>
              </a:extLst>
            </p:cNvPr>
            <p:cNvSpPr txBox="1">
              <a:spLocks/>
            </p:cNvSpPr>
            <p:nvPr/>
          </p:nvSpPr>
          <p:spPr>
            <a:xfrm>
              <a:off x="4743688" y="6373538"/>
              <a:ext cx="1666367" cy="5172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a:solidFill>
                    <a:schemeClr val="bg1"/>
                  </a:solidFill>
                </a:rPr>
                <a:t>Ray Chang</a:t>
              </a:r>
            </a:p>
          </p:txBody>
        </p:sp>
        <p:sp>
          <p:nvSpPr>
            <p:cNvPr id="8" name="Title 1">
              <a:extLst>
                <a:ext uri="{FF2B5EF4-FFF2-40B4-BE49-F238E27FC236}">
                  <a16:creationId xmlns:a16="http://schemas.microsoft.com/office/drawing/2014/main" id="{5C9EAEC4-B4E4-0E54-F468-A47834D43866}"/>
                </a:ext>
              </a:extLst>
            </p:cNvPr>
            <p:cNvSpPr txBox="1">
              <a:spLocks/>
            </p:cNvSpPr>
            <p:nvPr/>
          </p:nvSpPr>
          <p:spPr>
            <a:xfrm>
              <a:off x="6502334" y="6373538"/>
              <a:ext cx="1771117" cy="5172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a:solidFill>
                    <a:schemeClr val="bg1"/>
                  </a:solidFill>
                </a:rPr>
                <a:t>Will Dannacher</a:t>
              </a:r>
            </a:p>
          </p:txBody>
        </p:sp>
        <p:sp>
          <p:nvSpPr>
            <p:cNvPr id="9" name="Title 1">
              <a:extLst>
                <a:ext uri="{FF2B5EF4-FFF2-40B4-BE49-F238E27FC236}">
                  <a16:creationId xmlns:a16="http://schemas.microsoft.com/office/drawing/2014/main" id="{CE0307E4-524E-F9BB-9967-B99C5216F0AD}"/>
                </a:ext>
              </a:extLst>
            </p:cNvPr>
            <p:cNvSpPr txBox="1">
              <a:spLocks/>
            </p:cNvSpPr>
            <p:nvPr/>
          </p:nvSpPr>
          <p:spPr>
            <a:xfrm>
              <a:off x="8174061" y="6385792"/>
              <a:ext cx="2056158" cy="5172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a:solidFill>
                    <a:schemeClr val="bg1"/>
                  </a:solidFill>
                </a:rPr>
                <a:t>Akshitha Shankar</a:t>
              </a:r>
            </a:p>
          </p:txBody>
        </p:sp>
        <p:sp>
          <p:nvSpPr>
            <p:cNvPr id="10" name="Title 1">
              <a:extLst>
                <a:ext uri="{FF2B5EF4-FFF2-40B4-BE49-F238E27FC236}">
                  <a16:creationId xmlns:a16="http://schemas.microsoft.com/office/drawing/2014/main" id="{99F27DA4-84E9-5D83-5F7E-EF0B0A27C71F}"/>
                </a:ext>
              </a:extLst>
            </p:cNvPr>
            <p:cNvSpPr txBox="1">
              <a:spLocks/>
            </p:cNvSpPr>
            <p:nvPr/>
          </p:nvSpPr>
          <p:spPr>
            <a:xfrm>
              <a:off x="10032097" y="6373538"/>
              <a:ext cx="2144773" cy="5172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a:solidFill>
                    <a:schemeClr val="bg1"/>
                  </a:solidFill>
                </a:rPr>
                <a:t>Vahin Vuppalanchi</a:t>
              </a:r>
            </a:p>
          </p:txBody>
        </p:sp>
      </p:grpSp>
      <p:sp>
        <p:nvSpPr>
          <p:cNvPr id="15" name="TextBox 14">
            <a:extLst>
              <a:ext uri="{FF2B5EF4-FFF2-40B4-BE49-F238E27FC236}">
                <a16:creationId xmlns:a16="http://schemas.microsoft.com/office/drawing/2014/main" id="{DD76D53F-12AD-60E0-C9E7-143BCFADAB17}"/>
              </a:ext>
            </a:extLst>
          </p:cNvPr>
          <p:cNvSpPr txBox="1"/>
          <p:nvPr/>
        </p:nvSpPr>
        <p:spPr>
          <a:xfrm>
            <a:off x="287288" y="3827737"/>
            <a:ext cx="10134600" cy="584775"/>
          </a:xfrm>
          <a:prstGeom prst="rect">
            <a:avLst/>
          </a:prstGeom>
          <a:noFill/>
        </p:spPr>
        <p:txBody>
          <a:bodyPr wrap="square" rtlCol="0">
            <a:spAutoFit/>
          </a:bodyPr>
          <a:lstStyle/>
          <a:p>
            <a:r>
              <a:rPr lang="en-US" sz="3200" b="1">
                <a:solidFill>
                  <a:schemeClr val="bg1"/>
                </a:solidFill>
                <a:latin typeface="Open Sans" panose="020B0606030504020204" pitchFamily="34" charset="0"/>
                <a:ea typeface="Open Sans" panose="020B0606030504020204" pitchFamily="34" charset="0"/>
                <a:cs typeface="Open Sans" panose="020B0606030504020204" pitchFamily="34" charset="0"/>
              </a:rPr>
              <a:t>An Enterprise Priority Process &amp; IT Analysis</a:t>
            </a:r>
          </a:p>
        </p:txBody>
      </p:sp>
    </p:spTree>
    <p:extLst>
      <p:ext uri="{BB962C8B-B14F-4D97-AF65-F5344CB8AC3E}">
        <p14:creationId xmlns:p14="http://schemas.microsoft.com/office/powerpoint/2010/main" val="3003689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79222-6BC6-3128-1357-38261C8CF27C}"/>
              </a:ext>
            </a:extLst>
          </p:cNvPr>
          <p:cNvSpPr>
            <a:spLocks noGrp="1"/>
          </p:cNvSpPr>
          <p:nvPr>
            <p:ph type="title"/>
          </p:nvPr>
        </p:nvSpPr>
        <p:spPr/>
        <p:txBody>
          <a:bodyPr>
            <a:normAutofit/>
          </a:bodyPr>
          <a:lstStyle/>
          <a:p>
            <a:r>
              <a:rPr lang="en-US" sz="2400">
                <a:latin typeface="Open Sans"/>
                <a:ea typeface="Open Sans"/>
                <a:cs typeface="Open Sans"/>
              </a:rPr>
              <a:t>Investments this large always come with risk</a:t>
            </a:r>
          </a:p>
        </p:txBody>
      </p:sp>
      <p:sp>
        <p:nvSpPr>
          <p:cNvPr id="3" name="Slide Number Placeholder 2">
            <a:extLst>
              <a:ext uri="{FF2B5EF4-FFF2-40B4-BE49-F238E27FC236}">
                <a16:creationId xmlns:a16="http://schemas.microsoft.com/office/drawing/2014/main" id="{4A1BAE20-10CA-F08D-880C-B9BF68A878C0}"/>
              </a:ext>
            </a:extLst>
          </p:cNvPr>
          <p:cNvSpPr>
            <a:spLocks noGrp="1"/>
          </p:cNvSpPr>
          <p:nvPr>
            <p:ph type="sldNum" sz="quarter" idx="10"/>
          </p:nvPr>
        </p:nvSpPr>
        <p:spPr/>
        <p:txBody>
          <a:bodyPr/>
          <a:lstStyle/>
          <a:p>
            <a:fld id="{2729B152-6704-45AA-A873-D47C22110ACA}" type="slidenum">
              <a:rPr lang="en-US" smtClean="0"/>
              <a:pPr/>
              <a:t>10</a:t>
            </a:fld>
            <a:endParaRPr lang="en-US"/>
          </a:p>
        </p:txBody>
      </p:sp>
      <p:pic>
        <p:nvPicPr>
          <p:cNvPr id="4" name="Picture 2" descr="Volkswagen Logo and symbol, meaning, history, PNG, brand">
            <a:extLst>
              <a:ext uri="{FF2B5EF4-FFF2-40B4-BE49-F238E27FC236}">
                <a16:creationId xmlns:a16="http://schemas.microsoft.com/office/drawing/2014/main" id="{F6414058-B942-7566-8025-82EF87AE3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2930" y="0"/>
            <a:ext cx="1589070" cy="8938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C3E7EFE5-4296-B0D5-AF4E-917221A59B79}"/>
              </a:ext>
            </a:extLst>
          </p:cNvPr>
          <p:cNvCxnSpPr>
            <a:cxnSpLocks/>
          </p:cNvCxnSpPr>
          <p:nvPr/>
        </p:nvCxnSpPr>
        <p:spPr>
          <a:xfrm>
            <a:off x="439845" y="1259225"/>
            <a:ext cx="10694999" cy="4556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9B47DAD7-0669-7F25-2F34-FFA32DD3290A}"/>
              </a:ext>
            </a:extLst>
          </p:cNvPr>
          <p:cNvCxnSpPr>
            <a:cxnSpLocks/>
          </p:cNvCxnSpPr>
          <p:nvPr/>
        </p:nvCxnSpPr>
        <p:spPr>
          <a:xfrm flipV="1">
            <a:off x="439845" y="2683686"/>
            <a:ext cx="10695000" cy="247"/>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08D7899-AB3F-96A6-D118-6FBECBA04D51}"/>
              </a:ext>
            </a:extLst>
          </p:cNvPr>
          <p:cNvCxnSpPr>
            <a:cxnSpLocks/>
          </p:cNvCxnSpPr>
          <p:nvPr/>
        </p:nvCxnSpPr>
        <p:spPr>
          <a:xfrm>
            <a:off x="439845" y="5553858"/>
            <a:ext cx="10381366"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8A0941B-8BF4-A4BB-6B61-2F5643656AD7}"/>
              </a:ext>
            </a:extLst>
          </p:cNvPr>
          <p:cNvCxnSpPr>
            <a:cxnSpLocks/>
          </p:cNvCxnSpPr>
          <p:nvPr/>
        </p:nvCxnSpPr>
        <p:spPr>
          <a:xfrm>
            <a:off x="439845" y="4107892"/>
            <a:ext cx="10695000" cy="56341"/>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FBCB630C-C705-E382-4BB4-6D355047B336}"/>
              </a:ext>
            </a:extLst>
          </p:cNvPr>
          <p:cNvCxnSpPr>
            <a:cxnSpLocks/>
          </p:cNvCxnSpPr>
          <p:nvPr/>
        </p:nvCxnSpPr>
        <p:spPr>
          <a:xfrm>
            <a:off x="3665220" y="742735"/>
            <a:ext cx="0" cy="5176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B5A069E-4254-11B2-E770-776AFFDD8470}"/>
              </a:ext>
            </a:extLst>
          </p:cNvPr>
          <p:cNvCxnSpPr>
            <a:cxnSpLocks/>
          </p:cNvCxnSpPr>
          <p:nvPr/>
        </p:nvCxnSpPr>
        <p:spPr>
          <a:xfrm>
            <a:off x="5731577" y="742735"/>
            <a:ext cx="0" cy="5102555"/>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57E5D761-C307-4063-1365-EA3B6BD409CB}"/>
              </a:ext>
            </a:extLst>
          </p:cNvPr>
          <p:cNvSpPr txBox="1"/>
          <p:nvPr/>
        </p:nvSpPr>
        <p:spPr>
          <a:xfrm>
            <a:off x="1898352" y="935453"/>
            <a:ext cx="901700" cy="369332"/>
          </a:xfrm>
          <a:prstGeom prst="rect">
            <a:avLst/>
          </a:prstGeom>
          <a:noFill/>
        </p:spPr>
        <p:txBody>
          <a:bodyPr wrap="square" rtlCol="0">
            <a:spAutoFit/>
          </a:bodyPr>
          <a:lstStyle/>
          <a:p>
            <a:pPr algn="ctr"/>
            <a:r>
              <a:rPr lang="en-US" b="1"/>
              <a:t>Risk</a:t>
            </a:r>
          </a:p>
        </p:txBody>
      </p:sp>
      <p:sp>
        <p:nvSpPr>
          <p:cNvPr id="16" name="TextBox 15">
            <a:extLst>
              <a:ext uri="{FF2B5EF4-FFF2-40B4-BE49-F238E27FC236}">
                <a16:creationId xmlns:a16="http://schemas.microsoft.com/office/drawing/2014/main" id="{1F5FBB5D-ACF7-ACA9-6CFC-3CC40776F29A}"/>
              </a:ext>
            </a:extLst>
          </p:cNvPr>
          <p:cNvSpPr txBox="1"/>
          <p:nvPr/>
        </p:nvSpPr>
        <p:spPr>
          <a:xfrm>
            <a:off x="4160037" y="935453"/>
            <a:ext cx="1097763" cy="369332"/>
          </a:xfrm>
          <a:prstGeom prst="rect">
            <a:avLst/>
          </a:prstGeom>
          <a:noFill/>
        </p:spPr>
        <p:txBody>
          <a:bodyPr wrap="square" rtlCol="0">
            <a:spAutoFit/>
          </a:bodyPr>
          <a:lstStyle/>
          <a:p>
            <a:pPr algn="ctr"/>
            <a:r>
              <a:rPr lang="en-US" b="1"/>
              <a:t>Severity</a:t>
            </a:r>
          </a:p>
        </p:txBody>
      </p:sp>
      <p:sp>
        <p:nvSpPr>
          <p:cNvPr id="17" name="TextBox 16">
            <a:extLst>
              <a:ext uri="{FF2B5EF4-FFF2-40B4-BE49-F238E27FC236}">
                <a16:creationId xmlns:a16="http://schemas.microsoft.com/office/drawing/2014/main" id="{8647E3FC-4FFF-283D-1F1A-13E5A9217B9B}"/>
              </a:ext>
            </a:extLst>
          </p:cNvPr>
          <p:cNvSpPr txBox="1"/>
          <p:nvPr/>
        </p:nvSpPr>
        <p:spPr>
          <a:xfrm>
            <a:off x="6246529" y="941284"/>
            <a:ext cx="4516846" cy="383011"/>
          </a:xfrm>
          <a:prstGeom prst="rect">
            <a:avLst/>
          </a:prstGeom>
          <a:noFill/>
        </p:spPr>
        <p:txBody>
          <a:bodyPr wrap="square" rtlCol="0">
            <a:spAutoFit/>
          </a:bodyPr>
          <a:lstStyle/>
          <a:p>
            <a:pPr algn="ctr"/>
            <a:r>
              <a:rPr lang="en-US" b="1"/>
              <a:t>Mitigation</a:t>
            </a:r>
          </a:p>
        </p:txBody>
      </p:sp>
      <p:graphicFrame>
        <p:nvGraphicFramePr>
          <p:cNvPr id="18" name="Table 18">
            <a:extLst>
              <a:ext uri="{FF2B5EF4-FFF2-40B4-BE49-F238E27FC236}">
                <a16:creationId xmlns:a16="http://schemas.microsoft.com/office/drawing/2014/main" id="{F2FE5F28-A96B-104D-03ED-FF99505A2FC7}"/>
              </a:ext>
            </a:extLst>
          </p:cNvPr>
          <p:cNvGraphicFramePr>
            <a:graphicFrameLocks noGrp="1"/>
          </p:cNvGraphicFramePr>
          <p:nvPr>
            <p:extLst>
              <p:ext uri="{D42A27DB-BD31-4B8C-83A1-F6EECF244321}">
                <p14:modId xmlns:p14="http://schemas.microsoft.com/office/powerpoint/2010/main" val="3277394063"/>
              </p:ext>
            </p:extLst>
          </p:nvPr>
        </p:nvGraphicFramePr>
        <p:xfrm>
          <a:off x="4174974" y="1373259"/>
          <a:ext cx="1097280" cy="1097280"/>
        </p:xfrm>
        <a:graphic>
          <a:graphicData uri="http://schemas.openxmlformats.org/drawingml/2006/table">
            <a:tbl>
              <a:tblPr>
                <a:tableStyleId>{073A0DAA-6AF3-43AB-8588-CEC1D06C72B9}</a:tableStyleId>
              </a:tblPr>
              <a:tblGrid>
                <a:gridCol w="365760">
                  <a:extLst>
                    <a:ext uri="{9D8B030D-6E8A-4147-A177-3AD203B41FA5}">
                      <a16:colId xmlns:a16="http://schemas.microsoft.com/office/drawing/2014/main" val="2628745818"/>
                    </a:ext>
                  </a:extLst>
                </a:gridCol>
                <a:gridCol w="365760">
                  <a:extLst>
                    <a:ext uri="{9D8B030D-6E8A-4147-A177-3AD203B41FA5}">
                      <a16:colId xmlns:a16="http://schemas.microsoft.com/office/drawing/2014/main" val="1024192027"/>
                    </a:ext>
                  </a:extLst>
                </a:gridCol>
                <a:gridCol w="365760">
                  <a:extLst>
                    <a:ext uri="{9D8B030D-6E8A-4147-A177-3AD203B41FA5}">
                      <a16:colId xmlns:a16="http://schemas.microsoft.com/office/drawing/2014/main" val="796333205"/>
                    </a:ext>
                  </a:extLst>
                </a:gridCol>
              </a:tblGrid>
              <a:tr h="365760">
                <a:tc>
                  <a:txBody>
                    <a:bodyPr/>
                    <a:lstStyle/>
                    <a:p>
                      <a:endParaRPr lang="en-US" sz="1400"/>
                    </a:p>
                  </a:txBody>
                  <a:tcPr marL="73152" marR="73152" marT="36576" marB="36576"/>
                </a:tc>
                <a:tc>
                  <a:txBody>
                    <a:bodyPr/>
                    <a:lstStyle/>
                    <a:p>
                      <a:endParaRPr lang="en-US" sz="1400"/>
                    </a:p>
                  </a:txBody>
                  <a:tcPr marL="73152" marR="73152" marT="36576" marB="36576"/>
                </a:tc>
                <a:tc>
                  <a:txBody>
                    <a:bodyPr/>
                    <a:lstStyle/>
                    <a:p>
                      <a:endParaRPr lang="en-US" sz="1400"/>
                    </a:p>
                  </a:txBody>
                  <a:tcPr marL="73152" marR="73152" marT="36576" marB="36576"/>
                </a:tc>
                <a:extLst>
                  <a:ext uri="{0D108BD9-81ED-4DB2-BD59-A6C34878D82A}">
                    <a16:rowId xmlns:a16="http://schemas.microsoft.com/office/drawing/2014/main" val="4208110724"/>
                  </a:ext>
                </a:extLst>
              </a:tr>
              <a:tr h="365760">
                <a:tc>
                  <a:txBody>
                    <a:bodyPr/>
                    <a:lstStyle/>
                    <a:p>
                      <a:endParaRPr lang="en-US" sz="1400"/>
                    </a:p>
                  </a:txBody>
                  <a:tcPr marL="73152" marR="73152" marT="36576" marB="36576"/>
                </a:tc>
                <a:tc>
                  <a:txBody>
                    <a:bodyPr/>
                    <a:lstStyle/>
                    <a:p>
                      <a:endParaRPr lang="en-US" sz="1400"/>
                    </a:p>
                  </a:txBody>
                  <a:tcPr marL="73152" marR="73152" marT="36576" marB="36576"/>
                </a:tc>
                <a:tc>
                  <a:txBody>
                    <a:bodyPr/>
                    <a:lstStyle/>
                    <a:p>
                      <a:endParaRPr lang="en-US" sz="1400"/>
                    </a:p>
                  </a:txBody>
                  <a:tcPr marL="73152" marR="73152" marT="36576" marB="36576"/>
                </a:tc>
                <a:extLst>
                  <a:ext uri="{0D108BD9-81ED-4DB2-BD59-A6C34878D82A}">
                    <a16:rowId xmlns:a16="http://schemas.microsoft.com/office/drawing/2014/main" val="579397648"/>
                  </a:ext>
                </a:extLst>
              </a:tr>
              <a:tr h="365760">
                <a:tc>
                  <a:txBody>
                    <a:bodyPr/>
                    <a:lstStyle/>
                    <a:p>
                      <a:endParaRPr lang="en-US" sz="1400"/>
                    </a:p>
                  </a:txBody>
                  <a:tcPr marL="73152" marR="73152" marT="36576" marB="36576"/>
                </a:tc>
                <a:tc>
                  <a:txBody>
                    <a:bodyPr/>
                    <a:lstStyle/>
                    <a:p>
                      <a:endParaRPr lang="en-US" sz="1400"/>
                    </a:p>
                  </a:txBody>
                  <a:tcPr marL="73152" marR="73152" marT="36576" marB="36576"/>
                </a:tc>
                <a:tc>
                  <a:txBody>
                    <a:bodyPr/>
                    <a:lstStyle/>
                    <a:p>
                      <a:endParaRPr lang="en-US" sz="1400"/>
                    </a:p>
                  </a:txBody>
                  <a:tcPr marL="73152" marR="73152" marT="36576" marB="36576"/>
                </a:tc>
                <a:extLst>
                  <a:ext uri="{0D108BD9-81ED-4DB2-BD59-A6C34878D82A}">
                    <a16:rowId xmlns:a16="http://schemas.microsoft.com/office/drawing/2014/main" val="2181247642"/>
                  </a:ext>
                </a:extLst>
              </a:tr>
            </a:tbl>
          </a:graphicData>
        </a:graphic>
      </p:graphicFrame>
      <p:sp>
        <p:nvSpPr>
          <p:cNvPr id="21" name="Rectangle 20">
            <a:extLst>
              <a:ext uri="{FF2B5EF4-FFF2-40B4-BE49-F238E27FC236}">
                <a16:creationId xmlns:a16="http://schemas.microsoft.com/office/drawing/2014/main" id="{8693DB56-00CD-58DA-E818-993F990F9784}"/>
              </a:ext>
            </a:extLst>
          </p:cNvPr>
          <p:cNvSpPr/>
          <p:nvPr/>
        </p:nvSpPr>
        <p:spPr>
          <a:xfrm>
            <a:off x="4174974" y="2110291"/>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FCEF121-DE87-DBA2-FABE-DDA0123005D2}"/>
              </a:ext>
            </a:extLst>
          </p:cNvPr>
          <p:cNvSpPr/>
          <p:nvPr/>
        </p:nvSpPr>
        <p:spPr>
          <a:xfrm>
            <a:off x="4544151" y="2110291"/>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DF5652C-B4C4-5381-B905-5BCC59E85CC8}"/>
              </a:ext>
            </a:extLst>
          </p:cNvPr>
          <p:cNvSpPr/>
          <p:nvPr/>
        </p:nvSpPr>
        <p:spPr>
          <a:xfrm>
            <a:off x="4174974" y="1743417"/>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69A9D47-06E9-AF29-A97E-728A7E682474}"/>
              </a:ext>
            </a:extLst>
          </p:cNvPr>
          <p:cNvSpPr/>
          <p:nvPr/>
        </p:nvSpPr>
        <p:spPr>
          <a:xfrm>
            <a:off x="4544151" y="1743417"/>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6F60CE8-39D4-694E-0454-E37E1EAFEA87}"/>
              </a:ext>
            </a:extLst>
          </p:cNvPr>
          <p:cNvSpPr/>
          <p:nvPr/>
        </p:nvSpPr>
        <p:spPr>
          <a:xfrm>
            <a:off x="4913328" y="1743417"/>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6F5C41D-57FE-2CBD-0782-A864FB9E9BA8}"/>
              </a:ext>
            </a:extLst>
          </p:cNvPr>
          <p:cNvSpPr/>
          <p:nvPr/>
        </p:nvSpPr>
        <p:spPr>
          <a:xfrm>
            <a:off x="4544151" y="1377234"/>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33">
            <a:extLst>
              <a:ext uri="{FF2B5EF4-FFF2-40B4-BE49-F238E27FC236}">
                <a16:creationId xmlns:a16="http://schemas.microsoft.com/office/drawing/2014/main" id="{C5F626DD-65F2-E652-43B7-B6BAB474C9B2}"/>
              </a:ext>
            </a:extLst>
          </p:cNvPr>
          <p:cNvSpPr/>
          <p:nvPr/>
        </p:nvSpPr>
        <p:spPr>
          <a:xfrm>
            <a:off x="4915290" y="1377234"/>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3D4908E-E406-8808-F40C-B6516AF7ED7A}"/>
              </a:ext>
            </a:extLst>
          </p:cNvPr>
          <p:cNvSpPr/>
          <p:nvPr/>
        </p:nvSpPr>
        <p:spPr>
          <a:xfrm>
            <a:off x="4175866" y="1377234"/>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26F52C4-F77B-B1AF-5E37-2C1FC015FF8F}"/>
              </a:ext>
            </a:extLst>
          </p:cNvPr>
          <p:cNvSpPr/>
          <p:nvPr/>
        </p:nvSpPr>
        <p:spPr>
          <a:xfrm>
            <a:off x="4913238" y="2109762"/>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8" name="Table 18">
            <a:extLst>
              <a:ext uri="{FF2B5EF4-FFF2-40B4-BE49-F238E27FC236}">
                <a16:creationId xmlns:a16="http://schemas.microsoft.com/office/drawing/2014/main" id="{7994FEE4-49CC-B4C6-0E20-50BF57798AC8}"/>
              </a:ext>
            </a:extLst>
          </p:cNvPr>
          <p:cNvGraphicFramePr>
            <a:graphicFrameLocks noGrp="1"/>
          </p:cNvGraphicFramePr>
          <p:nvPr>
            <p:extLst>
              <p:ext uri="{D42A27DB-BD31-4B8C-83A1-F6EECF244321}">
                <p14:modId xmlns:p14="http://schemas.microsoft.com/office/powerpoint/2010/main" val="2920645063"/>
              </p:ext>
            </p:extLst>
          </p:nvPr>
        </p:nvGraphicFramePr>
        <p:xfrm>
          <a:off x="4174974" y="2778718"/>
          <a:ext cx="1097280" cy="1097280"/>
        </p:xfrm>
        <a:graphic>
          <a:graphicData uri="http://schemas.openxmlformats.org/drawingml/2006/table">
            <a:tbl>
              <a:tblPr>
                <a:tableStyleId>{073A0DAA-6AF3-43AB-8588-CEC1D06C72B9}</a:tableStyleId>
              </a:tblPr>
              <a:tblGrid>
                <a:gridCol w="365760">
                  <a:extLst>
                    <a:ext uri="{9D8B030D-6E8A-4147-A177-3AD203B41FA5}">
                      <a16:colId xmlns:a16="http://schemas.microsoft.com/office/drawing/2014/main" val="2628745818"/>
                    </a:ext>
                  </a:extLst>
                </a:gridCol>
                <a:gridCol w="365760">
                  <a:extLst>
                    <a:ext uri="{9D8B030D-6E8A-4147-A177-3AD203B41FA5}">
                      <a16:colId xmlns:a16="http://schemas.microsoft.com/office/drawing/2014/main" val="1024192027"/>
                    </a:ext>
                  </a:extLst>
                </a:gridCol>
                <a:gridCol w="365760">
                  <a:extLst>
                    <a:ext uri="{9D8B030D-6E8A-4147-A177-3AD203B41FA5}">
                      <a16:colId xmlns:a16="http://schemas.microsoft.com/office/drawing/2014/main" val="796333205"/>
                    </a:ext>
                  </a:extLst>
                </a:gridCol>
              </a:tblGrid>
              <a:tr h="365760">
                <a:tc>
                  <a:txBody>
                    <a:bodyPr/>
                    <a:lstStyle/>
                    <a:p>
                      <a:endParaRPr lang="en-US" sz="1400"/>
                    </a:p>
                  </a:txBody>
                  <a:tcPr marL="73152" marR="73152" marT="36576" marB="36576"/>
                </a:tc>
                <a:tc>
                  <a:txBody>
                    <a:bodyPr/>
                    <a:lstStyle/>
                    <a:p>
                      <a:endParaRPr lang="en-US" sz="1400"/>
                    </a:p>
                  </a:txBody>
                  <a:tcPr marL="73152" marR="73152" marT="36576" marB="36576"/>
                </a:tc>
                <a:tc>
                  <a:txBody>
                    <a:bodyPr/>
                    <a:lstStyle/>
                    <a:p>
                      <a:endParaRPr lang="en-US" sz="1400"/>
                    </a:p>
                  </a:txBody>
                  <a:tcPr marL="73152" marR="73152" marT="36576" marB="36576"/>
                </a:tc>
                <a:extLst>
                  <a:ext uri="{0D108BD9-81ED-4DB2-BD59-A6C34878D82A}">
                    <a16:rowId xmlns:a16="http://schemas.microsoft.com/office/drawing/2014/main" val="4208110724"/>
                  </a:ext>
                </a:extLst>
              </a:tr>
              <a:tr h="365760">
                <a:tc>
                  <a:txBody>
                    <a:bodyPr/>
                    <a:lstStyle/>
                    <a:p>
                      <a:endParaRPr lang="en-US" sz="1400"/>
                    </a:p>
                  </a:txBody>
                  <a:tcPr marL="73152" marR="73152" marT="36576" marB="36576"/>
                </a:tc>
                <a:tc>
                  <a:txBody>
                    <a:bodyPr/>
                    <a:lstStyle/>
                    <a:p>
                      <a:endParaRPr lang="en-US" sz="1400"/>
                    </a:p>
                  </a:txBody>
                  <a:tcPr marL="73152" marR="73152" marT="36576" marB="36576"/>
                </a:tc>
                <a:tc>
                  <a:txBody>
                    <a:bodyPr/>
                    <a:lstStyle/>
                    <a:p>
                      <a:endParaRPr lang="en-US" sz="1400"/>
                    </a:p>
                  </a:txBody>
                  <a:tcPr marL="73152" marR="73152" marT="36576" marB="36576"/>
                </a:tc>
                <a:extLst>
                  <a:ext uri="{0D108BD9-81ED-4DB2-BD59-A6C34878D82A}">
                    <a16:rowId xmlns:a16="http://schemas.microsoft.com/office/drawing/2014/main" val="579397648"/>
                  </a:ext>
                </a:extLst>
              </a:tr>
              <a:tr h="365760">
                <a:tc>
                  <a:txBody>
                    <a:bodyPr/>
                    <a:lstStyle/>
                    <a:p>
                      <a:endParaRPr lang="en-US" sz="1400"/>
                    </a:p>
                  </a:txBody>
                  <a:tcPr marL="73152" marR="73152" marT="36576" marB="36576"/>
                </a:tc>
                <a:tc>
                  <a:txBody>
                    <a:bodyPr/>
                    <a:lstStyle/>
                    <a:p>
                      <a:endParaRPr lang="en-US" sz="1400"/>
                    </a:p>
                  </a:txBody>
                  <a:tcPr marL="73152" marR="73152" marT="36576" marB="36576"/>
                </a:tc>
                <a:tc>
                  <a:txBody>
                    <a:bodyPr/>
                    <a:lstStyle/>
                    <a:p>
                      <a:endParaRPr lang="en-US" sz="1400"/>
                    </a:p>
                  </a:txBody>
                  <a:tcPr marL="73152" marR="73152" marT="36576" marB="36576"/>
                </a:tc>
                <a:extLst>
                  <a:ext uri="{0D108BD9-81ED-4DB2-BD59-A6C34878D82A}">
                    <a16:rowId xmlns:a16="http://schemas.microsoft.com/office/drawing/2014/main" val="2181247642"/>
                  </a:ext>
                </a:extLst>
              </a:tr>
            </a:tbl>
          </a:graphicData>
        </a:graphic>
      </p:graphicFrame>
      <p:sp>
        <p:nvSpPr>
          <p:cNvPr id="49" name="Rectangle 48">
            <a:extLst>
              <a:ext uri="{FF2B5EF4-FFF2-40B4-BE49-F238E27FC236}">
                <a16:creationId xmlns:a16="http://schemas.microsoft.com/office/drawing/2014/main" id="{73F4374F-13EC-3146-5FAF-96B76C8A14E4}"/>
              </a:ext>
            </a:extLst>
          </p:cNvPr>
          <p:cNvSpPr/>
          <p:nvPr/>
        </p:nvSpPr>
        <p:spPr>
          <a:xfrm>
            <a:off x="4174974" y="3515750"/>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A09D187-EB12-1E6E-7276-3A11FF2C6231}"/>
              </a:ext>
            </a:extLst>
          </p:cNvPr>
          <p:cNvSpPr/>
          <p:nvPr/>
        </p:nvSpPr>
        <p:spPr>
          <a:xfrm>
            <a:off x="4544151" y="3515750"/>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0660F97-CCEC-961F-7172-5864981C29F0}"/>
              </a:ext>
            </a:extLst>
          </p:cNvPr>
          <p:cNvSpPr/>
          <p:nvPr/>
        </p:nvSpPr>
        <p:spPr>
          <a:xfrm>
            <a:off x="4174974" y="3148876"/>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4F716D8-DE2D-2542-0654-B44390C09CF1}"/>
              </a:ext>
            </a:extLst>
          </p:cNvPr>
          <p:cNvSpPr/>
          <p:nvPr/>
        </p:nvSpPr>
        <p:spPr>
          <a:xfrm>
            <a:off x="4544151" y="3148876"/>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6C3FB95-0AAE-7FED-806D-65165A16F997}"/>
              </a:ext>
            </a:extLst>
          </p:cNvPr>
          <p:cNvSpPr/>
          <p:nvPr/>
        </p:nvSpPr>
        <p:spPr>
          <a:xfrm>
            <a:off x="4913328" y="3148876"/>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F78C29B-28C3-DD7C-88D1-5069E5FC49BB}"/>
              </a:ext>
            </a:extLst>
          </p:cNvPr>
          <p:cNvSpPr/>
          <p:nvPr/>
        </p:nvSpPr>
        <p:spPr>
          <a:xfrm>
            <a:off x="4544151" y="2782693"/>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33">
            <a:extLst>
              <a:ext uri="{FF2B5EF4-FFF2-40B4-BE49-F238E27FC236}">
                <a16:creationId xmlns:a16="http://schemas.microsoft.com/office/drawing/2014/main" id="{C272B287-E5DE-2BE6-12E3-67AEF062B2E3}"/>
              </a:ext>
            </a:extLst>
          </p:cNvPr>
          <p:cNvSpPr/>
          <p:nvPr/>
        </p:nvSpPr>
        <p:spPr>
          <a:xfrm>
            <a:off x="4915290" y="2782693"/>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A2EE1A6-D014-4304-3A89-2E2008073A6B}"/>
              </a:ext>
            </a:extLst>
          </p:cNvPr>
          <p:cNvSpPr/>
          <p:nvPr/>
        </p:nvSpPr>
        <p:spPr>
          <a:xfrm>
            <a:off x="4174278" y="2782693"/>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CC453457-C896-B25C-24D1-0B5C44E25657}"/>
              </a:ext>
            </a:extLst>
          </p:cNvPr>
          <p:cNvSpPr/>
          <p:nvPr/>
        </p:nvSpPr>
        <p:spPr>
          <a:xfrm>
            <a:off x="4913238" y="3515221"/>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4" name="Table 18">
            <a:extLst>
              <a:ext uri="{FF2B5EF4-FFF2-40B4-BE49-F238E27FC236}">
                <a16:creationId xmlns:a16="http://schemas.microsoft.com/office/drawing/2014/main" id="{04DDB4CB-8297-C25F-6DE3-8DA93F7C122D}"/>
              </a:ext>
            </a:extLst>
          </p:cNvPr>
          <p:cNvGraphicFramePr>
            <a:graphicFrameLocks noGrp="1"/>
          </p:cNvGraphicFramePr>
          <p:nvPr>
            <p:extLst>
              <p:ext uri="{D42A27DB-BD31-4B8C-83A1-F6EECF244321}">
                <p14:modId xmlns:p14="http://schemas.microsoft.com/office/powerpoint/2010/main" val="1819971597"/>
              </p:ext>
            </p:extLst>
          </p:nvPr>
        </p:nvGraphicFramePr>
        <p:xfrm>
          <a:off x="4174884" y="4199355"/>
          <a:ext cx="1097280" cy="1097280"/>
        </p:xfrm>
        <a:graphic>
          <a:graphicData uri="http://schemas.openxmlformats.org/drawingml/2006/table">
            <a:tbl>
              <a:tblPr>
                <a:tableStyleId>{073A0DAA-6AF3-43AB-8588-CEC1D06C72B9}</a:tableStyleId>
              </a:tblPr>
              <a:tblGrid>
                <a:gridCol w="365760">
                  <a:extLst>
                    <a:ext uri="{9D8B030D-6E8A-4147-A177-3AD203B41FA5}">
                      <a16:colId xmlns:a16="http://schemas.microsoft.com/office/drawing/2014/main" val="2628745818"/>
                    </a:ext>
                  </a:extLst>
                </a:gridCol>
                <a:gridCol w="365760">
                  <a:extLst>
                    <a:ext uri="{9D8B030D-6E8A-4147-A177-3AD203B41FA5}">
                      <a16:colId xmlns:a16="http://schemas.microsoft.com/office/drawing/2014/main" val="1024192027"/>
                    </a:ext>
                  </a:extLst>
                </a:gridCol>
                <a:gridCol w="365760">
                  <a:extLst>
                    <a:ext uri="{9D8B030D-6E8A-4147-A177-3AD203B41FA5}">
                      <a16:colId xmlns:a16="http://schemas.microsoft.com/office/drawing/2014/main" val="796333205"/>
                    </a:ext>
                  </a:extLst>
                </a:gridCol>
              </a:tblGrid>
              <a:tr h="365760">
                <a:tc>
                  <a:txBody>
                    <a:bodyPr/>
                    <a:lstStyle/>
                    <a:p>
                      <a:endParaRPr lang="en-US" sz="1400"/>
                    </a:p>
                  </a:txBody>
                  <a:tcPr marL="73152" marR="73152" marT="36576" marB="36576"/>
                </a:tc>
                <a:tc>
                  <a:txBody>
                    <a:bodyPr/>
                    <a:lstStyle/>
                    <a:p>
                      <a:endParaRPr lang="en-US" sz="1400"/>
                    </a:p>
                  </a:txBody>
                  <a:tcPr marL="73152" marR="73152" marT="36576" marB="36576"/>
                </a:tc>
                <a:tc>
                  <a:txBody>
                    <a:bodyPr/>
                    <a:lstStyle/>
                    <a:p>
                      <a:endParaRPr lang="en-US" sz="1400"/>
                    </a:p>
                  </a:txBody>
                  <a:tcPr marL="73152" marR="73152" marT="36576" marB="36576"/>
                </a:tc>
                <a:extLst>
                  <a:ext uri="{0D108BD9-81ED-4DB2-BD59-A6C34878D82A}">
                    <a16:rowId xmlns:a16="http://schemas.microsoft.com/office/drawing/2014/main" val="4208110724"/>
                  </a:ext>
                </a:extLst>
              </a:tr>
              <a:tr h="365760">
                <a:tc>
                  <a:txBody>
                    <a:bodyPr/>
                    <a:lstStyle/>
                    <a:p>
                      <a:endParaRPr lang="en-US" sz="1400"/>
                    </a:p>
                  </a:txBody>
                  <a:tcPr marL="73152" marR="73152" marT="36576" marB="36576"/>
                </a:tc>
                <a:tc>
                  <a:txBody>
                    <a:bodyPr/>
                    <a:lstStyle/>
                    <a:p>
                      <a:endParaRPr lang="en-US" sz="1400"/>
                    </a:p>
                  </a:txBody>
                  <a:tcPr marL="73152" marR="73152" marT="36576" marB="36576"/>
                </a:tc>
                <a:tc>
                  <a:txBody>
                    <a:bodyPr/>
                    <a:lstStyle/>
                    <a:p>
                      <a:endParaRPr lang="en-US" sz="1400"/>
                    </a:p>
                  </a:txBody>
                  <a:tcPr marL="73152" marR="73152" marT="36576" marB="36576"/>
                </a:tc>
                <a:extLst>
                  <a:ext uri="{0D108BD9-81ED-4DB2-BD59-A6C34878D82A}">
                    <a16:rowId xmlns:a16="http://schemas.microsoft.com/office/drawing/2014/main" val="579397648"/>
                  </a:ext>
                </a:extLst>
              </a:tr>
              <a:tr h="365760">
                <a:tc>
                  <a:txBody>
                    <a:bodyPr/>
                    <a:lstStyle/>
                    <a:p>
                      <a:endParaRPr lang="en-US" sz="1400"/>
                    </a:p>
                  </a:txBody>
                  <a:tcPr marL="73152" marR="73152" marT="36576" marB="36576"/>
                </a:tc>
                <a:tc>
                  <a:txBody>
                    <a:bodyPr/>
                    <a:lstStyle/>
                    <a:p>
                      <a:endParaRPr lang="en-US" sz="1400"/>
                    </a:p>
                  </a:txBody>
                  <a:tcPr marL="73152" marR="73152" marT="36576" marB="36576"/>
                </a:tc>
                <a:tc>
                  <a:txBody>
                    <a:bodyPr/>
                    <a:lstStyle/>
                    <a:p>
                      <a:endParaRPr lang="en-US" sz="1400"/>
                    </a:p>
                  </a:txBody>
                  <a:tcPr marL="73152" marR="73152" marT="36576" marB="36576"/>
                </a:tc>
                <a:extLst>
                  <a:ext uri="{0D108BD9-81ED-4DB2-BD59-A6C34878D82A}">
                    <a16:rowId xmlns:a16="http://schemas.microsoft.com/office/drawing/2014/main" val="2181247642"/>
                  </a:ext>
                </a:extLst>
              </a:tr>
            </a:tbl>
          </a:graphicData>
        </a:graphic>
      </p:graphicFrame>
      <p:sp>
        <p:nvSpPr>
          <p:cNvPr id="75" name="Rectangle 74">
            <a:extLst>
              <a:ext uri="{FF2B5EF4-FFF2-40B4-BE49-F238E27FC236}">
                <a16:creationId xmlns:a16="http://schemas.microsoft.com/office/drawing/2014/main" id="{A43A75D8-B095-A696-0038-973BF8E22085}"/>
              </a:ext>
            </a:extLst>
          </p:cNvPr>
          <p:cNvSpPr/>
          <p:nvPr/>
        </p:nvSpPr>
        <p:spPr>
          <a:xfrm>
            <a:off x="4174884" y="4936387"/>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4B8A85F-2ADC-A0FC-78D1-38E5E97B78F4}"/>
              </a:ext>
            </a:extLst>
          </p:cNvPr>
          <p:cNvSpPr/>
          <p:nvPr/>
        </p:nvSpPr>
        <p:spPr>
          <a:xfrm>
            <a:off x="4544016" y="4936387"/>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2816F42-9A29-F475-F8C1-C5ADBC1B0C28}"/>
              </a:ext>
            </a:extLst>
          </p:cNvPr>
          <p:cNvSpPr/>
          <p:nvPr/>
        </p:nvSpPr>
        <p:spPr>
          <a:xfrm>
            <a:off x="4174884" y="4569513"/>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CEF88F4C-FCE1-8D94-617D-FEA34EE1E644}"/>
              </a:ext>
            </a:extLst>
          </p:cNvPr>
          <p:cNvSpPr/>
          <p:nvPr/>
        </p:nvSpPr>
        <p:spPr>
          <a:xfrm>
            <a:off x="4544061" y="4569513"/>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18BBDD1-3568-C399-D904-FE222F449435}"/>
              </a:ext>
            </a:extLst>
          </p:cNvPr>
          <p:cNvSpPr/>
          <p:nvPr/>
        </p:nvSpPr>
        <p:spPr>
          <a:xfrm>
            <a:off x="4913238" y="4569513"/>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3DB603FF-9885-A13D-A02C-98FD0DA000FC}"/>
              </a:ext>
            </a:extLst>
          </p:cNvPr>
          <p:cNvSpPr/>
          <p:nvPr/>
        </p:nvSpPr>
        <p:spPr>
          <a:xfrm>
            <a:off x="4545488" y="4203330"/>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33">
            <a:extLst>
              <a:ext uri="{FF2B5EF4-FFF2-40B4-BE49-F238E27FC236}">
                <a16:creationId xmlns:a16="http://schemas.microsoft.com/office/drawing/2014/main" id="{A3569A6F-FEA3-2E42-8720-B7F36127F417}"/>
              </a:ext>
            </a:extLst>
          </p:cNvPr>
          <p:cNvSpPr/>
          <p:nvPr/>
        </p:nvSpPr>
        <p:spPr>
          <a:xfrm>
            <a:off x="4915200" y="4203330"/>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8829FAC0-0CBE-C387-973D-96F0C2C8DE61}"/>
              </a:ext>
            </a:extLst>
          </p:cNvPr>
          <p:cNvSpPr/>
          <p:nvPr/>
        </p:nvSpPr>
        <p:spPr>
          <a:xfrm>
            <a:off x="4175776" y="4203330"/>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F1F534A-C7F9-A73E-09A0-B6248D6CF1BA}"/>
              </a:ext>
            </a:extLst>
          </p:cNvPr>
          <p:cNvSpPr/>
          <p:nvPr/>
        </p:nvSpPr>
        <p:spPr>
          <a:xfrm>
            <a:off x="4913148" y="4935858"/>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1097F8DA-46CB-2D2B-1F30-76F95F1E11AC}"/>
              </a:ext>
            </a:extLst>
          </p:cNvPr>
          <p:cNvGrpSpPr/>
          <p:nvPr/>
        </p:nvGrpSpPr>
        <p:grpSpPr>
          <a:xfrm>
            <a:off x="4114263" y="1361980"/>
            <a:ext cx="1333651" cy="1170417"/>
            <a:chOff x="4075763" y="1435100"/>
            <a:chExt cx="1333651" cy="1170417"/>
          </a:xfrm>
        </p:grpSpPr>
        <p:cxnSp>
          <p:nvCxnSpPr>
            <p:cNvPr id="94" name="Straight Connector 93">
              <a:extLst>
                <a:ext uri="{FF2B5EF4-FFF2-40B4-BE49-F238E27FC236}">
                  <a16:creationId xmlns:a16="http://schemas.microsoft.com/office/drawing/2014/main" id="{43937895-F6AE-7AAE-D732-E220631B752E}"/>
                </a:ext>
              </a:extLst>
            </p:cNvPr>
            <p:cNvCxnSpPr>
              <a:cxnSpLocks/>
            </p:cNvCxnSpPr>
            <p:nvPr/>
          </p:nvCxnSpPr>
          <p:spPr>
            <a:xfrm>
              <a:off x="4075763" y="2605517"/>
              <a:ext cx="1333651"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5" name="Straight Connector 94">
              <a:extLst>
                <a:ext uri="{FF2B5EF4-FFF2-40B4-BE49-F238E27FC236}">
                  <a16:creationId xmlns:a16="http://schemas.microsoft.com/office/drawing/2014/main" id="{4702E3B6-A713-441E-FF9D-7B8E909ECF2D}"/>
                </a:ext>
              </a:extLst>
            </p:cNvPr>
            <p:cNvCxnSpPr>
              <a:cxnSpLocks/>
            </p:cNvCxnSpPr>
            <p:nvPr/>
          </p:nvCxnSpPr>
          <p:spPr>
            <a:xfrm flipV="1">
              <a:off x="4075763" y="1435100"/>
              <a:ext cx="0" cy="1170417"/>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97" name="Group 96">
            <a:extLst>
              <a:ext uri="{FF2B5EF4-FFF2-40B4-BE49-F238E27FC236}">
                <a16:creationId xmlns:a16="http://schemas.microsoft.com/office/drawing/2014/main" id="{149DE84B-12D6-EAF1-FF39-9946EA138D02}"/>
              </a:ext>
            </a:extLst>
          </p:cNvPr>
          <p:cNvGrpSpPr/>
          <p:nvPr/>
        </p:nvGrpSpPr>
        <p:grpSpPr>
          <a:xfrm>
            <a:off x="4114263" y="2772717"/>
            <a:ext cx="1333651" cy="1170417"/>
            <a:chOff x="4075763" y="1435100"/>
            <a:chExt cx="1333651" cy="1170417"/>
          </a:xfrm>
        </p:grpSpPr>
        <p:cxnSp>
          <p:nvCxnSpPr>
            <p:cNvPr id="98" name="Straight Connector 97">
              <a:extLst>
                <a:ext uri="{FF2B5EF4-FFF2-40B4-BE49-F238E27FC236}">
                  <a16:creationId xmlns:a16="http://schemas.microsoft.com/office/drawing/2014/main" id="{D21C2578-88BF-D691-C067-FA54787701BD}"/>
                </a:ext>
              </a:extLst>
            </p:cNvPr>
            <p:cNvCxnSpPr>
              <a:cxnSpLocks/>
            </p:cNvCxnSpPr>
            <p:nvPr/>
          </p:nvCxnSpPr>
          <p:spPr>
            <a:xfrm>
              <a:off x="4075763" y="2605517"/>
              <a:ext cx="1333651"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Straight Connector 98">
              <a:extLst>
                <a:ext uri="{FF2B5EF4-FFF2-40B4-BE49-F238E27FC236}">
                  <a16:creationId xmlns:a16="http://schemas.microsoft.com/office/drawing/2014/main" id="{66F66C81-021E-DB24-0BD1-458B36CD74B5}"/>
                </a:ext>
              </a:extLst>
            </p:cNvPr>
            <p:cNvCxnSpPr>
              <a:cxnSpLocks/>
            </p:cNvCxnSpPr>
            <p:nvPr/>
          </p:nvCxnSpPr>
          <p:spPr>
            <a:xfrm flipV="1">
              <a:off x="4075763" y="1435100"/>
              <a:ext cx="0" cy="1170417"/>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100" name="Group 99">
            <a:extLst>
              <a:ext uri="{FF2B5EF4-FFF2-40B4-BE49-F238E27FC236}">
                <a16:creationId xmlns:a16="http://schemas.microsoft.com/office/drawing/2014/main" id="{A21CEDC3-3EFA-1CF6-E9EE-EC7964C6C90F}"/>
              </a:ext>
            </a:extLst>
          </p:cNvPr>
          <p:cNvGrpSpPr/>
          <p:nvPr/>
        </p:nvGrpSpPr>
        <p:grpSpPr>
          <a:xfrm>
            <a:off x="4119084" y="4170480"/>
            <a:ext cx="1333651" cy="1170417"/>
            <a:chOff x="4075763" y="1435100"/>
            <a:chExt cx="1333651" cy="1170417"/>
          </a:xfrm>
        </p:grpSpPr>
        <p:cxnSp>
          <p:nvCxnSpPr>
            <p:cNvPr id="101" name="Straight Connector 100">
              <a:extLst>
                <a:ext uri="{FF2B5EF4-FFF2-40B4-BE49-F238E27FC236}">
                  <a16:creationId xmlns:a16="http://schemas.microsoft.com/office/drawing/2014/main" id="{B185B927-0361-1813-54A6-3CAB1050755F}"/>
                </a:ext>
              </a:extLst>
            </p:cNvPr>
            <p:cNvCxnSpPr>
              <a:cxnSpLocks/>
            </p:cNvCxnSpPr>
            <p:nvPr/>
          </p:nvCxnSpPr>
          <p:spPr>
            <a:xfrm>
              <a:off x="4075763" y="2605517"/>
              <a:ext cx="1333651"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2" name="Straight Connector 101">
              <a:extLst>
                <a:ext uri="{FF2B5EF4-FFF2-40B4-BE49-F238E27FC236}">
                  <a16:creationId xmlns:a16="http://schemas.microsoft.com/office/drawing/2014/main" id="{B8D2513D-1A47-55B9-DEE3-5941F7037BC4}"/>
                </a:ext>
              </a:extLst>
            </p:cNvPr>
            <p:cNvCxnSpPr>
              <a:cxnSpLocks/>
            </p:cNvCxnSpPr>
            <p:nvPr/>
          </p:nvCxnSpPr>
          <p:spPr>
            <a:xfrm flipV="1">
              <a:off x="4075763" y="1435100"/>
              <a:ext cx="0" cy="1170417"/>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03" name="TextBox 102">
            <a:extLst>
              <a:ext uri="{FF2B5EF4-FFF2-40B4-BE49-F238E27FC236}">
                <a16:creationId xmlns:a16="http://schemas.microsoft.com/office/drawing/2014/main" id="{1AF230FF-EC01-B95A-7639-001ACBDA98F6}"/>
              </a:ext>
            </a:extLst>
          </p:cNvPr>
          <p:cNvSpPr txBox="1"/>
          <p:nvPr/>
        </p:nvSpPr>
        <p:spPr>
          <a:xfrm rot="16200000">
            <a:off x="3415514" y="1783998"/>
            <a:ext cx="1029904" cy="274320"/>
          </a:xfrm>
          <a:prstGeom prst="rect">
            <a:avLst/>
          </a:prstGeom>
          <a:noFill/>
        </p:spPr>
        <p:txBody>
          <a:bodyPr wrap="square" rtlCol="0">
            <a:spAutoFit/>
          </a:bodyPr>
          <a:lstStyle/>
          <a:p>
            <a:r>
              <a:rPr lang="en-US" sz="1200"/>
              <a:t>Impact</a:t>
            </a:r>
          </a:p>
        </p:txBody>
      </p:sp>
      <p:sp>
        <p:nvSpPr>
          <p:cNvPr id="104" name="TextBox 103">
            <a:extLst>
              <a:ext uri="{FF2B5EF4-FFF2-40B4-BE49-F238E27FC236}">
                <a16:creationId xmlns:a16="http://schemas.microsoft.com/office/drawing/2014/main" id="{F6461152-707D-B1DF-F3C2-2593B2997FBD}"/>
              </a:ext>
            </a:extLst>
          </p:cNvPr>
          <p:cNvSpPr txBox="1"/>
          <p:nvPr/>
        </p:nvSpPr>
        <p:spPr>
          <a:xfrm rot="16200000">
            <a:off x="3415514" y="3091442"/>
            <a:ext cx="1029904" cy="274320"/>
          </a:xfrm>
          <a:prstGeom prst="rect">
            <a:avLst/>
          </a:prstGeom>
          <a:noFill/>
        </p:spPr>
        <p:txBody>
          <a:bodyPr wrap="square" rtlCol="0">
            <a:spAutoFit/>
          </a:bodyPr>
          <a:lstStyle/>
          <a:p>
            <a:r>
              <a:rPr lang="en-US" sz="1200"/>
              <a:t>Impact</a:t>
            </a:r>
          </a:p>
        </p:txBody>
      </p:sp>
      <p:sp>
        <p:nvSpPr>
          <p:cNvPr id="105" name="TextBox 104">
            <a:extLst>
              <a:ext uri="{FF2B5EF4-FFF2-40B4-BE49-F238E27FC236}">
                <a16:creationId xmlns:a16="http://schemas.microsoft.com/office/drawing/2014/main" id="{B209CAB0-C69D-B8BB-097B-1E56E2EE3690}"/>
              </a:ext>
            </a:extLst>
          </p:cNvPr>
          <p:cNvSpPr txBox="1"/>
          <p:nvPr/>
        </p:nvSpPr>
        <p:spPr>
          <a:xfrm rot="16200000">
            <a:off x="3415514" y="4397182"/>
            <a:ext cx="1029904" cy="274320"/>
          </a:xfrm>
          <a:prstGeom prst="rect">
            <a:avLst/>
          </a:prstGeom>
          <a:noFill/>
        </p:spPr>
        <p:txBody>
          <a:bodyPr wrap="square" rtlCol="0">
            <a:spAutoFit/>
          </a:bodyPr>
          <a:lstStyle/>
          <a:p>
            <a:r>
              <a:rPr lang="en-US" sz="1200"/>
              <a:t>Impact</a:t>
            </a:r>
          </a:p>
        </p:txBody>
      </p:sp>
      <p:sp>
        <p:nvSpPr>
          <p:cNvPr id="106" name="TextBox 105">
            <a:extLst>
              <a:ext uri="{FF2B5EF4-FFF2-40B4-BE49-F238E27FC236}">
                <a16:creationId xmlns:a16="http://schemas.microsoft.com/office/drawing/2014/main" id="{71D497C7-67D5-3C70-3108-42D82C415CD6}"/>
              </a:ext>
            </a:extLst>
          </p:cNvPr>
          <p:cNvSpPr txBox="1"/>
          <p:nvPr/>
        </p:nvSpPr>
        <p:spPr>
          <a:xfrm>
            <a:off x="4227896" y="2468281"/>
            <a:ext cx="1029904" cy="274320"/>
          </a:xfrm>
          <a:prstGeom prst="rect">
            <a:avLst/>
          </a:prstGeom>
          <a:noFill/>
        </p:spPr>
        <p:txBody>
          <a:bodyPr wrap="square" rtlCol="0">
            <a:spAutoFit/>
          </a:bodyPr>
          <a:lstStyle/>
          <a:p>
            <a:r>
              <a:rPr lang="en-US" sz="1200"/>
              <a:t>Likelihood</a:t>
            </a:r>
          </a:p>
        </p:txBody>
      </p:sp>
      <p:sp>
        <p:nvSpPr>
          <p:cNvPr id="107" name="TextBox 106">
            <a:extLst>
              <a:ext uri="{FF2B5EF4-FFF2-40B4-BE49-F238E27FC236}">
                <a16:creationId xmlns:a16="http://schemas.microsoft.com/office/drawing/2014/main" id="{D56E4D26-01FC-4A85-365C-0D59A17920B8}"/>
              </a:ext>
            </a:extLst>
          </p:cNvPr>
          <p:cNvSpPr txBox="1"/>
          <p:nvPr/>
        </p:nvSpPr>
        <p:spPr>
          <a:xfrm>
            <a:off x="4227896" y="3889913"/>
            <a:ext cx="1029904" cy="274320"/>
          </a:xfrm>
          <a:prstGeom prst="rect">
            <a:avLst/>
          </a:prstGeom>
          <a:noFill/>
        </p:spPr>
        <p:txBody>
          <a:bodyPr wrap="square" rtlCol="0">
            <a:spAutoFit/>
          </a:bodyPr>
          <a:lstStyle/>
          <a:p>
            <a:r>
              <a:rPr lang="en-US" sz="1200"/>
              <a:t>Likelihood</a:t>
            </a:r>
          </a:p>
        </p:txBody>
      </p:sp>
      <p:sp>
        <p:nvSpPr>
          <p:cNvPr id="108" name="TextBox 107">
            <a:extLst>
              <a:ext uri="{FF2B5EF4-FFF2-40B4-BE49-F238E27FC236}">
                <a16:creationId xmlns:a16="http://schemas.microsoft.com/office/drawing/2014/main" id="{000C4CB3-EA05-FCD6-784F-FD6028850623}"/>
              </a:ext>
            </a:extLst>
          </p:cNvPr>
          <p:cNvSpPr txBox="1"/>
          <p:nvPr/>
        </p:nvSpPr>
        <p:spPr>
          <a:xfrm>
            <a:off x="4227896" y="5328214"/>
            <a:ext cx="1029904" cy="274320"/>
          </a:xfrm>
          <a:prstGeom prst="rect">
            <a:avLst/>
          </a:prstGeom>
          <a:noFill/>
        </p:spPr>
        <p:txBody>
          <a:bodyPr wrap="square" rtlCol="0">
            <a:spAutoFit/>
          </a:bodyPr>
          <a:lstStyle/>
          <a:p>
            <a:r>
              <a:rPr lang="en-US" sz="1200"/>
              <a:t>Likelihood</a:t>
            </a:r>
          </a:p>
        </p:txBody>
      </p:sp>
      <p:sp>
        <p:nvSpPr>
          <p:cNvPr id="12" name="TextBox 11">
            <a:extLst>
              <a:ext uri="{FF2B5EF4-FFF2-40B4-BE49-F238E27FC236}">
                <a16:creationId xmlns:a16="http://schemas.microsoft.com/office/drawing/2014/main" id="{962D9E1D-692A-B77D-8509-2C16D9C7A180}"/>
              </a:ext>
            </a:extLst>
          </p:cNvPr>
          <p:cNvSpPr txBox="1"/>
          <p:nvPr/>
        </p:nvSpPr>
        <p:spPr>
          <a:xfrm>
            <a:off x="436632" y="2746580"/>
            <a:ext cx="3214134" cy="1384995"/>
          </a:xfrm>
          <a:prstGeom prst="rect">
            <a:avLst/>
          </a:prstGeom>
          <a:noFill/>
        </p:spPr>
        <p:txBody>
          <a:bodyPr wrap="square" lIns="91440" tIns="45720" rIns="91440" bIns="45720" rtlCol="0" anchor="t">
            <a:spAutoFit/>
          </a:bodyPr>
          <a:lstStyle/>
          <a:p>
            <a:r>
              <a:rPr lang="en-IN" sz="1400" b="1">
                <a:latin typeface="Open Sans"/>
                <a:ea typeface="Open Sans"/>
                <a:cs typeface="Open Sans"/>
              </a:rPr>
              <a:t>Resistance from business units</a:t>
            </a:r>
          </a:p>
          <a:p>
            <a:pPr marL="285750" indent="-285750">
              <a:buFont typeface="Arial" panose="020B0604020202020204" pitchFamily="34" charset="0"/>
              <a:buChar char="•"/>
            </a:pPr>
            <a:r>
              <a:rPr lang="en-IN" sz="1400">
                <a:latin typeface="Open Sans"/>
                <a:ea typeface="Open Sans"/>
                <a:cs typeface="Open Sans"/>
              </a:rPr>
              <a:t>Highly likely as BU’s historically resist change</a:t>
            </a:r>
          </a:p>
          <a:p>
            <a:pPr marL="285750" indent="-285750">
              <a:buFont typeface="Arial" panose="020B0604020202020204" pitchFamily="34" charset="0"/>
              <a:buChar char="•"/>
            </a:pPr>
            <a:r>
              <a:rPr lang="en-IN" sz="1400">
                <a:latin typeface="Open Sans"/>
                <a:ea typeface="Open Sans"/>
                <a:cs typeface="Open Sans"/>
              </a:rPr>
              <a:t>Resistance due to possible learning curve</a:t>
            </a:r>
          </a:p>
          <a:p>
            <a:endParaRPr lang="en-IN" sz="1400">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6D58E8F5-09F0-EC1F-EF56-56B9154EABED}"/>
              </a:ext>
            </a:extLst>
          </p:cNvPr>
          <p:cNvSpPr txBox="1"/>
          <p:nvPr/>
        </p:nvSpPr>
        <p:spPr>
          <a:xfrm>
            <a:off x="5763263" y="2715587"/>
            <a:ext cx="4914897" cy="738664"/>
          </a:xfrm>
          <a:prstGeom prst="rect">
            <a:avLst/>
          </a:prstGeom>
          <a:noFill/>
        </p:spPr>
        <p:txBody>
          <a:bodyPr wrap="square" rtlCol="0" anchor="b">
            <a:spAutoFit/>
          </a:bodyPr>
          <a:lstStyle/>
          <a:p>
            <a:pPr marL="285750" indent="-285750">
              <a:buFont typeface="Arial" panose="020B0604020202020204" pitchFamily="34" charset="0"/>
              <a:buChar char="•"/>
            </a:pPr>
            <a:r>
              <a:rPr lang="en-IN" sz="1400">
                <a:latin typeface="Open Sans" panose="020B0606030504020204" pitchFamily="34" charset="0"/>
                <a:ea typeface="Open Sans" panose="020B0606030504020204" pitchFamily="34" charset="0"/>
                <a:cs typeface="Open Sans" panose="020B0606030504020204" pitchFamily="34" charset="0"/>
              </a:rPr>
              <a:t>Transparent and effective communication</a:t>
            </a:r>
          </a:p>
          <a:p>
            <a:pPr marL="285750" indent="-285750">
              <a:buFont typeface="Arial" panose="020B0604020202020204" pitchFamily="34" charset="0"/>
              <a:buChar char="•"/>
            </a:pPr>
            <a:r>
              <a:rPr lang="en-IN" sz="1400">
                <a:latin typeface="Open Sans" panose="020B0606030504020204" pitchFamily="34" charset="0"/>
                <a:ea typeface="Open Sans" panose="020B0606030504020204" pitchFamily="34" charset="0"/>
                <a:cs typeface="Open Sans" panose="020B0606030504020204" pitchFamily="34" charset="0"/>
              </a:rPr>
              <a:t>Demonstrate the value behind funding projects that align with high-ranked enterprise goals</a:t>
            </a:r>
          </a:p>
        </p:txBody>
      </p:sp>
      <p:sp>
        <p:nvSpPr>
          <p:cNvPr id="20" name="Star: 5 Points 19">
            <a:extLst>
              <a:ext uri="{FF2B5EF4-FFF2-40B4-BE49-F238E27FC236}">
                <a16:creationId xmlns:a16="http://schemas.microsoft.com/office/drawing/2014/main" id="{0BC241A7-BDB4-DD67-2739-DB6F01B1555D}"/>
              </a:ext>
            </a:extLst>
          </p:cNvPr>
          <p:cNvSpPr/>
          <p:nvPr/>
        </p:nvSpPr>
        <p:spPr>
          <a:xfrm>
            <a:off x="4914203" y="2082797"/>
            <a:ext cx="365760" cy="365760"/>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Star: 5 Points 23">
            <a:extLst>
              <a:ext uri="{FF2B5EF4-FFF2-40B4-BE49-F238E27FC236}">
                <a16:creationId xmlns:a16="http://schemas.microsoft.com/office/drawing/2014/main" id="{6823170A-6876-3A1C-4021-3C38CA1CB4C9}"/>
              </a:ext>
            </a:extLst>
          </p:cNvPr>
          <p:cNvSpPr/>
          <p:nvPr/>
        </p:nvSpPr>
        <p:spPr>
          <a:xfrm>
            <a:off x="4903968" y="3486737"/>
            <a:ext cx="365760" cy="365760"/>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43CF3D5-AA14-CE36-B668-0D0645F2745F}"/>
              </a:ext>
            </a:extLst>
          </p:cNvPr>
          <p:cNvSpPr txBox="1"/>
          <p:nvPr/>
        </p:nvSpPr>
        <p:spPr>
          <a:xfrm>
            <a:off x="444558" y="4145309"/>
            <a:ext cx="3325885" cy="1600438"/>
          </a:xfrm>
          <a:prstGeom prst="rect">
            <a:avLst/>
          </a:prstGeom>
          <a:noFill/>
        </p:spPr>
        <p:txBody>
          <a:bodyPr wrap="square" rtlCol="0">
            <a:spAutoFit/>
          </a:bodyPr>
          <a:lstStyle/>
          <a:p>
            <a:r>
              <a:rPr lang="en-IN" sz="1400" b="1">
                <a:latin typeface="Open Sans" panose="020B0606030504020204" pitchFamily="34" charset="0"/>
                <a:ea typeface="Open Sans" panose="020B0606030504020204" pitchFamily="34" charset="0"/>
                <a:cs typeface="Open Sans" panose="020B0606030504020204" pitchFamily="34" charset="0"/>
              </a:rPr>
              <a:t>Exceed IT budget</a:t>
            </a:r>
          </a:p>
          <a:p>
            <a:pPr marL="285750" indent="-285750">
              <a:buFont typeface="Arial" panose="020B0604020202020204" pitchFamily="34" charset="0"/>
              <a:buChar char="•"/>
            </a:pPr>
            <a:r>
              <a:rPr lang="en-IN" sz="1400">
                <a:latin typeface="Open Sans" panose="020B0606030504020204" pitchFamily="34" charset="0"/>
                <a:ea typeface="Open Sans" panose="020B0606030504020204" pitchFamily="34" charset="0"/>
                <a:cs typeface="Open Sans" panose="020B0606030504020204" pitchFamily="34" charset="0"/>
              </a:rPr>
              <a:t>Involves one or more projects’ costs exceeding the budget</a:t>
            </a:r>
          </a:p>
          <a:p>
            <a:pPr marL="285750" indent="-285750">
              <a:buFont typeface="Arial" panose="020B0604020202020204" pitchFamily="34" charset="0"/>
              <a:buChar char="•"/>
            </a:pPr>
            <a:r>
              <a:rPr lang="en-IN" sz="1400">
                <a:latin typeface="Open Sans" panose="020B0606030504020204" pitchFamily="34" charset="0"/>
                <a:ea typeface="Open Sans" panose="020B0606030504020204" pitchFamily="34" charset="0"/>
                <a:cs typeface="Open Sans" panose="020B0606030504020204" pitchFamily="34" charset="0"/>
              </a:rPr>
              <a:t>Typically happens when there is low governance or adherence to policy</a:t>
            </a:r>
          </a:p>
          <a:p>
            <a:endParaRPr lang="en-IN" sz="1400">
              <a:latin typeface="Open Sans" panose="020B0606030504020204" pitchFamily="34" charset="0"/>
              <a:ea typeface="Open Sans" panose="020B0606030504020204" pitchFamily="34" charset="0"/>
              <a:cs typeface="Open Sans" panose="020B0606030504020204" pitchFamily="34" charset="0"/>
            </a:endParaRPr>
          </a:p>
        </p:txBody>
      </p:sp>
      <p:sp>
        <p:nvSpPr>
          <p:cNvPr id="27" name="Star: 5 Points 26">
            <a:extLst>
              <a:ext uri="{FF2B5EF4-FFF2-40B4-BE49-F238E27FC236}">
                <a16:creationId xmlns:a16="http://schemas.microsoft.com/office/drawing/2014/main" id="{681BED9D-8CE8-892F-53B8-38CE392F81B5}"/>
              </a:ext>
            </a:extLst>
          </p:cNvPr>
          <p:cNvSpPr/>
          <p:nvPr/>
        </p:nvSpPr>
        <p:spPr>
          <a:xfrm>
            <a:off x="4545517" y="4562214"/>
            <a:ext cx="365760" cy="365760"/>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3E691615-3CE6-EA71-3862-7DC14D8AA79D}"/>
              </a:ext>
            </a:extLst>
          </p:cNvPr>
          <p:cNvSpPr txBox="1"/>
          <p:nvPr/>
        </p:nvSpPr>
        <p:spPr>
          <a:xfrm>
            <a:off x="5728415" y="4118916"/>
            <a:ext cx="4914897" cy="954107"/>
          </a:xfrm>
          <a:prstGeom prst="rect">
            <a:avLst/>
          </a:prstGeom>
          <a:noFill/>
        </p:spPr>
        <p:txBody>
          <a:bodyPr wrap="square" rtlCol="0" anchor="b">
            <a:spAutoFit/>
          </a:bodyPr>
          <a:lstStyle/>
          <a:p>
            <a:pPr marL="285750" indent="-285750">
              <a:buFont typeface="Arial" panose="020B0604020202020204" pitchFamily="34" charset="0"/>
              <a:buChar char="•"/>
            </a:pPr>
            <a:r>
              <a:rPr lang="en-IN" sz="1400">
                <a:latin typeface="Open Sans" panose="020B0606030504020204" pitchFamily="34" charset="0"/>
                <a:ea typeface="Open Sans" panose="020B0606030504020204" pitchFamily="34" charset="0"/>
                <a:cs typeface="Open Sans" panose="020B0606030504020204" pitchFamily="34" charset="0"/>
              </a:rPr>
              <a:t>Have clear restrictions regarding budgets devoted to each project</a:t>
            </a:r>
          </a:p>
          <a:p>
            <a:pPr marL="285750" indent="-285750">
              <a:buFont typeface="Arial" panose="020B0604020202020204" pitchFamily="34" charset="0"/>
              <a:buChar char="•"/>
            </a:pPr>
            <a:r>
              <a:rPr lang="en-IN" sz="1400">
                <a:latin typeface="Open Sans" panose="020B0606030504020204" pitchFamily="34" charset="0"/>
                <a:ea typeface="Open Sans" panose="020B0606030504020204" pitchFamily="34" charset="0"/>
                <a:cs typeface="Open Sans" panose="020B0606030504020204" pitchFamily="34" charset="0"/>
              </a:rPr>
              <a:t>Implement a no-tolerance policy for exceeding budget</a:t>
            </a:r>
          </a:p>
        </p:txBody>
      </p:sp>
      <p:sp>
        <p:nvSpPr>
          <p:cNvPr id="29" name="TextBox 28">
            <a:extLst>
              <a:ext uri="{FF2B5EF4-FFF2-40B4-BE49-F238E27FC236}">
                <a16:creationId xmlns:a16="http://schemas.microsoft.com/office/drawing/2014/main" id="{6997757F-92D0-25C7-59A1-74EDF86E0CDE}"/>
              </a:ext>
            </a:extLst>
          </p:cNvPr>
          <p:cNvSpPr txBox="1"/>
          <p:nvPr/>
        </p:nvSpPr>
        <p:spPr>
          <a:xfrm>
            <a:off x="501650" y="1239016"/>
            <a:ext cx="3217741" cy="954107"/>
          </a:xfrm>
          <a:prstGeom prst="rect">
            <a:avLst/>
          </a:prstGeom>
          <a:noFill/>
        </p:spPr>
        <p:txBody>
          <a:bodyPr wrap="square" lIns="91440" tIns="45720" rIns="91440" bIns="45720" rtlCol="0" anchor="t">
            <a:spAutoFit/>
          </a:bodyPr>
          <a:lstStyle/>
          <a:p>
            <a:r>
              <a:rPr lang="en-IN" sz="1400" b="1">
                <a:latin typeface="Open Sans"/>
                <a:ea typeface="Open Sans"/>
                <a:cs typeface="Open Sans"/>
              </a:rPr>
              <a:t>Misconception of the process</a:t>
            </a:r>
          </a:p>
          <a:p>
            <a:pPr marL="285750" indent="-285750">
              <a:buFont typeface="Arial"/>
              <a:buChar char="•"/>
            </a:pPr>
            <a:r>
              <a:rPr lang="en-IN" sz="1400">
                <a:latin typeface="Open Sans"/>
                <a:ea typeface="Open Sans"/>
                <a:cs typeface="Open Sans"/>
              </a:rPr>
              <a:t>Business units do not fully grasp the benefits of the innovative process</a:t>
            </a:r>
          </a:p>
        </p:txBody>
      </p:sp>
      <p:sp>
        <p:nvSpPr>
          <p:cNvPr id="30" name="TextBox 29">
            <a:extLst>
              <a:ext uri="{FF2B5EF4-FFF2-40B4-BE49-F238E27FC236}">
                <a16:creationId xmlns:a16="http://schemas.microsoft.com/office/drawing/2014/main" id="{C89AE2C1-1CA9-D812-8F96-00C8C7986172}"/>
              </a:ext>
            </a:extLst>
          </p:cNvPr>
          <p:cNvSpPr txBox="1"/>
          <p:nvPr/>
        </p:nvSpPr>
        <p:spPr>
          <a:xfrm>
            <a:off x="5791837" y="1365299"/>
            <a:ext cx="4914897" cy="307777"/>
          </a:xfrm>
          <a:prstGeom prst="rect">
            <a:avLst/>
          </a:prstGeom>
          <a:noFill/>
        </p:spPr>
        <p:txBody>
          <a:bodyPr wrap="square" lIns="91440" tIns="45720" rIns="91440" bIns="45720" rtlCol="0" anchor="b">
            <a:spAutoFit/>
          </a:bodyPr>
          <a:lstStyle/>
          <a:p>
            <a:pPr marL="285750" indent="-285750">
              <a:buFont typeface="Arial" panose="020B0604020202020204" pitchFamily="34" charset="0"/>
              <a:buChar char="•"/>
            </a:pPr>
            <a:endParaRPr lang="en-IN" sz="1400">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30E806D8-435B-69D5-1F91-75754FDBBB72}"/>
              </a:ext>
            </a:extLst>
          </p:cNvPr>
          <p:cNvSpPr txBox="1"/>
          <p:nvPr/>
        </p:nvSpPr>
        <p:spPr>
          <a:xfrm>
            <a:off x="5778214" y="1381274"/>
            <a:ext cx="4593115" cy="738664"/>
          </a:xfrm>
          <a:prstGeom prst="rect">
            <a:avLst/>
          </a:prstGeom>
          <a:noFill/>
        </p:spPr>
        <p:txBody>
          <a:bodyPr wrap="square" rtlCol="0">
            <a:spAutoFit/>
          </a:bodyPr>
          <a:lstStyle/>
          <a:p>
            <a:pPr marL="285750" indent="-285750">
              <a:buFont typeface="Arial" panose="020B0604020202020204" pitchFamily="34" charset="0"/>
              <a:buChar char="•"/>
            </a:pPr>
            <a:r>
              <a:rPr lang="en-IN" sz="1400">
                <a:latin typeface="Open Sans" panose="020B0606030504020204" pitchFamily="34" charset="0"/>
                <a:ea typeface="Open Sans" panose="020B0606030504020204" pitchFamily="34" charset="0"/>
                <a:cs typeface="Open Sans" panose="020B0606030504020204" pitchFamily="34" charset="0"/>
              </a:rPr>
              <a:t>Provide education behind the process to ensure all stakeholders understand the purpose, methodology and expected outcomes</a:t>
            </a:r>
          </a:p>
        </p:txBody>
      </p:sp>
    </p:spTree>
    <p:extLst>
      <p:ext uri="{BB962C8B-B14F-4D97-AF65-F5344CB8AC3E}">
        <p14:creationId xmlns:p14="http://schemas.microsoft.com/office/powerpoint/2010/main" val="2309101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AB654-2B91-0BF6-9EA7-BCDCD4D2D8E7}"/>
              </a:ext>
            </a:extLst>
          </p:cNvPr>
          <p:cNvSpPr>
            <a:spLocks noGrp="1"/>
          </p:cNvSpPr>
          <p:nvPr>
            <p:ph type="title"/>
          </p:nvPr>
        </p:nvSpPr>
        <p:spPr>
          <a:xfrm>
            <a:off x="22598" y="11728"/>
            <a:ext cx="10515600" cy="893852"/>
          </a:xfrm>
        </p:spPr>
        <p:txBody>
          <a:bodyPr>
            <a:noAutofit/>
          </a:bodyPr>
          <a:lstStyle/>
          <a:p>
            <a:r>
              <a:rPr lang="en-US" sz="2400">
                <a:latin typeface="Open Sans"/>
                <a:ea typeface="Open Sans"/>
                <a:cs typeface="Open Sans"/>
              </a:rPr>
              <a:t>In conclusion, VW will enhance its future with this new prioritization process and proper IT spend</a:t>
            </a:r>
          </a:p>
        </p:txBody>
      </p:sp>
      <p:sp>
        <p:nvSpPr>
          <p:cNvPr id="3" name="Slide Number Placeholder 2">
            <a:extLst>
              <a:ext uri="{FF2B5EF4-FFF2-40B4-BE49-F238E27FC236}">
                <a16:creationId xmlns:a16="http://schemas.microsoft.com/office/drawing/2014/main" id="{15E27A06-D7B4-132A-AF1D-23E81205A274}"/>
              </a:ext>
            </a:extLst>
          </p:cNvPr>
          <p:cNvSpPr>
            <a:spLocks noGrp="1"/>
          </p:cNvSpPr>
          <p:nvPr>
            <p:ph type="sldNum" sz="quarter" idx="10"/>
          </p:nvPr>
        </p:nvSpPr>
        <p:spPr/>
        <p:txBody>
          <a:bodyPr/>
          <a:lstStyle/>
          <a:p>
            <a:fld id="{2729B152-6704-45AA-A873-D47C22110ACA}" type="slidenum">
              <a:rPr lang="en-US" smtClean="0"/>
              <a:pPr/>
              <a:t>11</a:t>
            </a:fld>
            <a:endParaRPr lang="en-US"/>
          </a:p>
        </p:txBody>
      </p:sp>
      <p:pic>
        <p:nvPicPr>
          <p:cNvPr id="4" name="Picture 2" descr="Volkswagen Logo and symbol, meaning, history, PNG, brand">
            <a:extLst>
              <a:ext uri="{FF2B5EF4-FFF2-40B4-BE49-F238E27FC236}">
                <a16:creationId xmlns:a16="http://schemas.microsoft.com/office/drawing/2014/main" id="{AE2428FA-8652-86E8-8A3D-C9DC351CE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2930" y="0"/>
            <a:ext cx="1589070" cy="89385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6254EEB1-71B0-82ED-97E5-C65CB9C6F05F}"/>
              </a:ext>
            </a:extLst>
          </p:cNvPr>
          <p:cNvGrpSpPr/>
          <p:nvPr/>
        </p:nvGrpSpPr>
        <p:grpSpPr>
          <a:xfrm>
            <a:off x="6452832" y="1811159"/>
            <a:ext cx="4737689" cy="923330"/>
            <a:chOff x="288472" y="1903164"/>
            <a:chExt cx="11435442" cy="923330"/>
          </a:xfrm>
        </p:grpSpPr>
        <p:sp>
          <p:nvSpPr>
            <p:cNvPr id="9" name="Flowchart: Extract 8">
              <a:extLst>
                <a:ext uri="{FF2B5EF4-FFF2-40B4-BE49-F238E27FC236}">
                  <a16:creationId xmlns:a16="http://schemas.microsoft.com/office/drawing/2014/main" id="{0713E9A2-E5F6-CD61-6143-A308013DE018}"/>
                </a:ext>
              </a:extLst>
            </p:cNvPr>
            <p:cNvSpPr/>
            <p:nvPr/>
          </p:nvSpPr>
          <p:spPr>
            <a:xfrm rot="5400000">
              <a:off x="190501" y="2130787"/>
              <a:ext cx="664028" cy="468085"/>
            </a:xfrm>
            <a:prstGeom prst="flowChartExtra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AA24EA0-1853-574C-E2A8-6134E38F3AC2}"/>
                </a:ext>
              </a:extLst>
            </p:cNvPr>
            <p:cNvSpPr txBox="1"/>
            <p:nvPr/>
          </p:nvSpPr>
          <p:spPr>
            <a:xfrm>
              <a:off x="1045028" y="1903164"/>
              <a:ext cx="10678886" cy="923330"/>
            </a:xfrm>
            <a:prstGeom prst="rect">
              <a:avLst/>
            </a:prstGeom>
            <a:noFill/>
          </p:spPr>
          <p:txBody>
            <a:bodyPr wrap="square" rtlCol="0">
              <a:spAutoFit/>
            </a:bodyPr>
            <a:lstStyle/>
            <a:p>
              <a:pPr algn="l"/>
              <a:r>
                <a:rPr lang="en-US" sz="1800" b="1" i="0">
                  <a:solidFill>
                    <a:srgbClr val="374151"/>
                  </a:solidFill>
                  <a:effectLst/>
                  <a:latin typeface="Open Sans" panose="020B0606030504020204" pitchFamily="34" charset="0"/>
                  <a:ea typeface="Open Sans" panose="020B0606030504020204" pitchFamily="34" charset="0"/>
                  <a:cs typeface="Open Sans" panose="020B0606030504020204" pitchFamily="34" charset="0"/>
                </a:rPr>
                <a:t>IT-Spend:</a:t>
              </a:r>
              <a:r>
                <a:rPr lang="en-US" sz="1800" b="0" i="0">
                  <a:solidFill>
                    <a:srgbClr val="374151"/>
                  </a:solidFill>
                  <a:effectLst/>
                  <a:latin typeface="Open Sans" panose="020B0606030504020204" pitchFamily="34" charset="0"/>
                  <a:ea typeface="Open Sans" panose="020B0606030504020204" pitchFamily="34" charset="0"/>
                  <a:cs typeface="Open Sans" panose="020B0606030504020204" pitchFamily="34" charset="0"/>
                </a:rPr>
                <a:t> </a:t>
              </a:r>
            </a:p>
            <a:p>
              <a:r>
                <a:rPr lang="en-IN" sz="1800">
                  <a:latin typeface="Open Sans" panose="020B0606030504020204" pitchFamily="34" charset="0"/>
                  <a:ea typeface="Open Sans" panose="020B0606030504020204" pitchFamily="34" charset="0"/>
                  <a:cs typeface="Open Sans" panose="020B0606030504020204" pitchFamily="34" charset="0"/>
                </a:rPr>
                <a:t>Allocating sufficient IT spend towards sourcing, operating mode, and people will drive VW into the future of business transformation.</a:t>
              </a:r>
            </a:p>
          </p:txBody>
        </p:sp>
      </p:grpSp>
      <p:grpSp>
        <p:nvGrpSpPr>
          <p:cNvPr id="14" name="Group 13">
            <a:extLst>
              <a:ext uri="{FF2B5EF4-FFF2-40B4-BE49-F238E27FC236}">
                <a16:creationId xmlns:a16="http://schemas.microsoft.com/office/drawing/2014/main" id="{2A28E96E-1F15-327C-A7E0-88898740DC8B}"/>
              </a:ext>
            </a:extLst>
          </p:cNvPr>
          <p:cNvGrpSpPr/>
          <p:nvPr/>
        </p:nvGrpSpPr>
        <p:grpSpPr>
          <a:xfrm>
            <a:off x="544286" y="1811159"/>
            <a:ext cx="5073336" cy="923330"/>
            <a:chOff x="288472" y="1803340"/>
            <a:chExt cx="11435442" cy="923330"/>
          </a:xfrm>
        </p:grpSpPr>
        <p:sp>
          <p:nvSpPr>
            <p:cNvPr id="15" name="Flowchart: Extract 14">
              <a:extLst>
                <a:ext uri="{FF2B5EF4-FFF2-40B4-BE49-F238E27FC236}">
                  <a16:creationId xmlns:a16="http://schemas.microsoft.com/office/drawing/2014/main" id="{CBD213B8-66A2-A45E-8595-5EFA19EBB5BA}"/>
                </a:ext>
              </a:extLst>
            </p:cNvPr>
            <p:cNvSpPr/>
            <p:nvPr/>
          </p:nvSpPr>
          <p:spPr>
            <a:xfrm rot="5400000">
              <a:off x="190501" y="2034598"/>
              <a:ext cx="664028" cy="468085"/>
            </a:xfrm>
            <a:prstGeom prst="flowChartExtra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Open Sans" panose="020B0606030504020204" pitchFamily="34" charset="0"/>
                <a:ea typeface="Open Sans" panose="020B0606030504020204" pitchFamily="34" charset="0"/>
                <a:cs typeface="Open Sans" panose="020B0606030504020204" pitchFamily="34" charset="0"/>
              </a:endParaRPr>
            </a:p>
          </p:txBody>
        </p:sp>
        <p:sp>
          <p:nvSpPr>
            <p:cNvPr id="16" name="TextBox 15">
              <a:extLst>
                <a:ext uri="{FF2B5EF4-FFF2-40B4-BE49-F238E27FC236}">
                  <a16:creationId xmlns:a16="http://schemas.microsoft.com/office/drawing/2014/main" id="{04B6D6F0-2494-9BA2-04AE-0CAB4262554C}"/>
                </a:ext>
              </a:extLst>
            </p:cNvPr>
            <p:cNvSpPr txBox="1"/>
            <p:nvPr/>
          </p:nvSpPr>
          <p:spPr>
            <a:xfrm>
              <a:off x="1045027" y="1803340"/>
              <a:ext cx="10678887" cy="923330"/>
            </a:xfrm>
            <a:prstGeom prst="rect">
              <a:avLst/>
            </a:prstGeom>
            <a:noFill/>
          </p:spPr>
          <p:txBody>
            <a:bodyPr wrap="square" rtlCol="0">
              <a:spAutoFit/>
            </a:bodyPr>
            <a:lstStyle/>
            <a:p>
              <a:pPr algn="l"/>
              <a:r>
                <a:rPr lang="en-US" sz="1800" b="1" i="0">
                  <a:solidFill>
                    <a:srgbClr val="374151"/>
                  </a:solidFill>
                  <a:effectLst/>
                  <a:latin typeface="Open Sans" panose="020B0606030504020204" pitchFamily="34" charset="0"/>
                  <a:ea typeface="Open Sans" panose="020B0606030504020204" pitchFamily="34" charset="0"/>
                  <a:cs typeface="Open Sans" panose="020B0606030504020204" pitchFamily="34" charset="0"/>
                </a:rPr>
                <a:t>Innovative Prioritization Process:</a:t>
              </a:r>
              <a:r>
                <a:rPr lang="en-US" sz="1800" b="0" i="0">
                  <a:solidFill>
                    <a:srgbClr val="374151"/>
                  </a:solidFill>
                  <a:effectLst/>
                  <a:latin typeface="Open Sans" panose="020B0606030504020204" pitchFamily="34" charset="0"/>
                  <a:ea typeface="Open Sans" panose="020B0606030504020204" pitchFamily="34" charset="0"/>
                  <a:cs typeface="Open Sans" panose="020B0606030504020204" pitchFamily="34" charset="0"/>
                </a:rPr>
                <a:t> </a:t>
              </a:r>
            </a:p>
            <a:p>
              <a:r>
                <a:rPr lang="en-IN" sz="1800">
                  <a:latin typeface="Open Sans" panose="020B0606030504020204" pitchFamily="34" charset="0"/>
                  <a:ea typeface="Open Sans" panose="020B0606030504020204" pitchFamily="34" charset="0"/>
                  <a:cs typeface="Open Sans" panose="020B0606030504020204" pitchFamily="34" charset="0"/>
                </a:rPr>
                <a:t>Separating large expensive projects into multiple phases while prioritizing the fragmented projects will prevent partially funded events and ensure VW’s future transparency and success.</a:t>
              </a:r>
            </a:p>
          </p:txBody>
        </p:sp>
      </p:grpSp>
      <p:sp>
        <p:nvSpPr>
          <p:cNvPr id="17" name="TextBox 3">
            <a:extLst>
              <a:ext uri="{FF2B5EF4-FFF2-40B4-BE49-F238E27FC236}">
                <a16:creationId xmlns:a16="http://schemas.microsoft.com/office/drawing/2014/main" id="{F7113318-7EBB-3977-CC0A-127B1F47630D}"/>
              </a:ext>
            </a:extLst>
          </p:cNvPr>
          <p:cNvSpPr txBox="1"/>
          <p:nvPr/>
        </p:nvSpPr>
        <p:spPr>
          <a:xfrm>
            <a:off x="2192274" y="4585176"/>
            <a:ext cx="8112251" cy="1260454"/>
          </a:xfrm>
          <a:prstGeom prst="rect">
            <a:avLst/>
          </a:prstGeom>
          <a:noFill/>
          <a:ln w="38100">
            <a:solidFill>
              <a:schemeClr val="tx1"/>
            </a:solidFill>
          </a:ln>
        </p:spPr>
        <p:txBody>
          <a:bodyPr wrap="square"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0" i="0" u="none" strike="noStrike">
                <a:effectLst/>
                <a:latin typeface="Open Sans" panose="020B0606030504020204" pitchFamily="34" charset="0"/>
              </a:rPr>
              <a:t>Following all steps of our recommendation will lead to Volkswagen’s commercial success as an automotive leader and opportunities for growth for many years to come. Together, we can position Volkswagen for long-term success and expand its opportunities in the market.</a:t>
            </a:r>
            <a:endParaRPr lang="en-US" sz="160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60502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2D8F-5D5E-A285-B0D2-D13DC2832B44}"/>
              </a:ext>
            </a:extLst>
          </p:cNvPr>
          <p:cNvSpPr>
            <a:spLocks noGrp="1"/>
          </p:cNvSpPr>
          <p:nvPr>
            <p:ph type="title"/>
          </p:nvPr>
        </p:nvSpPr>
        <p:spPr>
          <a:xfrm>
            <a:off x="277830" y="221808"/>
            <a:ext cx="10515600" cy="517236"/>
          </a:xfrm>
        </p:spPr>
        <p:txBody>
          <a:bodyPr/>
          <a:lstStyle/>
          <a:p>
            <a:r>
              <a:rPr lang="en-US"/>
              <a:t>Appendix</a:t>
            </a:r>
          </a:p>
        </p:txBody>
      </p:sp>
      <p:sp>
        <p:nvSpPr>
          <p:cNvPr id="3" name="Slide Number Placeholder 2">
            <a:extLst>
              <a:ext uri="{FF2B5EF4-FFF2-40B4-BE49-F238E27FC236}">
                <a16:creationId xmlns:a16="http://schemas.microsoft.com/office/drawing/2014/main" id="{8061EB84-51CE-11A2-B5E6-B85FD288C762}"/>
              </a:ext>
            </a:extLst>
          </p:cNvPr>
          <p:cNvSpPr>
            <a:spLocks noGrp="1"/>
          </p:cNvSpPr>
          <p:nvPr>
            <p:ph type="sldNum" sz="quarter" idx="10"/>
          </p:nvPr>
        </p:nvSpPr>
        <p:spPr/>
        <p:txBody>
          <a:bodyPr/>
          <a:lstStyle/>
          <a:p>
            <a:fld id="{2729B152-6704-45AA-A873-D47C22110ACA}" type="slidenum">
              <a:rPr lang="en-US" smtClean="0"/>
              <a:pPr/>
              <a:t>12</a:t>
            </a:fld>
            <a:endParaRPr lang="en-US"/>
          </a:p>
        </p:txBody>
      </p:sp>
      <p:sp>
        <p:nvSpPr>
          <p:cNvPr id="4" name="TextBox 3">
            <a:extLst>
              <a:ext uri="{FF2B5EF4-FFF2-40B4-BE49-F238E27FC236}">
                <a16:creationId xmlns:a16="http://schemas.microsoft.com/office/drawing/2014/main" id="{96482D84-E511-02D2-BEA9-D36C67E71E35}"/>
              </a:ext>
            </a:extLst>
          </p:cNvPr>
          <p:cNvSpPr txBox="1"/>
          <p:nvPr/>
        </p:nvSpPr>
        <p:spPr>
          <a:xfrm>
            <a:off x="277830" y="893852"/>
            <a:ext cx="10325100" cy="4801314"/>
          </a:xfrm>
          <a:prstGeom prst="rect">
            <a:avLst/>
          </a:prstGeom>
          <a:noFill/>
        </p:spPr>
        <p:txBody>
          <a:bodyPr wrap="square" rtlCol="0">
            <a:spAutoFit/>
          </a:bodyPr>
          <a:lstStyle/>
          <a:p>
            <a:pPr marL="285750" indent="-285750">
              <a:buFont typeface="Wingdings" panose="05000000000000000000" pitchFamily="2" charset="2"/>
              <a:buChar char="§"/>
            </a:pPr>
            <a:r>
              <a:rPr lang="en-US">
                <a:hlinkClick r:id="rId2" action="ppaction://hlinksldjump">
                  <a:extLst>
                    <a:ext uri="{A12FA001-AC4F-418D-AE19-62706E023703}">
                      <ahyp:hlinkClr xmlns:ahyp="http://schemas.microsoft.com/office/drawing/2018/hyperlinkcolor" val="tx"/>
                    </a:ext>
                  </a:extLst>
                </a:hlinkClick>
              </a:rPr>
              <a:t>Existing Priority Process</a:t>
            </a:r>
            <a:endParaRPr lang="en-US"/>
          </a:p>
          <a:p>
            <a:pPr marL="285750" indent="-285750">
              <a:buFont typeface="Wingdings" panose="05000000000000000000" pitchFamily="2" charset="2"/>
              <a:buChar char="§"/>
            </a:pPr>
            <a:endParaRPr lang="en-US"/>
          </a:p>
          <a:p>
            <a:pPr marL="285750" indent="-285750">
              <a:buFont typeface="Wingdings" panose="05000000000000000000" pitchFamily="2" charset="2"/>
              <a:buChar char="§"/>
            </a:pPr>
            <a:r>
              <a:rPr lang="en-US">
                <a:hlinkClick r:id="rId3" action="ppaction://hlinksldjump">
                  <a:extLst>
                    <a:ext uri="{A12FA001-AC4F-418D-AE19-62706E023703}">
                      <ahyp:hlinkClr xmlns:ahyp="http://schemas.microsoft.com/office/drawing/2018/hyperlinkcolor" val="tx"/>
                    </a:ext>
                  </a:extLst>
                </a:hlinkClick>
              </a:rPr>
              <a:t>Existing Approval Process</a:t>
            </a:r>
            <a:endParaRPr lang="en-US"/>
          </a:p>
          <a:p>
            <a:pPr marL="285750" indent="-285750">
              <a:buFont typeface="Wingdings" panose="05000000000000000000" pitchFamily="2" charset="2"/>
              <a:buChar char="§"/>
            </a:pPr>
            <a:endParaRPr lang="en-US"/>
          </a:p>
          <a:p>
            <a:pPr marL="285750" indent="-285750">
              <a:buFont typeface="Wingdings" panose="05000000000000000000" pitchFamily="2" charset="2"/>
              <a:buChar char="§"/>
            </a:pPr>
            <a:r>
              <a:rPr lang="en-US">
                <a:hlinkClick r:id="rId4" action="ppaction://hlinksldjump">
                  <a:extLst>
                    <a:ext uri="{A12FA001-AC4F-418D-AE19-62706E023703}">
                      <ahyp:hlinkClr xmlns:ahyp="http://schemas.microsoft.com/office/drawing/2018/hyperlinkcolor" val="tx"/>
                    </a:ext>
                  </a:extLst>
                </a:hlinkClick>
              </a:rPr>
              <a:t>Budget Allocation Additional Areas</a:t>
            </a:r>
            <a:endParaRPr lang="en-US"/>
          </a:p>
          <a:p>
            <a:pPr marL="285750" indent="-285750">
              <a:buFont typeface="Wingdings" panose="05000000000000000000" pitchFamily="2" charset="2"/>
              <a:buChar char="§"/>
            </a:pPr>
            <a:endParaRPr lang="en-US"/>
          </a:p>
          <a:p>
            <a:pPr marL="285750" indent="-285750">
              <a:buFont typeface="Wingdings" panose="05000000000000000000" pitchFamily="2" charset="2"/>
              <a:buChar char="§"/>
            </a:pPr>
            <a:r>
              <a:rPr lang="en-US">
                <a:hlinkClick r:id="rId5" action="ppaction://hlinksldjump">
                  <a:extLst>
                    <a:ext uri="{A12FA001-AC4F-418D-AE19-62706E023703}">
                      <ahyp:hlinkClr xmlns:ahyp="http://schemas.microsoft.com/office/drawing/2018/hyperlinkcolor" val="tx"/>
                    </a:ext>
                  </a:extLst>
                </a:hlinkClick>
              </a:rPr>
              <a:t>Benefits Delivery Network</a:t>
            </a:r>
            <a:endParaRPr lang="en-US"/>
          </a:p>
          <a:p>
            <a:pPr marL="285750" indent="-285750">
              <a:buFont typeface="Wingdings" panose="05000000000000000000" pitchFamily="2" charset="2"/>
              <a:buChar char="§"/>
            </a:pPr>
            <a:endParaRPr lang="en-US"/>
          </a:p>
          <a:p>
            <a:pPr marL="285750" indent="-285750">
              <a:buFont typeface="Wingdings" panose="05000000000000000000" pitchFamily="2" charset="2"/>
              <a:buChar char="§"/>
            </a:pPr>
            <a:r>
              <a:rPr lang="en-US">
                <a:hlinkClick r:id="rId6" action="ppaction://hlinksldjump">
                  <a:extLst>
                    <a:ext uri="{A12FA001-AC4F-418D-AE19-62706E023703}">
                      <ahyp:hlinkClr xmlns:ahyp="http://schemas.microsoft.com/office/drawing/2018/hyperlinkcolor" val="tx"/>
                    </a:ext>
                  </a:extLst>
                </a:hlinkClick>
              </a:rPr>
              <a:t>VW SWOT Analysis</a:t>
            </a:r>
            <a:endParaRPr lang="en-US"/>
          </a:p>
          <a:p>
            <a:pPr marL="285750" indent="-285750">
              <a:buFont typeface="Wingdings" panose="05000000000000000000" pitchFamily="2" charset="2"/>
              <a:buChar char="§"/>
            </a:pPr>
            <a:endParaRPr lang="en-US"/>
          </a:p>
          <a:p>
            <a:pPr marL="285750" indent="-285750">
              <a:buFont typeface="Wingdings" panose="05000000000000000000" pitchFamily="2" charset="2"/>
              <a:buChar char="§"/>
            </a:pPr>
            <a:r>
              <a:rPr lang="en-US">
                <a:hlinkClick r:id="rId7" action="ppaction://hlinksldjump">
                  <a:extLst>
                    <a:ext uri="{A12FA001-AC4F-418D-AE19-62706E023703}">
                      <ahyp:hlinkClr xmlns:ahyp="http://schemas.microsoft.com/office/drawing/2018/hyperlinkcolor" val="tx"/>
                    </a:ext>
                  </a:extLst>
                </a:hlinkClick>
              </a:rPr>
              <a:t>Additional Risks</a:t>
            </a:r>
            <a:endParaRPr lang="en-US"/>
          </a:p>
          <a:p>
            <a:pPr marL="285750" indent="-285750">
              <a:buFont typeface="Wingdings" panose="05000000000000000000" pitchFamily="2" charset="2"/>
              <a:buChar char="§"/>
            </a:pPr>
            <a:endParaRPr lang="en-US"/>
          </a:p>
          <a:p>
            <a:pPr marL="285750" indent="-285750">
              <a:buFont typeface="Wingdings" panose="05000000000000000000" pitchFamily="2" charset="2"/>
              <a:buChar char="§"/>
            </a:pPr>
            <a:r>
              <a:rPr lang="en-US">
                <a:hlinkClick r:id="rId8" action="ppaction://hlinksldjump">
                  <a:extLst>
                    <a:ext uri="{A12FA001-AC4F-418D-AE19-62706E023703}">
                      <ahyp:hlinkClr xmlns:ahyp="http://schemas.microsoft.com/office/drawing/2018/hyperlinkcolor" val="tx"/>
                    </a:ext>
                  </a:extLst>
                </a:hlinkClick>
              </a:rPr>
              <a:t>Prioritization Process</a:t>
            </a:r>
            <a:endParaRPr lang="en-US"/>
          </a:p>
          <a:p>
            <a:pPr marL="285750" indent="-285750">
              <a:buFont typeface="Wingdings" panose="05000000000000000000" pitchFamily="2" charset="2"/>
              <a:buChar char="§"/>
            </a:pPr>
            <a:endParaRPr lang="en-US"/>
          </a:p>
          <a:p>
            <a:pPr marL="285750" indent="-285750">
              <a:buFont typeface="Wingdings" panose="05000000000000000000" pitchFamily="2" charset="2"/>
              <a:buChar char="§"/>
            </a:pPr>
            <a:r>
              <a:rPr lang="en-US">
                <a:hlinkClick r:id="rId9" action="ppaction://hlinksldjump">
                  <a:extLst>
                    <a:ext uri="{A12FA001-AC4F-418D-AE19-62706E023703}">
                      <ahyp:hlinkClr xmlns:ahyp="http://schemas.microsoft.com/office/drawing/2018/hyperlinkcolor" val="tx"/>
                    </a:ext>
                  </a:extLst>
                </a:hlinkClick>
              </a:rPr>
              <a:t>Budget Allocation</a:t>
            </a:r>
            <a:endParaRPr lang="en-US"/>
          </a:p>
          <a:p>
            <a:endParaRPr lang="en-US"/>
          </a:p>
          <a:p>
            <a:pPr marL="285750" indent="-285750">
              <a:buFont typeface="Wingdings" panose="05000000000000000000" pitchFamily="2" charset="2"/>
              <a:buChar char="§"/>
            </a:pPr>
            <a:endParaRPr lang="en-US"/>
          </a:p>
        </p:txBody>
      </p:sp>
      <p:pic>
        <p:nvPicPr>
          <p:cNvPr id="5" name="Picture 2" descr="Volkswagen Logo and symbol, meaning, history, PNG, brand">
            <a:extLst>
              <a:ext uri="{FF2B5EF4-FFF2-40B4-BE49-F238E27FC236}">
                <a16:creationId xmlns:a16="http://schemas.microsoft.com/office/drawing/2014/main" id="{12BB24B3-6939-AD43-E245-7A7A01155A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02930" y="0"/>
            <a:ext cx="1589070" cy="893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590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401C-2077-C091-C65B-7DA99C6F6B9B}"/>
              </a:ext>
            </a:extLst>
          </p:cNvPr>
          <p:cNvSpPr>
            <a:spLocks noGrp="1"/>
          </p:cNvSpPr>
          <p:nvPr>
            <p:ph type="title"/>
          </p:nvPr>
        </p:nvSpPr>
        <p:spPr/>
        <p:txBody>
          <a:bodyPr/>
          <a:lstStyle/>
          <a:p>
            <a:r>
              <a:rPr lang="en-US"/>
              <a:t>Project Prioritization Ranking (Existing)</a:t>
            </a:r>
          </a:p>
        </p:txBody>
      </p:sp>
      <p:sp>
        <p:nvSpPr>
          <p:cNvPr id="3" name="Slide Number Placeholder 2">
            <a:extLst>
              <a:ext uri="{FF2B5EF4-FFF2-40B4-BE49-F238E27FC236}">
                <a16:creationId xmlns:a16="http://schemas.microsoft.com/office/drawing/2014/main" id="{1ECBDD8E-B957-315F-F109-C03E4F3863B8}"/>
              </a:ext>
            </a:extLst>
          </p:cNvPr>
          <p:cNvSpPr>
            <a:spLocks noGrp="1"/>
          </p:cNvSpPr>
          <p:nvPr>
            <p:ph type="sldNum" sz="quarter" idx="10"/>
          </p:nvPr>
        </p:nvSpPr>
        <p:spPr/>
        <p:txBody>
          <a:bodyPr/>
          <a:lstStyle/>
          <a:p>
            <a:fld id="{2729B152-6704-45AA-A873-D47C22110ACA}" type="slidenum">
              <a:rPr lang="en-US" smtClean="0"/>
              <a:pPr/>
              <a:t>13</a:t>
            </a:fld>
            <a:endParaRPr lang="en-US"/>
          </a:p>
        </p:txBody>
      </p:sp>
      <p:pic>
        <p:nvPicPr>
          <p:cNvPr id="5" name="Picture 4">
            <a:extLst>
              <a:ext uri="{FF2B5EF4-FFF2-40B4-BE49-F238E27FC236}">
                <a16:creationId xmlns:a16="http://schemas.microsoft.com/office/drawing/2014/main" id="{28287FE7-CDA9-3C26-0C82-331D832C1A31}"/>
              </a:ext>
            </a:extLst>
          </p:cNvPr>
          <p:cNvPicPr>
            <a:picLocks noChangeAspect="1"/>
          </p:cNvPicPr>
          <p:nvPr/>
        </p:nvPicPr>
        <p:blipFill>
          <a:blip r:embed="rId2"/>
          <a:stretch>
            <a:fillRect/>
          </a:stretch>
        </p:blipFill>
        <p:spPr>
          <a:xfrm>
            <a:off x="3586162" y="1435100"/>
            <a:ext cx="5019675" cy="2819400"/>
          </a:xfrm>
          <a:prstGeom prst="rect">
            <a:avLst/>
          </a:prstGeom>
        </p:spPr>
      </p:pic>
      <p:pic>
        <p:nvPicPr>
          <p:cNvPr id="7" name="Picture 6">
            <a:extLst>
              <a:ext uri="{FF2B5EF4-FFF2-40B4-BE49-F238E27FC236}">
                <a16:creationId xmlns:a16="http://schemas.microsoft.com/office/drawing/2014/main" id="{C3110237-B233-B79C-702D-7632F2D78162}"/>
              </a:ext>
            </a:extLst>
          </p:cNvPr>
          <p:cNvPicPr>
            <a:picLocks noChangeAspect="1"/>
          </p:cNvPicPr>
          <p:nvPr/>
        </p:nvPicPr>
        <p:blipFill>
          <a:blip r:embed="rId3"/>
          <a:stretch>
            <a:fillRect/>
          </a:stretch>
        </p:blipFill>
        <p:spPr>
          <a:xfrm>
            <a:off x="3586162" y="4254500"/>
            <a:ext cx="2333625" cy="666750"/>
          </a:xfrm>
          <a:prstGeom prst="rect">
            <a:avLst/>
          </a:prstGeom>
        </p:spPr>
      </p:pic>
      <p:pic>
        <p:nvPicPr>
          <p:cNvPr id="4" name="Picture 2" descr="Volkswagen Logo and symbol, meaning, history, PNG, brand">
            <a:extLst>
              <a:ext uri="{FF2B5EF4-FFF2-40B4-BE49-F238E27FC236}">
                <a16:creationId xmlns:a16="http://schemas.microsoft.com/office/drawing/2014/main" id="{CF8B4790-82E7-63FF-3902-89D7D4B6BF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2930" y="0"/>
            <a:ext cx="1589070" cy="893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680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F4C5-9D52-FDAE-7DFC-09E3722C09DB}"/>
              </a:ext>
            </a:extLst>
          </p:cNvPr>
          <p:cNvSpPr>
            <a:spLocks noGrp="1"/>
          </p:cNvSpPr>
          <p:nvPr>
            <p:ph type="title"/>
          </p:nvPr>
        </p:nvSpPr>
        <p:spPr/>
        <p:txBody>
          <a:bodyPr/>
          <a:lstStyle/>
          <a:p>
            <a:r>
              <a:rPr lang="en-US"/>
              <a:t>Project Approval Process (Existing)</a:t>
            </a:r>
          </a:p>
        </p:txBody>
      </p:sp>
      <p:sp>
        <p:nvSpPr>
          <p:cNvPr id="3" name="Slide Number Placeholder 2">
            <a:extLst>
              <a:ext uri="{FF2B5EF4-FFF2-40B4-BE49-F238E27FC236}">
                <a16:creationId xmlns:a16="http://schemas.microsoft.com/office/drawing/2014/main" id="{99796DB4-20F3-4B1B-23C8-60C29C86264D}"/>
              </a:ext>
            </a:extLst>
          </p:cNvPr>
          <p:cNvSpPr>
            <a:spLocks noGrp="1"/>
          </p:cNvSpPr>
          <p:nvPr>
            <p:ph type="sldNum" sz="quarter" idx="10"/>
          </p:nvPr>
        </p:nvSpPr>
        <p:spPr/>
        <p:txBody>
          <a:bodyPr/>
          <a:lstStyle/>
          <a:p>
            <a:fld id="{2729B152-6704-45AA-A873-D47C22110ACA}" type="slidenum">
              <a:rPr lang="en-US" smtClean="0"/>
              <a:pPr/>
              <a:t>14</a:t>
            </a:fld>
            <a:endParaRPr lang="en-US"/>
          </a:p>
        </p:txBody>
      </p:sp>
      <p:pic>
        <p:nvPicPr>
          <p:cNvPr id="5" name="Picture 4">
            <a:extLst>
              <a:ext uri="{FF2B5EF4-FFF2-40B4-BE49-F238E27FC236}">
                <a16:creationId xmlns:a16="http://schemas.microsoft.com/office/drawing/2014/main" id="{B0A02228-612A-9BE5-67E7-C750D674C51F}"/>
              </a:ext>
            </a:extLst>
          </p:cNvPr>
          <p:cNvPicPr>
            <a:picLocks noChangeAspect="1"/>
          </p:cNvPicPr>
          <p:nvPr/>
        </p:nvPicPr>
        <p:blipFill>
          <a:blip r:embed="rId2"/>
          <a:stretch>
            <a:fillRect/>
          </a:stretch>
        </p:blipFill>
        <p:spPr>
          <a:xfrm>
            <a:off x="1671637" y="903706"/>
            <a:ext cx="7172325" cy="5095875"/>
          </a:xfrm>
          <a:prstGeom prst="rect">
            <a:avLst/>
          </a:prstGeom>
        </p:spPr>
      </p:pic>
      <p:pic>
        <p:nvPicPr>
          <p:cNvPr id="4" name="Picture 2" descr="Volkswagen Logo and symbol, meaning, history, PNG, brand">
            <a:extLst>
              <a:ext uri="{FF2B5EF4-FFF2-40B4-BE49-F238E27FC236}">
                <a16:creationId xmlns:a16="http://schemas.microsoft.com/office/drawing/2014/main" id="{3584B5DB-845A-3AD6-0E45-51EE36766A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2930" y="0"/>
            <a:ext cx="1589070" cy="893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835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4BD84-6AB4-4F87-E9EE-6D78F7A41399}"/>
              </a:ext>
            </a:extLst>
          </p:cNvPr>
          <p:cNvSpPr>
            <a:spLocks noGrp="1"/>
          </p:cNvSpPr>
          <p:nvPr>
            <p:ph type="title"/>
          </p:nvPr>
        </p:nvSpPr>
        <p:spPr/>
        <p:txBody>
          <a:bodyPr/>
          <a:lstStyle/>
          <a:p>
            <a:r>
              <a:rPr lang="en-US">
                <a:ea typeface="Calibri Light"/>
                <a:cs typeface="Calibri Light"/>
              </a:rPr>
              <a:t>Minor Areas of IT Budget Allocation</a:t>
            </a:r>
          </a:p>
        </p:txBody>
      </p:sp>
      <p:sp>
        <p:nvSpPr>
          <p:cNvPr id="3" name="Slide Number Placeholder 2">
            <a:extLst>
              <a:ext uri="{FF2B5EF4-FFF2-40B4-BE49-F238E27FC236}">
                <a16:creationId xmlns:a16="http://schemas.microsoft.com/office/drawing/2014/main" id="{49DDDD8E-5BB8-EE69-03AA-C58CEB84EC22}"/>
              </a:ext>
            </a:extLst>
          </p:cNvPr>
          <p:cNvSpPr>
            <a:spLocks noGrp="1"/>
          </p:cNvSpPr>
          <p:nvPr>
            <p:ph type="sldNum" sz="quarter" idx="10"/>
          </p:nvPr>
        </p:nvSpPr>
        <p:spPr/>
        <p:txBody>
          <a:bodyPr/>
          <a:lstStyle/>
          <a:p>
            <a:fld id="{2729B152-6704-45AA-A873-D47C22110ACA}" type="slidenum">
              <a:rPr lang="en-US" smtClean="0"/>
              <a:pPr/>
              <a:t>15</a:t>
            </a:fld>
            <a:endParaRPr lang="en-US"/>
          </a:p>
        </p:txBody>
      </p:sp>
      <p:pic>
        <p:nvPicPr>
          <p:cNvPr id="4" name="Picture 2" descr="Volkswagen Logo and symbol, meaning, history, PNG, brand">
            <a:extLst>
              <a:ext uri="{FF2B5EF4-FFF2-40B4-BE49-F238E27FC236}">
                <a16:creationId xmlns:a16="http://schemas.microsoft.com/office/drawing/2014/main" id="{3B1D8179-6FEA-7DA3-663E-EFAD997FA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2930" y="0"/>
            <a:ext cx="1589070" cy="893852"/>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CF326A46-4CAD-AC07-4570-A69A3B9F67A9}"/>
              </a:ext>
            </a:extLst>
          </p:cNvPr>
          <p:cNvCxnSpPr>
            <a:cxnSpLocks/>
          </p:cNvCxnSpPr>
          <p:nvPr/>
        </p:nvCxnSpPr>
        <p:spPr>
          <a:xfrm>
            <a:off x="3774089" y="732453"/>
            <a:ext cx="0" cy="51768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7D90CB7-3BA3-1174-1E00-6B8DD4938A30}"/>
              </a:ext>
            </a:extLst>
          </p:cNvPr>
          <p:cNvCxnSpPr>
            <a:cxnSpLocks/>
          </p:cNvCxnSpPr>
          <p:nvPr/>
        </p:nvCxnSpPr>
        <p:spPr>
          <a:xfrm>
            <a:off x="7718714" y="769575"/>
            <a:ext cx="0" cy="5102555"/>
          </a:xfrm>
          <a:prstGeom prst="line">
            <a:avLst/>
          </a:prstGeom>
        </p:spPr>
        <p:style>
          <a:lnRef idx="1">
            <a:schemeClr val="dk1"/>
          </a:lnRef>
          <a:fillRef idx="0">
            <a:schemeClr val="dk1"/>
          </a:fillRef>
          <a:effectRef idx="0">
            <a:schemeClr val="dk1"/>
          </a:effectRef>
          <a:fontRef idx="minor">
            <a:schemeClr val="tx1"/>
          </a:fontRef>
        </p:style>
      </p:cxnSp>
      <p:grpSp>
        <p:nvGrpSpPr>
          <p:cNvPr id="6" name="Group 5">
            <a:extLst>
              <a:ext uri="{FF2B5EF4-FFF2-40B4-BE49-F238E27FC236}">
                <a16:creationId xmlns:a16="http://schemas.microsoft.com/office/drawing/2014/main" id="{0283243C-E28C-912D-6631-D306F04FCDEE}"/>
              </a:ext>
            </a:extLst>
          </p:cNvPr>
          <p:cNvGrpSpPr/>
          <p:nvPr/>
        </p:nvGrpSpPr>
        <p:grpSpPr>
          <a:xfrm>
            <a:off x="211402" y="849826"/>
            <a:ext cx="3660133" cy="4481782"/>
            <a:chOff x="685530" y="1035150"/>
            <a:chExt cx="3447563" cy="4481782"/>
          </a:xfrm>
        </p:grpSpPr>
        <p:sp>
          <p:nvSpPr>
            <p:cNvPr id="14" name="Oval 13">
              <a:extLst>
                <a:ext uri="{FF2B5EF4-FFF2-40B4-BE49-F238E27FC236}">
                  <a16:creationId xmlns:a16="http://schemas.microsoft.com/office/drawing/2014/main" id="{E710926A-52ED-996B-C328-A9B23B7B474E}"/>
                </a:ext>
              </a:extLst>
            </p:cNvPr>
            <p:cNvSpPr/>
            <p:nvPr/>
          </p:nvSpPr>
          <p:spPr>
            <a:xfrm>
              <a:off x="685530" y="4263119"/>
              <a:ext cx="255587" cy="265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latin typeface="Malgun Gothic" panose="020B0503020000020004" pitchFamily="34" charset="-127"/>
                  <a:ea typeface="Malgun Gothic" panose="020B0503020000020004" pitchFamily="34" charset="-127"/>
                </a:rPr>
                <a:t>2</a:t>
              </a:r>
            </a:p>
          </p:txBody>
        </p:sp>
        <p:sp>
          <p:nvSpPr>
            <p:cNvPr id="15" name="Oval 14">
              <a:extLst>
                <a:ext uri="{FF2B5EF4-FFF2-40B4-BE49-F238E27FC236}">
                  <a16:creationId xmlns:a16="http://schemas.microsoft.com/office/drawing/2014/main" id="{BF9E5660-1765-2138-8501-19D13F3ED375}"/>
                </a:ext>
              </a:extLst>
            </p:cNvPr>
            <p:cNvSpPr/>
            <p:nvPr/>
          </p:nvSpPr>
          <p:spPr>
            <a:xfrm>
              <a:off x="685530" y="2901653"/>
              <a:ext cx="255587" cy="265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latin typeface="Malgun Gothic" panose="020B0503020000020004" pitchFamily="34" charset="-127"/>
                  <a:ea typeface="Malgun Gothic" panose="020B0503020000020004" pitchFamily="34" charset="-127"/>
                </a:rPr>
                <a:t>1</a:t>
              </a:r>
            </a:p>
          </p:txBody>
        </p:sp>
        <p:sp>
          <p:nvSpPr>
            <p:cNvPr id="16" name="TextBox 7">
              <a:extLst>
                <a:ext uri="{FF2B5EF4-FFF2-40B4-BE49-F238E27FC236}">
                  <a16:creationId xmlns:a16="http://schemas.microsoft.com/office/drawing/2014/main" id="{11BE3232-1A5A-AB6D-94A7-AB1E5CEEAC5F}"/>
                </a:ext>
              </a:extLst>
            </p:cNvPr>
            <p:cNvSpPr txBox="1"/>
            <p:nvPr/>
          </p:nvSpPr>
          <p:spPr>
            <a:xfrm>
              <a:off x="987785" y="2844503"/>
              <a:ext cx="3035730" cy="107721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tx1">
                      <a:lumMod val="65000"/>
                      <a:lumOff val="35000"/>
                    </a:schemeClr>
                  </a:solidFill>
                  <a:latin typeface="Open Sans"/>
                  <a:ea typeface="Open Sans"/>
                  <a:cs typeface="Open Sans"/>
                </a:rPr>
                <a:t>Produces an overall </a:t>
              </a:r>
              <a:r>
                <a:rPr lang="en-US" sz="1600" b="1">
                  <a:solidFill>
                    <a:schemeClr val="tx1">
                      <a:lumMod val="65000"/>
                      <a:lumOff val="35000"/>
                    </a:schemeClr>
                  </a:solidFill>
                  <a:latin typeface="Open Sans"/>
                  <a:ea typeface="Open Sans"/>
                  <a:cs typeface="Open Sans"/>
                </a:rPr>
                <a:t>superior</a:t>
              </a:r>
              <a:r>
                <a:rPr lang="en-US" sz="1600">
                  <a:solidFill>
                    <a:schemeClr val="tx1">
                      <a:lumMod val="65000"/>
                      <a:lumOff val="35000"/>
                    </a:schemeClr>
                  </a:solidFill>
                  <a:latin typeface="Open Sans"/>
                  <a:ea typeface="Open Sans"/>
                  <a:cs typeface="Open Sans"/>
                </a:rPr>
                <a:t> </a:t>
              </a:r>
              <a:r>
                <a:rPr lang="en-US" sz="1600" b="1">
                  <a:solidFill>
                    <a:schemeClr val="tx1">
                      <a:lumMod val="65000"/>
                      <a:lumOff val="35000"/>
                    </a:schemeClr>
                  </a:solidFill>
                  <a:latin typeface="Open Sans"/>
                  <a:ea typeface="Open Sans"/>
                  <a:cs typeface="Open Sans"/>
                </a:rPr>
                <a:t>implementation</a:t>
              </a:r>
              <a:r>
                <a:rPr lang="en-US" sz="1600">
                  <a:solidFill>
                    <a:schemeClr val="tx1">
                      <a:lumMod val="65000"/>
                      <a:lumOff val="35000"/>
                    </a:schemeClr>
                  </a:solidFill>
                  <a:latin typeface="Open Sans"/>
                  <a:ea typeface="Open Sans"/>
                  <a:cs typeface="Open Sans"/>
                </a:rPr>
                <a:t> with better planning, infrastructure, and value chain</a:t>
              </a:r>
              <a:endParaRPr lang="en-US" sz="16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8">
              <a:extLst>
                <a:ext uri="{FF2B5EF4-FFF2-40B4-BE49-F238E27FC236}">
                  <a16:creationId xmlns:a16="http://schemas.microsoft.com/office/drawing/2014/main" id="{EEEAE45B-68BA-C849-491C-01FB400F65E3}"/>
                </a:ext>
              </a:extLst>
            </p:cNvPr>
            <p:cNvSpPr txBox="1"/>
            <p:nvPr/>
          </p:nvSpPr>
          <p:spPr>
            <a:xfrm>
              <a:off x="1000542" y="4193493"/>
              <a:ext cx="3132551" cy="1323439"/>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tx1">
                      <a:lumMod val="65000"/>
                      <a:lumOff val="35000"/>
                    </a:schemeClr>
                  </a:solidFill>
                  <a:latin typeface="Open Sans"/>
                  <a:ea typeface="Open Sans"/>
                  <a:cs typeface="Open Sans"/>
                </a:rPr>
                <a:t>Enhance VW’s </a:t>
              </a:r>
              <a:r>
                <a:rPr lang="en-US" sz="1600" b="1">
                  <a:solidFill>
                    <a:schemeClr val="tx1">
                      <a:lumMod val="65000"/>
                      <a:lumOff val="35000"/>
                    </a:schemeClr>
                  </a:solidFill>
                  <a:latin typeface="Open Sans"/>
                  <a:ea typeface="Open Sans"/>
                  <a:cs typeface="Open Sans"/>
                </a:rPr>
                <a:t>ability to assess </a:t>
              </a:r>
              <a:r>
                <a:rPr lang="en-US" sz="1600">
                  <a:solidFill>
                    <a:schemeClr val="tx1">
                      <a:lumMod val="65000"/>
                      <a:lumOff val="35000"/>
                    </a:schemeClr>
                  </a:solidFill>
                  <a:latin typeface="Open Sans"/>
                  <a:ea typeface="Open Sans"/>
                  <a:cs typeface="Open Sans"/>
                </a:rPr>
                <a:t>their processes, products, and organization in addition to understanding their maturity level</a:t>
              </a:r>
              <a:endParaRPr lang="en-US" sz="16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8" name="Group 17">
              <a:extLst>
                <a:ext uri="{FF2B5EF4-FFF2-40B4-BE49-F238E27FC236}">
                  <a16:creationId xmlns:a16="http://schemas.microsoft.com/office/drawing/2014/main" id="{32959468-D449-6EBF-384A-E5B871AA05FF}"/>
                </a:ext>
              </a:extLst>
            </p:cNvPr>
            <p:cNvGrpSpPr/>
            <p:nvPr/>
          </p:nvGrpSpPr>
          <p:grpSpPr>
            <a:xfrm>
              <a:off x="993886" y="1035150"/>
              <a:ext cx="2945675" cy="1617351"/>
              <a:chOff x="993886" y="1035150"/>
              <a:chExt cx="2945675" cy="1617351"/>
            </a:xfrm>
          </p:grpSpPr>
          <p:sp>
            <p:nvSpPr>
              <p:cNvPr id="19" name="TextBox 10">
                <a:extLst>
                  <a:ext uri="{FF2B5EF4-FFF2-40B4-BE49-F238E27FC236}">
                    <a16:creationId xmlns:a16="http://schemas.microsoft.com/office/drawing/2014/main" id="{31D08B78-25A7-3A79-A106-CCB7829CC194}"/>
                  </a:ext>
                </a:extLst>
              </p:cNvPr>
              <p:cNvSpPr txBox="1"/>
              <p:nvPr/>
            </p:nvSpPr>
            <p:spPr>
              <a:xfrm>
                <a:off x="993886" y="1687223"/>
                <a:ext cx="2580568" cy="830997"/>
              </a:xfrm>
              <a:prstGeom prst="rect">
                <a:avLst/>
              </a:prstGeom>
              <a:solidFill>
                <a:schemeClr val="bg1"/>
              </a:solid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latin typeface="Open Sans"/>
                    <a:ea typeface="Open Sans"/>
                    <a:cs typeface="Open Sans"/>
                  </a:rPr>
                  <a:t>Architecture – </a:t>
                </a:r>
                <a:endParaRPr lang="en-US" sz="1600" b="1">
                  <a:latin typeface="Open Sans" panose="020B0606030504020204" pitchFamily="34" charset="0"/>
                  <a:ea typeface="Open Sans" panose="020B0606030504020204" pitchFamily="34" charset="0"/>
                  <a:cs typeface="Open Sans" panose="020B0606030504020204" pitchFamily="34" charset="0"/>
                </a:endParaRPr>
              </a:p>
              <a:p>
                <a:pPr algn="ctr"/>
                <a:r>
                  <a:rPr lang="en-US" sz="1600" b="1">
                    <a:latin typeface="Open Sans"/>
                    <a:ea typeface="Open Sans"/>
                    <a:cs typeface="Open Sans"/>
                  </a:rPr>
                  <a:t>Maturity and Readiness Challenge</a:t>
                </a:r>
                <a:endParaRPr lang="en-US" sz="1600" b="1">
                  <a:latin typeface="Open Sans" panose="020B0606030504020204" pitchFamily="34" charset="0"/>
                  <a:ea typeface="Open Sans" panose="020B0606030504020204" pitchFamily="34" charset="0"/>
                  <a:cs typeface="Open Sans" panose="020B0606030504020204" pitchFamily="34" charset="0"/>
                </a:endParaRPr>
              </a:p>
            </p:txBody>
          </p:sp>
          <p:cxnSp>
            <p:nvCxnSpPr>
              <p:cNvPr id="20" name="Straight Connector 19">
                <a:extLst>
                  <a:ext uri="{FF2B5EF4-FFF2-40B4-BE49-F238E27FC236}">
                    <a16:creationId xmlns:a16="http://schemas.microsoft.com/office/drawing/2014/main" id="{B31553E1-C34B-F067-08FD-A67E969E5752}"/>
                  </a:ext>
                </a:extLst>
              </p:cNvPr>
              <p:cNvCxnSpPr>
                <a:cxnSpLocks/>
              </p:cNvCxnSpPr>
              <p:nvPr/>
            </p:nvCxnSpPr>
            <p:spPr>
              <a:xfrm>
                <a:off x="1084092" y="2652501"/>
                <a:ext cx="2855469"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BC628CE-A1F3-A9EC-8A32-EE97A9FEE65C}"/>
                  </a:ext>
                </a:extLst>
              </p:cNvPr>
              <p:cNvSpPr/>
              <p:nvPr/>
            </p:nvSpPr>
            <p:spPr>
              <a:xfrm>
                <a:off x="1912176" y="1035150"/>
                <a:ext cx="694208" cy="71533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pic>
            <p:nvPicPr>
              <p:cNvPr id="22" name="Graphic 13" descr="Bad Inventory with solid fill">
                <a:extLst>
                  <a:ext uri="{FF2B5EF4-FFF2-40B4-BE49-F238E27FC236}">
                    <a16:creationId xmlns:a16="http://schemas.microsoft.com/office/drawing/2014/main" id="{C3E68719-E499-2146-5BF9-424EFA4AF0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014723" y="1117726"/>
                <a:ext cx="489114" cy="519272"/>
              </a:xfrm>
              <a:prstGeom prst="rect">
                <a:avLst/>
              </a:prstGeom>
            </p:spPr>
          </p:pic>
        </p:grpSp>
      </p:grpSp>
      <p:grpSp>
        <p:nvGrpSpPr>
          <p:cNvPr id="24" name="Group 23">
            <a:extLst>
              <a:ext uri="{FF2B5EF4-FFF2-40B4-BE49-F238E27FC236}">
                <a16:creationId xmlns:a16="http://schemas.microsoft.com/office/drawing/2014/main" id="{3392679A-B7B4-7AFF-0476-22D1B893F177}"/>
              </a:ext>
            </a:extLst>
          </p:cNvPr>
          <p:cNvGrpSpPr/>
          <p:nvPr/>
        </p:nvGrpSpPr>
        <p:grpSpPr>
          <a:xfrm>
            <a:off x="3944086" y="841404"/>
            <a:ext cx="3609670" cy="4250101"/>
            <a:chOff x="685530" y="1008972"/>
            <a:chExt cx="3532912" cy="4250101"/>
          </a:xfrm>
        </p:grpSpPr>
        <p:sp>
          <p:nvSpPr>
            <p:cNvPr id="27" name="Oval 26">
              <a:extLst>
                <a:ext uri="{FF2B5EF4-FFF2-40B4-BE49-F238E27FC236}">
                  <a16:creationId xmlns:a16="http://schemas.microsoft.com/office/drawing/2014/main" id="{613822E3-AFE9-F416-9EBB-C94AC6D30C65}"/>
                </a:ext>
              </a:extLst>
            </p:cNvPr>
            <p:cNvSpPr/>
            <p:nvPr/>
          </p:nvSpPr>
          <p:spPr>
            <a:xfrm>
              <a:off x="685530" y="4263119"/>
              <a:ext cx="255587" cy="265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latin typeface="Malgun Gothic" panose="020B0503020000020004" pitchFamily="34" charset="-127"/>
                  <a:ea typeface="Malgun Gothic" panose="020B0503020000020004" pitchFamily="34" charset="-127"/>
                </a:rPr>
                <a:t>2</a:t>
              </a:r>
            </a:p>
          </p:txBody>
        </p:sp>
        <p:sp>
          <p:nvSpPr>
            <p:cNvPr id="28" name="Oval 27">
              <a:extLst>
                <a:ext uri="{FF2B5EF4-FFF2-40B4-BE49-F238E27FC236}">
                  <a16:creationId xmlns:a16="http://schemas.microsoft.com/office/drawing/2014/main" id="{D4E06093-DB6F-0FAF-6618-AF1918D52DB2}"/>
                </a:ext>
              </a:extLst>
            </p:cNvPr>
            <p:cNvSpPr/>
            <p:nvPr/>
          </p:nvSpPr>
          <p:spPr>
            <a:xfrm>
              <a:off x="685530" y="2901653"/>
              <a:ext cx="255587" cy="265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latin typeface="Malgun Gothic" panose="020B0503020000020004" pitchFamily="34" charset="-127"/>
                  <a:ea typeface="Malgun Gothic" panose="020B0503020000020004" pitchFamily="34" charset="-127"/>
                </a:rPr>
                <a:t>1</a:t>
              </a:r>
            </a:p>
          </p:txBody>
        </p:sp>
        <p:sp>
          <p:nvSpPr>
            <p:cNvPr id="29" name="TextBox 7">
              <a:extLst>
                <a:ext uri="{FF2B5EF4-FFF2-40B4-BE49-F238E27FC236}">
                  <a16:creationId xmlns:a16="http://schemas.microsoft.com/office/drawing/2014/main" id="{6A07AA67-C811-FAD9-F877-F351AB12BA85}"/>
                </a:ext>
              </a:extLst>
            </p:cNvPr>
            <p:cNvSpPr txBox="1"/>
            <p:nvPr/>
          </p:nvSpPr>
          <p:spPr>
            <a:xfrm>
              <a:off x="987784" y="2901653"/>
              <a:ext cx="3230658" cy="107721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tx1">
                      <a:lumMod val="65000"/>
                      <a:lumOff val="35000"/>
                    </a:schemeClr>
                  </a:solidFill>
                  <a:latin typeface="Open Sans"/>
                  <a:ea typeface="Open Sans"/>
                  <a:cs typeface="Open Sans"/>
                </a:rPr>
                <a:t>Develop VW’s ability to collaborate and produce a </a:t>
              </a:r>
              <a:r>
                <a:rPr lang="en-US" sz="1600" b="1">
                  <a:solidFill>
                    <a:schemeClr val="tx1">
                      <a:lumMod val="65000"/>
                      <a:lumOff val="35000"/>
                    </a:schemeClr>
                  </a:solidFill>
                  <a:latin typeface="Open Sans"/>
                  <a:ea typeface="Open Sans"/>
                  <a:cs typeface="Open Sans"/>
                </a:rPr>
                <a:t>primary vision</a:t>
              </a:r>
              <a:r>
                <a:rPr lang="en-US" sz="1600">
                  <a:solidFill>
                    <a:schemeClr val="tx1">
                      <a:lumMod val="65000"/>
                      <a:lumOff val="35000"/>
                    </a:schemeClr>
                  </a:solidFill>
                  <a:latin typeface="Open Sans"/>
                  <a:ea typeface="Open Sans"/>
                  <a:cs typeface="Open Sans"/>
                </a:rPr>
                <a:t> for implementation</a:t>
              </a:r>
              <a:endParaRPr lang="en-US">
                <a:solidFill>
                  <a:schemeClr val="tx1">
                    <a:lumMod val="65000"/>
                    <a:lumOff val="35000"/>
                  </a:schemeClr>
                </a:solidFill>
              </a:endParaRPr>
            </a:p>
          </p:txBody>
        </p:sp>
        <p:sp>
          <p:nvSpPr>
            <p:cNvPr id="30" name="TextBox 8">
              <a:extLst>
                <a:ext uri="{FF2B5EF4-FFF2-40B4-BE49-F238E27FC236}">
                  <a16:creationId xmlns:a16="http://schemas.microsoft.com/office/drawing/2014/main" id="{0EA0FC9F-A3FE-8900-0E94-01174119F175}"/>
                </a:ext>
              </a:extLst>
            </p:cNvPr>
            <p:cNvSpPr txBox="1"/>
            <p:nvPr/>
          </p:nvSpPr>
          <p:spPr>
            <a:xfrm>
              <a:off x="976148" y="4181855"/>
              <a:ext cx="3132551" cy="107721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tx1">
                      <a:lumMod val="65000"/>
                      <a:lumOff val="35000"/>
                    </a:schemeClr>
                  </a:solidFill>
                  <a:latin typeface="Open Sans"/>
                  <a:ea typeface="Open Sans"/>
                  <a:cs typeface="Open Sans"/>
                </a:rPr>
                <a:t>Leads to a </a:t>
              </a:r>
              <a:r>
                <a:rPr lang="en-US" sz="1600" b="1">
                  <a:solidFill>
                    <a:schemeClr val="tx1">
                      <a:lumMod val="65000"/>
                      <a:lumOff val="35000"/>
                    </a:schemeClr>
                  </a:solidFill>
                  <a:latin typeface="Open Sans"/>
                  <a:ea typeface="Open Sans"/>
                  <a:cs typeface="Open Sans"/>
                </a:rPr>
                <a:t>clear process</a:t>
              </a:r>
              <a:r>
                <a:rPr lang="en-US" sz="1600">
                  <a:solidFill>
                    <a:schemeClr val="tx1">
                      <a:lumMod val="65000"/>
                      <a:lumOff val="35000"/>
                    </a:schemeClr>
                  </a:solidFill>
                  <a:latin typeface="Open Sans"/>
                  <a:ea typeface="Open Sans"/>
                  <a:cs typeface="Open Sans"/>
                </a:rPr>
                <a:t> of planning and executing the necessary steps for digital transformation</a:t>
              </a:r>
            </a:p>
          </p:txBody>
        </p:sp>
        <p:grpSp>
          <p:nvGrpSpPr>
            <p:cNvPr id="31" name="Group 30">
              <a:extLst>
                <a:ext uri="{FF2B5EF4-FFF2-40B4-BE49-F238E27FC236}">
                  <a16:creationId xmlns:a16="http://schemas.microsoft.com/office/drawing/2014/main" id="{C26D2DAC-C047-82A3-FABC-0EFCE3B3FAF3}"/>
                </a:ext>
              </a:extLst>
            </p:cNvPr>
            <p:cNvGrpSpPr/>
            <p:nvPr/>
          </p:nvGrpSpPr>
          <p:grpSpPr>
            <a:xfrm>
              <a:off x="782127" y="1008972"/>
              <a:ext cx="3157435" cy="1643529"/>
              <a:chOff x="782127" y="1008972"/>
              <a:chExt cx="3157435" cy="1643529"/>
            </a:xfrm>
          </p:grpSpPr>
          <p:sp>
            <p:nvSpPr>
              <p:cNvPr id="32" name="TextBox 10">
                <a:extLst>
                  <a:ext uri="{FF2B5EF4-FFF2-40B4-BE49-F238E27FC236}">
                    <a16:creationId xmlns:a16="http://schemas.microsoft.com/office/drawing/2014/main" id="{42017D67-4A40-6FF6-3F14-ABE56F0997C8}"/>
                  </a:ext>
                </a:extLst>
              </p:cNvPr>
              <p:cNvSpPr txBox="1"/>
              <p:nvPr/>
            </p:nvSpPr>
            <p:spPr>
              <a:xfrm>
                <a:off x="782127" y="1740735"/>
                <a:ext cx="3157435" cy="830997"/>
              </a:xfrm>
              <a:prstGeom prst="rect">
                <a:avLst/>
              </a:prstGeom>
              <a:solidFill>
                <a:schemeClr val="bg1"/>
              </a:solid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latin typeface="Open Sans"/>
                    <a:ea typeface="Open Sans"/>
                    <a:cs typeface="Open Sans"/>
                  </a:rPr>
                  <a:t>Governance- </a:t>
                </a:r>
              </a:p>
              <a:p>
                <a:pPr algn="ctr"/>
                <a:r>
                  <a:rPr lang="en-US" sz="1600" b="1">
                    <a:latin typeface="Open Sans"/>
                    <a:ea typeface="Open Sans"/>
                    <a:cs typeface="Open Sans"/>
                  </a:rPr>
                  <a:t>Post-Portfolio-Selection Implementation Activities</a:t>
                </a:r>
                <a:endParaRPr lang="en-US" sz="1600" b="1">
                  <a:latin typeface="Open Sans" panose="020B0606030504020204" pitchFamily="34" charset="0"/>
                  <a:ea typeface="Open Sans" panose="020B0606030504020204" pitchFamily="34" charset="0"/>
                  <a:cs typeface="Open Sans" panose="020B0606030504020204" pitchFamily="34" charset="0"/>
                </a:endParaRPr>
              </a:p>
            </p:txBody>
          </p:sp>
          <p:cxnSp>
            <p:nvCxnSpPr>
              <p:cNvPr id="33" name="Straight Connector 32">
                <a:extLst>
                  <a:ext uri="{FF2B5EF4-FFF2-40B4-BE49-F238E27FC236}">
                    <a16:creationId xmlns:a16="http://schemas.microsoft.com/office/drawing/2014/main" id="{C9647088-6B79-3495-94E4-3778AD5B3CE4}"/>
                  </a:ext>
                </a:extLst>
              </p:cNvPr>
              <p:cNvCxnSpPr>
                <a:cxnSpLocks/>
              </p:cNvCxnSpPr>
              <p:nvPr/>
            </p:nvCxnSpPr>
            <p:spPr>
              <a:xfrm>
                <a:off x="1084092" y="2652501"/>
                <a:ext cx="2855469"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1681CCA-9207-E0E4-9C49-712A288AFF72}"/>
                  </a:ext>
                </a:extLst>
              </p:cNvPr>
              <p:cNvSpPr/>
              <p:nvPr/>
            </p:nvSpPr>
            <p:spPr>
              <a:xfrm>
                <a:off x="2003096" y="1008972"/>
                <a:ext cx="694208" cy="71533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pic>
            <p:nvPicPr>
              <p:cNvPr id="35" name="Graphic 13" descr="Classroom with solid fill">
                <a:extLst>
                  <a:ext uri="{FF2B5EF4-FFF2-40B4-BE49-F238E27FC236}">
                    <a16:creationId xmlns:a16="http://schemas.microsoft.com/office/drawing/2014/main" id="{18338B3E-F5D2-39B8-8AB1-392CD6F886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105643" y="1101314"/>
                <a:ext cx="489114" cy="499740"/>
              </a:xfrm>
              <a:prstGeom prst="rect">
                <a:avLst/>
              </a:prstGeom>
            </p:spPr>
          </p:pic>
        </p:grpSp>
      </p:grpSp>
      <p:grpSp>
        <p:nvGrpSpPr>
          <p:cNvPr id="37" name="Group 36">
            <a:extLst>
              <a:ext uri="{FF2B5EF4-FFF2-40B4-BE49-F238E27FC236}">
                <a16:creationId xmlns:a16="http://schemas.microsoft.com/office/drawing/2014/main" id="{1480CB40-649B-B4DA-F571-3A1B5B68C146}"/>
              </a:ext>
            </a:extLst>
          </p:cNvPr>
          <p:cNvGrpSpPr/>
          <p:nvPr/>
        </p:nvGrpSpPr>
        <p:grpSpPr>
          <a:xfrm>
            <a:off x="7907601" y="823648"/>
            <a:ext cx="3750745" cy="4003880"/>
            <a:chOff x="685530" y="1008972"/>
            <a:chExt cx="3532912" cy="4003880"/>
          </a:xfrm>
        </p:grpSpPr>
        <p:sp>
          <p:nvSpPr>
            <p:cNvPr id="40" name="Oval 39">
              <a:extLst>
                <a:ext uri="{FF2B5EF4-FFF2-40B4-BE49-F238E27FC236}">
                  <a16:creationId xmlns:a16="http://schemas.microsoft.com/office/drawing/2014/main" id="{A5B0C89E-7749-5B81-4AA5-E5F62A1614B3}"/>
                </a:ext>
              </a:extLst>
            </p:cNvPr>
            <p:cNvSpPr/>
            <p:nvPr/>
          </p:nvSpPr>
          <p:spPr>
            <a:xfrm>
              <a:off x="685530" y="4263119"/>
              <a:ext cx="255587" cy="265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latin typeface="Malgun Gothic" panose="020B0503020000020004" pitchFamily="34" charset="-127"/>
                  <a:ea typeface="Malgun Gothic" panose="020B0503020000020004" pitchFamily="34" charset="-127"/>
                </a:rPr>
                <a:t>2</a:t>
              </a:r>
            </a:p>
          </p:txBody>
        </p:sp>
        <p:sp>
          <p:nvSpPr>
            <p:cNvPr id="41" name="Oval 40">
              <a:extLst>
                <a:ext uri="{FF2B5EF4-FFF2-40B4-BE49-F238E27FC236}">
                  <a16:creationId xmlns:a16="http://schemas.microsoft.com/office/drawing/2014/main" id="{62B2280E-0765-0964-9EBF-95C0509862DF}"/>
                </a:ext>
              </a:extLst>
            </p:cNvPr>
            <p:cNvSpPr/>
            <p:nvPr/>
          </p:nvSpPr>
          <p:spPr>
            <a:xfrm>
              <a:off x="685530" y="2901653"/>
              <a:ext cx="255587" cy="265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latin typeface="Malgun Gothic" panose="020B0503020000020004" pitchFamily="34" charset="-127"/>
                  <a:ea typeface="Malgun Gothic" panose="020B0503020000020004" pitchFamily="34" charset="-127"/>
                </a:rPr>
                <a:t>1</a:t>
              </a:r>
            </a:p>
          </p:txBody>
        </p:sp>
        <p:sp>
          <p:nvSpPr>
            <p:cNvPr id="42" name="TextBox 7">
              <a:extLst>
                <a:ext uri="{FF2B5EF4-FFF2-40B4-BE49-F238E27FC236}">
                  <a16:creationId xmlns:a16="http://schemas.microsoft.com/office/drawing/2014/main" id="{3A674E51-3473-0A84-599C-EBBD1D7A04B3}"/>
                </a:ext>
              </a:extLst>
            </p:cNvPr>
            <p:cNvSpPr txBox="1"/>
            <p:nvPr/>
          </p:nvSpPr>
          <p:spPr>
            <a:xfrm>
              <a:off x="987784" y="2901653"/>
              <a:ext cx="3230658" cy="107721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tx1">
                      <a:lumMod val="65000"/>
                      <a:lumOff val="35000"/>
                    </a:schemeClr>
                  </a:solidFill>
                  <a:latin typeface="Open Sans"/>
                  <a:ea typeface="Open Sans"/>
                  <a:cs typeface="Open Sans"/>
                </a:rPr>
                <a:t>Improves VW's ability to </a:t>
              </a:r>
              <a:r>
                <a:rPr lang="en-US" sz="1600" b="1">
                  <a:solidFill>
                    <a:schemeClr val="tx1">
                      <a:lumMod val="65000"/>
                      <a:lumOff val="35000"/>
                    </a:schemeClr>
                  </a:solidFill>
                  <a:latin typeface="Open Sans"/>
                  <a:ea typeface="Open Sans"/>
                  <a:cs typeface="Open Sans"/>
                </a:rPr>
                <a:t>manage the effect</a:t>
              </a:r>
              <a:r>
                <a:rPr lang="en-US" sz="1600">
                  <a:solidFill>
                    <a:schemeClr val="tx1">
                      <a:lumMod val="65000"/>
                      <a:lumOff val="35000"/>
                    </a:schemeClr>
                  </a:solidFill>
                  <a:latin typeface="Open Sans"/>
                  <a:ea typeface="Open Sans"/>
                  <a:cs typeface="Open Sans"/>
                </a:rPr>
                <a:t> of new technology and changes in organizational structure</a:t>
              </a:r>
            </a:p>
          </p:txBody>
        </p:sp>
        <p:sp>
          <p:nvSpPr>
            <p:cNvPr id="43" name="TextBox 8">
              <a:extLst>
                <a:ext uri="{FF2B5EF4-FFF2-40B4-BE49-F238E27FC236}">
                  <a16:creationId xmlns:a16="http://schemas.microsoft.com/office/drawing/2014/main" id="{0130C9E2-3DC0-FE5D-7706-389064B73450}"/>
                </a:ext>
              </a:extLst>
            </p:cNvPr>
            <p:cNvSpPr txBox="1"/>
            <p:nvPr/>
          </p:nvSpPr>
          <p:spPr>
            <a:xfrm>
              <a:off x="976148" y="4181855"/>
              <a:ext cx="3132551" cy="830997"/>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tx1">
                      <a:lumMod val="65000"/>
                      <a:lumOff val="35000"/>
                    </a:schemeClr>
                  </a:solidFill>
                  <a:latin typeface="Open Sans"/>
                  <a:ea typeface="Open Sans"/>
                  <a:cs typeface="Open Sans"/>
                </a:rPr>
                <a:t>Establish VW as an innovative employer by </a:t>
              </a:r>
              <a:r>
                <a:rPr lang="en-US" sz="1600" b="1">
                  <a:solidFill>
                    <a:schemeClr val="tx1">
                      <a:lumMod val="65000"/>
                      <a:lumOff val="35000"/>
                    </a:schemeClr>
                  </a:solidFill>
                  <a:latin typeface="Open Sans"/>
                  <a:ea typeface="Open Sans"/>
                  <a:cs typeface="Open Sans"/>
                </a:rPr>
                <a:t>transforming </a:t>
              </a:r>
              <a:r>
                <a:rPr lang="en-US" sz="1600">
                  <a:solidFill>
                    <a:schemeClr val="tx1">
                      <a:lumMod val="65000"/>
                      <a:lumOff val="35000"/>
                    </a:schemeClr>
                  </a:solidFill>
                  <a:latin typeface="Open Sans"/>
                  <a:ea typeface="Open Sans"/>
                  <a:cs typeface="Open Sans"/>
                </a:rPr>
                <a:t>their organization</a:t>
              </a:r>
              <a:endParaRPr lang="en-US" b="1">
                <a:solidFill>
                  <a:schemeClr val="tx1">
                    <a:lumMod val="65000"/>
                    <a:lumOff val="35000"/>
                  </a:schemeClr>
                </a:solidFill>
              </a:endParaRPr>
            </a:p>
          </p:txBody>
        </p:sp>
        <p:grpSp>
          <p:nvGrpSpPr>
            <p:cNvPr id="44" name="Group 43">
              <a:extLst>
                <a:ext uri="{FF2B5EF4-FFF2-40B4-BE49-F238E27FC236}">
                  <a16:creationId xmlns:a16="http://schemas.microsoft.com/office/drawing/2014/main" id="{BAA564EF-11F3-BCCF-DC4C-7960545584AA}"/>
                </a:ext>
              </a:extLst>
            </p:cNvPr>
            <p:cNvGrpSpPr/>
            <p:nvPr/>
          </p:nvGrpSpPr>
          <p:grpSpPr>
            <a:xfrm>
              <a:off x="916704" y="1008972"/>
              <a:ext cx="3072243" cy="1643529"/>
              <a:chOff x="916704" y="1008972"/>
              <a:chExt cx="3072243" cy="1643529"/>
            </a:xfrm>
          </p:grpSpPr>
          <p:sp>
            <p:nvSpPr>
              <p:cNvPr id="45" name="TextBox 10">
                <a:extLst>
                  <a:ext uri="{FF2B5EF4-FFF2-40B4-BE49-F238E27FC236}">
                    <a16:creationId xmlns:a16="http://schemas.microsoft.com/office/drawing/2014/main" id="{359D9000-7BF0-D09B-5B21-A09F2646BBAE}"/>
                  </a:ext>
                </a:extLst>
              </p:cNvPr>
              <p:cNvSpPr txBox="1"/>
              <p:nvPr/>
            </p:nvSpPr>
            <p:spPr>
              <a:xfrm>
                <a:off x="916704" y="1759785"/>
                <a:ext cx="3072243" cy="830997"/>
              </a:xfrm>
              <a:prstGeom prst="rect">
                <a:avLst/>
              </a:prstGeom>
              <a:solidFill>
                <a:schemeClr val="bg1"/>
              </a:solid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latin typeface="Open Sans"/>
                    <a:ea typeface="Open Sans"/>
                    <a:cs typeface="Open Sans"/>
                  </a:rPr>
                  <a:t>Culture-</a:t>
                </a:r>
              </a:p>
              <a:p>
                <a:pPr algn="ctr"/>
                <a:r>
                  <a:rPr lang="en-US" sz="1600" b="1">
                    <a:latin typeface="Open Sans"/>
                    <a:ea typeface="Open Sans"/>
                    <a:cs typeface="Open Sans"/>
                  </a:rPr>
                  <a:t>Organizational Change Management</a:t>
                </a:r>
                <a:endParaRPr lang="en-US" sz="1600" b="1">
                  <a:latin typeface="Open Sans" panose="020B0606030504020204" pitchFamily="34" charset="0"/>
                  <a:ea typeface="Open Sans" panose="020B0606030504020204" pitchFamily="34" charset="0"/>
                  <a:cs typeface="Open Sans" panose="020B0606030504020204" pitchFamily="34" charset="0"/>
                </a:endParaRPr>
              </a:p>
            </p:txBody>
          </p:sp>
          <p:cxnSp>
            <p:nvCxnSpPr>
              <p:cNvPr id="46" name="Straight Connector 45">
                <a:extLst>
                  <a:ext uri="{FF2B5EF4-FFF2-40B4-BE49-F238E27FC236}">
                    <a16:creationId xmlns:a16="http://schemas.microsoft.com/office/drawing/2014/main" id="{76C0A538-05F1-D236-ADDD-130CF64CA93B}"/>
                  </a:ext>
                </a:extLst>
              </p:cNvPr>
              <p:cNvCxnSpPr>
                <a:cxnSpLocks/>
              </p:cNvCxnSpPr>
              <p:nvPr/>
            </p:nvCxnSpPr>
            <p:spPr>
              <a:xfrm>
                <a:off x="1084092" y="2652501"/>
                <a:ext cx="2855469"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44D93C1-5356-CCE4-A876-B9193A26CDB5}"/>
                  </a:ext>
                </a:extLst>
              </p:cNvPr>
              <p:cNvSpPr/>
              <p:nvPr/>
            </p:nvSpPr>
            <p:spPr>
              <a:xfrm>
                <a:off x="2105722" y="1008972"/>
                <a:ext cx="694208" cy="71533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pic>
            <p:nvPicPr>
              <p:cNvPr id="48" name="Graphic 13" descr="Group of men with solid fill">
                <a:extLst>
                  <a:ext uri="{FF2B5EF4-FFF2-40B4-BE49-F238E27FC236}">
                    <a16:creationId xmlns:a16="http://schemas.microsoft.com/office/drawing/2014/main" id="{4A98EAAA-9732-7BDE-D669-C26EC5D8EC3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208268" y="1091548"/>
                <a:ext cx="489114" cy="519272"/>
              </a:xfrm>
              <a:prstGeom prst="rect">
                <a:avLst/>
              </a:prstGeom>
            </p:spPr>
          </p:pic>
        </p:grpSp>
      </p:grpSp>
    </p:spTree>
    <p:extLst>
      <p:ext uri="{BB962C8B-B14F-4D97-AF65-F5344CB8AC3E}">
        <p14:creationId xmlns:p14="http://schemas.microsoft.com/office/powerpoint/2010/main" val="3143131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A0B3-C2EC-519A-8438-C0AF1F4793C0}"/>
              </a:ext>
            </a:extLst>
          </p:cNvPr>
          <p:cNvSpPr>
            <a:spLocks noGrp="1"/>
          </p:cNvSpPr>
          <p:nvPr>
            <p:ph type="title"/>
          </p:nvPr>
        </p:nvSpPr>
        <p:spPr>
          <a:xfrm>
            <a:off x="-3810" y="316900"/>
            <a:ext cx="10515600" cy="517236"/>
          </a:xfrm>
        </p:spPr>
        <p:txBody>
          <a:bodyPr>
            <a:normAutofit fontScale="90000"/>
          </a:bodyPr>
          <a:lstStyle/>
          <a:p>
            <a:r>
              <a:rPr lang="en-US" b="1">
                <a:latin typeface="Open Sans" panose="020B0606030504020204" pitchFamily="34" charset="0"/>
                <a:ea typeface="Open Sans" panose="020B0606030504020204" pitchFamily="34" charset="0"/>
                <a:cs typeface="Open Sans" panose="020B0606030504020204" pitchFamily="34" charset="0"/>
              </a:rPr>
              <a:t>Benefits Delivery Network </a:t>
            </a:r>
            <a:r>
              <a:rPr lang="en-US">
                <a:latin typeface="Open Sans" panose="020B0606030504020204" pitchFamily="34" charset="0"/>
                <a:ea typeface="Open Sans" panose="020B0606030504020204" pitchFamily="34" charset="0"/>
                <a:cs typeface="Open Sans" panose="020B0606030504020204" pitchFamily="34" charset="0"/>
              </a:rPr>
              <a:t>Diagram for the Prioritization Process</a:t>
            </a:r>
            <a:br>
              <a:rPr lang="en-US">
                <a:latin typeface="Open Sans" panose="020B0606030504020204" pitchFamily="34" charset="0"/>
                <a:ea typeface="Open Sans" panose="020B0606030504020204" pitchFamily="34" charset="0"/>
                <a:cs typeface="Open Sans" panose="020B0606030504020204" pitchFamily="34" charset="0"/>
              </a:rPr>
            </a:br>
            <a:r>
              <a:rPr lang="en-US">
                <a:latin typeface="Open Sans" panose="020B0606030504020204" pitchFamily="34" charset="0"/>
                <a:ea typeface="Open Sans" panose="020B0606030504020204" pitchFamily="34" charset="0"/>
                <a:cs typeface="Open Sans" panose="020B0606030504020204" pitchFamily="34" charset="0"/>
              </a:rPr>
              <a:t>(with modifications)</a:t>
            </a:r>
          </a:p>
        </p:txBody>
      </p:sp>
      <p:pic>
        <p:nvPicPr>
          <p:cNvPr id="7" name="Picture 2" descr="Volkswagen Logo and symbol, meaning, history, PNG, brand">
            <a:extLst>
              <a:ext uri="{FF2B5EF4-FFF2-40B4-BE49-F238E27FC236}">
                <a16:creationId xmlns:a16="http://schemas.microsoft.com/office/drawing/2014/main" id="{EC9FEADA-14CD-A7E5-F74C-3C0645A30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2930" y="0"/>
            <a:ext cx="1589070" cy="893852"/>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2">
            <a:extLst>
              <a:ext uri="{FF2B5EF4-FFF2-40B4-BE49-F238E27FC236}">
                <a16:creationId xmlns:a16="http://schemas.microsoft.com/office/drawing/2014/main" id="{B183785A-AFDE-3787-34A8-E629493F2986}"/>
              </a:ext>
            </a:extLst>
          </p:cNvPr>
          <p:cNvSpPr txBox="1">
            <a:spLocks/>
          </p:cNvSpPr>
          <p:nvPr/>
        </p:nvSpPr>
        <p:spPr>
          <a:xfrm>
            <a:off x="9355349" y="6413634"/>
            <a:ext cx="2743200" cy="365125"/>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729B152-6704-45AA-A873-D47C22110ACA}" type="slidenum">
              <a:rPr lang="en-US" sz="1400" smtClean="0">
                <a:solidFill>
                  <a:schemeClr val="bg1"/>
                </a:solidFill>
              </a:rPr>
              <a:pPr algn="r"/>
              <a:t>16</a:t>
            </a:fld>
            <a:endParaRPr lang="en-US">
              <a:solidFill>
                <a:schemeClr val="bg1"/>
              </a:solidFill>
            </a:endParaRPr>
          </a:p>
        </p:txBody>
      </p:sp>
      <p:sp>
        <p:nvSpPr>
          <p:cNvPr id="6" name="TextBox 5">
            <a:extLst>
              <a:ext uri="{FF2B5EF4-FFF2-40B4-BE49-F238E27FC236}">
                <a16:creationId xmlns:a16="http://schemas.microsoft.com/office/drawing/2014/main" id="{A8BCB718-48E7-E371-444F-6E138A2DC3F1}"/>
              </a:ext>
            </a:extLst>
          </p:cNvPr>
          <p:cNvSpPr txBox="1"/>
          <p:nvPr/>
        </p:nvSpPr>
        <p:spPr>
          <a:xfrm>
            <a:off x="203200" y="1882156"/>
            <a:ext cx="1686560" cy="715089"/>
          </a:xfrm>
          <a:prstGeom prst="roundRect">
            <a:avLst/>
          </a:prstGeom>
          <a:noFill/>
          <a:ln w="12700">
            <a:solidFill>
              <a:schemeClr val="tx1"/>
            </a:solidFill>
          </a:ln>
        </p:spPr>
        <p:txBody>
          <a:bodyPr wrap="square" rtlCol="0">
            <a:spAutoFit/>
          </a:bodyPr>
          <a:lstStyle/>
          <a:p>
            <a:r>
              <a:rPr lang="en-IN" sz="1200"/>
              <a:t>Implement the new prioritization process for IT Projects in </a:t>
            </a:r>
            <a:r>
              <a:rPr lang="en-IN" sz="1200" err="1"/>
              <a:t>VWoA</a:t>
            </a:r>
            <a:endParaRPr lang="en-IN" sz="1200"/>
          </a:p>
        </p:txBody>
      </p:sp>
      <p:sp>
        <p:nvSpPr>
          <p:cNvPr id="9" name="TextBox 8">
            <a:extLst>
              <a:ext uri="{FF2B5EF4-FFF2-40B4-BE49-F238E27FC236}">
                <a16:creationId xmlns:a16="http://schemas.microsoft.com/office/drawing/2014/main" id="{C8569E30-3CA3-C535-22DB-7B887757F29E}"/>
              </a:ext>
            </a:extLst>
          </p:cNvPr>
          <p:cNvSpPr txBox="1"/>
          <p:nvPr/>
        </p:nvSpPr>
        <p:spPr>
          <a:xfrm>
            <a:off x="203200" y="3093940"/>
            <a:ext cx="1859280" cy="919401"/>
          </a:xfrm>
          <a:prstGeom prst="roundRect">
            <a:avLst/>
          </a:prstGeom>
          <a:noFill/>
          <a:ln w="12700">
            <a:solidFill>
              <a:schemeClr val="tx1"/>
            </a:solidFill>
          </a:ln>
        </p:spPr>
        <p:txBody>
          <a:bodyPr wrap="square" rtlCol="0">
            <a:spAutoFit/>
          </a:bodyPr>
          <a:lstStyle/>
          <a:p>
            <a:r>
              <a:rPr lang="en-IN" sz="1200"/>
              <a:t>Update the process to consider multi-phased projects at a higher priority</a:t>
            </a:r>
          </a:p>
        </p:txBody>
      </p:sp>
      <p:sp>
        <p:nvSpPr>
          <p:cNvPr id="11" name="TextBox 10">
            <a:extLst>
              <a:ext uri="{FF2B5EF4-FFF2-40B4-BE49-F238E27FC236}">
                <a16:creationId xmlns:a16="http://schemas.microsoft.com/office/drawing/2014/main" id="{C55A92AE-A5BC-E756-B353-73D3A9889D68}"/>
              </a:ext>
            </a:extLst>
          </p:cNvPr>
          <p:cNvSpPr txBox="1"/>
          <p:nvPr/>
        </p:nvSpPr>
        <p:spPr>
          <a:xfrm>
            <a:off x="2557780" y="1819140"/>
            <a:ext cx="2240280" cy="715089"/>
          </a:xfrm>
          <a:prstGeom prst="roundRect">
            <a:avLst/>
          </a:prstGeom>
          <a:noFill/>
          <a:ln w="12700">
            <a:solidFill>
              <a:schemeClr val="tx1"/>
            </a:solidFill>
          </a:ln>
        </p:spPr>
        <p:txBody>
          <a:bodyPr wrap="square" rtlCol="0">
            <a:spAutoFit/>
          </a:bodyPr>
          <a:lstStyle/>
          <a:p>
            <a:r>
              <a:rPr lang="en-IN" sz="1200"/>
              <a:t>Comprehensive view of projects ranked as per the priority of enterprise goals</a:t>
            </a:r>
          </a:p>
        </p:txBody>
      </p:sp>
      <p:sp>
        <p:nvSpPr>
          <p:cNvPr id="13" name="TextBox 12">
            <a:extLst>
              <a:ext uri="{FF2B5EF4-FFF2-40B4-BE49-F238E27FC236}">
                <a16:creationId xmlns:a16="http://schemas.microsoft.com/office/drawing/2014/main" id="{65DB55B9-B55C-AB81-A5B2-0B5C422017D8}"/>
              </a:ext>
            </a:extLst>
          </p:cNvPr>
          <p:cNvSpPr txBox="1"/>
          <p:nvPr/>
        </p:nvSpPr>
        <p:spPr>
          <a:xfrm>
            <a:off x="5443220" y="2578861"/>
            <a:ext cx="1386840" cy="715089"/>
          </a:xfrm>
          <a:prstGeom prst="roundRect">
            <a:avLst/>
          </a:prstGeom>
          <a:noFill/>
          <a:ln w="12700">
            <a:solidFill>
              <a:schemeClr val="tx1"/>
            </a:solidFill>
          </a:ln>
        </p:spPr>
        <p:txBody>
          <a:bodyPr wrap="square" rtlCol="0">
            <a:spAutoFit/>
          </a:bodyPr>
          <a:lstStyle/>
          <a:p>
            <a:r>
              <a:rPr lang="en-IN" sz="1200"/>
              <a:t>Structured approach to budget allocation</a:t>
            </a:r>
          </a:p>
        </p:txBody>
      </p:sp>
      <p:sp>
        <p:nvSpPr>
          <p:cNvPr id="14" name="TextBox 13">
            <a:extLst>
              <a:ext uri="{FF2B5EF4-FFF2-40B4-BE49-F238E27FC236}">
                <a16:creationId xmlns:a16="http://schemas.microsoft.com/office/drawing/2014/main" id="{31300183-454C-251B-F95E-FD771890A3BC}"/>
              </a:ext>
            </a:extLst>
          </p:cNvPr>
          <p:cNvSpPr txBox="1"/>
          <p:nvPr/>
        </p:nvSpPr>
        <p:spPr>
          <a:xfrm>
            <a:off x="2644140" y="3561002"/>
            <a:ext cx="2006600" cy="715089"/>
          </a:xfrm>
          <a:prstGeom prst="roundRect">
            <a:avLst/>
          </a:prstGeom>
          <a:noFill/>
          <a:ln w="12700">
            <a:solidFill>
              <a:schemeClr val="tx1"/>
            </a:solidFill>
          </a:ln>
        </p:spPr>
        <p:txBody>
          <a:bodyPr wrap="square" rtlCol="0">
            <a:spAutoFit/>
          </a:bodyPr>
          <a:lstStyle/>
          <a:p>
            <a:r>
              <a:rPr lang="en-IN" sz="1200"/>
              <a:t>Categorize initiatives and group them into common enterprise projects</a:t>
            </a:r>
          </a:p>
        </p:txBody>
      </p:sp>
      <p:sp>
        <p:nvSpPr>
          <p:cNvPr id="16" name="TextBox 15">
            <a:extLst>
              <a:ext uri="{FF2B5EF4-FFF2-40B4-BE49-F238E27FC236}">
                <a16:creationId xmlns:a16="http://schemas.microsoft.com/office/drawing/2014/main" id="{27B35718-0574-8A21-9B5A-3692CD628DD2}"/>
              </a:ext>
            </a:extLst>
          </p:cNvPr>
          <p:cNvSpPr txBox="1"/>
          <p:nvPr/>
        </p:nvSpPr>
        <p:spPr>
          <a:xfrm>
            <a:off x="2804160" y="2679459"/>
            <a:ext cx="1686560" cy="715089"/>
          </a:xfrm>
          <a:prstGeom prst="roundRect">
            <a:avLst/>
          </a:prstGeom>
          <a:noFill/>
          <a:ln w="12700">
            <a:solidFill>
              <a:schemeClr val="tx1"/>
            </a:solidFill>
          </a:ln>
        </p:spPr>
        <p:txBody>
          <a:bodyPr wrap="square" rtlCol="0">
            <a:spAutoFit/>
          </a:bodyPr>
          <a:lstStyle/>
          <a:p>
            <a:r>
              <a:rPr lang="en-IN" sz="1200"/>
              <a:t>Highlighting dependencies between projects</a:t>
            </a:r>
          </a:p>
        </p:txBody>
      </p:sp>
      <p:sp>
        <p:nvSpPr>
          <p:cNvPr id="17" name="TextBox 16">
            <a:extLst>
              <a:ext uri="{FF2B5EF4-FFF2-40B4-BE49-F238E27FC236}">
                <a16:creationId xmlns:a16="http://schemas.microsoft.com/office/drawing/2014/main" id="{3CCEEAE3-C9BC-36F0-E772-AEADD54EDCCC}"/>
              </a:ext>
            </a:extLst>
          </p:cNvPr>
          <p:cNvSpPr txBox="1"/>
          <p:nvPr/>
        </p:nvSpPr>
        <p:spPr>
          <a:xfrm>
            <a:off x="5445760" y="3518580"/>
            <a:ext cx="1386840" cy="715089"/>
          </a:xfrm>
          <a:prstGeom prst="roundRect">
            <a:avLst/>
          </a:prstGeom>
          <a:noFill/>
          <a:ln w="12700">
            <a:solidFill>
              <a:schemeClr val="tx1"/>
            </a:solidFill>
          </a:ln>
        </p:spPr>
        <p:txBody>
          <a:bodyPr wrap="square" rtlCol="0">
            <a:spAutoFit/>
          </a:bodyPr>
          <a:lstStyle/>
          <a:p>
            <a:r>
              <a:rPr lang="en-IN" sz="1200"/>
              <a:t>Efficiency in Resource Allocation</a:t>
            </a:r>
          </a:p>
        </p:txBody>
      </p:sp>
      <p:sp>
        <p:nvSpPr>
          <p:cNvPr id="18" name="TextBox 17">
            <a:extLst>
              <a:ext uri="{FF2B5EF4-FFF2-40B4-BE49-F238E27FC236}">
                <a16:creationId xmlns:a16="http://schemas.microsoft.com/office/drawing/2014/main" id="{4E82161F-DB54-C72A-959E-918A27234008}"/>
              </a:ext>
            </a:extLst>
          </p:cNvPr>
          <p:cNvSpPr txBox="1"/>
          <p:nvPr/>
        </p:nvSpPr>
        <p:spPr>
          <a:xfrm>
            <a:off x="5466080" y="1612604"/>
            <a:ext cx="1386840" cy="715089"/>
          </a:xfrm>
          <a:prstGeom prst="roundRect">
            <a:avLst/>
          </a:prstGeom>
          <a:noFill/>
          <a:ln w="12700">
            <a:solidFill>
              <a:schemeClr val="tx1"/>
            </a:solidFill>
          </a:ln>
        </p:spPr>
        <p:txBody>
          <a:bodyPr wrap="square" rtlCol="0">
            <a:spAutoFit/>
          </a:bodyPr>
          <a:lstStyle/>
          <a:p>
            <a:r>
              <a:rPr lang="en-IN" sz="1200"/>
              <a:t>Holistic approach to decision-making</a:t>
            </a:r>
          </a:p>
        </p:txBody>
      </p:sp>
      <p:sp>
        <p:nvSpPr>
          <p:cNvPr id="19" name="TextBox 18">
            <a:extLst>
              <a:ext uri="{FF2B5EF4-FFF2-40B4-BE49-F238E27FC236}">
                <a16:creationId xmlns:a16="http://schemas.microsoft.com/office/drawing/2014/main" id="{98667FFE-7083-D4A5-27FD-06CA885C1BCD}"/>
              </a:ext>
            </a:extLst>
          </p:cNvPr>
          <p:cNvSpPr txBox="1"/>
          <p:nvPr/>
        </p:nvSpPr>
        <p:spPr>
          <a:xfrm>
            <a:off x="7532368" y="2341856"/>
            <a:ext cx="1504951" cy="510778"/>
          </a:xfrm>
          <a:prstGeom prst="roundRect">
            <a:avLst/>
          </a:prstGeom>
          <a:noFill/>
          <a:ln w="12700">
            <a:solidFill>
              <a:schemeClr val="tx1"/>
            </a:solidFill>
          </a:ln>
        </p:spPr>
        <p:txBody>
          <a:bodyPr wrap="square" rtlCol="0">
            <a:spAutoFit/>
          </a:bodyPr>
          <a:lstStyle/>
          <a:p>
            <a:r>
              <a:rPr lang="en-IN" sz="1200"/>
              <a:t>Enhanced Transparency</a:t>
            </a:r>
          </a:p>
        </p:txBody>
      </p:sp>
      <p:sp>
        <p:nvSpPr>
          <p:cNvPr id="20" name="TextBox 19">
            <a:extLst>
              <a:ext uri="{FF2B5EF4-FFF2-40B4-BE49-F238E27FC236}">
                <a16:creationId xmlns:a16="http://schemas.microsoft.com/office/drawing/2014/main" id="{8B8A49B9-E34E-6464-B6FA-6A9B013FDFFA}"/>
              </a:ext>
            </a:extLst>
          </p:cNvPr>
          <p:cNvSpPr txBox="1"/>
          <p:nvPr/>
        </p:nvSpPr>
        <p:spPr>
          <a:xfrm>
            <a:off x="7454900" y="3350547"/>
            <a:ext cx="1638300" cy="510778"/>
          </a:xfrm>
          <a:prstGeom prst="roundRect">
            <a:avLst/>
          </a:prstGeom>
          <a:noFill/>
          <a:ln w="12700">
            <a:solidFill>
              <a:schemeClr val="tx1"/>
            </a:solidFill>
          </a:ln>
        </p:spPr>
        <p:txBody>
          <a:bodyPr wrap="square" rtlCol="0">
            <a:spAutoFit/>
          </a:bodyPr>
          <a:lstStyle/>
          <a:p>
            <a:r>
              <a:rPr lang="en-IN" sz="1200"/>
              <a:t>Maximized Business Value</a:t>
            </a:r>
          </a:p>
        </p:txBody>
      </p:sp>
      <p:sp>
        <p:nvSpPr>
          <p:cNvPr id="21" name="TextBox 20">
            <a:extLst>
              <a:ext uri="{FF2B5EF4-FFF2-40B4-BE49-F238E27FC236}">
                <a16:creationId xmlns:a16="http://schemas.microsoft.com/office/drawing/2014/main" id="{6C30B97F-28DB-9527-A35F-33A067BEAB5C}"/>
              </a:ext>
            </a:extLst>
          </p:cNvPr>
          <p:cNvSpPr txBox="1"/>
          <p:nvPr/>
        </p:nvSpPr>
        <p:spPr>
          <a:xfrm>
            <a:off x="9602170" y="2771509"/>
            <a:ext cx="1859280" cy="510778"/>
          </a:xfrm>
          <a:prstGeom prst="roundRect">
            <a:avLst/>
          </a:prstGeom>
          <a:noFill/>
          <a:ln w="12700">
            <a:solidFill>
              <a:schemeClr val="tx1"/>
            </a:solidFill>
          </a:ln>
        </p:spPr>
        <p:txBody>
          <a:bodyPr wrap="square" rtlCol="0">
            <a:spAutoFit/>
          </a:bodyPr>
          <a:lstStyle/>
          <a:p>
            <a:r>
              <a:rPr lang="en-IN" sz="1200" b="1"/>
              <a:t>Alignment of IT projects to strategic goals</a:t>
            </a:r>
          </a:p>
        </p:txBody>
      </p:sp>
      <p:cxnSp>
        <p:nvCxnSpPr>
          <p:cNvPr id="32" name="Straight Arrow Connector 31">
            <a:extLst>
              <a:ext uri="{FF2B5EF4-FFF2-40B4-BE49-F238E27FC236}">
                <a16:creationId xmlns:a16="http://schemas.microsoft.com/office/drawing/2014/main" id="{BF9DD80A-7939-632A-2C10-63559412ACF8}"/>
              </a:ext>
            </a:extLst>
          </p:cNvPr>
          <p:cNvCxnSpPr>
            <a:stCxn id="6" idx="3"/>
            <a:endCxn id="11" idx="1"/>
          </p:cNvCxnSpPr>
          <p:nvPr/>
        </p:nvCxnSpPr>
        <p:spPr>
          <a:xfrm flipV="1">
            <a:off x="1889760" y="2176685"/>
            <a:ext cx="668020" cy="63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D2B3F2E-BB14-9CEB-5588-4F71E2A972E6}"/>
              </a:ext>
            </a:extLst>
          </p:cNvPr>
          <p:cNvCxnSpPr>
            <a:cxnSpLocks/>
            <a:stCxn id="6" idx="3"/>
            <a:endCxn id="16" idx="1"/>
          </p:cNvCxnSpPr>
          <p:nvPr/>
        </p:nvCxnSpPr>
        <p:spPr>
          <a:xfrm>
            <a:off x="1889760" y="2239701"/>
            <a:ext cx="914400" cy="797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3928094-874B-97C2-E4C1-6FA71C9D83B1}"/>
              </a:ext>
            </a:extLst>
          </p:cNvPr>
          <p:cNvCxnSpPr>
            <a:cxnSpLocks/>
            <a:stCxn id="6" idx="3"/>
            <a:endCxn id="14" idx="1"/>
          </p:cNvCxnSpPr>
          <p:nvPr/>
        </p:nvCxnSpPr>
        <p:spPr>
          <a:xfrm>
            <a:off x="1889760" y="2239701"/>
            <a:ext cx="754380" cy="167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7D7344A-ABB0-A7FA-C1C0-684B5134AB59}"/>
              </a:ext>
            </a:extLst>
          </p:cNvPr>
          <p:cNvCxnSpPr>
            <a:stCxn id="9" idx="3"/>
            <a:endCxn id="16" idx="1"/>
          </p:cNvCxnSpPr>
          <p:nvPr/>
        </p:nvCxnSpPr>
        <p:spPr>
          <a:xfrm flipV="1">
            <a:off x="2062480" y="3037004"/>
            <a:ext cx="741680" cy="516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17F745C-8460-491C-FDB1-5139A166857D}"/>
              </a:ext>
            </a:extLst>
          </p:cNvPr>
          <p:cNvCxnSpPr>
            <a:stCxn id="11" idx="3"/>
            <a:endCxn id="18" idx="1"/>
          </p:cNvCxnSpPr>
          <p:nvPr/>
        </p:nvCxnSpPr>
        <p:spPr>
          <a:xfrm flipV="1">
            <a:off x="4798060" y="1970149"/>
            <a:ext cx="668020" cy="206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FAAE72D-0B6A-5DFE-5930-0BAE75CCB272}"/>
              </a:ext>
            </a:extLst>
          </p:cNvPr>
          <p:cNvCxnSpPr>
            <a:cxnSpLocks/>
            <a:stCxn id="11" idx="3"/>
            <a:endCxn id="13" idx="1"/>
          </p:cNvCxnSpPr>
          <p:nvPr/>
        </p:nvCxnSpPr>
        <p:spPr>
          <a:xfrm>
            <a:off x="4798060" y="2176685"/>
            <a:ext cx="645160" cy="75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E0D81A0-2D1C-3F0F-0D81-74546F3221C9}"/>
              </a:ext>
            </a:extLst>
          </p:cNvPr>
          <p:cNvCxnSpPr>
            <a:cxnSpLocks/>
            <a:stCxn id="16" idx="3"/>
            <a:endCxn id="18" idx="1"/>
          </p:cNvCxnSpPr>
          <p:nvPr/>
        </p:nvCxnSpPr>
        <p:spPr>
          <a:xfrm flipV="1">
            <a:off x="4490720" y="1970149"/>
            <a:ext cx="975360" cy="1066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E2CBA2-47B2-321E-0013-CCA303FF621A}"/>
              </a:ext>
            </a:extLst>
          </p:cNvPr>
          <p:cNvCxnSpPr>
            <a:cxnSpLocks/>
            <a:stCxn id="16" idx="3"/>
            <a:endCxn id="17" idx="1"/>
          </p:cNvCxnSpPr>
          <p:nvPr/>
        </p:nvCxnSpPr>
        <p:spPr>
          <a:xfrm>
            <a:off x="4490720" y="3037004"/>
            <a:ext cx="955040" cy="839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F2174DC-CECB-6A9A-F782-0A22E1023ADF}"/>
              </a:ext>
            </a:extLst>
          </p:cNvPr>
          <p:cNvCxnSpPr>
            <a:cxnSpLocks/>
            <a:stCxn id="14" idx="3"/>
            <a:endCxn id="13" idx="1"/>
          </p:cNvCxnSpPr>
          <p:nvPr/>
        </p:nvCxnSpPr>
        <p:spPr>
          <a:xfrm flipV="1">
            <a:off x="4650740" y="2936406"/>
            <a:ext cx="792480" cy="982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B13703D-E512-FFC2-6A60-87733A1884E3}"/>
              </a:ext>
            </a:extLst>
          </p:cNvPr>
          <p:cNvCxnSpPr>
            <a:cxnSpLocks/>
          </p:cNvCxnSpPr>
          <p:nvPr/>
        </p:nvCxnSpPr>
        <p:spPr>
          <a:xfrm flipV="1">
            <a:off x="4650740" y="3876125"/>
            <a:ext cx="673100" cy="42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38B01BE-C736-C475-94E8-E9D1F94CA813}"/>
              </a:ext>
            </a:extLst>
          </p:cNvPr>
          <p:cNvCxnSpPr>
            <a:cxnSpLocks/>
            <a:stCxn id="14" idx="3"/>
            <a:endCxn id="18" idx="1"/>
          </p:cNvCxnSpPr>
          <p:nvPr/>
        </p:nvCxnSpPr>
        <p:spPr>
          <a:xfrm flipV="1">
            <a:off x="4650740" y="1970149"/>
            <a:ext cx="815340" cy="1948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FDBD32C-E4B4-6F34-ABD6-65102B02973A}"/>
              </a:ext>
            </a:extLst>
          </p:cNvPr>
          <p:cNvCxnSpPr>
            <a:cxnSpLocks/>
            <a:stCxn id="17" idx="3"/>
            <a:endCxn id="20" idx="1"/>
          </p:cNvCxnSpPr>
          <p:nvPr/>
        </p:nvCxnSpPr>
        <p:spPr>
          <a:xfrm flipV="1">
            <a:off x="6832600" y="3605936"/>
            <a:ext cx="622300" cy="270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0D51F09-1F7C-F8A6-4D99-D727E6846047}"/>
              </a:ext>
            </a:extLst>
          </p:cNvPr>
          <p:cNvSpPr txBox="1"/>
          <p:nvPr/>
        </p:nvSpPr>
        <p:spPr>
          <a:xfrm>
            <a:off x="2747010" y="4544700"/>
            <a:ext cx="1800860" cy="510778"/>
          </a:xfrm>
          <a:prstGeom prst="roundRect">
            <a:avLst/>
          </a:prstGeom>
          <a:noFill/>
          <a:ln w="12700">
            <a:solidFill>
              <a:schemeClr val="tx1"/>
            </a:solidFill>
          </a:ln>
        </p:spPr>
        <p:txBody>
          <a:bodyPr wrap="square" rtlCol="0">
            <a:spAutoFit/>
          </a:bodyPr>
          <a:lstStyle/>
          <a:p>
            <a:r>
              <a:rPr lang="en-IN" sz="1200"/>
              <a:t>Involvement of business stakeholders and IT </a:t>
            </a:r>
          </a:p>
        </p:txBody>
      </p:sp>
      <p:cxnSp>
        <p:nvCxnSpPr>
          <p:cNvPr id="68" name="Straight Arrow Connector 67">
            <a:extLst>
              <a:ext uri="{FF2B5EF4-FFF2-40B4-BE49-F238E27FC236}">
                <a16:creationId xmlns:a16="http://schemas.microsoft.com/office/drawing/2014/main" id="{83E0106C-204D-1E26-D38D-BD67459E2362}"/>
              </a:ext>
            </a:extLst>
          </p:cNvPr>
          <p:cNvCxnSpPr>
            <a:cxnSpLocks/>
            <a:stCxn id="67" idx="3"/>
            <a:endCxn id="13" idx="1"/>
          </p:cNvCxnSpPr>
          <p:nvPr/>
        </p:nvCxnSpPr>
        <p:spPr>
          <a:xfrm flipV="1">
            <a:off x="4547870" y="2936406"/>
            <a:ext cx="895350" cy="1863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5D0D1891-F20D-825E-21C1-04681F7FAC98}"/>
              </a:ext>
            </a:extLst>
          </p:cNvPr>
          <p:cNvCxnSpPr>
            <a:cxnSpLocks/>
            <a:stCxn id="67" idx="3"/>
            <a:endCxn id="18" idx="1"/>
          </p:cNvCxnSpPr>
          <p:nvPr/>
        </p:nvCxnSpPr>
        <p:spPr>
          <a:xfrm flipV="1">
            <a:off x="4547870" y="1970149"/>
            <a:ext cx="918210" cy="282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0B7A2BD-981C-1691-043A-853ECD606470}"/>
              </a:ext>
            </a:extLst>
          </p:cNvPr>
          <p:cNvCxnSpPr>
            <a:cxnSpLocks/>
            <a:stCxn id="13" idx="3"/>
            <a:endCxn id="19" idx="1"/>
          </p:cNvCxnSpPr>
          <p:nvPr/>
        </p:nvCxnSpPr>
        <p:spPr>
          <a:xfrm flipV="1">
            <a:off x="6830060" y="2597245"/>
            <a:ext cx="702308" cy="339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033DEF6E-B3E9-3ADB-300D-56ECF1B09346}"/>
              </a:ext>
            </a:extLst>
          </p:cNvPr>
          <p:cNvCxnSpPr>
            <a:cxnSpLocks/>
            <a:stCxn id="18" idx="3"/>
            <a:endCxn id="19" idx="1"/>
          </p:cNvCxnSpPr>
          <p:nvPr/>
        </p:nvCxnSpPr>
        <p:spPr>
          <a:xfrm>
            <a:off x="6852920" y="1970149"/>
            <a:ext cx="679448" cy="62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C0D6899-C2F8-765E-4B9F-5C81CBBA524F}"/>
              </a:ext>
            </a:extLst>
          </p:cNvPr>
          <p:cNvCxnSpPr>
            <a:cxnSpLocks/>
            <a:stCxn id="18" idx="3"/>
            <a:endCxn id="20" idx="1"/>
          </p:cNvCxnSpPr>
          <p:nvPr/>
        </p:nvCxnSpPr>
        <p:spPr>
          <a:xfrm>
            <a:off x="6852920" y="1970149"/>
            <a:ext cx="601980" cy="1635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2DD8B49-7670-5ED3-7500-9125ADB27D12}"/>
              </a:ext>
            </a:extLst>
          </p:cNvPr>
          <p:cNvCxnSpPr>
            <a:cxnSpLocks/>
            <a:stCxn id="19" idx="3"/>
            <a:endCxn id="21" idx="1"/>
          </p:cNvCxnSpPr>
          <p:nvPr/>
        </p:nvCxnSpPr>
        <p:spPr>
          <a:xfrm>
            <a:off x="9037319" y="2597245"/>
            <a:ext cx="564851" cy="429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33D6A360-D5E7-69C1-97E2-3B2A3916989A}"/>
              </a:ext>
            </a:extLst>
          </p:cNvPr>
          <p:cNvCxnSpPr>
            <a:cxnSpLocks/>
            <a:stCxn id="20" idx="3"/>
            <a:endCxn id="21" idx="1"/>
          </p:cNvCxnSpPr>
          <p:nvPr/>
        </p:nvCxnSpPr>
        <p:spPr>
          <a:xfrm flipV="1">
            <a:off x="9093200" y="3026898"/>
            <a:ext cx="508970" cy="579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0D9233B7-829A-657F-D50A-D5113141BAC9}"/>
              </a:ext>
            </a:extLst>
          </p:cNvPr>
          <p:cNvSpPr/>
          <p:nvPr/>
        </p:nvSpPr>
        <p:spPr>
          <a:xfrm>
            <a:off x="490220" y="5331314"/>
            <a:ext cx="1341120" cy="294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a:t>IT Enablers</a:t>
            </a:r>
          </a:p>
        </p:txBody>
      </p:sp>
      <p:sp>
        <p:nvSpPr>
          <p:cNvPr id="125" name="Rectangle 124">
            <a:extLst>
              <a:ext uri="{FF2B5EF4-FFF2-40B4-BE49-F238E27FC236}">
                <a16:creationId xmlns:a16="http://schemas.microsoft.com/office/drawing/2014/main" id="{41981E3F-86EC-DB4C-812D-12E34F777B78}"/>
              </a:ext>
            </a:extLst>
          </p:cNvPr>
          <p:cNvSpPr/>
          <p:nvPr/>
        </p:nvSpPr>
        <p:spPr>
          <a:xfrm>
            <a:off x="2545080" y="5331314"/>
            <a:ext cx="1953260" cy="294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a:t>Enabling Changes</a:t>
            </a:r>
          </a:p>
        </p:txBody>
      </p:sp>
      <p:sp>
        <p:nvSpPr>
          <p:cNvPr id="126" name="Rectangle 125">
            <a:extLst>
              <a:ext uri="{FF2B5EF4-FFF2-40B4-BE49-F238E27FC236}">
                <a16:creationId xmlns:a16="http://schemas.microsoft.com/office/drawing/2014/main" id="{3B20567E-FA11-5712-DFF2-11FC90D7B2EA}"/>
              </a:ext>
            </a:extLst>
          </p:cNvPr>
          <p:cNvSpPr/>
          <p:nvPr/>
        </p:nvSpPr>
        <p:spPr>
          <a:xfrm>
            <a:off x="5151120" y="5331314"/>
            <a:ext cx="1953260" cy="294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a:t>Business Changes</a:t>
            </a:r>
          </a:p>
        </p:txBody>
      </p:sp>
      <p:sp>
        <p:nvSpPr>
          <p:cNvPr id="127" name="Rectangle 126">
            <a:extLst>
              <a:ext uri="{FF2B5EF4-FFF2-40B4-BE49-F238E27FC236}">
                <a16:creationId xmlns:a16="http://schemas.microsoft.com/office/drawing/2014/main" id="{D0ED3663-3E08-E6A4-D35B-140396634017}"/>
              </a:ext>
            </a:extLst>
          </p:cNvPr>
          <p:cNvSpPr/>
          <p:nvPr/>
        </p:nvSpPr>
        <p:spPr>
          <a:xfrm>
            <a:off x="7635240" y="5322103"/>
            <a:ext cx="1341120" cy="3130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a:t>Benefits</a:t>
            </a:r>
          </a:p>
        </p:txBody>
      </p:sp>
      <p:sp>
        <p:nvSpPr>
          <p:cNvPr id="128" name="Rectangle 127">
            <a:extLst>
              <a:ext uri="{FF2B5EF4-FFF2-40B4-BE49-F238E27FC236}">
                <a16:creationId xmlns:a16="http://schemas.microsoft.com/office/drawing/2014/main" id="{C35C4754-FAB2-AB13-4E23-AB3F68234F37}"/>
              </a:ext>
            </a:extLst>
          </p:cNvPr>
          <p:cNvSpPr/>
          <p:nvPr/>
        </p:nvSpPr>
        <p:spPr>
          <a:xfrm>
            <a:off x="9537699" y="5331570"/>
            <a:ext cx="2278909" cy="2941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a:t>Investment Objectives</a:t>
            </a:r>
          </a:p>
        </p:txBody>
      </p:sp>
      <p:cxnSp>
        <p:nvCxnSpPr>
          <p:cNvPr id="132" name="Straight Connector 131">
            <a:extLst>
              <a:ext uri="{FF2B5EF4-FFF2-40B4-BE49-F238E27FC236}">
                <a16:creationId xmlns:a16="http://schemas.microsoft.com/office/drawing/2014/main" id="{3A02D37F-9397-BA8B-7B02-3BC6555CDE15}"/>
              </a:ext>
            </a:extLst>
          </p:cNvPr>
          <p:cNvCxnSpPr/>
          <p:nvPr/>
        </p:nvCxnSpPr>
        <p:spPr>
          <a:xfrm>
            <a:off x="2265680" y="1022188"/>
            <a:ext cx="0" cy="4744719"/>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690019C5-1283-F496-555B-3F7762F37C54}"/>
              </a:ext>
            </a:extLst>
          </p:cNvPr>
          <p:cNvCxnSpPr/>
          <p:nvPr/>
        </p:nvCxnSpPr>
        <p:spPr>
          <a:xfrm>
            <a:off x="4947920" y="1042121"/>
            <a:ext cx="0" cy="4744719"/>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AA3F53E4-1EB3-85EE-6EFA-62ADC5E73DE5}"/>
              </a:ext>
            </a:extLst>
          </p:cNvPr>
          <p:cNvCxnSpPr/>
          <p:nvPr/>
        </p:nvCxnSpPr>
        <p:spPr>
          <a:xfrm>
            <a:off x="7343140" y="1042121"/>
            <a:ext cx="0" cy="4744719"/>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CFC30BC7-0926-3D4C-88AD-F9984EB19178}"/>
              </a:ext>
            </a:extLst>
          </p:cNvPr>
          <p:cNvCxnSpPr/>
          <p:nvPr/>
        </p:nvCxnSpPr>
        <p:spPr>
          <a:xfrm>
            <a:off x="9204960" y="1022188"/>
            <a:ext cx="0" cy="4744719"/>
          </a:xfrm>
          <a:prstGeom prst="line">
            <a:avLst/>
          </a:prstGeom>
          <a:ln w="28575">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98952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A0B3-C2EC-519A-8438-C0AF1F4793C0}"/>
              </a:ext>
            </a:extLst>
          </p:cNvPr>
          <p:cNvSpPr>
            <a:spLocks noGrp="1"/>
          </p:cNvSpPr>
          <p:nvPr>
            <p:ph type="title"/>
          </p:nvPr>
        </p:nvSpPr>
        <p:spPr>
          <a:xfrm>
            <a:off x="0" y="0"/>
            <a:ext cx="10515600" cy="517236"/>
          </a:xfrm>
        </p:spPr>
        <p:txBody>
          <a:bodyPr/>
          <a:lstStyle/>
          <a:p>
            <a:r>
              <a:rPr lang="en-US"/>
              <a:t>VW SWOT Analysis</a:t>
            </a:r>
          </a:p>
        </p:txBody>
      </p:sp>
      <p:pic>
        <p:nvPicPr>
          <p:cNvPr id="7" name="Picture 2" descr="Volkswagen Logo and symbol, meaning, history, PNG, brand">
            <a:extLst>
              <a:ext uri="{FF2B5EF4-FFF2-40B4-BE49-F238E27FC236}">
                <a16:creationId xmlns:a16="http://schemas.microsoft.com/office/drawing/2014/main" id="{EC9FEADA-14CD-A7E5-F74C-3C0645A30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2930" y="0"/>
            <a:ext cx="1589070" cy="893852"/>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2">
            <a:extLst>
              <a:ext uri="{FF2B5EF4-FFF2-40B4-BE49-F238E27FC236}">
                <a16:creationId xmlns:a16="http://schemas.microsoft.com/office/drawing/2014/main" id="{B183785A-AFDE-3787-34A8-E629493F2986}"/>
              </a:ext>
            </a:extLst>
          </p:cNvPr>
          <p:cNvSpPr txBox="1">
            <a:spLocks/>
          </p:cNvSpPr>
          <p:nvPr/>
        </p:nvSpPr>
        <p:spPr>
          <a:xfrm>
            <a:off x="9355349" y="6413634"/>
            <a:ext cx="2743200" cy="365125"/>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729B152-6704-45AA-A873-D47C22110ACA}" type="slidenum">
              <a:rPr lang="en-US" sz="1400" smtClean="0">
                <a:solidFill>
                  <a:schemeClr val="bg1"/>
                </a:solidFill>
              </a:rPr>
              <a:pPr algn="r"/>
              <a:t>17</a:t>
            </a:fld>
            <a:endParaRPr lang="en-US">
              <a:solidFill>
                <a:schemeClr val="bg1"/>
              </a:solidFill>
            </a:endParaRPr>
          </a:p>
        </p:txBody>
      </p:sp>
      <p:graphicFrame>
        <p:nvGraphicFramePr>
          <p:cNvPr id="5" name="Table 4">
            <a:extLst>
              <a:ext uri="{FF2B5EF4-FFF2-40B4-BE49-F238E27FC236}">
                <a16:creationId xmlns:a16="http://schemas.microsoft.com/office/drawing/2014/main" id="{CD2119CF-05CD-7D1B-7051-E1523E955649}"/>
              </a:ext>
            </a:extLst>
          </p:cNvPr>
          <p:cNvGraphicFramePr>
            <a:graphicFrameLocks noGrp="1"/>
          </p:cNvGraphicFramePr>
          <p:nvPr>
            <p:extLst>
              <p:ext uri="{D42A27DB-BD31-4B8C-83A1-F6EECF244321}">
                <p14:modId xmlns:p14="http://schemas.microsoft.com/office/powerpoint/2010/main" val="1571369399"/>
              </p:ext>
            </p:extLst>
          </p:nvPr>
        </p:nvGraphicFramePr>
        <p:xfrm>
          <a:off x="1473200" y="1087120"/>
          <a:ext cx="8686800" cy="4511040"/>
        </p:xfrm>
        <a:graphic>
          <a:graphicData uri="http://schemas.openxmlformats.org/drawingml/2006/table">
            <a:tbl>
              <a:tblPr>
                <a:tableStyleId>{7DF18680-E054-41AD-8BC1-D1AEF772440D}</a:tableStyleId>
              </a:tblPr>
              <a:tblGrid>
                <a:gridCol w="4343400">
                  <a:extLst>
                    <a:ext uri="{9D8B030D-6E8A-4147-A177-3AD203B41FA5}">
                      <a16:colId xmlns:a16="http://schemas.microsoft.com/office/drawing/2014/main" val="3990903457"/>
                    </a:ext>
                  </a:extLst>
                </a:gridCol>
                <a:gridCol w="4343400">
                  <a:extLst>
                    <a:ext uri="{9D8B030D-6E8A-4147-A177-3AD203B41FA5}">
                      <a16:colId xmlns:a16="http://schemas.microsoft.com/office/drawing/2014/main" val="1720982187"/>
                    </a:ext>
                  </a:extLst>
                </a:gridCol>
              </a:tblGrid>
              <a:tr h="2255520">
                <a:tc>
                  <a:txBody>
                    <a:bodyPr/>
                    <a:lstStyle/>
                    <a:p>
                      <a:r>
                        <a:rPr lang="en-IN" b="1"/>
                        <a:t>STRENGTHS</a:t>
                      </a:r>
                    </a:p>
                    <a:p>
                      <a:pPr marL="285750" indent="-285750">
                        <a:buFont typeface="Arial"/>
                        <a:buChar char="•"/>
                      </a:pPr>
                      <a:r>
                        <a:rPr lang="en-IN"/>
                        <a:t>Diversify and strengthen supplier relations </a:t>
                      </a:r>
                    </a:p>
                    <a:p>
                      <a:pPr marL="285750" indent="-285750">
                        <a:buFont typeface="Arial"/>
                        <a:buChar char="•"/>
                      </a:pPr>
                      <a:r>
                        <a:rPr lang="en-IN"/>
                        <a:t>Reduce dependency on limited suppliers</a:t>
                      </a:r>
                    </a:p>
                    <a:p>
                      <a:pPr marL="285750" indent="-285750">
                        <a:buFont typeface="Arial"/>
                        <a:buChar char="•"/>
                      </a:pPr>
                      <a:r>
                        <a:rPr lang="en-IN"/>
                        <a:t>Increase efficiency by using automation</a:t>
                      </a:r>
                    </a:p>
                    <a:p>
                      <a:pPr marL="285750" lvl="0" indent="-285750">
                        <a:buFont typeface="Arial"/>
                        <a:buChar char="•"/>
                      </a:pPr>
                      <a:endParaRPr lang="en-IN"/>
                    </a:p>
                  </a:txBody>
                  <a:tcPr/>
                </a:tc>
                <a:tc>
                  <a:txBody>
                    <a:bodyPr/>
                    <a:lstStyle/>
                    <a:p>
                      <a:r>
                        <a:rPr lang="en-IN" b="1"/>
                        <a:t>WEAKNESSES</a:t>
                      </a:r>
                    </a:p>
                    <a:p>
                      <a:pPr marL="285750" indent="-285750">
                        <a:buFont typeface="Arial"/>
                        <a:buChar char="•"/>
                      </a:pPr>
                      <a:r>
                        <a:rPr lang="en-IN"/>
                        <a:t>High initial cost of investment</a:t>
                      </a:r>
                    </a:p>
                    <a:p>
                      <a:pPr marL="285750" lvl="0" indent="-285750">
                        <a:buFont typeface="Arial"/>
                        <a:buChar char="•"/>
                      </a:pPr>
                      <a:r>
                        <a:rPr lang="en-IN"/>
                        <a:t>Some ongoing maintenance costs are required</a:t>
                      </a:r>
                    </a:p>
                    <a:p>
                      <a:pPr marL="285750" lvl="0" indent="-285750">
                        <a:buFont typeface="Arial"/>
                        <a:buChar char="•"/>
                      </a:pPr>
                      <a:r>
                        <a:rPr lang="en-IN"/>
                        <a:t>Uncertainty of ROI</a:t>
                      </a:r>
                    </a:p>
                  </a:txBody>
                  <a:tcPr/>
                </a:tc>
                <a:extLst>
                  <a:ext uri="{0D108BD9-81ED-4DB2-BD59-A6C34878D82A}">
                    <a16:rowId xmlns:a16="http://schemas.microsoft.com/office/drawing/2014/main" val="221068804"/>
                  </a:ext>
                </a:extLst>
              </a:tr>
              <a:tr h="2255520">
                <a:tc>
                  <a:txBody>
                    <a:bodyPr/>
                    <a:lstStyle/>
                    <a:p>
                      <a:r>
                        <a:rPr lang="en-IN" b="1"/>
                        <a:t>THREATS</a:t>
                      </a:r>
                    </a:p>
                    <a:p>
                      <a:pPr marL="285750" lvl="0" indent="-285750">
                        <a:buFont typeface="Arial"/>
                        <a:buChar char="•"/>
                      </a:pPr>
                      <a:r>
                        <a:rPr lang="en-IN" b="0"/>
                        <a:t>Higher dependency on IT data management can lead to security attacks</a:t>
                      </a:r>
                    </a:p>
                    <a:p>
                      <a:pPr marL="285750" lvl="0" indent="-285750">
                        <a:buFont typeface="Arial"/>
                        <a:buChar char="•"/>
                      </a:pPr>
                      <a:r>
                        <a:rPr lang="en-IN" b="0"/>
                        <a:t>High training needs are required for a department to be fully qualified</a:t>
                      </a:r>
                    </a:p>
                  </a:txBody>
                  <a:tcPr/>
                </a:tc>
                <a:tc>
                  <a:txBody>
                    <a:bodyPr/>
                    <a:lstStyle/>
                    <a:p>
                      <a:r>
                        <a:rPr lang="en-IN" b="1"/>
                        <a:t>OPPORTUNITIES</a:t>
                      </a:r>
                    </a:p>
                    <a:p>
                      <a:pPr marL="285750" indent="-285750">
                        <a:buFont typeface="Arial"/>
                        <a:buChar char="•"/>
                      </a:pPr>
                      <a:r>
                        <a:rPr lang="en-IN"/>
                        <a:t>Allows for much easier scalability with a stronger IT base</a:t>
                      </a:r>
                    </a:p>
                    <a:p>
                      <a:pPr marL="285750" lvl="0" indent="-285750">
                        <a:buFont typeface="Arial"/>
                        <a:buChar char="•"/>
                      </a:pPr>
                      <a:r>
                        <a:rPr lang="en-IN"/>
                        <a:t>Allows for better global reach</a:t>
                      </a:r>
                    </a:p>
                    <a:p>
                      <a:pPr marL="285750" lvl="0" indent="-285750">
                        <a:buFont typeface="Arial"/>
                        <a:buChar char="•"/>
                      </a:pPr>
                      <a:r>
                        <a:rPr lang="en-IN"/>
                        <a:t>Increases ability for solid and informed decision making</a:t>
                      </a:r>
                    </a:p>
                  </a:txBody>
                  <a:tcPr/>
                </a:tc>
                <a:extLst>
                  <a:ext uri="{0D108BD9-81ED-4DB2-BD59-A6C34878D82A}">
                    <a16:rowId xmlns:a16="http://schemas.microsoft.com/office/drawing/2014/main" val="3830112077"/>
                  </a:ext>
                </a:extLst>
              </a:tr>
            </a:tbl>
          </a:graphicData>
        </a:graphic>
      </p:graphicFrame>
    </p:spTree>
    <p:extLst>
      <p:ext uri="{BB962C8B-B14F-4D97-AF65-F5344CB8AC3E}">
        <p14:creationId xmlns:p14="http://schemas.microsoft.com/office/powerpoint/2010/main" val="4540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79222-6BC6-3128-1357-38261C8CF27C}"/>
              </a:ext>
            </a:extLst>
          </p:cNvPr>
          <p:cNvSpPr>
            <a:spLocks noGrp="1"/>
          </p:cNvSpPr>
          <p:nvPr>
            <p:ph type="title"/>
          </p:nvPr>
        </p:nvSpPr>
        <p:spPr/>
        <p:txBody>
          <a:bodyPr/>
          <a:lstStyle/>
          <a:p>
            <a:r>
              <a:rPr lang="en-US">
                <a:ea typeface="Calibri Light"/>
                <a:cs typeface="Calibri Light"/>
              </a:rPr>
              <a:t>Additional Risks</a:t>
            </a:r>
          </a:p>
        </p:txBody>
      </p:sp>
      <p:sp>
        <p:nvSpPr>
          <p:cNvPr id="3" name="Slide Number Placeholder 2">
            <a:extLst>
              <a:ext uri="{FF2B5EF4-FFF2-40B4-BE49-F238E27FC236}">
                <a16:creationId xmlns:a16="http://schemas.microsoft.com/office/drawing/2014/main" id="{4A1BAE20-10CA-F08D-880C-B9BF68A878C0}"/>
              </a:ext>
            </a:extLst>
          </p:cNvPr>
          <p:cNvSpPr>
            <a:spLocks noGrp="1"/>
          </p:cNvSpPr>
          <p:nvPr>
            <p:ph type="sldNum" sz="quarter" idx="10"/>
          </p:nvPr>
        </p:nvSpPr>
        <p:spPr/>
        <p:txBody>
          <a:bodyPr/>
          <a:lstStyle/>
          <a:p>
            <a:fld id="{2729B152-6704-45AA-A873-D47C22110ACA}" type="slidenum">
              <a:rPr lang="en-US" smtClean="0"/>
              <a:pPr/>
              <a:t>18</a:t>
            </a:fld>
            <a:endParaRPr lang="en-US"/>
          </a:p>
        </p:txBody>
      </p:sp>
      <p:pic>
        <p:nvPicPr>
          <p:cNvPr id="4" name="Picture 2" descr="Volkswagen Logo and symbol, meaning, history, PNG, brand">
            <a:extLst>
              <a:ext uri="{FF2B5EF4-FFF2-40B4-BE49-F238E27FC236}">
                <a16:creationId xmlns:a16="http://schemas.microsoft.com/office/drawing/2014/main" id="{F6414058-B942-7566-8025-82EF87AE3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2930" y="0"/>
            <a:ext cx="1589070" cy="8938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C3E7EFE5-4296-B0D5-AF4E-917221A59B79}"/>
              </a:ext>
            </a:extLst>
          </p:cNvPr>
          <p:cNvCxnSpPr>
            <a:cxnSpLocks/>
          </p:cNvCxnSpPr>
          <p:nvPr/>
        </p:nvCxnSpPr>
        <p:spPr>
          <a:xfrm>
            <a:off x="1130300" y="1308100"/>
            <a:ext cx="982980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9B47DAD7-0669-7F25-2F34-FFA32DD3290A}"/>
              </a:ext>
            </a:extLst>
          </p:cNvPr>
          <p:cNvCxnSpPr>
            <a:cxnSpLocks/>
          </p:cNvCxnSpPr>
          <p:nvPr/>
        </p:nvCxnSpPr>
        <p:spPr>
          <a:xfrm>
            <a:off x="1130300" y="2683933"/>
            <a:ext cx="98298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08D7899-AB3F-96A6-D118-6FBECBA04D51}"/>
              </a:ext>
            </a:extLst>
          </p:cNvPr>
          <p:cNvCxnSpPr>
            <a:cxnSpLocks/>
          </p:cNvCxnSpPr>
          <p:nvPr/>
        </p:nvCxnSpPr>
        <p:spPr>
          <a:xfrm>
            <a:off x="1130300" y="5606263"/>
            <a:ext cx="98298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8A0941B-8BF4-A4BB-6B61-2F5643656AD7}"/>
              </a:ext>
            </a:extLst>
          </p:cNvPr>
          <p:cNvCxnSpPr>
            <a:cxnSpLocks/>
          </p:cNvCxnSpPr>
          <p:nvPr/>
        </p:nvCxnSpPr>
        <p:spPr>
          <a:xfrm>
            <a:off x="1130300" y="4107892"/>
            <a:ext cx="98298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FBCB630C-C705-E382-4BB4-6D355047B336}"/>
              </a:ext>
            </a:extLst>
          </p:cNvPr>
          <p:cNvCxnSpPr>
            <a:cxnSpLocks/>
          </p:cNvCxnSpPr>
          <p:nvPr/>
        </p:nvCxnSpPr>
        <p:spPr>
          <a:xfrm>
            <a:off x="3665220" y="742735"/>
            <a:ext cx="0" cy="5176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B5A069E-4254-11B2-E770-776AFFDD8470}"/>
              </a:ext>
            </a:extLst>
          </p:cNvPr>
          <p:cNvCxnSpPr>
            <a:cxnSpLocks/>
          </p:cNvCxnSpPr>
          <p:nvPr/>
        </p:nvCxnSpPr>
        <p:spPr>
          <a:xfrm>
            <a:off x="5731577" y="742735"/>
            <a:ext cx="0" cy="5102555"/>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57E5D761-C307-4063-1365-EA3B6BD409CB}"/>
              </a:ext>
            </a:extLst>
          </p:cNvPr>
          <p:cNvSpPr txBox="1"/>
          <p:nvPr/>
        </p:nvSpPr>
        <p:spPr>
          <a:xfrm>
            <a:off x="1992800" y="933323"/>
            <a:ext cx="901700" cy="369332"/>
          </a:xfrm>
          <a:prstGeom prst="rect">
            <a:avLst/>
          </a:prstGeom>
          <a:noFill/>
        </p:spPr>
        <p:txBody>
          <a:bodyPr wrap="square" rtlCol="0">
            <a:spAutoFit/>
          </a:bodyPr>
          <a:lstStyle/>
          <a:p>
            <a:r>
              <a:rPr lang="en-US" b="1"/>
              <a:t>Risk</a:t>
            </a:r>
          </a:p>
        </p:txBody>
      </p:sp>
      <p:sp>
        <p:nvSpPr>
          <p:cNvPr id="16" name="TextBox 15">
            <a:extLst>
              <a:ext uri="{FF2B5EF4-FFF2-40B4-BE49-F238E27FC236}">
                <a16:creationId xmlns:a16="http://schemas.microsoft.com/office/drawing/2014/main" id="{1F5FBB5D-ACF7-ACA9-6CFC-3CC40776F29A}"/>
              </a:ext>
            </a:extLst>
          </p:cNvPr>
          <p:cNvSpPr txBox="1"/>
          <p:nvPr/>
        </p:nvSpPr>
        <p:spPr>
          <a:xfrm>
            <a:off x="4256401" y="933323"/>
            <a:ext cx="1097763" cy="369332"/>
          </a:xfrm>
          <a:prstGeom prst="rect">
            <a:avLst/>
          </a:prstGeom>
          <a:noFill/>
        </p:spPr>
        <p:txBody>
          <a:bodyPr wrap="square" rtlCol="0">
            <a:spAutoFit/>
          </a:bodyPr>
          <a:lstStyle/>
          <a:p>
            <a:r>
              <a:rPr lang="en-US" b="1"/>
              <a:t>Severity</a:t>
            </a:r>
          </a:p>
        </p:txBody>
      </p:sp>
      <p:sp>
        <p:nvSpPr>
          <p:cNvPr id="17" name="TextBox 16">
            <a:extLst>
              <a:ext uri="{FF2B5EF4-FFF2-40B4-BE49-F238E27FC236}">
                <a16:creationId xmlns:a16="http://schemas.microsoft.com/office/drawing/2014/main" id="{8647E3FC-4FFF-283D-1F1A-13E5A9217B9B}"/>
              </a:ext>
            </a:extLst>
          </p:cNvPr>
          <p:cNvSpPr txBox="1"/>
          <p:nvPr/>
        </p:nvSpPr>
        <p:spPr>
          <a:xfrm>
            <a:off x="5811526" y="933323"/>
            <a:ext cx="4516846" cy="383011"/>
          </a:xfrm>
          <a:prstGeom prst="rect">
            <a:avLst/>
          </a:prstGeom>
          <a:noFill/>
        </p:spPr>
        <p:txBody>
          <a:bodyPr wrap="square" rtlCol="0">
            <a:spAutoFit/>
          </a:bodyPr>
          <a:lstStyle/>
          <a:p>
            <a:r>
              <a:rPr lang="en-US" b="1"/>
              <a:t>Mitigation</a:t>
            </a:r>
          </a:p>
        </p:txBody>
      </p:sp>
      <p:sp>
        <p:nvSpPr>
          <p:cNvPr id="21" name="Rectangle 20">
            <a:extLst>
              <a:ext uri="{FF2B5EF4-FFF2-40B4-BE49-F238E27FC236}">
                <a16:creationId xmlns:a16="http://schemas.microsoft.com/office/drawing/2014/main" id="{8693DB56-00CD-58DA-E818-993F990F9784}"/>
              </a:ext>
            </a:extLst>
          </p:cNvPr>
          <p:cNvSpPr/>
          <p:nvPr/>
        </p:nvSpPr>
        <p:spPr>
          <a:xfrm>
            <a:off x="4174974" y="2084887"/>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FCEF121-DE87-DBA2-FABE-DDA0123005D2}"/>
              </a:ext>
            </a:extLst>
          </p:cNvPr>
          <p:cNvSpPr/>
          <p:nvPr/>
        </p:nvSpPr>
        <p:spPr>
          <a:xfrm>
            <a:off x="4544151" y="2084887"/>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DF5652C-B4C4-5381-B905-5BCC59E85CC8}"/>
              </a:ext>
            </a:extLst>
          </p:cNvPr>
          <p:cNvSpPr/>
          <p:nvPr/>
        </p:nvSpPr>
        <p:spPr>
          <a:xfrm>
            <a:off x="4174974" y="1718013"/>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69A9D47-06E9-AF29-A97E-728A7E682474}"/>
              </a:ext>
            </a:extLst>
          </p:cNvPr>
          <p:cNvSpPr/>
          <p:nvPr/>
        </p:nvSpPr>
        <p:spPr>
          <a:xfrm>
            <a:off x="4544151" y="1718013"/>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6F60CE8-39D4-694E-0454-E37E1EAFEA87}"/>
              </a:ext>
            </a:extLst>
          </p:cNvPr>
          <p:cNvSpPr/>
          <p:nvPr/>
        </p:nvSpPr>
        <p:spPr>
          <a:xfrm>
            <a:off x="4913328" y="1718013"/>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6F5C41D-57FE-2CBD-0782-A864FB9E9BA8}"/>
              </a:ext>
            </a:extLst>
          </p:cNvPr>
          <p:cNvSpPr/>
          <p:nvPr/>
        </p:nvSpPr>
        <p:spPr>
          <a:xfrm>
            <a:off x="4544015" y="1352884"/>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33">
            <a:extLst>
              <a:ext uri="{FF2B5EF4-FFF2-40B4-BE49-F238E27FC236}">
                <a16:creationId xmlns:a16="http://schemas.microsoft.com/office/drawing/2014/main" id="{C5F626DD-65F2-E652-43B7-B6BAB474C9B2}"/>
              </a:ext>
            </a:extLst>
          </p:cNvPr>
          <p:cNvSpPr/>
          <p:nvPr/>
        </p:nvSpPr>
        <p:spPr>
          <a:xfrm>
            <a:off x="4913148" y="1351749"/>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3D4908E-E406-8808-F40C-B6516AF7ED7A}"/>
              </a:ext>
            </a:extLst>
          </p:cNvPr>
          <p:cNvSpPr/>
          <p:nvPr/>
        </p:nvSpPr>
        <p:spPr>
          <a:xfrm>
            <a:off x="4174277" y="1353747"/>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26F52C4-F77B-B1AF-5E37-2C1FC015FF8F}"/>
              </a:ext>
            </a:extLst>
          </p:cNvPr>
          <p:cNvSpPr/>
          <p:nvPr/>
        </p:nvSpPr>
        <p:spPr>
          <a:xfrm>
            <a:off x="4913238" y="2084358"/>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8" name="Table 18">
            <a:extLst>
              <a:ext uri="{FF2B5EF4-FFF2-40B4-BE49-F238E27FC236}">
                <a16:creationId xmlns:a16="http://schemas.microsoft.com/office/drawing/2014/main" id="{7994FEE4-49CC-B4C6-0E20-50BF57798AC8}"/>
              </a:ext>
            </a:extLst>
          </p:cNvPr>
          <p:cNvGraphicFramePr>
            <a:graphicFrameLocks noGrp="1"/>
          </p:cNvGraphicFramePr>
          <p:nvPr>
            <p:extLst>
              <p:ext uri="{D42A27DB-BD31-4B8C-83A1-F6EECF244321}">
                <p14:modId xmlns:p14="http://schemas.microsoft.com/office/powerpoint/2010/main" val="2782062739"/>
              </p:ext>
            </p:extLst>
          </p:nvPr>
        </p:nvGraphicFramePr>
        <p:xfrm>
          <a:off x="4174974" y="2732149"/>
          <a:ext cx="1097280" cy="1097280"/>
        </p:xfrm>
        <a:graphic>
          <a:graphicData uri="http://schemas.openxmlformats.org/drawingml/2006/table">
            <a:tbl>
              <a:tblPr>
                <a:tableStyleId>{073A0DAA-6AF3-43AB-8588-CEC1D06C72B9}</a:tableStyleId>
              </a:tblPr>
              <a:tblGrid>
                <a:gridCol w="365760">
                  <a:extLst>
                    <a:ext uri="{9D8B030D-6E8A-4147-A177-3AD203B41FA5}">
                      <a16:colId xmlns:a16="http://schemas.microsoft.com/office/drawing/2014/main" val="2628745818"/>
                    </a:ext>
                  </a:extLst>
                </a:gridCol>
                <a:gridCol w="365760">
                  <a:extLst>
                    <a:ext uri="{9D8B030D-6E8A-4147-A177-3AD203B41FA5}">
                      <a16:colId xmlns:a16="http://schemas.microsoft.com/office/drawing/2014/main" val="1024192027"/>
                    </a:ext>
                  </a:extLst>
                </a:gridCol>
                <a:gridCol w="365760">
                  <a:extLst>
                    <a:ext uri="{9D8B030D-6E8A-4147-A177-3AD203B41FA5}">
                      <a16:colId xmlns:a16="http://schemas.microsoft.com/office/drawing/2014/main" val="796333205"/>
                    </a:ext>
                  </a:extLst>
                </a:gridCol>
              </a:tblGrid>
              <a:tr h="365760">
                <a:tc>
                  <a:txBody>
                    <a:bodyPr/>
                    <a:lstStyle/>
                    <a:p>
                      <a:endParaRPr lang="en-US" sz="1400"/>
                    </a:p>
                  </a:txBody>
                  <a:tcPr marL="73152" marR="73152" marT="36576" marB="36576"/>
                </a:tc>
                <a:tc>
                  <a:txBody>
                    <a:bodyPr/>
                    <a:lstStyle/>
                    <a:p>
                      <a:endParaRPr lang="en-US" sz="1400"/>
                    </a:p>
                  </a:txBody>
                  <a:tcPr marL="73152" marR="73152" marT="36576" marB="36576"/>
                </a:tc>
                <a:tc>
                  <a:txBody>
                    <a:bodyPr/>
                    <a:lstStyle/>
                    <a:p>
                      <a:endParaRPr lang="en-US" sz="1400"/>
                    </a:p>
                  </a:txBody>
                  <a:tcPr marL="73152" marR="73152" marT="36576" marB="36576"/>
                </a:tc>
                <a:extLst>
                  <a:ext uri="{0D108BD9-81ED-4DB2-BD59-A6C34878D82A}">
                    <a16:rowId xmlns:a16="http://schemas.microsoft.com/office/drawing/2014/main" val="4208110724"/>
                  </a:ext>
                </a:extLst>
              </a:tr>
              <a:tr h="365760">
                <a:tc>
                  <a:txBody>
                    <a:bodyPr/>
                    <a:lstStyle/>
                    <a:p>
                      <a:endParaRPr lang="en-US" sz="1400"/>
                    </a:p>
                  </a:txBody>
                  <a:tcPr marL="73152" marR="73152" marT="36576" marB="36576"/>
                </a:tc>
                <a:tc>
                  <a:txBody>
                    <a:bodyPr/>
                    <a:lstStyle/>
                    <a:p>
                      <a:endParaRPr lang="en-US" sz="1400"/>
                    </a:p>
                  </a:txBody>
                  <a:tcPr marL="73152" marR="73152" marT="36576" marB="36576"/>
                </a:tc>
                <a:tc>
                  <a:txBody>
                    <a:bodyPr/>
                    <a:lstStyle/>
                    <a:p>
                      <a:endParaRPr lang="en-US" sz="1400"/>
                    </a:p>
                  </a:txBody>
                  <a:tcPr marL="73152" marR="73152" marT="36576" marB="36576"/>
                </a:tc>
                <a:extLst>
                  <a:ext uri="{0D108BD9-81ED-4DB2-BD59-A6C34878D82A}">
                    <a16:rowId xmlns:a16="http://schemas.microsoft.com/office/drawing/2014/main" val="579397648"/>
                  </a:ext>
                </a:extLst>
              </a:tr>
              <a:tr h="365760">
                <a:tc>
                  <a:txBody>
                    <a:bodyPr/>
                    <a:lstStyle/>
                    <a:p>
                      <a:endParaRPr lang="en-US" sz="1400"/>
                    </a:p>
                  </a:txBody>
                  <a:tcPr marL="73152" marR="73152" marT="36576" marB="36576"/>
                </a:tc>
                <a:tc>
                  <a:txBody>
                    <a:bodyPr/>
                    <a:lstStyle/>
                    <a:p>
                      <a:endParaRPr lang="en-US" sz="1400"/>
                    </a:p>
                  </a:txBody>
                  <a:tcPr marL="73152" marR="73152" marT="36576" marB="36576"/>
                </a:tc>
                <a:tc>
                  <a:txBody>
                    <a:bodyPr/>
                    <a:lstStyle/>
                    <a:p>
                      <a:endParaRPr lang="en-US" sz="1400"/>
                    </a:p>
                  </a:txBody>
                  <a:tcPr marL="73152" marR="73152" marT="36576" marB="36576"/>
                </a:tc>
                <a:extLst>
                  <a:ext uri="{0D108BD9-81ED-4DB2-BD59-A6C34878D82A}">
                    <a16:rowId xmlns:a16="http://schemas.microsoft.com/office/drawing/2014/main" val="2181247642"/>
                  </a:ext>
                </a:extLst>
              </a:tr>
            </a:tbl>
          </a:graphicData>
        </a:graphic>
      </p:graphicFrame>
      <p:sp>
        <p:nvSpPr>
          <p:cNvPr id="49" name="Rectangle 48">
            <a:extLst>
              <a:ext uri="{FF2B5EF4-FFF2-40B4-BE49-F238E27FC236}">
                <a16:creationId xmlns:a16="http://schemas.microsoft.com/office/drawing/2014/main" id="{73F4374F-13EC-3146-5FAF-96B76C8A14E4}"/>
              </a:ext>
            </a:extLst>
          </p:cNvPr>
          <p:cNvSpPr/>
          <p:nvPr/>
        </p:nvSpPr>
        <p:spPr>
          <a:xfrm>
            <a:off x="4174974" y="3469181"/>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A09D187-EB12-1E6E-7276-3A11FF2C6231}"/>
              </a:ext>
            </a:extLst>
          </p:cNvPr>
          <p:cNvSpPr/>
          <p:nvPr/>
        </p:nvSpPr>
        <p:spPr>
          <a:xfrm>
            <a:off x="4544151" y="3469181"/>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0660F97-CCEC-961F-7172-5864981C29F0}"/>
              </a:ext>
            </a:extLst>
          </p:cNvPr>
          <p:cNvSpPr/>
          <p:nvPr/>
        </p:nvSpPr>
        <p:spPr>
          <a:xfrm>
            <a:off x="4174974" y="3102307"/>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4F716D8-DE2D-2542-0654-B44390C09CF1}"/>
              </a:ext>
            </a:extLst>
          </p:cNvPr>
          <p:cNvSpPr/>
          <p:nvPr/>
        </p:nvSpPr>
        <p:spPr>
          <a:xfrm>
            <a:off x="4544151" y="3102307"/>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6C3FB95-0AAE-7FED-806D-65165A16F997}"/>
              </a:ext>
            </a:extLst>
          </p:cNvPr>
          <p:cNvSpPr/>
          <p:nvPr/>
        </p:nvSpPr>
        <p:spPr>
          <a:xfrm>
            <a:off x="4913328" y="3102307"/>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F78C29B-28C3-DD7C-88D1-5069E5FC49BB}"/>
              </a:ext>
            </a:extLst>
          </p:cNvPr>
          <p:cNvSpPr/>
          <p:nvPr/>
        </p:nvSpPr>
        <p:spPr>
          <a:xfrm>
            <a:off x="4544151" y="2736124"/>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33">
            <a:extLst>
              <a:ext uri="{FF2B5EF4-FFF2-40B4-BE49-F238E27FC236}">
                <a16:creationId xmlns:a16="http://schemas.microsoft.com/office/drawing/2014/main" id="{C272B287-E5DE-2BE6-12E3-67AEF062B2E3}"/>
              </a:ext>
            </a:extLst>
          </p:cNvPr>
          <p:cNvSpPr/>
          <p:nvPr/>
        </p:nvSpPr>
        <p:spPr>
          <a:xfrm>
            <a:off x="4915290" y="2736124"/>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A2EE1A6-D014-4304-3A89-2E2008073A6B}"/>
              </a:ext>
            </a:extLst>
          </p:cNvPr>
          <p:cNvSpPr/>
          <p:nvPr/>
        </p:nvSpPr>
        <p:spPr>
          <a:xfrm>
            <a:off x="4174278" y="2736124"/>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CC453457-C896-B25C-24D1-0B5C44E25657}"/>
              </a:ext>
            </a:extLst>
          </p:cNvPr>
          <p:cNvSpPr/>
          <p:nvPr/>
        </p:nvSpPr>
        <p:spPr>
          <a:xfrm>
            <a:off x="4913238" y="3468652"/>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4" name="Table 18">
            <a:extLst>
              <a:ext uri="{FF2B5EF4-FFF2-40B4-BE49-F238E27FC236}">
                <a16:creationId xmlns:a16="http://schemas.microsoft.com/office/drawing/2014/main" id="{04DDB4CB-8297-C25F-6DE3-8DA93F7C122D}"/>
              </a:ext>
            </a:extLst>
          </p:cNvPr>
          <p:cNvGraphicFramePr>
            <a:graphicFrameLocks noGrp="1"/>
          </p:cNvGraphicFramePr>
          <p:nvPr/>
        </p:nvGraphicFramePr>
        <p:xfrm>
          <a:off x="4174884" y="4220520"/>
          <a:ext cx="1097280" cy="1097280"/>
        </p:xfrm>
        <a:graphic>
          <a:graphicData uri="http://schemas.openxmlformats.org/drawingml/2006/table">
            <a:tbl>
              <a:tblPr>
                <a:tableStyleId>{073A0DAA-6AF3-43AB-8588-CEC1D06C72B9}</a:tableStyleId>
              </a:tblPr>
              <a:tblGrid>
                <a:gridCol w="365760">
                  <a:extLst>
                    <a:ext uri="{9D8B030D-6E8A-4147-A177-3AD203B41FA5}">
                      <a16:colId xmlns:a16="http://schemas.microsoft.com/office/drawing/2014/main" val="2628745818"/>
                    </a:ext>
                  </a:extLst>
                </a:gridCol>
                <a:gridCol w="365760">
                  <a:extLst>
                    <a:ext uri="{9D8B030D-6E8A-4147-A177-3AD203B41FA5}">
                      <a16:colId xmlns:a16="http://schemas.microsoft.com/office/drawing/2014/main" val="1024192027"/>
                    </a:ext>
                  </a:extLst>
                </a:gridCol>
                <a:gridCol w="365760">
                  <a:extLst>
                    <a:ext uri="{9D8B030D-6E8A-4147-A177-3AD203B41FA5}">
                      <a16:colId xmlns:a16="http://schemas.microsoft.com/office/drawing/2014/main" val="796333205"/>
                    </a:ext>
                  </a:extLst>
                </a:gridCol>
              </a:tblGrid>
              <a:tr h="365760">
                <a:tc>
                  <a:txBody>
                    <a:bodyPr/>
                    <a:lstStyle/>
                    <a:p>
                      <a:endParaRPr lang="en-US" sz="1400"/>
                    </a:p>
                  </a:txBody>
                  <a:tcPr marL="73152" marR="73152" marT="36576" marB="36576"/>
                </a:tc>
                <a:tc>
                  <a:txBody>
                    <a:bodyPr/>
                    <a:lstStyle/>
                    <a:p>
                      <a:endParaRPr lang="en-US" sz="1400"/>
                    </a:p>
                  </a:txBody>
                  <a:tcPr marL="73152" marR="73152" marT="36576" marB="36576"/>
                </a:tc>
                <a:tc>
                  <a:txBody>
                    <a:bodyPr/>
                    <a:lstStyle/>
                    <a:p>
                      <a:endParaRPr lang="en-US" sz="1400"/>
                    </a:p>
                  </a:txBody>
                  <a:tcPr marL="73152" marR="73152" marT="36576" marB="36576"/>
                </a:tc>
                <a:extLst>
                  <a:ext uri="{0D108BD9-81ED-4DB2-BD59-A6C34878D82A}">
                    <a16:rowId xmlns:a16="http://schemas.microsoft.com/office/drawing/2014/main" val="4208110724"/>
                  </a:ext>
                </a:extLst>
              </a:tr>
              <a:tr h="365760">
                <a:tc>
                  <a:txBody>
                    <a:bodyPr/>
                    <a:lstStyle/>
                    <a:p>
                      <a:endParaRPr lang="en-US" sz="1400"/>
                    </a:p>
                  </a:txBody>
                  <a:tcPr marL="73152" marR="73152" marT="36576" marB="36576"/>
                </a:tc>
                <a:tc>
                  <a:txBody>
                    <a:bodyPr/>
                    <a:lstStyle/>
                    <a:p>
                      <a:endParaRPr lang="en-US" sz="1400"/>
                    </a:p>
                  </a:txBody>
                  <a:tcPr marL="73152" marR="73152" marT="36576" marB="36576"/>
                </a:tc>
                <a:tc>
                  <a:txBody>
                    <a:bodyPr/>
                    <a:lstStyle/>
                    <a:p>
                      <a:endParaRPr lang="en-US" sz="1400"/>
                    </a:p>
                  </a:txBody>
                  <a:tcPr marL="73152" marR="73152" marT="36576" marB="36576"/>
                </a:tc>
                <a:extLst>
                  <a:ext uri="{0D108BD9-81ED-4DB2-BD59-A6C34878D82A}">
                    <a16:rowId xmlns:a16="http://schemas.microsoft.com/office/drawing/2014/main" val="579397648"/>
                  </a:ext>
                </a:extLst>
              </a:tr>
              <a:tr h="365760">
                <a:tc>
                  <a:txBody>
                    <a:bodyPr/>
                    <a:lstStyle/>
                    <a:p>
                      <a:endParaRPr lang="en-US" sz="1400"/>
                    </a:p>
                  </a:txBody>
                  <a:tcPr marL="73152" marR="73152" marT="36576" marB="36576"/>
                </a:tc>
                <a:tc>
                  <a:txBody>
                    <a:bodyPr/>
                    <a:lstStyle/>
                    <a:p>
                      <a:endParaRPr lang="en-US" sz="1400"/>
                    </a:p>
                  </a:txBody>
                  <a:tcPr marL="73152" marR="73152" marT="36576" marB="36576"/>
                </a:tc>
                <a:tc>
                  <a:txBody>
                    <a:bodyPr/>
                    <a:lstStyle/>
                    <a:p>
                      <a:endParaRPr lang="en-US" sz="1400"/>
                    </a:p>
                  </a:txBody>
                  <a:tcPr marL="73152" marR="73152" marT="36576" marB="36576"/>
                </a:tc>
                <a:extLst>
                  <a:ext uri="{0D108BD9-81ED-4DB2-BD59-A6C34878D82A}">
                    <a16:rowId xmlns:a16="http://schemas.microsoft.com/office/drawing/2014/main" val="2181247642"/>
                  </a:ext>
                </a:extLst>
              </a:tr>
            </a:tbl>
          </a:graphicData>
        </a:graphic>
      </p:graphicFrame>
      <p:sp>
        <p:nvSpPr>
          <p:cNvPr id="75" name="Rectangle 74">
            <a:extLst>
              <a:ext uri="{FF2B5EF4-FFF2-40B4-BE49-F238E27FC236}">
                <a16:creationId xmlns:a16="http://schemas.microsoft.com/office/drawing/2014/main" id="{A43A75D8-B095-A696-0038-973BF8E22085}"/>
              </a:ext>
            </a:extLst>
          </p:cNvPr>
          <p:cNvSpPr/>
          <p:nvPr/>
        </p:nvSpPr>
        <p:spPr>
          <a:xfrm>
            <a:off x="4174884" y="4957552"/>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4B8A85F-2ADC-A0FC-78D1-38E5E97B78F4}"/>
              </a:ext>
            </a:extLst>
          </p:cNvPr>
          <p:cNvSpPr/>
          <p:nvPr/>
        </p:nvSpPr>
        <p:spPr>
          <a:xfrm>
            <a:off x="4544016" y="4957552"/>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2816F42-9A29-F475-F8C1-C5ADBC1B0C28}"/>
              </a:ext>
            </a:extLst>
          </p:cNvPr>
          <p:cNvSpPr/>
          <p:nvPr/>
        </p:nvSpPr>
        <p:spPr>
          <a:xfrm>
            <a:off x="4174884" y="4590678"/>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CEF88F4C-FCE1-8D94-617D-FEA34EE1E644}"/>
              </a:ext>
            </a:extLst>
          </p:cNvPr>
          <p:cNvSpPr/>
          <p:nvPr/>
        </p:nvSpPr>
        <p:spPr>
          <a:xfrm>
            <a:off x="4544061" y="4590678"/>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18BBDD1-3568-C399-D904-FE222F449435}"/>
              </a:ext>
            </a:extLst>
          </p:cNvPr>
          <p:cNvSpPr/>
          <p:nvPr/>
        </p:nvSpPr>
        <p:spPr>
          <a:xfrm>
            <a:off x="4913238" y="4590678"/>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3DB603FF-9885-A13D-A02C-98FD0DA000FC}"/>
              </a:ext>
            </a:extLst>
          </p:cNvPr>
          <p:cNvSpPr/>
          <p:nvPr/>
        </p:nvSpPr>
        <p:spPr>
          <a:xfrm>
            <a:off x="4545488" y="4224495"/>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33">
            <a:extLst>
              <a:ext uri="{FF2B5EF4-FFF2-40B4-BE49-F238E27FC236}">
                <a16:creationId xmlns:a16="http://schemas.microsoft.com/office/drawing/2014/main" id="{A3569A6F-FEA3-2E42-8720-B7F36127F417}"/>
              </a:ext>
            </a:extLst>
          </p:cNvPr>
          <p:cNvSpPr/>
          <p:nvPr/>
        </p:nvSpPr>
        <p:spPr>
          <a:xfrm>
            <a:off x="4915200" y="4224495"/>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8829FAC0-0CBE-C387-973D-96F0C2C8DE61}"/>
              </a:ext>
            </a:extLst>
          </p:cNvPr>
          <p:cNvSpPr/>
          <p:nvPr/>
        </p:nvSpPr>
        <p:spPr>
          <a:xfrm>
            <a:off x="4175776" y="4224495"/>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F1F534A-C7F9-A73E-09A0-B6248D6CF1BA}"/>
              </a:ext>
            </a:extLst>
          </p:cNvPr>
          <p:cNvSpPr/>
          <p:nvPr/>
        </p:nvSpPr>
        <p:spPr>
          <a:xfrm>
            <a:off x="4913148" y="4957023"/>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1097F8DA-46CB-2D2B-1F30-76F95F1E11AC}"/>
              </a:ext>
            </a:extLst>
          </p:cNvPr>
          <p:cNvGrpSpPr/>
          <p:nvPr/>
        </p:nvGrpSpPr>
        <p:grpSpPr>
          <a:xfrm>
            <a:off x="4075763" y="1358900"/>
            <a:ext cx="1333651" cy="1170417"/>
            <a:chOff x="4075763" y="1435100"/>
            <a:chExt cx="1333651" cy="1170417"/>
          </a:xfrm>
        </p:grpSpPr>
        <p:cxnSp>
          <p:nvCxnSpPr>
            <p:cNvPr id="94" name="Straight Connector 93">
              <a:extLst>
                <a:ext uri="{FF2B5EF4-FFF2-40B4-BE49-F238E27FC236}">
                  <a16:creationId xmlns:a16="http://schemas.microsoft.com/office/drawing/2014/main" id="{43937895-F6AE-7AAE-D732-E220631B752E}"/>
                </a:ext>
              </a:extLst>
            </p:cNvPr>
            <p:cNvCxnSpPr>
              <a:cxnSpLocks/>
            </p:cNvCxnSpPr>
            <p:nvPr/>
          </p:nvCxnSpPr>
          <p:spPr>
            <a:xfrm>
              <a:off x="4075763" y="2605517"/>
              <a:ext cx="1333651"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5" name="Straight Connector 94">
              <a:extLst>
                <a:ext uri="{FF2B5EF4-FFF2-40B4-BE49-F238E27FC236}">
                  <a16:creationId xmlns:a16="http://schemas.microsoft.com/office/drawing/2014/main" id="{4702E3B6-A713-441E-FF9D-7B8E909ECF2D}"/>
                </a:ext>
              </a:extLst>
            </p:cNvPr>
            <p:cNvCxnSpPr>
              <a:cxnSpLocks/>
            </p:cNvCxnSpPr>
            <p:nvPr/>
          </p:nvCxnSpPr>
          <p:spPr>
            <a:xfrm flipV="1">
              <a:off x="4075763" y="1435100"/>
              <a:ext cx="0" cy="1170417"/>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97" name="Group 96">
            <a:extLst>
              <a:ext uri="{FF2B5EF4-FFF2-40B4-BE49-F238E27FC236}">
                <a16:creationId xmlns:a16="http://schemas.microsoft.com/office/drawing/2014/main" id="{149DE84B-12D6-EAF1-FF39-9946EA138D02}"/>
              </a:ext>
            </a:extLst>
          </p:cNvPr>
          <p:cNvGrpSpPr/>
          <p:nvPr/>
        </p:nvGrpSpPr>
        <p:grpSpPr>
          <a:xfrm>
            <a:off x="4075763" y="2735773"/>
            <a:ext cx="1333651" cy="1170417"/>
            <a:chOff x="4075763" y="1435100"/>
            <a:chExt cx="1333651" cy="1170417"/>
          </a:xfrm>
        </p:grpSpPr>
        <p:cxnSp>
          <p:nvCxnSpPr>
            <p:cNvPr id="98" name="Straight Connector 97">
              <a:extLst>
                <a:ext uri="{FF2B5EF4-FFF2-40B4-BE49-F238E27FC236}">
                  <a16:creationId xmlns:a16="http://schemas.microsoft.com/office/drawing/2014/main" id="{D21C2578-88BF-D691-C067-FA54787701BD}"/>
                </a:ext>
              </a:extLst>
            </p:cNvPr>
            <p:cNvCxnSpPr>
              <a:cxnSpLocks/>
            </p:cNvCxnSpPr>
            <p:nvPr/>
          </p:nvCxnSpPr>
          <p:spPr>
            <a:xfrm>
              <a:off x="4075763" y="2605517"/>
              <a:ext cx="1333651"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Straight Connector 98">
              <a:extLst>
                <a:ext uri="{FF2B5EF4-FFF2-40B4-BE49-F238E27FC236}">
                  <a16:creationId xmlns:a16="http://schemas.microsoft.com/office/drawing/2014/main" id="{66F66C81-021E-DB24-0BD1-458B36CD74B5}"/>
                </a:ext>
              </a:extLst>
            </p:cNvPr>
            <p:cNvCxnSpPr>
              <a:cxnSpLocks/>
            </p:cNvCxnSpPr>
            <p:nvPr/>
          </p:nvCxnSpPr>
          <p:spPr>
            <a:xfrm flipV="1">
              <a:off x="4075763" y="1435100"/>
              <a:ext cx="0" cy="1170417"/>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100" name="Group 99">
            <a:extLst>
              <a:ext uri="{FF2B5EF4-FFF2-40B4-BE49-F238E27FC236}">
                <a16:creationId xmlns:a16="http://schemas.microsoft.com/office/drawing/2014/main" id="{A21CEDC3-3EFA-1CF6-E9EE-EC7964C6C90F}"/>
              </a:ext>
            </a:extLst>
          </p:cNvPr>
          <p:cNvGrpSpPr/>
          <p:nvPr/>
        </p:nvGrpSpPr>
        <p:grpSpPr>
          <a:xfrm>
            <a:off x="4080584" y="4220520"/>
            <a:ext cx="1333651" cy="1170417"/>
            <a:chOff x="4075763" y="1435100"/>
            <a:chExt cx="1333651" cy="1170417"/>
          </a:xfrm>
        </p:grpSpPr>
        <p:cxnSp>
          <p:nvCxnSpPr>
            <p:cNvPr id="101" name="Straight Connector 100">
              <a:extLst>
                <a:ext uri="{FF2B5EF4-FFF2-40B4-BE49-F238E27FC236}">
                  <a16:creationId xmlns:a16="http://schemas.microsoft.com/office/drawing/2014/main" id="{B185B927-0361-1813-54A6-3CAB1050755F}"/>
                </a:ext>
              </a:extLst>
            </p:cNvPr>
            <p:cNvCxnSpPr>
              <a:cxnSpLocks/>
            </p:cNvCxnSpPr>
            <p:nvPr/>
          </p:nvCxnSpPr>
          <p:spPr>
            <a:xfrm>
              <a:off x="4075763" y="2605517"/>
              <a:ext cx="1333651"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2" name="Straight Connector 101">
              <a:extLst>
                <a:ext uri="{FF2B5EF4-FFF2-40B4-BE49-F238E27FC236}">
                  <a16:creationId xmlns:a16="http://schemas.microsoft.com/office/drawing/2014/main" id="{B8D2513D-1A47-55B9-DEE3-5941F7037BC4}"/>
                </a:ext>
              </a:extLst>
            </p:cNvPr>
            <p:cNvCxnSpPr>
              <a:cxnSpLocks/>
            </p:cNvCxnSpPr>
            <p:nvPr/>
          </p:nvCxnSpPr>
          <p:spPr>
            <a:xfrm flipV="1">
              <a:off x="4075763" y="1435100"/>
              <a:ext cx="0" cy="1170417"/>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5" name="TextBox 4">
            <a:extLst>
              <a:ext uri="{FF2B5EF4-FFF2-40B4-BE49-F238E27FC236}">
                <a16:creationId xmlns:a16="http://schemas.microsoft.com/office/drawing/2014/main" id="{5517F5F6-D9A7-B861-37EE-9799BB442DF5}"/>
              </a:ext>
            </a:extLst>
          </p:cNvPr>
          <p:cNvSpPr txBox="1"/>
          <p:nvPr/>
        </p:nvSpPr>
        <p:spPr>
          <a:xfrm rot="16200000">
            <a:off x="3415514" y="1758594"/>
            <a:ext cx="1029904" cy="274320"/>
          </a:xfrm>
          <a:prstGeom prst="rect">
            <a:avLst/>
          </a:prstGeom>
          <a:noFill/>
        </p:spPr>
        <p:txBody>
          <a:bodyPr wrap="square" rtlCol="0">
            <a:spAutoFit/>
          </a:bodyPr>
          <a:lstStyle/>
          <a:p>
            <a:r>
              <a:rPr lang="en-US" sz="1200"/>
              <a:t>Impact</a:t>
            </a:r>
          </a:p>
        </p:txBody>
      </p:sp>
      <p:sp>
        <p:nvSpPr>
          <p:cNvPr id="7" name="TextBox 6">
            <a:extLst>
              <a:ext uri="{FF2B5EF4-FFF2-40B4-BE49-F238E27FC236}">
                <a16:creationId xmlns:a16="http://schemas.microsoft.com/office/drawing/2014/main" id="{E1CA4590-E9D8-2F65-1B7C-481A16D588D9}"/>
              </a:ext>
            </a:extLst>
          </p:cNvPr>
          <p:cNvSpPr txBox="1"/>
          <p:nvPr/>
        </p:nvSpPr>
        <p:spPr>
          <a:xfrm rot="16200000">
            <a:off x="3415514" y="3044873"/>
            <a:ext cx="1029904" cy="274320"/>
          </a:xfrm>
          <a:prstGeom prst="rect">
            <a:avLst/>
          </a:prstGeom>
          <a:noFill/>
        </p:spPr>
        <p:txBody>
          <a:bodyPr wrap="square" rtlCol="0">
            <a:spAutoFit/>
          </a:bodyPr>
          <a:lstStyle/>
          <a:p>
            <a:r>
              <a:rPr lang="en-US" sz="1200"/>
              <a:t>Impact</a:t>
            </a:r>
          </a:p>
        </p:txBody>
      </p:sp>
      <p:sp>
        <p:nvSpPr>
          <p:cNvPr id="12" name="TextBox 11">
            <a:extLst>
              <a:ext uri="{FF2B5EF4-FFF2-40B4-BE49-F238E27FC236}">
                <a16:creationId xmlns:a16="http://schemas.microsoft.com/office/drawing/2014/main" id="{51FA4155-7172-1FBF-C5C4-10B61D47AB94}"/>
              </a:ext>
            </a:extLst>
          </p:cNvPr>
          <p:cNvSpPr txBox="1"/>
          <p:nvPr/>
        </p:nvSpPr>
        <p:spPr>
          <a:xfrm rot="16200000">
            <a:off x="3415514" y="4418347"/>
            <a:ext cx="1029904" cy="274320"/>
          </a:xfrm>
          <a:prstGeom prst="rect">
            <a:avLst/>
          </a:prstGeom>
          <a:noFill/>
        </p:spPr>
        <p:txBody>
          <a:bodyPr wrap="square" rtlCol="0">
            <a:spAutoFit/>
          </a:bodyPr>
          <a:lstStyle/>
          <a:p>
            <a:r>
              <a:rPr lang="en-US" sz="1200"/>
              <a:t>Impact</a:t>
            </a:r>
          </a:p>
        </p:txBody>
      </p:sp>
      <p:sp>
        <p:nvSpPr>
          <p:cNvPr id="13" name="TextBox 12">
            <a:extLst>
              <a:ext uri="{FF2B5EF4-FFF2-40B4-BE49-F238E27FC236}">
                <a16:creationId xmlns:a16="http://schemas.microsoft.com/office/drawing/2014/main" id="{3BF55A30-4A65-6F2E-1143-B083602E5E53}"/>
              </a:ext>
            </a:extLst>
          </p:cNvPr>
          <p:cNvSpPr txBox="1"/>
          <p:nvPr/>
        </p:nvSpPr>
        <p:spPr>
          <a:xfrm>
            <a:off x="4208526" y="2477716"/>
            <a:ext cx="1029904" cy="274320"/>
          </a:xfrm>
          <a:prstGeom prst="rect">
            <a:avLst/>
          </a:prstGeom>
          <a:noFill/>
        </p:spPr>
        <p:txBody>
          <a:bodyPr wrap="square" rtlCol="0">
            <a:spAutoFit/>
          </a:bodyPr>
          <a:lstStyle/>
          <a:p>
            <a:r>
              <a:rPr lang="en-US" sz="1200"/>
              <a:t>Likelihood</a:t>
            </a:r>
          </a:p>
        </p:txBody>
      </p:sp>
      <p:sp>
        <p:nvSpPr>
          <p:cNvPr id="24" name="TextBox 23">
            <a:extLst>
              <a:ext uri="{FF2B5EF4-FFF2-40B4-BE49-F238E27FC236}">
                <a16:creationId xmlns:a16="http://schemas.microsoft.com/office/drawing/2014/main" id="{C5E572BC-8FAA-EF6B-6DAF-A922CEEE2CD3}"/>
              </a:ext>
            </a:extLst>
          </p:cNvPr>
          <p:cNvSpPr txBox="1"/>
          <p:nvPr/>
        </p:nvSpPr>
        <p:spPr>
          <a:xfrm>
            <a:off x="4208526" y="3887899"/>
            <a:ext cx="1029904" cy="274320"/>
          </a:xfrm>
          <a:prstGeom prst="rect">
            <a:avLst/>
          </a:prstGeom>
          <a:noFill/>
        </p:spPr>
        <p:txBody>
          <a:bodyPr wrap="square" rtlCol="0">
            <a:spAutoFit/>
          </a:bodyPr>
          <a:lstStyle/>
          <a:p>
            <a:r>
              <a:rPr lang="en-US" sz="1200"/>
              <a:t>Likelihood</a:t>
            </a:r>
          </a:p>
        </p:txBody>
      </p:sp>
      <p:sp>
        <p:nvSpPr>
          <p:cNvPr id="25" name="TextBox 24">
            <a:extLst>
              <a:ext uri="{FF2B5EF4-FFF2-40B4-BE49-F238E27FC236}">
                <a16:creationId xmlns:a16="http://schemas.microsoft.com/office/drawing/2014/main" id="{ADDB5D30-CD6E-0718-506E-311B5B8958C0}"/>
              </a:ext>
            </a:extLst>
          </p:cNvPr>
          <p:cNvSpPr txBox="1"/>
          <p:nvPr/>
        </p:nvSpPr>
        <p:spPr>
          <a:xfrm>
            <a:off x="4208526" y="5387716"/>
            <a:ext cx="1029904" cy="274320"/>
          </a:xfrm>
          <a:prstGeom prst="rect">
            <a:avLst/>
          </a:prstGeom>
          <a:noFill/>
        </p:spPr>
        <p:txBody>
          <a:bodyPr wrap="square" rtlCol="0">
            <a:spAutoFit/>
          </a:bodyPr>
          <a:lstStyle/>
          <a:p>
            <a:r>
              <a:rPr lang="en-US" sz="1200"/>
              <a:t>Likelihood</a:t>
            </a:r>
          </a:p>
        </p:txBody>
      </p:sp>
      <p:sp>
        <p:nvSpPr>
          <p:cNvPr id="18" name="TextBox 17">
            <a:extLst>
              <a:ext uri="{FF2B5EF4-FFF2-40B4-BE49-F238E27FC236}">
                <a16:creationId xmlns:a16="http://schemas.microsoft.com/office/drawing/2014/main" id="{A7CA5998-FD88-9E1B-7710-114CBD080834}"/>
              </a:ext>
            </a:extLst>
          </p:cNvPr>
          <p:cNvSpPr txBox="1"/>
          <p:nvPr/>
        </p:nvSpPr>
        <p:spPr>
          <a:xfrm>
            <a:off x="1099619" y="3091135"/>
            <a:ext cx="2507755" cy="646331"/>
          </a:xfrm>
          <a:prstGeom prst="rect">
            <a:avLst/>
          </a:prstGeom>
          <a:noFill/>
        </p:spPr>
        <p:txBody>
          <a:bodyPr wrap="square" rtlCol="0">
            <a:spAutoFit/>
          </a:bodyPr>
          <a:lstStyle/>
          <a:p>
            <a:r>
              <a:rPr lang="en-IN">
                <a:latin typeface="Open Sans" panose="020B0606030504020204" pitchFamily="34" charset="0"/>
                <a:ea typeface="Open Sans" panose="020B0606030504020204" pitchFamily="34" charset="0"/>
                <a:cs typeface="Open Sans" panose="020B0606030504020204" pitchFamily="34" charset="0"/>
              </a:rPr>
              <a:t>Integration Challenges</a:t>
            </a:r>
          </a:p>
        </p:txBody>
      </p:sp>
      <p:sp>
        <p:nvSpPr>
          <p:cNvPr id="20" name="TextBox 19">
            <a:extLst>
              <a:ext uri="{FF2B5EF4-FFF2-40B4-BE49-F238E27FC236}">
                <a16:creationId xmlns:a16="http://schemas.microsoft.com/office/drawing/2014/main" id="{A1EB49FC-2622-909E-EE3A-064AC65B824D}"/>
              </a:ext>
            </a:extLst>
          </p:cNvPr>
          <p:cNvSpPr txBox="1"/>
          <p:nvPr/>
        </p:nvSpPr>
        <p:spPr>
          <a:xfrm>
            <a:off x="1099619" y="1569743"/>
            <a:ext cx="2507755" cy="646331"/>
          </a:xfrm>
          <a:prstGeom prst="rect">
            <a:avLst/>
          </a:prstGeom>
          <a:noFill/>
        </p:spPr>
        <p:txBody>
          <a:bodyPr wrap="square" rtlCol="0">
            <a:spAutoFit/>
          </a:bodyPr>
          <a:lstStyle/>
          <a:p>
            <a:r>
              <a:rPr lang="en-IN">
                <a:latin typeface="Open Sans" panose="020B0606030504020204" pitchFamily="34" charset="0"/>
                <a:ea typeface="Open Sans" panose="020B0606030504020204" pitchFamily="34" charset="0"/>
                <a:cs typeface="Open Sans" panose="020B0606030504020204" pitchFamily="34" charset="0"/>
              </a:rPr>
              <a:t>Technology doesn’t scale effectively</a:t>
            </a:r>
          </a:p>
        </p:txBody>
      </p:sp>
      <p:sp>
        <p:nvSpPr>
          <p:cNvPr id="26" name="TextBox 25">
            <a:extLst>
              <a:ext uri="{FF2B5EF4-FFF2-40B4-BE49-F238E27FC236}">
                <a16:creationId xmlns:a16="http://schemas.microsoft.com/office/drawing/2014/main" id="{F502DAF6-1DC7-C371-D895-EA989398584F}"/>
              </a:ext>
            </a:extLst>
          </p:cNvPr>
          <p:cNvSpPr txBox="1"/>
          <p:nvPr/>
        </p:nvSpPr>
        <p:spPr>
          <a:xfrm>
            <a:off x="1099619" y="4445504"/>
            <a:ext cx="2507755" cy="369332"/>
          </a:xfrm>
          <a:prstGeom prst="rect">
            <a:avLst/>
          </a:prstGeom>
          <a:noFill/>
        </p:spPr>
        <p:txBody>
          <a:bodyPr wrap="square" rtlCol="0">
            <a:spAutoFit/>
          </a:bodyPr>
          <a:lstStyle/>
          <a:p>
            <a:r>
              <a:rPr lang="en-IN">
                <a:latin typeface="Open Sans" panose="020B0606030504020204" pitchFamily="34" charset="0"/>
                <a:ea typeface="Open Sans" panose="020B0606030504020204" pitchFamily="34" charset="0"/>
                <a:cs typeface="Open Sans" panose="020B0606030504020204" pitchFamily="34" charset="0"/>
              </a:rPr>
              <a:t>Scope Creep</a:t>
            </a:r>
          </a:p>
        </p:txBody>
      </p:sp>
      <p:sp>
        <p:nvSpPr>
          <p:cNvPr id="27" name="Star: 5 Points 26">
            <a:extLst>
              <a:ext uri="{FF2B5EF4-FFF2-40B4-BE49-F238E27FC236}">
                <a16:creationId xmlns:a16="http://schemas.microsoft.com/office/drawing/2014/main" id="{7D4223F3-6EC7-9429-8442-F78FCF9BA153}"/>
              </a:ext>
            </a:extLst>
          </p:cNvPr>
          <p:cNvSpPr/>
          <p:nvPr/>
        </p:nvSpPr>
        <p:spPr>
          <a:xfrm>
            <a:off x="4174535" y="1324731"/>
            <a:ext cx="365760" cy="365760"/>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Star: 5 Points 27">
            <a:extLst>
              <a:ext uri="{FF2B5EF4-FFF2-40B4-BE49-F238E27FC236}">
                <a16:creationId xmlns:a16="http://schemas.microsoft.com/office/drawing/2014/main" id="{C7276097-E00E-7606-8B6C-22164F451553}"/>
              </a:ext>
            </a:extLst>
          </p:cNvPr>
          <p:cNvSpPr/>
          <p:nvPr/>
        </p:nvSpPr>
        <p:spPr>
          <a:xfrm>
            <a:off x="4540295" y="3451589"/>
            <a:ext cx="365760" cy="365760"/>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Star: 5 Points 28">
            <a:extLst>
              <a:ext uri="{FF2B5EF4-FFF2-40B4-BE49-F238E27FC236}">
                <a16:creationId xmlns:a16="http://schemas.microsoft.com/office/drawing/2014/main" id="{70A761F7-FA7B-770B-B7AB-FC2C26C566F6}"/>
              </a:ext>
            </a:extLst>
          </p:cNvPr>
          <p:cNvSpPr/>
          <p:nvPr/>
        </p:nvSpPr>
        <p:spPr>
          <a:xfrm>
            <a:off x="4540295" y="4936934"/>
            <a:ext cx="365760" cy="365760"/>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0D17A22-8500-B577-901A-233505D3452C}"/>
              </a:ext>
            </a:extLst>
          </p:cNvPr>
          <p:cNvSpPr txBox="1"/>
          <p:nvPr/>
        </p:nvSpPr>
        <p:spPr>
          <a:xfrm>
            <a:off x="5811526" y="1342521"/>
            <a:ext cx="4593115" cy="1200329"/>
          </a:xfrm>
          <a:prstGeom prst="rect">
            <a:avLst/>
          </a:prstGeom>
          <a:noFill/>
        </p:spPr>
        <p:txBody>
          <a:bodyPr wrap="square" rtlCol="0">
            <a:spAutoFit/>
          </a:bodyPr>
          <a:lstStyle/>
          <a:p>
            <a:pPr marL="285750" indent="-285750">
              <a:buFont typeface="Arial" panose="020B0604020202020204" pitchFamily="34" charset="0"/>
              <a:buChar char="•"/>
            </a:pPr>
            <a:r>
              <a:rPr lang="en-IN">
                <a:latin typeface="Open Sans" panose="020B0606030504020204" pitchFamily="34" charset="0"/>
                <a:ea typeface="Open Sans" panose="020B0606030504020204" pitchFamily="34" charset="0"/>
                <a:cs typeface="Open Sans" panose="020B0606030504020204" pitchFamily="34" charset="0"/>
              </a:rPr>
              <a:t>Keep scalability in mind when determining equipment early</a:t>
            </a:r>
          </a:p>
          <a:p>
            <a:pPr marL="285750" indent="-285750">
              <a:buFont typeface="Arial" panose="020B0604020202020204" pitchFamily="34" charset="0"/>
              <a:buChar char="•"/>
            </a:pPr>
            <a:r>
              <a:rPr lang="en-IN">
                <a:latin typeface="Open Sans" panose="020B0606030504020204" pitchFamily="34" charset="0"/>
                <a:ea typeface="Open Sans" panose="020B0606030504020204" pitchFamily="34" charset="0"/>
                <a:cs typeface="Open Sans" panose="020B0606030504020204" pitchFamily="34" charset="0"/>
              </a:rPr>
              <a:t>Roll out technological upgrades in waves to avoid massive overhauls</a:t>
            </a:r>
          </a:p>
        </p:txBody>
      </p:sp>
      <p:sp>
        <p:nvSpPr>
          <p:cNvPr id="34" name="TextBox 33">
            <a:extLst>
              <a:ext uri="{FF2B5EF4-FFF2-40B4-BE49-F238E27FC236}">
                <a16:creationId xmlns:a16="http://schemas.microsoft.com/office/drawing/2014/main" id="{5D42BDD5-30CB-900F-D79B-55E2E51F9886}"/>
              </a:ext>
            </a:extLst>
          </p:cNvPr>
          <p:cNvSpPr txBox="1"/>
          <p:nvPr/>
        </p:nvSpPr>
        <p:spPr>
          <a:xfrm>
            <a:off x="5811526" y="2766479"/>
            <a:ext cx="4593115" cy="1200329"/>
          </a:xfrm>
          <a:prstGeom prst="rect">
            <a:avLst/>
          </a:prstGeom>
          <a:noFill/>
        </p:spPr>
        <p:txBody>
          <a:bodyPr wrap="square" rtlCol="0">
            <a:spAutoFit/>
          </a:bodyPr>
          <a:lstStyle/>
          <a:p>
            <a:pPr marL="285750" indent="-285750">
              <a:buFont typeface="Arial" panose="020B0604020202020204" pitchFamily="34" charset="0"/>
              <a:buChar char="•"/>
            </a:pPr>
            <a:r>
              <a:rPr lang="en-IN">
                <a:latin typeface="Open Sans" panose="020B0606030504020204" pitchFamily="34" charset="0"/>
                <a:ea typeface="Open Sans" panose="020B0606030504020204" pitchFamily="34" charset="0"/>
                <a:cs typeface="Open Sans" panose="020B0606030504020204" pitchFamily="34" charset="0"/>
              </a:rPr>
              <a:t>Approach integration from a top-down approach realizing the specific interactions from BU to BU</a:t>
            </a:r>
          </a:p>
          <a:p>
            <a:pPr marL="285750" indent="-285750">
              <a:buFont typeface="Arial" panose="020B0604020202020204" pitchFamily="34" charset="0"/>
              <a:buChar char="•"/>
            </a:pPr>
            <a:r>
              <a:rPr lang="en-IN">
                <a:latin typeface="Open Sans" panose="020B0606030504020204" pitchFamily="34" charset="0"/>
                <a:ea typeface="Open Sans" panose="020B0606030504020204" pitchFamily="34" charset="0"/>
                <a:cs typeface="Open Sans" panose="020B0606030504020204" pitchFamily="34" charset="0"/>
              </a:rPr>
              <a:t>Develop an integration model early on</a:t>
            </a:r>
          </a:p>
        </p:txBody>
      </p:sp>
      <p:sp>
        <p:nvSpPr>
          <p:cNvPr id="35" name="TextBox 34">
            <a:extLst>
              <a:ext uri="{FF2B5EF4-FFF2-40B4-BE49-F238E27FC236}">
                <a16:creationId xmlns:a16="http://schemas.microsoft.com/office/drawing/2014/main" id="{479D33AF-5B8C-2DAA-96CC-E527096DC93E}"/>
              </a:ext>
            </a:extLst>
          </p:cNvPr>
          <p:cNvSpPr txBox="1"/>
          <p:nvPr/>
        </p:nvSpPr>
        <p:spPr>
          <a:xfrm>
            <a:off x="5811525" y="4187387"/>
            <a:ext cx="4593115" cy="1477328"/>
          </a:xfrm>
          <a:prstGeom prst="rect">
            <a:avLst/>
          </a:prstGeom>
          <a:noFill/>
        </p:spPr>
        <p:txBody>
          <a:bodyPr wrap="square" rtlCol="0">
            <a:spAutoFit/>
          </a:bodyPr>
          <a:lstStyle/>
          <a:p>
            <a:pPr marL="285750" indent="-285750">
              <a:buFont typeface="Arial" panose="020B0604020202020204" pitchFamily="34" charset="0"/>
              <a:buChar char="•"/>
            </a:pPr>
            <a:r>
              <a:rPr lang="en-IN">
                <a:latin typeface="Open Sans" panose="020B0606030504020204" pitchFamily="34" charset="0"/>
                <a:ea typeface="Open Sans" panose="020B0606030504020204" pitchFamily="34" charset="0"/>
                <a:cs typeface="Open Sans" panose="020B0606030504020204" pitchFamily="34" charset="0"/>
              </a:rPr>
              <a:t>Have a clear timeline regarding certain activity scope and duration</a:t>
            </a:r>
          </a:p>
          <a:p>
            <a:pPr marL="285750" indent="-285750">
              <a:buFont typeface="Arial" panose="020B0604020202020204" pitchFamily="34" charset="0"/>
              <a:buChar char="•"/>
            </a:pPr>
            <a:r>
              <a:rPr lang="en-IN">
                <a:latin typeface="Open Sans" panose="020B0606030504020204" pitchFamily="34" charset="0"/>
                <a:ea typeface="Open Sans" panose="020B0606030504020204" pitchFamily="34" charset="0"/>
                <a:cs typeface="Open Sans" panose="020B0606030504020204" pitchFamily="34" charset="0"/>
              </a:rPr>
              <a:t>Determine the feasibility of certain tasks and projects during the planning phase</a:t>
            </a:r>
          </a:p>
        </p:txBody>
      </p:sp>
    </p:spTree>
    <p:extLst>
      <p:ext uri="{BB962C8B-B14F-4D97-AF65-F5344CB8AC3E}">
        <p14:creationId xmlns:p14="http://schemas.microsoft.com/office/powerpoint/2010/main" val="4032132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E8D1-006F-4DBC-1AFB-03AD335BB3D8}"/>
              </a:ext>
            </a:extLst>
          </p:cNvPr>
          <p:cNvSpPr>
            <a:spLocks noGrp="1"/>
          </p:cNvSpPr>
          <p:nvPr>
            <p:ph type="title"/>
          </p:nvPr>
        </p:nvSpPr>
        <p:spPr>
          <a:xfrm>
            <a:off x="0" y="323535"/>
            <a:ext cx="10515600" cy="517236"/>
          </a:xfrm>
        </p:spPr>
        <p:txBody>
          <a:bodyPr>
            <a:noAutofit/>
          </a:bodyPr>
          <a:lstStyle/>
          <a:p>
            <a:r>
              <a:rPr lang="en-US" sz="2500">
                <a:latin typeface="Open Sans" panose="020B0606030504020204" pitchFamily="34" charset="0"/>
                <a:ea typeface="Open Sans" panose="020B0606030504020204" pitchFamily="34" charset="0"/>
                <a:cs typeface="Open Sans" panose="020B0606030504020204" pitchFamily="34" charset="0"/>
              </a:rPr>
              <a:t>The Prioritization Process enables transparency in </a:t>
            </a:r>
            <a:r>
              <a:rPr lang="en-US" sz="2500" b="0" i="0">
                <a:effectLst/>
                <a:latin typeface="Open Sans" panose="020B0606030504020204" pitchFamily="34" charset="0"/>
                <a:ea typeface="Open Sans" panose="020B0606030504020204" pitchFamily="34" charset="0"/>
                <a:cs typeface="Open Sans" panose="020B0606030504020204" pitchFamily="34" charset="0"/>
              </a:rPr>
              <a:t>decision-making, </a:t>
            </a:r>
            <a:r>
              <a:rPr lang="en-US" sz="2500">
                <a:latin typeface="Open Sans" panose="020B0606030504020204" pitchFamily="34" charset="0"/>
                <a:ea typeface="Open Sans" panose="020B0606030504020204" pitchFamily="34" charset="0"/>
                <a:cs typeface="Open Sans" panose="020B0606030504020204" pitchFamily="34" charset="0"/>
              </a:rPr>
              <a:t>and </a:t>
            </a:r>
            <a:r>
              <a:rPr lang="en-US" sz="2500" b="0" i="0">
                <a:effectLst/>
                <a:latin typeface="Open Sans" panose="020B0606030504020204" pitchFamily="34" charset="0"/>
                <a:ea typeface="Open Sans" panose="020B0606030504020204" pitchFamily="34" charset="0"/>
                <a:cs typeface="Open Sans" panose="020B0606030504020204" pitchFamily="34" charset="0"/>
              </a:rPr>
              <a:t>fosters a unified focus on achieving shared corporate goals</a:t>
            </a:r>
            <a:endParaRPr lang="en-US" sz="2500">
              <a:latin typeface="Open Sans" panose="020B0606030504020204" pitchFamily="34" charset="0"/>
              <a:ea typeface="Open Sans" panose="020B0606030504020204" pitchFamily="34" charset="0"/>
              <a:cs typeface="Open Sans" panose="020B0606030504020204" pitchFamily="34" charset="0"/>
            </a:endParaRPr>
          </a:p>
        </p:txBody>
      </p:sp>
      <p:sp>
        <p:nvSpPr>
          <p:cNvPr id="3" name="Slide Number Placeholder 2">
            <a:extLst>
              <a:ext uri="{FF2B5EF4-FFF2-40B4-BE49-F238E27FC236}">
                <a16:creationId xmlns:a16="http://schemas.microsoft.com/office/drawing/2014/main" id="{185C0F46-8C60-AE29-B033-449873FFE261}"/>
              </a:ext>
            </a:extLst>
          </p:cNvPr>
          <p:cNvSpPr>
            <a:spLocks noGrp="1"/>
          </p:cNvSpPr>
          <p:nvPr>
            <p:ph type="sldNum" sz="quarter" idx="10"/>
          </p:nvPr>
        </p:nvSpPr>
        <p:spPr/>
        <p:txBody>
          <a:bodyPr/>
          <a:lstStyle/>
          <a:p>
            <a:fld id="{2729B152-6704-45AA-A873-D47C22110ACA}" type="slidenum">
              <a:rPr lang="en-US" smtClean="0"/>
              <a:pPr/>
              <a:t>19</a:t>
            </a:fld>
            <a:endParaRPr lang="en-US"/>
          </a:p>
        </p:txBody>
      </p:sp>
      <p:pic>
        <p:nvPicPr>
          <p:cNvPr id="4" name="Picture 2" descr="Volkswagen Logo and symbol, meaning, history, PNG, brand">
            <a:extLst>
              <a:ext uri="{FF2B5EF4-FFF2-40B4-BE49-F238E27FC236}">
                <a16:creationId xmlns:a16="http://schemas.microsoft.com/office/drawing/2014/main" id="{255F8CE0-7134-45EC-3155-325E98DFE2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2930" y="0"/>
            <a:ext cx="1589070" cy="89385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6A95ED0-7BCD-307C-AA15-5F915B5847E1}"/>
              </a:ext>
            </a:extLst>
          </p:cNvPr>
          <p:cNvSpPr txBox="1"/>
          <p:nvPr/>
        </p:nvSpPr>
        <p:spPr>
          <a:xfrm>
            <a:off x="324976" y="1304926"/>
            <a:ext cx="11542048" cy="3662541"/>
          </a:xfrm>
          <a:prstGeom prst="rect">
            <a:avLst/>
          </a:prstGeom>
        </p:spPr>
        <p:txBody>
          <a:bodyPr wrap="square" lIns="0" tIns="0" rIns="0" bIns="0" rtlCol="0" anchor="t">
            <a:spAutoFit/>
          </a:bodyPr>
          <a:lstStyle/>
          <a:p>
            <a:pPr algn="l"/>
            <a:r>
              <a:rPr lang="en-US" sz="1700" b="1" i="0">
                <a:solidFill>
                  <a:srgbClr val="374151"/>
                </a:solidFill>
                <a:effectLst/>
                <a:latin typeface="Open Sans"/>
                <a:ea typeface="Open Sans"/>
                <a:cs typeface="Open Sans"/>
              </a:rPr>
              <a:t>Alignment with Corporate Strategy:</a:t>
            </a:r>
            <a:endParaRPr lang="en-US" sz="1700" b="0" i="0">
              <a:solidFill>
                <a:srgbClr val="374151"/>
              </a:solidFill>
              <a:effectLst/>
              <a:latin typeface="Open Sans"/>
              <a:ea typeface="Open Sans"/>
              <a:cs typeface="Open Sans"/>
            </a:endParaRPr>
          </a:p>
          <a:p>
            <a:pPr algn="l"/>
            <a:r>
              <a:rPr lang="en-US" sz="1700" b="0" i="0">
                <a:solidFill>
                  <a:srgbClr val="374151"/>
                </a:solidFill>
                <a:effectLst/>
                <a:latin typeface="Open Sans"/>
                <a:ea typeface="Open Sans"/>
                <a:cs typeface="Open Sans"/>
              </a:rPr>
              <a:t>The current project selection process aligned the business unit’s projects with the enterprise’s level strategic goals and objectives. The selection process ensures that the selected projects </a:t>
            </a:r>
            <a:r>
              <a:rPr lang="en-US" sz="1700">
                <a:solidFill>
                  <a:srgbClr val="374151"/>
                </a:solidFill>
                <a:latin typeface="Open Sans"/>
                <a:ea typeface="Open Sans"/>
                <a:cs typeface="Open Sans"/>
              </a:rPr>
              <a:t>help achieve the enterprise’s business goal in the best way, and</a:t>
            </a:r>
            <a:r>
              <a:rPr lang="en-US" sz="1700" b="0" i="0">
                <a:solidFill>
                  <a:srgbClr val="374151"/>
                </a:solidFill>
                <a:effectLst/>
                <a:latin typeface="Open Sans"/>
                <a:ea typeface="Open Sans"/>
                <a:cs typeface="Open Sans"/>
              </a:rPr>
              <a:t> investments directly contribute to achieving these goals.</a:t>
            </a:r>
          </a:p>
          <a:p>
            <a:pPr algn="l"/>
            <a:endParaRPr lang="en-US" sz="1700" b="0" i="0">
              <a:solidFill>
                <a:srgbClr val="374151"/>
              </a:solidFill>
              <a:effectLst/>
              <a:latin typeface="Open Sans"/>
              <a:ea typeface="Open Sans"/>
              <a:cs typeface="Open Sans"/>
            </a:endParaRPr>
          </a:p>
          <a:p>
            <a:pPr algn="l"/>
            <a:r>
              <a:rPr lang="en-US" sz="1700" b="1" i="0">
                <a:solidFill>
                  <a:srgbClr val="374151"/>
                </a:solidFill>
                <a:effectLst/>
                <a:latin typeface="Open Sans"/>
                <a:ea typeface="Open Sans"/>
                <a:cs typeface="Open Sans"/>
              </a:rPr>
              <a:t>Greater Transparency:</a:t>
            </a:r>
            <a:endParaRPr lang="en-US" sz="1700" b="0" i="0">
              <a:solidFill>
                <a:srgbClr val="374151"/>
              </a:solidFill>
              <a:effectLst/>
              <a:latin typeface="Open Sans"/>
              <a:ea typeface="Open Sans"/>
              <a:cs typeface="Open Sans"/>
            </a:endParaRPr>
          </a:p>
          <a:p>
            <a:pPr algn="l"/>
            <a:r>
              <a:rPr lang="en-US" sz="1700" b="0" i="0">
                <a:solidFill>
                  <a:srgbClr val="374151"/>
                </a:solidFill>
                <a:effectLst/>
                <a:latin typeface="Open Sans"/>
                <a:ea typeface="Open Sans"/>
                <a:cs typeface="Open Sans"/>
              </a:rPr>
              <a:t>Explain that the process promotes transparency in decision-making. It involves various stakeholders, including ELT members, business units, and the Digital Business Council (DBC), in the project selection process. This transparency fosters trust and collaboration.</a:t>
            </a:r>
          </a:p>
          <a:p>
            <a:pPr algn="l"/>
            <a:endParaRPr lang="en-US" sz="1700" b="0" i="0">
              <a:solidFill>
                <a:srgbClr val="374151"/>
              </a:solidFill>
              <a:effectLst/>
              <a:latin typeface="Open Sans"/>
              <a:ea typeface="Open Sans"/>
              <a:cs typeface="Open Sans"/>
            </a:endParaRPr>
          </a:p>
          <a:p>
            <a:r>
              <a:rPr lang="en-US" sz="1700" b="1" i="0">
                <a:effectLst/>
                <a:latin typeface="Open Sans"/>
                <a:ea typeface="Open Sans"/>
                <a:cs typeface="Open Sans"/>
              </a:rPr>
              <a:t>Ensure Ownership:</a:t>
            </a:r>
            <a:r>
              <a:rPr lang="en-US" sz="1700" b="0" i="0">
                <a:solidFill>
                  <a:srgbClr val="374151"/>
                </a:solidFill>
                <a:effectLst/>
                <a:latin typeface="Open Sans"/>
                <a:ea typeface="Open Sans"/>
                <a:cs typeface="Open Sans"/>
              </a:rPr>
              <a:t> </a:t>
            </a:r>
            <a:endParaRPr lang="en-US" sz="1700">
              <a:solidFill>
                <a:srgbClr val="374151"/>
              </a:solidFill>
              <a:latin typeface="Open Sans"/>
              <a:ea typeface="Open Sans"/>
              <a:cs typeface="Open Sans"/>
            </a:endParaRPr>
          </a:p>
          <a:p>
            <a:r>
              <a:rPr lang="en-US" sz="1700" b="0" i="0">
                <a:solidFill>
                  <a:srgbClr val="374151"/>
                </a:solidFill>
                <a:effectLst/>
                <a:latin typeface="Open Sans"/>
                <a:ea typeface="Open Sans"/>
                <a:cs typeface="Open Sans"/>
              </a:rPr>
              <a:t>The process encourages all stakeholders, such as the Executive Leadership Team and business units, to take ownership of the outcomes. This shared responsibility ensures that decisions are made collectively, reducing the likelihood of individual units feeling marginalized or overlooked.</a:t>
            </a:r>
          </a:p>
        </p:txBody>
      </p:sp>
    </p:spTree>
    <p:extLst>
      <p:ext uri="{BB962C8B-B14F-4D97-AF65-F5344CB8AC3E}">
        <p14:creationId xmlns:p14="http://schemas.microsoft.com/office/powerpoint/2010/main" val="3456322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2FE7-017C-76C0-2707-4206FFF2BD50}"/>
              </a:ext>
            </a:extLst>
          </p:cNvPr>
          <p:cNvSpPr>
            <a:spLocks noGrp="1"/>
          </p:cNvSpPr>
          <p:nvPr>
            <p:ph type="title"/>
          </p:nvPr>
        </p:nvSpPr>
        <p:spPr/>
        <p:txBody>
          <a:bodyPr>
            <a:normAutofit/>
          </a:bodyPr>
          <a:lstStyle/>
          <a:p>
            <a:r>
              <a:rPr lang="en-US" sz="2400">
                <a:latin typeface="Open Sans" panose="020B0606030504020204" pitchFamily="34" charset="0"/>
                <a:ea typeface="Open Sans" panose="020B0606030504020204" pitchFamily="34" charset="0"/>
                <a:cs typeface="Open Sans" panose="020B0606030504020204" pitchFamily="34" charset="0"/>
              </a:rPr>
              <a:t>Agenda</a:t>
            </a:r>
          </a:p>
        </p:txBody>
      </p:sp>
      <p:sp>
        <p:nvSpPr>
          <p:cNvPr id="3" name="Slide Number Placeholder 2">
            <a:extLst>
              <a:ext uri="{FF2B5EF4-FFF2-40B4-BE49-F238E27FC236}">
                <a16:creationId xmlns:a16="http://schemas.microsoft.com/office/drawing/2014/main" id="{1EEF829E-BF55-18CE-D01D-F77ED699C003}"/>
              </a:ext>
            </a:extLst>
          </p:cNvPr>
          <p:cNvSpPr>
            <a:spLocks noGrp="1"/>
          </p:cNvSpPr>
          <p:nvPr>
            <p:ph type="sldNum" sz="quarter" idx="10"/>
          </p:nvPr>
        </p:nvSpPr>
        <p:spPr/>
        <p:txBody>
          <a:bodyPr/>
          <a:lstStyle/>
          <a:p>
            <a:fld id="{2729B152-6704-45AA-A873-D47C22110ACA}" type="slidenum">
              <a:rPr lang="en-US" smtClean="0"/>
              <a:pPr/>
              <a:t>2</a:t>
            </a:fld>
            <a:endParaRPr lang="en-US"/>
          </a:p>
        </p:txBody>
      </p:sp>
      <p:sp>
        <p:nvSpPr>
          <p:cNvPr id="4" name="Rectangle: Rounded Corners 3">
            <a:extLst>
              <a:ext uri="{FF2B5EF4-FFF2-40B4-BE49-F238E27FC236}">
                <a16:creationId xmlns:a16="http://schemas.microsoft.com/office/drawing/2014/main" id="{CFFEE388-5679-B552-F47A-A4E1AD2CD953}"/>
              </a:ext>
            </a:extLst>
          </p:cNvPr>
          <p:cNvSpPr/>
          <p:nvPr/>
        </p:nvSpPr>
        <p:spPr>
          <a:xfrm>
            <a:off x="3434763" y="1532852"/>
            <a:ext cx="5495878" cy="517236"/>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5" name="Rectangle: Rounded Corners 4">
            <a:extLst>
              <a:ext uri="{FF2B5EF4-FFF2-40B4-BE49-F238E27FC236}">
                <a16:creationId xmlns:a16="http://schemas.microsoft.com/office/drawing/2014/main" id="{399E1C98-3465-5E9D-969F-10E92ECFB3B9}"/>
              </a:ext>
            </a:extLst>
          </p:cNvPr>
          <p:cNvSpPr/>
          <p:nvPr/>
        </p:nvSpPr>
        <p:spPr>
          <a:xfrm>
            <a:off x="3434763" y="2141962"/>
            <a:ext cx="5495878" cy="517236"/>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6" name="Rectangle: Rounded Corners 5">
            <a:extLst>
              <a:ext uri="{FF2B5EF4-FFF2-40B4-BE49-F238E27FC236}">
                <a16:creationId xmlns:a16="http://schemas.microsoft.com/office/drawing/2014/main" id="{5504A052-1034-1DB9-4906-5D03C86DC40A}"/>
              </a:ext>
            </a:extLst>
          </p:cNvPr>
          <p:cNvSpPr/>
          <p:nvPr/>
        </p:nvSpPr>
        <p:spPr>
          <a:xfrm>
            <a:off x="3434763" y="2751072"/>
            <a:ext cx="5495878" cy="517236"/>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latin typeface="Open Sans" panose="020B0606030504020204" pitchFamily="34" charset="0"/>
                <a:ea typeface="Open Sans" panose="020B0606030504020204" pitchFamily="34" charset="0"/>
                <a:cs typeface="Open Sans" panose="020B0606030504020204" pitchFamily="34" charset="0"/>
              </a:rPr>
              <a:t>Implementation</a:t>
            </a:r>
          </a:p>
        </p:txBody>
      </p:sp>
      <p:sp>
        <p:nvSpPr>
          <p:cNvPr id="7" name="Rectangle: Rounded Corners 6">
            <a:extLst>
              <a:ext uri="{FF2B5EF4-FFF2-40B4-BE49-F238E27FC236}">
                <a16:creationId xmlns:a16="http://schemas.microsoft.com/office/drawing/2014/main" id="{8231E5F8-DD05-2BAA-23E2-B5279DAD58FC}"/>
              </a:ext>
            </a:extLst>
          </p:cNvPr>
          <p:cNvSpPr/>
          <p:nvPr/>
        </p:nvSpPr>
        <p:spPr>
          <a:xfrm>
            <a:off x="3434763" y="3360182"/>
            <a:ext cx="5495878" cy="517236"/>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latin typeface="Open Sans" panose="020B0606030504020204" pitchFamily="34" charset="0"/>
                <a:ea typeface="Open Sans" panose="020B0606030504020204" pitchFamily="34" charset="0"/>
                <a:cs typeface="Open Sans" panose="020B0606030504020204" pitchFamily="34" charset="0"/>
              </a:rPr>
              <a:t>Financials</a:t>
            </a:r>
          </a:p>
        </p:txBody>
      </p:sp>
      <p:sp>
        <p:nvSpPr>
          <p:cNvPr id="8" name="Rectangle: Rounded Corners 7">
            <a:extLst>
              <a:ext uri="{FF2B5EF4-FFF2-40B4-BE49-F238E27FC236}">
                <a16:creationId xmlns:a16="http://schemas.microsoft.com/office/drawing/2014/main" id="{93B144D6-0AEA-5E88-B3D8-DEA974DAA1C7}"/>
              </a:ext>
            </a:extLst>
          </p:cNvPr>
          <p:cNvSpPr/>
          <p:nvPr/>
        </p:nvSpPr>
        <p:spPr>
          <a:xfrm>
            <a:off x="3434763" y="3969292"/>
            <a:ext cx="5495878" cy="517236"/>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latin typeface="Open Sans" panose="020B0606030504020204" pitchFamily="34" charset="0"/>
                <a:ea typeface="Open Sans" panose="020B0606030504020204" pitchFamily="34" charset="0"/>
                <a:cs typeface="Open Sans" panose="020B0606030504020204" pitchFamily="34" charset="0"/>
              </a:rPr>
              <a:t>Risks &amp; Mitigations</a:t>
            </a:r>
          </a:p>
        </p:txBody>
      </p:sp>
      <p:sp>
        <p:nvSpPr>
          <p:cNvPr id="9" name="Rectangle: Rounded Corners 8">
            <a:extLst>
              <a:ext uri="{FF2B5EF4-FFF2-40B4-BE49-F238E27FC236}">
                <a16:creationId xmlns:a16="http://schemas.microsoft.com/office/drawing/2014/main" id="{D84469D0-3F8B-5554-163E-58D353D9349B}"/>
              </a:ext>
            </a:extLst>
          </p:cNvPr>
          <p:cNvSpPr/>
          <p:nvPr/>
        </p:nvSpPr>
        <p:spPr>
          <a:xfrm>
            <a:off x="3434763" y="4578404"/>
            <a:ext cx="5495878" cy="517236"/>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latin typeface="Open Sans" panose="020B0606030504020204" pitchFamily="34" charset="0"/>
                <a:ea typeface="Open Sans" panose="020B0606030504020204" pitchFamily="34" charset="0"/>
                <a:cs typeface="Open Sans" panose="020B0606030504020204" pitchFamily="34" charset="0"/>
              </a:rPr>
              <a:t>Conclusion</a:t>
            </a:r>
          </a:p>
        </p:txBody>
      </p:sp>
      <p:pic>
        <p:nvPicPr>
          <p:cNvPr id="1026" name="Picture 2" descr="Volkswagen Logo and symbol, meaning, history, PNG, brand">
            <a:extLst>
              <a:ext uri="{FF2B5EF4-FFF2-40B4-BE49-F238E27FC236}">
                <a16:creationId xmlns:a16="http://schemas.microsoft.com/office/drawing/2014/main" id="{7A79C66D-8A51-FFB4-256A-47D4339F84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2930" y="0"/>
            <a:ext cx="1589070" cy="893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004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E8D1-006F-4DBC-1AFB-03AD335BB3D8}"/>
              </a:ext>
            </a:extLst>
          </p:cNvPr>
          <p:cNvSpPr>
            <a:spLocks noGrp="1"/>
          </p:cNvSpPr>
          <p:nvPr>
            <p:ph type="title"/>
          </p:nvPr>
        </p:nvSpPr>
        <p:spPr/>
        <p:txBody>
          <a:bodyPr/>
          <a:lstStyle/>
          <a:p>
            <a:r>
              <a:rPr lang="en-US">
                <a:ea typeface="Calibri Light"/>
                <a:cs typeface="Calibri Light"/>
              </a:rPr>
              <a:t>Detailed budget allocation</a:t>
            </a:r>
            <a:endParaRPr lang="en-US"/>
          </a:p>
        </p:txBody>
      </p:sp>
      <p:sp>
        <p:nvSpPr>
          <p:cNvPr id="3" name="Slide Number Placeholder 2">
            <a:extLst>
              <a:ext uri="{FF2B5EF4-FFF2-40B4-BE49-F238E27FC236}">
                <a16:creationId xmlns:a16="http://schemas.microsoft.com/office/drawing/2014/main" id="{185C0F46-8C60-AE29-B033-449873FFE261}"/>
              </a:ext>
            </a:extLst>
          </p:cNvPr>
          <p:cNvSpPr>
            <a:spLocks noGrp="1"/>
          </p:cNvSpPr>
          <p:nvPr>
            <p:ph type="sldNum" sz="quarter" idx="10"/>
          </p:nvPr>
        </p:nvSpPr>
        <p:spPr/>
        <p:txBody>
          <a:bodyPr/>
          <a:lstStyle/>
          <a:p>
            <a:fld id="{2729B152-6704-45AA-A873-D47C22110ACA}" type="slidenum">
              <a:rPr lang="en-US" smtClean="0"/>
              <a:pPr/>
              <a:t>20</a:t>
            </a:fld>
            <a:endParaRPr lang="en-US"/>
          </a:p>
        </p:txBody>
      </p:sp>
      <p:pic>
        <p:nvPicPr>
          <p:cNvPr id="4" name="Picture 2" descr="Volkswagen Logo and symbol, meaning, history, PNG, brand">
            <a:extLst>
              <a:ext uri="{FF2B5EF4-FFF2-40B4-BE49-F238E27FC236}">
                <a16:creationId xmlns:a16="http://schemas.microsoft.com/office/drawing/2014/main" id="{CC458796-CA2E-4B9D-D55B-50210BB6D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2930" y="0"/>
            <a:ext cx="1589070" cy="8938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693E2DD-73E1-C965-D812-E3CB148D1245}"/>
              </a:ext>
            </a:extLst>
          </p:cNvPr>
          <p:cNvSpPr txBox="1"/>
          <p:nvPr/>
        </p:nvSpPr>
        <p:spPr>
          <a:xfrm>
            <a:off x="447366" y="1205235"/>
            <a:ext cx="2519354"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a:latin typeface="Open Sans" panose="020B0606030504020204" pitchFamily="34" charset="0"/>
                <a:ea typeface="Open Sans" panose="020B0606030504020204" pitchFamily="34" charset="0"/>
                <a:cs typeface="Open Sans" panose="020B0606030504020204" pitchFamily="34" charset="0"/>
              </a:rPr>
              <a:t>Sourcing</a:t>
            </a:r>
            <a:endParaRPr lang="en-US" sz="1400" b="1">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300" b="1" i="0">
                <a:effectLst/>
                <a:latin typeface="Open Sans" panose="020B0606030504020204" pitchFamily="34" charset="0"/>
                <a:ea typeface="Open Sans" panose="020B0606030504020204" pitchFamily="34" charset="0"/>
                <a:cs typeface="Open Sans" panose="020B0606030504020204" pitchFamily="34" charset="0"/>
              </a:rPr>
              <a:t>License and Subscription Renewals</a:t>
            </a:r>
            <a:endParaRPr lang="en-US" sz="1300" b="0" i="0">
              <a:solidFill>
                <a:srgbClr val="374151"/>
              </a:solidFill>
              <a:effectLst/>
              <a:latin typeface="Open Sans" panose="020B0606030504020204" pitchFamily="34" charset="0"/>
              <a:ea typeface="Open Sans" panose="020B0606030504020204" pitchFamily="34" charset="0"/>
              <a:cs typeface="Open Sans" panose="020B0606030504020204" pitchFamily="34" charset="0"/>
            </a:endParaRPr>
          </a:p>
          <a:p>
            <a:r>
              <a:rPr lang="en-US" sz="1300" b="0" i="0">
                <a:effectLst/>
                <a:latin typeface="Open Sans" panose="020B0606030504020204" pitchFamily="34" charset="0"/>
                <a:ea typeface="Open Sans" panose="020B0606030504020204" pitchFamily="34" charset="0"/>
                <a:cs typeface="Open Sans" panose="020B0606030504020204" pitchFamily="34" charset="0"/>
              </a:rPr>
              <a:t>Allocate budget for renewals of operating system licenses, productivity software, and cloud service subscriptions.</a:t>
            </a:r>
          </a:p>
          <a:p>
            <a:r>
              <a:rPr lang="en-US" sz="1300">
                <a:latin typeface="Open Sans" panose="020B0606030504020204" pitchFamily="34" charset="0"/>
                <a:ea typeface="Open Sans" panose="020B0606030504020204" pitchFamily="34" charset="0"/>
                <a:cs typeface="Open Sans" panose="020B0606030504020204" pitchFamily="34" charset="0"/>
              </a:rPr>
              <a:t>Outcome:</a:t>
            </a:r>
          </a:p>
          <a:p>
            <a:r>
              <a:rPr lang="en-US" sz="1300" b="0" i="0">
                <a:effectLst/>
                <a:latin typeface="Open Sans" panose="020B0606030504020204" pitchFamily="34" charset="0"/>
                <a:ea typeface="Open Sans" panose="020B0606030504020204" pitchFamily="34" charset="0"/>
                <a:cs typeface="Open Sans" panose="020B0606030504020204" pitchFamily="34" charset="0"/>
              </a:rPr>
              <a:t>Ensuring that daily operations are not disrupted due to IT failures is critical. </a:t>
            </a:r>
          </a:p>
          <a:p>
            <a:endParaRPr lang="en-US" sz="1300" b="0" i="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300" b="0" i="0">
                <a:effectLst/>
                <a:latin typeface="Open Sans" panose="020B0606030504020204" pitchFamily="34" charset="0"/>
                <a:ea typeface="Open Sans" panose="020B0606030504020204" pitchFamily="34" charset="0"/>
                <a:cs typeface="Open Sans" panose="020B0606030504020204" pitchFamily="34" charset="0"/>
              </a:rPr>
              <a:t>Allocate resources for vendor management personnel and tools.</a:t>
            </a:r>
          </a:p>
          <a:p>
            <a:pPr marL="285750" indent="-285750">
              <a:buFont typeface="Arial" panose="020B0604020202020204" pitchFamily="34" charset="0"/>
              <a:buChar char="•"/>
            </a:pPr>
            <a:r>
              <a:rPr lang="en-US" sz="1300">
                <a:latin typeface="Open Sans" panose="020B0606030504020204" pitchFamily="34" charset="0"/>
                <a:ea typeface="Open Sans" panose="020B0606030504020204" pitchFamily="34" charset="0"/>
                <a:cs typeface="Open Sans" panose="020B0606030504020204" pitchFamily="34" charset="0"/>
              </a:rPr>
              <a:t>Outcome: Ensure</a:t>
            </a:r>
            <a:r>
              <a:rPr lang="en-US" sz="1300" b="0" i="0">
                <a:effectLst/>
                <a:latin typeface="Open Sans" panose="020B0606030504020204" pitchFamily="34" charset="0"/>
                <a:ea typeface="Open Sans" panose="020B0606030504020204" pitchFamily="34" charset="0"/>
                <a:cs typeface="Open Sans" panose="020B0606030504020204" pitchFamily="34" charset="0"/>
              </a:rPr>
              <a:t> cost control and service quality</a:t>
            </a:r>
            <a:endParaRPr lang="en-US" sz="1300" b="1" i="0">
              <a:effectLst/>
              <a:latin typeface="Open Sans" panose="020B0606030504020204" pitchFamily="34" charset="0"/>
              <a:ea typeface="Open Sans" panose="020B0606030504020204" pitchFamily="34" charset="0"/>
              <a:cs typeface="Open Sans" panose="020B0606030504020204" pitchFamily="34" charset="0"/>
            </a:endParaRPr>
          </a:p>
          <a:p>
            <a:endParaRPr lang="en-US" sz="1400" b="1">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03C8BAC8-2A42-E045-0E2E-6B8311A40C32}"/>
              </a:ext>
            </a:extLst>
          </p:cNvPr>
          <p:cNvSpPr txBox="1"/>
          <p:nvPr/>
        </p:nvSpPr>
        <p:spPr>
          <a:xfrm>
            <a:off x="3323448" y="1205235"/>
            <a:ext cx="4855758" cy="4647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Open Sans" panose="020B0606030504020204" pitchFamily="34" charset="0"/>
                <a:ea typeface="Open Sans" panose="020B0606030504020204" pitchFamily="34" charset="0"/>
                <a:cs typeface="Open Sans" panose="020B0606030504020204" pitchFamily="34" charset="0"/>
              </a:rPr>
              <a:t>Operating Mode</a:t>
            </a:r>
          </a:p>
          <a:p>
            <a:pPr marL="285750" indent="-285750">
              <a:buFont typeface="Arial" panose="020B0604020202020204" pitchFamily="34" charset="0"/>
              <a:buChar char="•"/>
            </a:pPr>
            <a:r>
              <a:rPr lang="en-US" sz="1200" b="1" i="0">
                <a:effectLst/>
                <a:latin typeface="Open Sans" panose="020B0606030504020204" pitchFamily="34" charset="0"/>
                <a:ea typeface="Open Sans" panose="020B0606030504020204" pitchFamily="34" charset="0"/>
                <a:cs typeface="Open Sans" panose="020B0606030504020204" pitchFamily="34" charset="0"/>
              </a:rPr>
              <a:t>Business Continuity:</a:t>
            </a:r>
            <a:r>
              <a:rPr lang="en-US" sz="1200" b="0" i="0">
                <a:effectLst/>
                <a:latin typeface="Open Sans" panose="020B0606030504020204" pitchFamily="34" charset="0"/>
                <a:ea typeface="Open Sans" panose="020B0606030504020204" pitchFamily="34" charset="0"/>
                <a:cs typeface="Open Sans" panose="020B0606030504020204" pitchFamily="34" charset="0"/>
              </a:rPr>
              <a:t> </a:t>
            </a:r>
          </a:p>
          <a:p>
            <a:r>
              <a:rPr lang="en-US" sz="1200">
                <a:latin typeface="Open Sans" panose="020B0606030504020204" pitchFamily="34" charset="0"/>
                <a:ea typeface="Open Sans" panose="020B0606030504020204" pitchFamily="34" charset="0"/>
                <a:cs typeface="Open Sans" panose="020B0606030504020204" pitchFamily="34" charset="0"/>
              </a:rPr>
              <a:t>Allocate budget to </a:t>
            </a:r>
            <a:r>
              <a:rPr lang="en-US" sz="1200" b="0" i="0">
                <a:effectLst/>
                <a:latin typeface="Open Sans" panose="020B0606030504020204" pitchFamily="34" charset="0"/>
                <a:ea typeface="Open Sans" panose="020B0606030504020204" pitchFamily="34" charset="0"/>
                <a:cs typeface="Open Sans" panose="020B0606030504020204" pitchFamily="34" charset="0"/>
              </a:rPr>
              <a:t>routine maintenance tasks, such as server updates, software patching, hardware diagnostics, and equipment cleaning.</a:t>
            </a:r>
          </a:p>
          <a:p>
            <a:r>
              <a:rPr lang="en-US" sz="1200">
                <a:latin typeface="Open Sans" panose="020B0606030504020204" pitchFamily="34" charset="0"/>
                <a:ea typeface="Open Sans" panose="020B0606030504020204" pitchFamily="34" charset="0"/>
                <a:cs typeface="Open Sans" panose="020B0606030504020204" pitchFamily="34" charset="0"/>
              </a:rPr>
              <a:t>Outcome: </a:t>
            </a:r>
            <a:r>
              <a:rPr lang="en-US" sz="1200" b="0" i="0">
                <a:effectLst/>
                <a:latin typeface="Open Sans" panose="020B0606030504020204" pitchFamily="34" charset="0"/>
                <a:ea typeface="Open Sans" panose="020B0606030504020204" pitchFamily="34" charset="0"/>
                <a:cs typeface="Open Sans" panose="020B0606030504020204" pitchFamily="34" charset="0"/>
              </a:rPr>
              <a:t>Ensuring that daily operations are not disrupted due to IT failures is critical. can prevent costly downtime and emergency repairs.</a:t>
            </a:r>
          </a:p>
          <a:p>
            <a:pPr marL="285750" indent="-285750">
              <a:buFont typeface="Arial" panose="020B0604020202020204" pitchFamily="34" charset="0"/>
              <a:buChar char="•"/>
            </a:pPr>
            <a:r>
              <a:rPr lang="en-US" sz="1200" b="1" i="0">
                <a:effectLst/>
                <a:latin typeface="Open Sans" panose="020B0606030504020204" pitchFamily="34" charset="0"/>
                <a:ea typeface="Open Sans" panose="020B0606030504020204" pitchFamily="34" charset="0"/>
                <a:cs typeface="Open Sans" panose="020B0606030504020204" pitchFamily="34" charset="0"/>
              </a:rPr>
              <a:t>Data Security:</a:t>
            </a:r>
            <a:r>
              <a:rPr lang="en-US" sz="1200" b="0" i="0">
                <a:effectLst/>
                <a:latin typeface="Open Sans" panose="020B0606030504020204" pitchFamily="34" charset="0"/>
                <a:ea typeface="Open Sans" panose="020B0606030504020204" pitchFamily="34" charset="0"/>
                <a:cs typeface="Open Sans" panose="020B0606030504020204" pitchFamily="34" charset="0"/>
              </a:rPr>
              <a:t> </a:t>
            </a:r>
          </a:p>
          <a:p>
            <a:r>
              <a:rPr lang="en-US" sz="1200" b="0" i="0">
                <a:effectLst/>
                <a:latin typeface="Open Sans" panose="020B0606030504020204" pitchFamily="34" charset="0"/>
                <a:ea typeface="Open Sans" panose="020B0606030504020204" pitchFamily="34" charset="0"/>
                <a:cs typeface="Open Sans" panose="020B0606030504020204" pitchFamily="34" charset="0"/>
              </a:rPr>
              <a:t>Allocating the budget into Investing in firewalls, intrusion detection systems, antivirus software, employee training, and regular security audits</a:t>
            </a:r>
          </a:p>
          <a:p>
            <a:r>
              <a:rPr lang="en-US" sz="1200">
                <a:latin typeface="Open Sans" panose="020B0606030504020204" pitchFamily="34" charset="0"/>
                <a:ea typeface="Open Sans" panose="020B0606030504020204" pitchFamily="34" charset="0"/>
                <a:cs typeface="Open Sans" panose="020B0606030504020204" pitchFamily="34" charset="0"/>
              </a:rPr>
              <a:t>Outcome: </a:t>
            </a:r>
            <a:r>
              <a:rPr lang="en-US" sz="1200" b="0" i="0">
                <a:effectLst/>
                <a:latin typeface="Open Sans" panose="020B0606030504020204" pitchFamily="34" charset="0"/>
                <a:ea typeface="Open Sans" panose="020B0606030504020204" pitchFamily="34" charset="0"/>
                <a:cs typeface="Open Sans" panose="020B0606030504020204" pitchFamily="34" charset="0"/>
              </a:rPr>
              <a:t>safeguarding sensitive data from breaches and cyberattacks to protect the organization and its customers.</a:t>
            </a:r>
            <a:endParaRPr lang="en-US" sz="1200" b="1" i="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200" b="1" i="0">
                <a:effectLst/>
                <a:latin typeface="Open Sans" panose="020B0606030504020204" pitchFamily="34" charset="0"/>
                <a:ea typeface="Open Sans" panose="020B0606030504020204" pitchFamily="34" charset="0"/>
                <a:cs typeface="Open Sans" panose="020B0606030504020204" pitchFamily="34" charset="0"/>
              </a:rPr>
              <a:t>Regulatory Compliance:</a:t>
            </a:r>
            <a:r>
              <a:rPr lang="en-US" sz="1200">
                <a:latin typeface="Open Sans" panose="020B0606030504020204" pitchFamily="34" charset="0"/>
                <a:ea typeface="Open Sans" panose="020B0606030504020204" pitchFamily="34" charset="0"/>
                <a:cs typeface="Open Sans" panose="020B0606030504020204" pitchFamily="34" charset="0"/>
              </a:rPr>
              <a:t> </a:t>
            </a:r>
          </a:p>
          <a:p>
            <a:r>
              <a:rPr lang="en-US" sz="1200" b="0" i="0">
                <a:effectLst/>
                <a:latin typeface="Open Sans" panose="020B0606030504020204" pitchFamily="34" charset="0"/>
                <a:ea typeface="Open Sans" panose="020B0606030504020204" pitchFamily="34" charset="0"/>
                <a:cs typeface="Open Sans" panose="020B0606030504020204" pitchFamily="34" charset="0"/>
              </a:rPr>
              <a:t>Allocate funds for compliance assessments, data protection tools, and legal consultations.</a:t>
            </a:r>
            <a:endParaRPr lang="en-US" sz="1200">
              <a:latin typeface="Open Sans" panose="020B0606030504020204" pitchFamily="34" charset="0"/>
              <a:ea typeface="Open Sans" panose="020B0606030504020204" pitchFamily="34" charset="0"/>
              <a:cs typeface="Open Sans" panose="020B0606030504020204" pitchFamily="34" charset="0"/>
            </a:endParaRPr>
          </a:p>
          <a:p>
            <a:r>
              <a:rPr lang="en-US" sz="1200">
                <a:latin typeface="Open Sans" panose="020B0606030504020204" pitchFamily="34" charset="0"/>
                <a:ea typeface="Open Sans" panose="020B0606030504020204" pitchFamily="34" charset="0"/>
                <a:cs typeface="Open Sans" panose="020B0606030504020204" pitchFamily="34" charset="0"/>
              </a:rPr>
              <a:t>Outcome: </a:t>
            </a:r>
            <a:r>
              <a:rPr lang="en-US" sz="1200" b="0" i="0">
                <a:effectLst/>
                <a:latin typeface="Open Sans" panose="020B0606030504020204" pitchFamily="34" charset="0"/>
                <a:ea typeface="Open Sans" panose="020B0606030504020204" pitchFamily="34" charset="0"/>
                <a:cs typeface="Open Sans" panose="020B0606030504020204" pitchFamily="34" charset="0"/>
              </a:rPr>
              <a:t>Investing in "run" activities ensures compliance with these regulations, avoiding legal consequences.</a:t>
            </a:r>
            <a:endParaRPr lang="en-US" sz="1200" b="1" i="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200" b="1" i="0">
                <a:effectLst/>
                <a:latin typeface="Open Sans" panose="020B0606030504020204" pitchFamily="34" charset="0"/>
                <a:ea typeface="Open Sans" panose="020B0606030504020204" pitchFamily="34" charset="0"/>
                <a:cs typeface="Open Sans" panose="020B0606030504020204" pitchFamily="34" charset="0"/>
              </a:rPr>
              <a:t>Data Backup and Recovery</a:t>
            </a:r>
          </a:p>
          <a:p>
            <a:r>
              <a:rPr lang="en-US" sz="1200" b="0" i="0">
                <a:effectLst/>
                <a:latin typeface="Open Sans" panose="020B0606030504020204" pitchFamily="34" charset="0"/>
                <a:ea typeface="Open Sans" panose="020B0606030504020204" pitchFamily="34" charset="0"/>
                <a:cs typeface="Open Sans" panose="020B0606030504020204" pitchFamily="34" charset="0"/>
              </a:rPr>
              <a:t>Allocate budget for backup software, storage infrastructure, cloud storage subscriptions, and disaster recovery planning.</a:t>
            </a:r>
            <a:endParaRPr lang="en-US" sz="1200" b="1">
              <a:latin typeface="Open Sans" panose="020B0606030504020204" pitchFamily="34" charset="0"/>
              <a:ea typeface="Open Sans" panose="020B0606030504020204" pitchFamily="34" charset="0"/>
              <a:cs typeface="Open Sans" panose="020B0606030504020204" pitchFamily="34" charset="0"/>
            </a:endParaRPr>
          </a:p>
          <a:p>
            <a:r>
              <a:rPr lang="en-US" sz="1200" b="1" i="0">
                <a:effectLst/>
                <a:latin typeface="Open Sans" panose="020B0606030504020204" pitchFamily="34" charset="0"/>
                <a:ea typeface="Open Sans" panose="020B0606030504020204" pitchFamily="34" charset="0"/>
                <a:cs typeface="Open Sans" panose="020B0606030504020204" pitchFamily="34" charset="0"/>
              </a:rPr>
              <a:t>Outcome:</a:t>
            </a:r>
            <a:r>
              <a:rPr lang="en-US" sz="1200" b="0" i="0">
                <a:effectLst/>
                <a:latin typeface="Open Sans" panose="020B0606030504020204" pitchFamily="34" charset="0"/>
                <a:ea typeface="Open Sans" panose="020B0606030504020204" pitchFamily="34" charset="0"/>
                <a:cs typeface="Open Sans" panose="020B0606030504020204" pitchFamily="34" charset="0"/>
              </a:rPr>
              <a:t> protecting against data loss due to system failures, cyberattacks, or human errors</a:t>
            </a:r>
          </a:p>
        </p:txBody>
      </p:sp>
      <p:sp>
        <p:nvSpPr>
          <p:cNvPr id="8" name="TextBox 7">
            <a:extLst>
              <a:ext uri="{FF2B5EF4-FFF2-40B4-BE49-F238E27FC236}">
                <a16:creationId xmlns:a16="http://schemas.microsoft.com/office/drawing/2014/main" id="{A316E7F1-52DF-4CE0-9BBD-214A63A5EB7A}"/>
              </a:ext>
            </a:extLst>
          </p:cNvPr>
          <p:cNvSpPr txBox="1"/>
          <p:nvPr/>
        </p:nvSpPr>
        <p:spPr>
          <a:xfrm>
            <a:off x="8179206" y="1205235"/>
            <a:ext cx="3218259" cy="18004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a:ea typeface="Calibri"/>
                <a:cs typeface="Calibri"/>
              </a:rPr>
              <a:t>People</a:t>
            </a:r>
          </a:p>
          <a:p>
            <a:pPr algn="l"/>
            <a:r>
              <a:rPr lang="en-US" sz="1300" b="1" i="0">
                <a:effectLst/>
                <a:latin typeface="Söhne"/>
              </a:rPr>
              <a:t>Training and Skills Development</a:t>
            </a:r>
            <a:r>
              <a:rPr lang="en-US" sz="1300" b="1" i="0">
                <a:effectLst/>
                <a:latin typeface="Söhne"/>
                <a:ea typeface="Calibri"/>
                <a:cs typeface="Calibri"/>
              </a:rPr>
              <a:t>:</a:t>
            </a:r>
          </a:p>
          <a:p>
            <a:pPr algn="l"/>
            <a:r>
              <a:rPr lang="en-US" sz="1300" b="0" i="0">
                <a:effectLst/>
                <a:latin typeface="Söhne"/>
              </a:rPr>
              <a:t>Allocate resources for training programs, certifications, and workshops.</a:t>
            </a:r>
            <a:endParaRPr lang="en-US" sz="1300" b="1">
              <a:latin typeface="Söhne"/>
              <a:ea typeface="Calibri"/>
              <a:cs typeface="Calibri"/>
            </a:endParaRPr>
          </a:p>
          <a:p>
            <a:pPr algn="l"/>
            <a:r>
              <a:rPr lang="en-US" sz="1300" b="1">
                <a:latin typeface="Söhne"/>
                <a:ea typeface="Calibri"/>
                <a:cs typeface="Calibri"/>
              </a:rPr>
              <a:t>Outcome:</a:t>
            </a:r>
          </a:p>
          <a:p>
            <a:pPr algn="l"/>
            <a:r>
              <a:rPr lang="en-US" sz="1300" b="0" i="0">
                <a:effectLst/>
                <a:latin typeface="Söhne"/>
              </a:rPr>
              <a:t>Continuous training and skills development for IT staff ensure they stay updated with the latest technologies and best practices.</a:t>
            </a:r>
            <a:endParaRPr lang="en-US" sz="1300" b="1">
              <a:ea typeface="Calibri"/>
              <a:cs typeface="Calibri"/>
            </a:endParaRPr>
          </a:p>
        </p:txBody>
      </p:sp>
    </p:spTree>
    <p:extLst>
      <p:ext uri="{BB962C8B-B14F-4D97-AF65-F5344CB8AC3E}">
        <p14:creationId xmlns:p14="http://schemas.microsoft.com/office/powerpoint/2010/main" val="97185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5111-8B6D-C57E-725F-50E26ACB5FEF}"/>
              </a:ext>
            </a:extLst>
          </p:cNvPr>
          <p:cNvSpPr>
            <a:spLocks noGrp="1"/>
          </p:cNvSpPr>
          <p:nvPr>
            <p:ph type="title"/>
          </p:nvPr>
        </p:nvSpPr>
        <p:spPr>
          <a:xfrm>
            <a:off x="111760" y="121190"/>
            <a:ext cx="11470640" cy="517236"/>
          </a:xfrm>
        </p:spPr>
        <p:txBody>
          <a:bodyPr>
            <a:normAutofit fontScale="90000"/>
          </a:bodyPr>
          <a:lstStyle/>
          <a:p>
            <a:r>
              <a:rPr lang="en-US" sz="3200">
                <a:latin typeface="Open Sans" panose="020B0606030504020204" pitchFamily="34" charset="0"/>
                <a:ea typeface="Open Sans" panose="020B0606030504020204" pitchFamily="34" charset="0"/>
                <a:cs typeface="Open Sans" panose="020B0606030504020204" pitchFamily="34" charset="0"/>
              </a:rPr>
              <a:t>Volkswagen holds a valuable position in the automobile industry</a:t>
            </a:r>
            <a:endParaRPr lang="en-US"/>
          </a:p>
        </p:txBody>
      </p:sp>
      <p:sp>
        <p:nvSpPr>
          <p:cNvPr id="3" name="Slide Number Placeholder 2">
            <a:extLst>
              <a:ext uri="{FF2B5EF4-FFF2-40B4-BE49-F238E27FC236}">
                <a16:creationId xmlns:a16="http://schemas.microsoft.com/office/drawing/2014/main" id="{FA262FFA-3DA2-8AB6-D04E-E16F208150C2}"/>
              </a:ext>
            </a:extLst>
          </p:cNvPr>
          <p:cNvSpPr>
            <a:spLocks noGrp="1"/>
          </p:cNvSpPr>
          <p:nvPr>
            <p:ph type="sldNum" sz="quarter" idx="10"/>
          </p:nvPr>
        </p:nvSpPr>
        <p:spPr/>
        <p:txBody>
          <a:bodyPr/>
          <a:lstStyle/>
          <a:p>
            <a:fld id="{2729B152-6704-45AA-A873-D47C22110ACA}" type="slidenum">
              <a:rPr lang="en-US" smtClean="0"/>
              <a:pPr/>
              <a:t>3</a:t>
            </a:fld>
            <a:endParaRPr lang="en-US"/>
          </a:p>
        </p:txBody>
      </p:sp>
      <p:sp>
        <p:nvSpPr>
          <p:cNvPr id="5" name="TextBox 4">
            <a:extLst>
              <a:ext uri="{FF2B5EF4-FFF2-40B4-BE49-F238E27FC236}">
                <a16:creationId xmlns:a16="http://schemas.microsoft.com/office/drawing/2014/main" id="{4DFF3770-2FEC-DEC9-52D5-CF0EEC40A4BA}"/>
              </a:ext>
            </a:extLst>
          </p:cNvPr>
          <p:cNvSpPr txBox="1"/>
          <p:nvPr/>
        </p:nvSpPr>
        <p:spPr>
          <a:xfrm>
            <a:off x="1913939" y="1922917"/>
            <a:ext cx="1292035" cy="369332"/>
          </a:xfrm>
          <a:prstGeom prst="rect">
            <a:avLst/>
          </a:prstGeom>
          <a:noFill/>
        </p:spPr>
        <p:txBody>
          <a:bodyPr wrap="square" rtlCol="0">
            <a:spAutoFit/>
          </a:bodyPr>
          <a:lstStyle/>
          <a:p>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Previously</a:t>
            </a:r>
            <a:endParaRPr lang="en-IN">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3" name="Group 22">
            <a:extLst>
              <a:ext uri="{FF2B5EF4-FFF2-40B4-BE49-F238E27FC236}">
                <a16:creationId xmlns:a16="http://schemas.microsoft.com/office/drawing/2014/main" id="{702C6191-229D-03E1-D2B1-DFE52F4EFED4}"/>
              </a:ext>
            </a:extLst>
          </p:cNvPr>
          <p:cNvGrpSpPr/>
          <p:nvPr/>
        </p:nvGrpSpPr>
        <p:grpSpPr>
          <a:xfrm>
            <a:off x="1016000" y="1172851"/>
            <a:ext cx="10160000" cy="4512297"/>
            <a:chOff x="1016000" y="1436914"/>
            <a:chExt cx="10160000" cy="4512297"/>
          </a:xfrm>
        </p:grpSpPr>
        <p:grpSp>
          <p:nvGrpSpPr>
            <p:cNvPr id="19" name="Group 18">
              <a:extLst>
                <a:ext uri="{FF2B5EF4-FFF2-40B4-BE49-F238E27FC236}">
                  <a16:creationId xmlns:a16="http://schemas.microsoft.com/office/drawing/2014/main" id="{3F32C682-5862-B9B3-BEB1-A9FCED3CEED5}"/>
                </a:ext>
              </a:extLst>
            </p:cNvPr>
            <p:cNvGrpSpPr/>
            <p:nvPr/>
          </p:nvGrpSpPr>
          <p:grpSpPr>
            <a:xfrm>
              <a:off x="1016000" y="2864470"/>
              <a:ext cx="10160000" cy="1864954"/>
              <a:chOff x="1016000" y="2864470"/>
              <a:chExt cx="10160000" cy="1864954"/>
            </a:xfrm>
          </p:grpSpPr>
          <p:sp>
            <p:nvSpPr>
              <p:cNvPr id="15" name="Freeform 11">
                <a:extLst>
                  <a:ext uri="{FF2B5EF4-FFF2-40B4-BE49-F238E27FC236}">
                    <a16:creationId xmlns:a16="http://schemas.microsoft.com/office/drawing/2014/main" id="{38CE4B03-571F-28A7-D92D-65C8AEC8F8C0}"/>
                  </a:ext>
                </a:extLst>
              </p:cNvPr>
              <p:cNvSpPr/>
              <p:nvPr/>
            </p:nvSpPr>
            <p:spPr>
              <a:xfrm>
                <a:off x="1016000" y="2864470"/>
                <a:ext cx="10160000" cy="1864954"/>
              </a:xfrm>
              <a:custGeom>
                <a:avLst/>
                <a:gdLst/>
                <a:ahLst/>
                <a:cxnLst/>
                <a:rect l="l" t="t" r="r" b="b"/>
                <a:pathLst>
                  <a:path w="3184148" h="865995">
                    <a:moveTo>
                      <a:pt x="0" y="0"/>
                    </a:moveTo>
                    <a:lnTo>
                      <a:pt x="3184148" y="0"/>
                    </a:lnTo>
                    <a:lnTo>
                      <a:pt x="3184148" y="865995"/>
                    </a:lnTo>
                    <a:lnTo>
                      <a:pt x="0" y="865995"/>
                    </a:lnTo>
                    <a:lnTo>
                      <a:pt x="0" y="0"/>
                    </a:lnTo>
                  </a:path>
                </a:pathLst>
              </a:custGeom>
              <a:solidFill>
                <a:srgbClr val="C00000"/>
              </a:solidFill>
              <a:ln>
                <a:solidFill>
                  <a:srgbClr val="000000">
                    <a:alpha val="21176"/>
                  </a:srgbClr>
                </a:solidFill>
              </a:ln>
            </p:spPr>
            <p:txBody>
              <a:bodyPr/>
              <a:lstStyle/>
              <a:p>
                <a:endParaRPr lang="en-US" sz="1200"/>
              </a:p>
            </p:txBody>
          </p:sp>
          <p:sp>
            <p:nvSpPr>
              <p:cNvPr id="20" name="TextBox 20">
                <a:extLst>
                  <a:ext uri="{FF2B5EF4-FFF2-40B4-BE49-F238E27FC236}">
                    <a16:creationId xmlns:a16="http://schemas.microsoft.com/office/drawing/2014/main" id="{A1142753-2F59-AC17-2E32-C2D0DB55104F}"/>
                  </a:ext>
                </a:extLst>
              </p:cNvPr>
              <p:cNvSpPr txBox="1"/>
              <p:nvPr/>
            </p:nvSpPr>
            <p:spPr>
              <a:xfrm>
                <a:off x="3712028" y="3061478"/>
                <a:ext cx="7260805" cy="1231106"/>
              </a:xfrm>
              <a:prstGeom prst="rect">
                <a:avLst/>
              </a:prstGeom>
            </p:spPr>
            <p:txBody>
              <a:bodyPr wrap="square" lIns="0" tIns="0" rIns="0" bIns="0" rtlCol="0" anchor="t">
                <a:spAutoFit/>
              </a:bodyPr>
              <a:lstStyle/>
              <a:p>
                <a:pPr>
                  <a:spcBef>
                    <a:spcPct val="0"/>
                  </a:spcBef>
                </a:pPr>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To tackle rising IT costs and inefficiencies, </a:t>
                </a:r>
                <a:r>
                  <a:rPr lang="en-US" sz="1600" err="1">
                    <a:solidFill>
                      <a:schemeClr val="bg1"/>
                    </a:solidFill>
                    <a:latin typeface="Open Sans" panose="020B0606030504020204" pitchFamily="34" charset="0"/>
                    <a:ea typeface="Open Sans" panose="020B0606030504020204" pitchFamily="34" charset="0"/>
                    <a:cs typeface="Open Sans" panose="020B0606030504020204" pitchFamily="34" charset="0"/>
                  </a:rPr>
                  <a:t>VWoA</a:t>
                </a:r>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 set up the BPTO department with </a:t>
                </a:r>
                <a:r>
                  <a:rPr lang="en-US" sz="1600" err="1">
                    <a:solidFill>
                      <a:schemeClr val="bg1"/>
                    </a:solidFill>
                    <a:latin typeface="Open Sans" panose="020B0606030504020204" pitchFamily="34" charset="0"/>
                    <a:ea typeface="Open Sans" panose="020B0606030504020204" pitchFamily="34" charset="0"/>
                    <a:cs typeface="Open Sans" panose="020B0606030504020204" pitchFamily="34" charset="0"/>
                  </a:rPr>
                  <a:t>Matulovic</a:t>
                </a:r>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 leading alongside a PMO. Their efforts successfully realigned projects within budget and timelines. This led to a structured project prioritization process involving ELT, PMO, IT Steering Committee, and DBC. However, limited funding later raised doubts about its effectiveness.</a:t>
                </a:r>
              </a:p>
            </p:txBody>
          </p:sp>
          <p:pic>
            <p:nvPicPr>
              <p:cNvPr id="25" name="Graphic 24" descr="Hurdle with solid fill">
                <a:extLst>
                  <a:ext uri="{FF2B5EF4-FFF2-40B4-BE49-F238E27FC236}">
                    <a16:creationId xmlns:a16="http://schemas.microsoft.com/office/drawing/2014/main" id="{0CC516B5-B095-ADA2-2384-B8CFEBC02E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17254" y="3492147"/>
                <a:ext cx="609600" cy="609600"/>
              </a:xfrm>
              <a:prstGeom prst="rect">
                <a:avLst/>
              </a:prstGeom>
            </p:spPr>
          </p:pic>
          <p:sp>
            <p:nvSpPr>
              <p:cNvPr id="6" name="TextBox 5">
                <a:extLst>
                  <a:ext uri="{FF2B5EF4-FFF2-40B4-BE49-F238E27FC236}">
                    <a16:creationId xmlns:a16="http://schemas.microsoft.com/office/drawing/2014/main" id="{7262A29E-575C-EFB6-66DE-2E62677B1969}"/>
                  </a:ext>
                </a:extLst>
              </p:cNvPr>
              <p:cNvSpPr txBox="1"/>
              <p:nvPr/>
            </p:nvSpPr>
            <p:spPr>
              <a:xfrm>
                <a:off x="1913939" y="3584471"/>
                <a:ext cx="1292035" cy="369332"/>
              </a:xfrm>
              <a:prstGeom prst="rect">
                <a:avLst/>
              </a:prstGeom>
              <a:noFill/>
            </p:spPr>
            <p:txBody>
              <a:bodyPr wrap="square" rtlCol="0">
                <a:spAutoFit/>
              </a:bodyPr>
              <a:lstStyle/>
              <a:p>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However,</a:t>
                </a:r>
                <a:endParaRPr lang="en-IN">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 name="Group 20">
              <a:extLst>
                <a:ext uri="{FF2B5EF4-FFF2-40B4-BE49-F238E27FC236}">
                  <a16:creationId xmlns:a16="http://schemas.microsoft.com/office/drawing/2014/main" id="{10DD7DCA-D4A7-FB55-3357-52A2868D29A5}"/>
                </a:ext>
              </a:extLst>
            </p:cNvPr>
            <p:cNvGrpSpPr/>
            <p:nvPr/>
          </p:nvGrpSpPr>
          <p:grpSpPr>
            <a:xfrm>
              <a:off x="1016000" y="4729425"/>
              <a:ext cx="10160000" cy="1219786"/>
              <a:chOff x="1016000" y="4729425"/>
              <a:chExt cx="10160000" cy="1219786"/>
            </a:xfrm>
          </p:grpSpPr>
          <p:sp>
            <p:nvSpPr>
              <p:cNvPr id="17" name="Freeform 13">
                <a:extLst>
                  <a:ext uri="{FF2B5EF4-FFF2-40B4-BE49-F238E27FC236}">
                    <a16:creationId xmlns:a16="http://schemas.microsoft.com/office/drawing/2014/main" id="{778E4C30-B3D7-F761-8C01-47A2973C5933}"/>
                  </a:ext>
                </a:extLst>
              </p:cNvPr>
              <p:cNvSpPr/>
              <p:nvPr/>
            </p:nvSpPr>
            <p:spPr>
              <a:xfrm>
                <a:off x="1016000" y="4729425"/>
                <a:ext cx="10160000" cy="1219786"/>
              </a:xfrm>
              <a:custGeom>
                <a:avLst/>
                <a:gdLst/>
                <a:ahLst/>
                <a:cxnLst/>
                <a:rect l="l" t="t" r="r" b="b"/>
                <a:pathLst>
                  <a:path w="3184148" h="865995">
                    <a:moveTo>
                      <a:pt x="0" y="0"/>
                    </a:moveTo>
                    <a:lnTo>
                      <a:pt x="3184148" y="0"/>
                    </a:lnTo>
                    <a:lnTo>
                      <a:pt x="3184148" y="865995"/>
                    </a:lnTo>
                    <a:lnTo>
                      <a:pt x="0" y="865995"/>
                    </a:lnTo>
                    <a:lnTo>
                      <a:pt x="0" y="0"/>
                    </a:lnTo>
                  </a:path>
                </a:pathLst>
              </a:custGeom>
              <a:solidFill>
                <a:srgbClr val="181717"/>
              </a:solidFill>
            </p:spPr>
            <p:txBody>
              <a:bodyPr/>
              <a:lstStyle/>
              <a:p>
                <a:endParaRPr lang="en-US" sz="1200"/>
              </a:p>
            </p:txBody>
          </p:sp>
          <p:sp>
            <p:nvSpPr>
              <p:cNvPr id="18" name="TextBox 18">
                <a:extLst>
                  <a:ext uri="{FF2B5EF4-FFF2-40B4-BE49-F238E27FC236}">
                    <a16:creationId xmlns:a16="http://schemas.microsoft.com/office/drawing/2014/main" id="{0826FE30-F092-D607-96BE-BB166458AA2E}"/>
                  </a:ext>
                </a:extLst>
              </p:cNvPr>
              <p:cNvSpPr txBox="1"/>
              <p:nvPr/>
            </p:nvSpPr>
            <p:spPr>
              <a:xfrm>
                <a:off x="3712028" y="4931031"/>
                <a:ext cx="7086370" cy="738664"/>
              </a:xfrm>
              <a:prstGeom prst="rect">
                <a:avLst/>
              </a:prstGeom>
            </p:spPr>
            <p:txBody>
              <a:bodyPr wrap="square" lIns="0" tIns="0" rIns="0" bIns="0" rtlCol="0" anchor="t">
                <a:spAutoFit/>
              </a:bodyPr>
              <a:lstStyle/>
              <a:p>
                <a:pPr>
                  <a:spcBef>
                    <a:spcPct val="0"/>
                  </a:spcBef>
                </a:pPr>
                <a:r>
                  <a:rPr lang="en-US" sz="1600">
                    <a:solidFill>
                      <a:schemeClr val="bg1"/>
                    </a:solidFill>
                    <a:latin typeface="Open Sans"/>
                  </a:rPr>
                  <a:t>To what extent is the new project selection process deemed effective and indispensable? What strategic rationale underlies the allocation of $16 million in IT-controlled expenditure at Volkswagen? </a:t>
                </a:r>
              </a:p>
            </p:txBody>
          </p:sp>
          <p:pic>
            <p:nvPicPr>
              <p:cNvPr id="24" name="Graphic 23" descr="Help with solid fill">
                <a:extLst>
                  <a:ext uri="{FF2B5EF4-FFF2-40B4-BE49-F238E27FC236}">
                    <a16:creationId xmlns:a16="http://schemas.microsoft.com/office/drawing/2014/main" id="{2D0A5FB5-0410-5026-074D-E22E496A0C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4973" y="4918312"/>
                <a:ext cx="609600" cy="609600"/>
              </a:xfrm>
              <a:prstGeom prst="rect">
                <a:avLst/>
              </a:prstGeom>
            </p:spPr>
          </p:pic>
          <p:sp>
            <p:nvSpPr>
              <p:cNvPr id="7" name="TextBox 6">
                <a:extLst>
                  <a:ext uri="{FF2B5EF4-FFF2-40B4-BE49-F238E27FC236}">
                    <a16:creationId xmlns:a16="http://schemas.microsoft.com/office/drawing/2014/main" id="{0C7517FF-8516-1F2B-FEC0-ABE358F06C65}"/>
                  </a:ext>
                </a:extLst>
              </p:cNvPr>
              <p:cNvSpPr txBox="1"/>
              <p:nvPr/>
            </p:nvSpPr>
            <p:spPr>
              <a:xfrm>
                <a:off x="1897742" y="4918312"/>
                <a:ext cx="1547718" cy="646331"/>
              </a:xfrm>
              <a:prstGeom prst="rect">
                <a:avLst/>
              </a:prstGeom>
              <a:noFill/>
            </p:spPr>
            <p:txBody>
              <a:bodyPr wrap="square" rtlCol="0">
                <a:spAutoFit/>
              </a:bodyPr>
              <a:lstStyle/>
              <a:p>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Begging the question,</a:t>
                </a:r>
                <a:endParaRPr lang="en-IN">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 name="Group 10">
              <a:extLst>
                <a:ext uri="{FF2B5EF4-FFF2-40B4-BE49-F238E27FC236}">
                  <a16:creationId xmlns:a16="http://schemas.microsoft.com/office/drawing/2014/main" id="{CC9C64C7-A3FD-73E0-E04C-A3917FE0B96E}"/>
                </a:ext>
              </a:extLst>
            </p:cNvPr>
            <p:cNvGrpSpPr/>
            <p:nvPr/>
          </p:nvGrpSpPr>
          <p:grpSpPr>
            <a:xfrm>
              <a:off x="1016000" y="1436914"/>
              <a:ext cx="10160000" cy="1467284"/>
              <a:chOff x="1016000" y="1436914"/>
              <a:chExt cx="10160000" cy="1467284"/>
            </a:xfrm>
          </p:grpSpPr>
          <p:sp>
            <p:nvSpPr>
              <p:cNvPr id="13" name="Freeform 9">
                <a:extLst>
                  <a:ext uri="{FF2B5EF4-FFF2-40B4-BE49-F238E27FC236}">
                    <a16:creationId xmlns:a16="http://schemas.microsoft.com/office/drawing/2014/main" id="{9F525BBE-A81B-BBC3-FDD2-7A838A4370A0}"/>
                  </a:ext>
                </a:extLst>
              </p:cNvPr>
              <p:cNvSpPr/>
              <p:nvPr/>
            </p:nvSpPr>
            <p:spPr>
              <a:xfrm>
                <a:off x="1016000" y="1436914"/>
                <a:ext cx="10160000" cy="1467284"/>
              </a:xfrm>
              <a:custGeom>
                <a:avLst/>
                <a:gdLst/>
                <a:ahLst/>
                <a:cxnLst/>
                <a:rect l="l" t="t" r="r" b="b"/>
                <a:pathLst>
                  <a:path w="3184148" h="865995">
                    <a:moveTo>
                      <a:pt x="0" y="0"/>
                    </a:moveTo>
                    <a:lnTo>
                      <a:pt x="3184148" y="0"/>
                    </a:lnTo>
                    <a:lnTo>
                      <a:pt x="3184148" y="865995"/>
                    </a:lnTo>
                    <a:lnTo>
                      <a:pt x="0" y="865995"/>
                    </a:lnTo>
                    <a:lnTo>
                      <a:pt x="0" y="0"/>
                    </a:lnTo>
                  </a:path>
                </a:pathLst>
              </a:custGeom>
              <a:solidFill>
                <a:srgbClr val="767171"/>
              </a:solidFill>
            </p:spPr>
            <p:txBody>
              <a:bodyPr/>
              <a:lstStyle/>
              <a:p>
                <a:endParaRPr lang="en-US" sz="1200"/>
              </a:p>
            </p:txBody>
          </p:sp>
          <p:sp>
            <p:nvSpPr>
              <p:cNvPr id="22" name="TextBox 22">
                <a:extLst>
                  <a:ext uri="{FF2B5EF4-FFF2-40B4-BE49-F238E27FC236}">
                    <a16:creationId xmlns:a16="http://schemas.microsoft.com/office/drawing/2014/main" id="{2F3D72D7-0569-7F62-D10A-F4A4B19152F8}"/>
                  </a:ext>
                </a:extLst>
              </p:cNvPr>
              <p:cNvSpPr txBox="1"/>
              <p:nvPr/>
            </p:nvSpPr>
            <p:spPr>
              <a:xfrm>
                <a:off x="3712028" y="1658250"/>
                <a:ext cx="6957918" cy="984885"/>
              </a:xfrm>
              <a:prstGeom prst="rect">
                <a:avLst/>
              </a:prstGeom>
            </p:spPr>
            <p:txBody>
              <a:bodyPr wrap="square" lIns="0" tIns="0" rIns="0" bIns="0" rtlCol="0" anchor="t">
                <a:spAutoFit/>
              </a:bodyPr>
              <a:lstStyle/>
              <a:p>
                <a:pPr>
                  <a:spcBef>
                    <a:spcPct val="0"/>
                  </a:spcBef>
                  <a:spcAft>
                    <a:spcPts val="400"/>
                  </a:spcAft>
                </a:pPr>
                <a:r>
                  <a:rPr lang="en-US" sz="1600">
                    <a:solidFill>
                      <a:schemeClr val="bg1"/>
                    </a:solidFill>
                    <a:latin typeface="Open Sans"/>
                    <a:ea typeface="Open Sans"/>
                    <a:cs typeface="Open Sans"/>
                  </a:rPr>
                  <a:t>Volkswagen, known for innovation, is proactively diversifying its products to align with emerging trends like mid-sized SUVs and special-purpose vehicles. The NRG Program aims to drive unprecedented growth for </a:t>
                </a:r>
                <a:r>
                  <a:rPr lang="en-US" sz="1600" err="1">
                    <a:solidFill>
                      <a:schemeClr val="bg1"/>
                    </a:solidFill>
                    <a:latin typeface="Open Sans"/>
                    <a:ea typeface="Open Sans"/>
                    <a:cs typeface="Open Sans"/>
                  </a:rPr>
                  <a:t>VWoA</a:t>
                </a:r>
                <a:r>
                  <a:rPr lang="en-US" sz="1600">
                    <a:solidFill>
                      <a:schemeClr val="bg1"/>
                    </a:solidFill>
                    <a:latin typeface="Open Sans"/>
                    <a:ea typeface="Open Sans"/>
                    <a:cs typeface="Open Sans"/>
                  </a:rPr>
                  <a:t>. One key focus is establishing prioritized high-level business goals.</a:t>
                </a:r>
                <a:endParaRPr lang="en-US" sz="1600">
                  <a:solidFill>
                    <a:schemeClr val="bg1"/>
                  </a:solidFill>
                </a:endParaRPr>
              </a:p>
            </p:txBody>
          </p:sp>
          <p:pic>
            <p:nvPicPr>
              <p:cNvPr id="26" name="Graphic 25" descr="Excellent with solid fill">
                <a:extLst>
                  <a:ext uri="{FF2B5EF4-FFF2-40B4-BE49-F238E27FC236}">
                    <a16:creationId xmlns:a16="http://schemas.microsoft.com/office/drawing/2014/main" id="{28830499-64A0-56B3-E68A-8A13E1E553A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17254" y="1761182"/>
                <a:ext cx="609600" cy="609600"/>
              </a:xfrm>
              <a:prstGeom prst="rect">
                <a:avLst/>
              </a:prstGeom>
            </p:spPr>
          </p:pic>
          <p:sp>
            <p:nvSpPr>
              <p:cNvPr id="10" name="TextBox 9">
                <a:extLst>
                  <a:ext uri="{FF2B5EF4-FFF2-40B4-BE49-F238E27FC236}">
                    <a16:creationId xmlns:a16="http://schemas.microsoft.com/office/drawing/2014/main" id="{07BABF93-9240-C658-7068-1FA593476B57}"/>
                  </a:ext>
                </a:extLst>
              </p:cNvPr>
              <p:cNvSpPr txBox="1"/>
              <p:nvPr/>
            </p:nvSpPr>
            <p:spPr>
              <a:xfrm>
                <a:off x="1913939" y="1911166"/>
                <a:ext cx="1417840" cy="369332"/>
              </a:xfrm>
              <a:prstGeom prst="rect">
                <a:avLst/>
              </a:prstGeom>
              <a:noFill/>
            </p:spPr>
            <p:txBody>
              <a:bodyPr wrap="square" rtlCol="0">
                <a:spAutoFit/>
              </a:bodyPr>
              <a:lstStyle/>
              <a:p>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Previously,</a:t>
                </a:r>
                <a:endParaRPr lang="en-IN">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83832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4384F4-1A34-C8E4-426E-4B61ECBA9A7F}"/>
              </a:ext>
            </a:extLst>
          </p:cNvPr>
          <p:cNvSpPr>
            <a:spLocks noGrp="1"/>
          </p:cNvSpPr>
          <p:nvPr>
            <p:ph type="sldNum" sz="quarter" idx="10"/>
          </p:nvPr>
        </p:nvSpPr>
        <p:spPr/>
        <p:txBody>
          <a:bodyPr/>
          <a:lstStyle/>
          <a:p>
            <a:fld id="{2729B152-6704-45AA-A873-D47C22110ACA}" type="slidenum">
              <a:rPr lang="en-US" smtClean="0"/>
              <a:pPr/>
              <a:t>4</a:t>
            </a:fld>
            <a:endParaRPr lang="en-US"/>
          </a:p>
        </p:txBody>
      </p:sp>
      <p:sp>
        <p:nvSpPr>
          <p:cNvPr id="4" name="Title 1">
            <a:extLst>
              <a:ext uri="{FF2B5EF4-FFF2-40B4-BE49-F238E27FC236}">
                <a16:creationId xmlns:a16="http://schemas.microsoft.com/office/drawing/2014/main" id="{6F13FAB6-E935-4873-E8AA-D9FE4553C386}"/>
              </a:ext>
            </a:extLst>
          </p:cNvPr>
          <p:cNvSpPr>
            <a:spLocks noGrp="1"/>
          </p:cNvSpPr>
          <p:nvPr>
            <p:ph type="title"/>
          </p:nvPr>
        </p:nvSpPr>
        <p:spPr>
          <a:xfrm>
            <a:off x="0" y="73730"/>
            <a:ext cx="10515600" cy="802744"/>
          </a:xfrm>
        </p:spPr>
        <p:txBody>
          <a:bodyPr>
            <a:noAutofit/>
          </a:bodyPr>
          <a:lstStyle/>
          <a:p>
            <a:r>
              <a:rPr lang="en-US" sz="2400">
                <a:latin typeface="Open Sans" panose="020B0606030504020204" pitchFamily="34" charset="0"/>
                <a:ea typeface="Open Sans" panose="020B0606030504020204" pitchFamily="34" charset="0"/>
                <a:cs typeface="Open Sans" panose="020B0606030504020204" pitchFamily="34" charset="0"/>
              </a:rPr>
              <a:t>Our recommendation will improve the prioritization process and rationalize the $16M IT-controlled spend</a:t>
            </a:r>
          </a:p>
        </p:txBody>
      </p:sp>
      <p:sp>
        <p:nvSpPr>
          <p:cNvPr id="9" name="TextBox 1">
            <a:extLst>
              <a:ext uri="{FF2B5EF4-FFF2-40B4-BE49-F238E27FC236}">
                <a16:creationId xmlns:a16="http://schemas.microsoft.com/office/drawing/2014/main" id="{4715EF65-87FE-8C00-50F6-6F05A139239C}"/>
              </a:ext>
            </a:extLst>
          </p:cNvPr>
          <p:cNvSpPr txBox="1"/>
          <p:nvPr/>
        </p:nvSpPr>
        <p:spPr>
          <a:xfrm>
            <a:off x="1189127" y="1347790"/>
            <a:ext cx="4447507" cy="850173"/>
          </a:xfrm>
          <a:prstGeom prst="rect">
            <a:avLst/>
          </a:prstGeom>
          <a:solidFill>
            <a:srgbClr val="C00000"/>
          </a:solid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bg1"/>
                </a:solidFill>
                <a:latin typeface="Malgun Gothic" panose="020B0503020000020004" pitchFamily="34" charset="-127"/>
                <a:ea typeface="Malgun Gothic" panose="020B0503020000020004" pitchFamily="34" charset="-127"/>
              </a:rPr>
              <a:t>Include Multi-Phased Projects As An Additional Factor to Consider During Prioritization</a:t>
            </a:r>
            <a:endParaRPr lang="en-US" sz="4800" b="1">
              <a:solidFill>
                <a:schemeClr val="bg1"/>
              </a:solidFill>
              <a:latin typeface="Malgun Gothic" panose="020B0503020000020004" pitchFamily="34" charset="-127"/>
              <a:ea typeface="Malgun Gothic" panose="020B0503020000020004" pitchFamily="34" charset="-127"/>
            </a:endParaRPr>
          </a:p>
        </p:txBody>
      </p:sp>
      <p:sp>
        <p:nvSpPr>
          <p:cNvPr id="10" name="Rectangle 9">
            <a:extLst>
              <a:ext uri="{FF2B5EF4-FFF2-40B4-BE49-F238E27FC236}">
                <a16:creationId xmlns:a16="http://schemas.microsoft.com/office/drawing/2014/main" id="{1FC89AB5-D5C5-CADD-3FE7-3D3C2AAD90AF}"/>
              </a:ext>
            </a:extLst>
          </p:cNvPr>
          <p:cNvSpPr/>
          <p:nvPr/>
        </p:nvSpPr>
        <p:spPr>
          <a:xfrm>
            <a:off x="923351" y="1100529"/>
            <a:ext cx="4979064" cy="3200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3">
            <a:extLst>
              <a:ext uri="{FF2B5EF4-FFF2-40B4-BE49-F238E27FC236}">
                <a16:creationId xmlns:a16="http://schemas.microsoft.com/office/drawing/2014/main" id="{D50979CB-E569-DD43-0CB8-1BF455B3FFDD}"/>
              </a:ext>
            </a:extLst>
          </p:cNvPr>
          <p:cNvSpPr txBox="1"/>
          <p:nvPr/>
        </p:nvSpPr>
        <p:spPr>
          <a:xfrm>
            <a:off x="923350" y="4502358"/>
            <a:ext cx="4979064" cy="938854"/>
          </a:xfrm>
          <a:prstGeom prst="rect">
            <a:avLst/>
          </a:prstGeom>
          <a:noFill/>
          <a:ln w="38100">
            <a:solidFill>
              <a:schemeClr val="tx1"/>
            </a:solidFill>
          </a:ln>
        </p:spPr>
        <p:txBody>
          <a:bodyPr wrap="square"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Open Sans" panose="020B0606030504020204" pitchFamily="34" charset="0"/>
                <a:ea typeface="Open Sans" panose="020B0606030504020204" pitchFamily="34" charset="0"/>
                <a:cs typeface="Open Sans" panose="020B0606030504020204" pitchFamily="34" charset="0"/>
              </a:rPr>
              <a:t>GOAL</a:t>
            </a:r>
            <a:r>
              <a:rPr lang="en-US" sz="1600">
                <a:latin typeface="Open Sans" panose="020B0606030504020204" pitchFamily="34" charset="0"/>
                <a:ea typeface="Open Sans" panose="020B0606030504020204" pitchFamily="34" charset="0"/>
                <a:cs typeface="Open Sans" panose="020B0606030504020204" pitchFamily="34" charset="0"/>
              </a:rPr>
              <a:t>: Prevent issues like the SAP project left partially funded from happening again in the future </a:t>
            </a:r>
          </a:p>
        </p:txBody>
      </p:sp>
      <p:sp>
        <p:nvSpPr>
          <p:cNvPr id="12" name="TextBox 4">
            <a:extLst>
              <a:ext uri="{FF2B5EF4-FFF2-40B4-BE49-F238E27FC236}">
                <a16:creationId xmlns:a16="http://schemas.microsoft.com/office/drawing/2014/main" id="{A4162B00-1F5C-71F4-5636-CA2C407B3A3F}"/>
              </a:ext>
            </a:extLst>
          </p:cNvPr>
          <p:cNvSpPr txBox="1"/>
          <p:nvPr/>
        </p:nvSpPr>
        <p:spPr>
          <a:xfrm>
            <a:off x="6803655" y="1268135"/>
            <a:ext cx="4447507" cy="929829"/>
          </a:xfrm>
          <a:prstGeom prst="rect">
            <a:avLst/>
          </a:prstGeom>
          <a:solidFill>
            <a:srgbClr val="C00000"/>
          </a:solidFill>
        </p:spPr>
        <p:txBody>
          <a:bodyPr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bg1"/>
                </a:solidFill>
                <a:latin typeface="Malgun Gothic"/>
                <a:ea typeface="Malgun Gothic"/>
              </a:rPr>
              <a:t>Allocate IT Budget into Distinct Categories to Emphasize for Investment Purposes</a:t>
            </a:r>
            <a:endParaRPr lang="en-US">
              <a:solidFill>
                <a:schemeClr val="bg1"/>
              </a:solidFill>
            </a:endParaRPr>
          </a:p>
        </p:txBody>
      </p:sp>
      <p:sp>
        <p:nvSpPr>
          <p:cNvPr id="13" name="Rectangle 12">
            <a:extLst>
              <a:ext uri="{FF2B5EF4-FFF2-40B4-BE49-F238E27FC236}">
                <a16:creationId xmlns:a16="http://schemas.microsoft.com/office/drawing/2014/main" id="{51CD5BFF-9F6A-943D-A4EE-619135A22953}"/>
              </a:ext>
            </a:extLst>
          </p:cNvPr>
          <p:cNvSpPr/>
          <p:nvPr/>
        </p:nvSpPr>
        <p:spPr>
          <a:xfrm>
            <a:off x="6462341" y="1100529"/>
            <a:ext cx="4985063" cy="3200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TextBox 6">
            <a:extLst>
              <a:ext uri="{FF2B5EF4-FFF2-40B4-BE49-F238E27FC236}">
                <a16:creationId xmlns:a16="http://schemas.microsoft.com/office/drawing/2014/main" id="{69A8F1AB-15C6-5012-BEA6-65AD230FB5C8}"/>
              </a:ext>
            </a:extLst>
          </p:cNvPr>
          <p:cNvSpPr txBox="1"/>
          <p:nvPr/>
        </p:nvSpPr>
        <p:spPr>
          <a:xfrm>
            <a:off x="6463860" y="4502358"/>
            <a:ext cx="4979064" cy="938854"/>
          </a:xfrm>
          <a:prstGeom prst="rect">
            <a:avLst/>
          </a:prstGeom>
          <a:noFill/>
          <a:ln w="38100">
            <a:solidFill>
              <a:schemeClr val="tx1"/>
            </a:solidFill>
          </a:ln>
        </p:spPr>
        <p:txBody>
          <a:bodyPr wrap="square" lIns="91440" tIns="45720" rIns="91440" bIns="45720"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Open Sans"/>
                <a:ea typeface="Open Sans"/>
                <a:cs typeface="Open Sans"/>
              </a:rPr>
              <a:t>GOAL</a:t>
            </a:r>
            <a:r>
              <a:rPr lang="en-US" sz="1600">
                <a:latin typeface="Open Sans"/>
                <a:ea typeface="Open Sans"/>
                <a:cs typeface="Open Sans"/>
              </a:rPr>
              <a:t>: Ensure that Volkswagen's large IT investment provides solutions for long-term business growth</a:t>
            </a:r>
          </a:p>
        </p:txBody>
      </p:sp>
      <p:sp>
        <p:nvSpPr>
          <p:cNvPr id="25" name="TextBox 8">
            <a:extLst>
              <a:ext uri="{FF2B5EF4-FFF2-40B4-BE49-F238E27FC236}">
                <a16:creationId xmlns:a16="http://schemas.microsoft.com/office/drawing/2014/main" id="{8868ADF8-8CD0-2031-0049-808E47DA4169}"/>
              </a:ext>
            </a:extLst>
          </p:cNvPr>
          <p:cNvSpPr txBox="1"/>
          <p:nvPr/>
        </p:nvSpPr>
        <p:spPr>
          <a:xfrm>
            <a:off x="6723808" y="2197319"/>
            <a:ext cx="4521475" cy="1754326"/>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US">
                <a:latin typeface="Open Sans"/>
                <a:ea typeface="Open Sans"/>
                <a:cs typeface="Open Sans"/>
              </a:rPr>
              <a:t>Improve underfunded IT department to ensure uninterrupted business operations</a:t>
            </a:r>
            <a:endParaRPr lang="en-US">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a:buChar char="•"/>
            </a:pPr>
            <a:r>
              <a:rPr lang="en-US">
                <a:latin typeface="Open Sans"/>
                <a:ea typeface="Open Sans"/>
                <a:cs typeface="Open Sans"/>
              </a:rPr>
              <a:t>Direct investments towards scalable technology solutions to meet growing business demands</a:t>
            </a:r>
            <a:endParaRPr lang="en-US">
              <a:latin typeface="Open Sans" panose="020B0606030504020204" pitchFamily="34" charset="0"/>
              <a:ea typeface="Open Sans" panose="020B0606030504020204" pitchFamily="34" charset="0"/>
              <a:cs typeface="Open Sans" panose="020B0606030504020204" pitchFamily="34" charset="0"/>
            </a:endParaRPr>
          </a:p>
        </p:txBody>
      </p:sp>
      <p:pic>
        <p:nvPicPr>
          <p:cNvPr id="27" name="Picture 2" descr="Volkswagen Logo and symbol, meaning, history, PNG, brand">
            <a:extLst>
              <a:ext uri="{FF2B5EF4-FFF2-40B4-BE49-F238E27FC236}">
                <a16:creationId xmlns:a16="http://schemas.microsoft.com/office/drawing/2014/main" id="{966E3A14-1A8A-059C-9089-4457088A24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2930" y="0"/>
            <a:ext cx="1589070" cy="89385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AFFDCCDC-5985-CB05-68C1-42402C2BE8B5}"/>
              </a:ext>
            </a:extLst>
          </p:cNvPr>
          <p:cNvSpPr txBox="1"/>
          <p:nvPr/>
        </p:nvSpPr>
        <p:spPr>
          <a:xfrm>
            <a:off x="1122452" y="2199487"/>
            <a:ext cx="4447507" cy="1477328"/>
          </a:xfrm>
          <a:prstGeom prst="rect">
            <a:avLst/>
          </a:prstGeom>
          <a:noFill/>
        </p:spPr>
        <p:txBody>
          <a:bodyPr wrap="square" rtlCol="0">
            <a:spAutoFit/>
          </a:bodyPr>
          <a:lstStyle/>
          <a:p>
            <a:pPr marL="285750" indent="-285750">
              <a:buFont typeface="Arial" panose="020B0604020202020204" pitchFamily="34" charset="0"/>
              <a:buChar char="•"/>
            </a:pPr>
            <a:r>
              <a:rPr lang="en-IN">
                <a:latin typeface="Open Sans" panose="020B0606030504020204" pitchFamily="34" charset="0"/>
                <a:ea typeface="Open Sans" panose="020B0606030504020204" pitchFamily="34" charset="0"/>
                <a:cs typeface="Open Sans" panose="020B0606030504020204" pitchFamily="34" charset="0"/>
              </a:rPr>
              <a:t>Divide large, high budget projects are divided into multiple phases</a:t>
            </a:r>
          </a:p>
          <a:p>
            <a:pPr marL="285750" indent="-285750">
              <a:buFont typeface="Arial" panose="020B0604020202020204" pitchFamily="34" charset="0"/>
              <a:buChar char="•"/>
            </a:pPr>
            <a:r>
              <a:rPr lang="en-IN">
                <a:latin typeface="Open Sans" panose="020B0606030504020204" pitchFamily="34" charset="0"/>
                <a:ea typeface="Open Sans" panose="020B0606030504020204" pitchFamily="34" charset="0"/>
                <a:cs typeface="Open Sans" panose="020B0606030504020204" pitchFamily="34" charset="0"/>
              </a:rPr>
              <a:t>Prioritize completion and overall success of fragmented projects during the prioritization process</a:t>
            </a:r>
          </a:p>
        </p:txBody>
      </p:sp>
    </p:spTree>
    <p:extLst>
      <p:ext uri="{BB962C8B-B14F-4D97-AF65-F5344CB8AC3E}">
        <p14:creationId xmlns:p14="http://schemas.microsoft.com/office/powerpoint/2010/main" val="3424204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E8D1-006F-4DBC-1AFB-03AD335BB3D8}"/>
              </a:ext>
            </a:extLst>
          </p:cNvPr>
          <p:cNvSpPr>
            <a:spLocks noGrp="1"/>
          </p:cNvSpPr>
          <p:nvPr>
            <p:ph type="title"/>
          </p:nvPr>
        </p:nvSpPr>
        <p:spPr>
          <a:xfrm>
            <a:off x="0" y="16646"/>
            <a:ext cx="10602930" cy="884542"/>
          </a:xfrm>
        </p:spPr>
        <p:txBody>
          <a:bodyPr>
            <a:noAutofit/>
          </a:bodyPr>
          <a:lstStyle/>
          <a:p>
            <a:r>
              <a:rPr lang="en-US" sz="2400">
                <a:latin typeface="Open Sans" panose="020B0606030504020204" pitchFamily="34" charset="0"/>
                <a:ea typeface="Open Sans" panose="020B0606030504020204" pitchFamily="34" charset="0"/>
                <a:cs typeface="Open Sans" panose="020B0606030504020204" pitchFamily="34" charset="0"/>
              </a:rPr>
              <a:t>The prioritization process enables transparency in </a:t>
            </a:r>
            <a:r>
              <a:rPr lang="en-US" sz="2400" b="0" i="0">
                <a:effectLst/>
                <a:latin typeface="Open Sans" panose="020B0606030504020204" pitchFamily="34" charset="0"/>
                <a:ea typeface="Open Sans" panose="020B0606030504020204" pitchFamily="34" charset="0"/>
                <a:cs typeface="Open Sans" panose="020B0606030504020204" pitchFamily="34" charset="0"/>
              </a:rPr>
              <a:t>decision-making, </a:t>
            </a:r>
            <a:r>
              <a:rPr lang="en-US" sz="2400">
                <a:latin typeface="Open Sans" panose="020B0606030504020204" pitchFamily="34" charset="0"/>
                <a:ea typeface="Open Sans" panose="020B0606030504020204" pitchFamily="34" charset="0"/>
                <a:cs typeface="Open Sans" panose="020B0606030504020204" pitchFamily="34" charset="0"/>
              </a:rPr>
              <a:t>and </a:t>
            </a:r>
            <a:r>
              <a:rPr lang="en-US" sz="2400" b="0" i="0">
                <a:effectLst/>
                <a:latin typeface="Open Sans" panose="020B0606030504020204" pitchFamily="34" charset="0"/>
                <a:ea typeface="Open Sans" panose="020B0606030504020204" pitchFamily="34" charset="0"/>
                <a:cs typeface="Open Sans" panose="020B0606030504020204" pitchFamily="34" charset="0"/>
              </a:rPr>
              <a:t>fosters a unified focus on achieving shared corporate goals</a:t>
            </a:r>
            <a:endParaRPr lang="en-US" sz="2400">
              <a:latin typeface="Open Sans" panose="020B0606030504020204" pitchFamily="34" charset="0"/>
              <a:ea typeface="Open Sans" panose="020B0606030504020204" pitchFamily="34" charset="0"/>
              <a:cs typeface="Open Sans" panose="020B0606030504020204" pitchFamily="34" charset="0"/>
            </a:endParaRPr>
          </a:p>
        </p:txBody>
      </p:sp>
      <p:sp>
        <p:nvSpPr>
          <p:cNvPr id="3" name="Slide Number Placeholder 2">
            <a:extLst>
              <a:ext uri="{FF2B5EF4-FFF2-40B4-BE49-F238E27FC236}">
                <a16:creationId xmlns:a16="http://schemas.microsoft.com/office/drawing/2014/main" id="{185C0F46-8C60-AE29-B033-449873FFE261}"/>
              </a:ext>
            </a:extLst>
          </p:cNvPr>
          <p:cNvSpPr>
            <a:spLocks noGrp="1"/>
          </p:cNvSpPr>
          <p:nvPr>
            <p:ph type="sldNum" sz="quarter" idx="10"/>
          </p:nvPr>
        </p:nvSpPr>
        <p:spPr/>
        <p:txBody>
          <a:bodyPr/>
          <a:lstStyle/>
          <a:p>
            <a:fld id="{2729B152-6704-45AA-A873-D47C22110ACA}" type="slidenum">
              <a:rPr lang="en-US" smtClean="0">
                <a:latin typeface="Open Sans" panose="020B0606030504020204" pitchFamily="34" charset="0"/>
                <a:ea typeface="Open Sans" panose="020B0606030504020204" pitchFamily="34" charset="0"/>
                <a:cs typeface="Open Sans" panose="020B0606030504020204" pitchFamily="34" charset="0"/>
              </a:rPr>
              <a:pPr/>
              <a:t>5</a:t>
            </a:fld>
            <a:endParaRPr lang="en-US">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2" descr="Volkswagen Logo and symbol, meaning, history, PNG, brand">
            <a:extLst>
              <a:ext uri="{FF2B5EF4-FFF2-40B4-BE49-F238E27FC236}">
                <a16:creationId xmlns:a16="http://schemas.microsoft.com/office/drawing/2014/main" id="{255F8CE0-7134-45EC-3155-325E98DFE2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2930" y="0"/>
            <a:ext cx="1589070" cy="89385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04FFC393-6C69-517C-7391-7A63B1329E82}"/>
              </a:ext>
            </a:extLst>
          </p:cNvPr>
          <p:cNvSpPr/>
          <p:nvPr/>
        </p:nvSpPr>
        <p:spPr>
          <a:xfrm>
            <a:off x="4474210" y="1978660"/>
            <a:ext cx="3060700" cy="695960"/>
          </a:xfrm>
          <a:prstGeom prst="round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a:latin typeface="Open Sans" panose="020B0606030504020204" pitchFamily="34" charset="0"/>
                <a:ea typeface="Open Sans" panose="020B0606030504020204" pitchFamily="34" charset="0"/>
                <a:cs typeface="Open Sans" panose="020B0606030504020204" pitchFamily="34" charset="0"/>
              </a:rPr>
              <a:t>DRIVES BUSINESS ALIGNMENT</a:t>
            </a:r>
          </a:p>
        </p:txBody>
      </p:sp>
      <p:sp>
        <p:nvSpPr>
          <p:cNvPr id="8" name="Rectangle: Rounded Corners 7">
            <a:extLst>
              <a:ext uri="{FF2B5EF4-FFF2-40B4-BE49-F238E27FC236}">
                <a16:creationId xmlns:a16="http://schemas.microsoft.com/office/drawing/2014/main" id="{C7FD23FA-DE0C-2C77-17CD-FE60C5103489}"/>
              </a:ext>
            </a:extLst>
          </p:cNvPr>
          <p:cNvSpPr/>
          <p:nvPr/>
        </p:nvSpPr>
        <p:spPr>
          <a:xfrm>
            <a:off x="668320" y="1967230"/>
            <a:ext cx="3149600" cy="699770"/>
          </a:xfrm>
          <a:prstGeom prst="round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a:latin typeface="Open Sans" panose="020B0606030504020204" pitchFamily="34" charset="0"/>
                <a:ea typeface="Open Sans" panose="020B0606030504020204" pitchFamily="34" charset="0"/>
                <a:cs typeface="Open Sans" panose="020B0606030504020204" pitchFamily="34" charset="0"/>
              </a:rPr>
              <a:t>ENSURES TRANSPARENCY</a:t>
            </a:r>
          </a:p>
        </p:txBody>
      </p:sp>
      <p:sp>
        <p:nvSpPr>
          <p:cNvPr id="13" name="Rectangle 12">
            <a:extLst>
              <a:ext uri="{FF2B5EF4-FFF2-40B4-BE49-F238E27FC236}">
                <a16:creationId xmlns:a16="http://schemas.microsoft.com/office/drawing/2014/main" id="{E5FB7515-BCDC-2407-12BB-366F04AF80B1}"/>
              </a:ext>
            </a:extLst>
          </p:cNvPr>
          <p:cNvSpPr/>
          <p:nvPr/>
        </p:nvSpPr>
        <p:spPr>
          <a:xfrm>
            <a:off x="668320" y="3116580"/>
            <a:ext cx="3385520" cy="16586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1600">
                <a:solidFill>
                  <a:srgbClr val="374151"/>
                </a:solidFill>
                <a:latin typeface="Open Sans"/>
                <a:ea typeface="Open Sans"/>
                <a:cs typeface="Open Sans"/>
              </a:rPr>
              <a:t>E</a:t>
            </a:r>
            <a:r>
              <a:rPr lang="en-US" sz="1600" b="0" i="0">
                <a:solidFill>
                  <a:srgbClr val="374151"/>
                </a:solidFill>
                <a:effectLst/>
                <a:latin typeface="Open Sans"/>
                <a:ea typeface="Open Sans"/>
                <a:cs typeface="Open Sans"/>
              </a:rPr>
              <a:t>nables stakeholders to understand why certain projects were funded while others were not.</a:t>
            </a:r>
          </a:p>
          <a:p>
            <a:pPr algn="l"/>
            <a:endParaRPr lang="en-US" sz="1600">
              <a:solidFill>
                <a:srgbClr val="374151"/>
              </a:solidFill>
              <a:latin typeface="Open Sans"/>
              <a:ea typeface="Open Sans"/>
              <a:cs typeface="Open Sans"/>
            </a:endParaRPr>
          </a:p>
          <a:p>
            <a:pPr algn="l"/>
            <a:r>
              <a:rPr lang="en-US" sz="1600" b="0" i="0">
                <a:solidFill>
                  <a:srgbClr val="374151"/>
                </a:solidFill>
                <a:effectLst/>
                <a:latin typeface="Open Sans"/>
                <a:ea typeface="Open Sans"/>
                <a:cs typeface="Open Sans"/>
              </a:rPr>
              <a:t>This transparency builds trust and helps prevent misunderstandings or perceptions of </a:t>
            </a:r>
            <a:r>
              <a:rPr lang="en-US" sz="1600">
                <a:solidFill>
                  <a:srgbClr val="374151"/>
                </a:solidFill>
                <a:latin typeface="Open Sans"/>
                <a:ea typeface="Open Sans"/>
                <a:cs typeface="Open Sans"/>
              </a:rPr>
              <a:t>favoritism</a:t>
            </a:r>
            <a:r>
              <a:rPr lang="en-US" sz="1600" b="0" i="0">
                <a:solidFill>
                  <a:srgbClr val="374151"/>
                </a:solidFill>
                <a:effectLst/>
                <a:latin typeface="Open Sans"/>
                <a:ea typeface="Open Sans"/>
                <a:cs typeface="Open Sans"/>
              </a:rPr>
              <a:t>.</a:t>
            </a:r>
          </a:p>
        </p:txBody>
      </p:sp>
      <p:sp>
        <p:nvSpPr>
          <p:cNvPr id="14" name="Rectangle 13">
            <a:extLst>
              <a:ext uri="{FF2B5EF4-FFF2-40B4-BE49-F238E27FC236}">
                <a16:creationId xmlns:a16="http://schemas.microsoft.com/office/drawing/2014/main" id="{0F5E45BE-8220-66ED-A1B6-42C7B0834BCA}"/>
              </a:ext>
            </a:extLst>
          </p:cNvPr>
          <p:cNvSpPr/>
          <p:nvPr/>
        </p:nvSpPr>
        <p:spPr>
          <a:xfrm>
            <a:off x="4474210" y="2674620"/>
            <a:ext cx="3060700" cy="22428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1600" b="0" i="0">
                <a:solidFill>
                  <a:srgbClr val="374151"/>
                </a:solidFill>
                <a:effectLst/>
                <a:latin typeface="Open Sans" panose="020B0606030504020204" pitchFamily="34" charset="0"/>
                <a:ea typeface="Open Sans" panose="020B0606030504020204" pitchFamily="34" charset="0"/>
                <a:cs typeface="Open Sans" panose="020B0606030504020204" pitchFamily="34" charset="0"/>
              </a:rPr>
              <a:t>Prioritizing projects based on enterprise goals ensures that funding is directed towards initiatives that align with the company's overarching strategic objectives. </a:t>
            </a:r>
          </a:p>
        </p:txBody>
      </p:sp>
      <p:sp>
        <p:nvSpPr>
          <p:cNvPr id="15" name="Rectangle 14">
            <a:extLst>
              <a:ext uri="{FF2B5EF4-FFF2-40B4-BE49-F238E27FC236}">
                <a16:creationId xmlns:a16="http://schemas.microsoft.com/office/drawing/2014/main" id="{96A96683-334C-F975-48CB-2EDD7C77419C}"/>
              </a:ext>
            </a:extLst>
          </p:cNvPr>
          <p:cNvSpPr/>
          <p:nvPr/>
        </p:nvSpPr>
        <p:spPr>
          <a:xfrm>
            <a:off x="8202630" y="2979420"/>
            <a:ext cx="3321050" cy="17957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1600">
                <a:solidFill>
                  <a:srgbClr val="374151"/>
                </a:solidFill>
                <a:latin typeface="Open Sans" panose="020B0606030504020204" pitchFamily="34" charset="0"/>
                <a:ea typeface="Open Sans" panose="020B0606030504020204" pitchFamily="34" charset="0"/>
                <a:cs typeface="Open Sans" panose="020B0606030504020204" pitchFamily="34" charset="0"/>
              </a:rPr>
              <a:t>The shared responsibility of </a:t>
            </a:r>
            <a:r>
              <a:rPr lang="en-US" sz="1600" b="0" i="0">
                <a:solidFill>
                  <a:srgbClr val="374151"/>
                </a:solidFill>
                <a:effectLst/>
                <a:latin typeface="Open Sans" panose="020B0606030504020204" pitchFamily="34" charset="0"/>
                <a:ea typeface="Open Sans" panose="020B0606030504020204" pitchFamily="34" charset="0"/>
                <a:cs typeface="Open Sans" panose="020B0606030504020204" pitchFamily="34" charset="0"/>
              </a:rPr>
              <a:t>all stakeholders to take ownership of the outcomes ensures that decisions are made collectively, reducing the likelihood of individual units feeling marginalized or overlooked.</a:t>
            </a:r>
          </a:p>
        </p:txBody>
      </p:sp>
      <p:sp>
        <p:nvSpPr>
          <p:cNvPr id="10" name="Rectangle: Rounded Corners 9">
            <a:extLst>
              <a:ext uri="{FF2B5EF4-FFF2-40B4-BE49-F238E27FC236}">
                <a16:creationId xmlns:a16="http://schemas.microsoft.com/office/drawing/2014/main" id="{2623D22E-CCF7-F08F-38BE-16D567EAB531}"/>
              </a:ext>
            </a:extLst>
          </p:cNvPr>
          <p:cNvSpPr/>
          <p:nvPr/>
        </p:nvSpPr>
        <p:spPr>
          <a:xfrm>
            <a:off x="8076415" y="1967230"/>
            <a:ext cx="3447265" cy="695960"/>
          </a:xfrm>
          <a:prstGeom prst="round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a:latin typeface="Open Sans" panose="020B0606030504020204" pitchFamily="34" charset="0"/>
                <a:ea typeface="Open Sans" panose="020B0606030504020204" pitchFamily="34" charset="0"/>
                <a:cs typeface="Open Sans" panose="020B0606030504020204" pitchFamily="34" charset="0"/>
              </a:rPr>
              <a:t>ENCOURAGES OWNERSHIP</a:t>
            </a:r>
          </a:p>
        </p:txBody>
      </p:sp>
    </p:spTree>
    <p:extLst>
      <p:ext uri="{BB962C8B-B14F-4D97-AF65-F5344CB8AC3E}">
        <p14:creationId xmlns:p14="http://schemas.microsoft.com/office/powerpoint/2010/main" val="3807357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5111-8B6D-C57E-725F-50E26ACB5FEF}"/>
              </a:ext>
            </a:extLst>
          </p:cNvPr>
          <p:cNvSpPr>
            <a:spLocks noGrp="1"/>
          </p:cNvSpPr>
          <p:nvPr>
            <p:ph type="title"/>
          </p:nvPr>
        </p:nvSpPr>
        <p:spPr>
          <a:xfrm>
            <a:off x="87330" y="22601"/>
            <a:ext cx="10515600" cy="1200329"/>
          </a:xfrm>
        </p:spPr>
        <p:txBody>
          <a:bodyPr>
            <a:normAutofit/>
          </a:bodyPr>
          <a:lstStyle/>
          <a:p>
            <a:r>
              <a:rPr lang="en-US" sz="2400">
                <a:latin typeface="Open Sans" panose="020B0606030504020204" pitchFamily="34" charset="0"/>
                <a:ea typeface="Open Sans" panose="020B0606030504020204" pitchFamily="34" charset="0"/>
                <a:cs typeface="Open Sans" panose="020B0606030504020204" pitchFamily="34" charset="0"/>
              </a:rPr>
              <a:t>Aligning IT investments with business goal prioritization positions IT as a facilitator that directly contributes to overall success, rather than an obstacle.</a:t>
            </a:r>
          </a:p>
        </p:txBody>
      </p:sp>
      <p:sp>
        <p:nvSpPr>
          <p:cNvPr id="3" name="Slide Number Placeholder 2">
            <a:extLst>
              <a:ext uri="{FF2B5EF4-FFF2-40B4-BE49-F238E27FC236}">
                <a16:creationId xmlns:a16="http://schemas.microsoft.com/office/drawing/2014/main" id="{FA262FFA-3DA2-8AB6-D04E-E16F208150C2}"/>
              </a:ext>
            </a:extLst>
          </p:cNvPr>
          <p:cNvSpPr>
            <a:spLocks noGrp="1"/>
          </p:cNvSpPr>
          <p:nvPr>
            <p:ph type="sldNum" sz="quarter" idx="10"/>
          </p:nvPr>
        </p:nvSpPr>
        <p:spPr/>
        <p:txBody>
          <a:bodyPr/>
          <a:lstStyle/>
          <a:p>
            <a:fld id="{2729B152-6704-45AA-A873-D47C22110ACA}" type="slidenum">
              <a:rPr lang="en-US" smtClean="0">
                <a:latin typeface="Open Sans" panose="020B0606030504020204" pitchFamily="34" charset="0"/>
                <a:ea typeface="Open Sans" panose="020B0606030504020204" pitchFamily="34" charset="0"/>
                <a:cs typeface="Open Sans" panose="020B0606030504020204" pitchFamily="34" charset="0"/>
              </a:rPr>
              <a:pPr/>
              <a:t>6</a:t>
            </a:fld>
            <a:endParaRPr lang="en-US">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2" descr="Volkswagen Logo and symbol, meaning, history, PNG, brand">
            <a:extLst>
              <a:ext uri="{FF2B5EF4-FFF2-40B4-BE49-F238E27FC236}">
                <a16:creationId xmlns:a16="http://schemas.microsoft.com/office/drawing/2014/main" id="{025A1EE4-72FB-E141-4BBF-15FC1CECC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2930" y="0"/>
            <a:ext cx="1589070" cy="89385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254CA2C0-E4E4-CFE1-2843-497F3A521185}"/>
              </a:ext>
            </a:extLst>
          </p:cNvPr>
          <p:cNvGrpSpPr/>
          <p:nvPr/>
        </p:nvGrpSpPr>
        <p:grpSpPr>
          <a:xfrm>
            <a:off x="303654" y="1432278"/>
            <a:ext cx="11440885" cy="923330"/>
            <a:chOff x="283029" y="1803340"/>
            <a:chExt cx="11440885" cy="923330"/>
          </a:xfrm>
        </p:grpSpPr>
        <p:sp>
          <p:nvSpPr>
            <p:cNvPr id="7" name="Flowchart: Extract 6">
              <a:extLst>
                <a:ext uri="{FF2B5EF4-FFF2-40B4-BE49-F238E27FC236}">
                  <a16:creationId xmlns:a16="http://schemas.microsoft.com/office/drawing/2014/main" id="{69D8BB18-AC81-60E9-5CD1-9BD11A0221F6}"/>
                </a:ext>
              </a:extLst>
            </p:cNvPr>
            <p:cNvSpPr/>
            <p:nvPr/>
          </p:nvSpPr>
          <p:spPr>
            <a:xfrm rot="5400000">
              <a:off x="185058" y="2019726"/>
              <a:ext cx="664028" cy="468085"/>
            </a:xfrm>
            <a:prstGeom prst="flowChartExtra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41F16033-E294-66A8-411C-64BBA2787EC3}"/>
                </a:ext>
              </a:extLst>
            </p:cNvPr>
            <p:cNvSpPr txBox="1"/>
            <p:nvPr/>
          </p:nvSpPr>
          <p:spPr>
            <a:xfrm>
              <a:off x="1045028" y="1803340"/>
              <a:ext cx="10678886" cy="923330"/>
            </a:xfrm>
            <a:prstGeom prst="rect">
              <a:avLst/>
            </a:prstGeom>
            <a:noFill/>
          </p:spPr>
          <p:txBody>
            <a:bodyPr wrap="square" rtlCol="0">
              <a:spAutoFit/>
            </a:bodyPr>
            <a:lstStyle/>
            <a:p>
              <a:r>
                <a:rPr lang="en-US" sz="1800" b="1">
                  <a:solidFill>
                    <a:srgbClr val="374151"/>
                  </a:solidFill>
                  <a:latin typeface="Open Sans" panose="020B0606030504020204" pitchFamily="34" charset="0"/>
                  <a:ea typeface="Open Sans" panose="020B0606030504020204" pitchFamily="34" charset="0"/>
                  <a:cs typeface="Open Sans" panose="020B0606030504020204" pitchFamily="34" charset="0"/>
                </a:rPr>
                <a:t>Agility: </a:t>
              </a:r>
            </a:p>
            <a:p>
              <a:r>
                <a:rPr lang="en-US" sz="1800">
                  <a:solidFill>
                    <a:srgbClr val="374151"/>
                  </a:solidFill>
                  <a:latin typeface="Open Sans" panose="020B0606030504020204" pitchFamily="34" charset="0"/>
                  <a:ea typeface="Open Sans" panose="020B0606030504020204" pitchFamily="34" charset="0"/>
                  <a:cs typeface="Open Sans" panose="020B0606030504020204" pitchFamily="34" charset="0"/>
                </a:rPr>
                <a:t>The selection process allows IT to adapt quickly to changing business priorities. If new strategic objectives emerge, IT can adjust project portfolios to ensure alignment with evolving goals.</a:t>
              </a:r>
            </a:p>
          </p:txBody>
        </p:sp>
      </p:grpSp>
      <p:grpSp>
        <p:nvGrpSpPr>
          <p:cNvPr id="10" name="Group 9">
            <a:extLst>
              <a:ext uri="{FF2B5EF4-FFF2-40B4-BE49-F238E27FC236}">
                <a16:creationId xmlns:a16="http://schemas.microsoft.com/office/drawing/2014/main" id="{4F9CE471-7414-7680-9660-0A5FDB37CB70}"/>
              </a:ext>
            </a:extLst>
          </p:cNvPr>
          <p:cNvGrpSpPr/>
          <p:nvPr/>
        </p:nvGrpSpPr>
        <p:grpSpPr>
          <a:xfrm>
            <a:off x="303654" y="2752337"/>
            <a:ext cx="11435442" cy="1200329"/>
            <a:chOff x="288472" y="1803340"/>
            <a:chExt cx="11435442" cy="1200329"/>
          </a:xfrm>
        </p:grpSpPr>
        <p:sp>
          <p:nvSpPr>
            <p:cNvPr id="11" name="Flowchart: Extract 10">
              <a:extLst>
                <a:ext uri="{FF2B5EF4-FFF2-40B4-BE49-F238E27FC236}">
                  <a16:creationId xmlns:a16="http://schemas.microsoft.com/office/drawing/2014/main" id="{2055B9DC-BFE3-F543-F3BB-D84593372AD8}"/>
                </a:ext>
              </a:extLst>
            </p:cNvPr>
            <p:cNvSpPr/>
            <p:nvPr/>
          </p:nvSpPr>
          <p:spPr>
            <a:xfrm rot="5400000">
              <a:off x="190501" y="2260437"/>
              <a:ext cx="664028" cy="468085"/>
            </a:xfrm>
            <a:prstGeom prst="flowChartExtra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124930C9-773B-D145-1543-29E0012A01FA}"/>
                </a:ext>
              </a:extLst>
            </p:cNvPr>
            <p:cNvSpPr txBox="1"/>
            <p:nvPr/>
          </p:nvSpPr>
          <p:spPr>
            <a:xfrm>
              <a:off x="1045028" y="1803340"/>
              <a:ext cx="10678886" cy="1200329"/>
            </a:xfrm>
            <a:prstGeom prst="rect">
              <a:avLst/>
            </a:prstGeom>
            <a:noFill/>
          </p:spPr>
          <p:txBody>
            <a:bodyPr wrap="square" rtlCol="0">
              <a:spAutoFit/>
            </a:bodyPr>
            <a:lstStyle/>
            <a:p>
              <a:pPr algn="l"/>
              <a:r>
                <a:rPr lang="en-US" sz="1800" b="1" i="0">
                  <a:solidFill>
                    <a:srgbClr val="374151"/>
                  </a:solidFill>
                  <a:effectLst/>
                  <a:latin typeface="Open Sans" panose="020B0606030504020204" pitchFamily="34" charset="0"/>
                  <a:ea typeface="Open Sans" panose="020B0606030504020204" pitchFamily="34" charset="0"/>
                  <a:cs typeface="Open Sans" panose="020B0606030504020204" pitchFamily="34" charset="0"/>
                </a:rPr>
                <a:t>Customer-Centricity:</a:t>
              </a:r>
              <a:r>
                <a:rPr lang="en-US" sz="1800" b="0" i="0">
                  <a:solidFill>
                    <a:srgbClr val="374151"/>
                  </a:solidFill>
                  <a:effectLst/>
                  <a:latin typeface="Open Sans" panose="020B0606030504020204" pitchFamily="34" charset="0"/>
                  <a:ea typeface="Open Sans" panose="020B0606030504020204" pitchFamily="34" charset="0"/>
                  <a:cs typeface="Open Sans" panose="020B0606030504020204" pitchFamily="34" charset="0"/>
                </a:rPr>
                <a:t> </a:t>
              </a:r>
            </a:p>
            <a:p>
              <a:pPr algn="l"/>
              <a:r>
                <a:rPr lang="en-US" sz="1800" b="0" i="0">
                  <a:solidFill>
                    <a:srgbClr val="374151"/>
                  </a:solidFill>
                  <a:effectLst/>
                  <a:latin typeface="Open Sans" panose="020B0606030504020204" pitchFamily="34" charset="0"/>
                  <a:ea typeface="Open Sans" panose="020B0606030504020204" pitchFamily="34" charset="0"/>
                  <a:cs typeface="Open Sans" panose="020B0606030504020204" pitchFamily="34" charset="0"/>
                </a:rPr>
                <a:t>As the top-ranking enterprise goal is customer loyalty, the evolving project selection process will focus on enhancing the customer experience. IT will prioritize projects that improve customer-facing systems and services to meet changing expectations.</a:t>
              </a:r>
            </a:p>
          </p:txBody>
        </p:sp>
      </p:grpSp>
      <p:grpSp>
        <p:nvGrpSpPr>
          <p:cNvPr id="13" name="Group 12">
            <a:extLst>
              <a:ext uri="{FF2B5EF4-FFF2-40B4-BE49-F238E27FC236}">
                <a16:creationId xmlns:a16="http://schemas.microsoft.com/office/drawing/2014/main" id="{B6E60EE0-18B5-F4D3-3B1D-A9C6E9B73FC3}"/>
              </a:ext>
            </a:extLst>
          </p:cNvPr>
          <p:cNvGrpSpPr/>
          <p:nvPr/>
        </p:nvGrpSpPr>
        <p:grpSpPr>
          <a:xfrm>
            <a:off x="298211" y="4400499"/>
            <a:ext cx="11440885" cy="1200329"/>
            <a:chOff x="283029" y="1803340"/>
            <a:chExt cx="11440885" cy="1200329"/>
          </a:xfrm>
        </p:grpSpPr>
        <p:sp>
          <p:nvSpPr>
            <p:cNvPr id="14" name="Flowchart: Extract 13">
              <a:extLst>
                <a:ext uri="{FF2B5EF4-FFF2-40B4-BE49-F238E27FC236}">
                  <a16:creationId xmlns:a16="http://schemas.microsoft.com/office/drawing/2014/main" id="{7F1E1C32-2CC8-9FFE-C700-B1560E3E7C12}"/>
                </a:ext>
              </a:extLst>
            </p:cNvPr>
            <p:cNvSpPr/>
            <p:nvPr/>
          </p:nvSpPr>
          <p:spPr>
            <a:xfrm rot="5400000">
              <a:off x="185058" y="1991095"/>
              <a:ext cx="664028" cy="468085"/>
            </a:xfrm>
            <a:prstGeom prst="flowChartExtra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33BBBDDF-5035-4B02-C28E-E73DF8F58665}"/>
                </a:ext>
              </a:extLst>
            </p:cNvPr>
            <p:cNvSpPr txBox="1"/>
            <p:nvPr/>
          </p:nvSpPr>
          <p:spPr>
            <a:xfrm>
              <a:off x="1045028" y="1803340"/>
              <a:ext cx="10678886" cy="1200329"/>
            </a:xfrm>
            <a:prstGeom prst="rect">
              <a:avLst/>
            </a:prstGeom>
            <a:noFill/>
          </p:spPr>
          <p:txBody>
            <a:bodyPr wrap="square" rtlCol="0">
              <a:spAutoFit/>
            </a:bodyPr>
            <a:lstStyle/>
            <a:p>
              <a:pPr algn="l"/>
              <a:r>
                <a:rPr lang="en-US" sz="1800" b="1">
                  <a:solidFill>
                    <a:srgbClr val="374151"/>
                  </a:solidFill>
                  <a:latin typeface="Open Sans" panose="020B0606030504020204" pitchFamily="34" charset="0"/>
                  <a:ea typeface="Open Sans" panose="020B0606030504020204" pitchFamily="34" charset="0"/>
                  <a:cs typeface="Open Sans" panose="020B0606030504020204" pitchFamily="34" charset="0"/>
                </a:rPr>
                <a:t>Mitigation of IT Obstacles: </a:t>
              </a:r>
            </a:p>
            <a:p>
              <a:pPr algn="l"/>
              <a:r>
                <a:rPr lang="en-US" sz="1800">
                  <a:solidFill>
                    <a:srgbClr val="374151"/>
                  </a:solidFill>
                  <a:latin typeface="Open Sans" panose="020B0606030504020204" pitchFamily="34" charset="0"/>
                  <a:ea typeface="Open Sans" panose="020B0606030504020204" pitchFamily="34" charset="0"/>
                  <a:cs typeface="Open Sans" panose="020B0606030504020204" pitchFamily="34" charset="0"/>
                </a:rPr>
                <a:t>Addressing historical perceptions that IT is an obstacle to business objectives allows IT to rebuild trust and credibility within the organization. It positions IT as a valuable partner in achieving strategic goals</a:t>
              </a:r>
            </a:p>
          </p:txBody>
        </p:sp>
      </p:grpSp>
    </p:spTree>
    <p:extLst>
      <p:ext uri="{BB962C8B-B14F-4D97-AF65-F5344CB8AC3E}">
        <p14:creationId xmlns:p14="http://schemas.microsoft.com/office/powerpoint/2010/main" val="141737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E8D1-006F-4DBC-1AFB-03AD335BB3D8}"/>
              </a:ext>
            </a:extLst>
          </p:cNvPr>
          <p:cNvSpPr>
            <a:spLocks noGrp="1"/>
          </p:cNvSpPr>
          <p:nvPr>
            <p:ph type="title"/>
          </p:nvPr>
        </p:nvSpPr>
        <p:spPr>
          <a:xfrm>
            <a:off x="87330" y="249186"/>
            <a:ext cx="10515600" cy="517236"/>
          </a:xfrm>
        </p:spPr>
        <p:txBody>
          <a:bodyPr>
            <a:normAutofit fontScale="90000"/>
          </a:bodyPr>
          <a:lstStyle/>
          <a:p>
            <a:r>
              <a:rPr lang="en-US" sz="2400">
                <a:latin typeface="Open Sans"/>
                <a:ea typeface="Open Sans"/>
                <a:cs typeface="Open Sans"/>
              </a:rPr>
              <a:t>A significant portion of the IT spend should be allocated towards three focus areas</a:t>
            </a:r>
            <a:endParaRPr lang="en-US" sz="2400">
              <a:latin typeface="Open Sans" panose="020B0606030504020204" pitchFamily="34" charset="0"/>
              <a:ea typeface="Open Sans" panose="020B0606030504020204" pitchFamily="34" charset="0"/>
              <a:cs typeface="Open Sans" panose="020B0606030504020204" pitchFamily="34" charset="0"/>
            </a:endParaRPr>
          </a:p>
        </p:txBody>
      </p:sp>
      <p:sp>
        <p:nvSpPr>
          <p:cNvPr id="3" name="Slide Number Placeholder 2">
            <a:extLst>
              <a:ext uri="{FF2B5EF4-FFF2-40B4-BE49-F238E27FC236}">
                <a16:creationId xmlns:a16="http://schemas.microsoft.com/office/drawing/2014/main" id="{185C0F46-8C60-AE29-B033-449873FFE261}"/>
              </a:ext>
            </a:extLst>
          </p:cNvPr>
          <p:cNvSpPr>
            <a:spLocks noGrp="1"/>
          </p:cNvSpPr>
          <p:nvPr>
            <p:ph type="sldNum" sz="quarter" idx="10"/>
          </p:nvPr>
        </p:nvSpPr>
        <p:spPr/>
        <p:txBody>
          <a:bodyPr/>
          <a:lstStyle/>
          <a:p>
            <a:fld id="{2729B152-6704-45AA-A873-D47C22110ACA}" type="slidenum">
              <a:rPr lang="en-US" smtClean="0"/>
              <a:pPr/>
              <a:t>7</a:t>
            </a:fld>
            <a:endParaRPr lang="en-US"/>
          </a:p>
        </p:txBody>
      </p:sp>
      <p:pic>
        <p:nvPicPr>
          <p:cNvPr id="4" name="Picture 2" descr="Volkswagen Logo and symbol, meaning, history, PNG, brand">
            <a:extLst>
              <a:ext uri="{FF2B5EF4-FFF2-40B4-BE49-F238E27FC236}">
                <a16:creationId xmlns:a16="http://schemas.microsoft.com/office/drawing/2014/main" id="{CC458796-CA2E-4B9D-D55B-50210BB6D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2930" y="0"/>
            <a:ext cx="1589070" cy="89385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3FB661A4-4D1D-9F17-4E65-0D5280677BD5}"/>
              </a:ext>
            </a:extLst>
          </p:cNvPr>
          <p:cNvGrpSpPr/>
          <p:nvPr/>
        </p:nvGrpSpPr>
        <p:grpSpPr>
          <a:xfrm>
            <a:off x="371205" y="894672"/>
            <a:ext cx="3750745" cy="4914938"/>
            <a:chOff x="685530" y="1008972"/>
            <a:chExt cx="3532912" cy="4914938"/>
          </a:xfrm>
        </p:grpSpPr>
        <p:grpSp>
          <p:nvGrpSpPr>
            <p:cNvPr id="12" name="Group 11">
              <a:extLst>
                <a:ext uri="{FF2B5EF4-FFF2-40B4-BE49-F238E27FC236}">
                  <a16:creationId xmlns:a16="http://schemas.microsoft.com/office/drawing/2014/main" id="{23FA4D62-1312-7C0C-9C2F-01D3A5555072}"/>
                </a:ext>
              </a:extLst>
            </p:cNvPr>
            <p:cNvGrpSpPr/>
            <p:nvPr/>
          </p:nvGrpSpPr>
          <p:grpSpPr>
            <a:xfrm>
              <a:off x="685530" y="1008972"/>
              <a:ext cx="3532912" cy="3757658"/>
              <a:chOff x="685530" y="1008972"/>
              <a:chExt cx="3532912" cy="3757658"/>
            </a:xfrm>
          </p:grpSpPr>
          <p:sp>
            <p:nvSpPr>
              <p:cNvPr id="16" name="Oval 15">
                <a:extLst>
                  <a:ext uri="{FF2B5EF4-FFF2-40B4-BE49-F238E27FC236}">
                    <a16:creationId xmlns:a16="http://schemas.microsoft.com/office/drawing/2014/main" id="{AD3CC6FB-36D5-7E25-3152-0EE723B2C4E6}"/>
                  </a:ext>
                </a:extLst>
              </p:cNvPr>
              <p:cNvSpPr/>
              <p:nvPr/>
            </p:nvSpPr>
            <p:spPr>
              <a:xfrm>
                <a:off x="685530" y="4263119"/>
                <a:ext cx="255587" cy="265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latin typeface="Malgun Gothic" panose="020B0503020000020004" pitchFamily="34" charset="-127"/>
                    <a:ea typeface="Malgun Gothic" panose="020B0503020000020004" pitchFamily="34" charset="-127"/>
                  </a:rPr>
                  <a:t>2</a:t>
                </a:r>
              </a:p>
            </p:txBody>
          </p:sp>
          <p:sp>
            <p:nvSpPr>
              <p:cNvPr id="17" name="Oval 16">
                <a:extLst>
                  <a:ext uri="{FF2B5EF4-FFF2-40B4-BE49-F238E27FC236}">
                    <a16:creationId xmlns:a16="http://schemas.microsoft.com/office/drawing/2014/main" id="{402152F8-F9E0-8D84-C341-68CF88BC372B}"/>
                  </a:ext>
                </a:extLst>
              </p:cNvPr>
              <p:cNvSpPr/>
              <p:nvPr/>
            </p:nvSpPr>
            <p:spPr>
              <a:xfrm>
                <a:off x="685530" y="2901653"/>
                <a:ext cx="255587" cy="265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latin typeface="Malgun Gothic" panose="020B0503020000020004" pitchFamily="34" charset="-127"/>
                    <a:ea typeface="Malgun Gothic" panose="020B0503020000020004" pitchFamily="34" charset="-127"/>
                  </a:rPr>
                  <a:t>1</a:t>
                </a:r>
              </a:p>
            </p:txBody>
          </p:sp>
          <p:sp>
            <p:nvSpPr>
              <p:cNvPr id="18" name="TextBox 7">
                <a:extLst>
                  <a:ext uri="{FF2B5EF4-FFF2-40B4-BE49-F238E27FC236}">
                    <a16:creationId xmlns:a16="http://schemas.microsoft.com/office/drawing/2014/main" id="{5AA8559E-158D-0859-0669-1CFA6E91E423}"/>
                  </a:ext>
                </a:extLst>
              </p:cNvPr>
              <p:cNvSpPr txBox="1"/>
              <p:nvPr/>
            </p:nvSpPr>
            <p:spPr>
              <a:xfrm>
                <a:off x="987784" y="2844503"/>
                <a:ext cx="3230658" cy="107721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tx1">
                        <a:lumMod val="65000"/>
                        <a:lumOff val="35000"/>
                      </a:schemeClr>
                    </a:solidFill>
                    <a:latin typeface="Open Sans"/>
                    <a:ea typeface="Open Sans"/>
                    <a:cs typeface="Open Sans"/>
                  </a:rPr>
                  <a:t>Leads to </a:t>
                </a:r>
                <a:r>
                  <a:rPr lang="en-US" sz="1600" b="1">
                    <a:solidFill>
                      <a:schemeClr val="tx1">
                        <a:lumMod val="65000"/>
                        <a:lumOff val="35000"/>
                      </a:schemeClr>
                    </a:solidFill>
                    <a:latin typeface="Open Sans"/>
                    <a:ea typeface="Open Sans"/>
                    <a:cs typeface="Open Sans"/>
                  </a:rPr>
                  <a:t>cost savings</a:t>
                </a:r>
                <a:r>
                  <a:rPr lang="en-US" sz="1600">
                    <a:solidFill>
                      <a:schemeClr val="tx1">
                        <a:lumMod val="65000"/>
                        <a:lumOff val="35000"/>
                      </a:schemeClr>
                    </a:solidFill>
                    <a:latin typeface="Open Sans"/>
                    <a:ea typeface="Open Sans"/>
                    <a:cs typeface="Open Sans"/>
                  </a:rPr>
                  <a:t> through negotiation, volume discounts, and efficient procurement procedures.</a:t>
                </a:r>
                <a:endParaRPr lang="en-US" sz="16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8">
                <a:extLst>
                  <a:ext uri="{FF2B5EF4-FFF2-40B4-BE49-F238E27FC236}">
                    <a16:creationId xmlns:a16="http://schemas.microsoft.com/office/drawing/2014/main" id="{9CA3D1B2-BC39-8D5B-7F1B-653348F43F29}"/>
                  </a:ext>
                </a:extLst>
              </p:cNvPr>
              <p:cNvSpPr txBox="1"/>
              <p:nvPr/>
            </p:nvSpPr>
            <p:spPr>
              <a:xfrm>
                <a:off x="976148" y="4181855"/>
                <a:ext cx="3132551" cy="584775"/>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tx1">
                        <a:lumMod val="65000"/>
                        <a:lumOff val="35000"/>
                      </a:schemeClr>
                    </a:solidFill>
                    <a:latin typeface="Open Sans"/>
                    <a:ea typeface="Open Sans"/>
                    <a:cs typeface="Open Sans"/>
                  </a:rPr>
                  <a:t>Produces vendor reports for </a:t>
                </a:r>
                <a:r>
                  <a:rPr lang="en-US" sz="1600" b="1">
                    <a:solidFill>
                      <a:schemeClr val="tx1">
                        <a:lumMod val="65000"/>
                        <a:lumOff val="35000"/>
                      </a:schemeClr>
                    </a:solidFill>
                    <a:latin typeface="Open Sans"/>
                    <a:ea typeface="Open Sans"/>
                    <a:cs typeface="Open Sans"/>
                  </a:rPr>
                  <a:t>quality assurance</a:t>
                </a:r>
                <a:endParaRPr lang="en-US" sz="16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0" name="Group 19">
                <a:extLst>
                  <a:ext uri="{FF2B5EF4-FFF2-40B4-BE49-F238E27FC236}">
                    <a16:creationId xmlns:a16="http://schemas.microsoft.com/office/drawing/2014/main" id="{95DBAA59-BD05-CEA8-4EC2-2CB419169F70}"/>
                  </a:ext>
                </a:extLst>
              </p:cNvPr>
              <p:cNvGrpSpPr/>
              <p:nvPr/>
            </p:nvGrpSpPr>
            <p:grpSpPr>
              <a:xfrm>
                <a:off x="844929" y="1008972"/>
                <a:ext cx="3224764" cy="1643529"/>
                <a:chOff x="844929" y="1008972"/>
                <a:chExt cx="3224764" cy="1643529"/>
              </a:xfrm>
            </p:grpSpPr>
            <p:sp>
              <p:nvSpPr>
                <p:cNvPr id="21" name="TextBox 10">
                  <a:extLst>
                    <a:ext uri="{FF2B5EF4-FFF2-40B4-BE49-F238E27FC236}">
                      <a16:creationId xmlns:a16="http://schemas.microsoft.com/office/drawing/2014/main" id="{3985BFC2-9996-40E3-0D7E-B20E2D45BD14}"/>
                    </a:ext>
                  </a:extLst>
                </p:cNvPr>
                <p:cNvSpPr txBox="1"/>
                <p:nvPr/>
              </p:nvSpPr>
              <p:spPr>
                <a:xfrm>
                  <a:off x="844929" y="1759785"/>
                  <a:ext cx="3224764" cy="830997"/>
                </a:xfrm>
                <a:prstGeom prst="rect">
                  <a:avLst/>
                </a:prstGeom>
                <a:solidFill>
                  <a:schemeClr val="bg1"/>
                </a:solid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a:latin typeface="Open Sans"/>
                      <a:ea typeface="Open Sans"/>
                      <a:cs typeface="Open Sans"/>
                    </a:rPr>
                    <a:t>Sourcing – </a:t>
                  </a:r>
                  <a:endParaRPr lang="en-US" sz="2400" b="1">
                    <a:latin typeface="Open Sans" panose="020B0606030504020204" pitchFamily="34" charset="0"/>
                    <a:ea typeface="Open Sans" panose="020B0606030504020204" pitchFamily="34" charset="0"/>
                    <a:cs typeface="Open Sans" panose="020B0606030504020204" pitchFamily="34" charset="0"/>
                  </a:endParaRPr>
                </a:p>
                <a:p>
                  <a:pPr algn="ctr"/>
                  <a:r>
                    <a:rPr lang="en-US" sz="2400" b="1">
                      <a:latin typeface="Open Sans"/>
                      <a:ea typeface="Open Sans"/>
                      <a:cs typeface="Open Sans"/>
                    </a:rPr>
                    <a:t>Vendor Management</a:t>
                  </a:r>
                  <a:endParaRPr lang="en-US" sz="2400" b="1">
                    <a:latin typeface="Open Sans" panose="020B0606030504020204" pitchFamily="34" charset="0"/>
                    <a:ea typeface="Open Sans" panose="020B0606030504020204" pitchFamily="34" charset="0"/>
                    <a:cs typeface="Open Sans" panose="020B0606030504020204" pitchFamily="34" charset="0"/>
                  </a:endParaRPr>
                </a:p>
              </p:txBody>
            </p:sp>
            <p:cxnSp>
              <p:nvCxnSpPr>
                <p:cNvPr id="22" name="Straight Connector 21">
                  <a:extLst>
                    <a:ext uri="{FF2B5EF4-FFF2-40B4-BE49-F238E27FC236}">
                      <a16:creationId xmlns:a16="http://schemas.microsoft.com/office/drawing/2014/main" id="{A4D04DCE-6E10-4080-BC7B-129913994C77}"/>
                    </a:ext>
                  </a:extLst>
                </p:cNvPr>
                <p:cNvCxnSpPr>
                  <a:cxnSpLocks/>
                </p:cNvCxnSpPr>
                <p:nvPr/>
              </p:nvCxnSpPr>
              <p:spPr>
                <a:xfrm>
                  <a:off x="1084092" y="2652501"/>
                  <a:ext cx="2855469"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6FEBE2A8-4A9D-2D5C-AFC7-1051645458E4}"/>
                    </a:ext>
                  </a:extLst>
                </p:cNvPr>
                <p:cNvSpPr/>
                <p:nvPr/>
              </p:nvSpPr>
              <p:spPr>
                <a:xfrm>
                  <a:off x="2105722" y="1008972"/>
                  <a:ext cx="694208" cy="71533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pic>
              <p:nvPicPr>
                <p:cNvPr id="24" name="Graphic 13" descr="Bullseye with solid fill">
                  <a:extLst>
                    <a:ext uri="{FF2B5EF4-FFF2-40B4-BE49-F238E27FC236}">
                      <a16:creationId xmlns:a16="http://schemas.microsoft.com/office/drawing/2014/main" id="{9CBD5976-65A8-1941-BCB8-D89FB68C06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08269" y="1091548"/>
                  <a:ext cx="489114" cy="519272"/>
                </a:xfrm>
                <a:prstGeom prst="rect">
                  <a:avLst/>
                </a:prstGeom>
              </p:spPr>
            </p:pic>
          </p:grpSp>
        </p:grpSp>
        <p:sp>
          <p:nvSpPr>
            <p:cNvPr id="13" name="Oval 12">
              <a:extLst>
                <a:ext uri="{FF2B5EF4-FFF2-40B4-BE49-F238E27FC236}">
                  <a16:creationId xmlns:a16="http://schemas.microsoft.com/office/drawing/2014/main" id="{9B47D917-1BED-EA63-CF2E-DE67F9F33D9D}"/>
                </a:ext>
              </a:extLst>
            </p:cNvPr>
            <p:cNvSpPr/>
            <p:nvPr/>
          </p:nvSpPr>
          <p:spPr>
            <a:xfrm>
              <a:off x="697166" y="5174177"/>
              <a:ext cx="255587" cy="265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latin typeface="Malgun Gothic" panose="020B0503020000020004" pitchFamily="34" charset="-127"/>
                  <a:ea typeface="Malgun Gothic" panose="020B0503020000020004" pitchFamily="34" charset="-127"/>
                </a:rPr>
                <a:t>3</a:t>
              </a:r>
            </a:p>
          </p:txBody>
        </p:sp>
        <p:sp>
          <p:nvSpPr>
            <p:cNvPr id="15" name="TextBox 4">
              <a:extLst>
                <a:ext uri="{FF2B5EF4-FFF2-40B4-BE49-F238E27FC236}">
                  <a16:creationId xmlns:a16="http://schemas.microsoft.com/office/drawing/2014/main" id="{5783ACA7-6088-69FD-83AE-7094C75AEEC4}"/>
                </a:ext>
              </a:extLst>
            </p:cNvPr>
            <p:cNvSpPr txBox="1"/>
            <p:nvPr/>
          </p:nvSpPr>
          <p:spPr>
            <a:xfrm>
              <a:off x="987784" y="5092913"/>
              <a:ext cx="3132551" cy="830997"/>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tx1">
                      <a:lumMod val="65000"/>
                      <a:lumOff val="35000"/>
                    </a:schemeClr>
                  </a:solidFill>
                  <a:latin typeface="Open Sans"/>
                  <a:ea typeface="Open Sans"/>
                  <a:cs typeface="Open Sans"/>
                </a:rPr>
                <a:t>Provides </a:t>
              </a:r>
              <a:r>
                <a:rPr lang="en-US" sz="1600" b="1">
                  <a:solidFill>
                    <a:schemeClr val="tx1">
                      <a:lumMod val="65000"/>
                      <a:lumOff val="35000"/>
                    </a:schemeClr>
                  </a:solidFill>
                  <a:latin typeface="Open Sans"/>
                  <a:ea typeface="Open Sans"/>
                  <a:cs typeface="Open Sans"/>
                </a:rPr>
                <a:t>scalability </a:t>
              </a:r>
              <a:r>
                <a:rPr lang="en-US" sz="1600">
                  <a:solidFill>
                    <a:schemeClr val="tx1">
                      <a:lumMod val="65000"/>
                      <a:lumOff val="35000"/>
                    </a:schemeClr>
                  </a:solidFill>
                  <a:latin typeface="Open Sans"/>
                  <a:ea typeface="Open Sans"/>
                  <a:cs typeface="Open Sans"/>
                </a:rPr>
                <a:t>for vendor relationships and management processes</a:t>
              </a:r>
              <a:endParaRPr lang="en-US" sz="16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5" name="Group 24">
            <a:extLst>
              <a:ext uri="{FF2B5EF4-FFF2-40B4-BE49-F238E27FC236}">
                <a16:creationId xmlns:a16="http://schemas.microsoft.com/office/drawing/2014/main" id="{C7A05E5C-5492-4FC8-7D89-717F6B6462F4}"/>
              </a:ext>
            </a:extLst>
          </p:cNvPr>
          <p:cNvGrpSpPr/>
          <p:nvPr/>
        </p:nvGrpSpPr>
        <p:grpSpPr>
          <a:xfrm>
            <a:off x="4219304" y="894672"/>
            <a:ext cx="4002400" cy="4668716"/>
            <a:chOff x="685530" y="1008972"/>
            <a:chExt cx="3769951" cy="4668716"/>
          </a:xfrm>
        </p:grpSpPr>
        <p:grpSp>
          <p:nvGrpSpPr>
            <p:cNvPr id="26" name="Group 25">
              <a:extLst>
                <a:ext uri="{FF2B5EF4-FFF2-40B4-BE49-F238E27FC236}">
                  <a16:creationId xmlns:a16="http://schemas.microsoft.com/office/drawing/2014/main" id="{A4FE3C1A-E1EA-4A75-FF63-D05B399AADC9}"/>
                </a:ext>
              </a:extLst>
            </p:cNvPr>
            <p:cNvGrpSpPr/>
            <p:nvPr/>
          </p:nvGrpSpPr>
          <p:grpSpPr>
            <a:xfrm>
              <a:off x="685530" y="1008972"/>
              <a:ext cx="3769951" cy="4003880"/>
              <a:chOff x="685530" y="1008972"/>
              <a:chExt cx="3769951" cy="4003880"/>
            </a:xfrm>
          </p:grpSpPr>
          <p:sp>
            <p:nvSpPr>
              <p:cNvPr id="29" name="Oval 28">
                <a:extLst>
                  <a:ext uri="{FF2B5EF4-FFF2-40B4-BE49-F238E27FC236}">
                    <a16:creationId xmlns:a16="http://schemas.microsoft.com/office/drawing/2014/main" id="{77E4DCD9-EEA7-9417-443D-220061E38578}"/>
                  </a:ext>
                </a:extLst>
              </p:cNvPr>
              <p:cNvSpPr/>
              <p:nvPr/>
            </p:nvSpPr>
            <p:spPr>
              <a:xfrm>
                <a:off x="685530" y="4263119"/>
                <a:ext cx="255587" cy="265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latin typeface="Malgun Gothic" panose="020B0503020000020004" pitchFamily="34" charset="-127"/>
                    <a:ea typeface="Malgun Gothic" panose="020B0503020000020004" pitchFamily="34" charset="-127"/>
                  </a:rPr>
                  <a:t>2</a:t>
                </a:r>
              </a:p>
            </p:txBody>
          </p:sp>
          <p:sp>
            <p:nvSpPr>
              <p:cNvPr id="30" name="Oval 29">
                <a:extLst>
                  <a:ext uri="{FF2B5EF4-FFF2-40B4-BE49-F238E27FC236}">
                    <a16:creationId xmlns:a16="http://schemas.microsoft.com/office/drawing/2014/main" id="{CE140420-7731-FDD7-664C-C32EA1D7C09D}"/>
                  </a:ext>
                </a:extLst>
              </p:cNvPr>
              <p:cNvSpPr/>
              <p:nvPr/>
            </p:nvSpPr>
            <p:spPr>
              <a:xfrm>
                <a:off x="685530" y="2901653"/>
                <a:ext cx="255587" cy="265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latin typeface="Malgun Gothic" panose="020B0503020000020004" pitchFamily="34" charset="-127"/>
                    <a:ea typeface="Malgun Gothic" panose="020B0503020000020004" pitchFamily="34" charset="-127"/>
                  </a:rPr>
                  <a:t>1</a:t>
                </a:r>
              </a:p>
            </p:txBody>
          </p:sp>
          <p:sp>
            <p:nvSpPr>
              <p:cNvPr id="31" name="TextBox 7">
                <a:extLst>
                  <a:ext uri="{FF2B5EF4-FFF2-40B4-BE49-F238E27FC236}">
                    <a16:creationId xmlns:a16="http://schemas.microsoft.com/office/drawing/2014/main" id="{43796C35-CB98-2282-7B5C-BE41E538D647}"/>
                  </a:ext>
                </a:extLst>
              </p:cNvPr>
              <p:cNvSpPr txBox="1"/>
              <p:nvPr/>
            </p:nvSpPr>
            <p:spPr>
              <a:xfrm>
                <a:off x="987784" y="2901653"/>
                <a:ext cx="3230658" cy="107721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tx1">
                        <a:lumMod val="65000"/>
                        <a:lumOff val="35000"/>
                      </a:schemeClr>
                    </a:solidFill>
                    <a:latin typeface="Open Sans"/>
                    <a:ea typeface="Open Sans"/>
                    <a:cs typeface="Open Sans"/>
                  </a:rPr>
                  <a:t>Improves </a:t>
                </a:r>
                <a:r>
                  <a:rPr lang="en-US" sz="1600" b="1">
                    <a:solidFill>
                      <a:schemeClr val="tx1">
                        <a:lumMod val="65000"/>
                        <a:lumOff val="35000"/>
                      </a:schemeClr>
                    </a:solidFill>
                    <a:latin typeface="Open Sans"/>
                    <a:ea typeface="Open Sans"/>
                    <a:cs typeface="Open Sans"/>
                  </a:rPr>
                  <a:t>communication and collaboration</a:t>
                </a:r>
                <a:r>
                  <a:rPr lang="en-US" sz="1600">
                    <a:solidFill>
                      <a:schemeClr val="tx1">
                        <a:lumMod val="65000"/>
                        <a:lumOff val="35000"/>
                      </a:schemeClr>
                    </a:solidFill>
                    <a:latin typeface="Open Sans"/>
                    <a:ea typeface="Open Sans"/>
                    <a:cs typeface="Open Sans"/>
                  </a:rPr>
                  <a:t> between IT professionals and employees in other departments</a:t>
                </a:r>
                <a:endParaRPr lang="en-US">
                  <a:solidFill>
                    <a:schemeClr val="tx1">
                      <a:lumMod val="65000"/>
                      <a:lumOff val="35000"/>
                    </a:schemeClr>
                  </a:solidFill>
                </a:endParaRPr>
              </a:p>
            </p:txBody>
          </p:sp>
          <p:sp>
            <p:nvSpPr>
              <p:cNvPr id="32" name="TextBox 8">
                <a:extLst>
                  <a:ext uri="{FF2B5EF4-FFF2-40B4-BE49-F238E27FC236}">
                    <a16:creationId xmlns:a16="http://schemas.microsoft.com/office/drawing/2014/main" id="{8BF3299E-3653-0EDC-B5C1-B67FC5C37A58}"/>
                  </a:ext>
                </a:extLst>
              </p:cNvPr>
              <p:cNvSpPr txBox="1"/>
              <p:nvPr/>
            </p:nvSpPr>
            <p:spPr>
              <a:xfrm>
                <a:off x="976148" y="4181855"/>
                <a:ext cx="3132551" cy="830997"/>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tx1">
                        <a:lumMod val="65000"/>
                        <a:lumOff val="35000"/>
                      </a:schemeClr>
                    </a:solidFill>
                    <a:latin typeface="Open Sans"/>
                    <a:ea typeface="Open Sans"/>
                    <a:cs typeface="Open Sans"/>
                  </a:rPr>
                  <a:t>Ensures </a:t>
                </a:r>
                <a:r>
                  <a:rPr lang="en-US" sz="1600" b="1">
                    <a:solidFill>
                      <a:schemeClr val="tx1">
                        <a:lumMod val="65000"/>
                        <a:lumOff val="35000"/>
                      </a:schemeClr>
                    </a:solidFill>
                    <a:latin typeface="Open Sans"/>
                    <a:ea typeface="Open Sans"/>
                    <a:cs typeface="Open Sans"/>
                  </a:rPr>
                  <a:t>alignment with business objectives</a:t>
                </a:r>
                <a:r>
                  <a:rPr lang="en-US" sz="1600">
                    <a:solidFill>
                      <a:schemeClr val="tx1">
                        <a:lumMod val="65000"/>
                        <a:lumOff val="35000"/>
                      </a:schemeClr>
                    </a:solidFill>
                    <a:latin typeface="Open Sans"/>
                    <a:ea typeface="Open Sans"/>
                    <a:cs typeface="Open Sans"/>
                  </a:rPr>
                  <a:t> to drive overall business success</a:t>
                </a:r>
              </a:p>
            </p:txBody>
          </p:sp>
          <p:grpSp>
            <p:nvGrpSpPr>
              <p:cNvPr id="33" name="Group 32">
                <a:extLst>
                  <a:ext uri="{FF2B5EF4-FFF2-40B4-BE49-F238E27FC236}">
                    <a16:creationId xmlns:a16="http://schemas.microsoft.com/office/drawing/2014/main" id="{88903921-6268-416A-7493-0A937E7F5870}"/>
                  </a:ext>
                </a:extLst>
              </p:cNvPr>
              <p:cNvGrpSpPr/>
              <p:nvPr/>
            </p:nvGrpSpPr>
            <p:grpSpPr>
              <a:xfrm>
                <a:off x="782127" y="1008972"/>
                <a:ext cx="3673354" cy="1643529"/>
                <a:chOff x="782127" y="1008972"/>
                <a:chExt cx="3673354" cy="1643529"/>
              </a:xfrm>
            </p:grpSpPr>
            <p:sp>
              <p:nvSpPr>
                <p:cNvPr id="34" name="TextBox 10">
                  <a:extLst>
                    <a:ext uri="{FF2B5EF4-FFF2-40B4-BE49-F238E27FC236}">
                      <a16:creationId xmlns:a16="http://schemas.microsoft.com/office/drawing/2014/main" id="{4E06FBF5-51BF-7BC6-AB9F-6B422259E602}"/>
                    </a:ext>
                  </a:extLst>
                </p:cNvPr>
                <p:cNvSpPr txBox="1"/>
                <p:nvPr/>
              </p:nvSpPr>
              <p:spPr>
                <a:xfrm>
                  <a:off x="782127" y="1740735"/>
                  <a:ext cx="3673354" cy="830997"/>
                </a:xfrm>
                <a:prstGeom prst="rect">
                  <a:avLst/>
                </a:prstGeom>
                <a:solidFill>
                  <a:schemeClr val="bg1"/>
                </a:solid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a:latin typeface="Open Sans"/>
                      <a:ea typeface="Open Sans"/>
                      <a:cs typeface="Open Sans"/>
                    </a:rPr>
                    <a:t>Operating Mode - </a:t>
                  </a:r>
                </a:p>
                <a:p>
                  <a:pPr algn="ctr"/>
                  <a:r>
                    <a:rPr lang="en-US" sz="2400" b="1">
                      <a:latin typeface="Open Sans"/>
                      <a:ea typeface="Open Sans"/>
                      <a:cs typeface="Open Sans"/>
                    </a:rPr>
                    <a:t>IT-Business Relationship</a:t>
                  </a:r>
                  <a:endParaRPr lang="en-US" sz="2400" b="1">
                    <a:latin typeface="Open Sans" panose="020B0606030504020204" pitchFamily="34" charset="0"/>
                    <a:ea typeface="Open Sans" panose="020B0606030504020204" pitchFamily="34" charset="0"/>
                    <a:cs typeface="Open Sans" panose="020B0606030504020204" pitchFamily="34" charset="0"/>
                  </a:endParaRPr>
                </a:p>
              </p:txBody>
            </p:sp>
            <p:cxnSp>
              <p:nvCxnSpPr>
                <p:cNvPr id="35" name="Straight Connector 34">
                  <a:extLst>
                    <a:ext uri="{FF2B5EF4-FFF2-40B4-BE49-F238E27FC236}">
                      <a16:creationId xmlns:a16="http://schemas.microsoft.com/office/drawing/2014/main" id="{30808215-A305-4C02-021D-AA58C58C374F}"/>
                    </a:ext>
                  </a:extLst>
                </p:cNvPr>
                <p:cNvCxnSpPr>
                  <a:cxnSpLocks/>
                </p:cNvCxnSpPr>
                <p:nvPr/>
              </p:nvCxnSpPr>
              <p:spPr>
                <a:xfrm>
                  <a:off x="1084092" y="2652501"/>
                  <a:ext cx="2855469"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6A31CA7A-E0A2-E79D-65B7-0E0C36A86975}"/>
                    </a:ext>
                  </a:extLst>
                </p:cNvPr>
                <p:cNvSpPr/>
                <p:nvPr/>
              </p:nvSpPr>
              <p:spPr>
                <a:xfrm>
                  <a:off x="2105722" y="1008972"/>
                  <a:ext cx="694208" cy="71533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pic>
              <p:nvPicPr>
                <p:cNvPr id="37" name="Graphic 13" descr="Call center with solid fill">
                  <a:extLst>
                    <a:ext uri="{FF2B5EF4-FFF2-40B4-BE49-F238E27FC236}">
                      <a16:creationId xmlns:a16="http://schemas.microsoft.com/office/drawing/2014/main" id="{3B6802F7-3F76-D474-185E-B88A46B82C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08269" y="1091548"/>
                  <a:ext cx="489114" cy="519272"/>
                </a:xfrm>
                <a:prstGeom prst="rect">
                  <a:avLst/>
                </a:prstGeom>
              </p:spPr>
            </p:pic>
          </p:grpSp>
        </p:grpSp>
        <p:sp>
          <p:nvSpPr>
            <p:cNvPr id="27" name="Oval 26">
              <a:extLst>
                <a:ext uri="{FF2B5EF4-FFF2-40B4-BE49-F238E27FC236}">
                  <a16:creationId xmlns:a16="http://schemas.microsoft.com/office/drawing/2014/main" id="{5EEC36E7-495D-378A-CE40-FAB44917E043}"/>
                </a:ext>
              </a:extLst>
            </p:cNvPr>
            <p:cNvSpPr/>
            <p:nvPr/>
          </p:nvSpPr>
          <p:spPr>
            <a:xfrm>
              <a:off x="697166" y="5174177"/>
              <a:ext cx="255587" cy="265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latin typeface="Malgun Gothic" panose="020B0503020000020004" pitchFamily="34" charset="-127"/>
                  <a:ea typeface="Malgun Gothic" panose="020B0503020000020004" pitchFamily="34" charset="-127"/>
                </a:rPr>
                <a:t>3</a:t>
              </a:r>
            </a:p>
          </p:txBody>
        </p:sp>
        <p:sp>
          <p:nvSpPr>
            <p:cNvPr id="28" name="TextBox 4">
              <a:extLst>
                <a:ext uri="{FF2B5EF4-FFF2-40B4-BE49-F238E27FC236}">
                  <a16:creationId xmlns:a16="http://schemas.microsoft.com/office/drawing/2014/main" id="{116EFD52-A15C-755D-1E12-49D6F4D85780}"/>
                </a:ext>
              </a:extLst>
            </p:cNvPr>
            <p:cNvSpPr txBox="1"/>
            <p:nvPr/>
          </p:nvSpPr>
          <p:spPr>
            <a:xfrm>
              <a:off x="987784" y="5092913"/>
              <a:ext cx="3132551" cy="584775"/>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tx1">
                      <a:lumMod val="65000"/>
                      <a:lumOff val="35000"/>
                    </a:schemeClr>
                  </a:solidFill>
                  <a:latin typeface="Open Sans"/>
                  <a:ea typeface="Open Sans"/>
                  <a:cs typeface="Open Sans"/>
                </a:rPr>
                <a:t>Allows for </a:t>
              </a:r>
              <a:r>
                <a:rPr lang="en-US" sz="1600" b="1">
                  <a:solidFill>
                    <a:schemeClr val="tx1">
                      <a:lumMod val="65000"/>
                      <a:lumOff val="35000"/>
                    </a:schemeClr>
                  </a:solidFill>
                  <a:latin typeface="Open Sans"/>
                  <a:ea typeface="Open Sans"/>
                  <a:cs typeface="Open Sans"/>
                </a:rPr>
                <a:t>quick IT response times</a:t>
              </a:r>
              <a:r>
                <a:rPr lang="en-US" sz="1600">
                  <a:solidFill>
                    <a:schemeClr val="tx1">
                      <a:lumMod val="65000"/>
                      <a:lumOff val="35000"/>
                    </a:schemeClr>
                  </a:solidFill>
                  <a:latin typeface="Open Sans"/>
                  <a:ea typeface="Open Sans"/>
                  <a:cs typeface="Open Sans"/>
                </a:rPr>
                <a:t> to other business units</a:t>
              </a:r>
            </a:p>
          </p:txBody>
        </p:sp>
      </p:grpSp>
      <p:grpSp>
        <p:nvGrpSpPr>
          <p:cNvPr id="38" name="Group 37">
            <a:extLst>
              <a:ext uri="{FF2B5EF4-FFF2-40B4-BE49-F238E27FC236}">
                <a16:creationId xmlns:a16="http://schemas.microsoft.com/office/drawing/2014/main" id="{47884B49-F67E-8186-74B6-367ACA45D077}"/>
              </a:ext>
            </a:extLst>
          </p:cNvPr>
          <p:cNvGrpSpPr/>
          <p:nvPr/>
        </p:nvGrpSpPr>
        <p:grpSpPr>
          <a:xfrm>
            <a:off x="8067405" y="894672"/>
            <a:ext cx="3750746" cy="5161159"/>
            <a:chOff x="685530" y="1008972"/>
            <a:chExt cx="3532912" cy="5161159"/>
          </a:xfrm>
        </p:grpSpPr>
        <p:grpSp>
          <p:nvGrpSpPr>
            <p:cNvPr id="39" name="Group 38">
              <a:extLst>
                <a:ext uri="{FF2B5EF4-FFF2-40B4-BE49-F238E27FC236}">
                  <a16:creationId xmlns:a16="http://schemas.microsoft.com/office/drawing/2014/main" id="{5C6A86F9-E9BE-FC40-621A-1F2C43EE6FCB}"/>
                </a:ext>
              </a:extLst>
            </p:cNvPr>
            <p:cNvGrpSpPr/>
            <p:nvPr/>
          </p:nvGrpSpPr>
          <p:grpSpPr>
            <a:xfrm>
              <a:off x="685530" y="1008972"/>
              <a:ext cx="3532912" cy="4003880"/>
              <a:chOff x="685530" y="1008972"/>
              <a:chExt cx="3532912" cy="4003880"/>
            </a:xfrm>
          </p:grpSpPr>
          <p:sp>
            <p:nvSpPr>
              <p:cNvPr id="42" name="Oval 41">
                <a:extLst>
                  <a:ext uri="{FF2B5EF4-FFF2-40B4-BE49-F238E27FC236}">
                    <a16:creationId xmlns:a16="http://schemas.microsoft.com/office/drawing/2014/main" id="{7C5CA13B-04ED-AA49-5CA2-6278A446EFB4}"/>
                  </a:ext>
                </a:extLst>
              </p:cNvPr>
              <p:cNvSpPr/>
              <p:nvPr/>
            </p:nvSpPr>
            <p:spPr>
              <a:xfrm>
                <a:off x="685530" y="4263119"/>
                <a:ext cx="255587" cy="265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latin typeface="Malgun Gothic" panose="020B0503020000020004" pitchFamily="34" charset="-127"/>
                    <a:ea typeface="Malgun Gothic" panose="020B0503020000020004" pitchFamily="34" charset="-127"/>
                  </a:rPr>
                  <a:t>2</a:t>
                </a:r>
              </a:p>
            </p:txBody>
          </p:sp>
          <p:sp>
            <p:nvSpPr>
              <p:cNvPr id="43" name="Oval 42">
                <a:extLst>
                  <a:ext uri="{FF2B5EF4-FFF2-40B4-BE49-F238E27FC236}">
                    <a16:creationId xmlns:a16="http://schemas.microsoft.com/office/drawing/2014/main" id="{8E9B1F94-2CE5-A1BD-BC63-84960E5941E7}"/>
                  </a:ext>
                </a:extLst>
              </p:cNvPr>
              <p:cNvSpPr/>
              <p:nvPr/>
            </p:nvSpPr>
            <p:spPr>
              <a:xfrm>
                <a:off x="685530" y="2901653"/>
                <a:ext cx="255587" cy="265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latin typeface="Malgun Gothic" panose="020B0503020000020004" pitchFamily="34" charset="-127"/>
                    <a:ea typeface="Malgun Gothic" panose="020B0503020000020004" pitchFamily="34" charset="-127"/>
                  </a:rPr>
                  <a:t>1</a:t>
                </a:r>
              </a:p>
            </p:txBody>
          </p:sp>
          <p:sp>
            <p:nvSpPr>
              <p:cNvPr id="44" name="TextBox 7">
                <a:extLst>
                  <a:ext uri="{FF2B5EF4-FFF2-40B4-BE49-F238E27FC236}">
                    <a16:creationId xmlns:a16="http://schemas.microsoft.com/office/drawing/2014/main" id="{3C836112-0A6F-97BE-932B-E0F201650297}"/>
                  </a:ext>
                </a:extLst>
              </p:cNvPr>
              <p:cNvSpPr txBox="1"/>
              <p:nvPr/>
            </p:nvSpPr>
            <p:spPr>
              <a:xfrm>
                <a:off x="987784" y="2901653"/>
                <a:ext cx="3230658" cy="107721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tx1">
                        <a:lumMod val="65000"/>
                        <a:lumOff val="35000"/>
                      </a:schemeClr>
                    </a:solidFill>
                    <a:latin typeface="Open Sans"/>
                    <a:ea typeface="Open Sans"/>
                    <a:cs typeface="Open Sans"/>
                  </a:rPr>
                  <a:t>Improves VW's ability to </a:t>
                </a:r>
                <a:r>
                  <a:rPr lang="en-US" sz="1600" b="1">
                    <a:solidFill>
                      <a:schemeClr val="tx1">
                        <a:lumMod val="65000"/>
                        <a:lumOff val="35000"/>
                      </a:schemeClr>
                    </a:solidFill>
                    <a:latin typeface="Open Sans"/>
                    <a:ea typeface="Open Sans"/>
                    <a:cs typeface="Open Sans"/>
                  </a:rPr>
                  <a:t>retain talent</a:t>
                </a:r>
                <a:r>
                  <a:rPr lang="en-US" sz="1600">
                    <a:solidFill>
                      <a:schemeClr val="tx1">
                        <a:lumMod val="65000"/>
                        <a:lumOff val="35000"/>
                      </a:schemeClr>
                    </a:solidFill>
                    <a:latin typeface="Open Sans"/>
                    <a:ea typeface="Open Sans"/>
                    <a:cs typeface="Open Sans"/>
                  </a:rPr>
                  <a:t> by giving employees opportunities for growth and constant learning</a:t>
                </a:r>
              </a:p>
            </p:txBody>
          </p:sp>
          <p:sp>
            <p:nvSpPr>
              <p:cNvPr id="45" name="TextBox 8">
                <a:extLst>
                  <a:ext uri="{FF2B5EF4-FFF2-40B4-BE49-F238E27FC236}">
                    <a16:creationId xmlns:a16="http://schemas.microsoft.com/office/drawing/2014/main" id="{3BF5E87D-37C6-D6FA-1879-81700F875A88}"/>
                  </a:ext>
                </a:extLst>
              </p:cNvPr>
              <p:cNvSpPr txBox="1"/>
              <p:nvPr/>
            </p:nvSpPr>
            <p:spPr>
              <a:xfrm>
                <a:off x="976148" y="4181855"/>
                <a:ext cx="3132551" cy="830997"/>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tx1">
                        <a:lumMod val="65000"/>
                        <a:lumOff val="35000"/>
                      </a:schemeClr>
                    </a:solidFill>
                    <a:latin typeface="Open Sans"/>
                    <a:ea typeface="Open Sans"/>
                    <a:cs typeface="Open Sans"/>
                  </a:rPr>
                  <a:t>Establish VW as a top employer, enhancing their ability to </a:t>
                </a:r>
                <a:r>
                  <a:rPr lang="en-US" sz="1600" b="1">
                    <a:solidFill>
                      <a:schemeClr val="tx1">
                        <a:lumMod val="65000"/>
                        <a:lumOff val="35000"/>
                      </a:schemeClr>
                    </a:solidFill>
                    <a:latin typeface="Open Sans"/>
                    <a:ea typeface="Open Sans"/>
                    <a:cs typeface="Open Sans"/>
                  </a:rPr>
                  <a:t>attract top talent</a:t>
                </a:r>
                <a:endParaRPr lang="en-US" b="1">
                  <a:solidFill>
                    <a:schemeClr val="tx1">
                      <a:lumMod val="65000"/>
                      <a:lumOff val="35000"/>
                    </a:schemeClr>
                  </a:solidFill>
                </a:endParaRPr>
              </a:p>
            </p:txBody>
          </p:sp>
          <p:grpSp>
            <p:nvGrpSpPr>
              <p:cNvPr id="46" name="Group 45">
                <a:extLst>
                  <a:ext uri="{FF2B5EF4-FFF2-40B4-BE49-F238E27FC236}">
                    <a16:creationId xmlns:a16="http://schemas.microsoft.com/office/drawing/2014/main" id="{BE791A2A-F153-C284-2EC5-527793F755AF}"/>
                  </a:ext>
                </a:extLst>
              </p:cNvPr>
              <p:cNvGrpSpPr/>
              <p:nvPr/>
            </p:nvGrpSpPr>
            <p:grpSpPr>
              <a:xfrm>
                <a:off x="916704" y="1008972"/>
                <a:ext cx="3072243" cy="1643529"/>
                <a:chOff x="916704" y="1008972"/>
                <a:chExt cx="3072243" cy="1643529"/>
              </a:xfrm>
            </p:grpSpPr>
            <p:sp>
              <p:nvSpPr>
                <p:cNvPr id="47" name="TextBox 10">
                  <a:extLst>
                    <a:ext uri="{FF2B5EF4-FFF2-40B4-BE49-F238E27FC236}">
                      <a16:creationId xmlns:a16="http://schemas.microsoft.com/office/drawing/2014/main" id="{26132323-EFDF-5F27-FD71-50D98E3A0771}"/>
                    </a:ext>
                  </a:extLst>
                </p:cNvPr>
                <p:cNvSpPr txBox="1"/>
                <p:nvPr/>
              </p:nvSpPr>
              <p:spPr>
                <a:xfrm>
                  <a:off x="916704" y="1759785"/>
                  <a:ext cx="3072243" cy="830997"/>
                </a:xfrm>
                <a:prstGeom prst="rect">
                  <a:avLst/>
                </a:prstGeom>
                <a:solidFill>
                  <a:schemeClr val="bg1"/>
                </a:solid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a:latin typeface="Open Sans"/>
                      <a:ea typeface="Open Sans"/>
                      <a:cs typeface="Open Sans"/>
                    </a:rPr>
                    <a:t>People -</a:t>
                  </a:r>
                </a:p>
                <a:p>
                  <a:pPr algn="ctr"/>
                  <a:r>
                    <a:rPr lang="en-US" sz="2400" b="1">
                      <a:latin typeface="Open Sans"/>
                      <a:ea typeface="Open Sans"/>
                      <a:cs typeface="Open Sans"/>
                    </a:rPr>
                    <a:t>Talent Management</a:t>
                  </a:r>
                  <a:endParaRPr lang="en-US" sz="2400" b="1">
                    <a:latin typeface="Open Sans" panose="020B0606030504020204" pitchFamily="34" charset="0"/>
                    <a:ea typeface="Open Sans" panose="020B0606030504020204" pitchFamily="34" charset="0"/>
                    <a:cs typeface="Open Sans" panose="020B0606030504020204" pitchFamily="34" charset="0"/>
                  </a:endParaRPr>
                </a:p>
              </p:txBody>
            </p:sp>
            <p:cxnSp>
              <p:nvCxnSpPr>
                <p:cNvPr id="48" name="Straight Connector 47">
                  <a:extLst>
                    <a:ext uri="{FF2B5EF4-FFF2-40B4-BE49-F238E27FC236}">
                      <a16:creationId xmlns:a16="http://schemas.microsoft.com/office/drawing/2014/main" id="{9CF330EB-57D5-F906-69B3-72969C225F4C}"/>
                    </a:ext>
                  </a:extLst>
                </p:cNvPr>
                <p:cNvCxnSpPr>
                  <a:cxnSpLocks/>
                </p:cNvCxnSpPr>
                <p:nvPr/>
              </p:nvCxnSpPr>
              <p:spPr>
                <a:xfrm>
                  <a:off x="1084092" y="2652501"/>
                  <a:ext cx="2855469"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5E6EAEB2-881E-ADBC-B7B3-A3DB229EE1F5}"/>
                    </a:ext>
                  </a:extLst>
                </p:cNvPr>
                <p:cNvSpPr/>
                <p:nvPr/>
              </p:nvSpPr>
              <p:spPr>
                <a:xfrm>
                  <a:off x="2105722" y="1008972"/>
                  <a:ext cx="694208" cy="71533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pic>
              <p:nvPicPr>
                <p:cNvPr id="50" name="Graphic 13" descr="Group of men with solid fill">
                  <a:extLst>
                    <a:ext uri="{FF2B5EF4-FFF2-40B4-BE49-F238E27FC236}">
                      <a16:creationId xmlns:a16="http://schemas.microsoft.com/office/drawing/2014/main" id="{92FF1CD1-7C0D-91A2-3A29-BA27A592B90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08268" y="1091548"/>
                  <a:ext cx="489114" cy="519272"/>
                </a:xfrm>
                <a:prstGeom prst="rect">
                  <a:avLst/>
                </a:prstGeom>
              </p:spPr>
            </p:pic>
          </p:grpSp>
        </p:grpSp>
        <p:sp>
          <p:nvSpPr>
            <p:cNvPr id="40" name="Oval 39">
              <a:extLst>
                <a:ext uri="{FF2B5EF4-FFF2-40B4-BE49-F238E27FC236}">
                  <a16:creationId xmlns:a16="http://schemas.microsoft.com/office/drawing/2014/main" id="{C0B8D849-3445-428E-9B80-7620C5D1A011}"/>
                </a:ext>
              </a:extLst>
            </p:cNvPr>
            <p:cNvSpPr/>
            <p:nvPr/>
          </p:nvSpPr>
          <p:spPr>
            <a:xfrm>
              <a:off x="697166" y="5174177"/>
              <a:ext cx="255587" cy="265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latin typeface="Malgun Gothic" panose="020B0503020000020004" pitchFamily="34" charset="-127"/>
                  <a:ea typeface="Malgun Gothic" panose="020B0503020000020004" pitchFamily="34" charset="-127"/>
                </a:rPr>
                <a:t>3</a:t>
              </a:r>
            </a:p>
          </p:txBody>
        </p:sp>
        <p:sp>
          <p:nvSpPr>
            <p:cNvPr id="41" name="TextBox 4">
              <a:extLst>
                <a:ext uri="{FF2B5EF4-FFF2-40B4-BE49-F238E27FC236}">
                  <a16:creationId xmlns:a16="http://schemas.microsoft.com/office/drawing/2014/main" id="{6D3945CA-BDC4-9953-1A0D-AC5477A03BFE}"/>
                </a:ext>
              </a:extLst>
            </p:cNvPr>
            <p:cNvSpPr txBox="1"/>
            <p:nvPr/>
          </p:nvSpPr>
          <p:spPr>
            <a:xfrm>
              <a:off x="987784" y="5092913"/>
              <a:ext cx="3132551" cy="107721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tx1">
                      <a:lumMod val="65000"/>
                      <a:lumOff val="35000"/>
                    </a:schemeClr>
                  </a:solidFill>
                  <a:latin typeface="Open Sans"/>
                  <a:ea typeface="Open Sans"/>
                  <a:cs typeface="Open Sans"/>
                </a:rPr>
                <a:t>Strengthen VW's employees to </a:t>
              </a:r>
              <a:r>
                <a:rPr lang="en-US" sz="1600" b="1">
                  <a:solidFill>
                    <a:schemeClr val="tx1">
                      <a:lumMod val="65000"/>
                      <a:lumOff val="35000"/>
                    </a:schemeClr>
                  </a:solidFill>
                  <a:latin typeface="Open Sans"/>
                  <a:ea typeface="Open Sans"/>
                  <a:cs typeface="Open Sans"/>
                </a:rPr>
                <a:t>develop skills</a:t>
              </a:r>
              <a:r>
                <a:rPr lang="en-US" sz="1600">
                  <a:solidFill>
                    <a:schemeClr val="tx1">
                      <a:lumMod val="65000"/>
                      <a:lumOff val="35000"/>
                    </a:schemeClr>
                  </a:solidFill>
                  <a:latin typeface="Open Sans"/>
                  <a:ea typeface="Open Sans"/>
                  <a:cs typeface="Open Sans"/>
                </a:rPr>
                <a:t> by investing in workshops and training programs</a:t>
              </a:r>
            </a:p>
          </p:txBody>
        </p:sp>
      </p:grpSp>
    </p:spTree>
    <p:extLst>
      <p:ext uri="{BB962C8B-B14F-4D97-AF65-F5344CB8AC3E}">
        <p14:creationId xmlns:p14="http://schemas.microsoft.com/office/powerpoint/2010/main" val="1935751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C9593-62AA-6148-7F83-A3ACE606ABD8}"/>
              </a:ext>
            </a:extLst>
          </p:cNvPr>
          <p:cNvSpPr>
            <a:spLocks noGrp="1"/>
          </p:cNvSpPr>
          <p:nvPr>
            <p:ph type="title"/>
          </p:nvPr>
        </p:nvSpPr>
        <p:spPr>
          <a:xfrm>
            <a:off x="0" y="0"/>
            <a:ext cx="10370916" cy="517236"/>
          </a:xfrm>
        </p:spPr>
        <p:txBody>
          <a:bodyPr>
            <a:noAutofit/>
          </a:bodyPr>
          <a:lstStyle/>
          <a:p>
            <a:r>
              <a:rPr lang="en-US" sz="2400">
                <a:latin typeface="Open Sans"/>
                <a:ea typeface="Open Sans"/>
                <a:cs typeface="Open Sans"/>
              </a:rPr>
              <a:t>VW will be able to reform both of their processes with linear flows</a:t>
            </a:r>
            <a:endParaRPr lang="en-US" sz="2400">
              <a:latin typeface="Open Sans" panose="020B0606030504020204" pitchFamily="34" charset="0"/>
              <a:ea typeface="Open Sans" panose="020B0606030504020204" pitchFamily="34" charset="0"/>
              <a:cs typeface="Open Sans" panose="020B0606030504020204" pitchFamily="34" charset="0"/>
            </a:endParaRPr>
          </a:p>
        </p:txBody>
      </p:sp>
      <p:sp>
        <p:nvSpPr>
          <p:cNvPr id="3" name="Slide Number Placeholder 2">
            <a:extLst>
              <a:ext uri="{FF2B5EF4-FFF2-40B4-BE49-F238E27FC236}">
                <a16:creationId xmlns:a16="http://schemas.microsoft.com/office/drawing/2014/main" id="{6F624E80-FD3C-9B45-AA7C-F93A9E467EB8}"/>
              </a:ext>
            </a:extLst>
          </p:cNvPr>
          <p:cNvSpPr>
            <a:spLocks noGrp="1"/>
          </p:cNvSpPr>
          <p:nvPr>
            <p:ph type="sldNum" sz="quarter" idx="10"/>
          </p:nvPr>
        </p:nvSpPr>
        <p:spPr/>
        <p:txBody>
          <a:bodyPr/>
          <a:lstStyle/>
          <a:p>
            <a:fld id="{2729B152-6704-45AA-A873-D47C22110ACA}" type="slidenum">
              <a:rPr lang="en-US" smtClean="0"/>
              <a:pPr/>
              <a:t>8</a:t>
            </a:fld>
            <a:endParaRPr lang="en-US"/>
          </a:p>
        </p:txBody>
      </p:sp>
      <p:pic>
        <p:nvPicPr>
          <p:cNvPr id="4" name="Picture 2" descr="Volkswagen Logo and symbol, meaning, history, PNG, brand">
            <a:extLst>
              <a:ext uri="{FF2B5EF4-FFF2-40B4-BE49-F238E27FC236}">
                <a16:creationId xmlns:a16="http://schemas.microsoft.com/office/drawing/2014/main" id="{18305E02-7C5B-C4F9-6943-77EE6FDD3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2930" y="0"/>
            <a:ext cx="1589070" cy="893852"/>
          </a:xfrm>
          <a:prstGeom prst="rect">
            <a:avLst/>
          </a:prstGeom>
          <a:noFill/>
          <a:extLst>
            <a:ext uri="{909E8E84-426E-40DD-AFC4-6F175D3DCCD1}">
              <a14:hiddenFill xmlns:a14="http://schemas.microsoft.com/office/drawing/2010/main">
                <a:solidFill>
                  <a:srgbClr val="FFFFFF"/>
                </a:solidFill>
              </a14:hiddenFill>
            </a:ext>
          </a:extLst>
        </p:spPr>
      </p:pic>
      <p:sp>
        <p:nvSpPr>
          <p:cNvPr id="72" name="Rectangle: Rounded Corners 71">
            <a:extLst>
              <a:ext uri="{FF2B5EF4-FFF2-40B4-BE49-F238E27FC236}">
                <a16:creationId xmlns:a16="http://schemas.microsoft.com/office/drawing/2014/main" id="{798E270E-E270-48F9-3EBE-BF4E1C8B53C5}"/>
              </a:ext>
            </a:extLst>
          </p:cNvPr>
          <p:cNvSpPr/>
          <p:nvPr/>
        </p:nvSpPr>
        <p:spPr>
          <a:xfrm>
            <a:off x="-1107440" y="1419570"/>
            <a:ext cx="45719" cy="457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52EE5AC5-196E-BB72-0D46-D1B2C3ADCF60}"/>
              </a:ext>
            </a:extLst>
          </p:cNvPr>
          <p:cNvGrpSpPr/>
          <p:nvPr/>
        </p:nvGrpSpPr>
        <p:grpSpPr>
          <a:xfrm>
            <a:off x="939694" y="1831552"/>
            <a:ext cx="4044022" cy="3784429"/>
            <a:chOff x="680463" y="1782626"/>
            <a:chExt cx="4044022" cy="3784429"/>
          </a:xfrm>
        </p:grpSpPr>
        <p:sp>
          <p:nvSpPr>
            <p:cNvPr id="25" name="Rounded Rectangle 24">
              <a:extLst>
                <a:ext uri="{FF2B5EF4-FFF2-40B4-BE49-F238E27FC236}">
                  <a16:creationId xmlns:a16="http://schemas.microsoft.com/office/drawing/2014/main" id="{F4057911-261B-2E2E-C8E0-74E2A954D547}"/>
                </a:ext>
              </a:extLst>
            </p:cNvPr>
            <p:cNvSpPr/>
            <p:nvPr/>
          </p:nvSpPr>
          <p:spPr>
            <a:xfrm>
              <a:off x="680463" y="1782626"/>
              <a:ext cx="4044022" cy="423487"/>
            </a:xfrm>
            <a:prstGeom prst="roundRect">
              <a:avLst/>
            </a:prstGeom>
            <a:solidFill>
              <a:schemeClr val="bg2">
                <a:lumMod val="50000"/>
              </a:schemeClr>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500">
                  <a:latin typeface="Open Sans" panose="020B0606030504020204" pitchFamily="34" charset="0"/>
                  <a:ea typeface="Open Sans" panose="020B0606030504020204" pitchFamily="34" charset="0"/>
                  <a:cs typeface="Open Sans" panose="020B0606030504020204" pitchFamily="34" charset="0"/>
                </a:rPr>
                <a:t>Review Projects List from Business Units </a:t>
              </a:r>
            </a:p>
          </p:txBody>
        </p:sp>
        <p:sp>
          <p:nvSpPr>
            <p:cNvPr id="27" name="Rounded Rectangle 26">
              <a:extLst>
                <a:ext uri="{FF2B5EF4-FFF2-40B4-BE49-F238E27FC236}">
                  <a16:creationId xmlns:a16="http://schemas.microsoft.com/office/drawing/2014/main" id="{F028D5FC-B75C-74DD-6482-D548835755FB}"/>
                </a:ext>
              </a:extLst>
            </p:cNvPr>
            <p:cNvSpPr/>
            <p:nvPr/>
          </p:nvSpPr>
          <p:spPr>
            <a:xfrm>
              <a:off x="680463" y="2763572"/>
              <a:ext cx="4044022" cy="619339"/>
            </a:xfrm>
            <a:prstGeom prst="roundRect">
              <a:avLst/>
            </a:prstGeom>
            <a:solidFill>
              <a:schemeClr val="bg2">
                <a:lumMod val="50000"/>
              </a:schemeClr>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500">
                  <a:latin typeface="Open Sans" panose="020B0606030504020204" pitchFamily="34" charset="0"/>
                  <a:ea typeface="Open Sans" panose="020B0606030504020204" pitchFamily="34" charset="0"/>
                  <a:cs typeface="Open Sans" panose="020B0606030504020204" pitchFamily="34" charset="0"/>
                </a:rPr>
                <a:t>Identify Projects With Dependencies And Incomplete Projects</a:t>
              </a:r>
            </a:p>
          </p:txBody>
        </p:sp>
        <p:sp>
          <p:nvSpPr>
            <p:cNvPr id="28" name="Rounded Rectangle 27">
              <a:extLst>
                <a:ext uri="{FF2B5EF4-FFF2-40B4-BE49-F238E27FC236}">
                  <a16:creationId xmlns:a16="http://schemas.microsoft.com/office/drawing/2014/main" id="{AAD02A6A-793A-036F-C3C3-BFE217D129CE}"/>
                </a:ext>
              </a:extLst>
            </p:cNvPr>
            <p:cNvSpPr/>
            <p:nvPr/>
          </p:nvSpPr>
          <p:spPr>
            <a:xfrm>
              <a:off x="680463" y="5143568"/>
              <a:ext cx="4044022" cy="423487"/>
            </a:xfrm>
            <a:prstGeom prst="roundRect">
              <a:avLst/>
            </a:prstGeom>
            <a:solidFill>
              <a:schemeClr val="bg2">
                <a:lumMod val="50000"/>
              </a:schemeClr>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500">
                  <a:latin typeface="Open Sans" panose="020B0606030504020204" pitchFamily="34" charset="0"/>
                  <a:ea typeface="Open Sans" panose="020B0606030504020204" pitchFamily="34" charset="0"/>
                  <a:cs typeface="Open Sans" panose="020B0606030504020204" pitchFamily="34" charset="0"/>
                </a:rPr>
                <a:t>Re-adjust The Priorities Associated</a:t>
              </a:r>
            </a:p>
          </p:txBody>
        </p:sp>
        <p:sp>
          <p:nvSpPr>
            <p:cNvPr id="29" name="Rounded Rectangle 28">
              <a:extLst>
                <a:ext uri="{FF2B5EF4-FFF2-40B4-BE49-F238E27FC236}">
                  <a16:creationId xmlns:a16="http://schemas.microsoft.com/office/drawing/2014/main" id="{31E8839D-536D-AA58-06C3-C531653F410C}"/>
                </a:ext>
              </a:extLst>
            </p:cNvPr>
            <p:cNvSpPr/>
            <p:nvPr/>
          </p:nvSpPr>
          <p:spPr>
            <a:xfrm>
              <a:off x="680463" y="3940370"/>
              <a:ext cx="4044022" cy="645740"/>
            </a:xfrm>
            <a:prstGeom prst="roundRect">
              <a:avLst/>
            </a:prstGeom>
            <a:solidFill>
              <a:schemeClr val="bg2">
                <a:lumMod val="50000"/>
              </a:schemeClr>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500">
                  <a:latin typeface="Open Sans" panose="020B0606030504020204" pitchFamily="34" charset="0"/>
                  <a:ea typeface="Open Sans" panose="020B0606030504020204" pitchFamily="34" charset="0"/>
                  <a:cs typeface="Open Sans" panose="020B0606030504020204" pitchFamily="34" charset="0"/>
                </a:rPr>
                <a:t>Ensure That Unfinished Phases of Projects Get More Priority Than Other Projects</a:t>
              </a:r>
            </a:p>
          </p:txBody>
        </p:sp>
        <p:cxnSp>
          <p:nvCxnSpPr>
            <p:cNvPr id="31" name="Straight Arrow Connector 30">
              <a:extLst>
                <a:ext uri="{FF2B5EF4-FFF2-40B4-BE49-F238E27FC236}">
                  <a16:creationId xmlns:a16="http://schemas.microsoft.com/office/drawing/2014/main" id="{2DD59049-62BA-4874-624A-9B0BB805DAA4}"/>
                </a:ext>
              </a:extLst>
            </p:cNvPr>
            <p:cNvCxnSpPr>
              <a:cxnSpLocks/>
              <a:stCxn id="25" idx="2"/>
              <a:endCxn id="27" idx="0"/>
            </p:cNvCxnSpPr>
            <p:nvPr/>
          </p:nvCxnSpPr>
          <p:spPr>
            <a:xfrm>
              <a:off x="2702474" y="2206113"/>
              <a:ext cx="0" cy="557459"/>
            </a:xfrm>
            <a:prstGeom prst="straightConnector1">
              <a:avLst/>
            </a:prstGeom>
            <a:ln w="412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80B401-D013-8C59-1CAF-D49D43479F4F}"/>
                </a:ext>
              </a:extLst>
            </p:cNvPr>
            <p:cNvCxnSpPr>
              <a:cxnSpLocks/>
              <a:stCxn id="27" idx="2"/>
            </p:cNvCxnSpPr>
            <p:nvPr/>
          </p:nvCxnSpPr>
          <p:spPr>
            <a:xfrm>
              <a:off x="2702474" y="3382911"/>
              <a:ext cx="0" cy="536294"/>
            </a:xfrm>
            <a:prstGeom prst="straightConnector1">
              <a:avLst/>
            </a:prstGeom>
            <a:ln w="412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B9C01ED-92AC-466E-37EE-AC09597343B8}"/>
                </a:ext>
              </a:extLst>
            </p:cNvPr>
            <p:cNvCxnSpPr>
              <a:cxnSpLocks/>
            </p:cNvCxnSpPr>
            <p:nvPr/>
          </p:nvCxnSpPr>
          <p:spPr>
            <a:xfrm>
              <a:off x="2702474" y="4586110"/>
              <a:ext cx="0" cy="557458"/>
            </a:xfrm>
            <a:prstGeom prst="straightConnector1">
              <a:avLst/>
            </a:prstGeom>
            <a:ln w="412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extBox 1">
            <a:extLst>
              <a:ext uri="{FF2B5EF4-FFF2-40B4-BE49-F238E27FC236}">
                <a16:creationId xmlns:a16="http://schemas.microsoft.com/office/drawing/2014/main" id="{8F407503-9522-6CE9-662C-B308646D699D}"/>
              </a:ext>
            </a:extLst>
          </p:cNvPr>
          <p:cNvSpPr txBox="1"/>
          <p:nvPr/>
        </p:nvSpPr>
        <p:spPr>
          <a:xfrm>
            <a:off x="939694" y="1065590"/>
            <a:ext cx="4044022" cy="517236"/>
          </a:xfrm>
          <a:prstGeom prst="rect">
            <a:avLst/>
          </a:prstGeom>
          <a:solidFill>
            <a:srgbClr val="C00000"/>
          </a:solid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bg1"/>
                </a:solidFill>
                <a:latin typeface="Malgun Gothic" panose="020B0503020000020004" pitchFamily="34" charset="-127"/>
                <a:ea typeface="Malgun Gothic" panose="020B0503020000020004" pitchFamily="34" charset="-127"/>
              </a:rPr>
              <a:t>Modified Prioritization Process</a:t>
            </a:r>
          </a:p>
        </p:txBody>
      </p:sp>
      <p:sp>
        <p:nvSpPr>
          <p:cNvPr id="16" name="TextBox 1">
            <a:extLst>
              <a:ext uri="{FF2B5EF4-FFF2-40B4-BE49-F238E27FC236}">
                <a16:creationId xmlns:a16="http://schemas.microsoft.com/office/drawing/2014/main" id="{C188204F-D7F5-9B82-CDAB-87DCAA1DBB4B}"/>
              </a:ext>
            </a:extLst>
          </p:cNvPr>
          <p:cNvSpPr txBox="1"/>
          <p:nvPr/>
        </p:nvSpPr>
        <p:spPr>
          <a:xfrm>
            <a:off x="6627514" y="1065590"/>
            <a:ext cx="4335224" cy="517236"/>
          </a:xfrm>
          <a:prstGeom prst="rect">
            <a:avLst/>
          </a:prstGeom>
          <a:solidFill>
            <a:srgbClr val="C00000"/>
          </a:solid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bg1"/>
                </a:solidFill>
                <a:latin typeface="Open Sans" panose="020B0606030504020204" pitchFamily="34" charset="0"/>
                <a:ea typeface="Open Sans" panose="020B0606030504020204" pitchFamily="34" charset="0"/>
                <a:cs typeface="Open Sans" panose="020B0606030504020204" pitchFamily="34" charset="0"/>
              </a:rPr>
              <a:t>Utilize IT Spend with a Cyclical Plan</a:t>
            </a:r>
          </a:p>
        </p:txBody>
      </p:sp>
      <p:grpSp>
        <p:nvGrpSpPr>
          <p:cNvPr id="23" name="Group 22">
            <a:extLst>
              <a:ext uri="{FF2B5EF4-FFF2-40B4-BE49-F238E27FC236}">
                <a16:creationId xmlns:a16="http://schemas.microsoft.com/office/drawing/2014/main" id="{ED95CABF-880E-6421-EDD3-57F571A5B563}"/>
              </a:ext>
            </a:extLst>
          </p:cNvPr>
          <p:cNvGrpSpPr/>
          <p:nvPr/>
        </p:nvGrpSpPr>
        <p:grpSpPr>
          <a:xfrm>
            <a:off x="7306181" y="1831551"/>
            <a:ext cx="2977893" cy="3687503"/>
            <a:chOff x="7617333" y="1771320"/>
            <a:chExt cx="2517525" cy="3283545"/>
          </a:xfrm>
        </p:grpSpPr>
        <p:sp>
          <p:nvSpPr>
            <p:cNvPr id="5" name="Rectangle: Rounded Corners 4">
              <a:extLst>
                <a:ext uri="{FF2B5EF4-FFF2-40B4-BE49-F238E27FC236}">
                  <a16:creationId xmlns:a16="http://schemas.microsoft.com/office/drawing/2014/main" id="{4CE6FA44-AB10-89BD-8755-8E7F5A224FBB}"/>
                </a:ext>
              </a:extLst>
            </p:cNvPr>
            <p:cNvSpPr/>
            <p:nvPr/>
          </p:nvSpPr>
          <p:spPr>
            <a:xfrm>
              <a:off x="7620507" y="1771320"/>
              <a:ext cx="2511176" cy="640080"/>
            </a:xfrm>
            <a:prstGeom prst="roundRect">
              <a:avLst/>
            </a:prstGeom>
            <a:solidFill>
              <a:schemeClr val="bg2">
                <a:lumMod val="5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500">
                  <a:latin typeface="Open Sans" panose="020B0606030504020204" pitchFamily="34" charset="0"/>
                  <a:ea typeface="Open Sans" panose="020B0606030504020204" pitchFamily="34" charset="0"/>
                  <a:cs typeface="Open Sans" panose="020B0606030504020204" pitchFamily="34" charset="0"/>
                </a:rPr>
                <a:t>Assess and Identify Requirements</a:t>
              </a:r>
            </a:p>
          </p:txBody>
        </p:sp>
        <p:sp>
          <p:nvSpPr>
            <p:cNvPr id="6" name="Rectangle: Rounded Corners 5">
              <a:extLst>
                <a:ext uri="{FF2B5EF4-FFF2-40B4-BE49-F238E27FC236}">
                  <a16:creationId xmlns:a16="http://schemas.microsoft.com/office/drawing/2014/main" id="{C5EA8708-96DB-80DC-9EB4-56DB6A6A57C5}"/>
                </a:ext>
              </a:extLst>
            </p:cNvPr>
            <p:cNvSpPr/>
            <p:nvPr/>
          </p:nvSpPr>
          <p:spPr>
            <a:xfrm>
              <a:off x="7620507" y="2652475"/>
              <a:ext cx="2511176" cy="640080"/>
            </a:xfrm>
            <a:prstGeom prst="roundRect">
              <a:avLst/>
            </a:prstGeom>
            <a:solidFill>
              <a:schemeClr val="bg2">
                <a:lumMod val="5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500">
                  <a:latin typeface="Open Sans" panose="020B0606030504020204" pitchFamily="34" charset="0"/>
                  <a:ea typeface="Open Sans" panose="020B0606030504020204" pitchFamily="34" charset="0"/>
                  <a:cs typeface="Open Sans" panose="020B0606030504020204" pitchFamily="34" charset="0"/>
                </a:rPr>
                <a:t>Determine Alignment to Enterprise Vision</a:t>
              </a:r>
            </a:p>
          </p:txBody>
        </p:sp>
        <p:sp>
          <p:nvSpPr>
            <p:cNvPr id="8" name="Rectangle: Rounded Corners 7">
              <a:extLst>
                <a:ext uri="{FF2B5EF4-FFF2-40B4-BE49-F238E27FC236}">
                  <a16:creationId xmlns:a16="http://schemas.microsoft.com/office/drawing/2014/main" id="{4494F95B-B62F-6052-028D-1AF101DDD245}"/>
                </a:ext>
              </a:extLst>
            </p:cNvPr>
            <p:cNvSpPr/>
            <p:nvPr/>
          </p:nvSpPr>
          <p:spPr>
            <a:xfrm>
              <a:off x="7620507" y="3533630"/>
              <a:ext cx="2511176" cy="640080"/>
            </a:xfrm>
            <a:prstGeom prst="roundRect">
              <a:avLst/>
            </a:prstGeom>
            <a:solidFill>
              <a:schemeClr val="bg2">
                <a:lumMod val="5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500">
                  <a:latin typeface="Open Sans" panose="020B0606030504020204" pitchFamily="34" charset="0"/>
                  <a:ea typeface="Open Sans" panose="020B0606030504020204" pitchFamily="34" charset="0"/>
                  <a:cs typeface="Open Sans" panose="020B0606030504020204" pitchFamily="34" charset="0"/>
                </a:rPr>
                <a:t>Invest in Necessary Tools</a:t>
              </a:r>
            </a:p>
          </p:txBody>
        </p:sp>
        <p:sp>
          <p:nvSpPr>
            <p:cNvPr id="9" name="Rectangle: Rounded Corners 8">
              <a:extLst>
                <a:ext uri="{FF2B5EF4-FFF2-40B4-BE49-F238E27FC236}">
                  <a16:creationId xmlns:a16="http://schemas.microsoft.com/office/drawing/2014/main" id="{78BEF740-C3B1-B129-A612-B4FD63B4FE8A}"/>
                </a:ext>
              </a:extLst>
            </p:cNvPr>
            <p:cNvSpPr/>
            <p:nvPr/>
          </p:nvSpPr>
          <p:spPr>
            <a:xfrm>
              <a:off x="7617333" y="4414785"/>
              <a:ext cx="2517525" cy="640080"/>
            </a:xfrm>
            <a:prstGeom prst="roundRect">
              <a:avLst/>
            </a:prstGeom>
            <a:solidFill>
              <a:schemeClr val="bg2">
                <a:lumMod val="5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500">
                  <a:latin typeface="Open Sans" panose="020B0606030504020204" pitchFamily="34" charset="0"/>
                  <a:ea typeface="Open Sans" panose="020B0606030504020204" pitchFamily="34" charset="0"/>
                  <a:cs typeface="Open Sans" panose="020B0606030504020204" pitchFamily="34" charset="0"/>
                </a:rPr>
                <a:t>Determine Success via Metrics</a:t>
              </a:r>
            </a:p>
          </p:txBody>
        </p:sp>
        <p:cxnSp>
          <p:nvCxnSpPr>
            <p:cNvPr id="110" name="Straight Arrow Connector 109">
              <a:extLst>
                <a:ext uri="{FF2B5EF4-FFF2-40B4-BE49-F238E27FC236}">
                  <a16:creationId xmlns:a16="http://schemas.microsoft.com/office/drawing/2014/main" id="{2EFE0773-5D25-0C53-15EB-ABF054B1606F}"/>
                </a:ext>
              </a:extLst>
            </p:cNvPr>
            <p:cNvCxnSpPr>
              <a:cxnSpLocks/>
              <a:stCxn id="5" idx="2"/>
              <a:endCxn id="6" idx="0"/>
            </p:cNvCxnSpPr>
            <p:nvPr/>
          </p:nvCxnSpPr>
          <p:spPr>
            <a:xfrm>
              <a:off x="8876095" y="2411400"/>
              <a:ext cx="0" cy="241075"/>
            </a:xfrm>
            <a:prstGeom prst="straightConnector1">
              <a:avLst/>
            </a:prstGeom>
            <a:ln w="412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4D14A326-E0CA-ABB9-EDBD-4130283DA9F1}"/>
                </a:ext>
              </a:extLst>
            </p:cNvPr>
            <p:cNvCxnSpPr>
              <a:cxnSpLocks/>
              <a:stCxn id="6" idx="2"/>
              <a:endCxn id="8" idx="0"/>
            </p:cNvCxnSpPr>
            <p:nvPr/>
          </p:nvCxnSpPr>
          <p:spPr>
            <a:xfrm>
              <a:off x="8876095" y="3292555"/>
              <a:ext cx="0" cy="241075"/>
            </a:xfrm>
            <a:prstGeom prst="straightConnector1">
              <a:avLst/>
            </a:prstGeom>
            <a:ln w="412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2C7705D-F569-EA78-BF94-026CBFE26400}"/>
                </a:ext>
              </a:extLst>
            </p:cNvPr>
            <p:cNvCxnSpPr>
              <a:cxnSpLocks/>
              <a:stCxn id="8" idx="2"/>
              <a:endCxn id="9" idx="0"/>
            </p:cNvCxnSpPr>
            <p:nvPr/>
          </p:nvCxnSpPr>
          <p:spPr>
            <a:xfrm>
              <a:off x="8876095" y="4173710"/>
              <a:ext cx="1" cy="241075"/>
            </a:xfrm>
            <a:prstGeom prst="straightConnector1">
              <a:avLst/>
            </a:prstGeom>
            <a:ln w="412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 name="Straight Connector 10">
            <a:extLst>
              <a:ext uri="{FF2B5EF4-FFF2-40B4-BE49-F238E27FC236}">
                <a16:creationId xmlns:a16="http://schemas.microsoft.com/office/drawing/2014/main" id="{D2374CD1-D3F7-3742-2F1B-AF84AFD4EF5F}"/>
              </a:ext>
            </a:extLst>
          </p:cNvPr>
          <p:cNvCxnSpPr/>
          <p:nvPr/>
        </p:nvCxnSpPr>
        <p:spPr>
          <a:xfrm>
            <a:off x="5834742" y="767445"/>
            <a:ext cx="0" cy="5228808"/>
          </a:xfrm>
          <a:prstGeom prst="line">
            <a:avLst/>
          </a:prstGeom>
          <a:ln w="28575">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42269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4BD84-6AB4-4F87-E9EE-6D78F7A41399}"/>
              </a:ext>
            </a:extLst>
          </p:cNvPr>
          <p:cNvSpPr>
            <a:spLocks noGrp="1"/>
          </p:cNvSpPr>
          <p:nvPr>
            <p:ph type="title"/>
          </p:nvPr>
        </p:nvSpPr>
        <p:spPr>
          <a:xfrm>
            <a:off x="0" y="0"/>
            <a:ext cx="10686452" cy="517236"/>
          </a:xfrm>
        </p:spPr>
        <p:txBody>
          <a:bodyPr>
            <a:noAutofit/>
          </a:bodyPr>
          <a:lstStyle/>
          <a:p>
            <a:r>
              <a:rPr lang="en-US" sz="2400">
                <a:latin typeface="Open Sans" panose="020B0606030504020204" pitchFamily="34" charset="0"/>
                <a:ea typeface="Open Sans" panose="020B0606030504020204" pitchFamily="34" charset="0"/>
                <a:cs typeface="Open Sans" panose="020B0606030504020204" pitchFamily="34" charset="0"/>
              </a:rPr>
              <a:t>Allocating the IT spend towards three categories will yield the best results</a:t>
            </a:r>
          </a:p>
        </p:txBody>
      </p:sp>
      <p:sp>
        <p:nvSpPr>
          <p:cNvPr id="3" name="Slide Number Placeholder 2">
            <a:extLst>
              <a:ext uri="{FF2B5EF4-FFF2-40B4-BE49-F238E27FC236}">
                <a16:creationId xmlns:a16="http://schemas.microsoft.com/office/drawing/2014/main" id="{49DDDD8E-5BB8-EE69-03AA-C58CEB84EC22}"/>
              </a:ext>
            </a:extLst>
          </p:cNvPr>
          <p:cNvSpPr>
            <a:spLocks noGrp="1"/>
          </p:cNvSpPr>
          <p:nvPr>
            <p:ph type="sldNum" sz="quarter" idx="10"/>
          </p:nvPr>
        </p:nvSpPr>
        <p:spPr/>
        <p:txBody>
          <a:bodyPr/>
          <a:lstStyle/>
          <a:p>
            <a:fld id="{2729B152-6704-45AA-A873-D47C22110ACA}" type="slidenum">
              <a:rPr lang="en-US" smtClean="0"/>
              <a:pPr/>
              <a:t>9</a:t>
            </a:fld>
            <a:endParaRPr lang="en-US"/>
          </a:p>
        </p:txBody>
      </p:sp>
      <p:pic>
        <p:nvPicPr>
          <p:cNvPr id="4" name="Picture 2" descr="Volkswagen Logo and symbol, meaning, history, PNG, brand">
            <a:extLst>
              <a:ext uri="{FF2B5EF4-FFF2-40B4-BE49-F238E27FC236}">
                <a16:creationId xmlns:a16="http://schemas.microsoft.com/office/drawing/2014/main" id="{3B1D8179-6FEA-7DA3-663E-EFAD997FA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2930" y="0"/>
            <a:ext cx="1589070" cy="893852"/>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73969733-396D-1DCE-2B2B-E26DC11E5B3C}"/>
              </a:ext>
            </a:extLst>
          </p:cNvPr>
          <p:cNvSpPr/>
          <p:nvPr/>
        </p:nvSpPr>
        <p:spPr>
          <a:xfrm>
            <a:off x="1762372" y="2680554"/>
            <a:ext cx="8400265" cy="517236"/>
          </a:xfrm>
          <a:prstGeom prst="rect">
            <a:avLst/>
          </a:prstGeom>
          <a:solidFill>
            <a:schemeClr val="tx1"/>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a:latin typeface="Open Sans" panose="020B0606030504020204" pitchFamily="34" charset="0"/>
                <a:ea typeface="Open Sans" panose="020B0606030504020204" pitchFamily="34" charset="0"/>
                <a:cs typeface="Open Sans" panose="020B0606030504020204" pitchFamily="34" charset="0"/>
              </a:rPr>
              <a:t>Leaves Two Million Allocated Towards Maturity Challenges, Organizational Change Management, and Post-Portfolio-Selection Implementation Activities</a:t>
            </a:r>
          </a:p>
        </p:txBody>
      </p:sp>
      <p:graphicFrame>
        <p:nvGraphicFramePr>
          <p:cNvPr id="22" name="Table 22">
            <a:extLst>
              <a:ext uri="{FF2B5EF4-FFF2-40B4-BE49-F238E27FC236}">
                <a16:creationId xmlns:a16="http://schemas.microsoft.com/office/drawing/2014/main" id="{21DBEB4B-D13C-E3A2-D6B8-EFB7AC3D0E7A}"/>
              </a:ext>
            </a:extLst>
          </p:cNvPr>
          <p:cNvGraphicFramePr>
            <a:graphicFrameLocks noGrp="1"/>
          </p:cNvGraphicFramePr>
          <p:nvPr>
            <p:extLst>
              <p:ext uri="{D42A27DB-BD31-4B8C-83A1-F6EECF244321}">
                <p14:modId xmlns:p14="http://schemas.microsoft.com/office/powerpoint/2010/main" val="850434468"/>
              </p:ext>
            </p:extLst>
          </p:nvPr>
        </p:nvGraphicFramePr>
        <p:xfrm>
          <a:off x="2259521" y="818262"/>
          <a:ext cx="7352700" cy="1752600"/>
        </p:xfrm>
        <a:graphic>
          <a:graphicData uri="http://schemas.openxmlformats.org/drawingml/2006/table">
            <a:tbl>
              <a:tblPr firstRow="1">
                <a:tableStyleId>{F5AB1C69-6EDB-4FF4-983F-18BD219EF322}</a:tableStyleId>
              </a:tblPr>
              <a:tblGrid>
                <a:gridCol w="5638200">
                  <a:extLst>
                    <a:ext uri="{9D8B030D-6E8A-4147-A177-3AD203B41FA5}">
                      <a16:colId xmlns:a16="http://schemas.microsoft.com/office/drawing/2014/main" val="2575077610"/>
                    </a:ext>
                  </a:extLst>
                </a:gridCol>
                <a:gridCol w="1714500">
                  <a:extLst>
                    <a:ext uri="{9D8B030D-6E8A-4147-A177-3AD203B41FA5}">
                      <a16:colId xmlns:a16="http://schemas.microsoft.com/office/drawing/2014/main" val="2268622581"/>
                    </a:ext>
                  </a:extLst>
                </a:gridCol>
              </a:tblGrid>
              <a:tr h="370840">
                <a:tc>
                  <a:txBody>
                    <a:bodyPr/>
                    <a:lstStyle/>
                    <a:p>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Category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Spending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224155015"/>
                  </a:ext>
                </a:extLst>
              </a:tr>
              <a:tr h="370840">
                <a:tc>
                  <a:txBody>
                    <a:bodyPr/>
                    <a:lstStyle/>
                    <a:p>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Sourcing – Vendor Management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$3.5 Million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258962334"/>
                  </a:ext>
                </a:extLst>
              </a:tr>
              <a:tr h="370840">
                <a:tc>
                  <a:txBody>
                    <a:bodyPr/>
                    <a:lstStyle/>
                    <a:p>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Operating Mode – IT-Business Relationship Management &amp; Service Delivery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$7.0 Million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1004034005"/>
                  </a:ext>
                </a:extLst>
              </a:tr>
              <a:tr h="370840">
                <a:tc>
                  <a:txBody>
                    <a:bodyPr/>
                    <a:lstStyle/>
                    <a:p>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People – Talent Management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$3.5 Million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4226921797"/>
                  </a:ext>
                </a:extLst>
              </a:tr>
            </a:tbl>
          </a:graphicData>
        </a:graphic>
      </p:graphicFrame>
      <p:graphicFrame>
        <p:nvGraphicFramePr>
          <p:cNvPr id="23" name="Table 23">
            <a:extLst>
              <a:ext uri="{FF2B5EF4-FFF2-40B4-BE49-F238E27FC236}">
                <a16:creationId xmlns:a16="http://schemas.microsoft.com/office/drawing/2014/main" id="{42B0B5D0-4FE3-CCB9-A18A-38CDFF976D5D}"/>
              </a:ext>
            </a:extLst>
          </p:cNvPr>
          <p:cNvGraphicFramePr>
            <a:graphicFrameLocks noGrp="1"/>
          </p:cNvGraphicFramePr>
          <p:nvPr>
            <p:extLst>
              <p:ext uri="{D42A27DB-BD31-4B8C-83A1-F6EECF244321}">
                <p14:modId xmlns:p14="http://schemas.microsoft.com/office/powerpoint/2010/main" val="1766301466"/>
              </p:ext>
            </p:extLst>
          </p:nvPr>
        </p:nvGraphicFramePr>
        <p:xfrm>
          <a:off x="597561" y="3315788"/>
          <a:ext cx="10996878" cy="2352040"/>
        </p:xfrm>
        <a:graphic>
          <a:graphicData uri="http://schemas.openxmlformats.org/drawingml/2006/table">
            <a:tbl>
              <a:tblPr bandRow="1">
                <a:tableStyleId>{F5AB1C69-6EDB-4FF4-983F-18BD219EF322}</a:tableStyleId>
              </a:tblPr>
              <a:tblGrid>
                <a:gridCol w="1157340">
                  <a:extLst>
                    <a:ext uri="{9D8B030D-6E8A-4147-A177-3AD203B41FA5}">
                      <a16:colId xmlns:a16="http://schemas.microsoft.com/office/drawing/2014/main" val="2103753890"/>
                    </a:ext>
                  </a:extLst>
                </a:gridCol>
                <a:gridCol w="1931448">
                  <a:extLst>
                    <a:ext uri="{9D8B030D-6E8A-4147-A177-3AD203B41FA5}">
                      <a16:colId xmlns:a16="http://schemas.microsoft.com/office/drawing/2014/main" val="272190987"/>
                    </a:ext>
                  </a:extLst>
                </a:gridCol>
                <a:gridCol w="822103">
                  <a:extLst>
                    <a:ext uri="{9D8B030D-6E8A-4147-A177-3AD203B41FA5}">
                      <a16:colId xmlns:a16="http://schemas.microsoft.com/office/drawing/2014/main" val="1050061259"/>
                    </a:ext>
                  </a:extLst>
                </a:gridCol>
                <a:gridCol w="2793171">
                  <a:extLst>
                    <a:ext uri="{9D8B030D-6E8A-4147-A177-3AD203B41FA5}">
                      <a16:colId xmlns:a16="http://schemas.microsoft.com/office/drawing/2014/main" val="4071604792"/>
                    </a:ext>
                  </a:extLst>
                </a:gridCol>
                <a:gridCol w="812200">
                  <a:extLst>
                    <a:ext uri="{9D8B030D-6E8A-4147-A177-3AD203B41FA5}">
                      <a16:colId xmlns:a16="http://schemas.microsoft.com/office/drawing/2014/main" val="574303015"/>
                    </a:ext>
                  </a:extLst>
                </a:gridCol>
                <a:gridCol w="2505930">
                  <a:extLst>
                    <a:ext uri="{9D8B030D-6E8A-4147-A177-3AD203B41FA5}">
                      <a16:colId xmlns:a16="http://schemas.microsoft.com/office/drawing/2014/main" val="3456888231"/>
                    </a:ext>
                  </a:extLst>
                </a:gridCol>
                <a:gridCol w="974686">
                  <a:extLst>
                    <a:ext uri="{9D8B030D-6E8A-4147-A177-3AD203B41FA5}">
                      <a16:colId xmlns:a16="http://schemas.microsoft.com/office/drawing/2014/main" val="459824864"/>
                    </a:ext>
                  </a:extLst>
                </a:gridCol>
              </a:tblGrid>
              <a:tr h="370840">
                <a:tc>
                  <a:txBody>
                    <a:bodyPr/>
                    <a:lstStyle/>
                    <a:p>
                      <a:r>
                        <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rPr>
                        <a:t>Category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tc gridSpan="6">
                  <a:txBody>
                    <a:bodyPr/>
                    <a:lstStyle/>
                    <a:p>
                      <a:pPr algn="ctr"/>
                      <a:r>
                        <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rPr>
                        <a:t>Cost Breakdown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a:p>
                  </a:txBody>
                  <a:tcPr/>
                </a:tc>
                <a:extLst>
                  <a:ext uri="{0D108BD9-81ED-4DB2-BD59-A6C34878D82A}">
                    <a16:rowId xmlns:a16="http://schemas.microsoft.com/office/drawing/2014/main" val="60831497"/>
                  </a:ext>
                </a:extLst>
              </a:tr>
              <a:tr h="370840">
                <a:tc>
                  <a:txBody>
                    <a:bodyPr/>
                    <a:lstStyle/>
                    <a:p>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Sourcing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Vendor Management Software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$1.5M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Training &amp; Education for Supplier Relationship </a:t>
                      </a:r>
                      <a:r>
                        <a:rPr lang="en-US" sz="1600" kern="1200">
                          <a:solidFill>
                            <a:schemeClr val="lt1"/>
                          </a:solidFill>
                          <a:latin typeface="Open Sans" panose="020B0606030504020204" pitchFamily="34" charset="0"/>
                          <a:ea typeface="Open Sans" panose="020B0606030504020204" pitchFamily="34" charset="0"/>
                          <a:cs typeface="Open Sans" panose="020B0606030504020204" pitchFamily="34" charset="0"/>
                        </a:rPr>
                        <a:t>Management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$1.5M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Supplier Performance Incentives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$1M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593117505"/>
                  </a:ext>
                </a:extLst>
              </a:tr>
              <a:tr h="370840">
                <a:tc>
                  <a:txBody>
                    <a:bodyPr/>
                    <a:lstStyle/>
                    <a:p>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Operating Mode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Regulatory Compliance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$2M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Data Security &amp; Recovery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$2M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Business Continuity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$3M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2574042556"/>
                  </a:ext>
                </a:extLst>
              </a:tr>
              <a:tr h="370840">
                <a:tc>
                  <a:txBody>
                    <a:bodyPr/>
                    <a:lstStyle/>
                    <a:p>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People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Recruitment and Acquisition Tools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$1M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Development and Training Programs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$1.5M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Employee Benefits and Wellness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sz="1600">
                          <a:solidFill>
                            <a:schemeClr val="bg1"/>
                          </a:solidFill>
                          <a:latin typeface="Open Sans" panose="020B0606030504020204" pitchFamily="34" charset="0"/>
                          <a:ea typeface="Open Sans" panose="020B0606030504020204" pitchFamily="34" charset="0"/>
                          <a:cs typeface="Open Sans" panose="020B0606030504020204" pitchFamily="34" charset="0"/>
                        </a:rPr>
                        <a:t>$1M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2844691296"/>
                  </a:ext>
                </a:extLst>
              </a:tr>
            </a:tbl>
          </a:graphicData>
        </a:graphic>
      </p:graphicFrame>
    </p:spTree>
    <p:extLst>
      <p:ext uri="{BB962C8B-B14F-4D97-AF65-F5344CB8AC3E}">
        <p14:creationId xmlns:p14="http://schemas.microsoft.com/office/powerpoint/2010/main" val="63455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45C89FA53CDB4B93268536E0943927" ma:contentTypeVersion="11" ma:contentTypeDescription="Create a new document." ma:contentTypeScope="" ma:versionID="56985497b4cc286aa98ab0017d4a34f7">
  <xsd:schema xmlns:xsd="http://www.w3.org/2001/XMLSchema" xmlns:xs="http://www.w3.org/2001/XMLSchema" xmlns:p="http://schemas.microsoft.com/office/2006/metadata/properties" xmlns:ns2="41fda4ed-acab-4d83-b988-e14182aa07f7" xmlns:ns3="5aa211a9-fbe1-4c08-bb66-0153990bea25" targetNamespace="http://schemas.microsoft.com/office/2006/metadata/properties" ma:root="true" ma:fieldsID="2884a9d0a212f6d2c684f9ce703e4260" ns2:_="" ns3:_="">
    <xsd:import namespace="41fda4ed-acab-4d83-b988-e14182aa07f7"/>
    <xsd:import namespace="5aa211a9-fbe1-4c08-bb66-0153990bea2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fda4ed-acab-4d83-b988-e14182aa07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0eec0a79-46cb-4568-9b1b-2d720bd3207c"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a211a9-fbe1-4c08-bb66-0153990bea25"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2d288e95-1112-439c-9159-f37968c29f68}" ma:internalName="TaxCatchAll" ma:showField="CatchAllData" ma:web="5aa211a9-fbe1-4c08-bb66-0153990bea25">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aa211a9-fbe1-4c08-bb66-0153990bea25" xsi:nil="true"/>
    <lcf76f155ced4ddcb4097134ff3c332f xmlns="41fda4ed-acab-4d83-b988-e14182aa07f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22256FF-9469-440D-92C6-71D869ECFE8C}"/>
</file>

<file path=customXml/itemProps2.xml><?xml version="1.0" encoding="utf-8"?>
<ds:datastoreItem xmlns:ds="http://schemas.openxmlformats.org/officeDocument/2006/customXml" ds:itemID="{95550A88-1458-4F40-9413-FBADC969695A}">
  <ds:schemaRefs>
    <ds:schemaRef ds:uri="http://schemas.microsoft.com/sharepoint/v3/contenttype/forms"/>
  </ds:schemaRefs>
</ds:datastoreItem>
</file>

<file path=customXml/itemProps3.xml><?xml version="1.0" encoding="utf-8"?>
<ds:datastoreItem xmlns:ds="http://schemas.openxmlformats.org/officeDocument/2006/customXml" ds:itemID="{B0E36D5C-C63F-48A8-A864-15634E84C90F}">
  <ds:schemaRefs>
    <ds:schemaRef ds:uri="http://purl.org/dc/elements/1.1/"/>
    <ds:schemaRef ds:uri="http://purl.org/dc/terms/"/>
    <ds:schemaRef ds:uri="41fda4ed-acab-4d83-b988-e14182aa07f7"/>
    <ds:schemaRef ds:uri="http://schemas.microsoft.com/office/2006/documentManagement/types"/>
    <ds:schemaRef ds:uri="5aa211a9-fbe1-4c08-bb66-0153990bea25"/>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2640</Words>
  <Application>Microsoft Office PowerPoint</Application>
  <PresentationFormat>Widescreen</PresentationFormat>
  <Paragraphs>334</Paragraphs>
  <Slides>20</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Malgun Gothic</vt:lpstr>
      <vt:lpstr>Arial</vt:lpstr>
      <vt:lpstr>Calibri</vt:lpstr>
      <vt:lpstr>Calibri Light</vt:lpstr>
      <vt:lpstr>Open Sans</vt:lpstr>
      <vt:lpstr>Söhne</vt:lpstr>
      <vt:lpstr>Wingdings</vt:lpstr>
      <vt:lpstr>Office Theme</vt:lpstr>
      <vt:lpstr>Custom Design</vt:lpstr>
      <vt:lpstr>PowerPoint Presentation</vt:lpstr>
      <vt:lpstr>Agenda</vt:lpstr>
      <vt:lpstr>Volkswagen holds a valuable position in the automobile industry</vt:lpstr>
      <vt:lpstr>Our recommendation will improve the prioritization process and rationalize the $16M IT-controlled spend</vt:lpstr>
      <vt:lpstr>The prioritization process enables transparency in decision-making, and fosters a unified focus on achieving shared corporate goals</vt:lpstr>
      <vt:lpstr>Aligning IT investments with business goal prioritization positions IT as a facilitator that directly contributes to overall success, rather than an obstacle.</vt:lpstr>
      <vt:lpstr>A significant portion of the IT spend should be allocated towards three focus areas</vt:lpstr>
      <vt:lpstr>VW will be able to reform both of their processes with linear flows</vt:lpstr>
      <vt:lpstr>Allocating the IT spend towards three categories will yield the best results</vt:lpstr>
      <vt:lpstr>Investments this large always come with risk</vt:lpstr>
      <vt:lpstr>In conclusion, VW will enhance its future with this new prioritization process and proper IT spend</vt:lpstr>
      <vt:lpstr>Appendix</vt:lpstr>
      <vt:lpstr>Project Prioritization Ranking (Existing)</vt:lpstr>
      <vt:lpstr>Project Approval Process (Existing)</vt:lpstr>
      <vt:lpstr>Minor Areas of IT Budget Allocation</vt:lpstr>
      <vt:lpstr>Benefits Delivery Network Diagram for the Prioritization Process (with modifications)</vt:lpstr>
      <vt:lpstr>VW SWOT Analysis</vt:lpstr>
      <vt:lpstr>Additional Risks</vt:lpstr>
      <vt:lpstr>The Prioritization Process enables transparency in decision-making, and fosters a unified focus on achieving shared corporate goals</vt:lpstr>
      <vt:lpstr>Detailed budget allocation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Vuppalanchi, Vahin</dc:creator>
  <cp:lastModifiedBy>Shankar, Akshitha</cp:lastModifiedBy>
  <cp:revision>1</cp:revision>
  <dcterms:created xsi:type="dcterms:W3CDTF">2023-09-23T00:03:17Z</dcterms:created>
  <dcterms:modified xsi:type="dcterms:W3CDTF">2023-10-28T21:06:32Z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0x010100E145C89FA53CDB4B93268536E0943927</vt:lpwstr>
  </property>
</Properties>
</file>