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F3793F-7501-460F-A21B-58AA34BAFAB3}" type="datetimeFigureOut">
              <a:rPr lang="en-US" smtClean="0"/>
              <a:t>3/18/2011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9991A-FFE9-428D-825F-7000406FDF6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3793F-7501-460F-A21B-58AA34BAFAB3}" type="datetimeFigureOut">
              <a:rPr lang="en-US" smtClean="0"/>
              <a:t>3/18/2011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9991A-FFE9-428D-825F-7000406FDF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3793F-7501-460F-A21B-58AA34BAFAB3}" type="datetimeFigureOut">
              <a:rPr lang="en-US" smtClean="0"/>
              <a:t>3/18/2011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9991A-FFE9-428D-825F-7000406FDF6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3793F-7501-460F-A21B-58AA34BAFAB3}" type="datetimeFigureOut">
              <a:rPr lang="en-US" smtClean="0"/>
              <a:t>3/18/2011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9991A-FFE9-428D-825F-7000406FDF6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3793F-7501-460F-A21B-58AA34BAFAB3}" type="datetimeFigureOut">
              <a:rPr lang="en-US" smtClean="0"/>
              <a:t>3/18/2011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9991A-FFE9-428D-825F-7000406FDF6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F3793F-7501-460F-A21B-58AA34BAFAB3}" type="datetimeFigureOut">
              <a:rPr lang="en-US" smtClean="0"/>
              <a:t>3/18/2011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9991A-FFE9-428D-825F-7000406FDF6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F3793F-7501-460F-A21B-58AA34BAFAB3}" type="datetimeFigureOut">
              <a:rPr lang="en-US" smtClean="0"/>
              <a:t>3/18/2011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69991A-FFE9-428D-825F-7000406FDF6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F3793F-7501-460F-A21B-58AA34BAFAB3}" type="datetimeFigureOut">
              <a:rPr lang="en-US" smtClean="0"/>
              <a:t>3/18/2011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9991A-FFE9-428D-825F-7000406FDF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3793F-7501-460F-A21B-58AA34BAFAB3}" type="datetimeFigureOut">
              <a:rPr lang="en-US" smtClean="0"/>
              <a:t>3/18/2011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69991A-FFE9-428D-825F-7000406FDF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3793F-7501-460F-A21B-58AA34BAFAB3}" type="datetimeFigureOut">
              <a:rPr lang="en-US" smtClean="0"/>
              <a:t>3/18/2011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9991A-FFE9-428D-825F-7000406FDF6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3793F-7501-460F-A21B-58AA34BAFAB3}" type="datetimeFigureOut">
              <a:rPr lang="en-US" smtClean="0"/>
              <a:t>3/18/2011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9991A-FFE9-428D-825F-7000406FDF6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3793F-7501-460F-A21B-58AA34BAFAB3}" type="datetimeFigureOut">
              <a:rPr lang="en-US" smtClean="0"/>
              <a:t>3/18/2011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9991A-FFE9-428D-825F-7000406FDF6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Quick </a:t>
            </a:r>
            <a:r>
              <a:rPr lang="en-US" dirty="0" err="1" smtClean="0"/>
              <a:t>Introdction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a:xfrm>
            <a:off x="381000" y="1219200"/>
            <a:ext cx="8229600" cy="4525963"/>
          </a:xfrm>
        </p:spPr>
        <p:txBody>
          <a:bodyPr/>
          <a:lstStyle/>
          <a:p>
            <a:r>
              <a:rPr lang="en-US" dirty="0" smtClean="0"/>
              <a:t>Right click on the project and select Properties</a:t>
            </a:r>
          </a:p>
          <a:p>
            <a:r>
              <a:rPr lang="en-US" dirty="0" smtClean="0"/>
              <a:t>In the window opened select “Run” Make sure it looks like below</a:t>
            </a:r>
          </a:p>
          <a:p>
            <a:endParaRPr lang="en-US" dirty="0"/>
          </a:p>
        </p:txBody>
      </p:sp>
      <p:pic>
        <p:nvPicPr>
          <p:cNvPr id="3074" name="Picture 2" descr="E:\eyantra\mtalab\Capture.PNG"/>
          <p:cNvPicPr>
            <a:picLocks noChangeAspect="1" noChangeArrowheads="1"/>
          </p:cNvPicPr>
          <p:nvPr/>
        </p:nvPicPr>
        <p:blipFill>
          <a:blip r:embed="rId2"/>
          <a:srcRect/>
          <a:stretch>
            <a:fillRect/>
          </a:stretch>
        </p:blipFill>
        <p:spPr bwMode="auto">
          <a:xfrm>
            <a:off x="2362199" y="2743200"/>
            <a:ext cx="5793033" cy="41148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Code</a:t>
            </a:r>
            <a:endParaRPr lang="en-US" dirty="0"/>
          </a:p>
        </p:txBody>
      </p:sp>
      <p:sp>
        <p:nvSpPr>
          <p:cNvPr id="3" name="Content Placeholder 2"/>
          <p:cNvSpPr>
            <a:spLocks noGrp="1"/>
          </p:cNvSpPr>
          <p:nvPr>
            <p:ph idx="1"/>
          </p:nvPr>
        </p:nvSpPr>
        <p:spPr/>
        <p:txBody>
          <a:bodyPr/>
          <a:lstStyle/>
          <a:p>
            <a:r>
              <a:rPr lang="en-US" dirty="0" smtClean="0"/>
              <a:t>Right Click and run “</a:t>
            </a:r>
            <a:r>
              <a:rPr lang="en-US" dirty="0" err="1" smtClean="0"/>
              <a:t>TheServer</a:t>
            </a:r>
            <a:r>
              <a:rPr lang="en-US" dirty="0" smtClean="0"/>
              <a:t>”</a:t>
            </a:r>
          </a:p>
          <a:p>
            <a:r>
              <a:rPr lang="en-US" dirty="0" smtClean="0"/>
              <a:t>Right Click and Run “Worker1”</a:t>
            </a:r>
          </a:p>
          <a:p>
            <a:r>
              <a:rPr lang="en-US" dirty="0" smtClean="0"/>
              <a:t>Right Click and Run “Wroker2”</a:t>
            </a:r>
          </a:p>
          <a:p>
            <a:r>
              <a:rPr lang="en-US" dirty="0" smtClean="0"/>
              <a:t>You should see the </a:t>
            </a:r>
            <a:r>
              <a:rPr lang="en-US" dirty="0" err="1" smtClean="0"/>
              <a:t>netbeans</a:t>
            </a:r>
            <a:r>
              <a:rPr lang="en-US" dirty="0"/>
              <a:t> </a:t>
            </a:r>
            <a:r>
              <a:rPr lang="en-US" dirty="0" smtClean="0"/>
              <a:t>output window similar to :</a:t>
            </a:r>
            <a:endParaRPr lang="en-US" dirty="0"/>
          </a:p>
        </p:txBody>
      </p:sp>
      <p:pic>
        <p:nvPicPr>
          <p:cNvPr id="4098" name="Picture 2" descr="E:\eyantra\mtalab\Capture4.PNG"/>
          <p:cNvPicPr>
            <a:picLocks noChangeAspect="1" noChangeArrowheads="1"/>
          </p:cNvPicPr>
          <p:nvPr/>
        </p:nvPicPr>
        <p:blipFill>
          <a:blip r:embed="rId2"/>
          <a:srcRect/>
          <a:stretch>
            <a:fillRect/>
          </a:stretch>
        </p:blipFill>
        <p:spPr bwMode="auto">
          <a:xfrm>
            <a:off x="304800" y="4419600"/>
            <a:ext cx="7240588" cy="20193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GUI</a:t>
            </a:r>
            <a:endParaRPr lang="en-US" dirty="0"/>
          </a:p>
        </p:txBody>
      </p:sp>
      <p:sp>
        <p:nvSpPr>
          <p:cNvPr id="3" name="Content Placeholder 2"/>
          <p:cNvSpPr>
            <a:spLocks noGrp="1"/>
          </p:cNvSpPr>
          <p:nvPr>
            <p:ph idx="1"/>
          </p:nvPr>
        </p:nvSpPr>
        <p:spPr/>
        <p:txBody>
          <a:bodyPr/>
          <a:lstStyle/>
          <a:p>
            <a:r>
              <a:rPr lang="en-US" dirty="0" smtClean="0"/>
              <a:t>Run the ImageSubmitter.java file to get the GUI</a:t>
            </a:r>
            <a:endParaRPr lang="en-US" dirty="0"/>
          </a:p>
        </p:txBody>
      </p:sp>
      <p:pic>
        <p:nvPicPr>
          <p:cNvPr id="5122" name="Picture 2" descr="E:\eyantra\mtalab\Capture.PNG"/>
          <p:cNvPicPr>
            <a:picLocks noChangeAspect="1" noChangeArrowheads="1"/>
          </p:cNvPicPr>
          <p:nvPr/>
        </p:nvPicPr>
        <p:blipFill>
          <a:blip r:embed="rId2"/>
          <a:srcRect/>
          <a:stretch>
            <a:fillRect/>
          </a:stretch>
        </p:blipFill>
        <p:spPr bwMode="auto">
          <a:xfrm>
            <a:off x="1981200" y="2514600"/>
            <a:ext cx="4943475" cy="374332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that</a:t>
            </a:r>
            <a:endParaRPr lang="en-US" dirty="0"/>
          </a:p>
        </p:txBody>
      </p:sp>
      <p:sp>
        <p:nvSpPr>
          <p:cNvPr id="3" name="Content Placeholder 2"/>
          <p:cNvSpPr>
            <a:spLocks noGrp="1"/>
          </p:cNvSpPr>
          <p:nvPr>
            <p:ph idx="1"/>
          </p:nvPr>
        </p:nvSpPr>
        <p:spPr/>
        <p:txBody>
          <a:bodyPr/>
          <a:lstStyle/>
          <a:p>
            <a:r>
              <a:rPr lang="en-US" dirty="0" smtClean="0"/>
              <a:t>It is good idea to select only one option at a time. </a:t>
            </a:r>
            <a:endParaRPr lang="en-US" dirty="0"/>
          </a:p>
          <a:p>
            <a:r>
              <a:rPr lang="en-US" dirty="0" smtClean="0"/>
              <a:t>It will work with multiple images as well but the results will be difficult to understand.</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on multiple PCs</a:t>
            </a:r>
            <a:endParaRPr lang="en-US" dirty="0"/>
          </a:p>
        </p:txBody>
      </p:sp>
      <p:sp>
        <p:nvSpPr>
          <p:cNvPr id="3" name="Content Placeholder 2"/>
          <p:cNvSpPr>
            <a:spLocks noGrp="1"/>
          </p:cNvSpPr>
          <p:nvPr>
            <p:ph idx="1"/>
          </p:nvPr>
        </p:nvSpPr>
        <p:spPr/>
        <p:txBody>
          <a:bodyPr/>
          <a:lstStyle/>
          <a:p>
            <a:r>
              <a:rPr lang="en-US" dirty="0" smtClean="0"/>
              <a:t>I will need 4 machines. </a:t>
            </a:r>
          </a:p>
          <a:p>
            <a:r>
              <a:rPr lang="en-US" dirty="0" smtClean="0"/>
              <a:t>Get 4 pen-drives</a:t>
            </a:r>
          </a:p>
          <a:p>
            <a:r>
              <a:rPr lang="en-US" dirty="0" smtClean="0"/>
              <a:t>Put the </a:t>
            </a:r>
            <a:r>
              <a:rPr lang="en-US" dirty="0" err="1" smtClean="0"/>
              <a:t>matlabIP</a:t>
            </a:r>
            <a:r>
              <a:rPr lang="en-US" dirty="0"/>
              <a:t> </a:t>
            </a:r>
            <a:r>
              <a:rPr lang="en-US" dirty="0" smtClean="0"/>
              <a:t>folder into each of them.</a:t>
            </a:r>
          </a:p>
          <a:p>
            <a:r>
              <a:rPr lang="en-US" dirty="0" smtClean="0"/>
              <a:t>Put each pen-drive into one machine</a:t>
            </a:r>
          </a:p>
          <a:p>
            <a:r>
              <a:rPr lang="en-US" dirty="0" smtClean="0"/>
              <a:t>Rename Drive letter to I:// (or else replace I:// to the letter of your choice in all code files )</a:t>
            </a:r>
          </a:p>
          <a:p>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Server Machine</a:t>
            </a:r>
            <a:br>
              <a:rPr lang="en-US" dirty="0" smtClean="0"/>
            </a:br>
            <a:endParaRPr lang="en-US" dirty="0"/>
          </a:p>
        </p:txBody>
      </p:sp>
      <p:sp>
        <p:nvSpPr>
          <p:cNvPr id="3" name="Content Placeholder 2"/>
          <p:cNvSpPr>
            <a:spLocks noGrp="1"/>
          </p:cNvSpPr>
          <p:nvPr>
            <p:ph idx="1"/>
          </p:nvPr>
        </p:nvSpPr>
        <p:spPr/>
        <p:txBody>
          <a:bodyPr/>
          <a:lstStyle/>
          <a:p>
            <a:r>
              <a:rPr lang="en-US" dirty="0" smtClean="0"/>
              <a:t>Run the file “TheServer.java” only on this machine.</a:t>
            </a:r>
          </a:p>
          <a:p>
            <a:r>
              <a:rPr lang="en-US" sz="2000" dirty="0" smtClean="0">
                <a:solidFill>
                  <a:srgbClr val="FF0000"/>
                </a:solidFill>
              </a:rPr>
              <a:t>Note the IP address of this machine. Called SERVER_IP henceforth</a:t>
            </a:r>
          </a:p>
          <a:p>
            <a:endParaRPr lang="en-US" sz="2000" dirty="0">
              <a:solidFill>
                <a:srgbClr val="92D05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Workers</a:t>
            </a:r>
            <a:endParaRPr lang="en-US" dirty="0"/>
          </a:p>
        </p:txBody>
      </p:sp>
      <p:sp>
        <p:nvSpPr>
          <p:cNvPr id="3" name="Content Placeholder 2"/>
          <p:cNvSpPr>
            <a:spLocks noGrp="1"/>
          </p:cNvSpPr>
          <p:nvPr>
            <p:ph idx="1"/>
          </p:nvPr>
        </p:nvSpPr>
        <p:spPr/>
        <p:txBody>
          <a:bodyPr/>
          <a:lstStyle/>
          <a:p>
            <a:r>
              <a:rPr lang="en-US" dirty="0" smtClean="0"/>
              <a:t>Run Worker1.java on machine</a:t>
            </a:r>
          </a:p>
          <a:p>
            <a:r>
              <a:rPr lang="en-US" dirty="0" smtClean="0"/>
              <a:t>Run Worker2.java on another machine</a:t>
            </a:r>
          </a:p>
          <a:p>
            <a:r>
              <a:rPr lang="en-US" dirty="0" smtClean="0"/>
              <a:t>Before that Change the line number 27 </a:t>
            </a:r>
          </a:p>
          <a:p>
            <a:r>
              <a:rPr lang="en-US" sz="2000" dirty="0" smtClean="0"/>
              <a:t>Registry </a:t>
            </a:r>
            <a:r>
              <a:rPr lang="en-US" sz="2000" dirty="0" err="1" smtClean="0"/>
              <a:t>registry</a:t>
            </a:r>
            <a:r>
              <a:rPr lang="en-US" sz="2000" dirty="0" smtClean="0"/>
              <a:t> = </a:t>
            </a:r>
            <a:r>
              <a:rPr lang="en-US" sz="2000" dirty="0" err="1" smtClean="0"/>
              <a:t>LocateRegistry.getRegistry</a:t>
            </a:r>
            <a:r>
              <a:rPr lang="en-US" sz="2000" dirty="0" smtClean="0"/>
              <a:t>(1099);</a:t>
            </a:r>
          </a:p>
          <a:p>
            <a:r>
              <a:rPr lang="en-US" dirty="0" smtClean="0"/>
              <a:t>With </a:t>
            </a:r>
          </a:p>
          <a:p>
            <a:r>
              <a:rPr lang="en-US" sz="2000" dirty="0" smtClean="0">
                <a:solidFill>
                  <a:srgbClr val="92D050"/>
                </a:solidFill>
              </a:rPr>
              <a:t>Registry </a:t>
            </a:r>
            <a:r>
              <a:rPr lang="en-US" sz="2000" dirty="0" err="1" smtClean="0">
                <a:solidFill>
                  <a:srgbClr val="92D050"/>
                </a:solidFill>
              </a:rPr>
              <a:t>registry</a:t>
            </a:r>
            <a:r>
              <a:rPr lang="en-US" sz="2000" dirty="0" smtClean="0">
                <a:solidFill>
                  <a:srgbClr val="92D050"/>
                </a:solidFill>
              </a:rPr>
              <a:t> = </a:t>
            </a:r>
            <a:r>
              <a:rPr lang="en-US" sz="2000" dirty="0" err="1" smtClean="0">
                <a:solidFill>
                  <a:srgbClr val="92D050"/>
                </a:solidFill>
              </a:rPr>
              <a:t>LocateRegistry.getRegistry</a:t>
            </a:r>
            <a:r>
              <a:rPr lang="en-US" sz="2000" dirty="0" smtClean="0">
                <a:solidFill>
                  <a:srgbClr val="92D050"/>
                </a:solidFill>
              </a:rPr>
              <a:t>(“SERVER_IP”,1099);</a:t>
            </a:r>
          </a:p>
          <a:p>
            <a:r>
              <a:rPr lang="en-US" dirty="0" smtClean="0"/>
              <a:t>(the IP address to be passed as String)</a:t>
            </a:r>
          </a:p>
          <a:p>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Client machine</a:t>
            </a:r>
            <a:endParaRPr lang="en-US" dirty="0"/>
          </a:p>
        </p:txBody>
      </p:sp>
      <p:sp>
        <p:nvSpPr>
          <p:cNvPr id="3" name="Content Placeholder 2"/>
          <p:cNvSpPr>
            <a:spLocks noGrp="1"/>
          </p:cNvSpPr>
          <p:nvPr>
            <p:ph idx="1"/>
          </p:nvPr>
        </p:nvSpPr>
        <p:spPr/>
        <p:txBody>
          <a:bodyPr/>
          <a:lstStyle/>
          <a:p>
            <a:r>
              <a:rPr lang="en-US" dirty="0" smtClean="0"/>
              <a:t>Make similar changes to ImageSubmitter.java </a:t>
            </a:r>
          </a:p>
          <a:p>
            <a:r>
              <a:rPr lang="en-US" dirty="0" smtClean="0"/>
              <a:t>On line 169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All machines</a:t>
            </a:r>
            <a:endParaRPr lang="en-US" dirty="0"/>
          </a:p>
        </p:txBody>
      </p:sp>
      <p:sp>
        <p:nvSpPr>
          <p:cNvPr id="3" name="Content Placeholder 2"/>
          <p:cNvSpPr>
            <a:spLocks noGrp="1"/>
          </p:cNvSpPr>
          <p:nvPr>
            <p:ph idx="1"/>
          </p:nvPr>
        </p:nvSpPr>
        <p:spPr/>
        <p:txBody>
          <a:bodyPr/>
          <a:lstStyle/>
          <a:p>
            <a:r>
              <a:rPr lang="en-US" dirty="0" smtClean="0"/>
              <a:t>In the file “ImagePacket.java” on “ALL” machines</a:t>
            </a:r>
          </a:p>
          <a:p>
            <a:r>
              <a:rPr lang="en-US" dirty="0" smtClean="0"/>
              <a:t>Replace the line Registry </a:t>
            </a:r>
            <a:r>
              <a:rPr lang="en-US" dirty="0" err="1" smtClean="0"/>
              <a:t>registry</a:t>
            </a:r>
            <a:r>
              <a:rPr lang="en-US" dirty="0" smtClean="0"/>
              <a:t> = </a:t>
            </a:r>
            <a:r>
              <a:rPr lang="en-US" dirty="0" err="1" smtClean="0"/>
              <a:t>LocateRegistry.getRegistry</a:t>
            </a:r>
            <a:r>
              <a:rPr lang="en-US" dirty="0" smtClean="0"/>
              <a:t>(1099);</a:t>
            </a:r>
          </a:p>
          <a:p>
            <a:r>
              <a:rPr lang="en-US" dirty="0" smtClean="0"/>
              <a:t>With </a:t>
            </a:r>
          </a:p>
          <a:p>
            <a:r>
              <a:rPr lang="en-US" dirty="0" smtClean="0"/>
              <a:t>Registry </a:t>
            </a:r>
            <a:r>
              <a:rPr lang="en-US" dirty="0" err="1" smtClean="0"/>
              <a:t>registry</a:t>
            </a:r>
            <a:r>
              <a:rPr lang="en-US" dirty="0" smtClean="0"/>
              <a:t> = </a:t>
            </a:r>
            <a:r>
              <a:rPr lang="en-US" dirty="0" err="1" smtClean="0"/>
              <a:t>LocateRegistry.getRegistry</a:t>
            </a:r>
            <a:r>
              <a:rPr lang="en-US" dirty="0" smtClean="0"/>
              <a:t>(“SERVER_IP”,1099);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me Up if you face problems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lstStyle/>
          <a:p>
            <a:r>
              <a:rPr lang="en-US" dirty="0" smtClean="0"/>
              <a:t>Java </a:t>
            </a:r>
          </a:p>
          <a:p>
            <a:r>
              <a:rPr lang="en-US" dirty="0" err="1" smtClean="0"/>
              <a:t>Matlab</a:t>
            </a:r>
            <a:endParaRPr lang="en-US" dirty="0" smtClean="0"/>
          </a:p>
          <a:p>
            <a:r>
              <a:rPr lang="en-US" dirty="0" smtClean="0"/>
              <a:t>Java RMI (remote method invocation)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Content Placeholder 2"/>
          <p:cNvSpPr>
            <a:spLocks noGrp="1"/>
          </p:cNvSpPr>
          <p:nvPr>
            <p:ph idx="1"/>
          </p:nvPr>
        </p:nvSpPr>
        <p:spPr/>
        <p:txBody>
          <a:bodyPr/>
          <a:lstStyle/>
          <a:p>
            <a:r>
              <a:rPr lang="en-US" dirty="0" smtClean="0"/>
              <a:t>One (or more) client</a:t>
            </a:r>
          </a:p>
          <a:p>
            <a:r>
              <a:rPr lang="en-US" dirty="0" smtClean="0"/>
              <a:t>One Server </a:t>
            </a:r>
          </a:p>
          <a:p>
            <a:r>
              <a:rPr lang="en-US" dirty="0" smtClean="0"/>
              <a:t>Two or More (workers)</a:t>
            </a: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1981200" y="22860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5" name="Rectangle 4"/>
          <p:cNvSpPr/>
          <p:nvPr/>
        </p:nvSpPr>
        <p:spPr>
          <a:xfrm>
            <a:off x="3200400" y="3352800"/>
            <a:ext cx="990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sp>
        <p:nvSpPr>
          <p:cNvPr id="6" name="Rectangle 5"/>
          <p:cNvSpPr/>
          <p:nvPr/>
        </p:nvSpPr>
        <p:spPr>
          <a:xfrm>
            <a:off x="1676400" y="4648200"/>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Worker1</a:t>
            </a:r>
            <a:endParaRPr lang="en-US" dirty="0"/>
          </a:p>
        </p:txBody>
      </p:sp>
      <p:sp>
        <p:nvSpPr>
          <p:cNvPr id="7" name="Rectangle 6"/>
          <p:cNvSpPr/>
          <p:nvPr/>
        </p:nvSpPr>
        <p:spPr>
          <a:xfrm>
            <a:off x="3962400" y="4648200"/>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Worker2</a:t>
            </a:r>
            <a:endParaRPr lang="en-US" dirty="0"/>
          </a:p>
        </p:txBody>
      </p:sp>
      <p:cxnSp>
        <p:nvCxnSpPr>
          <p:cNvPr id="9" name="Straight Arrow Connector 8"/>
          <p:cNvCxnSpPr>
            <a:stCxn id="4" idx="2"/>
            <a:endCxn id="5" idx="0"/>
          </p:cNvCxnSpPr>
          <p:nvPr/>
        </p:nvCxnSpPr>
        <p:spPr>
          <a:xfrm rot="16200000" flipH="1">
            <a:off x="2800350" y="2457450"/>
            <a:ext cx="6096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29000" y="2590800"/>
            <a:ext cx="3276600" cy="646331"/>
          </a:xfrm>
          <a:prstGeom prst="rect">
            <a:avLst/>
          </a:prstGeom>
          <a:noFill/>
        </p:spPr>
        <p:txBody>
          <a:bodyPr wrap="square" rtlCol="0">
            <a:spAutoFit/>
          </a:bodyPr>
          <a:lstStyle/>
          <a:p>
            <a:r>
              <a:rPr lang="en-US" dirty="0" smtClean="0"/>
              <a:t>Sends Image and Processing Commands Via RMI</a:t>
            </a:r>
            <a:endParaRPr lang="en-US" dirty="0"/>
          </a:p>
        </p:txBody>
      </p:sp>
      <p:sp>
        <p:nvSpPr>
          <p:cNvPr id="11" name="TextBox 10"/>
          <p:cNvSpPr txBox="1"/>
          <p:nvPr/>
        </p:nvSpPr>
        <p:spPr>
          <a:xfrm>
            <a:off x="4419600" y="3352800"/>
            <a:ext cx="3886200" cy="923330"/>
          </a:xfrm>
          <a:prstGeom prst="rect">
            <a:avLst/>
          </a:prstGeom>
          <a:noFill/>
        </p:spPr>
        <p:txBody>
          <a:bodyPr wrap="square" rtlCol="0">
            <a:spAutoFit/>
          </a:bodyPr>
          <a:lstStyle/>
          <a:p>
            <a:r>
              <a:rPr lang="en-US" dirty="0" smtClean="0"/>
              <a:t>Server cuts it into two pieces sends each piece to Workers with processing information Via RMI</a:t>
            </a:r>
            <a:endParaRPr lang="en-US" dirty="0"/>
          </a:p>
        </p:txBody>
      </p:sp>
      <p:cxnSp>
        <p:nvCxnSpPr>
          <p:cNvPr id="13" name="Straight Arrow Connector 12"/>
          <p:cNvCxnSpPr/>
          <p:nvPr/>
        </p:nvCxnSpPr>
        <p:spPr>
          <a:xfrm rot="10800000" flipV="1">
            <a:off x="2133600" y="4038600"/>
            <a:ext cx="1295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86200" y="4038600"/>
            <a:ext cx="914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514600" y="5486400"/>
            <a:ext cx="2971800" cy="923330"/>
          </a:xfrm>
          <a:prstGeom prst="rect">
            <a:avLst/>
          </a:prstGeom>
          <a:noFill/>
        </p:spPr>
        <p:txBody>
          <a:bodyPr wrap="square" rtlCol="0">
            <a:spAutoFit/>
          </a:bodyPr>
          <a:lstStyle/>
          <a:p>
            <a:r>
              <a:rPr lang="en-US" dirty="0" smtClean="0"/>
              <a:t>Process the images using </a:t>
            </a:r>
            <a:r>
              <a:rPr lang="en-US" dirty="0" err="1" smtClean="0"/>
              <a:t>Matlab</a:t>
            </a:r>
            <a:r>
              <a:rPr lang="en-US" dirty="0" smtClean="0"/>
              <a:t> and send back to Server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4" name="TextBox 3"/>
          <p:cNvSpPr txBox="1"/>
          <p:nvPr/>
        </p:nvSpPr>
        <p:spPr>
          <a:xfrm>
            <a:off x="457200" y="1371600"/>
            <a:ext cx="8077200" cy="2308324"/>
          </a:xfrm>
          <a:prstGeom prst="rect">
            <a:avLst/>
          </a:prstGeom>
          <a:noFill/>
        </p:spPr>
        <p:txBody>
          <a:bodyPr wrap="square" rtlCol="0">
            <a:spAutoFit/>
          </a:bodyPr>
          <a:lstStyle/>
          <a:p>
            <a:r>
              <a:rPr lang="en-US" dirty="0" smtClean="0"/>
              <a:t>We are spatially dividing the image. Several operations on image rely on the global data. Image filtering for example relies on the knowledge of “pixel neighborhood”. If we divide the image into multiple parts the </a:t>
            </a:r>
            <a:r>
              <a:rPr lang="en-US" dirty="0" err="1" smtClean="0"/>
              <a:t>gobal</a:t>
            </a:r>
            <a:r>
              <a:rPr lang="en-US" dirty="0" smtClean="0"/>
              <a:t> data is incomplete for each worker hence the particular operation like “Edge Detection” will not be effective. Especially at places where the image was cut. </a:t>
            </a:r>
          </a:p>
          <a:p>
            <a:endParaRPr lang="en-US" dirty="0"/>
          </a:p>
          <a:p>
            <a:r>
              <a:rPr lang="en-US" dirty="0" smtClean="0"/>
              <a:t>Edge Detection using </a:t>
            </a:r>
            <a:r>
              <a:rPr lang="en-US" dirty="0" err="1" smtClean="0"/>
              <a:t>Sobel</a:t>
            </a:r>
            <a:r>
              <a:rPr lang="en-US" dirty="0" smtClean="0"/>
              <a:t> Filter</a:t>
            </a:r>
          </a:p>
          <a:p>
            <a:endParaRPr lang="en-US" dirty="0"/>
          </a:p>
        </p:txBody>
      </p:sp>
      <p:pic>
        <p:nvPicPr>
          <p:cNvPr id="1026" name="Picture 2" descr="I:\processed-color.png"/>
          <p:cNvPicPr>
            <a:picLocks noChangeAspect="1" noChangeArrowheads="1"/>
          </p:cNvPicPr>
          <p:nvPr/>
        </p:nvPicPr>
        <p:blipFill>
          <a:blip r:embed="rId2"/>
          <a:srcRect/>
          <a:stretch>
            <a:fillRect/>
          </a:stretch>
        </p:blipFill>
        <p:spPr bwMode="auto">
          <a:xfrm>
            <a:off x="4648200" y="3962400"/>
            <a:ext cx="3886200" cy="2649682"/>
          </a:xfrm>
          <a:prstGeom prst="rect">
            <a:avLst/>
          </a:prstGeom>
          <a:noFill/>
        </p:spPr>
      </p:pic>
      <p:pic>
        <p:nvPicPr>
          <p:cNvPr id="1027" name="Picture 3" descr="I:\bottom-color.png"/>
          <p:cNvPicPr>
            <a:picLocks noChangeAspect="1" noChangeArrowheads="1"/>
          </p:cNvPicPr>
          <p:nvPr/>
        </p:nvPicPr>
        <p:blipFill>
          <a:blip r:embed="rId3"/>
          <a:srcRect/>
          <a:stretch>
            <a:fillRect/>
          </a:stretch>
        </p:blipFill>
        <p:spPr bwMode="auto">
          <a:xfrm>
            <a:off x="76200" y="5441132"/>
            <a:ext cx="4038600" cy="1264467"/>
          </a:xfrm>
          <a:prstGeom prst="rect">
            <a:avLst/>
          </a:prstGeom>
          <a:noFill/>
        </p:spPr>
      </p:pic>
      <p:pic>
        <p:nvPicPr>
          <p:cNvPr id="1028" name="Picture 4" descr="I:\top-color.png"/>
          <p:cNvPicPr>
            <a:picLocks noChangeAspect="1" noChangeArrowheads="1"/>
          </p:cNvPicPr>
          <p:nvPr/>
        </p:nvPicPr>
        <p:blipFill>
          <a:blip r:embed="rId4"/>
          <a:srcRect/>
          <a:stretch>
            <a:fillRect/>
          </a:stretch>
        </p:blipFill>
        <p:spPr bwMode="auto">
          <a:xfrm>
            <a:off x="152400" y="3886200"/>
            <a:ext cx="3962400" cy="123825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 do flip</a:t>
            </a:r>
            <a:endParaRPr lang="en-US" dirty="0"/>
          </a:p>
        </p:txBody>
      </p:sp>
      <p:sp>
        <p:nvSpPr>
          <p:cNvPr id="3" name="Content Placeholder 2"/>
          <p:cNvSpPr>
            <a:spLocks noGrp="1"/>
          </p:cNvSpPr>
          <p:nvPr>
            <p:ph idx="1"/>
          </p:nvPr>
        </p:nvSpPr>
        <p:spPr/>
        <p:txBody>
          <a:bodyPr/>
          <a:lstStyle/>
          <a:p>
            <a:r>
              <a:rPr lang="en-US" dirty="0" smtClean="0"/>
              <a:t>Flipping an image can not be done by dividing it. </a:t>
            </a:r>
            <a:endParaRPr lang="en-US" dirty="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Contid</a:t>
            </a:r>
            <a:endParaRPr lang="en-US" dirty="0"/>
          </a:p>
        </p:txBody>
      </p:sp>
      <p:sp>
        <p:nvSpPr>
          <p:cNvPr id="3" name="Content Placeholder 2"/>
          <p:cNvSpPr>
            <a:spLocks noGrp="1"/>
          </p:cNvSpPr>
          <p:nvPr>
            <p:ph idx="1"/>
          </p:nvPr>
        </p:nvSpPr>
        <p:spPr/>
        <p:txBody>
          <a:bodyPr/>
          <a:lstStyle/>
          <a:p>
            <a:r>
              <a:rPr lang="en-US" dirty="0" smtClean="0"/>
              <a:t>Operations like color inversion however can be calculated without any issue by fragmenting the image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Instruction</a:t>
            </a:r>
            <a:endParaRPr lang="en-US" dirty="0"/>
          </a:p>
        </p:txBody>
      </p:sp>
      <p:sp>
        <p:nvSpPr>
          <p:cNvPr id="3" name="Content Placeholder 2"/>
          <p:cNvSpPr>
            <a:spLocks noGrp="1"/>
          </p:cNvSpPr>
          <p:nvPr>
            <p:ph idx="1"/>
          </p:nvPr>
        </p:nvSpPr>
        <p:spPr/>
        <p:txBody>
          <a:bodyPr/>
          <a:lstStyle/>
          <a:p>
            <a:r>
              <a:rPr lang="en-US" dirty="0" smtClean="0"/>
              <a:t>Trying it on a single machine first</a:t>
            </a:r>
          </a:p>
          <a:p>
            <a:pPr lvl="1"/>
            <a:r>
              <a:rPr lang="en-US" dirty="0" smtClean="0"/>
              <a:t>Get a pen drive</a:t>
            </a:r>
          </a:p>
          <a:p>
            <a:pPr lvl="1"/>
            <a:r>
              <a:rPr lang="en-US" dirty="0" smtClean="0"/>
              <a:t>Put the given folder </a:t>
            </a:r>
            <a:r>
              <a:rPr lang="en-US" dirty="0" err="1" smtClean="0"/>
              <a:t>matlabIP</a:t>
            </a:r>
            <a:r>
              <a:rPr lang="en-US" dirty="0" smtClean="0"/>
              <a:t> on the pen drive</a:t>
            </a:r>
          </a:p>
          <a:p>
            <a:pPr lvl="1"/>
            <a:r>
              <a:rPr lang="en-US" dirty="0" smtClean="0"/>
              <a:t>Change the pen drive letter to “I:\”</a:t>
            </a:r>
          </a:p>
          <a:p>
            <a:pPr lvl="1"/>
            <a:r>
              <a:rPr lang="en-US" dirty="0" smtClean="0"/>
              <a:t>Keep the color.png file on the “i:\”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 Files Open the Project in </a:t>
            </a:r>
            <a:r>
              <a:rPr lang="en-US" dirty="0" err="1" smtClean="0"/>
              <a:t>Netbeans</a:t>
            </a:r>
            <a:endParaRPr lang="en-US" dirty="0"/>
          </a:p>
        </p:txBody>
      </p:sp>
      <p:sp>
        <p:nvSpPr>
          <p:cNvPr id="5" name="TextBox 4"/>
          <p:cNvSpPr txBox="1"/>
          <p:nvPr/>
        </p:nvSpPr>
        <p:spPr>
          <a:xfrm>
            <a:off x="3581400" y="2286000"/>
            <a:ext cx="3048000" cy="923330"/>
          </a:xfrm>
          <a:prstGeom prst="rect">
            <a:avLst/>
          </a:prstGeom>
          <a:noFill/>
        </p:spPr>
        <p:txBody>
          <a:bodyPr wrap="square" rtlCol="0">
            <a:spAutoFit/>
          </a:bodyPr>
          <a:lstStyle/>
          <a:p>
            <a:r>
              <a:rPr lang="en-US" dirty="0" smtClean="0"/>
              <a:t>Make sure you can see all these files and they don’t show any errors </a:t>
            </a:r>
            <a:endParaRPr lang="en-US" dirty="0"/>
          </a:p>
        </p:txBody>
      </p:sp>
      <p:pic>
        <p:nvPicPr>
          <p:cNvPr id="6" name="Picture 5" descr="net.PNG"/>
          <p:cNvPicPr>
            <a:picLocks noChangeAspect="1"/>
          </p:cNvPicPr>
          <p:nvPr/>
        </p:nvPicPr>
        <p:blipFill>
          <a:blip r:embed="rId2"/>
          <a:stretch>
            <a:fillRect/>
          </a:stretch>
        </p:blipFill>
        <p:spPr>
          <a:xfrm>
            <a:off x="381000" y="2209800"/>
            <a:ext cx="3171651" cy="298182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499</Words>
  <Application>Microsoft Office PowerPoint</Application>
  <PresentationFormat>On-screen Show (4:3)</PresentationFormat>
  <Paragraphs>71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Quick Introdction</vt:lpstr>
      <vt:lpstr>Technologies</vt:lpstr>
      <vt:lpstr>structure</vt:lpstr>
      <vt:lpstr>Slide 4</vt:lpstr>
      <vt:lpstr>Problems</vt:lpstr>
      <vt:lpstr>Cant do flip</vt:lpstr>
      <vt:lpstr>Contid</vt:lpstr>
      <vt:lpstr>Setup Instruction</vt:lpstr>
      <vt:lpstr>Code Files Open the Project in Netbeans</vt:lpstr>
      <vt:lpstr>Setup</vt:lpstr>
      <vt:lpstr>Running the Code</vt:lpstr>
      <vt:lpstr>Running the GUI</vt:lpstr>
      <vt:lpstr>Note that</vt:lpstr>
      <vt:lpstr>Running on multiple PCs</vt:lpstr>
      <vt:lpstr>The Server Machine </vt:lpstr>
      <vt:lpstr>The Workers</vt:lpstr>
      <vt:lpstr>The Client machine</vt:lpstr>
      <vt:lpstr>On All machines</vt:lpstr>
      <vt:lpstr>Call me Up if you face problems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Introdction</dc:title>
  <dc:creator>erts</dc:creator>
  <cp:lastModifiedBy>erts</cp:lastModifiedBy>
  <cp:revision>9</cp:revision>
  <dcterms:created xsi:type="dcterms:W3CDTF">2011-03-18T13:32:02Z</dcterms:created>
  <dcterms:modified xsi:type="dcterms:W3CDTF">2011-03-18T14:39:52Z</dcterms:modified>
</cp:coreProperties>
</file>