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1B95-0D63-4DAC-B9A8-3CD34E867677}" type="datetimeFigureOut">
              <a:rPr lang="en-US" smtClean="0"/>
              <a:pPr/>
              <a:t>3/8/2011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1376-033F-4D4D-88C5-F4BB42EAF36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Display Design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Akshar</a:t>
            </a:r>
            <a:r>
              <a:rPr lang="en-US" dirty="0" smtClean="0"/>
              <a:t> </a:t>
            </a:r>
            <a:r>
              <a:rPr lang="en-US" dirty="0" err="1" smtClean="0"/>
              <a:t>Prabhu</a:t>
            </a:r>
            <a:r>
              <a:rPr lang="en-US" dirty="0" smtClean="0"/>
              <a:t> Desai (09305909)</a:t>
            </a:r>
          </a:p>
          <a:p>
            <a:r>
              <a:rPr lang="en-US" dirty="0" smtClean="0"/>
              <a:t>Guide: Dr. </a:t>
            </a:r>
            <a:r>
              <a:rPr lang="en-US" dirty="0" err="1" smtClean="0"/>
              <a:t>Kavi</a:t>
            </a:r>
            <a:r>
              <a:rPr lang="en-US" dirty="0" smtClean="0"/>
              <a:t> </a:t>
            </a:r>
            <a:r>
              <a:rPr lang="en-US" dirty="0" err="1" smtClean="0"/>
              <a:t>Arya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3/5/11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43636" y="64293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R&amp;D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Parameterized geometry specification in XML</a:t>
            </a:r>
          </a:p>
          <a:p>
            <a:r>
              <a:rPr lang="en-US" dirty="0" smtClean="0"/>
              <a:t>Parser which generates </a:t>
            </a:r>
            <a:r>
              <a:rPr lang="en-US" dirty="0" err="1" smtClean="0"/>
              <a:t>openGL</a:t>
            </a:r>
            <a:r>
              <a:rPr lang="en-US" dirty="0" smtClean="0"/>
              <a:t> code from the XML.</a:t>
            </a:r>
          </a:p>
          <a:p>
            <a:r>
              <a:rPr lang="en-US" dirty="0" smtClean="0"/>
              <a:t>Hooks to pull data from the core system</a:t>
            </a:r>
          </a:p>
          <a:p>
            <a:r>
              <a:rPr lang="en-US" dirty="0" smtClean="0"/>
              <a:t>Exploring possibilities to integrate input devices with the display.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r>
              <a:rPr lang="en-US" dirty="0" smtClean="0"/>
              <a:t>Display is a combination of parameterized basic geometric shapes.</a:t>
            </a:r>
          </a:p>
          <a:p>
            <a:r>
              <a:rPr lang="en-US" dirty="0" smtClean="0"/>
              <a:t>The values of parameters come from the core  system or they are constants.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2568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&lt;layer depth="0.0“ &gt;</a:t>
            </a:r>
          </a:p>
          <a:p>
            <a:r>
              <a:rPr lang="en-US" dirty="0" smtClean="0"/>
              <a:t>&lt;object </a:t>
            </a:r>
            <a:r>
              <a:rPr lang="en-US" dirty="0" err="1" smtClean="0"/>
              <a:t>xtype</a:t>
            </a:r>
            <a:r>
              <a:rPr lang="en-US" dirty="0" smtClean="0"/>
              <a:t>="arc" </a:t>
            </a:r>
          </a:p>
          <a:p>
            <a:r>
              <a:rPr lang="en-US" dirty="0" smtClean="0"/>
              <a:t>center="point1" radius="length1" </a:t>
            </a:r>
            <a:r>
              <a:rPr lang="en-US" dirty="0" err="1" smtClean="0"/>
              <a:t>startAngle</a:t>
            </a:r>
            <a:r>
              <a:rPr lang="en-US" dirty="0" smtClean="0"/>
              <a:t>="angle1“ </a:t>
            </a:r>
            <a:r>
              <a:rPr lang="en-US" dirty="0" err="1" smtClean="0"/>
              <a:t>endAngle</a:t>
            </a:r>
            <a:r>
              <a:rPr lang="en-US" dirty="0" smtClean="0"/>
              <a:t>="angle2"&gt;&lt;/object&gt;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&lt;object id="point1" x="0.0" y="0.0"&gt;&lt;/object &gt;</a:t>
            </a:r>
          </a:p>
          <a:p>
            <a:r>
              <a:rPr lang="en-US" dirty="0" smtClean="0"/>
              <a:t>		&lt;object id="length1" value="0.6"&gt;&lt;/object &gt;</a:t>
            </a:r>
          </a:p>
          <a:p>
            <a:r>
              <a:rPr lang="en-US" dirty="0" smtClean="0"/>
              <a:t>		&lt;object id="angle1" value="0"&gt;&lt;/object &gt;</a:t>
            </a:r>
          </a:p>
          <a:p>
            <a:r>
              <a:rPr lang="en-US" dirty="0" smtClean="0"/>
              <a:t>		&lt;object id="angle2" value="180"&gt;&lt;/object&gt;</a:t>
            </a:r>
          </a:p>
          <a:p>
            <a:r>
              <a:rPr lang="en-US" dirty="0" smtClean="0"/>
              <a:t>&lt;/layer&gt;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1026" name="Picture 2" descr="E:\RD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929066"/>
            <a:ext cx="2573352" cy="2710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500174"/>
            <a:ext cx="8501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Hooks are used to pull the parameters from the core system, or for simulation.</a:t>
            </a:r>
          </a:p>
          <a:p>
            <a:endParaRPr lang="en-US" dirty="0" smtClean="0"/>
          </a:p>
          <a:p>
            <a:r>
              <a:rPr lang="en-US" dirty="0" smtClean="0"/>
              <a:t>There is a separate Hook description.</a:t>
            </a:r>
          </a:p>
          <a:p>
            <a:endParaRPr lang="en-US" dirty="0" smtClean="0"/>
          </a:p>
          <a:p>
            <a:r>
              <a:rPr lang="en-US" dirty="0" smtClean="0"/>
              <a:t>&lt;hooks&gt;</a:t>
            </a:r>
          </a:p>
          <a:p>
            <a:r>
              <a:rPr lang="en-US" dirty="0" smtClean="0"/>
              <a:t>    &lt;hook for="point1" </a:t>
            </a:r>
            <a:r>
              <a:rPr lang="en-US" dirty="0" err="1" smtClean="0"/>
              <a:t>param</a:t>
            </a:r>
            <a:r>
              <a:rPr lang="en-US" dirty="0" smtClean="0"/>
              <a:t>="x" function="</a:t>
            </a:r>
            <a:r>
              <a:rPr lang="en-US" dirty="0" err="1" smtClean="0"/>
              <a:t>get_robot_location_x</a:t>
            </a:r>
            <a:r>
              <a:rPr lang="en-US" dirty="0" smtClean="0"/>
              <a:t>"&gt;&lt;/hook&gt;</a:t>
            </a:r>
          </a:p>
          <a:p>
            <a:r>
              <a:rPr lang="en-US" dirty="0" smtClean="0"/>
              <a:t>    &lt;hook for="point1" </a:t>
            </a:r>
            <a:r>
              <a:rPr lang="en-US" dirty="0" err="1" smtClean="0"/>
              <a:t>param</a:t>
            </a:r>
            <a:r>
              <a:rPr lang="en-US" dirty="0" smtClean="0"/>
              <a:t>="y" function="</a:t>
            </a:r>
            <a:r>
              <a:rPr lang="en-US" dirty="0" err="1" smtClean="0"/>
              <a:t>get_robot_location_y</a:t>
            </a:r>
            <a:r>
              <a:rPr lang="en-US" dirty="0" smtClean="0"/>
              <a:t>"&gt;&lt;/hook&gt;</a:t>
            </a:r>
          </a:p>
          <a:p>
            <a:r>
              <a:rPr lang="en-US" dirty="0" smtClean="0"/>
              <a:t>    &lt;hook for="point1" </a:t>
            </a:r>
            <a:r>
              <a:rPr lang="en-US" dirty="0" err="1" smtClean="0"/>
              <a:t>param</a:t>
            </a:r>
            <a:r>
              <a:rPr lang="en-US" dirty="0" smtClean="0"/>
              <a:t>="radius" function="</a:t>
            </a:r>
            <a:r>
              <a:rPr lang="en-US" dirty="0" err="1" smtClean="0"/>
              <a:t>get_robot_radar</a:t>
            </a:r>
            <a:r>
              <a:rPr lang="en-US" dirty="0" smtClean="0"/>
              <a:t>"&gt;&lt;/hook&gt;</a:t>
            </a:r>
          </a:p>
          <a:p>
            <a:r>
              <a:rPr lang="en-US" dirty="0" smtClean="0"/>
              <a:t>&lt;/hooks&gt;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500063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hooks may have additional parameters such a return type,  range of values and so on.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display parameters are “pulled” from the core system</a:t>
            </a:r>
          </a:p>
          <a:p>
            <a:r>
              <a:rPr lang="en-US" dirty="0" smtClean="0"/>
              <a:t>All layers are rendered with same priority</a:t>
            </a:r>
          </a:p>
          <a:p>
            <a:r>
              <a:rPr lang="en-US" dirty="0" smtClean="0"/>
              <a:t>Everything is refreshed every frame.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to add simulation features.</a:t>
            </a:r>
          </a:p>
          <a:p>
            <a:r>
              <a:rPr lang="en-US" dirty="0" smtClean="0"/>
              <a:t>User will provide the range of values which the different hooks can take and the displays will be simulated for values across that range.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input capabilities to a design through keys, touch etc.</a:t>
            </a:r>
          </a:p>
          <a:p>
            <a:r>
              <a:rPr lang="en-US" dirty="0" smtClean="0"/>
              <a:t>Input handling requires assumptions about the hardware</a:t>
            </a:r>
          </a:p>
          <a:p>
            <a:r>
              <a:rPr lang="en-US" dirty="0" smtClean="0"/>
              <a:t>There is a trade-off between building a decoupled general purpose display design system and making assumptions about the hardware.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there is no ‘real-time’ issues I am looking at</a:t>
            </a:r>
          </a:p>
          <a:p>
            <a:r>
              <a:rPr lang="en-US" dirty="0" smtClean="0"/>
              <a:t>I am not able to visualize such issues at this stage</a:t>
            </a:r>
          </a:p>
          <a:p>
            <a:r>
              <a:rPr lang="en-US" dirty="0" smtClean="0"/>
              <a:t>So far it has been only about coding a code generator</a:t>
            </a:r>
          </a:p>
          <a:p>
            <a:r>
              <a:rPr lang="en-US" dirty="0" smtClean="0"/>
              <a:t>Hopefully when I build some displays and integrate them with some hardware will have more clarity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359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Virtual Display Design System</vt:lpstr>
      <vt:lpstr>Objectives</vt:lpstr>
      <vt:lpstr>The Display</vt:lpstr>
      <vt:lpstr>Example</vt:lpstr>
      <vt:lpstr>Hooks</vt:lpstr>
      <vt:lpstr>Features</vt:lpstr>
      <vt:lpstr>Simulation</vt:lpstr>
      <vt:lpstr>Path ahead</vt:lpstr>
      <vt:lpstr>Summary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Displays</dc:title>
  <dc:creator>akshar</dc:creator>
  <cp:lastModifiedBy>erts</cp:lastModifiedBy>
  <cp:revision>64</cp:revision>
  <dcterms:created xsi:type="dcterms:W3CDTF">2011-03-05T01:33:36Z</dcterms:created>
  <dcterms:modified xsi:type="dcterms:W3CDTF">2011-03-08T11:30:21Z</dcterms:modified>
</cp:coreProperties>
</file>