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07B0-2E68-4DA9-A6B6-ACFEC841224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54E0-9796-4063-B681-5BB2D2F77C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2.3 Macro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S2 </a:t>
            </a:r>
            <a:r>
              <a:rPr lang="en-US" dirty="0" err="1" smtClean="0"/>
              <a:t>BCom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2000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FF0000"/>
                </a:solidFill>
              </a:rPr>
              <a:t>MACRO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macro is a set of commands or keystrokes that are stored for later use.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example of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simplemacro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one that enters your address into an open document.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can use macros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automateboth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simple and complex tasks.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Macros are very useful when you have to repeat the same task in the same way.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9154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077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77724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9916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582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2.3 Macro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Macro</dc:title>
  <dc:creator>MCA</dc:creator>
  <cp:lastModifiedBy>MCA</cp:lastModifiedBy>
  <cp:revision>1</cp:revision>
  <dcterms:created xsi:type="dcterms:W3CDTF">2025-02-10T06:03:36Z</dcterms:created>
  <dcterms:modified xsi:type="dcterms:W3CDTF">2025-02-10T06:12:41Z</dcterms:modified>
</cp:coreProperties>
</file>