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3" r:id="rId7"/>
    <p:sldId id="261" r:id="rId8"/>
    <p:sldId id="262" r:id="rId9"/>
    <p:sldId id="264" r:id="rId10"/>
    <p:sldId id="266" r:id="rId11"/>
    <p:sldId id="267" r:id="rId12"/>
    <p:sldId id="268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3884-A83F-D0C5-8515-89749EABDE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94F99-C5E0-2CBA-92F8-DC0431A945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673D-B62E-B982-F76A-E15155416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26DB0-F99C-75AB-8758-E29659E5F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5FB90-AE7F-9658-67A6-11BB316C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8124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3BC16-8E2C-D8F4-E46A-F8C4A316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3F079-41B0-B3E0-712E-97A82B283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43051-57D5-6574-196E-BF6FC2364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CFD431-F694-E7AC-F9B7-F068E68F5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C592A8-C21E-23E3-FDFF-16E9074CB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4351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E36F31-B82D-62B6-1C6A-B96FB7F489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47C301-32F8-63F9-D869-D3D396D5CA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722AB-5273-6A48-13EC-A000E2E0B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F37F1-C46A-EAB0-E579-898A086E2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5DDAB-F432-3288-0023-0A1D7DF88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370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EF26-E98F-EC74-F560-E7B5B4AB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692FD-BC72-18C3-24BF-7C570CE49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B6B301-4CFB-29BE-DFC7-C188E3A78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0D1E4C-9D26-7032-50EF-F426B1986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BCC8F0-1EBA-0602-1B74-476824141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438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666A7-F70A-93D4-6D6A-E8CECCD08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562B7-CD01-83D2-12B4-5DC98A7523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3D6430-5DF6-45BB-B14C-60480C822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E84B-68BD-CB44-B3DF-E370804C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F8458-BA82-F066-2874-0E29DFF73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293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44CDC-F5D8-307D-7472-A58DDB53B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327F-9350-602B-A553-E3C7D9FA4D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068FC9-29E8-6710-25D1-40B9E0FA0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06711-5AFA-995D-0BE1-47FEFEDA2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59A5A-235B-D515-DA39-BEEE70F47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28204-AEEC-0136-629A-C4617A40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147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8B6D7-EC6B-45BB-49CF-AF6CD9D0E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F961B4-4617-74A6-D541-C8F732BD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1B60B-01E1-7ED0-06B2-B6A131655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AF0DFB-1301-904B-253D-A1FD95207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8C8E0-BB3C-77DD-6E97-95CA4E645F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98C0CC-E05B-C5DD-C1B5-E13EC495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A95D99-B977-565A-926D-40699DD64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FD2D9-4DBE-1A5B-D986-59D63E80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1830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BF79-0AA5-0441-DDAD-0D0EB5F50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A8531-6654-4A0B-8A88-6FC04D26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F1498B-662D-6064-2F8C-5178C9939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00C16-23BD-DA54-A045-CBBEA436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040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D26C1-A353-B13B-AE9F-570416AB3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7C63A3-77F2-D491-AD26-E3902658F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3D10DB-48E1-414A-5261-976025F9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3310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DB37B-B6D7-DFBD-4472-A73DEF19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1C03B-081B-84B9-5CE4-6ED231006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392552-425A-1A00-7EAA-520129640D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4D102-CF62-D77F-2222-5CED68326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F5DCF8-20C8-9E97-FE3A-42C188746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46CF0-181D-DC16-8384-5726030CA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7133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4B0B-8C9D-631A-77B6-8C0376982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11D33-8C6D-E715-746B-771AEC0398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A65178-6E9A-C76B-E08A-FFF6F4611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69AE2-FD1F-1FB1-9452-9B2AC96AF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E544DD-B0B7-17D0-1493-06E24AA3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F4559-A21A-CF48-EEBA-46F5080EF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408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A96E9-AD77-E8DB-EA68-FF4EFECA3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A3963C-FF15-294F-7EBE-6A5117CBF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E11D1-BE81-6EB5-F582-EF4C65749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9D0519-04BF-43F7-A98F-9EE329597EAD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7A7A-5A80-89C6-9585-12EBFF87B4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63FE-8034-E708-3B90-781FA5D63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D93A91-5FE7-4897-8BC3-778318A943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997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21EB2-B2C8-16AD-1412-08F274DCF1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2.3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96C524-31DE-AFEE-65B5-A6CDAC9CFF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S2 </a:t>
            </a:r>
            <a:r>
              <a:rPr lang="en-IN" dirty="0" err="1"/>
              <a:t>B.Com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69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A6F100-7C21-030E-6036-559FBAD61C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185" y="88491"/>
            <a:ext cx="10502609" cy="465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066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FF4564-658E-C710-9F62-EBBEC4A6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7" y="334297"/>
            <a:ext cx="10087897" cy="5830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432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DE13F2-04C7-8095-39F4-4919C89F7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4" y="412956"/>
            <a:ext cx="7388873" cy="439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4781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ECE43-82D4-9D3F-42A3-BF53B6435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47" y="496013"/>
            <a:ext cx="9127105" cy="5865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87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2BF4D4-7AB3-E286-ED45-49E54FD38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084" y="272716"/>
            <a:ext cx="9946105" cy="552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71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4B0F74-E04C-B471-0EC8-2F57068843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17" y="279667"/>
            <a:ext cx="9559245" cy="588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629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4E994-0454-85FF-F7D9-44432C2DDC1C}"/>
              </a:ext>
            </a:extLst>
          </p:cNvPr>
          <p:cNvSpPr txBox="1"/>
          <p:nvPr/>
        </p:nvSpPr>
        <p:spPr>
          <a:xfrm>
            <a:off x="570271" y="527154"/>
            <a:ext cx="108253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Integrated Debugging Environment</a:t>
            </a:r>
          </a:p>
          <a:p>
            <a:endParaRPr lang="en-US" dirty="0"/>
          </a:p>
          <a:p>
            <a:r>
              <a:rPr lang="en-US" dirty="0"/>
              <a:t>Use the Basic Integrated Debugging Environment (IDE) to create and run macros .The IDE places significant functionality in a little space. The toolbar icons are described in Table 1. The top left corner just above the editing window contains a drop-down list that shows the current library.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13165F-F3A7-FF70-AB88-4394DC40D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4449" y="2276655"/>
            <a:ext cx="7026249" cy="4054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82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6DEBB28-3A5F-9CB5-276A-4D83586CA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19" y="265471"/>
            <a:ext cx="11700387" cy="541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51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10388FA-1A96-A633-48B4-F27AA70ED3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45"/>
          <a:stretch/>
        </p:blipFill>
        <p:spPr>
          <a:xfrm>
            <a:off x="324039" y="609599"/>
            <a:ext cx="10894567" cy="4758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10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364541-A34B-21B5-82D2-596B2BD3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60" y="408391"/>
            <a:ext cx="10926408" cy="597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97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13FC02-8B89-2702-CDEF-E36AC8530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453" y="380923"/>
            <a:ext cx="11041624" cy="605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55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7F9287-6C21-D077-21AF-B5501B2F31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486" y="669763"/>
            <a:ext cx="10377027" cy="5386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44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CA4C90-F1E9-B93B-81D9-13985F4C5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527" y="353961"/>
            <a:ext cx="10416596" cy="48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798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61</Words>
  <Application>Microsoft Office PowerPoint</Application>
  <PresentationFormat>Widescreen</PresentationFormat>
  <Paragraphs>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2.3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2</cp:revision>
  <dcterms:created xsi:type="dcterms:W3CDTF">2025-02-16T16:58:08Z</dcterms:created>
  <dcterms:modified xsi:type="dcterms:W3CDTF">2025-02-16T17:07:51Z</dcterms:modified>
</cp:coreProperties>
</file>