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4DC2-67BD-05FA-D839-F2C373E03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D211D-05B0-33E1-0E62-55091CC3E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E2384-4782-B95D-6640-A9D0E6D0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8870-15BA-D6C8-3BDA-37E9A487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345CA-CA3F-C1B5-208E-21AF8E49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59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ED56-48BD-2FA7-6082-7AB71C5D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B0D8D6-BDD5-7BEC-D1CA-848E3928B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A5EBF-A5F0-B2AE-85B4-EED8086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1BAB-B25D-E53B-90CA-19951546D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6F24-2AA0-F706-21F5-9DA3DF2F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9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52209-EC83-5D06-DCE8-D449C70FA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470BE-C064-DCEA-116C-BE2E715D4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A63AE-19AD-13B0-2DBC-E7BC4252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C9AD-CEEE-39F8-F8FC-AFC2A625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0C07F-6C5A-9DF9-F878-53B06CDE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37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E003-A69E-5903-373B-AD3C9605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C0C76-5268-70F0-4F88-89CFF129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7067A-1EE8-7EE5-DC22-D41D3E943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F8753-F4E3-AB76-B3F5-3857E6E0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7499-B73F-9548-597A-80A4DF6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25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55B0-3F11-DC09-23DE-64F4DD7C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5327-9315-CE8E-6738-96D06073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A1B8-32BC-68AE-8B18-7ACA2EB8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3436-B7E7-6B27-662D-5EE1BD2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91E2-4575-8F20-A70D-D7A54E0B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0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55FB-F68C-3FD0-4625-7F7BC115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E83B5-5A86-C4F8-5A51-9D149950D6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47DE-2683-8EA9-1477-33562E25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0C14D-0381-6226-F2A5-F7EFC32C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562A6-436C-C5B6-62B8-CCC931DA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A4EE5-72D0-3720-A656-74833A27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06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CF2A0-3E8C-67F4-070C-3CDA310E5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8B1BD-6B27-F45E-6642-94AA5C1FC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162D9-F522-2C78-F8F1-E0E528B31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692A0-CFC4-0E41-0F3F-44EA27274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BA67C-8EB8-AD2E-3CD7-DB56E3F4A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A6D2E-7107-A62C-65D3-72D5BD98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8B45B-DE57-D10E-7BB7-37C4E3DD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7B6DC-6AD1-BCB7-C3CA-45B6EE848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75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FFF6-FAFB-F9F9-B0D6-5EE129F54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86E77-ABF9-F895-910F-802B1A76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0C0BF-7B58-B81B-1EFF-A622D63C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99F37-3328-30AB-86BE-05ED0B36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03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9C2C-990E-602C-5E94-22786C50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0F843-1397-F189-C51E-2C8B3D7B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1A0FB-7852-5E51-DBCA-23489F33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66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6810-74EE-9C13-DACB-3F94C0AD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5E92A-D740-F8CC-7133-579095D08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B28FA-F4D4-815A-A047-FF332BC75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39B75-416D-5B6D-7C1F-45B6AFA3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C06D-3B2E-A6AB-5C18-060CD759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A8C12-F762-0C46-7951-A830ED00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9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CA76-D04E-DA32-F5AA-930D335A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9634AC-8F9C-389E-EEDE-60A24B08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DEEF-18C3-129C-531F-524FF0493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2032C-5AE0-D838-4341-EA8DC96F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1843B-7537-D057-42B5-1D513F1C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98AC-92C8-1C04-8487-6CFFEA5C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33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74F0-2688-7A29-3587-2CED064E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63A52-9CEE-9156-07FA-F4271D4B2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5E17-9D6F-9347-2189-701375E41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9D476-AF95-4622-859A-ED535961BC9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08CC9-DAF1-3965-F7B7-A0B45FD9D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71805-8DA6-19A4-68F0-97A0C02C9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F8F27-F46F-4654-9F0B-D39B50F7F2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08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08AE-8DD4-9540-84FE-3EF3F4BB44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B05BA-15E3-FD32-CC27-39E058AD99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S2 </a:t>
            </a:r>
            <a:r>
              <a:rPr lang="en-IN" dirty="0" err="1"/>
              <a:t>bcom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664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622EF-FC91-479D-3ECC-623F7307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481781"/>
            <a:ext cx="9399639" cy="47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8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8308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E7EED9-8872-CA21-79B7-7A7115D5B461}"/>
              </a:ext>
            </a:extLst>
          </p:cNvPr>
          <p:cNvSpPr txBox="1"/>
          <p:nvPr/>
        </p:nvSpPr>
        <p:spPr>
          <a:xfrm>
            <a:off x="875071" y="304799"/>
            <a:ext cx="108056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u="sng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Data representation using charts </a:t>
            </a:r>
            <a:r>
              <a:rPr lang="en-US" sz="3200" u="sng" dirty="0">
                <a:solidFill>
                  <a:srgbClr val="FF000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endParaRPr lang="en-IN" sz="3200" u="sng" dirty="0">
              <a:solidFill>
                <a:srgbClr val="FF000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A9CE5-5436-83F5-910C-821CBFB669EE}"/>
              </a:ext>
            </a:extLst>
          </p:cNvPr>
          <p:cNvSpPr txBox="1"/>
          <p:nvPr/>
        </p:nvSpPr>
        <p:spPr>
          <a:xfrm>
            <a:off x="511277" y="1277797"/>
            <a:ext cx="1129726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Charts and graphs can be powerful tools for conveying information and Calc offers a variety of ways to present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They can be customized to a considerable extent, enabling information to be shown in the clearest manner.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198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A6917-0DCA-600C-8B36-019164BAD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719855"/>
            <a:ext cx="9506431" cy="541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9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4106C-69E8-0DFD-C780-92A8770C0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362829"/>
            <a:ext cx="7875638" cy="403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2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71587-6F16-EB30-5E1C-84EDFDB0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4465"/>
            <a:ext cx="8072284" cy="494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1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53EAC-5F91-C01B-2386-C916B1A4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80" y="452284"/>
            <a:ext cx="8514735" cy="51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6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E3E7D-F9E1-50A0-8140-7E92E79D40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" t="3701"/>
          <a:stretch/>
        </p:blipFill>
        <p:spPr>
          <a:xfrm>
            <a:off x="776749" y="393290"/>
            <a:ext cx="9242322" cy="495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2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95100-6720-167E-AAEC-66D20A4A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" t="2189" b="-1"/>
          <a:stretch/>
        </p:blipFill>
        <p:spPr>
          <a:xfrm>
            <a:off x="540775" y="383459"/>
            <a:ext cx="9773264" cy="532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A3F91-E37E-50B3-000D-028D082F3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70" y="468720"/>
            <a:ext cx="9084792" cy="508650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81974B8-2D41-248A-1785-EA2A9FB201A6}"/>
              </a:ext>
            </a:extLst>
          </p:cNvPr>
          <p:cNvSpPr/>
          <p:nvPr/>
        </p:nvSpPr>
        <p:spPr>
          <a:xfrm rot="19302111">
            <a:off x="6390967" y="1458077"/>
            <a:ext cx="1337187" cy="10837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BAF45-30EB-DF60-9F9B-70A38CB748A5}"/>
              </a:ext>
            </a:extLst>
          </p:cNvPr>
          <p:cNvSpPr txBox="1"/>
          <p:nvPr/>
        </p:nvSpPr>
        <p:spPr>
          <a:xfrm>
            <a:off x="7059562" y="768025"/>
            <a:ext cx="383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Shortcut key to change type </a:t>
            </a:r>
          </a:p>
        </p:txBody>
      </p:sp>
    </p:spTree>
    <p:extLst>
      <p:ext uri="{BB962C8B-B14F-4D97-AF65-F5344CB8AC3E}">
        <p14:creationId xmlns:p14="http://schemas.microsoft.com/office/powerpoint/2010/main" val="199233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Module 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akshara sambasivan</dc:creator>
  <cp:lastModifiedBy>akshara sambasivan</cp:lastModifiedBy>
  <cp:revision>1</cp:revision>
  <dcterms:created xsi:type="dcterms:W3CDTF">2025-01-30T15:06:54Z</dcterms:created>
  <dcterms:modified xsi:type="dcterms:W3CDTF">2025-01-30T15:06:54Z</dcterms:modified>
</cp:coreProperties>
</file>