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81" r:id="rId8"/>
    <p:sldId id="263" r:id="rId9"/>
    <p:sldId id="278" r:id="rId10"/>
    <p:sldId id="279" r:id="rId11"/>
    <p:sldId id="280" r:id="rId12"/>
    <p:sldId id="28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A2CF4B-D62C-4A7C-B7BB-43802ACD1772}" v="4" dt="2024-12-29T18:17:42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ra sambasivan" userId="8ef00c16cea71217" providerId="LiveId" clId="{7DA2CF4B-D62C-4A7C-B7BB-43802ACD1772}"/>
    <pc:docChg chg="undo custSel addSld modSld sldOrd">
      <pc:chgData name="akshara sambasivan" userId="8ef00c16cea71217" providerId="LiveId" clId="{7DA2CF4B-D62C-4A7C-B7BB-43802ACD1772}" dt="2024-12-29T18:18:22.726" v="204" actId="20577"/>
      <pc:docMkLst>
        <pc:docMk/>
      </pc:docMkLst>
      <pc:sldChg chg="addSp modSp mod">
        <pc:chgData name="akshara sambasivan" userId="8ef00c16cea71217" providerId="LiveId" clId="{7DA2CF4B-D62C-4A7C-B7BB-43802ACD1772}" dt="2024-12-29T18:04:35.406" v="4" actId="14100"/>
        <pc:sldMkLst>
          <pc:docMk/>
          <pc:sldMk cId="3359044041" sldId="258"/>
        </pc:sldMkLst>
        <pc:picChg chg="add mod modCrop">
          <ac:chgData name="akshara sambasivan" userId="8ef00c16cea71217" providerId="LiveId" clId="{7DA2CF4B-D62C-4A7C-B7BB-43802ACD1772}" dt="2024-12-29T18:04:35.406" v="4" actId="14100"/>
          <ac:picMkLst>
            <pc:docMk/>
            <pc:sldMk cId="3359044041" sldId="258"/>
            <ac:picMk id="3" creationId="{3C099D4A-74E3-9702-180A-2F2F2EF907BB}"/>
          </ac:picMkLst>
        </pc:picChg>
      </pc:sldChg>
      <pc:sldChg chg="addSp modSp mod">
        <pc:chgData name="akshara sambasivan" userId="8ef00c16cea71217" providerId="LiveId" clId="{7DA2CF4B-D62C-4A7C-B7BB-43802ACD1772}" dt="2024-12-29T18:07:48.850" v="58" actId="1076"/>
        <pc:sldMkLst>
          <pc:docMk/>
          <pc:sldMk cId="1623385575" sldId="259"/>
        </pc:sldMkLst>
        <pc:spChg chg="add mod">
          <ac:chgData name="akshara sambasivan" userId="8ef00c16cea71217" providerId="LiveId" clId="{7DA2CF4B-D62C-4A7C-B7BB-43802ACD1772}" dt="2024-12-29T18:07:48.850" v="58" actId="1076"/>
          <ac:spMkLst>
            <pc:docMk/>
            <pc:sldMk cId="1623385575" sldId="259"/>
            <ac:spMk id="3" creationId="{F8F9D134-2B2C-9EE8-A35B-555C5DC38F54}"/>
          </ac:spMkLst>
        </pc:spChg>
      </pc:sldChg>
      <pc:sldChg chg="addSp modSp mod">
        <pc:chgData name="akshara sambasivan" userId="8ef00c16cea71217" providerId="LiveId" clId="{7DA2CF4B-D62C-4A7C-B7BB-43802ACD1772}" dt="2024-12-29T18:09:27.016" v="108" actId="255"/>
        <pc:sldMkLst>
          <pc:docMk/>
          <pc:sldMk cId="2742358311" sldId="260"/>
        </pc:sldMkLst>
        <pc:spChg chg="add mod">
          <ac:chgData name="akshara sambasivan" userId="8ef00c16cea71217" providerId="LiveId" clId="{7DA2CF4B-D62C-4A7C-B7BB-43802ACD1772}" dt="2024-12-29T18:09:27.016" v="108" actId="255"/>
          <ac:spMkLst>
            <pc:docMk/>
            <pc:sldMk cId="2742358311" sldId="260"/>
            <ac:spMk id="3" creationId="{2C16CE15-54DE-2C08-1AD2-F4122B6F7719}"/>
          </ac:spMkLst>
        </pc:spChg>
      </pc:sldChg>
      <pc:sldChg chg="addSp modSp mod">
        <pc:chgData name="akshara sambasivan" userId="8ef00c16cea71217" providerId="LiveId" clId="{7DA2CF4B-D62C-4A7C-B7BB-43802ACD1772}" dt="2024-12-29T18:11:15.539" v="139" actId="255"/>
        <pc:sldMkLst>
          <pc:docMk/>
          <pc:sldMk cId="1824234799" sldId="261"/>
        </pc:sldMkLst>
        <pc:spChg chg="add mod">
          <ac:chgData name="akshara sambasivan" userId="8ef00c16cea71217" providerId="LiveId" clId="{7DA2CF4B-D62C-4A7C-B7BB-43802ACD1772}" dt="2024-12-29T18:11:15.539" v="139" actId="255"/>
          <ac:spMkLst>
            <pc:docMk/>
            <pc:sldMk cId="1824234799" sldId="261"/>
            <ac:spMk id="3" creationId="{A1198545-C863-ADC4-9F3A-A0F20D3A9BEF}"/>
          </ac:spMkLst>
        </pc:spChg>
      </pc:sldChg>
      <pc:sldChg chg="addSp modSp mod">
        <pc:chgData name="akshara sambasivan" userId="8ef00c16cea71217" providerId="LiveId" clId="{7DA2CF4B-D62C-4A7C-B7BB-43802ACD1772}" dt="2024-12-29T18:12:22.506" v="144" actId="14100"/>
        <pc:sldMkLst>
          <pc:docMk/>
          <pc:sldMk cId="465064851" sldId="262"/>
        </pc:sldMkLst>
        <pc:picChg chg="add mod">
          <ac:chgData name="akshara sambasivan" userId="8ef00c16cea71217" providerId="LiveId" clId="{7DA2CF4B-D62C-4A7C-B7BB-43802ACD1772}" dt="2024-12-29T18:12:22.506" v="144" actId="14100"/>
          <ac:picMkLst>
            <pc:docMk/>
            <pc:sldMk cId="465064851" sldId="262"/>
            <ac:picMk id="3" creationId="{66E34A39-498D-0E00-37F2-297371B76947}"/>
          </ac:picMkLst>
        </pc:picChg>
      </pc:sldChg>
      <pc:sldChg chg="addSp modSp mod">
        <pc:chgData name="akshara sambasivan" userId="8ef00c16cea71217" providerId="LiveId" clId="{7DA2CF4B-D62C-4A7C-B7BB-43802ACD1772}" dt="2024-12-29T18:17:15.920" v="178" actId="20577"/>
        <pc:sldMkLst>
          <pc:docMk/>
          <pc:sldMk cId="3270246840" sldId="263"/>
        </pc:sldMkLst>
        <pc:spChg chg="add mod">
          <ac:chgData name="akshara sambasivan" userId="8ef00c16cea71217" providerId="LiveId" clId="{7DA2CF4B-D62C-4A7C-B7BB-43802ACD1772}" dt="2024-12-29T18:17:15.920" v="178" actId="20577"/>
          <ac:spMkLst>
            <pc:docMk/>
            <pc:sldMk cId="3270246840" sldId="263"/>
            <ac:spMk id="3" creationId="{A8625EE2-4A2D-AB06-5A09-C2E5513DEFD7}"/>
          </ac:spMkLst>
        </pc:spChg>
      </pc:sldChg>
      <pc:sldChg chg="addSp modSp new mod">
        <pc:chgData name="akshara sambasivan" userId="8ef00c16cea71217" providerId="LiveId" clId="{7DA2CF4B-D62C-4A7C-B7BB-43802ACD1772}" dt="2024-12-29T18:05:09.944" v="11" actId="732"/>
        <pc:sldMkLst>
          <pc:docMk/>
          <pc:sldMk cId="8839960" sldId="264"/>
        </pc:sldMkLst>
        <pc:picChg chg="add mod modCrop">
          <ac:chgData name="akshara sambasivan" userId="8ef00c16cea71217" providerId="LiveId" clId="{7DA2CF4B-D62C-4A7C-B7BB-43802ACD1772}" dt="2024-12-29T18:05:09.944" v="11" actId="732"/>
          <ac:picMkLst>
            <pc:docMk/>
            <pc:sldMk cId="8839960" sldId="264"/>
            <ac:picMk id="3" creationId="{2932573E-909F-44C6-D93B-CC9EDC700138}"/>
          </ac:picMkLst>
        </pc:picChg>
      </pc:sldChg>
      <pc:sldChg chg="new">
        <pc:chgData name="akshara sambasivan" userId="8ef00c16cea71217" providerId="LiveId" clId="{7DA2CF4B-D62C-4A7C-B7BB-43802ACD1772}" dt="2024-12-29T18:05:15.348" v="12" actId="680"/>
        <pc:sldMkLst>
          <pc:docMk/>
          <pc:sldMk cId="3261519849" sldId="265"/>
        </pc:sldMkLst>
      </pc:sldChg>
      <pc:sldChg chg="new">
        <pc:chgData name="akshara sambasivan" userId="8ef00c16cea71217" providerId="LiveId" clId="{7DA2CF4B-D62C-4A7C-B7BB-43802ACD1772}" dt="2024-12-29T18:05:15.568" v="13" actId="680"/>
        <pc:sldMkLst>
          <pc:docMk/>
          <pc:sldMk cId="1609229622" sldId="266"/>
        </pc:sldMkLst>
      </pc:sldChg>
      <pc:sldChg chg="new">
        <pc:chgData name="akshara sambasivan" userId="8ef00c16cea71217" providerId="LiveId" clId="{7DA2CF4B-D62C-4A7C-B7BB-43802ACD1772}" dt="2024-12-29T18:05:15.724" v="14" actId="680"/>
        <pc:sldMkLst>
          <pc:docMk/>
          <pc:sldMk cId="1636727526" sldId="267"/>
        </pc:sldMkLst>
      </pc:sldChg>
      <pc:sldChg chg="new">
        <pc:chgData name="akshara sambasivan" userId="8ef00c16cea71217" providerId="LiveId" clId="{7DA2CF4B-D62C-4A7C-B7BB-43802ACD1772}" dt="2024-12-29T18:05:15.857" v="15" actId="680"/>
        <pc:sldMkLst>
          <pc:docMk/>
          <pc:sldMk cId="3473356323" sldId="268"/>
        </pc:sldMkLst>
      </pc:sldChg>
      <pc:sldChg chg="new">
        <pc:chgData name="akshara sambasivan" userId="8ef00c16cea71217" providerId="LiveId" clId="{7DA2CF4B-D62C-4A7C-B7BB-43802ACD1772}" dt="2024-12-29T18:05:15.992" v="16" actId="680"/>
        <pc:sldMkLst>
          <pc:docMk/>
          <pc:sldMk cId="945300260" sldId="269"/>
        </pc:sldMkLst>
      </pc:sldChg>
      <pc:sldChg chg="new">
        <pc:chgData name="akshara sambasivan" userId="8ef00c16cea71217" providerId="LiveId" clId="{7DA2CF4B-D62C-4A7C-B7BB-43802ACD1772}" dt="2024-12-29T18:05:16.210" v="17" actId="680"/>
        <pc:sldMkLst>
          <pc:docMk/>
          <pc:sldMk cId="3724090157" sldId="270"/>
        </pc:sldMkLst>
      </pc:sldChg>
      <pc:sldChg chg="new">
        <pc:chgData name="akshara sambasivan" userId="8ef00c16cea71217" providerId="LiveId" clId="{7DA2CF4B-D62C-4A7C-B7BB-43802ACD1772}" dt="2024-12-29T18:05:17.873" v="18" actId="680"/>
        <pc:sldMkLst>
          <pc:docMk/>
          <pc:sldMk cId="731880430" sldId="271"/>
        </pc:sldMkLst>
      </pc:sldChg>
      <pc:sldChg chg="new">
        <pc:chgData name="akshara sambasivan" userId="8ef00c16cea71217" providerId="LiveId" clId="{7DA2CF4B-D62C-4A7C-B7BB-43802ACD1772}" dt="2024-12-29T18:05:18.044" v="19" actId="680"/>
        <pc:sldMkLst>
          <pc:docMk/>
          <pc:sldMk cId="737476555" sldId="272"/>
        </pc:sldMkLst>
      </pc:sldChg>
      <pc:sldChg chg="new">
        <pc:chgData name="akshara sambasivan" userId="8ef00c16cea71217" providerId="LiveId" clId="{7DA2CF4B-D62C-4A7C-B7BB-43802ACD1772}" dt="2024-12-29T18:05:19.599" v="20" actId="680"/>
        <pc:sldMkLst>
          <pc:docMk/>
          <pc:sldMk cId="3692216067" sldId="273"/>
        </pc:sldMkLst>
      </pc:sldChg>
      <pc:sldChg chg="addSp new mod">
        <pc:chgData name="akshara sambasivan" userId="8ef00c16cea71217" providerId="LiveId" clId="{7DA2CF4B-D62C-4A7C-B7BB-43802ACD1772}" dt="2024-12-29T18:06:00.856" v="22" actId="22"/>
        <pc:sldMkLst>
          <pc:docMk/>
          <pc:sldMk cId="1141552564" sldId="274"/>
        </pc:sldMkLst>
        <pc:picChg chg="add">
          <ac:chgData name="akshara sambasivan" userId="8ef00c16cea71217" providerId="LiveId" clId="{7DA2CF4B-D62C-4A7C-B7BB-43802ACD1772}" dt="2024-12-29T18:06:00.856" v="22" actId="22"/>
          <ac:picMkLst>
            <pc:docMk/>
            <pc:sldMk cId="1141552564" sldId="274"/>
            <ac:picMk id="3" creationId="{E2A108E4-9403-FC86-BD23-4C0A217E5D85}"/>
          </ac:picMkLst>
        </pc:picChg>
      </pc:sldChg>
      <pc:sldChg chg="new">
        <pc:chgData name="akshara sambasivan" userId="8ef00c16cea71217" providerId="LiveId" clId="{7DA2CF4B-D62C-4A7C-B7BB-43802ACD1772}" dt="2024-12-29T18:06:04.232" v="23" actId="680"/>
        <pc:sldMkLst>
          <pc:docMk/>
          <pc:sldMk cId="4092097972" sldId="275"/>
        </pc:sldMkLst>
      </pc:sldChg>
      <pc:sldChg chg="new">
        <pc:chgData name="akshara sambasivan" userId="8ef00c16cea71217" providerId="LiveId" clId="{7DA2CF4B-D62C-4A7C-B7BB-43802ACD1772}" dt="2024-12-29T18:06:04.374" v="24" actId="680"/>
        <pc:sldMkLst>
          <pc:docMk/>
          <pc:sldMk cId="3474877840" sldId="276"/>
        </pc:sldMkLst>
      </pc:sldChg>
      <pc:sldChg chg="new">
        <pc:chgData name="akshara sambasivan" userId="8ef00c16cea71217" providerId="LiveId" clId="{7DA2CF4B-D62C-4A7C-B7BB-43802ACD1772}" dt="2024-12-29T18:06:04.588" v="25" actId="680"/>
        <pc:sldMkLst>
          <pc:docMk/>
          <pc:sldMk cId="1233095576" sldId="277"/>
        </pc:sldMkLst>
      </pc:sldChg>
      <pc:sldChg chg="addSp modSp new mod">
        <pc:chgData name="akshara sambasivan" userId="8ef00c16cea71217" providerId="LiveId" clId="{7DA2CF4B-D62C-4A7C-B7BB-43802ACD1772}" dt="2024-12-29T18:18:22.726" v="204" actId="20577"/>
        <pc:sldMkLst>
          <pc:docMk/>
          <pc:sldMk cId="1535612450" sldId="278"/>
        </pc:sldMkLst>
        <pc:spChg chg="add mod">
          <ac:chgData name="akshara sambasivan" userId="8ef00c16cea71217" providerId="LiveId" clId="{7DA2CF4B-D62C-4A7C-B7BB-43802ACD1772}" dt="2024-12-29T18:18:22.726" v="204" actId="20577"/>
          <ac:spMkLst>
            <pc:docMk/>
            <pc:sldMk cId="1535612450" sldId="278"/>
            <ac:spMk id="3" creationId="{1CDBD9C5-D1E2-FFF2-E238-39614F7B4492}"/>
          </ac:spMkLst>
        </pc:spChg>
      </pc:sldChg>
      <pc:sldChg chg="new">
        <pc:chgData name="akshara sambasivan" userId="8ef00c16cea71217" providerId="LiveId" clId="{7DA2CF4B-D62C-4A7C-B7BB-43802ACD1772}" dt="2024-12-29T18:12:25.542" v="146" actId="680"/>
        <pc:sldMkLst>
          <pc:docMk/>
          <pc:sldMk cId="1768008494" sldId="279"/>
        </pc:sldMkLst>
      </pc:sldChg>
      <pc:sldChg chg="new">
        <pc:chgData name="akshara sambasivan" userId="8ef00c16cea71217" providerId="LiveId" clId="{7DA2CF4B-D62C-4A7C-B7BB-43802ACD1772}" dt="2024-12-29T18:12:25.703" v="147" actId="680"/>
        <pc:sldMkLst>
          <pc:docMk/>
          <pc:sldMk cId="1224004282" sldId="280"/>
        </pc:sldMkLst>
      </pc:sldChg>
      <pc:sldChg chg="addSp modSp new mod ord">
        <pc:chgData name="akshara sambasivan" userId="8ef00c16cea71217" providerId="LiveId" clId="{7DA2CF4B-D62C-4A7C-B7BB-43802ACD1772}" dt="2024-12-29T18:13:05.890" v="155" actId="14100"/>
        <pc:sldMkLst>
          <pc:docMk/>
          <pc:sldMk cId="1383986524" sldId="281"/>
        </pc:sldMkLst>
        <pc:picChg chg="add mod">
          <ac:chgData name="akshara sambasivan" userId="8ef00c16cea71217" providerId="LiveId" clId="{7DA2CF4B-D62C-4A7C-B7BB-43802ACD1772}" dt="2024-12-29T18:13:05.890" v="155" actId="14100"/>
          <ac:picMkLst>
            <pc:docMk/>
            <pc:sldMk cId="1383986524" sldId="281"/>
            <ac:picMk id="3" creationId="{20776AD7-96F1-A390-D69B-F8E0C839E06B}"/>
          </ac:picMkLst>
        </pc:picChg>
      </pc:sldChg>
      <pc:sldChg chg="new">
        <pc:chgData name="akshara sambasivan" userId="8ef00c16cea71217" providerId="LiveId" clId="{7DA2CF4B-D62C-4A7C-B7BB-43802ACD1772}" dt="2024-12-29T18:12:26.022" v="149" actId="680"/>
        <pc:sldMkLst>
          <pc:docMk/>
          <pc:sldMk cId="1488050758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07AD-EF9E-0131-E02E-F4FC34767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BC61A-4262-AA09-4883-A073CBCD4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2EF0-61F8-EBDC-ED62-BF80C5DC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5D4D-FF24-485A-AFC0-CEE927BE0A3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35147-7CAA-D86D-6DA4-FE225CE0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69A42-8904-D92A-5270-BABE8A56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FCC-0B86-49EF-8207-03998C878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1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7AA6-BED4-E571-291C-F9D9AE0D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4092D-4876-4802-D03B-B1786E124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EEA06-0473-6522-1C25-DB80A0CB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5D4D-FF24-485A-AFC0-CEE927BE0A3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95FE8-7962-CD58-C46A-309BCB22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C8DD-4E93-3E94-EC9D-C3FB6BE3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FCC-0B86-49EF-8207-03998C878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65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0D198-C5B6-D7DF-6452-4A9052998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8FDF2-B6F3-B13D-B2D3-E0E7B65B8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31C98-FC49-853F-DA2C-49213FFE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5D4D-FF24-485A-AFC0-CEE927BE0A3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CD5D7-1966-575E-E66F-D8CB654E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8B1C8-BEB2-34C1-9140-9C955EFE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FCC-0B86-49EF-8207-03998C878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39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8DAE-7531-EAE8-A94A-157E8DDB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8E3C-FDEE-3356-6F15-6445B777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5D1D-76FE-DA2A-C609-A290FB63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5D4D-FF24-485A-AFC0-CEE927BE0A3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FFF2-E606-EF98-CE07-93010DE7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77D38-3825-0811-3ECA-E812B41A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FCC-0B86-49EF-8207-03998C878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75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00E2-AEDB-1735-2C63-C41C95F3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8937-6CC9-A2B6-2969-F371DD97D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066A-605F-CEB2-9F24-74EF0569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5D4D-FF24-485A-AFC0-CEE927BE0A3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1F55-9A2A-F4D9-6865-79C9AA71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4C0A-66C0-2EF9-6EF3-7F15915B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FCC-0B86-49EF-8207-03998C878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4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38EA-7FB5-CB55-F74D-446D8EAF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48F6-2774-F573-26C1-6B54F72FF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D3773-5B08-3AA6-0309-5516F4647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8A208-94D5-A4AA-67A2-6C02BC9C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5D4D-FF24-485A-AFC0-CEE927BE0A3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9BD4D-DA04-3545-7794-7CDE8B0F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9439F-60BA-73F9-54C9-1414AB0E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FCC-0B86-49EF-8207-03998C878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5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3D35-AF72-276D-A4EB-1E0AD926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19101-1CEF-BD18-F7DC-E0EAE9BA5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0BC72-2BDD-8F54-CA54-855A483F6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9BCCC-578A-770B-0A9C-D0A7A4106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22E78-0BDF-E336-76B1-844363D9D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4695C-46C2-27C6-ABB3-C8DB700F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5D4D-FF24-485A-AFC0-CEE927BE0A3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A0319-5E68-0CAC-2AB1-D7FBE641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AAF38-12D6-D6FD-FCE4-93176630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FCC-0B86-49EF-8207-03998C878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4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AE07-9BC8-8D45-B412-0BE9CB23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EEF13-680F-296F-B577-96DDC866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5D4D-FF24-485A-AFC0-CEE927BE0A3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AE5FF-9E81-A38B-0DD2-E0D0201E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6B967-EFB5-B788-6D4C-01D4403F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FCC-0B86-49EF-8207-03998C878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93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EA72B-20D3-C52E-ECC0-C3BD93C5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5D4D-FF24-485A-AFC0-CEE927BE0A3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109A9-1012-0A84-E0B9-F68DA0E0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B4A9B-99E8-1523-19FB-8DE3462E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FCC-0B86-49EF-8207-03998C878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87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DFCF-5C35-78C3-918F-97976864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73FF4-5764-CE82-01B4-EEA83A250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398EE-084E-3733-E6A2-FB2885010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AD154-5491-3FB2-92B9-5CFA795F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5D4D-FF24-485A-AFC0-CEE927BE0A3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766D0-51F0-7D78-8900-FC484F54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02EC2-83A8-CB44-EBEA-C682558D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FCC-0B86-49EF-8207-03998C878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80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2FA6-75BE-5274-16D0-B0D3B169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9379E-C1F2-4C2D-57D4-A70E8FFF9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6AAE0-983B-690C-ADDD-6FB9D0763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E3F60-C5F6-60A0-05DB-2D571BE3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5D4D-FF24-485A-AFC0-CEE927BE0A3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4A2A1-A63D-C99B-AE2E-42A503E1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C7179-B1B9-0366-E51F-6FCA7846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FCC-0B86-49EF-8207-03998C878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2258D-ADA2-69F7-1CD4-732DDB4D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DB89-8C1E-6709-B761-4CA20ABFC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D552E-A09C-0018-C183-F86E5436F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35D4D-FF24-485A-AFC0-CEE927BE0A3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89C2B-E1BA-A3D0-CF93-44BFF9709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E86AF-7ECD-3183-DD6C-4AC7ADAE5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85FCC-0B86-49EF-8207-03998C878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13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C8C1-D088-6FE7-ECAE-D2A70AC3A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MASTERING SPREADSHEET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CA446-4CDF-A46E-9572-8D45FF461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Aptos Display" panose="020B0004020202020204" pitchFamily="34" charset="0"/>
              </a:rPr>
              <a:t>S2 BCOM</a:t>
            </a:r>
          </a:p>
        </p:txBody>
      </p:sp>
    </p:spTree>
    <p:extLst>
      <p:ext uri="{BB962C8B-B14F-4D97-AF65-F5344CB8AC3E}">
        <p14:creationId xmlns:p14="http://schemas.microsoft.com/office/powerpoint/2010/main" val="176009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00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00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05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2573E-909F-44C6-D93B-CC9EDC7001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13"/>
          <a:stretch/>
        </p:blipFill>
        <p:spPr>
          <a:xfrm>
            <a:off x="1199537" y="766484"/>
            <a:ext cx="9753598" cy="42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51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29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72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356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300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09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099D4A-74E3-9702-180A-2F2F2EF907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38"/>
          <a:stretch/>
        </p:blipFill>
        <p:spPr>
          <a:xfrm>
            <a:off x="1436844" y="1022555"/>
            <a:ext cx="9299981" cy="383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4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880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4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21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A108E4-9403-FC86-BD23-4C0A217E5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84" y="392167"/>
            <a:ext cx="7757832" cy="60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52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09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877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09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F9D134-2B2C-9EE8-A35B-555C5DC38F54}"/>
              </a:ext>
            </a:extLst>
          </p:cNvPr>
          <p:cNvSpPr txBox="1"/>
          <p:nvPr/>
        </p:nvSpPr>
        <p:spPr>
          <a:xfrm>
            <a:off x="526026" y="576317"/>
            <a:ext cx="11139948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LIBREOFFICE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LibreOffice is a freely available, fully-featured, open source office productivity suite that is compatible with other major office suites and is available on a variety of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Its native file format is Open Document Format (ODF), and it can also open and save documents in many other formats, including those used by several versions of Microsoft Office.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more information, see Appendix B, Open Source, Open Standards, OpenDocument.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2338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16CE15-54DE-2C08-1AD2-F4122B6F7719}"/>
              </a:ext>
            </a:extLst>
          </p:cNvPr>
          <p:cNvSpPr txBox="1"/>
          <p:nvPr/>
        </p:nvSpPr>
        <p:spPr>
          <a:xfrm>
            <a:off x="137652" y="397779"/>
            <a:ext cx="1113994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  <a:latin typeface="Arial Black" panose="020B0A04020102020204" pitchFamily="34" charset="0"/>
              </a:rPr>
              <a:t>LIBREOFFICE CALC</a:t>
            </a:r>
          </a:p>
          <a:p>
            <a:endParaRPr lang="en-US" sz="900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Calc (spreadsheet) Calc has all of the advanced analysis, charting, and decision making features expected from a high-end spreadsheet.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includes over 500 functions for financial, statistical, and mathematical operations, among others.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Scenario Manager provides “what if”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Calc generates 2D and 3D charts, which can be integrated into other LibreOffice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You can also open and work with Microsoft Excel workbooks and save them in Excel format.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Calc can also export spreadsheets in several formats, including for example Comma Separated Value (CSV), Adobe PDF and HTML formats.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4235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198545-C863-ADC4-9F3A-A0F20D3A9BEF}"/>
              </a:ext>
            </a:extLst>
          </p:cNvPr>
          <p:cNvSpPr txBox="1"/>
          <p:nvPr/>
        </p:nvSpPr>
        <p:spPr>
          <a:xfrm>
            <a:off x="196646" y="377127"/>
            <a:ext cx="10550012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Other features provided by Calc include:</a:t>
            </a:r>
          </a:p>
          <a:p>
            <a:endParaRPr lang="en-US" sz="2400" dirty="0"/>
          </a:p>
          <a:p>
            <a:r>
              <a:rPr lang="en-US" sz="2400" dirty="0"/>
              <a:t> • Functions, which can be used to create formulas to perform complex calculations on data.</a:t>
            </a:r>
          </a:p>
          <a:p>
            <a:endParaRPr lang="en-US" sz="900" dirty="0"/>
          </a:p>
          <a:p>
            <a:r>
              <a:rPr lang="en-US" sz="2400" dirty="0"/>
              <a:t> • Database functions, to arrange, store, and filter data.</a:t>
            </a:r>
          </a:p>
          <a:p>
            <a:endParaRPr lang="en-US" sz="900" dirty="0"/>
          </a:p>
          <a:p>
            <a:r>
              <a:rPr lang="en-US" sz="2400" dirty="0"/>
              <a:t> • Dynamic charts, including a wide range of 2D and 3D charts. </a:t>
            </a:r>
          </a:p>
          <a:p>
            <a:endParaRPr lang="en-US" sz="900" dirty="0"/>
          </a:p>
          <a:p>
            <a:r>
              <a:rPr lang="en-US" sz="2400" dirty="0"/>
              <a:t>• Macros, for recording and executing repetitive tasks; scripting languages supported include LibreOffice Basic, Python, </a:t>
            </a:r>
            <a:r>
              <a:rPr lang="en-US" sz="2400" dirty="0" err="1"/>
              <a:t>BeanShell</a:t>
            </a:r>
            <a:r>
              <a:rPr lang="en-US" sz="2400" dirty="0"/>
              <a:t>, and JavaScript. </a:t>
            </a:r>
          </a:p>
          <a:p>
            <a:endParaRPr lang="en-US" sz="900" dirty="0"/>
          </a:p>
          <a:p>
            <a:r>
              <a:rPr lang="en-US" sz="2400" dirty="0"/>
              <a:t>• Ability to open, edit, and save Microsoft Excel spreadsheets. </a:t>
            </a:r>
          </a:p>
          <a:p>
            <a:endParaRPr lang="en-US" sz="900" dirty="0"/>
          </a:p>
          <a:p>
            <a:r>
              <a:rPr lang="en-US" sz="2400" dirty="0"/>
              <a:t>• Import and export of spreadsheets in multiple formats, including HTML, CSV (without or with formulas), dBase, PDF, and PostScript. </a:t>
            </a:r>
          </a:p>
          <a:p>
            <a:endParaRPr lang="en-US" sz="2400" dirty="0"/>
          </a:p>
          <a:p>
            <a:r>
              <a:rPr lang="en-US" sz="2400" dirty="0"/>
              <a:t>• Collaborate with others seamlessly by sharing the spreadsheet.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2423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E34A39-498D-0E00-37F2-297371B76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9" y="462117"/>
            <a:ext cx="10176387" cy="40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6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76AD7-96F1-A390-D69B-F8E0C839E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8" y="344129"/>
            <a:ext cx="9694607" cy="588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8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625EE2-4A2D-AB06-5A09-C2E5513DEFD7}"/>
              </a:ext>
            </a:extLst>
          </p:cNvPr>
          <p:cNvSpPr txBox="1"/>
          <p:nvPr/>
        </p:nvSpPr>
        <p:spPr>
          <a:xfrm>
            <a:off x="1002890" y="726343"/>
            <a:ext cx="108253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  <a:latin typeface="Arial Black" panose="020B0A04020102020204" pitchFamily="34" charset="0"/>
              </a:rPr>
              <a:t>TITLE BAR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Title bar is located at the top of the LibreOffice window. It shows the file name of the current document.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the document is not yet named, the document name will appear as Untitled X, where X is a number.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Untitled documents are numbered in the order in which they are created.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7024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DBD9C5-D1E2-FFF2-E238-39614F7B4492}"/>
              </a:ext>
            </a:extLst>
          </p:cNvPr>
          <p:cNvSpPr txBox="1"/>
          <p:nvPr/>
        </p:nvSpPr>
        <p:spPr>
          <a:xfrm>
            <a:off x="825909" y="347630"/>
            <a:ext cx="11031793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MENU BAR</a:t>
            </a:r>
          </a:p>
          <a:p>
            <a:r>
              <a:rPr lang="en-US" dirty="0"/>
              <a:t> </a:t>
            </a:r>
            <a:endParaRPr lang="en-US" sz="900" dirty="0"/>
          </a:p>
          <a:p>
            <a:r>
              <a:rPr lang="en-US" sz="2400" dirty="0"/>
              <a:t>The Menu bar is located just below the Title bar in Windows and Linux and at the top of the screen in macOS.</a:t>
            </a:r>
          </a:p>
          <a:p>
            <a:r>
              <a:rPr lang="en-US" sz="2400" dirty="0"/>
              <a:t> When you select one of the menus, a submenu drops down to show further options, including: </a:t>
            </a:r>
          </a:p>
          <a:p>
            <a:r>
              <a:rPr lang="en-US" sz="2400" dirty="0"/>
              <a:t>• Commands that directly cause an action, such as Close or Save in the File menu.</a:t>
            </a:r>
          </a:p>
          <a:p>
            <a:r>
              <a:rPr lang="en-US" sz="2400"/>
              <a:t>• </a:t>
            </a:r>
            <a:r>
              <a:rPr lang="en-US" sz="2400" dirty="0"/>
              <a:t>Commands that open dialogs. These are indicated by three dots following a command, such as Find and Replace... in the Edit menu. </a:t>
            </a:r>
          </a:p>
          <a:p>
            <a:r>
              <a:rPr lang="en-US" sz="2400" dirty="0"/>
              <a:t>• Commands that open further submenus. </a:t>
            </a:r>
          </a:p>
          <a:p>
            <a:endParaRPr lang="en-US" sz="2400" dirty="0"/>
          </a:p>
          <a:p>
            <a:r>
              <a:rPr lang="en-US" sz="2400" dirty="0"/>
              <a:t>These are indicated by a right-pointing arrow following a command, such as Toolbars and Zoom, in the View menu. </a:t>
            </a:r>
          </a:p>
          <a:p>
            <a:endParaRPr lang="en-US" sz="2400" dirty="0"/>
          </a:p>
          <a:p>
            <a:r>
              <a:rPr lang="en-US" sz="2400" dirty="0"/>
              <a:t>Moving the cursor onto one of these items causes its submenu to open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61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522</Words>
  <Application>Microsoft Office PowerPoint</Application>
  <PresentationFormat>Widescreen</PresentationFormat>
  <Paragraphs>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 Display</vt:lpstr>
      <vt:lpstr>Arial</vt:lpstr>
      <vt:lpstr>Arial Black</vt:lpstr>
      <vt:lpstr>Calibri</vt:lpstr>
      <vt:lpstr>Calibri Light</vt:lpstr>
      <vt:lpstr>Office Theme</vt:lpstr>
      <vt:lpstr>MASTERING SPREADSHEET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akshara sambasivan</dc:creator>
  <cp:lastModifiedBy>akshara sambasivan</cp:lastModifiedBy>
  <cp:revision>1</cp:revision>
  <dcterms:created xsi:type="dcterms:W3CDTF">2024-12-29T18:00:29Z</dcterms:created>
  <dcterms:modified xsi:type="dcterms:W3CDTF">2024-12-29T18:18:24Z</dcterms:modified>
</cp:coreProperties>
</file>