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5" r:id="rId5"/>
    <p:sldId id="259" r:id="rId6"/>
    <p:sldId id="260" r:id="rId7"/>
    <p:sldId id="261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il panoor" userId="7c48917256a29fe9" providerId="LiveId" clId="{5337A2A4-4173-4CF1-AB9C-BAF92EBD91FE}"/>
    <pc:docChg chg="undo custSel addSld delSld modSld sldOrd">
      <pc:chgData name="sunil panoor" userId="7c48917256a29fe9" providerId="LiveId" clId="{5337A2A4-4173-4CF1-AB9C-BAF92EBD91FE}" dt="2025-08-17T08:13:52.044" v="183" actId="47"/>
      <pc:docMkLst>
        <pc:docMk/>
      </pc:docMkLst>
      <pc:sldChg chg="modSp">
        <pc:chgData name="sunil panoor" userId="7c48917256a29fe9" providerId="LiveId" clId="{5337A2A4-4173-4CF1-AB9C-BAF92EBD91FE}" dt="2025-08-17T07:51:28.233" v="85" actId="1076"/>
        <pc:sldMkLst>
          <pc:docMk/>
          <pc:sldMk cId="2114031771" sldId="256"/>
        </pc:sldMkLst>
        <pc:spChg chg="mod">
          <ac:chgData name="sunil panoor" userId="7c48917256a29fe9" providerId="LiveId" clId="{5337A2A4-4173-4CF1-AB9C-BAF92EBD91FE}" dt="2025-08-17T07:51:28.233" v="85" actId="1076"/>
          <ac:spMkLst>
            <pc:docMk/>
            <pc:sldMk cId="2114031771" sldId="256"/>
            <ac:spMk id="2" creationId="{65BA7C12-01AE-4200-A005-43B7419DE4CC}"/>
          </ac:spMkLst>
        </pc:spChg>
        <pc:spChg chg="mod">
          <ac:chgData name="sunil panoor" userId="7c48917256a29fe9" providerId="LiveId" clId="{5337A2A4-4173-4CF1-AB9C-BAF92EBD91FE}" dt="2025-08-17T07:51:23.932" v="84"/>
          <ac:spMkLst>
            <pc:docMk/>
            <pc:sldMk cId="2114031771" sldId="256"/>
            <ac:spMk id="3" creationId="{18CF535A-C28F-4CE5-A70A-B3306D3BD865}"/>
          </ac:spMkLst>
        </pc:spChg>
      </pc:sldChg>
      <pc:sldChg chg="addSp delSp modSp">
        <pc:chgData name="sunil panoor" userId="7c48917256a29fe9" providerId="LiveId" clId="{5337A2A4-4173-4CF1-AB9C-BAF92EBD91FE}" dt="2025-08-17T07:59:43.226" v="116" actId="1076"/>
        <pc:sldMkLst>
          <pc:docMk/>
          <pc:sldMk cId="3787124401" sldId="258"/>
        </pc:sldMkLst>
        <pc:spChg chg="del mod">
          <ac:chgData name="sunil panoor" userId="7c48917256a29fe9" providerId="LiveId" clId="{5337A2A4-4173-4CF1-AB9C-BAF92EBD91FE}" dt="2025-08-17T07:58:54.382" v="102" actId="478"/>
          <ac:spMkLst>
            <pc:docMk/>
            <pc:sldMk cId="3787124401" sldId="258"/>
            <ac:spMk id="2" creationId="{F4E783F2-6BB9-4A09-BEA2-BB47DB65E1AA}"/>
          </ac:spMkLst>
        </pc:spChg>
        <pc:picChg chg="add del mod">
          <ac:chgData name="sunil panoor" userId="7c48917256a29fe9" providerId="LiveId" clId="{5337A2A4-4173-4CF1-AB9C-BAF92EBD91FE}" dt="2025-08-17T07:59:36.905" v="113" actId="478"/>
          <ac:picMkLst>
            <pc:docMk/>
            <pc:sldMk cId="3787124401" sldId="258"/>
            <ac:picMk id="3" creationId="{F69570FE-9F73-4041-9301-437AFB6D8BF8}"/>
          </ac:picMkLst>
        </pc:picChg>
        <pc:picChg chg="add mod">
          <ac:chgData name="sunil panoor" userId="7c48917256a29fe9" providerId="LiveId" clId="{5337A2A4-4173-4CF1-AB9C-BAF92EBD91FE}" dt="2025-08-17T07:59:43.226" v="116" actId="1076"/>
          <ac:picMkLst>
            <pc:docMk/>
            <pc:sldMk cId="3787124401" sldId="258"/>
            <ac:picMk id="4" creationId="{80B04FC2-D977-4A59-BA0A-24D8EFB6066B}"/>
          </ac:picMkLst>
        </pc:picChg>
      </pc:sldChg>
      <pc:sldChg chg="modSp">
        <pc:chgData name="sunil panoor" userId="7c48917256a29fe9" providerId="LiveId" clId="{5337A2A4-4173-4CF1-AB9C-BAF92EBD91FE}" dt="2025-08-17T07:50:05.850" v="60" actId="1076"/>
        <pc:sldMkLst>
          <pc:docMk/>
          <pc:sldMk cId="2432962826" sldId="259"/>
        </pc:sldMkLst>
        <pc:spChg chg="mod">
          <ac:chgData name="sunil panoor" userId="7c48917256a29fe9" providerId="LiveId" clId="{5337A2A4-4173-4CF1-AB9C-BAF92EBD91FE}" dt="2025-08-17T07:50:05.850" v="60" actId="1076"/>
          <ac:spMkLst>
            <pc:docMk/>
            <pc:sldMk cId="2432962826" sldId="259"/>
            <ac:spMk id="2" creationId="{9FD18501-205A-449B-BAD7-C07D5BAA79C4}"/>
          </ac:spMkLst>
        </pc:spChg>
      </pc:sldChg>
      <pc:sldChg chg="modSp">
        <pc:chgData name="sunil panoor" userId="7c48917256a29fe9" providerId="LiveId" clId="{5337A2A4-4173-4CF1-AB9C-BAF92EBD91FE}" dt="2025-08-17T07:50:01.857" v="59" actId="1076"/>
        <pc:sldMkLst>
          <pc:docMk/>
          <pc:sldMk cId="2973851941" sldId="260"/>
        </pc:sldMkLst>
        <pc:spChg chg="mod">
          <ac:chgData name="sunil panoor" userId="7c48917256a29fe9" providerId="LiveId" clId="{5337A2A4-4173-4CF1-AB9C-BAF92EBD91FE}" dt="2025-08-17T07:50:01.857" v="59" actId="1076"/>
          <ac:spMkLst>
            <pc:docMk/>
            <pc:sldMk cId="2973851941" sldId="260"/>
            <ac:spMk id="2" creationId="{29112782-59B2-4FCB-9AEF-D798D8BF150C}"/>
          </ac:spMkLst>
        </pc:spChg>
      </pc:sldChg>
      <pc:sldChg chg="modSp">
        <pc:chgData name="sunil panoor" userId="7c48917256a29fe9" providerId="LiveId" clId="{5337A2A4-4173-4CF1-AB9C-BAF92EBD91FE}" dt="2025-08-17T07:50:33.737" v="67" actId="1076"/>
        <pc:sldMkLst>
          <pc:docMk/>
          <pc:sldMk cId="3149466392" sldId="261"/>
        </pc:sldMkLst>
        <pc:spChg chg="mod">
          <ac:chgData name="sunil panoor" userId="7c48917256a29fe9" providerId="LiveId" clId="{5337A2A4-4173-4CF1-AB9C-BAF92EBD91FE}" dt="2025-08-17T07:50:33.737" v="67" actId="1076"/>
          <ac:spMkLst>
            <pc:docMk/>
            <pc:sldMk cId="3149466392" sldId="261"/>
            <ac:spMk id="2" creationId="{B50EE5A0-ACCD-40CD-823C-7231CD34DCF4}"/>
          </ac:spMkLst>
        </pc:spChg>
      </pc:sldChg>
      <pc:sldChg chg="modSp">
        <pc:chgData name="sunil panoor" userId="7c48917256a29fe9" providerId="LiveId" clId="{5337A2A4-4173-4CF1-AB9C-BAF92EBD91FE}" dt="2025-08-17T07:51:06.061" v="74" actId="404"/>
        <pc:sldMkLst>
          <pc:docMk/>
          <pc:sldMk cId="4218615272" sldId="262"/>
        </pc:sldMkLst>
        <pc:spChg chg="mod">
          <ac:chgData name="sunil panoor" userId="7c48917256a29fe9" providerId="LiveId" clId="{5337A2A4-4173-4CF1-AB9C-BAF92EBD91FE}" dt="2025-08-17T07:51:06.061" v="74" actId="404"/>
          <ac:spMkLst>
            <pc:docMk/>
            <pc:sldMk cId="4218615272" sldId="262"/>
            <ac:spMk id="2" creationId="{24C1E5BA-664D-4E21-B381-61659CD33B43}"/>
          </ac:spMkLst>
        </pc:spChg>
      </pc:sldChg>
      <pc:sldChg chg="addSp new add ord">
        <pc:chgData name="sunil panoor" userId="7c48917256a29fe9" providerId="LiveId" clId="{5337A2A4-4173-4CF1-AB9C-BAF92EBD91FE}" dt="2025-08-17T07:59:11.435" v="109"/>
        <pc:sldMkLst>
          <pc:docMk/>
          <pc:sldMk cId="1290913946" sldId="263"/>
        </pc:sldMkLst>
        <pc:picChg chg="add">
          <ac:chgData name="sunil panoor" userId="7c48917256a29fe9" providerId="LiveId" clId="{5337A2A4-4173-4CF1-AB9C-BAF92EBD91FE}" dt="2025-08-17T07:54:42.412" v="88"/>
          <ac:picMkLst>
            <pc:docMk/>
            <pc:sldMk cId="1290913946" sldId="263"/>
            <ac:picMk id="2" creationId="{B8CDE296-610E-447E-A36D-7E6696A739D7}"/>
          </ac:picMkLst>
        </pc:picChg>
      </pc:sldChg>
      <pc:sldChg chg="new add del">
        <pc:chgData name="sunil panoor" userId="7c48917256a29fe9" providerId="LiveId" clId="{5337A2A4-4173-4CF1-AB9C-BAF92EBD91FE}" dt="2025-08-17T08:13:52.044" v="183" actId="47"/>
        <pc:sldMkLst>
          <pc:docMk/>
          <pc:sldMk cId="2579815506" sldId="264"/>
        </pc:sldMkLst>
      </pc:sldChg>
      <pc:sldChg chg="addSp new add ord">
        <pc:chgData name="sunil panoor" userId="7c48917256a29fe9" providerId="LiveId" clId="{5337A2A4-4173-4CF1-AB9C-BAF92EBD91FE}" dt="2025-08-17T08:03:06.738" v="120"/>
        <pc:sldMkLst>
          <pc:docMk/>
          <pc:sldMk cId="2443220506" sldId="265"/>
        </pc:sldMkLst>
        <pc:picChg chg="add">
          <ac:chgData name="sunil panoor" userId="7c48917256a29fe9" providerId="LiveId" clId="{5337A2A4-4173-4CF1-AB9C-BAF92EBD91FE}" dt="2025-08-17T08:00:41.097" v="119"/>
          <ac:picMkLst>
            <pc:docMk/>
            <pc:sldMk cId="2443220506" sldId="265"/>
            <ac:picMk id="2" creationId="{83426439-8B1E-490D-A447-CE61FD3C54FC}"/>
          </ac:picMkLst>
        </pc:picChg>
      </pc:sldChg>
      <pc:sldChg chg="addSp delSp modSp new add">
        <pc:chgData name="sunil panoor" userId="7c48917256a29fe9" providerId="LiveId" clId="{5337A2A4-4173-4CF1-AB9C-BAF92EBD91FE}" dt="2025-08-17T08:05:40.419" v="182" actId="14100"/>
        <pc:sldMkLst>
          <pc:docMk/>
          <pc:sldMk cId="1272197415" sldId="266"/>
        </pc:sldMkLst>
        <pc:spChg chg="add del">
          <ac:chgData name="sunil panoor" userId="7c48917256a29fe9" providerId="LiveId" clId="{5337A2A4-4173-4CF1-AB9C-BAF92EBD91FE}" dt="2025-08-17T08:04:12.231" v="124"/>
          <ac:spMkLst>
            <pc:docMk/>
            <pc:sldMk cId="1272197415" sldId="266"/>
            <ac:spMk id="2" creationId="{130D29DC-41B4-4B0B-A45D-6AEA365A3A57}"/>
          </ac:spMkLst>
        </pc:spChg>
        <pc:spChg chg="add mod">
          <ac:chgData name="sunil panoor" userId="7c48917256a29fe9" providerId="LiveId" clId="{5337A2A4-4173-4CF1-AB9C-BAF92EBD91FE}" dt="2025-08-17T08:05:04.293" v="174" actId="113"/>
          <ac:spMkLst>
            <pc:docMk/>
            <pc:sldMk cId="1272197415" sldId="266"/>
            <ac:spMk id="3" creationId="{2F97A0C1-B89B-4240-8AC4-E0E894945B64}"/>
          </ac:spMkLst>
        </pc:spChg>
        <pc:picChg chg="add mod">
          <ac:chgData name="sunil panoor" userId="7c48917256a29fe9" providerId="LiveId" clId="{5337A2A4-4173-4CF1-AB9C-BAF92EBD91FE}" dt="2025-08-17T08:05:40.419" v="182" actId="14100"/>
          <ac:picMkLst>
            <pc:docMk/>
            <pc:sldMk cId="1272197415" sldId="266"/>
            <ac:picMk id="4" creationId="{B25880AE-24DA-44B8-B748-4554DF0FB3A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AFB6-439A-411A-98EE-5E307AE2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CD563-8CB7-4099-B53C-BAD5D8FCC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72E5E-A773-4830-B94D-DBF5F5FA8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66FE-3B8D-49DB-98AF-4DD7D4186A60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E4F7E-62AE-40C7-A809-1CD319994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0B961-9191-4222-A9E2-7CBF6705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22F2-CB9E-4709-9680-B77320E63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12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179B-F13E-43F1-B1D5-A9AA4BD3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AAA31-006F-4310-9094-F1A8A1055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7E9A7-CE89-4200-8E49-9869F3E7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66FE-3B8D-49DB-98AF-4DD7D4186A60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75CF8-20EC-48D0-835A-803889C0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60E79-77A2-41A1-A3D8-F1D81204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22F2-CB9E-4709-9680-B77320E63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22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E85A26-C31C-4982-AE95-A59D80FB7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20DFE-28DE-4935-9ED3-509333F54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7F94F-83DF-46C4-A819-964A7A9C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66FE-3B8D-49DB-98AF-4DD7D4186A60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FFF09-4A64-4E24-A948-1C6A82AF0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161E9-D9BA-440B-9809-820B9403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22F2-CB9E-4709-9680-B77320E63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20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F62B6-3883-4DE4-9BFE-1A74AEFD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1C5F8-3516-44BC-8D56-77A7A6F46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0AACD-7957-4DF4-BE79-59A2BE5B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66FE-3B8D-49DB-98AF-4DD7D4186A60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CEEFC-ED63-4AAC-8B23-A162E4E4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89E2F-C9FA-4E6F-A0C4-7AADD045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22F2-CB9E-4709-9680-B77320E63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64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699E-8452-48A7-8450-4E0C366A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2BBB2-FCF8-460A-8EA2-4CF319F56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784CB-9D78-4735-A331-1B54C664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66FE-3B8D-49DB-98AF-4DD7D4186A60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E59A1-B7C8-4669-B37E-025CF346F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4DA79-4BC1-473B-B3F9-226356B2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22F2-CB9E-4709-9680-B77320E63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3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CAC80-F4F7-4C5D-865B-18BE4D989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0BAC4-FADF-45AC-91E6-B77DAF399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1794C-E0F9-46BA-BA2C-E0D6DDBA7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35F2F-9D88-4ABA-9D6C-F4E93422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66FE-3B8D-49DB-98AF-4DD7D4186A60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37A2B-14A4-403F-8F14-8578730F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9E0DF-140A-4BCC-9C3C-5C6393BF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22F2-CB9E-4709-9680-B77320E63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92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D57D-E075-480B-9D3A-DB411C7B4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F9862-0489-42B5-A46D-FEA9A8EB5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A1EA3-2AB9-4A66-A7C9-8E86FD4F8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CC000-31F3-4681-B6D4-61917D1AB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C16AF0-9569-4320-BE88-AE3379704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DFC62-EC99-48F6-A559-95333359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66FE-3B8D-49DB-98AF-4DD7D4186A60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B32D25-8D69-4AAF-B89A-0BCEEFE36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ADF1FF-DC68-46B7-B74B-0BBA6709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22F2-CB9E-4709-9680-B77320E63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59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C6B3-9C83-4238-8043-36B0CF70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C4A3C2-7FF4-4260-9C37-23ED7C00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66FE-3B8D-49DB-98AF-4DD7D4186A60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F2E0D-D94A-4DFC-9FCF-318FAA4D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224A5-03F4-46D8-BDA9-95C59B32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22F2-CB9E-4709-9680-B77320E63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68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A25589-DAA4-4097-8443-20185C5C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66FE-3B8D-49DB-98AF-4DD7D4186A60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383A57-132C-499D-9D1B-1CD31DB2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19FB8-DD8D-42BB-B68F-E7DDF707B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22F2-CB9E-4709-9680-B77320E63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82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A4CEC-B6D0-4335-A756-5F559BD04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0D43C-1A76-4362-8BDE-23749FC4C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DA780-AA54-4791-8D76-03E09AF82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DC13F-86BB-4A62-974A-83951ED2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66FE-3B8D-49DB-98AF-4DD7D4186A60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C7781-A4B5-4EF1-ABF4-8A9DA5E61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482A6-C0AC-4ED5-92EC-DB95CFFE7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22F2-CB9E-4709-9680-B77320E63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58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33B43-66A8-4B24-AD2D-CBB74186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2A9A8A-D94E-4A54-ADD9-332E4C778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7D7C6-4D77-4C78-AFDC-DA4B82C92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C4F7B-F002-4716-B4BF-DA4C54FD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66FE-3B8D-49DB-98AF-4DD7D4186A60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028C2-0C35-4238-B2FE-8C888FC8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6A642-58F3-4AB3-8FE0-F8CF5968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22F2-CB9E-4709-9680-B77320E63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04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D6B45F-9770-4053-B6DA-9481E2BCC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0AF4F-8080-4450-AD77-EE9E6F4BD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55038-7EE3-42BB-90CF-2461D0509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D66FE-3B8D-49DB-98AF-4DD7D4186A60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35A70-D7BB-4824-9AF8-5F8EFF723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C3DFF-6FAF-4B71-8CF4-70DBF48AE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022F2-CB9E-4709-9680-B77320E63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05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7C12-01AE-4200-A005-43B7419DE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6266" y="136789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DOCKER</a:t>
            </a:r>
            <a:br>
              <a:rPr lang="en-US" b="1" dirty="0"/>
            </a:br>
            <a:r>
              <a:rPr lang="en-US" b="1" dirty="0"/>
              <a:t>Basic-knowledge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F535A-C28F-4CE5-A70A-B3306D3BD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S1 MCA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403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CDE296-610E-447E-A36D-7E6696A73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55" y="242443"/>
            <a:ext cx="10850489" cy="63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1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B04FC2-D977-4A59-BA0A-24D8EFB60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04" y="440880"/>
            <a:ext cx="9830062" cy="552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24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426439-8B1E-490D-A447-CE61FD3C5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02" y="309127"/>
            <a:ext cx="11069595" cy="62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2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D18501-205A-449B-BAD7-C07D5BAA79C4}"/>
              </a:ext>
            </a:extLst>
          </p:cNvPr>
          <p:cNvSpPr/>
          <p:nvPr/>
        </p:nvSpPr>
        <p:spPr>
          <a:xfrm>
            <a:off x="516467" y="1165704"/>
            <a:ext cx="11988800" cy="283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What is Docker Desktop?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 </a:t>
            </a:r>
            <a:r>
              <a:rPr lang="en-IN" sz="2000" b="1" dirty="0"/>
              <a:t>GUI-based application</a:t>
            </a:r>
            <a:r>
              <a:rPr lang="en-IN" sz="2000" dirty="0"/>
              <a:t> for managing Docker on Windows and macOS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Provides </a:t>
            </a:r>
            <a:r>
              <a:rPr lang="en-IN" sz="2000" b="1" dirty="0"/>
              <a:t>Docker Engine</a:t>
            </a:r>
            <a:r>
              <a:rPr lang="en-IN" sz="2000" dirty="0"/>
              <a:t>, </a:t>
            </a:r>
            <a:r>
              <a:rPr lang="en-IN" sz="2000" b="1" dirty="0"/>
              <a:t>Docker CLI</a:t>
            </a:r>
            <a:r>
              <a:rPr lang="en-IN" sz="2000" dirty="0"/>
              <a:t>, and </a:t>
            </a:r>
            <a:r>
              <a:rPr lang="en-IN" sz="2000" b="1" dirty="0"/>
              <a:t>Docker Compose</a:t>
            </a:r>
            <a:endParaRPr lang="en-IN" sz="2000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Enables building, running, and managing containers easily from a desktop environment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Includes </a:t>
            </a:r>
            <a:r>
              <a:rPr lang="en-IN" sz="2000" b="1" dirty="0"/>
              <a:t>Kubernetes integration</a:t>
            </a:r>
            <a:r>
              <a:rPr lang="en-IN" sz="2000" dirty="0"/>
              <a:t>, container monitoring, and more</a:t>
            </a:r>
          </a:p>
        </p:txBody>
      </p:sp>
    </p:spTree>
    <p:extLst>
      <p:ext uri="{BB962C8B-B14F-4D97-AF65-F5344CB8AC3E}">
        <p14:creationId xmlns:p14="http://schemas.microsoft.com/office/powerpoint/2010/main" val="2432962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112782-59B2-4FCB-9AEF-D798D8BF150C}"/>
              </a:ext>
            </a:extLst>
          </p:cNvPr>
          <p:cNvSpPr/>
          <p:nvPr/>
        </p:nvSpPr>
        <p:spPr>
          <a:xfrm>
            <a:off x="643466" y="1211072"/>
            <a:ext cx="10456333" cy="289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What is Docker Hub?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 </a:t>
            </a:r>
            <a:r>
              <a:rPr lang="en-IN" sz="2000" b="1" dirty="0"/>
              <a:t>cloud-based registry</a:t>
            </a:r>
            <a:r>
              <a:rPr lang="en-IN" sz="2000" dirty="0"/>
              <a:t> where Docker users can share and store container images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Public and private repositories available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Offers official images for popular software (e.g., MySQL, NGINX, Python)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Supports </a:t>
            </a:r>
            <a:r>
              <a:rPr lang="en-IN" sz="2000" b="1" dirty="0"/>
              <a:t>version control</a:t>
            </a:r>
            <a:r>
              <a:rPr lang="en-IN" sz="2000" dirty="0"/>
              <a:t> for container images</a:t>
            </a:r>
          </a:p>
        </p:txBody>
      </p:sp>
    </p:spTree>
    <p:extLst>
      <p:ext uri="{BB962C8B-B14F-4D97-AF65-F5344CB8AC3E}">
        <p14:creationId xmlns:p14="http://schemas.microsoft.com/office/powerpoint/2010/main" val="2973851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0EE5A0-ACCD-40CD-823C-7231CD34DCF4}"/>
              </a:ext>
            </a:extLst>
          </p:cNvPr>
          <p:cNvSpPr/>
          <p:nvPr/>
        </p:nvSpPr>
        <p:spPr>
          <a:xfrm>
            <a:off x="575733" y="954038"/>
            <a:ext cx="10684933" cy="2722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How Docker Works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Docker uses a </a:t>
            </a:r>
            <a:r>
              <a:rPr lang="en-US" sz="2000" b="1" dirty="0"/>
              <a:t>client-server architecture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Docker CLI (client) interacts with the Docker Daemon (server)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Images are built from a </a:t>
            </a:r>
            <a:r>
              <a:rPr lang="en-US" sz="2000" b="1" dirty="0" err="1"/>
              <a:t>Dockerfile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Docker containers are created from images and run isolated from the host OS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Uses </a:t>
            </a:r>
            <a:r>
              <a:rPr lang="en-US" sz="2000" b="1" dirty="0"/>
              <a:t>Union File System (UFS)</a:t>
            </a:r>
            <a:r>
              <a:rPr lang="en-US" sz="2000" dirty="0"/>
              <a:t> and </a:t>
            </a:r>
            <a:r>
              <a:rPr lang="en-US" sz="2000" b="1" dirty="0"/>
              <a:t>namespaces</a:t>
            </a:r>
            <a:r>
              <a:rPr lang="en-US" sz="2000" dirty="0"/>
              <a:t> for isolation and efficiency</a:t>
            </a:r>
          </a:p>
        </p:txBody>
      </p:sp>
    </p:spTree>
    <p:extLst>
      <p:ext uri="{BB962C8B-B14F-4D97-AF65-F5344CB8AC3E}">
        <p14:creationId xmlns:p14="http://schemas.microsoft.com/office/powerpoint/2010/main" val="3149466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C1E5BA-664D-4E21-B381-61659CD33B43}"/>
              </a:ext>
            </a:extLst>
          </p:cNvPr>
          <p:cNvSpPr/>
          <p:nvPr/>
        </p:nvSpPr>
        <p:spPr>
          <a:xfrm>
            <a:off x="541865" y="634706"/>
            <a:ext cx="11997267" cy="394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/>
              <a:t>Why Use Docker?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Portability</a:t>
            </a:r>
            <a:r>
              <a:rPr lang="en-US" sz="2000" dirty="0"/>
              <a:t>: "Build once, run anywhere" across all environments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Consistency</a:t>
            </a:r>
            <a:r>
              <a:rPr lang="en-US" sz="2000" dirty="0"/>
              <a:t>: Same containerized app in dev, test, and production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Efficiency</a:t>
            </a:r>
            <a:r>
              <a:rPr lang="en-US" sz="2000" dirty="0"/>
              <a:t>: Faster startup and lower overhead than virtual machines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Scalability</a:t>
            </a:r>
            <a:r>
              <a:rPr lang="en-US" sz="2000" dirty="0"/>
              <a:t>: Easily deploy and scale with tools like Kubernetes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Isolation</a:t>
            </a:r>
            <a:r>
              <a:rPr lang="en-US" sz="2000" dirty="0"/>
              <a:t>: Each container runs independently, reducing conflicts</a:t>
            </a:r>
          </a:p>
        </p:txBody>
      </p:sp>
    </p:spTree>
    <p:extLst>
      <p:ext uri="{BB962C8B-B14F-4D97-AF65-F5344CB8AC3E}">
        <p14:creationId xmlns:p14="http://schemas.microsoft.com/office/powerpoint/2010/main" val="4218615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F97A0C1-B89B-4240-8AC4-E0E894945B64}"/>
              </a:ext>
            </a:extLst>
          </p:cNvPr>
          <p:cNvSpPr/>
          <p:nvPr/>
        </p:nvSpPr>
        <p:spPr>
          <a:xfrm>
            <a:off x="1456266" y="398903"/>
            <a:ext cx="103293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400" b="1" dirty="0"/>
              <a:t>System Specification for Run 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Windows Subsystem for Linux (WSL) </a:t>
            </a:r>
          </a:p>
          <a:p>
            <a:r>
              <a:rPr lang="en-US" dirty="0"/>
              <a:t>is a feature of Windows that allows you to run a Linux environment on your Windows machine, without the need for a separate virtual machine or dual booting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5880AE-24DA-44B8-B748-4554DF0FB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33" y="2193473"/>
            <a:ext cx="10947401" cy="426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97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246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Office Theme</vt:lpstr>
      <vt:lpstr>DOCKER Basic-knowledge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Basic-knowledge </dc:title>
  <dc:creator>sunil panoor</dc:creator>
  <cp:lastModifiedBy>sunil panoor</cp:lastModifiedBy>
  <cp:revision>3</cp:revision>
  <dcterms:created xsi:type="dcterms:W3CDTF">2025-08-17T07:32:43Z</dcterms:created>
  <dcterms:modified xsi:type="dcterms:W3CDTF">2025-08-17T08:13:58Z</dcterms:modified>
</cp:coreProperties>
</file>