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14" r:id="rId6"/>
    <p:sldId id="316" r:id="rId7"/>
    <p:sldId id="313" r:id="rId8"/>
    <p:sldId id="315" r:id="rId9"/>
    <p:sldId id="31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6600" dirty="0"/>
              <a:t>DJANGO</a:t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4E3A9C-F189-242B-7082-DC085EEC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752DD-7D49-484E-1B3E-3022D704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245807"/>
            <a:ext cx="10205883" cy="59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2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26F494-4559-E090-25AE-DC729723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10CF9-8C60-612A-93E2-866A8894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530942"/>
            <a:ext cx="9429136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DFB89-840B-787A-A1FE-9F88D8EB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B851D-077F-D21C-85F9-9EADF727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05" y="1272353"/>
            <a:ext cx="6561389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390A3C-E4C3-3802-6DD6-73D591AC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85CC3-E334-282E-3D5A-1776044B372E}"/>
              </a:ext>
            </a:extLst>
          </p:cNvPr>
          <p:cNvSpPr txBox="1"/>
          <p:nvPr/>
        </p:nvSpPr>
        <p:spPr>
          <a:xfrm>
            <a:off x="1198592" y="1973989"/>
            <a:ext cx="104624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Django is good for making web applications because it is fast, secure, and comes with built-in features like user authentication, admin panel, and database management, which help developers build powerful websites quickly and efficiently.</a:t>
            </a:r>
          </a:p>
          <a:p>
            <a:endParaRPr lang="en-US" sz="2800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3075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6A0E8-7C7B-3AB1-87B6-E56C4856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9BDB0-5532-FEFC-F83E-85C0F258906B}"/>
              </a:ext>
            </a:extLst>
          </p:cNvPr>
          <p:cNvSpPr txBox="1"/>
          <p:nvPr/>
        </p:nvSpPr>
        <p:spPr>
          <a:xfrm>
            <a:off x="765973" y="457199"/>
            <a:ext cx="11062233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 to install </a:t>
            </a:r>
            <a:r>
              <a:rPr lang="en-US" sz="1800" dirty="0" err="1"/>
              <a:t>django</a:t>
            </a:r>
            <a:r>
              <a:rPr lang="en-US" sz="1800" dirty="0"/>
              <a:t>:</a:t>
            </a:r>
          </a:p>
          <a:p>
            <a:endParaRPr lang="en-US" dirty="0"/>
          </a:p>
          <a:p>
            <a:r>
              <a:rPr lang="en-US" sz="1800" dirty="0"/>
              <a:t>1. Make sure Python is already installed in our system </a:t>
            </a:r>
          </a:p>
          <a:p>
            <a:r>
              <a:rPr lang="en-US" sz="1800" b="1" dirty="0"/>
              <a:t>                     </a:t>
            </a:r>
            <a:r>
              <a:rPr lang="en-US" sz="2000" b="1" dirty="0"/>
              <a:t>python --version </a:t>
            </a:r>
          </a:p>
          <a:p>
            <a:endParaRPr lang="en-US" sz="1800" b="1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We create an environment to isolate our Django project and its dependencies so that it doesn’t conflict with other projects or system-wide packages.</a:t>
            </a:r>
          </a:p>
          <a:p>
            <a:r>
              <a:rPr lang="en-US" b="1" dirty="0"/>
              <a:t>                </a:t>
            </a:r>
          </a:p>
          <a:p>
            <a:r>
              <a:rPr lang="en-US" b="1" dirty="0"/>
              <a:t>              </a:t>
            </a:r>
            <a:r>
              <a:rPr lang="en-US" sz="2000" b="1" dirty="0"/>
              <a:t>python –m </a:t>
            </a:r>
            <a:r>
              <a:rPr lang="en-US" sz="2000" b="1" dirty="0" err="1"/>
              <a:t>venv</a:t>
            </a:r>
            <a:r>
              <a:rPr lang="en-US" sz="2000" b="1" dirty="0"/>
              <a:t> “</a:t>
            </a:r>
            <a:r>
              <a:rPr lang="en-US" sz="2000" b="1" dirty="0" err="1"/>
              <a:t>envname</a:t>
            </a:r>
            <a:r>
              <a:rPr lang="en-US" sz="2000" b="1" dirty="0"/>
              <a:t>”</a:t>
            </a:r>
          </a:p>
          <a:p>
            <a:endParaRPr lang="en-US" sz="2000" b="1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Install </a:t>
            </a:r>
            <a:r>
              <a:rPr lang="en-US" dirty="0" err="1"/>
              <a:t>django</a:t>
            </a:r>
            <a:r>
              <a:rPr lang="en-US" dirty="0"/>
              <a:t> by using pip</a:t>
            </a:r>
            <a:endParaRPr lang="en-IN" dirty="0"/>
          </a:p>
          <a:p>
            <a:r>
              <a:rPr lang="en-IN" sz="2000" b="1" dirty="0"/>
              <a:t>                       pip install </a:t>
            </a:r>
            <a:r>
              <a:rPr lang="en-IN" sz="2000" b="1" dirty="0" err="1"/>
              <a:t>django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364661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{47325E13-366D-43D7-BC44-0B2911CDFBAD}tf78438558_win32</Template>
  <TotalTime>42</TotalTime>
  <Words>109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DJANGO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akshara sambasivan</dc:creator>
  <cp:lastModifiedBy>akshara sambasivan</cp:lastModifiedBy>
  <cp:revision>1</cp:revision>
  <dcterms:created xsi:type="dcterms:W3CDTF">2025-05-26T17:21:04Z</dcterms:created>
  <dcterms:modified xsi:type="dcterms:W3CDTF">2025-05-26T18:03:30Z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