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Default Extension="svg" ContentType="image/svg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312" r:id="rId5"/>
    <p:sldId id="314" r:id="rId6"/>
    <p:sldId id="316" r:id="rId7"/>
    <p:sldId id="313" r:id="rId8"/>
    <p:sldId id="315" r:id="rId9"/>
    <p:sldId id="317" r:id="rId10"/>
    <p:sldId id="318" r:id="rId11"/>
    <p:sldId id="321" r:id="rId12"/>
    <p:sldId id="320" r:id="rId13"/>
    <p:sldId id="319" r:id="rId14"/>
    <p:sldId id="322" r:id="rId15"/>
    <p:sldId id="323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5388" autoAdjust="0"/>
  </p:normalViewPr>
  <p:slideViewPr>
    <p:cSldViewPr snapToGrid="0" snapToObjects="1">
      <p:cViewPr varScale="1">
        <p:scale>
          <a:sx n="70" d="100"/>
          <a:sy n="70" d="100"/>
        </p:scale>
        <p:origin x="-744" y="-90"/>
      </p:cViewPr>
      <p:guideLst>
        <p:guide orient="horz" pos="2616"/>
        <p:guide orient="horz" pos="3264"/>
        <p:guide orient="horz"/>
        <p:guide orient="horz" pos="4008"/>
        <p:guide orient="horz" pos="2352"/>
        <p:guide orient="horz" pos="2448"/>
        <p:guide pos="6912"/>
        <p:guide pos="6696"/>
        <p:guide pos="2136"/>
        <p:guide pos="2760"/>
        <p:guide pos="3288"/>
        <p:guide pos="4032"/>
        <p:guide pos="4392"/>
        <p:guide pos="49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pPr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9765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="" xmlns:a16="http://schemas.microsoft.com/office/drawing/2014/main" id="{BA5D5A72-CB6F-F8DE-E2C9-90459C8C3D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E66FD7FF-2869-7902-36B2-2B229AB9AB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B1457C88-4472-81CF-02AF-4421E0A308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D014917C-8694-B4A4-A211-0F31F00E24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="" xmlns:a16="http://schemas.microsoft.com/office/drawing/2014/main" id="{A7DB6972-BB75-254A-BA88-C0C3E6E93B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="" xmlns:a16="http://schemas.microsoft.com/office/drawing/2014/main" id="{790E862E-398F-571C-EC2C-3D17164DE0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=""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=""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="" xmlns:a16="http://schemas.microsoft.com/office/drawing/2014/main" id="{D5595DD5-43B0-252F-8BC6-6B74340C5B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="" xmlns:a16="http://schemas.microsoft.com/office/drawing/2014/main" id="{BC3A3767-6C5E-8188-0A49-955BBACE37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=""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=""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=""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="" xmlns:a16="http://schemas.microsoft.com/office/drawing/2014/main" id="{C6639AD7-128F-B39D-B45F-0F22A2C6D6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="" xmlns:a16="http://schemas.microsoft.com/office/drawing/2014/main" id="{48479A23-C29C-C711-510C-05B69B8822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="" xmlns:a16="http://schemas.microsoft.com/office/drawing/2014/main" id="{F3DC42FA-4B8F-2EFC-CAB4-1CCAB93BEB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376CF4B8-1811-BD21-43A7-560AC4724F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30B7B4F0-D3BC-63DF-6429-F771BE5A32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=""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=""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AEF1F750-031C-BDB7-BD7B-9CBE17406F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FEB515B5-2D9F-58E1-6E3C-CCBF105D89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="" xmlns:a16="http://schemas.microsoft.com/office/drawing/2014/main" id="{5CCFEDF9-5B69-87BA-8A33-35033DA401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2C6B5F91-ABF5-D0B6-E43F-40CEDC3A6D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52D64F1-27B6-A1E5-4F44-A6029FAB30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A626DE4B-D4E5-B36A-89FA-7C0E87AFC3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95243571-BE64-3777-F992-88FC43A605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ADFAE2CB-0EAD-E788-FCB7-FB12F69391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CAA6B609-D718-DB49-892F-7E49376CC9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=""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75923D9E-9381-3D11-B31A-1BF5C97F35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=""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=""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0F297964-0B81-31DC-6D6D-1414832238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=""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=""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="" xmlns:a16="http://schemas.microsoft.com/office/drawing/2014/main" id="{EFFAEAD9-58A9-096B-C6D0-58F7AD08EB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537D12D-0FCA-3396-988D-452D3D526E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1710CE8-8A83-C0D3-623E-AFCC6C6A29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7AA66C80-37C3-6D28-7564-733A30B2CD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="" xmlns:a16="http://schemas.microsoft.com/office/drawing/2014/main" id="{D9DB7C23-E0CF-A75F-BFFD-4E7679AF4A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="" xmlns:a16="http://schemas.microsoft.com/office/drawing/2014/main" id="{4D62A0CC-A0CE-403A-A167-27225B2C60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="" xmlns:a16="http://schemas.microsoft.com/office/drawing/2014/main" id="{F8AD83DA-A293-6D56-F606-7C98C403A3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=""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86F8B46B-EF6E-BC12-09E2-0F3B779197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5D7B4F11-E150-473B-98F5-6E6AC96468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="" xmlns:a16="http://schemas.microsoft.com/office/drawing/2014/main" id="{A8E2FA61-C047-21BB-AA50-F84AD76854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="" xmlns:a16="http://schemas.microsoft.com/office/drawing/2014/main" id="{1A2791BA-760E-9FA5-8743-D0B699FC98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=""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=""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="" xmlns:a16="http://schemas.microsoft.com/office/drawing/2014/main" id="{2A3EC91E-4089-D366-06D3-3E66F93DFA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="" xmlns:a16="http://schemas.microsoft.com/office/drawing/2014/main" id="{70F595E1-C910-3710-90E9-AF5FFCE058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="" xmlns:a16="http://schemas.microsoft.com/office/drawing/2014/main" id="{AA39EF58-54F1-4AC9-1D83-2E7DEEAAEA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="" xmlns:a16="http://schemas.microsoft.com/office/drawing/2014/main" id="{0C320934-59CC-4123-C7C1-FEEE89F304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="" xmlns:a16="http://schemas.microsoft.com/office/drawing/2014/main" id="{EC46DC71-C12A-96C8-3FE2-AA95AB58B3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=""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=""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=""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="" xmlns:a16="http://schemas.microsoft.com/office/drawing/2014/main" id="{CD2D664E-6702-6607-A37E-2E99614491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="" xmlns:a16="http://schemas.microsoft.com/office/drawing/2014/main" id="{951C5737-DF7E-D671-AC74-9E488335BC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="" xmlns:a16="http://schemas.microsoft.com/office/drawing/2014/main" id="{F232A1E1-DD38-15EA-6CA1-A84950EC43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="" xmlns:a16="http://schemas.microsoft.com/office/drawing/2014/main" id="{B9036D42-A06F-E6EE-BB91-8BAF045198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="" xmlns:a16="http://schemas.microsoft.com/office/drawing/2014/main" id="{86E0540C-3355-A50D-AC61-047B54B70C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=""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=""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="" xmlns:a16="http://schemas.microsoft.com/office/drawing/2014/main" id="{3C7B0BB3-A5CA-7C72-DC39-AD00EC9096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="" xmlns:a16="http://schemas.microsoft.com/office/drawing/2014/main" id="{07871527-68A5-0A5C-F5A6-A80523BAC9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="" xmlns:a16="http://schemas.microsoft.com/office/drawing/2014/main" id="{CEB118B3-9B06-AD11-738A-7A0651F98B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="" xmlns:a16="http://schemas.microsoft.com/office/drawing/2014/main" id="{0EA94262-504E-06F2-F383-E832C37B12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=""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=""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=""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=""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376CF4B8-1811-BD21-43A7-560AC4724F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30B7B4F0-D3BC-63DF-6429-F771BE5A32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=""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B9152F76-E42E-3D76-6BDB-2FA0D69216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="" xmlns:a16="http://schemas.microsoft.com/office/drawing/2014/main" id="{ED0348C7-D83F-0AD7-2539-41219A7956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="" xmlns:a16="http://schemas.microsoft.com/office/drawing/2014/main" id="{E911AA2D-BE77-278D-CD2E-2EB3E180F3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="" xmlns:a16="http://schemas.microsoft.com/office/drawing/2014/main" id="{B6CE0BA6-C0FD-AC39-6C31-8477E0CAFDB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="" xmlns:a16="http://schemas.microsoft.com/office/drawing/2014/main" id="{666AD1A4-36DE-12F3-BB78-BA678A5957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=""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="" xmlns:a16="http://schemas.microsoft.com/office/drawing/2014/main" id="{28259CF0-6BC5-3693-6F49-C4489C07C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="" xmlns:a16="http://schemas.microsoft.com/office/drawing/2014/main" id="{9019DA73-2516-F3D2-ECDB-620C90483D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="" xmlns:a16="http://schemas.microsoft.com/office/drawing/2014/main" id="{5665DA82-D253-8EC5-5DFB-F0266ED9FB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="" xmlns:a16="http://schemas.microsoft.com/office/drawing/2014/main" id="{A8B7F1F1-806C-8D65-7340-220A0C4653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E76518D4-6149-BA03-3BE5-6A13A792C1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=""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=""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sz="6600" dirty="0"/>
              <a:t>DJANGO</a:t>
            </a:r>
            <a:br>
              <a:rPr lang="en-US" sz="6600" dirty="0"/>
            </a:br>
            <a:endParaRPr lang="en-US" sz="6600" dirty="0"/>
          </a:p>
        </p:txBody>
      </p:sp>
    </p:spTree>
    <p:extLst>
      <p:ext uri="{BB962C8B-B14F-4D97-AF65-F5344CB8AC3E}">
        <p14:creationId xmlns=""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627" y="341194"/>
            <a:ext cx="1140232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13.In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event app ,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create a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urls.py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file 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from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django.urls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import path 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from . import views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urlpatterns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= [ path(‘’,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views.index,name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=‘index’)]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14.In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event app,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views.py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       From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django.shortcuts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import render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Create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your view here.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       def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index(request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):            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uses functions to create views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return render(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request,’index.html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’)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544705" y="5691115"/>
            <a:ext cx="1296537" cy="2183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4275" y="517036"/>
            <a:ext cx="267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Base.html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48224" y="1064525"/>
            <a:ext cx="8473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{%  block title %}</a:t>
            </a:r>
          </a:p>
          <a:p>
            <a:r>
              <a:rPr lang="en-US" b="1" dirty="0" smtClean="0"/>
              <a:t>																								For adding different titles	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{% </a:t>
            </a:r>
            <a:r>
              <a:rPr lang="en-US" b="1" dirty="0" err="1" smtClean="0"/>
              <a:t>endblock</a:t>
            </a:r>
            <a:r>
              <a:rPr lang="en-US" b="1" dirty="0" smtClean="0"/>
              <a:t> %} </a:t>
            </a:r>
            <a:endParaRPr lang="en-US" b="1" dirty="0"/>
          </a:p>
        </p:txBody>
      </p:sp>
      <p:sp>
        <p:nvSpPr>
          <p:cNvPr id="6" name="Right Arrow 5"/>
          <p:cNvSpPr/>
          <p:nvPr/>
        </p:nvSpPr>
        <p:spPr>
          <a:xfrm>
            <a:off x="3057099" y="1610437"/>
            <a:ext cx="764274" cy="3821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1236" y="4053385"/>
            <a:ext cx="106770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{%  block </a:t>
            </a:r>
            <a:r>
              <a:rPr lang="en-US" b="1" dirty="0" smtClean="0"/>
              <a:t>content </a:t>
            </a:r>
            <a:r>
              <a:rPr lang="en-US" b="1" dirty="0" smtClean="0"/>
              <a:t>%}</a:t>
            </a:r>
          </a:p>
          <a:p>
            <a:r>
              <a:rPr lang="en-US" b="1" dirty="0" smtClean="0"/>
              <a:t>																								</a:t>
            </a:r>
            <a:r>
              <a:rPr lang="en-US" b="1" dirty="0" smtClean="0"/>
              <a:t>                          For </a:t>
            </a:r>
            <a:r>
              <a:rPr lang="en-US" b="1" dirty="0" smtClean="0"/>
              <a:t>adding different </a:t>
            </a:r>
            <a:r>
              <a:rPr lang="en-US" b="1" dirty="0" smtClean="0"/>
              <a:t>contents</a:t>
            </a:r>
            <a:r>
              <a:rPr lang="en-US" b="1" dirty="0" smtClean="0"/>
              <a:t>	</a:t>
            </a:r>
          </a:p>
          <a:p>
            <a:endParaRPr lang="en-US" b="1" dirty="0" smtClean="0"/>
          </a:p>
          <a:p>
            <a:r>
              <a:rPr lang="en-US" b="1" dirty="0" smtClean="0"/>
              <a:t>{% </a:t>
            </a:r>
            <a:r>
              <a:rPr lang="en-US" b="1" dirty="0" err="1" smtClean="0"/>
              <a:t>endblock</a:t>
            </a:r>
            <a:r>
              <a:rPr lang="en-US" b="1" dirty="0" smtClean="0"/>
              <a:t> %} </a:t>
            </a:r>
            <a:endParaRPr lang="en-US" b="1" dirty="0"/>
          </a:p>
        </p:txBody>
      </p:sp>
      <p:sp>
        <p:nvSpPr>
          <p:cNvPr id="8" name="Right Arrow 7"/>
          <p:cNvSpPr/>
          <p:nvPr/>
        </p:nvSpPr>
        <p:spPr>
          <a:xfrm>
            <a:off x="3209499" y="4601570"/>
            <a:ext cx="764274" cy="3821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8847" y="457199"/>
            <a:ext cx="869584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load base.html to other html pages by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top of the page :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{% extends ‘base.html’ %}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load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static files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top of the page :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{% load static %}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D4E3A9C-F189-242B-7082-DC085EEC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42752DD-7D49-484E-1B3E-3022D7042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2" y="245807"/>
            <a:ext cx="10205883" cy="59485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9712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126F494-4559-E090-25AE-DC729723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0610CF9-8C60-612A-93E2-866A8894A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03" y="530942"/>
            <a:ext cx="9429136" cy="53979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6837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6B5DFB89-840B-787A-A1FE-9F88D8EB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A7B851D-077F-D21C-85F9-9EADF7274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305" y="1272353"/>
            <a:ext cx="6561389" cy="43132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2073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AC390A3C-E4C3-3802-6DD6-73D591AC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DC85CC3-E334-282E-3D5A-1776044B372E}"/>
              </a:ext>
            </a:extLst>
          </p:cNvPr>
          <p:cNvSpPr txBox="1"/>
          <p:nvPr/>
        </p:nvSpPr>
        <p:spPr>
          <a:xfrm>
            <a:off x="1198592" y="1973989"/>
            <a:ext cx="1046246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Django is good for making web applications because it is fast, secure, and comes with built-in features like user authentication, admin panel, and database management, which help developers build powerful websites quickly and efficiently.</a:t>
            </a:r>
          </a:p>
          <a:p>
            <a:endParaRPr lang="en-US" sz="2800" dirty="0"/>
          </a:p>
          <a:p>
            <a:endParaRPr lang="en-IN" sz="2800" b="1" dirty="0"/>
          </a:p>
        </p:txBody>
      </p:sp>
    </p:spTree>
    <p:extLst>
      <p:ext uri="{BB962C8B-B14F-4D97-AF65-F5344CB8AC3E}">
        <p14:creationId xmlns="" xmlns:p14="http://schemas.microsoft.com/office/powerpoint/2010/main" val="163075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C56A0E8-7C7B-3AB1-87B6-E56C4856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1C9BDB0-5532-FEFC-F83E-85C0F258906B}"/>
              </a:ext>
            </a:extLst>
          </p:cNvPr>
          <p:cNvSpPr txBox="1"/>
          <p:nvPr/>
        </p:nvSpPr>
        <p:spPr>
          <a:xfrm>
            <a:off x="765973" y="457199"/>
            <a:ext cx="11062233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How to install </a:t>
            </a:r>
            <a:r>
              <a:rPr lang="en-US" sz="1800" dirty="0" err="1"/>
              <a:t>django</a:t>
            </a:r>
            <a:r>
              <a:rPr lang="en-US" sz="1800" dirty="0"/>
              <a:t>:</a:t>
            </a:r>
          </a:p>
          <a:p>
            <a:endParaRPr lang="en-US" dirty="0"/>
          </a:p>
          <a:p>
            <a:r>
              <a:rPr lang="en-US" sz="1800" dirty="0"/>
              <a:t>1. Make sure Python is already installed in our system </a:t>
            </a:r>
          </a:p>
          <a:p>
            <a:r>
              <a:rPr lang="en-US" sz="1800" b="1" dirty="0"/>
              <a:t>                     </a:t>
            </a:r>
            <a:r>
              <a:rPr lang="en-US" sz="2000" b="1" dirty="0"/>
              <a:t>python --version </a:t>
            </a:r>
          </a:p>
          <a:p>
            <a:endParaRPr lang="en-US" sz="1800" b="1" dirty="0"/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We create an environment to isolate our Django project and its dependencies so that it doesn’t conflict with other projects or system-wide packages.</a:t>
            </a:r>
          </a:p>
          <a:p>
            <a:r>
              <a:rPr lang="en-US" b="1" dirty="0"/>
              <a:t>                </a:t>
            </a:r>
          </a:p>
          <a:p>
            <a:r>
              <a:rPr lang="en-US" b="1" dirty="0"/>
              <a:t>              </a:t>
            </a:r>
            <a:r>
              <a:rPr lang="en-US" sz="2000" b="1" dirty="0"/>
              <a:t>python –m </a:t>
            </a:r>
            <a:r>
              <a:rPr lang="en-US" sz="2000" b="1" dirty="0" err="1"/>
              <a:t>venv</a:t>
            </a:r>
            <a:r>
              <a:rPr lang="en-US" sz="2000" b="1" dirty="0"/>
              <a:t> “</a:t>
            </a:r>
            <a:r>
              <a:rPr lang="en-US" sz="2000" b="1" dirty="0" err="1"/>
              <a:t>envname</a:t>
            </a:r>
            <a:r>
              <a:rPr lang="en-US" sz="2000" b="1" dirty="0" smtClean="0"/>
              <a:t>”</a:t>
            </a:r>
          </a:p>
          <a:p>
            <a:endParaRPr lang="en-US" sz="2000" b="1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 smtClean="0"/>
              <a:t>Install </a:t>
            </a:r>
            <a:r>
              <a:rPr lang="en-US" sz="2000" dirty="0" err="1" smtClean="0"/>
              <a:t>django</a:t>
            </a:r>
            <a:r>
              <a:rPr lang="en-US" sz="2000" dirty="0" smtClean="0"/>
              <a:t> by using pip</a:t>
            </a:r>
            <a:endParaRPr lang="en-IN" sz="2000" dirty="0" smtClean="0"/>
          </a:p>
          <a:p>
            <a:r>
              <a:rPr lang="en-IN" sz="2000" b="1" dirty="0" smtClean="0"/>
              <a:t>                       pip install </a:t>
            </a:r>
            <a:r>
              <a:rPr lang="en-IN" sz="2000" b="1" dirty="0" err="1" smtClean="0"/>
              <a:t>django</a:t>
            </a:r>
            <a:endParaRPr lang="en-IN" sz="2000" b="1" dirty="0" smtClean="0"/>
          </a:p>
          <a:p>
            <a:endParaRPr lang="en-US" sz="2000" b="1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sz="2000" dirty="0" smtClean="0"/>
              <a:t>Create a project in </a:t>
            </a:r>
            <a:r>
              <a:rPr lang="en-US" sz="2000" dirty="0" err="1" smtClean="0"/>
              <a:t>django</a:t>
            </a:r>
            <a:r>
              <a:rPr lang="en-US" sz="2000" dirty="0" smtClean="0"/>
              <a:t> </a:t>
            </a:r>
          </a:p>
          <a:p>
            <a:pPr marL="342900" indent="-342900"/>
            <a:r>
              <a:rPr lang="en-US" sz="2000" dirty="0" smtClean="0"/>
              <a:t>         </a:t>
            </a:r>
            <a:r>
              <a:rPr lang="en-US" sz="2000" b="1" dirty="0" err="1" smtClean="0"/>
              <a:t>django</a:t>
            </a:r>
            <a:r>
              <a:rPr lang="en-US" sz="2000" b="1" dirty="0" smtClean="0"/>
              <a:t>-admin </a:t>
            </a:r>
            <a:r>
              <a:rPr lang="en-US" sz="2000" b="1" dirty="0" err="1" smtClean="0"/>
              <a:t>startproject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projectname</a:t>
            </a:r>
            <a:endParaRPr lang="en-US" sz="2000" b="1" dirty="0" smtClean="0"/>
          </a:p>
          <a:p>
            <a:pPr marL="342900" indent="-342900"/>
            <a:endParaRPr lang="en-US" sz="2000" dirty="0" smtClean="0"/>
          </a:p>
          <a:p>
            <a:pPr marL="457200" indent="-457200">
              <a:buFont typeface="+mj-lt"/>
              <a:buAutoNum type="arabicPeriod" startAt="5"/>
            </a:pPr>
            <a:r>
              <a:rPr lang="en-US" sz="2000" dirty="0" smtClean="0"/>
              <a:t> </a:t>
            </a:r>
            <a:r>
              <a:rPr lang="en-US" sz="2000" b="1" dirty="0" err="1" smtClean="0"/>
              <a:t>cd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Projectname</a:t>
            </a:r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123646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04966" y="313899"/>
            <a:ext cx="1125940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6.To check if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project is installed and running correctly, use:		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342900" indent="-34290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python manage.py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runserver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myproject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             ← 🌟 Base Directory</a:t>
            </a:r>
          </a:p>
          <a:p>
            <a:pPr marL="342900" indent="-3429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├── manage.py</a:t>
            </a:r>
          </a:p>
          <a:p>
            <a:pPr marL="342900" indent="-3429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├──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myproject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         ← Inner project folder (confusingly same name)</a:t>
            </a:r>
          </a:p>
          <a:p>
            <a:pPr marL="342900" indent="-3429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│   ├── __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init__.py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│   ├── settings.py</a:t>
            </a:r>
          </a:p>
          <a:p>
            <a:pPr marL="342900" indent="-3429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│   ├── urls.py</a:t>
            </a:r>
          </a:p>
          <a:p>
            <a:pPr marL="342900" indent="-3429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│   └── wsgi.py</a:t>
            </a:r>
          </a:p>
          <a:p>
            <a:pPr marL="342900" indent="-3429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7.In the Base Directory</a:t>
            </a:r>
          </a:p>
          <a:p>
            <a:pPr marL="342900" indent="-3429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create two folders:</a:t>
            </a:r>
          </a:p>
          <a:p>
            <a:pPr marL="342900" indent="-3429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1. template          store HTML files only </a:t>
            </a:r>
          </a:p>
          <a:p>
            <a:pPr marL="342900" indent="-3429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2.static                 store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CSS,Images,JavaScript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files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586249" y="4763058"/>
            <a:ext cx="395785" cy="1091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2588521" y="5051938"/>
            <a:ext cx="395785" cy="1091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9390" y="457199"/>
            <a:ext cx="1024491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8.Then ,create app 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project</a:t>
            </a:r>
          </a:p>
          <a:p>
            <a:pPr marL="342900" indent="-3429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		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 python  manage.py 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startapp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appname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9. So to settings.py</a:t>
            </a:r>
          </a:p>
          <a:p>
            <a:pPr marL="342900" indent="-342900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INSTALLED_APPS=[    ‘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eventapp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’,                      app defining</a:t>
            </a:r>
          </a:p>
          <a:p>
            <a:pPr marL="342900" indent="-34290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:</a:t>
            </a:r>
          </a:p>
          <a:p>
            <a:pPr marL="342900" indent="-34290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: ]</a:t>
            </a:r>
          </a:p>
          <a:p>
            <a:pPr marL="342900" indent="-34290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10. TEMPLATES =[</a:t>
            </a:r>
          </a:p>
          <a:p>
            <a:pPr marL="342900" indent="-342900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						DIRS :[  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os.path.join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(BASE_DIR,’ template ‘)</a:t>
            </a:r>
          </a:p>
          <a:p>
            <a:pPr marL="342900" indent="-34290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                      ]</a:t>
            </a:r>
          </a:p>
          <a:p>
            <a:pPr marL="342900" indent="-342900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11.Below STATIC_URL =‘static/’</a:t>
            </a:r>
          </a:p>
          <a:p>
            <a:pPr marL="342900" indent="-34290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define :</a:t>
            </a:r>
          </a:p>
          <a:p>
            <a:pPr marL="342900" indent="-34290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          STATICFILES_DIR =[ 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os.path.join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(BASE_DIR,’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‘)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349922" y="1869743"/>
            <a:ext cx="873457" cy="545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1278" y="457199"/>
            <a:ext cx="6096000" cy="307776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12.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 the template folder :</a:t>
            </a:r>
          </a:p>
          <a:p>
            <a:pPr marL="342900" indent="-34290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Create html files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/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template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 marL="342900" indent="-34290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   ├──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base.html</a:t>
            </a:r>
            <a:endParaRPr lang="en-US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		├── index.html</a:t>
            </a:r>
          </a:p>
          <a:p>
            <a:pPr marL="342900" indent="-34290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		├── about.html</a:t>
            </a:r>
          </a:p>
          <a:p>
            <a:pPr marL="342900" indent="-34290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		├──events.html</a:t>
            </a:r>
          </a:p>
          <a:p>
            <a:pPr marL="342900" indent="-34290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	       ├── booking.html</a:t>
            </a:r>
          </a:p>
          <a:p>
            <a:pPr marL="342900" indent="-34290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         ├── contact.html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8537" y="1011197"/>
            <a:ext cx="26677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static/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		├──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css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├──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js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├──images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marL="342900" indent="-342900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{47325E13-366D-43D7-BC44-0B2911CDFBAD}tf78438558_win32</Template>
  <TotalTime>177</TotalTime>
  <Words>233</Words>
  <Application>Microsoft Office PowerPoint</Application>
  <PresentationFormat>Custom</PresentationFormat>
  <Paragraphs>109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Custom</vt:lpstr>
      <vt:lpstr>DJANGO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</dc:title>
  <dc:subject/>
  <dc:creator>akshara sambasivan</dc:creator>
  <cp:lastModifiedBy>MCA</cp:lastModifiedBy>
  <cp:revision>20</cp:revision>
  <dcterms:created xsi:type="dcterms:W3CDTF">2025-05-26T17:21:04Z</dcterms:created>
  <dcterms:modified xsi:type="dcterms:W3CDTF">2025-05-28T07:30:51Z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