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Cavea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ve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f12e8db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f12e8db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f12e8db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f12e8db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f12e8dbb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f12e8dbb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544c1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544c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6200" y="299725"/>
            <a:ext cx="88302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HACKATHON PROJECT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E-COMMERCE PRODUCT CATEGORIZATION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07300" y="3046175"/>
            <a:ext cx="82086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AKSHARA ANIL</a:t>
            </a:r>
            <a:endParaRPr sz="340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School 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Anytown, ST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MBA: May 20XX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School 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Anytown, ST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BS, Computer Science: May 20XX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School Name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Anytown, ST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AdTech Lab: January 20XX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Your Name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no_reply@example.com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www.example.com</a:t>
            </a:r>
            <a:endParaRPr sz="1600"/>
          </a:p>
        </p:txBody>
      </p:sp>
      <p:pic>
        <p:nvPicPr>
          <p:cNvPr id="158" name="Google Shape;158;p23" title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246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>
                <a:latin typeface="Times New Roman"/>
                <a:ea typeface="Times New Roman"/>
                <a:cs typeface="Times New Roman"/>
                <a:sym typeface="Times New Roman"/>
              </a:rPr>
              <a:t>E-COMMERCE GROWTH AND CHALLENGES</a:t>
            </a:r>
            <a:endParaRPr sz="27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rapid growth of E-commerce websites presents unique challenges when it comes to managing the ever increasing volume and complexity of product categories and items.Some of the challenges include the following: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relevance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and Faceted Search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Categories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Classification Errors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01975" y="157350"/>
            <a:ext cx="4262700" cy="47913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66375" y="1777900"/>
            <a:ext cx="3945600" cy="112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95550" y="1942325"/>
            <a:ext cx="38163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D7E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THIS PROJECT</a:t>
            </a:r>
            <a:endParaRPr b="1" sz="2000">
              <a:solidFill>
                <a:srgbClr val="DD7E6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OF THIS PROJECT</a:t>
            </a:r>
            <a:endParaRPr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39500" y="724075"/>
            <a:ext cx="4045200" cy="38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primary goal of this project is to make the categorization process effective for E-Commerce platforms by accurately classifying products into relevant categories based on their descriptions.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2800" y="157350"/>
            <a:ext cx="4403700" cy="47913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89875" y="1836625"/>
            <a:ext cx="3837000" cy="126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519050" y="2048000"/>
            <a:ext cx="3570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3000">
              <a:solidFill>
                <a:srgbClr val="A64D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858350" y="558875"/>
            <a:ext cx="35415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723100" y="239550"/>
            <a:ext cx="4298100" cy="47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rapidly evolving world of E-Commerce, accurate product categorization is crucial for ensuring seamless customer experiences, reducing search friction, and increasing product discoverability.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Question:  Develop a text classification model that categorizes products with maximum accuracy based on description of the product.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84550" y="110375"/>
            <a:ext cx="4380300" cy="48852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6375" y="1413875"/>
            <a:ext cx="3944400" cy="170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421650" y="1678175"/>
            <a:ext cx="3944400" cy="11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3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Times New Roman"/>
                <a:ea typeface="Times New Roman"/>
                <a:cs typeface="Times New Roman"/>
                <a:sym typeface="Times New Roman"/>
              </a:rPr>
              <a:t>PROJECT FLOWCHART</a:t>
            </a:r>
            <a:endParaRPr sz="2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90" name="Google Shape;90;p17"/>
          <p:cNvGrpSpPr/>
          <p:nvPr/>
        </p:nvGrpSpPr>
        <p:grpSpPr>
          <a:xfrm>
            <a:off x="496500" y="1581271"/>
            <a:ext cx="196200" cy="1306800"/>
            <a:chOff x="648675" y="1657471"/>
            <a:chExt cx="196200" cy="1306800"/>
          </a:xfrm>
        </p:grpSpPr>
        <p:sp>
          <p:nvSpPr>
            <p:cNvPr id="91" name="Google Shape;91;p1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7"/>
            <p:cNvCxnSpPr>
              <a:stCxn id="91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93" name="Google Shape;93;p17"/>
          <p:cNvSpPr txBox="1"/>
          <p:nvPr>
            <p:ph idx="4294967295" type="body"/>
          </p:nvPr>
        </p:nvSpPr>
        <p:spPr>
          <a:xfrm>
            <a:off x="614700" y="1445750"/>
            <a:ext cx="3010800" cy="3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 THE DATASET 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4" name="Google Shape;94;p17"/>
          <p:cNvGrpSpPr/>
          <p:nvPr/>
        </p:nvGrpSpPr>
        <p:grpSpPr>
          <a:xfrm>
            <a:off x="896188" y="2692171"/>
            <a:ext cx="196200" cy="1404905"/>
            <a:chOff x="2512925" y="2768371"/>
            <a:chExt cx="196200" cy="1404905"/>
          </a:xfrm>
        </p:grpSpPr>
        <p:cxnSp>
          <p:nvCxnSpPr>
            <p:cNvPr id="95" name="Google Shape;95;p1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6" name="Google Shape;96;p1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1092375" y="31352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EDA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and gaining insights from the dataset.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>
            <a:off x="3470888" y="1532221"/>
            <a:ext cx="196200" cy="1404900"/>
            <a:chOff x="4279200" y="1559371"/>
            <a:chExt cx="196200" cy="1404900"/>
          </a:xfrm>
        </p:grpSpPr>
        <p:cxnSp>
          <p:nvCxnSpPr>
            <p:cNvPr id="99" name="Google Shape;99;p17"/>
            <p:cNvCxnSpPr>
              <a:stCxn id="100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0" name="Google Shape;100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3625500" y="1485275"/>
            <a:ext cx="26163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3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 THE DATA</a:t>
            </a:r>
            <a:endParaRPr b="1" sz="353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76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were checked ,Regular Expressions were used were used to clean the description..</a:t>
            </a:r>
            <a:endParaRPr sz="376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3873600" y="2692171"/>
            <a:ext cx="196200" cy="1404905"/>
            <a:chOff x="6045475" y="2768371"/>
            <a:chExt cx="196200" cy="1404905"/>
          </a:xfrm>
        </p:grpSpPr>
        <p:cxnSp>
          <p:nvCxnSpPr>
            <p:cNvPr id="103" name="Google Shape;103;p1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4" name="Google Shape;104;p1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3967575" y="3123275"/>
            <a:ext cx="29328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TEXT-TO-FEATURE CONVERSION</a:t>
            </a:r>
            <a:endParaRPr b="1"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Encoding techniques were used.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6" name="Google Shape;106;p17"/>
          <p:cNvGrpSpPr/>
          <p:nvPr/>
        </p:nvGrpSpPr>
        <p:grpSpPr>
          <a:xfrm>
            <a:off x="6697900" y="2692171"/>
            <a:ext cx="196200" cy="1404905"/>
            <a:chOff x="6045475" y="2768371"/>
            <a:chExt cx="196200" cy="1404905"/>
          </a:xfrm>
        </p:grpSpPr>
        <p:cxnSp>
          <p:nvCxnSpPr>
            <p:cNvPr id="107" name="Google Shape;107;p1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08" name="Google Shape;108;p1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7"/>
          <p:cNvSpPr txBox="1"/>
          <p:nvPr/>
        </p:nvSpPr>
        <p:spPr>
          <a:xfrm>
            <a:off x="598425" y="1624100"/>
            <a:ext cx="29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the train_product_data.csv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6045600" y="1532221"/>
            <a:ext cx="196200" cy="1404900"/>
            <a:chOff x="4279200" y="1559371"/>
            <a:chExt cx="196200" cy="1404900"/>
          </a:xfrm>
        </p:grpSpPr>
        <p:cxnSp>
          <p:nvCxnSpPr>
            <p:cNvPr id="111" name="Google Shape;111;p17"/>
            <p:cNvCxnSpPr>
              <a:stCxn id="112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112" name="Google Shape;112;p1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/>
        </p:nvSpPr>
        <p:spPr>
          <a:xfrm>
            <a:off x="6336075" y="1445750"/>
            <a:ext cx="2420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TRYING DIFFERENT MODELS AND MODEL EVALUATION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791075" y="3159600"/>
            <a:ext cx="13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6919550" y="3284100"/>
            <a:ext cx="22245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THE BEST MODEL AND PREDICTING ON THE TEST DATA PROVIDED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0" y="0"/>
            <a:ext cx="9144000" cy="12501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1981125" y="231600"/>
            <a:ext cx="5214000" cy="7869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FLOWCHART</a:t>
            </a:r>
            <a:endParaRPr sz="3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4572000" y="204325"/>
            <a:ext cx="4472700" cy="4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4488225" y="133875"/>
            <a:ext cx="4556400" cy="48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➢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evaluation metrics taken into consideration was the F1-Score.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Char char="➢"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F1 score is particularly well-suited to text classification problems where achieving a balance between capturing all relevant items in a category and minimizing misclassifications is essential.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472075" y="1444400"/>
            <a:ext cx="3804600" cy="3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55000" y="157350"/>
            <a:ext cx="4333200" cy="4826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425100" y="1355150"/>
            <a:ext cx="3851700" cy="16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542525" y="1578275"/>
            <a:ext cx="3734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</a:t>
            </a:r>
            <a:r>
              <a:rPr lang="en" sz="2500">
                <a:solidFill>
                  <a:srgbClr val="134F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</a:t>
            </a:r>
            <a:endParaRPr sz="2500">
              <a:solidFill>
                <a:srgbClr val="134F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model algorithms were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during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-&gt;Logistic Regression                                                     -&gt;Random Forest Classifier                                                             -&gt;KNeighborsClassifier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o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which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 used since it gave a better F1-Score than the other two models.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23925" y="-125"/>
            <a:ext cx="4572000" cy="51435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319425" y="1413875"/>
            <a:ext cx="4039500" cy="143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19425" y="1660475"/>
            <a:ext cx="41217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USED IN THIS PROJECT</a:t>
            </a:r>
            <a:endParaRPr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84550" y="63425"/>
            <a:ext cx="8971800" cy="49791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Georgia"/>
                <a:ea typeface="Georgia"/>
                <a:cs typeface="Georgia"/>
                <a:sym typeface="Georgia"/>
              </a:rPr>
              <a:t>THANKYOU!!!</a:t>
            </a:r>
            <a:endParaRPr sz="5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Acme Design Award recipent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Parker Music campaign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