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BF00D-5B10-4B38-A7E6-97EED64036F9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8EA5D-31EE-4D8D-8AC2-6E9713C0A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1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4CC-F16C-48DF-A509-CC4D8D4D9380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90BE-2135-4DD0-A009-F74A5D68576C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6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90BE-2135-4DD0-A009-F74A5D68576C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3425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90BE-2135-4DD0-A009-F74A5D68576C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0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90BE-2135-4DD0-A009-F74A5D68576C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9427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90BE-2135-4DD0-A009-F74A5D68576C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038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B8B3-51E7-4878-B5B7-9A43CB01BA9E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ED12-39B0-4584-A54D-FF4EEFA9927B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123-F782-49D5-B5A6-6895279D7566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318-7787-457C-93BE-B9D68C8EC163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3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7A63-B31B-4302-BF41-A3466E824668}" type="datetime1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F05B-D609-41AA-8807-A70665E974A3}" type="datetime1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FBEF-67A0-4FF5-8BE8-80F2691083A1}" type="datetime1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F825-5DD2-44F3-8099-616810E55990}" type="datetime1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5DE9-007D-43A5-B4F4-62B1517CF14E}" type="datetime1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5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5D2-4477-4A82-BF68-5F0A8758C326}" type="datetime1">
              <a:rPr lang="en-US" smtClean="0"/>
              <a:t>12/27/2020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3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390BE-2135-4DD0-A009-F74A5D68576C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FB5D43-25AE-408C-B6D8-EFD3A035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3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google.com/topstories?hl=en-IN&amp;gl=IN&amp;ceid=IN:en" TargetMode="External"/><Relationship Id="rId2" Type="http://schemas.openxmlformats.org/officeDocument/2006/relationships/hyperlink" Target="https://www.covid19indi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BBEC-7DF5-4EF2-AD80-D4B6C2C9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782698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COVIDBOT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51D79D4-EABB-42AD-B818-6766FF41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766747"/>
            <a:ext cx="3965156" cy="450146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Susana |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Jnanavi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| Akshara | Salman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DB1A-9DDF-47F8-A337-D7862383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416" y="6050240"/>
            <a:ext cx="683339" cy="365125"/>
          </a:xfrm>
        </p:spPr>
        <p:txBody>
          <a:bodyPr/>
          <a:lstStyle/>
          <a:p>
            <a:fld id="{E5FB5D43-25AE-408C-B6D8-EFD3A0356D7A}" type="slidenum">
              <a:rPr lang="en-US" sz="2000" smtClean="0">
                <a:solidFill>
                  <a:schemeClr val="tx2">
                    <a:lumMod val="25000"/>
                  </a:schemeClr>
                </a:solidFill>
              </a:rPr>
              <a:t>1</a:t>
            </a:fld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117B-7536-4180-8B36-7448B16B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C138-650E-4953-9CB3-AF2B67B0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848"/>
            <a:ext cx="8596668" cy="57310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ChatBotAi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develop a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ChatBot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that answers the questions regarding Covid-19.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1BFD4B-6CEA-4A71-999B-E7A3F6F1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79735"/>
            <a:ext cx="8596668" cy="3802020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9BA7D5BE-AF13-44A2-AD77-588526AD80C1}"/>
              </a:ext>
            </a:extLst>
          </p:cNvPr>
          <p:cNvSpPr txBox="1">
            <a:spLocks/>
          </p:cNvSpPr>
          <p:nvPr/>
        </p:nvSpPr>
        <p:spPr>
          <a:xfrm>
            <a:off x="11076416" y="605024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B5D43-25AE-408C-B6D8-EFD3A0356D7A}" type="slidenum">
              <a:rPr lang="en-US" sz="2000" smtClean="0">
                <a:solidFill>
                  <a:schemeClr val="tx2">
                    <a:lumMod val="25000"/>
                  </a:schemeClr>
                </a:solidFill>
              </a:rPr>
              <a:pPr/>
              <a:t>2</a:t>
            </a:fld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4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F269-C082-494C-B879-FC27E14D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9900-5656-4F52-BEFD-B10BC878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Scrapped Data using chrome driver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Count -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https://www.covid19india.org/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News -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https://news.google.com/topstories?hl=en-IN&amp;gl=IN&amp;ceid=IN:en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Faq’s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Manual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Google Forms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CB4C2C7-CFE3-4E37-9439-8D65B3F5F50A}"/>
              </a:ext>
            </a:extLst>
          </p:cNvPr>
          <p:cNvSpPr txBox="1">
            <a:spLocks/>
          </p:cNvSpPr>
          <p:nvPr/>
        </p:nvSpPr>
        <p:spPr>
          <a:xfrm>
            <a:off x="11076416" y="605024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B5D43-25AE-408C-B6D8-EFD3A0356D7A}" type="slidenum">
              <a:rPr lang="en-US" sz="2000" smtClean="0">
                <a:solidFill>
                  <a:schemeClr val="tx2">
                    <a:lumMod val="25000"/>
                  </a:schemeClr>
                </a:solidFill>
              </a:rPr>
              <a:pPr/>
              <a:t>3</a:t>
            </a:fld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9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4782-897F-491C-86F5-F3E05E12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Cambria" panose="02040503050406030204" pitchFamily="18" charset="0"/>
                <a:ea typeface="Cambria" panose="02040503050406030204" pitchFamily="18" charset="0"/>
              </a:rPr>
              <a:t>ChatbotAI</a:t>
            </a:r>
            <a:endParaRPr lang="en-US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984B-77FA-4471-9A08-BF70AB4F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Chatbot AI engine is a chatbot builder platform that provides both bot intelligence and chat handler with minimal coding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Template file and python regular expressions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87898CA-7D5D-4C47-8405-8A3D51C8BB1A}"/>
              </a:ext>
            </a:extLst>
          </p:cNvPr>
          <p:cNvSpPr txBox="1">
            <a:spLocks/>
          </p:cNvSpPr>
          <p:nvPr/>
        </p:nvSpPr>
        <p:spPr>
          <a:xfrm>
            <a:off x="110764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B5D43-25AE-408C-B6D8-EFD3A0356D7A}" type="slidenum">
              <a:rPr lang="en-US" sz="2000" smtClean="0">
                <a:solidFill>
                  <a:schemeClr val="tx2">
                    <a:lumMod val="25000"/>
                  </a:schemeClr>
                </a:solidFill>
              </a:rPr>
              <a:pPr/>
              <a:t>4</a:t>
            </a:fld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0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CB43-56D0-46A2-8C2B-41FB5AA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Count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7653-0B2B-4088-9204-C2A54118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 input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Goes to the template file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Searches for the query(country/state/district name)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Passes to the function to display the output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E2691AB-2281-40D7-8A21-79D6366F38AC}"/>
              </a:ext>
            </a:extLst>
          </p:cNvPr>
          <p:cNvSpPr txBox="1">
            <a:spLocks/>
          </p:cNvSpPr>
          <p:nvPr/>
        </p:nvSpPr>
        <p:spPr>
          <a:xfrm>
            <a:off x="110764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B5D43-25AE-408C-B6D8-EFD3A0356D7A}" type="slidenum">
              <a:rPr lang="en-US" sz="2000" smtClean="0">
                <a:solidFill>
                  <a:schemeClr val="tx2">
                    <a:lumMod val="25000"/>
                  </a:schemeClr>
                </a:solidFill>
              </a:rPr>
              <a:pPr/>
              <a:t>5</a:t>
            </a:fld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23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70CF-C4B6-4CB7-9C16-6730E35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News and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C4F6-A48F-46EB-A17A-60944BE2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Bidirectional Encoder Representations from Transformer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Classification tasks such as sentiment analysis 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Answering tasks (e.g.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SQuAD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v1.1)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Named Entity Recognition (NER)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BD4A757-10BB-441C-8363-CABBE062E0A2}"/>
              </a:ext>
            </a:extLst>
          </p:cNvPr>
          <p:cNvSpPr txBox="1">
            <a:spLocks/>
          </p:cNvSpPr>
          <p:nvPr/>
        </p:nvSpPr>
        <p:spPr>
          <a:xfrm>
            <a:off x="110764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B5D43-25AE-408C-B6D8-EFD3A0356D7A}" type="slidenum">
              <a:rPr lang="en-US" sz="2000" smtClean="0">
                <a:solidFill>
                  <a:schemeClr val="tx2">
                    <a:lumMod val="25000"/>
                  </a:schemeClr>
                </a:solidFill>
              </a:rPr>
              <a:pPr/>
              <a:t>6</a:t>
            </a:fld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2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FDC4-6AC2-46AC-A467-ED8BBEB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BERT-Question Answering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EF9-6E8E-4841-9DBF-92DC38B0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SQUAD Dataset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and Reference Text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Tokens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Segment Embedding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4A55888-D048-4B4C-916A-A6E2D5341670}"/>
              </a:ext>
            </a:extLst>
          </p:cNvPr>
          <p:cNvSpPr txBox="1">
            <a:spLocks/>
          </p:cNvSpPr>
          <p:nvPr/>
        </p:nvSpPr>
        <p:spPr>
          <a:xfrm>
            <a:off x="110764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B5D43-25AE-408C-B6D8-EFD3A0356D7A}" type="slidenum">
              <a:rPr lang="en-US" sz="2000" smtClean="0">
                <a:solidFill>
                  <a:schemeClr val="tx2">
                    <a:lumMod val="25000"/>
                  </a:schemeClr>
                </a:solidFill>
              </a:rPr>
              <a:pPr/>
              <a:t>7</a:t>
            </a:fld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529F-1652-485B-82AA-5742966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FAQ’s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448B-C51B-48F5-8D60-ABC68DB4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95F4559-2D9C-4697-B271-59F3445B5FAE}"/>
              </a:ext>
            </a:extLst>
          </p:cNvPr>
          <p:cNvSpPr txBox="1">
            <a:spLocks/>
          </p:cNvSpPr>
          <p:nvPr/>
        </p:nvSpPr>
        <p:spPr>
          <a:xfrm>
            <a:off x="110764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B5D43-25AE-408C-B6D8-EFD3A0356D7A}" type="slidenum">
              <a:rPr lang="en-US" sz="2000" smtClean="0">
                <a:solidFill>
                  <a:schemeClr val="tx2">
                    <a:lumMod val="25000"/>
                  </a:schemeClr>
                </a:solidFill>
              </a:rPr>
              <a:pPr/>
              <a:t>8</a:t>
            </a:fld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8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DFCF-91CD-4A73-BB26-3D3C08DB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7114-2DB0-42DF-8CFB-8D54E96D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EC1BC02-8919-4914-BB5E-0E0F940F9013}"/>
              </a:ext>
            </a:extLst>
          </p:cNvPr>
          <p:cNvSpPr txBox="1">
            <a:spLocks/>
          </p:cNvSpPr>
          <p:nvPr/>
        </p:nvSpPr>
        <p:spPr>
          <a:xfrm>
            <a:off x="110764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B5D43-25AE-408C-B6D8-EFD3A0356D7A}" type="slidenum">
              <a:rPr lang="en-US" sz="2000" smtClean="0">
                <a:solidFill>
                  <a:schemeClr val="tx2">
                    <a:lumMod val="25000"/>
                  </a:schemeClr>
                </a:solidFill>
              </a:rPr>
              <a:pPr/>
              <a:t>9</a:t>
            </a:fld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90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179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Trebuchet MS</vt:lpstr>
      <vt:lpstr>Wingdings 3</vt:lpstr>
      <vt:lpstr>Facet</vt:lpstr>
      <vt:lpstr> COVIDBOT</vt:lpstr>
      <vt:lpstr>Goal</vt:lpstr>
      <vt:lpstr>Dataset</vt:lpstr>
      <vt:lpstr>ChatbotAI</vt:lpstr>
      <vt:lpstr>Count </vt:lpstr>
      <vt:lpstr>News and BERT</vt:lpstr>
      <vt:lpstr>BERT-Question Answering </vt:lpstr>
      <vt:lpstr>FAQ’s</vt:lpstr>
      <vt:lpstr>Conclusion and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CovidBot</dc:title>
  <dc:creator>syed salman</dc:creator>
  <cp:lastModifiedBy>syed salman</cp:lastModifiedBy>
  <cp:revision>20</cp:revision>
  <dcterms:created xsi:type="dcterms:W3CDTF">2020-12-22T11:45:16Z</dcterms:created>
  <dcterms:modified xsi:type="dcterms:W3CDTF">2020-12-27T18:12:08Z</dcterms:modified>
</cp:coreProperties>
</file>