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 salman" initials="ss" lastIdx="1" clrIdx="0">
    <p:extLst>
      <p:ext uri="{19B8F6BF-5375-455C-9EA6-DF929625EA0E}">
        <p15:presenceInfo xmlns:p15="http://schemas.microsoft.com/office/powerpoint/2012/main" userId="ca0febc49daaa7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23:14:00.303" idx="1">
    <p:pos x="6720" y="707"/>
    <p:text>Emoji prediction 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7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3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6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9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8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94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2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2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5655-F9ED-C847-8347-62C2E9280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/>
              <a:t>Emoji  Prediction </a:t>
            </a:r>
            <a:endParaRPr lang="en-US" sz="4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09DB-FC70-F74F-8F1A-2087EF0F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972" y="4554141"/>
            <a:ext cx="10653117" cy="1645920"/>
          </a:xfrm>
        </p:spPr>
        <p:txBody>
          <a:bodyPr>
            <a:noAutofit/>
          </a:bodyPr>
          <a:lstStyle/>
          <a:p>
            <a:r>
              <a:rPr lang="en-GB" sz="6000" b="1">
                <a:latin typeface="Aldhabi" panose="02000000000000000000" pitchFamily="2" charset="0"/>
                <a:ea typeface="Aldhabi" panose="02000000000000000000" pitchFamily="2" charset="0"/>
              </a:rPr>
              <a:t>By Salman and Akshara</a:t>
            </a:r>
            <a:r>
              <a:rPr lang="en-GB" sz="4400" b="1">
                <a:latin typeface="Aldhabi" panose="02000000000000000000" pitchFamily="2" charset="0"/>
                <a:ea typeface="Aldhabi" panose="02000000000000000000" pitchFamily="2" charset="0"/>
              </a:rPr>
              <a:t> </a:t>
            </a:r>
            <a:endParaRPr lang="en-US" sz="4400" b="1">
              <a:latin typeface="Aldhabi" panose="02000000000000000000" pitchFamily="2" charset="0"/>
              <a:ea typeface="Aldhab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4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F8B6-F851-4D48-B228-9C722894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31272"/>
            <a:ext cx="7729728" cy="1188720"/>
          </a:xfrm>
        </p:spPr>
        <p:txBody>
          <a:bodyPr>
            <a:normAutofit/>
          </a:bodyPr>
          <a:lstStyle/>
          <a:p>
            <a:r>
              <a:rPr lang="en-GB" sz="4000" b="1"/>
              <a:t>Goal</a:t>
            </a:r>
            <a:r>
              <a:rPr lang="en-GB" sz="4000"/>
              <a:t>: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E0C0-288A-3341-82A0-BE5A877B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24745"/>
            <a:ext cx="7729728" cy="3101983"/>
          </a:xfrm>
        </p:spPr>
        <p:txBody>
          <a:bodyPr>
            <a:normAutofit/>
          </a:bodyPr>
          <a:lstStyle/>
          <a:p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The goal of our project is to predict an emoji for a given sentence.</a:t>
            </a:r>
          </a:p>
          <a:p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The reason we chose this topic is to minimise the effort taken to look for an emoji while typing a sentence. 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6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458C-A840-7047-95E7-8E159799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/>
              <a:t>Dataset</a:t>
            </a:r>
            <a:r>
              <a:rPr lang="en-GB" sz="4000"/>
              <a:t>: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315C-093E-5D4E-A2DE-937D1000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We created our own dataset for this project.</a:t>
            </a:r>
          </a:p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Our dataset contains text data, i.e: it consists of simple sentences and a numerical value for each sentence in the data. </a:t>
            </a:r>
          </a:p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These values are labels assigned to each sentence from 0 to 4. </a:t>
            </a:r>
          </a:p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We’ve chosen just 5 emojis for our project and hence the labels 0 to 4.</a:t>
            </a:r>
          </a:p>
          <a:p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/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9F55-15F1-6B45-BA2A-BFA4845F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/>
              <a:t>Methods used: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03BB-68C7-8544-9E8A-B53277AF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7400">
                <a:latin typeface="Arial" panose="020B0604020202020204" pitchFamily="34" charset="0"/>
                <a:cs typeface="Arial" panose="020B0604020202020204" pitchFamily="34" charset="0"/>
              </a:rPr>
              <a:t>We used recurrent neural networks.</a:t>
            </a:r>
          </a:p>
          <a:p>
            <a:r>
              <a:rPr lang="en-US" sz="7400">
                <a:latin typeface="Arial" panose="020B0604020202020204" pitchFamily="34" charset="0"/>
                <a:cs typeface="Arial" panose="020B0604020202020204" pitchFamily="34" charset="0"/>
              </a:rPr>
              <a:t>Recurrent Neural Network(RNN) are a type of Neural Network where the output from previous step are fed as input to the current </a:t>
            </a:r>
            <a:r>
              <a:rPr lang="en-GB" sz="7400">
                <a:latin typeface="Arial" panose="020B0604020202020204" pitchFamily="34" charset="0"/>
                <a:cs typeface="Arial" panose="020B0604020202020204" pitchFamily="34" charset="0"/>
              </a:rPr>
              <a:t>step. </a:t>
            </a:r>
          </a:p>
          <a:p>
            <a:r>
              <a:rPr lang="en-US" sz="7400">
                <a:latin typeface="Arial" panose="020B0604020202020204" pitchFamily="34" charset="0"/>
                <a:cs typeface="Arial" panose="020B0604020202020204" pitchFamily="34" charset="0"/>
              </a:rPr>
              <a:t>In traditional neural networks, all the inputs and outputs are independent of each other, but in cases like when it is required to predict the next word of a sentence, the previous words are required and hence there is a need to remember the previous words. Thus RNN came into </a:t>
            </a:r>
            <a:r>
              <a:rPr lang="en-GB" sz="7400">
                <a:latin typeface="Arial" panose="020B0604020202020204" pitchFamily="34" charset="0"/>
                <a:cs typeface="Arial" panose="020B0604020202020204" pitchFamily="34" charset="0"/>
              </a:rPr>
              <a:t>existence. </a:t>
            </a:r>
          </a:p>
          <a:p>
            <a:r>
              <a:rPr lang="en-GB" sz="7400">
                <a:latin typeface="Arial" panose="020B0604020202020204" pitchFamily="34" charset="0"/>
                <a:cs typeface="Arial" panose="020B0604020202020204" pitchFamily="34" charset="0"/>
              </a:rPr>
              <a:t>And since our data is text data we used glove vectors to represent each word as a vector. </a:t>
            </a:r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96EA-79C1-554E-B685-16078FB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/>
              <a:t>Project demo: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2B25-0217-6A4A-A1DF-30D913E5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030" y="3071813"/>
            <a:ext cx="7424833" cy="2668214"/>
          </a:xfrm>
        </p:spPr>
        <p:txBody>
          <a:bodyPr>
            <a:normAutofit/>
          </a:bodyPr>
          <a:lstStyle/>
          <a:p>
            <a:r>
              <a:rPr lang="en-GB" sz="5400" b="1">
                <a:solidFill>
                  <a:srgbClr val="00B0F0"/>
                </a:solidFill>
              </a:rPr>
              <a:t>https://localhost:5000</a:t>
            </a:r>
            <a:endParaRPr lang="en-US" sz="5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7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D426-0C19-8046-BC90-2A96F70E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/>
              <a:t>Output and future enhancement :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B408-0B83-AA48-A9FB-914BB9A8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We’ve successfully predicted an appropriate emoji for a given sentence.</a:t>
            </a:r>
          </a:p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Our future enhancement would be increasing the number of emojies and data. </a:t>
            </a:r>
          </a:p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Increasing the time complexity. </a:t>
            </a:r>
          </a:p>
          <a:p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82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Parcel</vt:lpstr>
      <vt:lpstr>Emoji  Prediction </vt:lpstr>
      <vt:lpstr>Goal:</vt:lpstr>
      <vt:lpstr>Dataset:</vt:lpstr>
      <vt:lpstr>Methods used:</vt:lpstr>
      <vt:lpstr>Project demo:</vt:lpstr>
      <vt:lpstr>Output and future enhancement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Prediction </dc:title>
  <dc:creator>syed salman</dc:creator>
  <cp:lastModifiedBy>syed salman</cp:lastModifiedBy>
  <cp:revision>6</cp:revision>
  <dcterms:created xsi:type="dcterms:W3CDTF">2020-05-27T17:39:57Z</dcterms:created>
  <dcterms:modified xsi:type="dcterms:W3CDTF">2020-05-27T18:53:00Z</dcterms:modified>
</cp:coreProperties>
</file>