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5" r:id="rId5"/>
    <p:sldId id="266"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78"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4A2A8A-66D2-4753-9FF2-3C71EC2DBC6D}" type="datetimeFigureOut">
              <a:rPr lang="en-US" smtClean="0"/>
              <a:pPr/>
              <a:t>5/14/2021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0D0EEE-B541-4022-96D4-67890A366557}"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833455-DDBF-4534-9EAD-60B85512E1DE}" type="datetimeFigureOut">
              <a:rPr lang="en-US" smtClean="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9D60B-0FDE-4F12-BB68-F72FE289923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833455-DDBF-4534-9EAD-60B85512E1DE}" type="datetimeFigureOut">
              <a:rPr lang="en-US" smtClean="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9D60B-0FDE-4F12-BB68-F72FE28992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833455-DDBF-4534-9EAD-60B85512E1DE}" type="datetimeFigureOut">
              <a:rPr lang="en-US" smtClean="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9D60B-0FDE-4F12-BB68-F72FE28992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833455-DDBF-4534-9EAD-60B85512E1DE}" type="datetimeFigureOut">
              <a:rPr lang="en-US" smtClean="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9D60B-0FDE-4F12-BB68-F72FE2899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833455-DDBF-4534-9EAD-60B85512E1DE}" type="datetimeFigureOut">
              <a:rPr lang="en-US" smtClean="0"/>
              <a:pPr/>
              <a:t>5/14/2021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19D60B-0FDE-4F12-BB68-F72FE28992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833455-DDBF-4534-9EAD-60B85512E1DE}" type="datetimeFigureOut">
              <a:rPr lang="en-US" smtClean="0"/>
              <a:pPr/>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19D60B-0FDE-4F12-BB68-F72FE28992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833455-DDBF-4534-9EAD-60B85512E1DE}" type="datetimeFigureOut">
              <a:rPr lang="en-US" smtClean="0"/>
              <a:pPr/>
              <a:t>5/14/2021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19D60B-0FDE-4F12-BB68-F72FE28992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833455-DDBF-4534-9EAD-60B85512E1DE}" type="datetimeFigureOut">
              <a:rPr lang="en-US" smtClean="0"/>
              <a:pPr/>
              <a:t>5/14/2021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19D60B-0FDE-4F12-BB68-F72FE28992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33455-DDBF-4534-9EAD-60B85512E1DE}" type="datetimeFigureOut">
              <a:rPr lang="en-US" smtClean="0"/>
              <a:pPr/>
              <a:t>5/14/2021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19D60B-0FDE-4F12-BB68-F72FE28992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33455-DDBF-4534-9EAD-60B85512E1DE}" type="datetimeFigureOut">
              <a:rPr lang="en-US" smtClean="0"/>
              <a:pPr/>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19D60B-0FDE-4F12-BB68-F72FE28992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833455-DDBF-4534-9EAD-60B85512E1DE}" type="datetimeFigureOut">
              <a:rPr lang="en-US" smtClean="0"/>
              <a:pPr/>
              <a:t>5/14/2021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19D60B-0FDE-4F12-BB68-F72FE2899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48000"/>
            <a:lum/>
          </a:blip>
          <a:srcRect/>
          <a:stretch>
            <a:fillRect l="-35000" r="-35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33455-DDBF-4534-9EAD-60B85512E1DE}" type="datetimeFigureOut">
              <a:rPr lang="en-US" smtClean="0"/>
              <a:pPr/>
              <a:t>5/14/2021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19D60B-0FDE-4F12-BB68-F72FE289923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IN" dirty="0" smtClean="0">
                <a:latin typeface="Bell MT" pitchFamily="18" charset="0"/>
              </a:rPr>
              <a:t>Requirement Gathering</a:t>
            </a:r>
            <a:endParaRPr lang="en-US" dirty="0">
              <a:latin typeface="Bell MT" pitchFamily="18" charset="0"/>
            </a:endParaRPr>
          </a:p>
        </p:txBody>
      </p:sp>
      <p:sp>
        <p:nvSpPr>
          <p:cNvPr id="4" name="Content Placeholder 3"/>
          <p:cNvSpPr>
            <a:spLocks noGrp="1"/>
          </p:cNvSpPr>
          <p:nvPr>
            <p:ph idx="1"/>
          </p:nvPr>
        </p:nvSpPr>
        <p:spPr/>
        <p:txBody>
          <a:bodyPr anchor="ctr">
            <a:normAutofit fontScale="77500" lnSpcReduction="20000"/>
          </a:bodyPr>
          <a:lstStyle/>
          <a:p>
            <a:pPr algn="just"/>
            <a:r>
              <a:rPr lang="en-IN" dirty="0" smtClean="0"/>
              <a:t>First we analysed the situation of our locality by seeing our locality’s whatsapp groups and news. </a:t>
            </a:r>
          </a:p>
          <a:p>
            <a:pPr algn="just"/>
            <a:r>
              <a:rPr lang="en-IN" dirty="0" smtClean="0"/>
              <a:t>Then we asked people what they were looking for and what help they can offer or wish to get. For eg. Plasma Donors, Lunch services, oxygen concentrators, oxymeters etc.</a:t>
            </a:r>
          </a:p>
          <a:p>
            <a:pPr algn="just"/>
            <a:r>
              <a:rPr lang="en-IN" dirty="0" smtClean="0"/>
              <a:t>Then we made the website and spread awareness about our website so people will be able to register there and help people who were looking for it. For eg. People looking for plasma donors were helped by getting the information of people who just recovered from covid in past few days and wanted to give plasma etc.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IN" dirty="0" smtClean="0">
                <a:latin typeface="Bell MT" pitchFamily="18" charset="0"/>
              </a:rPr>
              <a:t>Module and explanation</a:t>
            </a:r>
            <a:endParaRPr lang="en-US" dirty="0">
              <a:latin typeface="Bell MT" pitchFamily="18" charset="0"/>
            </a:endParaRPr>
          </a:p>
        </p:txBody>
      </p:sp>
      <p:sp>
        <p:nvSpPr>
          <p:cNvPr id="3" name="Content Placeholder 2"/>
          <p:cNvSpPr>
            <a:spLocks noGrp="1"/>
          </p:cNvSpPr>
          <p:nvPr>
            <p:ph idx="1"/>
          </p:nvPr>
        </p:nvSpPr>
        <p:spPr/>
        <p:txBody>
          <a:bodyPr anchor="ctr">
            <a:normAutofit fontScale="85000" lnSpcReduction="20000"/>
          </a:bodyPr>
          <a:lstStyle/>
          <a:p>
            <a:pPr algn="just"/>
            <a:r>
              <a:rPr lang="en-IN" dirty="0" smtClean="0"/>
              <a:t>We are making a website for resource sharing in a locality through which residents would be able to help each other instead of wasting hours in lines or searching internet for hours.</a:t>
            </a:r>
          </a:p>
          <a:p>
            <a:pPr algn="just"/>
            <a:r>
              <a:rPr lang="en-IN" dirty="0" smtClean="0"/>
              <a:t>Our website helps people to connect to people who want to help but are not being able to because they are not aware that who needs help.</a:t>
            </a:r>
          </a:p>
          <a:p>
            <a:pPr algn="just"/>
            <a:r>
              <a:rPr lang="en-IN" dirty="0" smtClean="0"/>
              <a:t>Through our website you can make your profile and then you will be redirected to a page where you can enter what helps you offer or you seek and then you’ll be able to find the donors or helpers who are interested in helping for same.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IN" dirty="0" smtClean="0">
                <a:latin typeface="Bell MT" pitchFamily="18" charset="0"/>
              </a:rPr>
              <a:t>Complete solution of Problems</a:t>
            </a:r>
            <a:endParaRPr lang="en-US" dirty="0">
              <a:latin typeface="Bell MT" pitchFamily="18" charset="0"/>
            </a:endParaRPr>
          </a:p>
        </p:txBody>
      </p:sp>
      <p:sp>
        <p:nvSpPr>
          <p:cNvPr id="3" name="Content Placeholder 2"/>
          <p:cNvSpPr>
            <a:spLocks noGrp="1"/>
          </p:cNvSpPr>
          <p:nvPr>
            <p:ph idx="1"/>
          </p:nvPr>
        </p:nvSpPr>
        <p:spPr/>
        <p:txBody>
          <a:bodyPr anchor="ctr">
            <a:normAutofit fontScale="70000" lnSpcReduction="20000"/>
          </a:bodyPr>
          <a:lstStyle/>
          <a:p>
            <a:pPr algn="just"/>
            <a:r>
              <a:rPr lang="en-IN" dirty="0" smtClean="0"/>
              <a:t>This website allows you to find people who are willing to help free of cost so you don’t have to stand in lines or take help of any black marketer.</a:t>
            </a:r>
          </a:p>
          <a:p>
            <a:pPr algn="just"/>
            <a:r>
              <a:rPr lang="en-IN" dirty="0" smtClean="0"/>
              <a:t>Forwards on whatsapp, facebook and other social media are not verified but here you probably know most of the people because they are in your neighbourhood and can seek help from them.</a:t>
            </a:r>
          </a:p>
          <a:p>
            <a:pPr algn="just"/>
            <a:r>
              <a:rPr lang="en-IN" dirty="0" smtClean="0"/>
              <a:t>Our website is very user friendly so you wont have to spend a long time in creating profile or looking for help you need.</a:t>
            </a:r>
          </a:p>
          <a:p>
            <a:pPr algn="just"/>
            <a:r>
              <a:rPr lang="en-IN" dirty="0" smtClean="0"/>
              <a:t>It also consists of a emergency board which is for people who need help immediately for their loved ones.</a:t>
            </a:r>
          </a:p>
          <a:p>
            <a:pPr algn="just"/>
            <a:r>
              <a:rPr lang="en-IN" dirty="0" smtClean="0"/>
              <a:t>We also share verified news and facts so you can understand the difference between rumours and the reality about the covid-19 virus.   </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IN" dirty="0" smtClean="0">
                <a:latin typeface="Bell MT" pitchFamily="18" charset="0"/>
              </a:rPr>
              <a:t>ERD</a:t>
            </a:r>
            <a:endParaRPr lang="en-US" dirty="0">
              <a:latin typeface="Bell MT" pitchFamily="18" charset="0"/>
            </a:endParaRPr>
          </a:p>
        </p:txBody>
      </p:sp>
      <p:pic>
        <p:nvPicPr>
          <p:cNvPr id="4" name="Content Placeholder 3" descr="Untitled Workspace.jpg"/>
          <p:cNvPicPr>
            <a:picLocks noGrp="1" noChangeAspect="1"/>
          </p:cNvPicPr>
          <p:nvPr>
            <p:ph idx="1"/>
          </p:nvPr>
        </p:nvPicPr>
        <p:blipFill>
          <a:blip r:embed="rId2" cstate="print"/>
          <a:stretch>
            <a:fillRect/>
          </a:stretch>
        </p:blipFill>
        <p:spPr>
          <a:xfrm>
            <a:off x="1475656" y="1628800"/>
            <a:ext cx="6336704" cy="4998182"/>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lstStyle/>
          <a:p>
            <a:r>
              <a:rPr lang="en-IN" dirty="0" smtClean="0">
                <a:latin typeface="Bell MT" pitchFamily="18" charset="0"/>
              </a:rPr>
              <a:t>Website Overview</a:t>
            </a:r>
            <a:endParaRPr lang="en-US" dirty="0">
              <a:latin typeface="Bell MT" pitchFamily="18" charset="0"/>
            </a:endParaRPr>
          </a:p>
        </p:txBody>
      </p:sp>
      <p:graphicFrame>
        <p:nvGraphicFramePr>
          <p:cNvPr id="7" name="Object 6"/>
          <p:cNvGraphicFramePr>
            <a:graphicFrameLocks noChangeAspect="1"/>
          </p:cNvGraphicFramePr>
          <p:nvPr/>
        </p:nvGraphicFramePr>
        <p:xfrm>
          <a:off x="3851920" y="1412776"/>
          <a:ext cx="1225550" cy="439737"/>
        </p:xfrm>
        <a:graphic>
          <a:graphicData uri="http://schemas.openxmlformats.org/presentationml/2006/ole">
            <p:oleObj spid="_x0000_s1026" name="Packager Shell Object" r:id="rId3" imgW="1225440" imgH="439560" progId="Package">
              <p:embed/>
            </p:oleObj>
          </a:graphicData>
        </a:graphic>
      </p:graphicFrame>
      <p:pic>
        <p:nvPicPr>
          <p:cNvPr id="11" name="Picture 10" descr="WhatsApp Image 2021-05-13 at 5.46.13 PM.jpeg"/>
          <p:cNvPicPr>
            <a:picLocks noChangeAspect="1"/>
          </p:cNvPicPr>
          <p:nvPr/>
        </p:nvPicPr>
        <p:blipFill>
          <a:blip r:embed="rId4" cstate="print"/>
          <a:stretch>
            <a:fillRect/>
          </a:stretch>
        </p:blipFill>
        <p:spPr>
          <a:xfrm>
            <a:off x="467544" y="1988840"/>
            <a:ext cx="3672408" cy="1956705"/>
          </a:xfrm>
          <a:prstGeom prst="rect">
            <a:avLst/>
          </a:prstGeom>
        </p:spPr>
      </p:pic>
      <p:pic>
        <p:nvPicPr>
          <p:cNvPr id="12" name="Picture 11" descr="WhatsApp Image 2021-05-13 at 5.46.14 PM.jpeg"/>
          <p:cNvPicPr>
            <a:picLocks noChangeAspect="1"/>
          </p:cNvPicPr>
          <p:nvPr/>
        </p:nvPicPr>
        <p:blipFill>
          <a:blip r:embed="rId5" cstate="print"/>
          <a:stretch>
            <a:fillRect/>
          </a:stretch>
        </p:blipFill>
        <p:spPr>
          <a:xfrm>
            <a:off x="5148064" y="1988840"/>
            <a:ext cx="3672408" cy="1956705"/>
          </a:xfrm>
          <a:prstGeom prst="rect">
            <a:avLst/>
          </a:prstGeom>
        </p:spPr>
      </p:pic>
      <p:pic>
        <p:nvPicPr>
          <p:cNvPr id="13" name="Picture 12" descr="WhatsApp Image 2021-05-13 at 5.46.15 PM.jpeg"/>
          <p:cNvPicPr>
            <a:picLocks noChangeAspect="1"/>
          </p:cNvPicPr>
          <p:nvPr/>
        </p:nvPicPr>
        <p:blipFill>
          <a:blip r:embed="rId6" cstate="print"/>
          <a:stretch>
            <a:fillRect/>
          </a:stretch>
        </p:blipFill>
        <p:spPr>
          <a:xfrm>
            <a:off x="2555776" y="4293096"/>
            <a:ext cx="4067944" cy="216745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IN" sz="3600" u="sng" dirty="0" smtClean="0">
                <a:latin typeface="Bell MT" pitchFamily="18" charset="0"/>
              </a:rPr>
              <a:t>Profile Sign in Page</a:t>
            </a:r>
            <a:endParaRPr lang="en-US" sz="3600" u="sng" dirty="0">
              <a:latin typeface="Bell MT"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548922" y="1600200"/>
            <a:ext cx="8046156" cy="45259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07503" y="980728"/>
            <a:ext cx="8960997" cy="5040560"/>
          </a:xfrm>
          <a:prstGeom prst="rect">
            <a:avLst/>
          </a:prstGeom>
          <a:noFill/>
          <a:ln w="9525">
            <a:noFill/>
            <a:miter lim="800000"/>
            <a:headEnd/>
            <a:tailEnd/>
          </a:ln>
        </p:spPr>
      </p:pic>
      <p:sp>
        <p:nvSpPr>
          <p:cNvPr id="5" name="TextBox 4"/>
          <p:cNvSpPr txBox="1"/>
          <p:nvPr/>
        </p:nvSpPr>
        <p:spPr>
          <a:xfrm>
            <a:off x="2267744" y="116632"/>
            <a:ext cx="4605813" cy="64633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IN" sz="3600" u="sng" dirty="0" smtClean="0">
                <a:latin typeface="Bell MT" pitchFamily="18" charset="0"/>
              </a:rPr>
              <a:t>Output in our Database</a:t>
            </a:r>
            <a:endParaRPr lang="en-US" sz="3600" u="sng" dirty="0">
              <a:latin typeface="Bell MT"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1560" y="404664"/>
            <a:ext cx="7992888" cy="923330"/>
          </a:xfrm>
          <a:prstGeom prst="rect">
            <a:avLst/>
          </a:prstGeom>
          <a:noFill/>
        </p:spPr>
        <p:txBody>
          <a:bodyPr wrap="square" rtlCol="0">
            <a:spAutoFit/>
          </a:bodyPr>
          <a:lstStyle/>
          <a:p>
            <a:pPr algn="ctr"/>
            <a:r>
              <a:rPr lang="en-IN" dirty="0" smtClean="0">
                <a:latin typeface="Bell MT" pitchFamily="18" charset="0"/>
              </a:rPr>
              <a:t>Team Name – </a:t>
            </a:r>
            <a:r>
              <a:rPr lang="en-IN" sz="5400" b="1" u="sng" dirty="0" smtClean="0">
                <a:latin typeface="Bell MT" pitchFamily="18" charset="0"/>
              </a:rPr>
              <a:t>Alpha Bandits</a:t>
            </a:r>
            <a:endParaRPr lang="en-US" sz="5400" b="1" u="sng" dirty="0">
              <a:latin typeface="Bell MT" pitchFamily="18" charset="0"/>
            </a:endParaRPr>
          </a:p>
        </p:txBody>
      </p:sp>
      <p:sp>
        <p:nvSpPr>
          <p:cNvPr id="4" name="TextBox 3"/>
          <p:cNvSpPr txBox="1"/>
          <p:nvPr/>
        </p:nvSpPr>
        <p:spPr>
          <a:xfrm>
            <a:off x="179512" y="1772816"/>
            <a:ext cx="2160240" cy="400110"/>
          </a:xfrm>
          <a:prstGeom prst="rect">
            <a:avLst/>
          </a:prstGeom>
          <a:noFill/>
        </p:spPr>
        <p:txBody>
          <a:bodyPr wrap="square" rtlCol="0">
            <a:spAutoFit/>
          </a:bodyPr>
          <a:lstStyle/>
          <a:p>
            <a:r>
              <a:rPr lang="en-IN" sz="2000" b="1" u="sng" dirty="0" smtClean="0">
                <a:latin typeface="Bell MT" pitchFamily="18" charset="0"/>
              </a:rPr>
              <a:t>Members’ Name</a:t>
            </a:r>
            <a:endParaRPr lang="en-US" sz="2000" b="1" u="sng" dirty="0">
              <a:latin typeface="Bell MT" pitchFamily="18" charset="0"/>
            </a:endParaRPr>
          </a:p>
        </p:txBody>
      </p:sp>
      <p:sp>
        <p:nvSpPr>
          <p:cNvPr id="5" name="Rounded Rectangle 4"/>
          <p:cNvSpPr/>
          <p:nvPr/>
        </p:nvSpPr>
        <p:spPr>
          <a:xfrm>
            <a:off x="827584" y="2708920"/>
            <a:ext cx="2016224"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smtClean="0"/>
              <a:t>Gaurav Mittal</a:t>
            </a:r>
            <a:endParaRPr lang="en-US" sz="2400" b="1" i="1" dirty="0"/>
          </a:p>
        </p:txBody>
      </p:sp>
      <p:sp>
        <p:nvSpPr>
          <p:cNvPr id="6" name="Rounded Rectangle 5"/>
          <p:cNvSpPr/>
          <p:nvPr/>
        </p:nvSpPr>
        <p:spPr>
          <a:xfrm>
            <a:off x="3779912" y="2708920"/>
            <a:ext cx="223224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err="1" smtClean="0"/>
              <a:t>Akshar</a:t>
            </a:r>
            <a:r>
              <a:rPr lang="en-IN" sz="2400" b="1" i="1" dirty="0" smtClean="0"/>
              <a:t> </a:t>
            </a:r>
            <a:r>
              <a:rPr lang="en-IN" sz="2400" b="1" i="1" dirty="0" err="1" smtClean="0"/>
              <a:t>Bisht</a:t>
            </a:r>
            <a:endParaRPr lang="en-US" sz="2400" b="1" i="1" dirty="0"/>
          </a:p>
        </p:txBody>
      </p:sp>
      <p:sp>
        <p:nvSpPr>
          <p:cNvPr id="7" name="Rounded Rectangle 6"/>
          <p:cNvSpPr/>
          <p:nvPr/>
        </p:nvSpPr>
        <p:spPr>
          <a:xfrm>
            <a:off x="6732240" y="2708920"/>
            <a:ext cx="2232248"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err="1" smtClean="0"/>
              <a:t>Subhadip</a:t>
            </a:r>
            <a:r>
              <a:rPr lang="en-IN" sz="2400" b="1" i="1" dirty="0" smtClean="0"/>
              <a:t> Jana</a:t>
            </a:r>
            <a:endParaRPr lang="en-US" sz="2400" b="1" i="1" dirty="0"/>
          </a:p>
        </p:txBody>
      </p:sp>
      <p:sp>
        <p:nvSpPr>
          <p:cNvPr id="8" name="Rounded Rectangle 7"/>
          <p:cNvSpPr/>
          <p:nvPr/>
        </p:nvSpPr>
        <p:spPr>
          <a:xfrm>
            <a:off x="1475656" y="4437112"/>
            <a:ext cx="2376264"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err="1" smtClean="0"/>
              <a:t>Bhumik</a:t>
            </a:r>
            <a:r>
              <a:rPr lang="en-IN" sz="2400" b="1" i="1" dirty="0" smtClean="0"/>
              <a:t> </a:t>
            </a:r>
            <a:r>
              <a:rPr lang="en-IN" sz="2400" b="1" i="1" dirty="0" err="1" smtClean="0"/>
              <a:t>Virmani</a:t>
            </a:r>
            <a:endParaRPr lang="en-US" sz="2400" b="1" i="1" dirty="0"/>
          </a:p>
        </p:txBody>
      </p:sp>
      <p:sp>
        <p:nvSpPr>
          <p:cNvPr id="9" name="Rounded Rectangle 8"/>
          <p:cNvSpPr/>
          <p:nvPr/>
        </p:nvSpPr>
        <p:spPr>
          <a:xfrm>
            <a:off x="5220072" y="4437112"/>
            <a:ext cx="2520280" cy="91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i="1" dirty="0" err="1" smtClean="0"/>
              <a:t>Shudhanshu</a:t>
            </a:r>
            <a:r>
              <a:rPr lang="en-IN" sz="2400" b="1" i="1" dirty="0" smtClean="0"/>
              <a:t> </a:t>
            </a:r>
            <a:r>
              <a:rPr lang="en-IN" sz="2400" b="1" i="1" dirty="0" err="1" smtClean="0"/>
              <a:t>Jha</a:t>
            </a:r>
            <a:endParaRPr lang="en-US" sz="2400" b="1" i="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391</Words>
  <Application>Microsoft Office PowerPoint</Application>
  <PresentationFormat>On-screen Show (4:3)</PresentationFormat>
  <Paragraphs>25</Paragraphs>
  <Slides>8</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0" baseType="lpstr">
      <vt:lpstr>Office Theme</vt:lpstr>
      <vt:lpstr>Packager Shell Object</vt:lpstr>
      <vt:lpstr>Requirement Gathering</vt:lpstr>
      <vt:lpstr>Module and explanation</vt:lpstr>
      <vt:lpstr>Complete solution of Problems</vt:lpstr>
      <vt:lpstr>ERD</vt:lpstr>
      <vt:lpstr>Website Overview</vt:lpstr>
      <vt:lpstr>Profile Sign in Page</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Gathering</dc:title>
  <dc:creator>GAURAV</dc:creator>
  <cp:lastModifiedBy>GAURAV</cp:lastModifiedBy>
  <cp:revision>16</cp:revision>
  <dcterms:created xsi:type="dcterms:W3CDTF">2021-05-11T15:01:28Z</dcterms:created>
  <dcterms:modified xsi:type="dcterms:W3CDTF">2021-05-14T15:50:33Z</dcterms:modified>
</cp:coreProperties>
</file>