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A17A-3718-31D9-5A99-DCCAFB5FF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F35D9-323B-BDA8-A790-FBAD05371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84AB6-D79E-94EB-4C6F-54F3C124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89DE-C04F-4699-9A3B-69AC20DF39B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34125-B9A1-6C40-7FBE-25DAC2AD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E0A98-9531-11CE-2DD0-52A9B223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8F93-D1C9-4BEB-B93B-01B73DA6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7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3927-E6B3-C47D-804E-90DBB6D5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A074E-18A2-E06B-AA8F-A2B19EE54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1DE64-AAB1-2FF3-8AE2-B9705DC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89DE-C04F-4699-9A3B-69AC20DF39B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F8D36-E15C-2268-7C6F-0C035431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7D6FA-7233-77EC-0FA1-FEE14A6A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8F93-D1C9-4BEB-B93B-01B73DA6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5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F04BC-B016-80EB-B231-F20257728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25039-75EF-4AB0-1F2A-0951D7EFA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06719-8473-FA2C-30EE-4CA81694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89DE-C04F-4699-9A3B-69AC20DF39B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F68D7-E86B-39E6-6858-FEA9A0A7F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3CC20-E654-67C4-C85F-03197FC55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8F93-D1C9-4BEB-B93B-01B73DA6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8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DB65-07E3-9F95-3978-6F72E52A7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2528-75B2-100F-227B-65DB8822A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BB37F-2ABD-A020-BA26-334F41CC6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89DE-C04F-4699-9A3B-69AC20DF39B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35C9D-162A-4A52-0B1C-76C082A8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09D1D-7AF9-6214-E9DC-6DA6C47B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8F93-D1C9-4BEB-B93B-01B73DA6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3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2BAE-E404-BB45-259C-A01EABDF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A302E-AABF-723D-FDAD-BE5EEF4D4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1BCEE-9A15-2FFD-780B-E5288AC3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89DE-C04F-4699-9A3B-69AC20DF39B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14790-525F-AB09-8068-E2BEC3E3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A4851-6EAF-D040-C6AE-D1B8F859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8F93-D1C9-4BEB-B93B-01B73DA6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AF1D-A2EC-4F65-8374-60AEF409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F6E7-4F7D-02E5-FF8E-9D4402FDD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EEE2-2DA9-9280-EB8C-27E3E225E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0099B-43EF-CD17-69C3-29C5B3908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89DE-C04F-4699-9A3B-69AC20DF39B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8FCE3-68D7-5247-43D2-D58C080E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B9D32-AC92-18AD-A36D-17580FEE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8F93-D1C9-4BEB-B93B-01B73DA6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7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70D3-294B-059E-F1B0-46EB950B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0B4AA-6B99-2211-66BB-CA3B0602B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5C82F-945B-C0A1-938A-58EA900C0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554A4-D870-7E4E-7291-2EDEE8C23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E8F2C-B94B-6E50-4712-8ACA5EF3B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B8F80-7A02-BD41-28A7-2C6036E22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89DE-C04F-4699-9A3B-69AC20DF39B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BFC9D-5199-8D8F-C106-6F807D3C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63B80-CA2D-9505-E11A-37B7A390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8F93-D1C9-4BEB-B93B-01B73DA6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0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F2CC-A2EC-536D-C76C-CF446D9E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895F4-791C-6BC1-8224-83D21C02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89DE-C04F-4699-9A3B-69AC20DF39B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16F05-D678-9850-3895-CEFE8E5C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05AE6-EAB2-7E6A-559F-C2286A74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8F93-D1C9-4BEB-B93B-01B73DA6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4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4B691-16A1-9968-93FE-D13C0F80F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89DE-C04F-4699-9A3B-69AC20DF39B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A3E26-62E2-4714-5D57-EE8F5F43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ED8B5-7F73-7C79-E0D6-5D6359A2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8F93-D1C9-4BEB-B93B-01B73DA6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20F1-8238-E61B-29E6-1C7DF49E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AE3A-2F93-851A-103E-D9B45E7D9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D590C-B39F-FD09-99BA-D08981487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F9D8A-91E5-DCE9-11BD-9AA1CBDE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89DE-C04F-4699-9A3B-69AC20DF39B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BC7F-D466-4EE2-D56B-79106B04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76568-C41B-A124-5201-DF7AA0DD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8F93-D1C9-4BEB-B93B-01B73DA6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99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C592-6708-086A-3C5A-A7CECBCC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73E1E-E3C1-959A-24CC-71579EF59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3CE24-4257-9095-5418-62836E6E4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B1148-465D-6F92-3110-665C9A3F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89DE-C04F-4699-9A3B-69AC20DF39B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B8672-4D53-7E89-B701-0DAB9CB4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2AAB7-497A-D6D4-ED18-42B71914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B8F93-D1C9-4BEB-B93B-01B73DA6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E819E-DF0F-6253-46B2-FA96A6D5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F2C69-A1E4-8510-AFE0-23890383A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175F-28B7-BFFF-7B2B-EC42E6581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89DE-C04F-4699-9A3B-69AC20DF39B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95052-65D1-E3A8-9961-5A60DEFB2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077C-2673-64FE-7DED-AF8B92FC1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8F93-D1C9-4BEB-B93B-01B73DA69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9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1C40E0-8071-1366-AA2E-7E4655EAE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22" y="1194758"/>
            <a:ext cx="11582400" cy="39660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D423B9-6485-DB76-338A-3E29E6EC6DD4}"/>
              </a:ext>
            </a:extLst>
          </p:cNvPr>
          <p:cNvSpPr/>
          <p:nvPr/>
        </p:nvSpPr>
        <p:spPr>
          <a:xfrm>
            <a:off x="268014" y="1818290"/>
            <a:ext cx="3042745" cy="246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777E7-70A2-84BA-E556-40F15BC2FD00}"/>
              </a:ext>
            </a:extLst>
          </p:cNvPr>
          <p:cNvSpPr txBox="1"/>
          <p:nvPr/>
        </p:nvSpPr>
        <p:spPr>
          <a:xfrm>
            <a:off x="3310759" y="1794536"/>
            <a:ext cx="164493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Experiment number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B4EDB8-0793-5C4E-8365-FAD8A0806293}"/>
              </a:ext>
            </a:extLst>
          </p:cNvPr>
          <p:cNvSpPr/>
          <p:nvPr/>
        </p:nvSpPr>
        <p:spPr>
          <a:xfrm>
            <a:off x="1432944" y="2380417"/>
            <a:ext cx="2487825" cy="246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FDFAA-67FD-A8B6-F3B3-EFDD24E6D2BB}"/>
              </a:ext>
            </a:extLst>
          </p:cNvPr>
          <p:cNvSpPr txBox="1"/>
          <p:nvPr/>
        </p:nvSpPr>
        <p:spPr>
          <a:xfrm>
            <a:off x="3966323" y="2375304"/>
            <a:ext cx="209499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Density of the input graph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33903-5CF1-C621-32F0-A0ADF2EB1EC1}"/>
              </a:ext>
            </a:extLst>
          </p:cNvPr>
          <p:cNvSpPr/>
          <p:nvPr/>
        </p:nvSpPr>
        <p:spPr>
          <a:xfrm>
            <a:off x="1857434" y="2683081"/>
            <a:ext cx="3042745" cy="246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F42DE7-25ED-AD9C-3B42-5F8A9078D8BF}"/>
              </a:ext>
            </a:extLst>
          </p:cNvPr>
          <p:cNvSpPr txBox="1"/>
          <p:nvPr/>
        </p:nvSpPr>
        <p:spPr>
          <a:xfrm>
            <a:off x="4945733" y="2658031"/>
            <a:ext cx="453438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Number of times to run the program with given input graph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7D5059-9DF3-E4D3-88ED-030A63B98A74}"/>
              </a:ext>
            </a:extLst>
          </p:cNvPr>
          <p:cNvSpPr/>
          <p:nvPr/>
        </p:nvSpPr>
        <p:spPr>
          <a:xfrm>
            <a:off x="2606809" y="2965808"/>
            <a:ext cx="3042745" cy="246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7AEBCC-F75A-0AF0-6EE7-BE735D1FC849}"/>
              </a:ext>
            </a:extLst>
          </p:cNvPr>
          <p:cNvSpPr txBox="1"/>
          <p:nvPr/>
        </p:nvSpPr>
        <p:spPr>
          <a:xfrm>
            <a:off x="5649555" y="2946336"/>
            <a:ext cx="110062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Delta value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F6B0B2-D3EB-A02A-383C-7F67DE0D5FA8}"/>
              </a:ext>
            </a:extLst>
          </p:cNvPr>
          <p:cNvSpPr/>
          <p:nvPr/>
        </p:nvSpPr>
        <p:spPr>
          <a:xfrm>
            <a:off x="3180244" y="3592432"/>
            <a:ext cx="5013672" cy="246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595C1E-0792-70C2-D0D8-7BB8E1A141D6}"/>
              </a:ext>
            </a:extLst>
          </p:cNvPr>
          <p:cNvSpPr txBox="1"/>
          <p:nvPr/>
        </p:nvSpPr>
        <p:spPr>
          <a:xfrm>
            <a:off x="8193916" y="3562039"/>
            <a:ext cx="179132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Number of Processors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7F8D5A-49A8-D7F3-89D6-C5A9FF4944B0}"/>
              </a:ext>
            </a:extLst>
          </p:cNvPr>
          <p:cNvSpPr/>
          <p:nvPr/>
        </p:nvSpPr>
        <p:spPr>
          <a:xfrm>
            <a:off x="905479" y="2105588"/>
            <a:ext cx="3836020" cy="246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177B68-D0DB-BC14-A3C1-05A9675F6C37}"/>
              </a:ext>
            </a:extLst>
          </p:cNvPr>
          <p:cNvSpPr txBox="1"/>
          <p:nvPr/>
        </p:nvSpPr>
        <p:spPr>
          <a:xfrm>
            <a:off x="4780695" y="2077263"/>
            <a:ext cx="2627066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Number of graph vertices/nodes</a:t>
            </a:r>
          </a:p>
        </p:txBody>
      </p:sp>
    </p:spTree>
    <p:extLst>
      <p:ext uri="{BB962C8B-B14F-4D97-AF65-F5344CB8AC3E}">
        <p14:creationId xmlns:p14="http://schemas.microsoft.com/office/powerpoint/2010/main" val="171669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05EF58-F932-BE65-3E9F-1640585A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778"/>
            <a:ext cx="12192000" cy="38584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8C81AE-5169-5249-34ED-D2B28D735EF4}"/>
              </a:ext>
            </a:extLst>
          </p:cNvPr>
          <p:cNvSpPr/>
          <p:nvPr/>
        </p:nvSpPr>
        <p:spPr>
          <a:xfrm>
            <a:off x="2551315" y="3334598"/>
            <a:ext cx="3707595" cy="246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73DB1-60BE-6394-276E-777DEC146ACD}"/>
              </a:ext>
            </a:extLst>
          </p:cNvPr>
          <p:cNvSpPr txBox="1"/>
          <p:nvPr/>
        </p:nvSpPr>
        <p:spPr>
          <a:xfrm>
            <a:off x="6258910" y="3307572"/>
            <a:ext cx="100380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Delta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15381C-8A1C-18AE-7456-55D3D5A88B86}"/>
              </a:ext>
            </a:extLst>
          </p:cNvPr>
          <p:cNvSpPr/>
          <p:nvPr/>
        </p:nvSpPr>
        <p:spPr>
          <a:xfrm>
            <a:off x="1816078" y="2936877"/>
            <a:ext cx="3482982" cy="246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FE101-4CA3-9655-0482-C7ABB9B1CD7E}"/>
              </a:ext>
            </a:extLst>
          </p:cNvPr>
          <p:cNvSpPr txBox="1"/>
          <p:nvPr/>
        </p:nvSpPr>
        <p:spPr>
          <a:xfrm>
            <a:off x="5299060" y="2911957"/>
            <a:ext cx="164493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Experiment number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5B6EF8-816F-F2FE-0BB3-16AE56D9BC24}"/>
              </a:ext>
            </a:extLst>
          </p:cNvPr>
          <p:cNvSpPr/>
          <p:nvPr/>
        </p:nvSpPr>
        <p:spPr>
          <a:xfrm>
            <a:off x="1025623" y="2519709"/>
            <a:ext cx="3152239" cy="246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FE6603-B0AC-DB5B-1779-3374ECF176F5}"/>
              </a:ext>
            </a:extLst>
          </p:cNvPr>
          <p:cNvSpPr txBox="1"/>
          <p:nvPr/>
        </p:nvSpPr>
        <p:spPr>
          <a:xfrm>
            <a:off x="4221006" y="2489316"/>
            <a:ext cx="209499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Density of the input graph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89BC23-7B34-98AF-0CA0-DA9B04DD9A26}"/>
              </a:ext>
            </a:extLst>
          </p:cNvPr>
          <p:cNvSpPr/>
          <p:nvPr/>
        </p:nvSpPr>
        <p:spPr>
          <a:xfrm>
            <a:off x="232092" y="2102539"/>
            <a:ext cx="6026818" cy="2469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51CA77-CA22-2498-0A6C-5DD1318EE65E}"/>
              </a:ext>
            </a:extLst>
          </p:cNvPr>
          <p:cNvSpPr txBox="1"/>
          <p:nvPr/>
        </p:nvSpPr>
        <p:spPr>
          <a:xfrm>
            <a:off x="6323075" y="2084440"/>
            <a:ext cx="2556534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Number of graph vertices/nodes</a:t>
            </a:r>
          </a:p>
        </p:txBody>
      </p:sp>
    </p:spTree>
    <p:extLst>
      <p:ext uri="{BB962C8B-B14F-4D97-AF65-F5344CB8AC3E}">
        <p14:creationId xmlns:p14="http://schemas.microsoft.com/office/powerpoint/2010/main" val="152792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Akshar Chavan</dc:creator>
  <cp:lastModifiedBy>Akshar Chavan</cp:lastModifiedBy>
  <cp:revision>1</cp:revision>
  <dcterms:created xsi:type="dcterms:W3CDTF">2024-04-29T21:51:35Z</dcterms:created>
  <dcterms:modified xsi:type="dcterms:W3CDTF">2024-04-29T23:16:44Z</dcterms:modified>
</cp:coreProperties>
</file>