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B381-0C15-2EDC-8145-C1A2A748C7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CA03F4-F919-B548-97E6-20A10CF61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4B0694-D14A-1E35-CE7A-F7D7F9A3586B}"/>
              </a:ext>
            </a:extLst>
          </p:cNvPr>
          <p:cNvSpPr>
            <a:spLocks noGrp="1"/>
          </p:cNvSpPr>
          <p:nvPr>
            <p:ph type="dt" sz="half" idx="10"/>
          </p:nvPr>
        </p:nvSpPr>
        <p:spPr/>
        <p:txBody>
          <a:bodyPr/>
          <a:lstStyle/>
          <a:p>
            <a:fld id="{5529C4E1-F72A-454B-8175-C1E1E376C879}" type="datetimeFigureOut">
              <a:rPr lang="en-IN" smtClean="0"/>
              <a:t>20-05-2024</a:t>
            </a:fld>
            <a:endParaRPr lang="en-IN"/>
          </a:p>
        </p:txBody>
      </p:sp>
      <p:sp>
        <p:nvSpPr>
          <p:cNvPr id="5" name="Footer Placeholder 4">
            <a:extLst>
              <a:ext uri="{FF2B5EF4-FFF2-40B4-BE49-F238E27FC236}">
                <a16:creationId xmlns:a16="http://schemas.microsoft.com/office/drawing/2014/main" id="{DA617F0A-39BC-47BC-A213-43CF11315A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97E57E-14DB-96B8-1ADB-C3E1C8A91061}"/>
              </a:ext>
            </a:extLst>
          </p:cNvPr>
          <p:cNvSpPr>
            <a:spLocks noGrp="1"/>
          </p:cNvSpPr>
          <p:nvPr>
            <p:ph type="sldNum" sz="quarter" idx="12"/>
          </p:nvPr>
        </p:nvSpPr>
        <p:spPr/>
        <p:txBody>
          <a:bodyPr/>
          <a:lstStyle/>
          <a:p>
            <a:fld id="{3F8FC992-F803-47A0-AD3B-5BA0AEC0FC13}" type="slidenum">
              <a:rPr lang="en-IN" smtClean="0"/>
              <a:t>‹#›</a:t>
            </a:fld>
            <a:endParaRPr lang="en-IN"/>
          </a:p>
        </p:txBody>
      </p:sp>
    </p:spTree>
    <p:extLst>
      <p:ext uri="{BB962C8B-B14F-4D97-AF65-F5344CB8AC3E}">
        <p14:creationId xmlns:p14="http://schemas.microsoft.com/office/powerpoint/2010/main" val="3741567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3136-0534-3A67-2265-47C2FCA612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B49558-808D-4BFF-094C-A8C5A40DE6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81174-D929-DCBD-8C9A-7D34A0F87467}"/>
              </a:ext>
            </a:extLst>
          </p:cNvPr>
          <p:cNvSpPr>
            <a:spLocks noGrp="1"/>
          </p:cNvSpPr>
          <p:nvPr>
            <p:ph type="dt" sz="half" idx="10"/>
          </p:nvPr>
        </p:nvSpPr>
        <p:spPr/>
        <p:txBody>
          <a:bodyPr/>
          <a:lstStyle/>
          <a:p>
            <a:fld id="{5529C4E1-F72A-454B-8175-C1E1E376C879}" type="datetimeFigureOut">
              <a:rPr lang="en-IN" smtClean="0"/>
              <a:t>20-05-2024</a:t>
            </a:fld>
            <a:endParaRPr lang="en-IN"/>
          </a:p>
        </p:txBody>
      </p:sp>
      <p:sp>
        <p:nvSpPr>
          <p:cNvPr id="5" name="Footer Placeholder 4">
            <a:extLst>
              <a:ext uri="{FF2B5EF4-FFF2-40B4-BE49-F238E27FC236}">
                <a16:creationId xmlns:a16="http://schemas.microsoft.com/office/drawing/2014/main" id="{590C2303-87FE-98DD-DB02-060AC394C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1945B-3080-001A-7AA8-ACB5CFA1A6BB}"/>
              </a:ext>
            </a:extLst>
          </p:cNvPr>
          <p:cNvSpPr>
            <a:spLocks noGrp="1"/>
          </p:cNvSpPr>
          <p:nvPr>
            <p:ph type="sldNum" sz="quarter" idx="12"/>
          </p:nvPr>
        </p:nvSpPr>
        <p:spPr/>
        <p:txBody>
          <a:bodyPr/>
          <a:lstStyle/>
          <a:p>
            <a:fld id="{3F8FC992-F803-47A0-AD3B-5BA0AEC0FC13}" type="slidenum">
              <a:rPr lang="en-IN" smtClean="0"/>
              <a:t>‹#›</a:t>
            </a:fld>
            <a:endParaRPr lang="en-IN"/>
          </a:p>
        </p:txBody>
      </p:sp>
    </p:spTree>
    <p:extLst>
      <p:ext uri="{BB962C8B-B14F-4D97-AF65-F5344CB8AC3E}">
        <p14:creationId xmlns:p14="http://schemas.microsoft.com/office/powerpoint/2010/main" val="401449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6ABF1-CDA8-BC4A-9B7C-605A99BF0D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B8BD53-553E-EBC2-6DC3-7C17B60ABA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16553-1360-A25B-D822-E9822A5767A3}"/>
              </a:ext>
            </a:extLst>
          </p:cNvPr>
          <p:cNvSpPr>
            <a:spLocks noGrp="1"/>
          </p:cNvSpPr>
          <p:nvPr>
            <p:ph type="dt" sz="half" idx="10"/>
          </p:nvPr>
        </p:nvSpPr>
        <p:spPr/>
        <p:txBody>
          <a:bodyPr/>
          <a:lstStyle/>
          <a:p>
            <a:fld id="{5529C4E1-F72A-454B-8175-C1E1E376C879}" type="datetimeFigureOut">
              <a:rPr lang="en-IN" smtClean="0"/>
              <a:t>20-05-2024</a:t>
            </a:fld>
            <a:endParaRPr lang="en-IN"/>
          </a:p>
        </p:txBody>
      </p:sp>
      <p:sp>
        <p:nvSpPr>
          <p:cNvPr id="5" name="Footer Placeholder 4">
            <a:extLst>
              <a:ext uri="{FF2B5EF4-FFF2-40B4-BE49-F238E27FC236}">
                <a16:creationId xmlns:a16="http://schemas.microsoft.com/office/drawing/2014/main" id="{79A1E376-E00C-03CD-A73C-D77591A58D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CB574F-7AE1-B4ED-29ED-79C9215A98A4}"/>
              </a:ext>
            </a:extLst>
          </p:cNvPr>
          <p:cNvSpPr>
            <a:spLocks noGrp="1"/>
          </p:cNvSpPr>
          <p:nvPr>
            <p:ph type="sldNum" sz="quarter" idx="12"/>
          </p:nvPr>
        </p:nvSpPr>
        <p:spPr/>
        <p:txBody>
          <a:bodyPr/>
          <a:lstStyle/>
          <a:p>
            <a:fld id="{3F8FC992-F803-47A0-AD3B-5BA0AEC0FC13}" type="slidenum">
              <a:rPr lang="en-IN" smtClean="0"/>
              <a:t>‹#›</a:t>
            </a:fld>
            <a:endParaRPr lang="en-IN"/>
          </a:p>
        </p:txBody>
      </p:sp>
    </p:spTree>
    <p:extLst>
      <p:ext uri="{BB962C8B-B14F-4D97-AF65-F5344CB8AC3E}">
        <p14:creationId xmlns:p14="http://schemas.microsoft.com/office/powerpoint/2010/main" val="121226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747E-C684-0E5C-5EDE-BB978B68DD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1ED777-442A-A42E-F027-25298937E6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056F2-DAAC-E168-D0AF-E33642E1A1DA}"/>
              </a:ext>
            </a:extLst>
          </p:cNvPr>
          <p:cNvSpPr>
            <a:spLocks noGrp="1"/>
          </p:cNvSpPr>
          <p:nvPr>
            <p:ph type="dt" sz="half" idx="10"/>
          </p:nvPr>
        </p:nvSpPr>
        <p:spPr/>
        <p:txBody>
          <a:bodyPr/>
          <a:lstStyle/>
          <a:p>
            <a:fld id="{5529C4E1-F72A-454B-8175-C1E1E376C879}" type="datetimeFigureOut">
              <a:rPr lang="en-IN" smtClean="0"/>
              <a:t>20-05-2024</a:t>
            </a:fld>
            <a:endParaRPr lang="en-IN"/>
          </a:p>
        </p:txBody>
      </p:sp>
      <p:sp>
        <p:nvSpPr>
          <p:cNvPr id="5" name="Footer Placeholder 4">
            <a:extLst>
              <a:ext uri="{FF2B5EF4-FFF2-40B4-BE49-F238E27FC236}">
                <a16:creationId xmlns:a16="http://schemas.microsoft.com/office/drawing/2014/main" id="{E89D4F27-87DB-5EB7-CCA5-531D60D8F0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5F0910-2C26-4777-0125-3A1D381B4DF6}"/>
              </a:ext>
            </a:extLst>
          </p:cNvPr>
          <p:cNvSpPr>
            <a:spLocks noGrp="1"/>
          </p:cNvSpPr>
          <p:nvPr>
            <p:ph type="sldNum" sz="quarter" idx="12"/>
          </p:nvPr>
        </p:nvSpPr>
        <p:spPr/>
        <p:txBody>
          <a:bodyPr/>
          <a:lstStyle/>
          <a:p>
            <a:fld id="{3F8FC992-F803-47A0-AD3B-5BA0AEC0FC13}" type="slidenum">
              <a:rPr lang="en-IN" smtClean="0"/>
              <a:t>‹#›</a:t>
            </a:fld>
            <a:endParaRPr lang="en-IN"/>
          </a:p>
        </p:txBody>
      </p:sp>
    </p:spTree>
    <p:extLst>
      <p:ext uri="{BB962C8B-B14F-4D97-AF65-F5344CB8AC3E}">
        <p14:creationId xmlns:p14="http://schemas.microsoft.com/office/powerpoint/2010/main" val="309377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EA36-8543-5B9D-CFDB-474C6099CF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B4BBEC-C042-8BDE-2654-DBA4D6E8A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9E5A6-9EA0-3C83-AFA6-CEF941328A7F}"/>
              </a:ext>
            </a:extLst>
          </p:cNvPr>
          <p:cNvSpPr>
            <a:spLocks noGrp="1"/>
          </p:cNvSpPr>
          <p:nvPr>
            <p:ph type="dt" sz="half" idx="10"/>
          </p:nvPr>
        </p:nvSpPr>
        <p:spPr/>
        <p:txBody>
          <a:bodyPr/>
          <a:lstStyle/>
          <a:p>
            <a:fld id="{5529C4E1-F72A-454B-8175-C1E1E376C879}" type="datetimeFigureOut">
              <a:rPr lang="en-IN" smtClean="0"/>
              <a:t>20-05-2024</a:t>
            </a:fld>
            <a:endParaRPr lang="en-IN"/>
          </a:p>
        </p:txBody>
      </p:sp>
      <p:sp>
        <p:nvSpPr>
          <p:cNvPr id="5" name="Footer Placeholder 4">
            <a:extLst>
              <a:ext uri="{FF2B5EF4-FFF2-40B4-BE49-F238E27FC236}">
                <a16:creationId xmlns:a16="http://schemas.microsoft.com/office/drawing/2014/main" id="{2AAD52E2-D556-2293-C044-362B74346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30378-A13B-D0EB-64E6-4E9B0EC52347}"/>
              </a:ext>
            </a:extLst>
          </p:cNvPr>
          <p:cNvSpPr>
            <a:spLocks noGrp="1"/>
          </p:cNvSpPr>
          <p:nvPr>
            <p:ph type="sldNum" sz="quarter" idx="12"/>
          </p:nvPr>
        </p:nvSpPr>
        <p:spPr/>
        <p:txBody>
          <a:bodyPr/>
          <a:lstStyle/>
          <a:p>
            <a:fld id="{3F8FC992-F803-47A0-AD3B-5BA0AEC0FC13}" type="slidenum">
              <a:rPr lang="en-IN" smtClean="0"/>
              <a:t>‹#›</a:t>
            </a:fld>
            <a:endParaRPr lang="en-IN"/>
          </a:p>
        </p:txBody>
      </p:sp>
    </p:spTree>
    <p:extLst>
      <p:ext uri="{BB962C8B-B14F-4D97-AF65-F5344CB8AC3E}">
        <p14:creationId xmlns:p14="http://schemas.microsoft.com/office/powerpoint/2010/main" val="109194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616B-1D66-111F-2FD3-D5A7FF4FA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5D266B-6024-F2BE-0C7B-4D9D3C3D0E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2B69E5-22D7-2711-1859-18A2CC8094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EDA9CA-F74F-D0AE-A2A3-88997BAC56A2}"/>
              </a:ext>
            </a:extLst>
          </p:cNvPr>
          <p:cNvSpPr>
            <a:spLocks noGrp="1"/>
          </p:cNvSpPr>
          <p:nvPr>
            <p:ph type="dt" sz="half" idx="10"/>
          </p:nvPr>
        </p:nvSpPr>
        <p:spPr/>
        <p:txBody>
          <a:bodyPr/>
          <a:lstStyle/>
          <a:p>
            <a:fld id="{5529C4E1-F72A-454B-8175-C1E1E376C879}" type="datetimeFigureOut">
              <a:rPr lang="en-IN" smtClean="0"/>
              <a:t>20-05-2024</a:t>
            </a:fld>
            <a:endParaRPr lang="en-IN"/>
          </a:p>
        </p:txBody>
      </p:sp>
      <p:sp>
        <p:nvSpPr>
          <p:cNvPr id="6" name="Footer Placeholder 5">
            <a:extLst>
              <a:ext uri="{FF2B5EF4-FFF2-40B4-BE49-F238E27FC236}">
                <a16:creationId xmlns:a16="http://schemas.microsoft.com/office/drawing/2014/main" id="{51F005D3-A3A5-D6BA-0471-601FEDA331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BCA6B-DB77-E3E4-C1AA-87B0DEDBF4BD}"/>
              </a:ext>
            </a:extLst>
          </p:cNvPr>
          <p:cNvSpPr>
            <a:spLocks noGrp="1"/>
          </p:cNvSpPr>
          <p:nvPr>
            <p:ph type="sldNum" sz="quarter" idx="12"/>
          </p:nvPr>
        </p:nvSpPr>
        <p:spPr/>
        <p:txBody>
          <a:bodyPr/>
          <a:lstStyle/>
          <a:p>
            <a:fld id="{3F8FC992-F803-47A0-AD3B-5BA0AEC0FC13}" type="slidenum">
              <a:rPr lang="en-IN" smtClean="0"/>
              <a:t>‹#›</a:t>
            </a:fld>
            <a:endParaRPr lang="en-IN"/>
          </a:p>
        </p:txBody>
      </p:sp>
    </p:spTree>
    <p:extLst>
      <p:ext uri="{BB962C8B-B14F-4D97-AF65-F5344CB8AC3E}">
        <p14:creationId xmlns:p14="http://schemas.microsoft.com/office/powerpoint/2010/main" val="222359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6F5F-22F5-42FB-C1FA-B57DC1289A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060C1E-E9FC-0346-D06D-EC7AC02AAC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F18C8F-EE4D-6FEF-674D-F53B1E3E83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914C3C-2F02-955F-5FEF-243FEE6EF9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EC3C6B-080E-4CCF-7DA2-ED98C5AC18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3C2CC7-2CB6-4719-3F58-D6392C770116}"/>
              </a:ext>
            </a:extLst>
          </p:cNvPr>
          <p:cNvSpPr>
            <a:spLocks noGrp="1"/>
          </p:cNvSpPr>
          <p:nvPr>
            <p:ph type="dt" sz="half" idx="10"/>
          </p:nvPr>
        </p:nvSpPr>
        <p:spPr/>
        <p:txBody>
          <a:bodyPr/>
          <a:lstStyle/>
          <a:p>
            <a:fld id="{5529C4E1-F72A-454B-8175-C1E1E376C879}" type="datetimeFigureOut">
              <a:rPr lang="en-IN" smtClean="0"/>
              <a:t>20-05-2024</a:t>
            </a:fld>
            <a:endParaRPr lang="en-IN"/>
          </a:p>
        </p:txBody>
      </p:sp>
      <p:sp>
        <p:nvSpPr>
          <p:cNvPr id="8" name="Footer Placeholder 7">
            <a:extLst>
              <a:ext uri="{FF2B5EF4-FFF2-40B4-BE49-F238E27FC236}">
                <a16:creationId xmlns:a16="http://schemas.microsoft.com/office/drawing/2014/main" id="{E66DD5D0-0DA8-E76F-B19A-8C922DE1FE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A09477-91D5-817F-A918-864C44FC3F79}"/>
              </a:ext>
            </a:extLst>
          </p:cNvPr>
          <p:cNvSpPr>
            <a:spLocks noGrp="1"/>
          </p:cNvSpPr>
          <p:nvPr>
            <p:ph type="sldNum" sz="quarter" idx="12"/>
          </p:nvPr>
        </p:nvSpPr>
        <p:spPr/>
        <p:txBody>
          <a:bodyPr/>
          <a:lstStyle/>
          <a:p>
            <a:fld id="{3F8FC992-F803-47A0-AD3B-5BA0AEC0FC13}" type="slidenum">
              <a:rPr lang="en-IN" smtClean="0"/>
              <a:t>‹#›</a:t>
            </a:fld>
            <a:endParaRPr lang="en-IN"/>
          </a:p>
        </p:txBody>
      </p:sp>
    </p:spTree>
    <p:extLst>
      <p:ext uri="{BB962C8B-B14F-4D97-AF65-F5344CB8AC3E}">
        <p14:creationId xmlns:p14="http://schemas.microsoft.com/office/powerpoint/2010/main" val="15337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23AF-DA63-9D74-399F-A428A93B04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D2667B-DD88-7EDC-8919-F891F29C665B}"/>
              </a:ext>
            </a:extLst>
          </p:cNvPr>
          <p:cNvSpPr>
            <a:spLocks noGrp="1"/>
          </p:cNvSpPr>
          <p:nvPr>
            <p:ph type="dt" sz="half" idx="10"/>
          </p:nvPr>
        </p:nvSpPr>
        <p:spPr/>
        <p:txBody>
          <a:bodyPr/>
          <a:lstStyle/>
          <a:p>
            <a:fld id="{5529C4E1-F72A-454B-8175-C1E1E376C879}" type="datetimeFigureOut">
              <a:rPr lang="en-IN" smtClean="0"/>
              <a:t>20-05-2024</a:t>
            </a:fld>
            <a:endParaRPr lang="en-IN"/>
          </a:p>
        </p:txBody>
      </p:sp>
      <p:sp>
        <p:nvSpPr>
          <p:cNvPr id="4" name="Footer Placeholder 3">
            <a:extLst>
              <a:ext uri="{FF2B5EF4-FFF2-40B4-BE49-F238E27FC236}">
                <a16:creationId xmlns:a16="http://schemas.microsoft.com/office/drawing/2014/main" id="{1CEB1D13-ADE7-57FB-CBA6-A8545F3BC5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6A1796-97B1-2A3C-CCC8-DA8766CFB768}"/>
              </a:ext>
            </a:extLst>
          </p:cNvPr>
          <p:cNvSpPr>
            <a:spLocks noGrp="1"/>
          </p:cNvSpPr>
          <p:nvPr>
            <p:ph type="sldNum" sz="quarter" idx="12"/>
          </p:nvPr>
        </p:nvSpPr>
        <p:spPr/>
        <p:txBody>
          <a:bodyPr/>
          <a:lstStyle/>
          <a:p>
            <a:fld id="{3F8FC992-F803-47A0-AD3B-5BA0AEC0FC13}" type="slidenum">
              <a:rPr lang="en-IN" smtClean="0"/>
              <a:t>‹#›</a:t>
            </a:fld>
            <a:endParaRPr lang="en-IN"/>
          </a:p>
        </p:txBody>
      </p:sp>
    </p:spTree>
    <p:extLst>
      <p:ext uri="{BB962C8B-B14F-4D97-AF65-F5344CB8AC3E}">
        <p14:creationId xmlns:p14="http://schemas.microsoft.com/office/powerpoint/2010/main" val="41771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63E8A5-E917-76BB-F6A4-2B07C6913D10}"/>
              </a:ext>
            </a:extLst>
          </p:cNvPr>
          <p:cNvSpPr>
            <a:spLocks noGrp="1"/>
          </p:cNvSpPr>
          <p:nvPr>
            <p:ph type="dt" sz="half" idx="10"/>
          </p:nvPr>
        </p:nvSpPr>
        <p:spPr/>
        <p:txBody>
          <a:bodyPr/>
          <a:lstStyle/>
          <a:p>
            <a:fld id="{5529C4E1-F72A-454B-8175-C1E1E376C879}" type="datetimeFigureOut">
              <a:rPr lang="en-IN" smtClean="0"/>
              <a:t>20-05-2024</a:t>
            </a:fld>
            <a:endParaRPr lang="en-IN"/>
          </a:p>
        </p:txBody>
      </p:sp>
      <p:sp>
        <p:nvSpPr>
          <p:cNvPr id="3" name="Footer Placeholder 2">
            <a:extLst>
              <a:ext uri="{FF2B5EF4-FFF2-40B4-BE49-F238E27FC236}">
                <a16:creationId xmlns:a16="http://schemas.microsoft.com/office/drawing/2014/main" id="{35A6095E-435D-221F-ABEC-E696527AA1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52EA40-2DEF-8A68-F6F3-3EC69AFA0E6E}"/>
              </a:ext>
            </a:extLst>
          </p:cNvPr>
          <p:cNvSpPr>
            <a:spLocks noGrp="1"/>
          </p:cNvSpPr>
          <p:nvPr>
            <p:ph type="sldNum" sz="quarter" idx="12"/>
          </p:nvPr>
        </p:nvSpPr>
        <p:spPr/>
        <p:txBody>
          <a:bodyPr/>
          <a:lstStyle/>
          <a:p>
            <a:fld id="{3F8FC992-F803-47A0-AD3B-5BA0AEC0FC13}" type="slidenum">
              <a:rPr lang="en-IN" smtClean="0"/>
              <a:t>‹#›</a:t>
            </a:fld>
            <a:endParaRPr lang="en-IN"/>
          </a:p>
        </p:txBody>
      </p:sp>
    </p:spTree>
    <p:extLst>
      <p:ext uri="{BB962C8B-B14F-4D97-AF65-F5344CB8AC3E}">
        <p14:creationId xmlns:p14="http://schemas.microsoft.com/office/powerpoint/2010/main" val="395212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4E73-833D-F812-949F-079669314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2B474F-404E-61E8-E3D5-79B3A04E67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28DA37-1B35-A770-AC22-3C7F3AF856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6F108-8A18-55F4-F32D-035F658FF66B}"/>
              </a:ext>
            </a:extLst>
          </p:cNvPr>
          <p:cNvSpPr>
            <a:spLocks noGrp="1"/>
          </p:cNvSpPr>
          <p:nvPr>
            <p:ph type="dt" sz="half" idx="10"/>
          </p:nvPr>
        </p:nvSpPr>
        <p:spPr/>
        <p:txBody>
          <a:bodyPr/>
          <a:lstStyle/>
          <a:p>
            <a:fld id="{5529C4E1-F72A-454B-8175-C1E1E376C879}" type="datetimeFigureOut">
              <a:rPr lang="en-IN" smtClean="0"/>
              <a:t>20-05-2024</a:t>
            </a:fld>
            <a:endParaRPr lang="en-IN"/>
          </a:p>
        </p:txBody>
      </p:sp>
      <p:sp>
        <p:nvSpPr>
          <p:cNvPr id="6" name="Footer Placeholder 5">
            <a:extLst>
              <a:ext uri="{FF2B5EF4-FFF2-40B4-BE49-F238E27FC236}">
                <a16:creationId xmlns:a16="http://schemas.microsoft.com/office/drawing/2014/main" id="{B09B4ADB-481D-8FBA-DE23-2E0A033DF1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61A501-4221-0DFB-5075-B066A3D2C2FA}"/>
              </a:ext>
            </a:extLst>
          </p:cNvPr>
          <p:cNvSpPr>
            <a:spLocks noGrp="1"/>
          </p:cNvSpPr>
          <p:nvPr>
            <p:ph type="sldNum" sz="quarter" idx="12"/>
          </p:nvPr>
        </p:nvSpPr>
        <p:spPr/>
        <p:txBody>
          <a:bodyPr/>
          <a:lstStyle/>
          <a:p>
            <a:fld id="{3F8FC992-F803-47A0-AD3B-5BA0AEC0FC13}" type="slidenum">
              <a:rPr lang="en-IN" smtClean="0"/>
              <a:t>‹#›</a:t>
            </a:fld>
            <a:endParaRPr lang="en-IN"/>
          </a:p>
        </p:txBody>
      </p:sp>
    </p:spTree>
    <p:extLst>
      <p:ext uri="{BB962C8B-B14F-4D97-AF65-F5344CB8AC3E}">
        <p14:creationId xmlns:p14="http://schemas.microsoft.com/office/powerpoint/2010/main" val="344864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0CB6-C0B7-D4DE-6DE3-432350029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9A5B57-9082-03C6-F932-9DA000A2A9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9CC011-FCEE-4CC6-A4CC-339947C1A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5EAFE-1DD5-52CC-C28C-9AF22DF98BE2}"/>
              </a:ext>
            </a:extLst>
          </p:cNvPr>
          <p:cNvSpPr>
            <a:spLocks noGrp="1"/>
          </p:cNvSpPr>
          <p:nvPr>
            <p:ph type="dt" sz="half" idx="10"/>
          </p:nvPr>
        </p:nvSpPr>
        <p:spPr/>
        <p:txBody>
          <a:bodyPr/>
          <a:lstStyle/>
          <a:p>
            <a:fld id="{5529C4E1-F72A-454B-8175-C1E1E376C879}" type="datetimeFigureOut">
              <a:rPr lang="en-IN" smtClean="0"/>
              <a:t>20-05-2024</a:t>
            </a:fld>
            <a:endParaRPr lang="en-IN"/>
          </a:p>
        </p:txBody>
      </p:sp>
      <p:sp>
        <p:nvSpPr>
          <p:cNvPr id="6" name="Footer Placeholder 5">
            <a:extLst>
              <a:ext uri="{FF2B5EF4-FFF2-40B4-BE49-F238E27FC236}">
                <a16:creationId xmlns:a16="http://schemas.microsoft.com/office/drawing/2014/main" id="{33C86BF3-8EB0-933C-2D96-52E96F8C23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B39A75-07C8-5A9C-E22B-0259205DD0E2}"/>
              </a:ext>
            </a:extLst>
          </p:cNvPr>
          <p:cNvSpPr>
            <a:spLocks noGrp="1"/>
          </p:cNvSpPr>
          <p:nvPr>
            <p:ph type="sldNum" sz="quarter" idx="12"/>
          </p:nvPr>
        </p:nvSpPr>
        <p:spPr/>
        <p:txBody>
          <a:bodyPr/>
          <a:lstStyle/>
          <a:p>
            <a:fld id="{3F8FC992-F803-47A0-AD3B-5BA0AEC0FC13}" type="slidenum">
              <a:rPr lang="en-IN" smtClean="0"/>
              <a:t>‹#›</a:t>
            </a:fld>
            <a:endParaRPr lang="en-IN"/>
          </a:p>
        </p:txBody>
      </p:sp>
    </p:spTree>
    <p:extLst>
      <p:ext uri="{BB962C8B-B14F-4D97-AF65-F5344CB8AC3E}">
        <p14:creationId xmlns:p14="http://schemas.microsoft.com/office/powerpoint/2010/main" val="93034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41ECBB-09B3-7D19-817B-126A22B426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B4D613-6B84-522F-3D96-251BDDF61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AB22B9-6B53-AD56-9F91-4AEEF3541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9C4E1-F72A-454B-8175-C1E1E376C879}" type="datetimeFigureOut">
              <a:rPr lang="en-IN" smtClean="0"/>
              <a:t>20-05-2024</a:t>
            </a:fld>
            <a:endParaRPr lang="en-IN"/>
          </a:p>
        </p:txBody>
      </p:sp>
      <p:sp>
        <p:nvSpPr>
          <p:cNvPr id="5" name="Footer Placeholder 4">
            <a:extLst>
              <a:ext uri="{FF2B5EF4-FFF2-40B4-BE49-F238E27FC236}">
                <a16:creationId xmlns:a16="http://schemas.microsoft.com/office/drawing/2014/main" id="{AEDACD32-23AB-5786-74DA-7B2667448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B68589-B33A-727C-CF94-CEA04FFF2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FC992-F803-47A0-AD3B-5BA0AEC0FC13}" type="slidenum">
              <a:rPr lang="en-IN" smtClean="0"/>
              <a:t>‹#›</a:t>
            </a:fld>
            <a:endParaRPr lang="en-IN"/>
          </a:p>
        </p:txBody>
      </p:sp>
    </p:spTree>
    <p:extLst>
      <p:ext uri="{BB962C8B-B14F-4D97-AF65-F5344CB8AC3E}">
        <p14:creationId xmlns:p14="http://schemas.microsoft.com/office/powerpoint/2010/main" val="77108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C5C5-A9B0-A687-8248-7ABCC98F6E78}"/>
              </a:ext>
            </a:extLst>
          </p:cNvPr>
          <p:cNvSpPr>
            <a:spLocks noGrp="1"/>
          </p:cNvSpPr>
          <p:nvPr>
            <p:ph type="ctrTitle"/>
          </p:nvPr>
        </p:nvSpPr>
        <p:spPr>
          <a:xfrm>
            <a:off x="1524000" y="561474"/>
            <a:ext cx="9144000" cy="1826126"/>
          </a:xfrm>
        </p:spPr>
        <p:txBody>
          <a:bodyPr/>
          <a:lstStyle/>
          <a:p>
            <a:r>
              <a:rPr lang="en-US" b="1" dirty="0"/>
              <a:t>Unconstitutional Words Replacement System</a:t>
            </a:r>
            <a:endParaRPr lang="en-IN" b="1" dirty="0"/>
          </a:p>
        </p:txBody>
      </p:sp>
      <p:sp>
        <p:nvSpPr>
          <p:cNvPr id="3" name="Subtitle 2">
            <a:extLst>
              <a:ext uri="{FF2B5EF4-FFF2-40B4-BE49-F238E27FC236}">
                <a16:creationId xmlns:a16="http://schemas.microsoft.com/office/drawing/2014/main" id="{582B2BAA-540E-2898-B2AA-0C09BC3501E4}"/>
              </a:ext>
            </a:extLst>
          </p:cNvPr>
          <p:cNvSpPr>
            <a:spLocks noGrp="1"/>
          </p:cNvSpPr>
          <p:nvPr>
            <p:ph type="subTitle" idx="1"/>
          </p:nvPr>
        </p:nvSpPr>
        <p:spPr>
          <a:xfrm>
            <a:off x="1524000" y="2814639"/>
            <a:ext cx="9144000" cy="614361"/>
          </a:xfrm>
        </p:spPr>
        <p:txBody>
          <a:bodyPr/>
          <a:lstStyle/>
          <a:p>
            <a:r>
              <a:rPr lang="en-US" b="1" dirty="0"/>
              <a:t>A Python-based Text Processing Tool</a:t>
            </a:r>
            <a:endParaRPr lang="en-IN" b="1" dirty="0"/>
          </a:p>
        </p:txBody>
      </p:sp>
      <p:sp>
        <p:nvSpPr>
          <p:cNvPr id="4" name="TextBox 3">
            <a:extLst>
              <a:ext uri="{FF2B5EF4-FFF2-40B4-BE49-F238E27FC236}">
                <a16:creationId xmlns:a16="http://schemas.microsoft.com/office/drawing/2014/main" id="{5F2BEBF5-420F-9E1C-57A2-AE1B7A7A17F7}"/>
              </a:ext>
            </a:extLst>
          </p:cNvPr>
          <p:cNvSpPr txBox="1"/>
          <p:nvPr/>
        </p:nvSpPr>
        <p:spPr>
          <a:xfrm>
            <a:off x="4195010" y="3856039"/>
            <a:ext cx="4351831" cy="2031325"/>
          </a:xfrm>
          <a:prstGeom prst="rect">
            <a:avLst/>
          </a:prstGeom>
          <a:noFill/>
        </p:spPr>
        <p:txBody>
          <a:bodyPr wrap="square" rtlCol="0">
            <a:spAutoFit/>
          </a:bodyPr>
          <a:lstStyle/>
          <a:p>
            <a:r>
              <a:rPr lang="en-US" b="1" dirty="0"/>
              <a:t>Created By:-</a:t>
            </a:r>
          </a:p>
          <a:p>
            <a:pPr marL="285750" indent="-285750">
              <a:buFont typeface="Arial" panose="020B0604020202020204" pitchFamily="34" charset="0"/>
              <a:buChar char="•"/>
            </a:pPr>
            <a:r>
              <a:rPr lang="en-US" dirty="0"/>
              <a:t>Arghadeep Samanta     (15500121018)</a:t>
            </a:r>
          </a:p>
          <a:p>
            <a:pPr marL="285750" indent="-285750">
              <a:buFont typeface="Arial" panose="020B0604020202020204" pitchFamily="34" charset="0"/>
              <a:buChar char="•"/>
            </a:pPr>
            <a:r>
              <a:rPr lang="en-US" dirty="0"/>
              <a:t>Akash Kumar Sharma   (15500122090)</a:t>
            </a:r>
          </a:p>
          <a:p>
            <a:pPr marL="285750" indent="-285750">
              <a:buFont typeface="Arial" panose="020B0604020202020204" pitchFamily="34" charset="0"/>
              <a:buChar char="•"/>
            </a:pPr>
            <a:r>
              <a:rPr lang="en-US" dirty="0"/>
              <a:t>Pranay Mandal	           (15500121026)</a:t>
            </a:r>
          </a:p>
          <a:p>
            <a:pPr marL="285750" indent="-285750">
              <a:buFont typeface="Arial" panose="020B0604020202020204" pitchFamily="34" charset="0"/>
              <a:buChar char="•"/>
            </a:pPr>
            <a:r>
              <a:rPr lang="en-US" dirty="0" err="1"/>
              <a:t>Sadab</a:t>
            </a:r>
            <a:r>
              <a:rPr lang="en-US" dirty="0"/>
              <a:t> Khan                    (15500121010)</a:t>
            </a:r>
          </a:p>
          <a:p>
            <a:pPr marL="285750" indent="-285750">
              <a:buFont typeface="Arial" panose="020B0604020202020204" pitchFamily="34" charset="0"/>
              <a:buChar char="•"/>
            </a:pPr>
            <a:r>
              <a:rPr lang="en-US" dirty="0"/>
              <a:t>Priya </a:t>
            </a:r>
            <a:r>
              <a:rPr lang="en-US" dirty="0" err="1"/>
              <a:t>Mahato</a:t>
            </a:r>
            <a:r>
              <a:rPr lang="en-US" dirty="0"/>
              <a:t>                 (15500122084)</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2422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D018B9-B5BD-BE19-B3A8-1637EDF612F6}"/>
              </a:ext>
            </a:extLst>
          </p:cNvPr>
          <p:cNvSpPr>
            <a:spLocks noGrp="1"/>
          </p:cNvSpPr>
          <p:nvPr>
            <p:ph type="title"/>
          </p:nvPr>
        </p:nvSpPr>
        <p:spPr>
          <a:xfrm>
            <a:off x="1239253" y="2242051"/>
            <a:ext cx="10515600" cy="1325563"/>
          </a:xfrm>
        </p:spPr>
        <p:txBody>
          <a:bodyPr/>
          <a:lstStyle/>
          <a:p>
            <a:pPr algn="just"/>
            <a:r>
              <a:rPr lang="en-US" b="1" dirty="0"/>
              <a:t>Thank you for your attention and for giving us the opportunity to present our project.</a:t>
            </a:r>
            <a:endParaRPr lang="en-IN" b="1" dirty="0"/>
          </a:p>
        </p:txBody>
      </p:sp>
    </p:spTree>
    <p:extLst>
      <p:ext uri="{BB962C8B-B14F-4D97-AF65-F5344CB8AC3E}">
        <p14:creationId xmlns:p14="http://schemas.microsoft.com/office/powerpoint/2010/main" val="229941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7FE7-27DB-2F03-6722-B2DC87528649}"/>
              </a:ext>
            </a:extLst>
          </p:cNvPr>
          <p:cNvSpPr>
            <a:spLocks noGrp="1"/>
          </p:cNvSpPr>
          <p:nvPr>
            <p:ph type="title"/>
          </p:nvPr>
        </p:nvSpPr>
        <p:spPr>
          <a:xfrm>
            <a:off x="4068679" y="252830"/>
            <a:ext cx="4054642" cy="1325563"/>
          </a:xfrm>
        </p:spPr>
        <p:txBody>
          <a:bodyPr>
            <a:normAutofit/>
          </a:bodyPr>
          <a:lstStyle/>
          <a:p>
            <a:r>
              <a:rPr lang="en-US" sz="6000" b="1" dirty="0"/>
              <a:t>Introduction</a:t>
            </a:r>
            <a:endParaRPr lang="en-IN" sz="6000" b="1" dirty="0"/>
          </a:p>
        </p:txBody>
      </p:sp>
      <p:sp>
        <p:nvSpPr>
          <p:cNvPr id="3" name="Content Placeholder 2">
            <a:extLst>
              <a:ext uri="{FF2B5EF4-FFF2-40B4-BE49-F238E27FC236}">
                <a16:creationId xmlns:a16="http://schemas.microsoft.com/office/drawing/2014/main" id="{E0070C14-DCE5-9E20-47AC-C3A34DC3EFB1}"/>
              </a:ext>
            </a:extLst>
          </p:cNvPr>
          <p:cNvSpPr>
            <a:spLocks noGrp="1"/>
          </p:cNvSpPr>
          <p:nvPr>
            <p:ph idx="1"/>
          </p:nvPr>
        </p:nvSpPr>
        <p:spPr/>
        <p:txBody>
          <a:bodyPr/>
          <a:lstStyle/>
          <a:p>
            <a:r>
              <a:rPr lang="en-US" b="1" dirty="0"/>
              <a:t>Project Objective: </a:t>
            </a:r>
            <a:r>
              <a:rPr lang="en-US" dirty="0"/>
              <a:t>Develop a tool to replace offensive words in text with appropriate alternatives.</a:t>
            </a:r>
          </a:p>
          <a:p>
            <a:endParaRPr lang="en-US" dirty="0"/>
          </a:p>
          <a:p>
            <a:endParaRPr lang="en-US" dirty="0"/>
          </a:p>
          <a:p>
            <a:r>
              <a:rPr lang="en-US" b="1" dirty="0"/>
              <a:t>Purpose: </a:t>
            </a:r>
            <a:r>
              <a:rPr lang="en-US" dirty="0"/>
              <a:t>To create a system that detects and replaces offensive language in text, making it more polite.</a:t>
            </a:r>
            <a:endParaRPr lang="en-IN" dirty="0"/>
          </a:p>
        </p:txBody>
      </p:sp>
    </p:spTree>
    <p:extLst>
      <p:ext uri="{BB962C8B-B14F-4D97-AF65-F5344CB8AC3E}">
        <p14:creationId xmlns:p14="http://schemas.microsoft.com/office/powerpoint/2010/main" val="306385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9210-7F86-9BE2-B9B3-6C505A13C92C}"/>
              </a:ext>
            </a:extLst>
          </p:cNvPr>
          <p:cNvSpPr>
            <a:spLocks noGrp="1"/>
          </p:cNvSpPr>
          <p:nvPr>
            <p:ph type="title"/>
          </p:nvPr>
        </p:nvSpPr>
        <p:spPr>
          <a:xfrm>
            <a:off x="3394910" y="236788"/>
            <a:ext cx="5402179" cy="1325563"/>
          </a:xfrm>
        </p:spPr>
        <p:txBody>
          <a:bodyPr>
            <a:normAutofit/>
          </a:bodyPr>
          <a:lstStyle/>
          <a:p>
            <a:r>
              <a:rPr lang="en-IN" sz="6000" b="1" dirty="0"/>
              <a:t>Project Overview</a:t>
            </a:r>
          </a:p>
        </p:txBody>
      </p:sp>
      <p:sp>
        <p:nvSpPr>
          <p:cNvPr id="3" name="Content Placeholder 2">
            <a:extLst>
              <a:ext uri="{FF2B5EF4-FFF2-40B4-BE49-F238E27FC236}">
                <a16:creationId xmlns:a16="http://schemas.microsoft.com/office/drawing/2014/main" id="{5DB63EF1-4E13-A960-1646-40FEE1FA973E}"/>
              </a:ext>
            </a:extLst>
          </p:cNvPr>
          <p:cNvSpPr>
            <a:spLocks noGrp="1"/>
          </p:cNvSpPr>
          <p:nvPr>
            <p:ph idx="1"/>
          </p:nvPr>
        </p:nvSpPr>
        <p:spPr>
          <a:xfrm>
            <a:off x="838200" y="1825626"/>
            <a:ext cx="10515600" cy="1928228"/>
          </a:xfrm>
        </p:spPr>
        <p:txBody>
          <a:bodyPr>
            <a:normAutofit fontScale="92500" lnSpcReduction="20000"/>
          </a:bodyPr>
          <a:lstStyle/>
          <a:p>
            <a:pPr algn="just"/>
            <a:r>
              <a:rPr lang="en-IN" sz="3000" b="1" dirty="0"/>
              <a:t>  Components:</a:t>
            </a:r>
          </a:p>
          <a:p>
            <a:pPr algn="just"/>
            <a:endParaRPr lang="en-IN" b="1" dirty="0"/>
          </a:p>
          <a:p>
            <a:pPr lvl="1" algn="just"/>
            <a:r>
              <a:rPr lang="en-US" sz="3000" dirty="0"/>
              <a:t>Python Script for text processing</a:t>
            </a:r>
          </a:p>
          <a:p>
            <a:pPr lvl="1" algn="just"/>
            <a:r>
              <a:rPr lang="en-US" sz="3000" dirty="0"/>
              <a:t>‘word_replacements.txt’ for replacement rules</a:t>
            </a:r>
          </a:p>
          <a:p>
            <a:pPr lvl="1" algn="just"/>
            <a:r>
              <a:rPr lang="en-US" sz="3000" dirty="0"/>
              <a:t>Natural Language Processing for text analysis and manipulation</a:t>
            </a:r>
          </a:p>
        </p:txBody>
      </p:sp>
      <p:sp>
        <p:nvSpPr>
          <p:cNvPr id="7" name="TextBox 6">
            <a:extLst>
              <a:ext uri="{FF2B5EF4-FFF2-40B4-BE49-F238E27FC236}">
                <a16:creationId xmlns:a16="http://schemas.microsoft.com/office/drawing/2014/main" id="{78764FEC-BA56-58B1-01B5-7CA8BA0C1289}"/>
              </a:ext>
            </a:extLst>
          </p:cNvPr>
          <p:cNvSpPr txBox="1"/>
          <p:nvPr/>
        </p:nvSpPr>
        <p:spPr>
          <a:xfrm>
            <a:off x="838199" y="3978442"/>
            <a:ext cx="10515600" cy="2677656"/>
          </a:xfrm>
          <a:prstGeom prst="rect">
            <a:avLst/>
          </a:prstGeom>
          <a:noFill/>
        </p:spPr>
        <p:txBody>
          <a:bodyPr wrap="square" rtlCol="0">
            <a:spAutoFit/>
          </a:bodyPr>
          <a:lstStyle/>
          <a:p>
            <a:pPr marL="457200" indent="-457200" algn="just">
              <a:buFont typeface="Arial" panose="020B0604020202020204" pitchFamily="34" charset="0"/>
              <a:buChar char="•"/>
            </a:pPr>
            <a:r>
              <a:rPr lang="en-IN" sz="2800" b="1" dirty="0"/>
              <a:t>What is NLP?</a:t>
            </a:r>
          </a:p>
          <a:p>
            <a:pPr marL="457200" indent="-457200" algn="just">
              <a:buFont typeface="Arial" panose="020B0604020202020204" pitchFamily="34" charset="0"/>
              <a:buChar char="•"/>
            </a:pPr>
            <a:endParaRPr lang="en-IN" sz="2800" b="1" dirty="0"/>
          </a:p>
          <a:p>
            <a:pPr marL="800100" lvl="1" indent="-342900" algn="just">
              <a:buFont typeface="Arial" panose="020B0604020202020204" pitchFamily="34" charset="0"/>
              <a:buChar char="•"/>
            </a:pPr>
            <a:r>
              <a:rPr lang="en-US" sz="2800" dirty="0"/>
              <a:t>NLP is a field of artificial intelligence that focuses on the interaction between computers and human language. It involves processing and analyzing large amounts of natural language data.</a:t>
            </a:r>
            <a:r>
              <a:rPr lang="en-IN" sz="2800" b="1" dirty="0"/>
              <a:t>	</a:t>
            </a:r>
            <a:endParaRPr lang="en-IN" sz="2400" dirty="0"/>
          </a:p>
        </p:txBody>
      </p:sp>
    </p:spTree>
    <p:extLst>
      <p:ext uri="{BB962C8B-B14F-4D97-AF65-F5344CB8AC3E}">
        <p14:creationId xmlns:p14="http://schemas.microsoft.com/office/powerpoint/2010/main" val="46136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4575-970F-A5FE-656E-A02E9BC51279}"/>
              </a:ext>
            </a:extLst>
          </p:cNvPr>
          <p:cNvSpPr>
            <a:spLocks noGrp="1"/>
          </p:cNvSpPr>
          <p:nvPr>
            <p:ph type="title"/>
          </p:nvPr>
        </p:nvSpPr>
        <p:spPr>
          <a:xfrm>
            <a:off x="3924300" y="268873"/>
            <a:ext cx="4343400" cy="1325563"/>
          </a:xfrm>
        </p:spPr>
        <p:txBody>
          <a:bodyPr>
            <a:normAutofit/>
          </a:bodyPr>
          <a:lstStyle/>
          <a:p>
            <a:r>
              <a:rPr lang="en-IN" sz="6000" b="1" dirty="0"/>
              <a:t>How It Works</a:t>
            </a:r>
          </a:p>
        </p:txBody>
      </p:sp>
      <p:sp>
        <p:nvSpPr>
          <p:cNvPr id="3" name="Content Placeholder 2">
            <a:extLst>
              <a:ext uri="{FF2B5EF4-FFF2-40B4-BE49-F238E27FC236}">
                <a16:creationId xmlns:a16="http://schemas.microsoft.com/office/drawing/2014/main" id="{476A562D-6F0B-1F96-5D47-C933D1125371}"/>
              </a:ext>
            </a:extLst>
          </p:cNvPr>
          <p:cNvSpPr>
            <a:spLocks noGrp="1"/>
          </p:cNvSpPr>
          <p:nvPr>
            <p:ph idx="1"/>
          </p:nvPr>
        </p:nvSpPr>
        <p:spPr/>
        <p:txBody>
          <a:bodyPr>
            <a:normAutofit lnSpcReduction="10000"/>
          </a:bodyPr>
          <a:lstStyle/>
          <a:p>
            <a:pPr algn="just"/>
            <a:r>
              <a:rPr lang="en-US" b="1" dirty="0"/>
              <a:t>Tokenization: </a:t>
            </a:r>
            <a:r>
              <a:rPr lang="en-US" dirty="0"/>
              <a:t>Breaking down text into tokens using NLP libraries.</a:t>
            </a:r>
          </a:p>
          <a:p>
            <a:pPr algn="just"/>
            <a:endParaRPr lang="en-US" dirty="0"/>
          </a:p>
          <a:p>
            <a:pPr algn="just"/>
            <a:r>
              <a:rPr lang="en-US" b="1" dirty="0"/>
              <a:t>Loading Replacements: </a:t>
            </a:r>
            <a:r>
              <a:rPr lang="en-US" dirty="0"/>
              <a:t>Using NLP to read and interpret replacement rules from word_replacements.txt.</a:t>
            </a:r>
          </a:p>
          <a:p>
            <a:pPr algn="just"/>
            <a:endParaRPr lang="en-US" dirty="0"/>
          </a:p>
          <a:p>
            <a:pPr algn="just"/>
            <a:r>
              <a:rPr lang="en-US" b="1" dirty="0"/>
              <a:t>Replacing Words: </a:t>
            </a:r>
            <a:r>
              <a:rPr lang="en-US" dirty="0"/>
              <a:t>Utilizing NLP for accurate and context-aware word replacement.</a:t>
            </a:r>
          </a:p>
          <a:p>
            <a:pPr algn="just"/>
            <a:endParaRPr lang="en-US" dirty="0"/>
          </a:p>
          <a:p>
            <a:pPr algn="just"/>
            <a:r>
              <a:rPr lang="en-US" b="1" dirty="0"/>
              <a:t>Highlighting: </a:t>
            </a:r>
            <a:r>
              <a:rPr lang="en-US" dirty="0"/>
              <a:t>NLP-based techniques to identify and highlight offensive words in the original text.</a:t>
            </a:r>
            <a:endParaRPr lang="en-IN" dirty="0"/>
          </a:p>
        </p:txBody>
      </p:sp>
    </p:spTree>
    <p:extLst>
      <p:ext uri="{BB962C8B-B14F-4D97-AF65-F5344CB8AC3E}">
        <p14:creationId xmlns:p14="http://schemas.microsoft.com/office/powerpoint/2010/main" val="336804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0638-B50F-E62D-6043-1B0851485A40}"/>
              </a:ext>
            </a:extLst>
          </p:cNvPr>
          <p:cNvSpPr>
            <a:spLocks noGrp="1"/>
          </p:cNvSpPr>
          <p:nvPr>
            <p:ph type="title"/>
          </p:nvPr>
        </p:nvSpPr>
        <p:spPr>
          <a:xfrm>
            <a:off x="2697079" y="220746"/>
            <a:ext cx="6797842" cy="1325563"/>
          </a:xfrm>
        </p:spPr>
        <p:txBody>
          <a:bodyPr>
            <a:normAutofit/>
          </a:bodyPr>
          <a:lstStyle/>
          <a:p>
            <a:r>
              <a:rPr lang="en-IN" sz="6000" b="1" dirty="0"/>
              <a:t>Visual Representation</a:t>
            </a:r>
          </a:p>
        </p:txBody>
      </p:sp>
      <p:sp>
        <p:nvSpPr>
          <p:cNvPr id="3" name="Content Placeholder 2">
            <a:extLst>
              <a:ext uri="{FF2B5EF4-FFF2-40B4-BE49-F238E27FC236}">
                <a16:creationId xmlns:a16="http://schemas.microsoft.com/office/drawing/2014/main" id="{29567733-C6F6-08BD-7151-0368E506372F}"/>
              </a:ext>
            </a:extLst>
          </p:cNvPr>
          <p:cNvSpPr>
            <a:spLocks noGrp="1"/>
          </p:cNvSpPr>
          <p:nvPr>
            <p:ph idx="1"/>
          </p:nvPr>
        </p:nvSpPr>
        <p:spPr>
          <a:xfrm>
            <a:off x="288757" y="1381610"/>
            <a:ext cx="2017295" cy="560153"/>
          </a:xfrm>
        </p:spPr>
        <p:txBody>
          <a:bodyPr/>
          <a:lstStyle/>
          <a:p>
            <a:r>
              <a:rPr lang="en-US" dirty="0"/>
              <a:t>Flowchart:</a:t>
            </a:r>
          </a:p>
          <a:p>
            <a:endParaRPr lang="en-US" dirty="0"/>
          </a:p>
          <a:p>
            <a:endParaRPr lang="en-US" dirty="0"/>
          </a:p>
          <a:p>
            <a:endParaRPr lang="en-US" dirty="0"/>
          </a:p>
          <a:p>
            <a:endParaRPr lang="en-US" dirty="0"/>
          </a:p>
          <a:p>
            <a:endParaRPr lang="en-US" dirty="0"/>
          </a:p>
        </p:txBody>
      </p:sp>
      <p:sp>
        <p:nvSpPr>
          <p:cNvPr id="4" name="Rectangle: Rounded Corners 3">
            <a:extLst>
              <a:ext uri="{FF2B5EF4-FFF2-40B4-BE49-F238E27FC236}">
                <a16:creationId xmlns:a16="http://schemas.microsoft.com/office/drawing/2014/main" id="{B3F80993-FAF9-8C7D-CC3F-BC74403F3645}"/>
              </a:ext>
            </a:extLst>
          </p:cNvPr>
          <p:cNvSpPr/>
          <p:nvPr/>
        </p:nvSpPr>
        <p:spPr>
          <a:xfrm>
            <a:off x="288757" y="2174427"/>
            <a:ext cx="1828800" cy="8141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5" name="Rectangle: Rounded Corners 4">
            <a:extLst>
              <a:ext uri="{FF2B5EF4-FFF2-40B4-BE49-F238E27FC236}">
                <a16:creationId xmlns:a16="http://schemas.microsoft.com/office/drawing/2014/main" id="{F0B228E1-CAC9-2975-7B22-DAEEB1E33B01}"/>
              </a:ext>
            </a:extLst>
          </p:cNvPr>
          <p:cNvSpPr/>
          <p:nvPr/>
        </p:nvSpPr>
        <p:spPr>
          <a:xfrm>
            <a:off x="2919662" y="2174426"/>
            <a:ext cx="2646948" cy="8141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 input</a:t>
            </a:r>
          </a:p>
        </p:txBody>
      </p:sp>
      <p:sp>
        <p:nvSpPr>
          <p:cNvPr id="6" name="Rectangle: Rounded Corners 5">
            <a:extLst>
              <a:ext uri="{FF2B5EF4-FFF2-40B4-BE49-F238E27FC236}">
                <a16:creationId xmlns:a16="http://schemas.microsoft.com/office/drawing/2014/main" id="{3CD6B93F-9387-5EDF-5BC5-28591F16D21C}"/>
              </a:ext>
            </a:extLst>
          </p:cNvPr>
          <p:cNvSpPr/>
          <p:nvPr/>
        </p:nvSpPr>
        <p:spPr>
          <a:xfrm>
            <a:off x="6400799" y="2157466"/>
            <a:ext cx="2646948" cy="8141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Tokenization(using NLP libraries)</a:t>
            </a:r>
          </a:p>
        </p:txBody>
      </p:sp>
      <p:sp>
        <p:nvSpPr>
          <p:cNvPr id="7" name="Rectangle: Rounded Corners 6">
            <a:extLst>
              <a:ext uri="{FF2B5EF4-FFF2-40B4-BE49-F238E27FC236}">
                <a16:creationId xmlns:a16="http://schemas.microsoft.com/office/drawing/2014/main" id="{458DFCAD-E7F2-2ABF-6C74-E7B27DDC0CA2}"/>
              </a:ext>
            </a:extLst>
          </p:cNvPr>
          <p:cNvSpPr/>
          <p:nvPr/>
        </p:nvSpPr>
        <p:spPr>
          <a:xfrm>
            <a:off x="9474873" y="3260558"/>
            <a:ext cx="2370221" cy="8141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Load Replacement Rules</a:t>
            </a:r>
          </a:p>
        </p:txBody>
      </p:sp>
      <p:sp>
        <p:nvSpPr>
          <p:cNvPr id="8" name="Rectangle: Rounded Corners 7">
            <a:extLst>
              <a:ext uri="{FF2B5EF4-FFF2-40B4-BE49-F238E27FC236}">
                <a16:creationId xmlns:a16="http://schemas.microsoft.com/office/drawing/2014/main" id="{7FD97C6B-331B-6DEA-AE1B-874AC99ECD43}"/>
              </a:ext>
            </a:extLst>
          </p:cNvPr>
          <p:cNvSpPr/>
          <p:nvPr/>
        </p:nvSpPr>
        <p:spPr>
          <a:xfrm>
            <a:off x="9198146" y="5145628"/>
            <a:ext cx="2646948" cy="809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Replace Bad Words</a:t>
            </a:r>
          </a:p>
        </p:txBody>
      </p:sp>
      <p:sp>
        <p:nvSpPr>
          <p:cNvPr id="9" name="Rectangle: Rounded Corners 8">
            <a:extLst>
              <a:ext uri="{FF2B5EF4-FFF2-40B4-BE49-F238E27FC236}">
                <a16:creationId xmlns:a16="http://schemas.microsoft.com/office/drawing/2014/main" id="{DBFC7D43-1666-E774-5AE8-FE72044C643C}"/>
              </a:ext>
            </a:extLst>
          </p:cNvPr>
          <p:cNvSpPr/>
          <p:nvPr/>
        </p:nvSpPr>
        <p:spPr>
          <a:xfrm>
            <a:off x="5694947" y="5145628"/>
            <a:ext cx="2646948" cy="809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Highlight Bad Words in Original Text</a:t>
            </a:r>
          </a:p>
        </p:txBody>
      </p:sp>
      <p:sp>
        <p:nvSpPr>
          <p:cNvPr id="10" name="Rectangle: Rounded Corners 9">
            <a:extLst>
              <a:ext uri="{FF2B5EF4-FFF2-40B4-BE49-F238E27FC236}">
                <a16:creationId xmlns:a16="http://schemas.microsoft.com/office/drawing/2014/main" id="{C7F3542B-0085-089F-1D07-74853928736B}"/>
              </a:ext>
            </a:extLst>
          </p:cNvPr>
          <p:cNvSpPr/>
          <p:nvPr/>
        </p:nvSpPr>
        <p:spPr>
          <a:xfrm>
            <a:off x="3009896" y="5145628"/>
            <a:ext cx="1828800" cy="809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Display Results</a:t>
            </a:r>
          </a:p>
        </p:txBody>
      </p:sp>
      <p:sp>
        <p:nvSpPr>
          <p:cNvPr id="11" name="Rectangle: Rounded Corners 10">
            <a:extLst>
              <a:ext uri="{FF2B5EF4-FFF2-40B4-BE49-F238E27FC236}">
                <a16:creationId xmlns:a16="http://schemas.microsoft.com/office/drawing/2014/main" id="{C90F48AB-9A9D-9D94-4BC2-B5B265121BD0}"/>
              </a:ext>
            </a:extLst>
          </p:cNvPr>
          <p:cNvSpPr/>
          <p:nvPr/>
        </p:nvSpPr>
        <p:spPr>
          <a:xfrm>
            <a:off x="288757" y="5145628"/>
            <a:ext cx="1828800" cy="8094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a:t>
            </a:r>
          </a:p>
        </p:txBody>
      </p:sp>
      <p:cxnSp>
        <p:nvCxnSpPr>
          <p:cNvPr id="13" name="Straight Arrow Connector 12">
            <a:extLst>
              <a:ext uri="{FF2B5EF4-FFF2-40B4-BE49-F238E27FC236}">
                <a16:creationId xmlns:a16="http://schemas.microsoft.com/office/drawing/2014/main" id="{F853251D-5CB6-53B7-5034-3602933C3E1A}"/>
              </a:ext>
            </a:extLst>
          </p:cNvPr>
          <p:cNvCxnSpPr>
            <a:cxnSpLocks/>
            <a:stCxn id="4" idx="3"/>
            <a:endCxn id="5" idx="1"/>
          </p:cNvCxnSpPr>
          <p:nvPr/>
        </p:nvCxnSpPr>
        <p:spPr>
          <a:xfrm flipV="1">
            <a:off x="2117557" y="2581495"/>
            <a:ext cx="8021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3417A4-1A81-29DC-E2F0-215ADCAA0219}"/>
              </a:ext>
            </a:extLst>
          </p:cNvPr>
          <p:cNvCxnSpPr>
            <a:stCxn id="5" idx="3"/>
            <a:endCxn id="6" idx="1"/>
          </p:cNvCxnSpPr>
          <p:nvPr/>
        </p:nvCxnSpPr>
        <p:spPr>
          <a:xfrm flipV="1">
            <a:off x="5566610" y="2564535"/>
            <a:ext cx="834189" cy="1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5CDEEC7-D209-7DC5-B12C-D480CA193C57}"/>
              </a:ext>
            </a:extLst>
          </p:cNvPr>
          <p:cNvCxnSpPr>
            <a:stCxn id="6" idx="3"/>
            <a:endCxn id="7" idx="0"/>
          </p:cNvCxnSpPr>
          <p:nvPr/>
        </p:nvCxnSpPr>
        <p:spPr>
          <a:xfrm>
            <a:off x="9047747" y="2564535"/>
            <a:ext cx="1612237" cy="696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1F7371D-5B15-E627-2349-177F42F53693}"/>
              </a:ext>
            </a:extLst>
          </p:cNvPr>
          <p:cNvCxnSpPr>
            <a:stCxn id="7" idx="2"/>
            <a:endCxn id="8" idx="0"/>
          </p:cNvCxnSpPr>
          <p:nvPr/>
        </p:nvCxnSpPr>
        <p:spPr>
          <a:xfrm flipH="1">
            <a:off x="10521620" y="4074695"/>
            <a:ext cx="138364" cy="1070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376351C-A464-B54B-E1C6-81ED05F1DEC4}"/>
              </a:ext>
            </a:extLst>
          </p:cNvPr>
          <p:cNvCxnSpPr>
            <a:stCxn id="8" idx="1"/>
            <a:endCxn id="9" idx="3"/>
          </p:cNvCxnSpPr>
          <p:nvPr/>
        </p:nvCxnSpPr>
        <p:spPr>
          <a:xfrm flipH="1">
            <a:off x="8341895" y="5550357"/>
            <a:ext cx="8562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2A70360-0386-9B2A-2682-2E4F50856BA7}"/>
              </a:ext>
            </a:extLst>
          </p:cNvPr>
          <p:cNvCxnSpPr>
            <a:stCxn id="9" idx="1"/>
            <a:endCxn id="10" idx="3"/>
          </p:cNvCxnSpPr>
          <p:nvPr/>
        </p:nvCxnSpPr>
        <p:spPr>
          <a:xfrm flipH="1">
            <a:off x="4838696" y="5550357"/>
            <a:ext cx="8562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F4E76AC-3A86-7631-49B8-1CEC356A3815}"/>
              </a:ext>
            </a:extLst>
          </p:cNvPr>
          <p:cNvCxnSpPr>
            <a:stCxn id="10" idx="1"/>
            <a:endCxn id="11" idx="3"/>
          </p:cNvCxnSpPr>
          <p:nvPr/>
        </p:nvCxnSpPr>
        <p:spPr>
          <a:xfrm flipH="1">
            <a:off x="2117557" y="5550357"/>
            <a:ext cx="8923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98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06E7-A310-6A3F-EEBA-9531058E4DEA}"/>
              </a:ext>
            </a:extLst>
          </p:cNvPr>
          <p:cNvSpPr>
            <a:spLocks noGrp="1"/>
          </p:cNvSpPr>
          <p:nvPr>
            <p:ph type="title"/>
          </p:nvPr>
        </p:nvSpPr>
        <p:spPr>
          <a:xfrm>
            <a:off x="3667626" y="204704"/>
            <a:ext cx="4856747" cy="1325563"/>
          </a:xfrm>
        </p:spPr>
        <p:txBody>
          <a:bodyPr>
            <a:normAutofit/>
          </a:bodyPr>
          <a:lstStyle/>
          <a:p>
            <a:r>
              <a:rPr lang="en-IN" sz="6000" b="1" dirty="0"/>
              <a:t>Example Usage</a:t>
            </a:r>
          </a:p>
        </p:txBody>
      </p:sp>
      <p:sp>
        <p:nvSpPr>
          <p:cNvPr id="3" name="Content Placeholder 2">
            <a:extLst>
              <a:ext uri="{FF2B5EF4-FFF2-40B4-BE49-F238E27FC236}">
                <a16:creationId xmlns:a16="http://schemas.microsoft.com/office/drawing/2014/main" id="{01A7DE96-8CE9-F66D-9541-F64CB78D5A93}"/>
              </a:ext>
            </a:extLst>
          </p:cNvPr>
          <p:cNvSpPr>
            <a:spLocks noGrp="1"/>
          </p:cNvSpPr>
          <p:nvPr>
            <p:ph idx="1"/>
          </p:nvPr>
        </p:nvSpPr>
        <p:spPr/>
        <p:txBody>
          <a:bodyPr/>
          <a:lstStyle/>
          <a:p>
            <a:pPr algn="just"/>
            <a:r>
              <a:rPr lang="en-US" b="1" dirty="0"/>
              <a:t>Example Scenario:</a:t>
            </a:r>
          </a:p>
          <a:p>
            <a:pPr algn="just"/>
            <a:r>
              <a:rPr lang="en-US" sz="2800" b="1" dirty="0"/>
              <a:t>Input Paragraph</a:t>
            </a:r>
            <a:r>
              <a:rPr lang="en-US" sz="2800" dirty="0"/>
              <a:t>: "After the fight, he was left </a:t>
            </a:r>
            <a:r>
              <a:rPr lang="en-US" sz="2800" u="sng" dirty="0"/>
              <a:t>bloody</a:t>
            </a:r>
            <a:r>
              <a:rPr lang="en-US" sz="2800" dirty="0"/>
              <a:t> and </a:t>
            </a:r>
            <a:r>
              <a:rPr lang="en-US" sz="2800" u="sng" dirty="0"/>
              <a:t>ashamed</a:t>
            </a:r>
            <a:r>
              <a:rPr lang="en-US" sz="2800" dirty="0"/>
              <a:t> of          his actions."</a:t>
            </a:r>
          </a:p>
          <a:p>
            <a:pPr algn="just"/>
            <a:r>
              <a:rPr lang="en-US" sz="2800" b="1" dirty="0"/>
              <a:t>Replacement Rules:</a:t>
            </a:r>
          </a:p>
          <a:p>
            <a:pPr marL="0" indent="0" algn="just">
              <a:buNone/>
            </a:pPr>
            <a:r>
              <a:rPr lang="en-US" dirty="0"/>
              <a:t>                                  “bloody" ➜ “reddish"</a:t>
            </a:r>
          </a:p>
          <a:p>
            <a:pPr marL="0" indent="0" algn="just">
              <a:buNone/>
            </a:pPr>
            <a:r>
              <a:rPr lang="en-US" dirty="0"/>
              <a:t>                                  “ashamed" ➜ “guilty abused"</a:t>
            </a:r>
          </a:p>
          <a:p>
            <a:pPr algn="just"/>
            <a:r>
              <a:rPr lang="en-US" b="1" dirty="0"/>
              <a:t>Result:</a:t>
            </a:r>
            <a:r>
              <a:rPr lang="en-US" sz="2800" dirty="0"/>
              <a:t> : "After the fight, he was left </a:t>
            </a:r>
            <a:r>
              <a:rPr lang="en-US" sz="2800" u="sng" dirty="0"/>
              <a:t>reddish</a:t>
            </a:r>
            <a:r>
              <a:rPr lang="en-US" sz="2800" dirty="0"/>
              <a:t> and </a:t>
            </a:r>
            <a:r>
              <a:rPr lang="en-US" sz="2800" u="sng" dirty="0"/>
              <a:t>guilty abused  </a:t>
            </a:r>
            <a:r>
              <a:rPr lang="en-US" sz="2800" dirty="0"/>
              <a:t>of          his actions."</a:t>
            </a:r>
            <a:endParaRPr lang="en-IN" dirty="0"/>
          </a:p>
        </p:txBody>
      </p:sp>
    </p:spTree>
    <p:extLst>
      <p:ext uri="{BB962C8B-B14F-4D97-AF65-F5344CB8AC3E}">
        <p14:creationId xmlns:p14="http://schemas.microsoft.com/office/powerpoint/2010/main" val="82569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6EE7-3513-30B0-4CEC-44079039D055}"/>
              </a:ext>
            </a:extLst>
          </p:cNvPr>
          <p:cNvSpPr>
            <a:spLocks noGrp="1"/>
          </p:cNvSpPr>
          <p:nvPr>
            <p:ph type="title"/>
          </p:nvPr>
        </p:nvSpPr>
        <p:spPr>
          <a:xfrm>
            <a:off x="3707731" y="236788"/>
            <a:ext cx="4776537" cy="1325563"/>
          </a:xfrm>
        </p:spPr>
        <p:txBody>
          <a:bodyPr>
            <a:normAutofit/>
          </a:bodyPr>
          <a:lstStyle/>
          <a:p>
            <a:r>
              <a:rPr lang="en-IN" sz="6000" b="1" dirty="0"/>
              <a:t>Code Overview</a:t>
            </a:r>
          </a:p>
        </p:txBody>
      </p:sp>
      <p:sp>
        <p:nvSpPr>
          <p:cNvPr id="3" name="Content Placeholder 2">
            <a:extLst>
              <a:ext uri="{FF2B5EF4-FFF2-40B4-BE49-F238E27FC236}">
                <a16:creationId xmlns:a16="http://schemas.microsoft.com/office/drawing/2014/main" id="{741BCCCA-8F68-0609-F403-C2A527726F08}"/>
              </a:ext>
            </a:extLst>
          </p:cNvPr>
          <p:cNvSpPr>
            <a:spLocks noGrp="1"/>
          </p:cNvSpPr>
          <p:nvPr>
            <p:ph idx="1"/>
          </p:nvPr>
        </p:nvSpPr>
        <p:spPr>
          <a:xfrm>
            <a:off x="838200" y="1825625"/>
            <a:ext cx="11081084" cy="4351338"/>
          </a:xfrm>
        </p:spPr>
        <p:txBody>
          <a:bodyPr>
            <a:normAutofit lnSpcReduction="10000"/>
          </a:bodyPr>
          <a:lstStyle/>
          <a:p>
            <a:r>
              <a:rPr lang="en-US" b="1" dirty="0"/>
              <a:t>Key Functions:</a:t>
            </a:r>
          </a:p>
          <a:p>
            <a:endParaRPr lang="en-US" dirty="0"/>
          </a:p>
          <a:p>
            <a:pPr lvl="1"/>
            <a:r>
              <a:rPr lang="en-US" dirty="0"/>
              <a:t>‘tokenize_text’: Using NLP libraries for tokenization.</a:t>
            </a:r>
          </a:p>
          <a:p>
            <a:pPr lvl="1"/>
            <a:endParaRPr lang="en-US" dirty="0"/>
          </a:p>
          <a:p>
            <a:pPr lvl="1"/>
            <a:r>
              <a:rPr lang="en-US" dirty="0"/>
              <a:t>‘replace_bad_words’: NLP-based processing for accurate replacements.</a:t>
            </a:r>
          </a:p>
          <a:p>
            <a:pPr lvl="1"/>
            <a:endParaRPr lang="en-US" dirty="0"/>
          </a:p>
          <a:p>
            <a:pPr lvl="1"/>
            <a:r>
              <a:rPr lang="en-US" dirty="0"/>
              <a:t>‘get_user_input’: Collecting and processing user input using NLP techniques.</a:t>
            </a:r>
          </a:p>
          <a:p>
            <a:pPr lvl="1"/>
            <a:endParaRPr lang="en-US" dirty="0"/>
          </a:p>
          <a:p>
            <a:pPr lvl="1"/>
            <a:r>
              <a:rPr lang="en-US" dirty="0"/>
              <a:t>‘load_word_replacements’: Reading and interpreting replacement rules using NLP.</a:t>
            </a:r>
          </a:p>
          <a:p>
            <a:pPr lvl="1"/>
            <a:endParaRPr lang="en-US" dirty="0"/>
          </a:p>
          <a:p>
            <a:pPr lvl="1"/>
            <a:r>
              <a:rPr lang="en-US" dirty="0"/>
              <a:t>‘main’: Overview of the main function and program flow.</a:t>
            </a:r>
            <a:endParaRPr lang="en-IN" dirty="0"/>
          </a:p>
        </p:txBody>
      </p:sp>
    </p:spTree>
    <p:extLst>
      <p:ext uri="{BB962C8B-B14F-4D97-AF65-F5344CB8AC3E}">
        <p14:creationId xmlns:p14="http://schemas.microsoft.com/office/powerpoint/2010/main" val="62328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8487-0A3D-C983-8984-0E63603A6103}"/>
              </a:ext>
            </a:extLst>
          </p:cNvPr>
          <p:cNvSpPr>
            <a:spLocks noGrp="1"/>
          </p:cNvSpPr>
          <p:nvPr>
            <p:ph type="title"/>
          </p:nvPr>
        </p:nvSpPr>
        <p:spPr>
          <a:xfrm>
            <a:off x="2656973" y="236788"/>
            <a:ext cx="6878053" cy="1325563"/>
          </a:xfrm>
        </p:spPr>
        <p:txBody>
          <a:bodyPr>
            <a:normAutofit/>
          </a:bodyPr>
          <a:lstStyle/>
          <a:p>
            <a:r>
              <a:rPr lang="en-IN" sz="6000" b="1" dirty="0"/>
              <a:t>Future Improvements</a:t>
            </a:r>
          </a:p>
        </p:txBody>
      </p:sp>
      <p:sp>
        <p:nvSpPr>
          <p:cNvPr id="3" name="Content Placeholder 2">
            <a:extLst>
              <a:ext uri="{FF2B5EF4-FFF2-40B4-BE49-F238E27FC236}">
                <a16:creationId xmlns:a16="http://schemas.microsoft.com/office/drawing/2014/main" id="{7C14116D-70B2-57BA-70F9-6F487F38B60A}"/>
              </a:ext>
            </a:extLst>
          </p:cNvPr>
          <p:cNvSpPr>
            <a:spLocks noGrp="1"/>
          </p:cNvSpPr>
          <p:nvPr>
            <p:ph idx="1"/>
          </p:nvPr>
        </p:nvSpPr>
        <p:spPr/>
        <p:txBody>
          <a:bodyPr>
            <a:normAutofit lnSpcReduction="10000"/>
          </a:bodyPr>
          <a:lstStyle/>
          <a:p>
            <a:r>
              <a:rPr lang="en-IN" b="1" dirty="0"/>
              <a:t>Possible Enhancements:</a:t>
            </a:r>
          </a:p>
          <a:p>
            <a:endParaRPr lang="en-IN" dirty="0"/>
          </a:p>
          <a:p>
            <a:pPr lvl="1"/>
            <a:r>
              <a:rPr lang="en-IN" dirty="0"/>
              <a:t>Advanced NLP techniques for better handling of context and edge cases.</a:t>
            </a:r>
          </a:p>
          <a:p>
            <a:pPr lvl="1"/>
            <a:endParaRPr lang="en-IN" dirty="0"/>
          </a:p>
          <a:p>
            <a:pPr lvl="1"/>
            <a:r>
              <a:rPr lang="en-IN" dirty="0"/>
              <a:t>Support for more complex replacement patterns using deeper NLP.</a:t>
            </a:r>
          </a:p>
          <a:p>
            <a:pPr lvl="1"/>
            <a:endParaRPr lang="en-IN" dirty="0"/>
          </a:p>
          <a:p>
            <a:pPr lvl="1"/>
            <a:r>
              <a:rPr lang="en-IN" dirty="0"/>
              <a:t>Integration with NLP APIs for dynamic word replacement rules.</a:t>
            </a:r>
          </a:p>
          <a:p>
            <a:pPr lvl="1"/>
            <a:endParaRPr lang="en-IN" dirty="0"/>
          </a:p>
          <a:p>
            <a:pPr lvl="1"/>
            <a:r>
              <a:rPr lang="en-IN" dirty="0"/>
              <a:t>Adding a user-friendly interface with NLP-powered features.</a:t>
            </a:r>
          </a:p>
          <a:p>
            <a:pPr lvl="1"/>
            <a:endParaRPr lang="en-IN" dirty="0"/>
          </a:p>
          <a:p>
            <a:pPr lvl="1"/>
            <a:r>
              <a:rPr lang="en-IN" dirty="0"/>
              <a:t>Multilingual support using NLP.</a:t>
            </a:r>
          </a:p>
        </p:txBody>
      </p:sp>
    </p:spTree>
    <p:extLst>
      <p:ext uri="{BB962C8B-B14F-4D97-AF65-F5344CB8AC3E}">
        <p14:creationId xmlns:p14="http://schemas.microsoft.com/office/powerpoint/2010/main" val="399814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95E1-3C75-A0AF-494D-C385431E9095}"/>
              </a:ext>
            </a:extLst>
          </p:cNvPr>
          <p:cNvSpPr>
            <a:spLocks noGrp="1"/>
          </p:cNvSpPr>
          <p:nvPr>
            <p:ph type="title"/>
          </p:nvPr>
        </p:nvSpPr>
        <p:spPr>
          <a:xfrm>
            <a:off x="4221078" y="284915"/>
            <a:ext cx="3749843" cy="1325563"/>
          </a:xfrm>
        </p:spPr>
        <p:txBody>
          <a:bodyPr>
            <a:normAutofit/>
          </a:bodyPr>
          <a:lstStyle/>
          <a:p>
            <a:r>
              <a:rPr lang="en-IN" sz="6000" b="1" dirty="0"/>
              <a:t>Conclusion</a:t>
            </a:r>
          </a:p>
        </p:txBody>
      </p:sp>
      <p:sp>
        <p:nvSpPr>
          <p:cNvPr id="3" name="Content Placeholder 2">
            <a:extLst>
              <a:ext uri="{FF2B5EF4-FFF2-40B4-BE49-F238E27FC236}">
                <a16:creationId xmlns:a16="http://schemas.microsoft.com/office/drawing/2014/main" id="{824418D7-CF19-F862-911F-308F4A200FD6}"/>
              </a:ext>
            </a:extLst>
          </p:cNvPr>
          <p:cNvSpPr>
            <a:spLocks noGrp="1"/>
          </p:cNvSpPr>
          <p:nvPr>
            <p:ph idx="1"/>
          </p:nvPr>
        </p:nvSpPr>
        <p:spPr/>
        <p:txBody>
          <a:bodyPr>
            <a:normAutofit/>
          </a:bodyPr>
          <a:lstStyle/>
          <a:p>
            <a:pPr marL="0" indent="0" algn="just">
              <a:buNone/>
            </a:pPr>
            <a:r>
              <a:rPr lang="en-US" dirty="0"/>
              <a:t>Our project finds and replaces bad words in text using tokenization and it highlights changes to make them clear. It helps make text more polite. Future improvements include expanding the word list, improving detection, and using user feedback to keep it effective.</a:t>
            </a:r>
            <a:endParaRPr lang="en-IN" dirty="0"/>
          </a:p>
        </p:txBody>
      </p:sp>
    </p:spTree>
    <p:extLst>
      <p:ext uri="{BB962C8B-B14F-4D97-AF65-F5344CB8AC3E}">
        <p14:creationId xmlns:p14="http://schemas.microsoft.com/office/powerpoint/2010/main" val="3656990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475</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Unconstitutional Words Replacement System</vt:lpstr>
      <vt:lpstr>Introduction</vt:lpstr>
      <vt:lpstr>Project Overview</vt:lpstr>
      <vt:lpstr>How It Works</vt:lpstr>
      <vt:lpstr>Visual Representation</vt:lpstr>
      <vt:lpstr>Example Usage</vt:lpstr>
      <vt:lpstr>Code Overview</vt:lpstr>
      <vt:lpstr>Future Improvements</vt:lpstr>
      <vt:lpstr>Conclusion</vt:lpstr>
      <vt:lpstr>Thank you for your attention and for giving us the opportunity to present our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Unconstitutional Word Replacement System</dc:title>
  <dc:creator>Akash sharma</dc:creator>
  <cp:lastModifiedBy>Arghadeep Samanta</cp:lastModifiedBy>
  <cp:revision>3</cp:revision>
  <dcterms:created xsi:type="dcterms:W3CDTF">2024-05-19T10:01:56Z</dcterms:created>
  <dcterms:modified xsi:type="dcterms:W3CDTF">2024-05-20T15:48:33Z</dcterms:modified>
</cp:coreProperties>
</file>