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60" r:id="rId5"/>
    <p:sldId id="265" r:id="rId6"/>
    <p:sldId id="261" r:id="rId7"/>
    <p:sldId id="262" r:id="rId8"/>
    <p:sldId id="269" r:id="rId9"/>
    <p:sldId id="270" r:id="rId10"/>
    <p:sldId id="266" r:id="rId11"/>
    <p:sldId id="271" r:id="rId12"/>
    <p:sldId id="272" r:id="rId13"/>
    <p:sldId id="273" r:id="rId14"/>
    <p:sldId id="274" r:id="rId15"/>
    <p:sldId id="275" r:id="rId16"/>
    <p:sldId id="276" r:id="rId17"/>
    <p:sldId id="277" r:id="rId18"/>
    <p:sldId id="278" r:id="rId19"/>
    <p:sldId id="263" r:id="rId20"/>
    <p:sldId id="279" r:id="rId21"/>
    <p:sldId id="280" r:id="rId22"/>
    <p:sldId id="281" r:id="rId23"/>
    <p:sldId id="264" r:id="rId24"/>
    <p:sldId id="282" r:id="rId25"/>
    <p:sldId id="284" r:id="rId26"/>
    <p:sldId id="283" r:id="rId27"/>
    <p:sldId id="259" r:id="rId28"/>
  </p:sldIdLst>
  <p:sldSz cx="12192000" cy="6858000"/>
  <p:notesSz cx="6858000" cy="9144000"/>
  <p:embeddedFontLst>
    <p:embeddedFont>
      <p:font typeface="Lato Black" panose="020F0502020204030203" pitchFamily="34" charset="0"/>
      <p:bold r:id="rId30"/>
      <p:boldItalic r:id="rId31"/>
    </p:embeddedFont>
    <p:embeddedFont>
      <p:font typeface="Libre Baskerville" panose="02000000000000000000" pitchFamily="2" charset="0"/>
      <p:regular r:id="rId32"/>
      <p:bold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B7EDE-7854-4206-92DB-5F0C8ABCA215}" v="129" dt="2025-10-09T18:29:30.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917"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r Sheik" userId="0cdaa728abe470e2" providerId="LiveId" clId="{4810C4B0-EDD8-49CF-A902-8F65F8371544}"/>
    <pc:docChg chg="undo custSel addSld delSld modSld sldOrd">
      <pc:chgData name="Akshar Sheik" userId="0cdaa728abe470e2" providerId="LiveId" clId="{4810C4B0-EDD8-49CF-A902-8F65F8371544}" dt="2025-10-09T18:32:10.902" v="1104" actId="255"/>
      <pc:docMkLst>
        <pc:docMk/>
      </pc:docMkLst>
      <pc:sldChg chg="modSp mod">
        <pc:chgData name="Akshar Sheik" userId="0cdaa728abe470e2" providerId="LiveId" clId="{4810C4B0-EDD8-49CF-A902-8F65F8371544}" dt="2025-10-09T15:27:06.972" v="172" actId="1076"/>
        <pc:sldMkLst>
          <pc:docMk/>
          <pc:sldMk cId="0" sldId="256"/>
        </pc:sldMkLst>
        <pc:picChg chg="mod">
          <ac:chgData name="Akshar Sheik" userId="0cdaa728abe470e2" providerId="LiveId" clId="{4810C4B0-EDD8-49CF-A902-8F65F8371544}" dt="2025-10-09T15:27:06.972" v="172" actId="1076"/>
          <ac:picMkLst>
            <pc:docMk/>
            <pc:sldMk cId="0" sldId="256"/>
            <ac:picMk id="98" creationId="{00000000-0000-0000-0000-000000000000}"/>
          </ac:picMkLst>
        </pc:picChg>
      </pc:sldChg>
      <pc:sldChg chg="modSp mod">
        <pc:chgData name="Akshar Sheik" userId="0cdaa728abe470e2" providerId="LiveId" clId="{4810C4B0-EDD8-49CF-A902-8F65F8371544}" dt="2025-10-09T14:47:09.510" v="26" actId="20577"/>
        <pc:sldMkLst>
          <pc:docMk/>
          <pc:sldMk cId="0" sldId="257"/>
        </pc:sldMkLst>
        <pc:spChg chg="mod">
          <ac:chgData name="Akshar Sheik" userId="0cdaa728abe470e2" providerId="LiveId" clId="{4810C4B0-EDD8-49CF-A902-8F65F8371544}" dt="2025-10-09T14:47:09.510" v="26" actId="20577"/>
          <ac:spMkLst>
            <pc:docMk/>
            <pc:sldMk cId="0" sldId="257"/>
            <ac:spMk id="3" creationId="{E12B3945-92A6-9424-663E-CAAE7DDEC6D7}"/>
          </ac:spMkLst>
        </pc:spChg>
      </pc:sldChg>
      <pc:sldChg chg="modSp mod ord">
        <pc:chgData name="Akshar Sheik" userId="0cdaa728abe470e2" providerId="LiveId" clId="{4810C4B0-EDD8-49CF-A902-8F65F8371544}" dt="2025-10-09T17:31:51.229" v="712" actId="20577"/>
        <pc:sldMkLst>
          <pc:docMk/>
          <pc:sldMk cId="0" sldId="258"/>
        </pc:sldMkLst>
        <pc:spChg chg="mod">
          <ac:chgData name="Akshar Sheik" userId="0cdaa728abe470e2" providerId="LiveId" clId="{4810C4B0-EDD8-49CF-A902-8F65F8371544}" dt="2025-10-09T17:31:51.229" v="712" actId="20577"/>
          <ac:spMkLst>
            <pc:docMk/>
            <pc:sldMk cId="0" sldId="258"/>
            <ac:spMk id="110" creationId="{00000000-0000-0000-0000-000000000000}"/>
          </ac:spMkLst>
        </pc:spChg>
        <pc:spChg chg="mod">
          <ac:chgData name="Akshar Sheik" userId="0cdaa728abe470e2" providerId="LiveId" clId="{4810C4B0-EDD8-49CF-A902-8F65F8371544}" dt="2025-10-09T15:30:56.275" v="173" actId="14100"/>
          <ac:spMkLst>
            <pc:docMk/>
            <pc:sldMk cId="0" sldId="258"/>
            <ac:spMk id="111" creationId="{00000000-0000-0000-0000-000000000000}"/>
          </ac:spMkLst>
        </pc:spChg>
      </pc:sldChg>
      <pc:sldChg chg="modSp mod">
        <pc:chgData name="Akshar Sheik" userId="0cdaa728abe470e2" providerId="LiveId" clId="{4810C4B0-EDD8-49CF-A902-8F65F8371544}" dt="2025-10-09T18:32:10.902" v="1104" actId="255"/>
        <pc:sldMkLst>
          <pc:docMk/>
          <pc:sldMk cId="0" sldId="259"/>
        </pc:sldMkLst>
        <pc:spChg chg="mod">
          <ac:chgData name="Akshar Sheik" userId="0cdaa728abe470e2" providerId="LiveId" clId="{4810C4B0-EDD8-49CF-A902-8F65F8371544}" dt="2025-10-09T18:32:10.902" v="1104" actId="255"/>
          <ac:spMkLst>
            <pc:docMk/>
            <pc:sldMk cId="0" sldId="259"/>
            <ac:spMk id="117" creationId="{00000000-0000-0000-0000-000000000000}"/>
          </ac:spMkLst>
        </pc:spChg>
      </pc:sldChg>
      <pc:sldChg chg="modSp new mod ord">
        <pc:chgData name="Akshar Sheik" userId="0cdaa728abe470e2" providerId="LiveId" clId="{4810C4B0-EDD8-49CF-A902-8F65F8371544}" dt="2025-10-09T14:56:18.833" v="58"/>
        <pc:sldMkLst>
          <pc:docMk/>
          <pc:sldMk cId="1170332682" sldId="260"/>
        </pc:sldMkLst>
        <pc:spChg chg="mod">
          <ac:chgData name="Akshar Sheik" userId="0cdaa728abe470e2" providerId="LiveId" clId="{4810C4B0-EDD8-49CF-A902-8F65F8371544}" dt="2025-10-09T14:55:44.577" v="44" actId="255"/>
          <ac:spMkLst>
            <pc:docMk/>
            <pc:sldMk cId="1170332682" sldId="260"/>
            <ac:spMk id="2" creationId="{A3D7B72A-35D6-4F4C-4D70-EBD63AE7836C}"/>
          </ac:spMkLst>
        </pc:spChg>
        <pc:spChg chg="mod">
          <ac:chgData name="Akshar Sheik" userId="0cdaa728abe470e2" providerId="LiveId" clId="{4810C4B0-EDD8-49CF-A902-8F65F8371544}" dt="2025-10-09T14:54:38.176" v="38" actId="1076"/>
          <ac:spMkLst>
            <pc:docMk/>
            <pc:sldMk cId="1170332682" sldId="260"/>
            <ac:spMk id="3" creationId="{14DF2152-1508-54E6-BF10-05DD87E69B88}"/>
          </ac:spMkLst>
        </pc:spChg>
      </pc:sldChg>
      <pc:sldChg chg="modSp new mod">
        <pc:chgData name="Akshar Sheik" userId="0cdaa728abe470e2" providerId="LiveId" clId="{4810C4B0-EDD8-49CF-A902-8F65F8371544}" dt="2025-10-09T15:15:14.172" v="171" actId="14100"/>
        <pc:sldMkLst>
          <pc:docMk/>
          <pc:sldMk cId="60608952" sldId="261"/>
        </pc:sldMkLst>
        <pc:spChg chg="mod">
          <ac:chgData name="Akshar Sheik" userId="0cdaa728abe470e2" providerId="LiveId" clId="{4810C4B0-EDD8-49CF-A902-8F65F8371544}" dt="2025-10-09T15:14:35.534" v="166" actId="207"/>
          <ac:spMkLst>
            <pc:docMk/>
            <pc:sldMk cId="60608952" sldId="261"/>
            <ac:spMk id="2" creationId="{AC2D72E6-E116-2206-A4C4-4DA939C72E40}"/>
          </ac:spMkLst>
        </pc:spChg>
        <pc:spChg chg="mod">
          <ac:chgData name="Akshar Sheik" userId="0cdaa728abe470e2" providerId="LiveId" clId="{4810C4B0-EDD8-49CF-A902-8F65F8371544}" dt="2025-10-09T15:15:14.172" v="171" actId="14100"/>
          <ac:spMkLst>
            <pc:docMk/>
            <pc:sldMk cId="60608952" sldId="261"/>
            <ac:spMk id="3" creationId="{D1951D85-841C-4741-AD5E-DEB6020CBEF2}"/>
          </ac:spMkLst>
        </pc:spChg>
      </pc:sldChg>
      <pc:sldChg chg="addSp modSp new mod">
        <pc:chgData name="Akshar Sheik" userId="0cdaa728abe470e2" providerId="LiveId" clId="{4810C4B0-EDD8-49CF-A902-8F65F8371544}" dt="2025-10-09T15:44:54.880" v="268" actId="113"/>
        <pc:sldMkLst>
          <pc:docMk/>
          <pc:sldMk cId="1891633953" sldId="262"/>
        </pc:sldMkLst>
        <pc:spChg chg="mod">
          <ac:chgData name="Akshar Sheik" userId="0cdaa728abe470e2" providerId="LiveId" clId="{4810C4B0-EDD8-49CF-A902-8F65F8371544}" dt="2025-10-09T15:33:08.211" v="185" actId="20577"/>
          <ac:spMkLst>
            <pc:docMk/>
            <pc:sldMk cId="1891633953" sldId="262"/>
            <ac:spMk id="2" creationId="{BC358441-BBB0-CF57-C30F-CE3B3E6A1B74}"/>
          </ac:spMkLst>
        </pc:spChg>
        <pc:spChg chg="mod">
          <ac:chgData name="Akshar Sheik" userId="0cdaa728abe470e2" providerId="LiveId" clId="{4810C4B0-EDD8-49CF-A902-8F65F8371544}" dt="2025-10-09T15:34:07.703" v="191" actId="14100"/>
          <ac:spMkLst>
            <pc:docMk/>
            <pc:sldMk cId="1891633953" sldId="262"/>
            <ac:spMk id="3" creationId="{6326064A-5C4E-FB7C-3659-CF309CCFC04E}"/>
          </ac:spMkLst>
        </pc:spChg>
        <pc:spChg chg="add mod">
          <ac:chgData name="Akshar Sheik" userId="0cdaa728abe470e2" providerId="LiveId" clId="{4810C4B0-EDD8-49CF-A902-8F65F8371544}" dt="2025-10-09T15:44:26.341" v="266" actId="113"/>
          <ac:spMkLst>
            <pc:docMk/>
            <pc:sldMk cId="1891633953" sldId="262"/>
            <ac:spMk id="6" creationId="{D2291E2D-A42D-3424-B5E1-C3002AEDAE0C}"/>
          </ac:spMkLst>
        </pc:spChg>
        <pc:spChg chg="add mod">
          <ac:chgData name="Akshar Sheik" userId="0cdaa728abe470e2" providerId="LiveId" clId="{4810C4B0-EDD8-49CF-A902-8F65F8371544}" dt="2025-10-09T15:44:54.880" v="268" actId="113"/>
          <ac:spMkLst>
            <pc:docMk/>
            <pc:sldMk cId="1891633953" sldId="262"/>
            <ac:spMk id="7" creationId="{2A6F140B-6381-8057-20C4-F21E2982075D}"/>
          </ac:spMkLst>
        </pc:spChg>
        <pc:picChg chg="add mod">
          <ac:chgData name="Akshar Sheik" userId="0cdaa728abe470e2" providerId="LiveId" clId="{4810C4B0-EDD8-49CF-A902-8F65F8371544}" dt="2025-10-09T15:37:46.916" v="209" actId="1076"/>
          <ac:picMkLst>
            <pc:docMk/>
            <pc:sldMk cId="1891633953" sldId="262"/>
            <ac:picMk id="5" creationId="{582D0C2F-3FFF-1B0E-8940-96AD5DACAB84}"/>
          </ac:picMkLst>
        </pc:picChg>
        <pc:picChg chg="add mod">
          <ac:chgData name="Akshar Sheik" userId="0cdaa728abe470e2" providerId="LiveId" clId="{4810C4B0-EDD8-49CF-A902-8F65F8371544}" dt="2025-10-09T15:40:05.004" v="227" actId="14100"/>
          <ac:picMkLst>
            <pc:docMk/>
            <pc:sldMk cId="1891633953" sldId="262"/>
            <ac:picMk id="9" creationId="{BB5A926F-29F4-DFBD-A37A-E866480E1155}"/>
          </ac:picMkLst>
        </pc:picChg>
      </pc:sldChg>
      <pc:sldChg chg="addSp modSp new mod">
        <pc:chgData name="Akshar Sheik" userId="0cdaa728abe470e2" providerId="LiveId" clId="{4810C4B0-EDD8-49CF-A902-8F65F8371544}" dt="2025-10-09T18:00:18.240" v="865" actId="14100"/>
        <pc:sldMkLst>
          <pc:docMk/>
          <pc:sldMk cId="3882502768" sldId="263"/>
        </pc:sldMkLst>
        <pc:spChg chg="mod">
          <ac:chgData name="Akshar Sheik" userId="0cdaa728abe470e2" providerId="LiveId" clId="{4810C4B0-EDD8-49CF-A902-8F65F8371544}" dt="2025-10-09T17:57:36.666" v="832" actId="14100"/>
          <ac:spMkLst>
            <pc:docMk/>
            <pc:sldMk cId="3882502768" sldId="263"/>
            <ac:spMk id="2" creationId="{B38647A9-1282-6F7E-DCBF-338BF12999B6}"/>
          </ac:spMkLst>
        </pc:spChg>
        <pc:spChg chg="mod">
          <ac:chgData name="Akshar Sheik" userId="0cdaa728abe470e2" providerId="LiveId" clId="{4810C4B0-EDD8-49CF-A902-8F65F8371544}" dt="2025-10-09T17:58:08.721" v="839" actId="1076"/>
          <ac:spMkLst>
            <pc:docMk/>
            <pc:sldMk cId="3882502768" sldId="263"/>
            <ac:spMk id="3" creationId="{754D7C33-4E35-4156-2626-C2329CF4B835}"/>
          </ac:spMkLst>
        </pc:spChg>
        <pc:spChg chg="add mod">
          <ac:chgData name="Akshar Sheik" userId="0cdaa728abe470e2" providerId="LiveId" clId="{4810C4B0-EDD8-49CF-A902-8F65F8371544}" dt="2025-10-09T17:58:27.725" v="849" actId="115"/>
          <ac:spMkLst>
            <pc:docMk/>
            <pc:sldMk cId="3882502768" sldId="263"/>
            <ac:spMk id="4" creationId="{D53094BA-336A-6488-967C-3F31573D9D8D}"/>
          </ac:spMkLst>
        </pc:spChg>
        <pc:spChg chg="add mod">
          <ac:chgData name="Akshar Sheik" userId="0cdaa728abe470e2" providerId="LiveId" clId="{4810C4B0-EDD8-49CF-A902-8F65F8371544}" dt="2025-10-09T17:58:40.028" v="858" actId="255"/>
          <ac:spMkLst>
            <pc:docMk/>
            <pc:sldMk cId="3882502768" sldId="263"/>
            <ac:spMk id="5" creationId="{A3C933C6-35BF-2480-37AD-338E29A011C5}"/>
          </ac:spMkLst>
        </pc:spChg>
        <pc:picChg chg="add mod">
          <ac:chgData name="Akshar Sheik" userId="0cdaa728abe470e2" providerId="LiveId" clId="{4810C4B0-EDD8-49CF-A902-8F65F8371544}" dt="2025-10-09T17:59:56.251" v="861" actId="14100"/>
          <ac:picMkLst>
            <pc:docMk/>
            <pc:sldMk cId="3882502768" sldId="263"/>
            <ac:picMk id="7" creationId="{08CA5302-A7BD-C974-CDE6-FB3BC1CE4101}"/>
          </ac:picMkLst>
        </pc:picChg>
        <pc:picChg chg="add mod">
          <ac:chgData name="Akshar Sheik" userId="0cdaa728abe470e2" providerId="LiveId" clId="{4810C4B0-EDD8-49CF-A902-8F65F8371544}" dt="2025-10-09T18:00:18.240" v="865" actId="14100"/>
          <ac:picMkLst>
            <pc:docMk/>
            <pc:sldMk cId="3882502768" sldId="263"/>
            <ac:picMk id="9" creationId="{1F4C22B9-64EF-9078-B1E7-346BE5EAD946}"/>
          </ac:picMkLst>
        </pc:picChg>
      </pc:sldChg>
      <pc:sldChg chg="addSp modSp new mod">
        <pc:chgData name="Akshar Sheik" userId="0cdaa728abe470e2" providerId="LiveId" clId="{4810C4B0-EDD8-49CF-A902-8F65F8371544}" dt="2025-10-09T18:12:04.274" v="1034" actId="1076"/>
        <pc:sldMkLst>
          <pc:docMk/>
          <pc:sldMk cId="1209454815" sldId="264"/>
        </pc:sldMkLst>
        <pc:spChg chg="mod">
          <ac:chgData name="Akshar Sheik" userId="0cdaa728abe470e2" providerId="LiveId" clId="{4810C4B0-EDD8-49CF-A902-8F65F8371544}" dt="2025-10-09T18:09:45.725" v="983" actId="14100"/>
          <ac:spMkLst>
            <pc:docMk/>
            <pc:sldMk cId="1209454815" sldId="264"/>
            <ac:spMk id="2" creationId="{B1E8EFAE-F9AD-0293-D164-492BC7092808}"/>
          </ac:spMkLst>
        </pc:spChg>
        <pc:spChg chg="mod">
          <ac:chgData name="Akshar Sheik" userId="0cdaa728abe470e2" providerId="LiveId" clId="{4810C4B0-EDD8-49CF-A902-8F65F8371544}" dt="2025-10-09T18:10:21.785" v="1004" actId="27636"/>
          <ac:spMkLst>
            <pc:docMk/>
            <pc:sldMk cId="1209454815" sldId="264"/>
            <ac:spMk id="3" creationId="{1E556499-5F08-4DA0-8D3D-4D63B11DF81B}"/>
          </ac:spMkLst>
        </pc:spChg>
        <pc:spChg chg="add mod">
          <ac:chgData name="Akshar Sheik" userId="0cdaa728abe470e2" providerId="LiveId" clId="{4810C4B0-EDD8-49CF-A902-8F65F8371544}" dt="2025-10-09T18:10:43.325" v="1014" actId="122"/>
          <ac:spMkLst>
            <pc:docMk/>
            <pc:sldMk cId="1209454815" sldId="264"/>
            <ac:spMk id="4" creationId="{B89D8A35-9DF3-BD8F-4460-0A40FD40C973}"/>
          </ac:spMkLst>
        </pc:spChg>
        <pc:spChg chg="add mod">
          <ac:chgData name="Akshar Sheik" userId="0cdaa728abe470e2" providerId="LiveId" clId="{4810C4B0-EDD8-49CF-A902-8F65F8371544}" dt="2025-10-09T18:11:00.230" v="1023" actId="115"/>
          <ac:spMkLst>
            <pc:docMk/>
            <pc:sldMk cId="1209454815" sldId="264"/>
            <ac:spMk id="5" creationId="{792527AE-0770-9700-2C2B-48A454B07198}"/>
          </ac:spMkLst>
        </pc:spChg>
        <pc:picChg chg="add mod">
          <ac:chgData name="Akshar Sheik" userId="0cdaa728abe470e2" providerId="LiveId" clId="{4810C4B0-EDD8-49CF-A902-8F65F8371544}" dt="2025-10-09T18:11:44.228" v="1027" actId="14100"/>
          <ac:picMkLst>
            <pc:docMk/>
            <pc:sldMk cId="1209454815" sldId="264"/>
            <ac:picMk id="7" creationId="{4C02DD4F-E29B-52F4-E7DA-1BD31599F4CE}"/>
          </ac:picMkLst>
        </pc:picChg>
        <pc:picChg chg="add mod">
          <ac:chgData name="Akshar Sheik" userId="0cdaa728abe470e2" providerId="LiveId" clId="{4810C4B0-EDD8-49CF-A902-8F65F8371544}" dt="2025-10-09T18:12:04.274" v="1034" actId="1076"/>
          <ac:picMkLst>
            <pc:docMk/>
            <pc:sldMk cId="1209454815" sldId="264"/>
            <ac:picMk id="9" creationId="{396E313B-A939-1B16-D1F6-724DAD8CE6BB}"/>
          </ac:picMkLst>
        </pc:picChg>
      </pc:sldChg>
      <pc:sldChg chg="addSp delSp modSp new mod ord">
        <pc:chgData name="Akshar Sheik" userId="0cdaa728abe470e2" providerId="LiveId" clId="{4810C4B0-EDD8-49CF-A902-8F65F8371544}" dt="2025-10-09T15:11:23.532" v="161"/>
        <pc:sldMkLst>
          <pc:docMk/>
          <pc:sldMk cId="577922131" sldId="265"/>
        </pc:sldMkLst>
        <pc:spChg chg="del mod">
          <ac:chgData name="Akshar Sheik" userId="0cdaa728abe470e2" providerId="LiveId" clId="{4810C4B0-EDD8-49CF-A902-8F65F8371544}" dt="2025-10-09T15:03:26.387" v="69" actId="478"/>
          <ac:spMkLst>
            <pc:docMk/>
            <pc:sldMk cId="577922131" sldId="265"/>
            <ac:spMk id="2" creationId="{4E8BF31D-BEAC-740A-1525-4B51AFBE03BA}"/>
          </ac:spMkLst>
        </pc:spChg>
        <pc:spChg chg="del mod">
          <ac:chgData name="Akshar Sheik" userId="0cdaa728abe470e2" providerId="LiveId" clId="{4810C4B0-EDD8-49CF-A902-8F65F8371544}" dt="2025-10-09T15:04:35.144" v="80" actId="931"/>
          <ac:spMkLst>
            <pc:docMk/>
            <pc:sldMk cId="577922131" sldId="265"/>
            <ac:spMk id="3" creationId="{2783A23E-A10B-7917-7FA2-6F6F6B22772E}"/>
          </ac:spMkLst>
        </pc:spChg>
        <pc:spChg chg="mod">
          <ac:chgData name="Akshar Sheik" userId="0cdaa728abe470e2" providerId="LiveId" clId="{4810C4B0-EDD8-49CF-A902-8F65F8371544}" dt="2025-10-09T15:10:43.328" v="157" actId="14100"/>
          <ac:spMkLst>
            <pc:docMk/>
            <pc:sldMk cId="577922131" sldId="265"/>
            <ac:spMk id="4" creationId="{FC274937-CBEC-A267-1964-4784C6492281}"/>
          </ac:spMkLst>
        </pc:spChg>
        <pc:spChg chg="add mod">
          <ac:chgData name="Akshar Sheik" userId="0cdaa728abe470e2" providerId="LiveId" clId="{4810C4B0-EDD8-49CF-A902-8F65F8371544}" dt="2025-10-09T15:04:07.747" v="77" actId="1076"/>
          <ac:spMkLst>
            <pc:docMk/>
            <pc:sldMk cId="577922131" sldId="265"/>
            <ac:spMk id="6" creationId="{DEF20AFD-A69B-4CCE-85C0-FA04C4700923}"/>
          </ac:spMkLst>
        </pc:spChg>
        <pc:picChg chg="add mod">
          <ac:chgData name="Akshar Sheik" userId="0cdaa728abe470e2" providerId="LiveId" clId="{4810C4B0-EDD8-49CF-A902-8F65F8371544}" dt="2025-10-09T15:10:52.130" v="159" actId="14100"/>
          <ac:picMkLst>
            <pc:docMk/>
            <pc:sldMk cId="577922131" sldId="265"/>
            <ac:picMk id="8" creationId="{B3B22DAA-C21A-35D8-CA5F-5B1FC29826D4}"/>
          </ac:picMkLst>
        </pc:picChg>
      </pc:sldChg>
      <pc:sldChg chg="addSp modSp new mod">
        <pc:chgData name="Akshar Sheik" userId="0cdaa728abe470e2" providerId="LiveId" clId="{4810C4B0-EDD8-49CF-A902-8F65F8371544}" dt="2025-10-09T16:27:54.192" v="428" actId="1076"/>
        <pc:sldMkLst>
          <pc:docMk/>
          <pc:sldMk cId="899541912" sldId="266"/>
        </pc:sldMkLst>
        <pc:spChg chg="mod">
          <ac:chgData name="Akshar Sheik" userId="0cdaa728abe470e2" providerId="LiveId" clId="{4810C4B0-EDD8-49CF-A902-8F65F8371544}" dt="2025-10-09T16:24:41.434" v="389" actId="14100"/>
          <ac:spMkLst>
            <pc:docMk/>
            <pc:sldMk cId="899541912" sldId="266"/>
            <ac:spMk id="2" creationId="{D37EB96E-8011-9662-0433-1B63E890F146}"/>
          </ac:spMkLst>
        </pc:spChg>
        <pc:spChg chg="mod">
          <ac:chgData name="Akshar Sheik" userId="0cdaa728abe470e2" providerId="LiveId" clId="{4810C4B0-EDD8-49CF-A902-8F65F8371544}" dt="2025-10-09T16:25:25.333" v="396" actId="1076"/>
          <ac:spMkLst>
            <pc:docMk/>
            <pc:sldMk cId="899541912" sldId="266"/>
            <ac:spMk id="3" creationId="{523363EC-0E82-9AC5-CC2D-6002D3CF3F2D}"/>
          </ac:spMkLst>
        </pc:spChg>
        <pc:spChg chg="add mod">
          <ac:chgData name="Akshar Sheik" userId="0cdaa728abe470e2" providerId="LiveId" clId="{4810C4B0-EDD8-49CF-A902-8F65F8371544}" dt="2025-10-09T16:26:25.061" v="420" actId="1076"/>
          <ac:spMkLst>
            <pc:docMk/>
            <pc:sldMk cId="899541912" sldId="266"/>
            <ac:spMk id="4" creationId="{488BFC6E-B8E6-CC7C-1161-C924B336488C}"/>
          </ac:spMkLst>
        </pc:spChg>
        <pc:spChg chg="add mod">
          <ac:chgData name="Akshar Sheik" userId="0cdaa728abe470e2" providerId="LiveId" clId="{4810C4B0-EDD8-49CF-A902-8F65F8371544}" dt="2025-10-09T16:26:19.766" v="418" actId="1076"/>
          <ac:spMkLst>
            <pc:docMk/>
            <pc:sldMk cId="899541912" sldId="266"/>
            <ac:spMk id="5" creationId="{3183BEDF-D807-C4AB-7FD9-615AF759231D}"/>
          </ac:spMkLst>
        </pc:spChg>
        <pc:picChg chg="add mod">
          <ac:chgData name="Akshar Sheik" userId="0cdaa728abe470e2" providerId="LiveId" clId="{4810C4B0-EDD8-49CF-A902-8F65F8371544}" dt="2025-10-09T16:27:34.084" v="424" actId="14100"/>
          <ac:picMkLst>
            <pc:docMk/>
            <pc:sldMk cId="899541912" sldId="266"/>
            <ac:picMk id="7" creationId="{C1CB79AE-C504-CFA7-893F-38BD880CB72E}"/>
          </ac:picMkLst>
        </pc:picChg>
        <pc:picChg chg="add mod">
          <ac:chgData name="Akshar Sheik" userId="0cdaa728abe470e2" providerId="LiveId" clId="{4810C4B0-EDD8-49CF-A902-8F65F8371544}" dt="2025-10-09T16:27:54.192" v="428" actId="1076"/>
          <ac:picMkLst>
            <pc:docMk/>
            <pc:sldMk cId="899541912" sldId="266"/>
            <ac:picMk id="9" creationId="{012F0913-27C5-24C7-F2DE-666486F6ABC4}"/>
          </ac:picMkLst>
        </pc:picChg>
      </pc:sldChg>
      <pc:sldChg chg="modSp new del mod">
        <pc:chgData name="Akshar Sheik" userId="0cdaa728abe470e2" providerId="LiveId" clId="{4810C4B0-EDD8-49CF-A902-8F65F8371544}" dt="2025-10-09T16:28:47.441" v="432" actId="2696"/>
        <pc:sldMkLst>
          <pc:docMk/>
          <pc:sldMk cId="3872081432" sldId="267"/>
        </pc:sldMkLst>
        <pc:spChg chg="mod">
          <ac:chgData name="Akshar Sheik" userId="0cdaa728abe470e2" providerId="LiveId" clId="{4810C4B0-EDD8-49CF-A902-8F65F8371544}" dt="2025-10-09T16:28:43.313" v="431" actId="14100"/>
          <ac:spMkLst>
            <pc:docMk/>
            <pc:sldMk cId="3872081432" sldId="267"/>
            <ac:spMk id="2" creationId="{7E82BF87-7117-89E3-159A-9149497CE319}"/>
          </ac:spMkLst>
        </pc:spChg>
      </pc:sldChg>
      <pc:sldChg chg="addSp modSp new del mod">
        <pc:chgData name="Akshar Sheik" userId="0cdaa728abe470e2" providerId="LiveId" clId="{4810C4B0-EDD8-49CF-A902-8F65F8371544}" dt="2025-10-09T16:20:43.684" v="386" actId="2696"/>
        <pc:sldMkLst>
          <pc:docMk/>
          <pc:sldMk cId="3584669927" sldId="268"/>
        </pc:sldMkLst>
        <pc:spChg chg="mod">
          <ac:chgData name="Akshar Sheik" userId="0cdaa728abe470e2" providerId="LiveId" clId="{4810C4B0-EDD8-49CF-A902-8F65F8371544}" dt="2025-10-09T15:48:21.167" v="294" actId="14100"/>
          <ac:spMkLst>
            <pc:docMk/>
            <pc:sldMk cId="3584669927" sldId="268"/>
            <ac:spMk id="2" creationId="{068D675E-1407-0AB8-2D14-C9A759BDC2EC}"/>
          </ac:spMkLst>
        </pc:spChg>
        <pc:spChg chg="mod">
          <ac:chgData name="Akshar Sheik" userId="0cdaa728abe470e2" providerId="LiveId" clId="{4810C4B0-EDD8-49CF-A902-8F65F8371544}" dt="2025-10-09T15:51:35.227" v="328" actId="1076"/>
          <ac:spMkLst>
            <pc:docMk/>
            <pc:sldMk cId="3584669927" sldId="268"/>
            <ac:spMk id="3" creationId="{82807434-D2AE-064D-DE54-2DFCA221650F}"/>
          </ac:spMkLst>
        </pc:spChg>
        <pc:spChg chg="mod">
          <ac:chgData name="Akshar Sheik" userId="0cdaa728abe470e2" providerId="LiveId" clId="{4810C4B0-EDD8-49CF-A902-8F65F8371544}" dt="2025-10-09T15:54:14.847" v="338" actId="14100"/>
          <ac:spMkLst>
            <pc:docMk/>
            <pc:sldMk cId="3584669927" sldId="268"/>
            <ac:spMk id="4" creationId="{8745FAB1-39FA-2024-961E-7DA2224D7D73}"/>
          </ac:spMkLst>
        </pc:spChg>
        <pc:spChg chg="mod">
          <ac:chgData name="Akshar Sheik" userId="0cdaa728abe470e2" providerId="LiveId" clId="{4810C4B0-EDD8-49CF-A902-8F65F8371544}" dt="2025-10-09T15:51:40.265" v="329" actId="1076"/>
          <ac:spMkLst>
            <pc:docMk/>
            <pc:sldMk cId="3584669927" sldId="268"/>
            <ac:spMk id="5" creationId="{574CCFA7-0EE3-6E8D-BD16-DF06455C2A98}"/>
          </ac:spMkLst>
        </pc:spChg>
        <pc:spChg chg="mod">
          <ac:chgData name="Akshar Sheik" userId="0cdaa728abe470e2" providerId="LiveId" clId="{4810C4B0-EDD8-49CF-A902-8F65F8371544}" dt="2025-10-09T15:54:20.369" v="339" actId="14100"/>
          <ac:spMkLst>
            <pc:docMk/>
            <pc:sldMk cId="3584669927" sldId="268"/>
            <ac:spMk id="6" creationId="{07299BA8-360C-D48A-BD17-CFE5A8AB89B3}"/>
          </ac:spMkLst>
        </pc:spChg>
        <pc:spChg chg="add mod">
          <ac:chgData name="Akshar Sheik" userId="0cdaa728abe470e2" providerId="LiveId" clId="{4810C4B0-EDD8-49CF-A902-8F65F8371544}" dt="2025-10-09T15:51:28.985" v="327" actId="1076"/>
          <ac:spMkLst>
            <pc:docMk/>
            <pc:sldMk cId="3584669927" sldId="268"/>
            <ac:spMk id="7" creationId="{049C091B-6454-CBFA-2856-DC92F3AADD27}"/>
          </ac:spMkLst>
        </pc:spChg>
        <pc:picChg chg="add mod">
          <ac:chgData name="Akshar Sheik" userId="0cdaa728abe470e2" providerId="LiveId" clId="{4810C4B0-EDD8-49CF-A902-8F65F8371544}" dt="2025-10-09T15:54:27.909" v="342" actId="1076"/>
          <ac:picMkLst>
            <pc:docMk/>
            <pc:sldMk cId="3584669927" sldId="268"/>
            <ac:picMk id="9" creationId="{64B65332-D4BE-0458-BA2B-2B39035177AE}"/>
          </ac:picMkLst>
        </pc:picChg>
      </pc:sldChg>
      <pc:sldChg chg="addSp modSp new mod">
        <pc:chgData name="Akshar Sheik" userId="0cdaa728abe470e2" providerId="LiveId" clId="{4810C4B0-EDD8-49CF-A902-8F65F8371544}" dt="2025-10-09T15:47:23.849" v="287" actId="14100"/>
        <pc:sldMkLst>
          <pc:docMk/>
          <pc:sldMk cId="3705020096" sldId="269"/>
        </pc:sldMkLst>
        <pc:spChg chg="mod">
          <ac:chgData name="Akshar Sheik" userId="0cdaa728abe470e2" providerId="LiveId" clId="{4810C4B0-EDD8-49CF-A902-8F65F8371544}" dt="2025-10-09T15:41:14.074" v="231" actId="14100"/>
          <ac:spMkLst>
            <pc:docMk/>
            <pc:sldMk cId="3705020096" sldId="269"/>
            <ac:spMk id="2" creationId="{BDD035DC-3480-BF77-DC6C-B8132DD256BC}"/>
          </ac:spMkLst>
        </pc:spChg>
        <pc:spChg chg="mod">
          <ac:chgData name="Akshar Sheik" userId="0cdaa728abe470e2" providerId="LiveId" clId="{4810C4B0-EDD8-49CF-A902-8F65F8371544}" dt="2025-10-09T15:41:37.030" v="236" actId="5793"/>
          <ac:spMkLst>
            <pc:docMk/>
            <pc:sldMk cId="3705020096" sldId="269"/>
            <ac:spMk id="3" creationId="{35314DF9-5C82-6956-8A6D-00FE8ACC2EE2}"/>
          </ac:spMkLst>
        </pc:spChg>
        <pc:spChg chg="add mod">
          <ac:chgData name="Akshar Sheik" userId="0cdaa728abe470e2" providerId="LiveId" clId="{4810C4B0-EDD8-49CF-A902-8F65F8371544}" dt="2025-10-09T15:45:04.181" v="272" actId="115"/>
          <ac:spMkLst>
            <pc:docMk/>
            <pc:sldMk cId="3705020096" sldId="269"/>
            <ac:spMk id="4" creationId="{A7FA77BE-4D6E-12D8-12AE-40C4FF6B976B}"/>
          </ac:spMkLst>
        </pc:spChg>
        <pc:spChg chg="add mod">
          <ac:chgData name="Akshar Sheik" userId="0cdaa728abe470e2" providerId="LiveId" clId="{4810C4B0-EDD8-49CF-A902-8F65F8371544}" dt="2025-10-09T15:45:10.213" v="274" actId="113"/>
          <ac:spMkLst>
            <pc:docMk/>
            <pc:sldMk cId="3705020096" sldId="269"/>
            <ac:spMk id="5" creationId="{E81BE478-5FC2-A4B2-8B03-BAC1E65C3DE7}"/>
          </ac:spMkLst>
        </pc:spChg>
        <pc:picChg chg="add mod">
          <ac:chgData name="Akshar Sheik" userId="0cdaa728abe470e2" providerId="LiveId" clId="{4810C4B0-EDD8-49CF-A902-8F65F8371544}" dt="2025-10-09T15:46:18.952" v="279" actId="1076"/>
          <ac:picMkLst>
            <pc:docMk/>
            <pc:sldMk cId="3705020096" sldId="269"/>
            <ac:picMk id="7" creationId="{349523C7-1F7C-19FA-83CF-25A038E3D8B6}"/>
          </ac:picMkLst>
        </pc:picChg>
        <pc:picChg chg="add mod">
          <ac:chgData name="Akshar Sheik" userId="0cdaa728abe470e2" providerId="LiveId" clId="{4810C4B0-EDD8-49CF-A902-8F65F8371544}" dt="2025-10-09T15:47:23.849" v="287" actId="14100"/>
          <ac:picMkLst>
            <pc:docMk/>
            <pc:sldMk cId="3705020096" sldId="269"/>
            <ac:picMk id="9" creationId="{16FA190E-DD8C-8D06-76C0-AB91AE0B4ECB}"/>
          </ac:picMkLst>
        </pc:picChg>
      </pc:sldChg>
      <pc:sldChg chg="addSp delSp modSp new mod">
        <pc:chgData name="Akshar Sheik" userId="0cdaa728abe470e2" providerId="LiveId" clId="{4810C4B0-EDD8-49CF-A902-8F65F8371544}" dt="2025-10-09T16:20:37.208" v="385" actId="1076"/>
        <pc:sldMkLst>
          <pc:docMk/>
          <pc:sldMk cId="3247111058" sldId="270"/>
        </pc:sldMkLst>
        <pc:spChg chg="mod">
          <ac:chgData name="Akshar Sheik" userId="0cdaa728abe470e2" providerId="LiveId" clId="{4810C4B0-EDD8-49CF-A902-8F65F8371544}" dt="2025-10-09T16:16:52.686" v="346" actId="14100"/>
          <ac:spMkLst>
            <pc:docMk/>
            <pc:sldMk cId="3247111058" sldId="270"/>
            <ac:spMk id="2" creationId="{931FF1B1-D9EA-A1B4-5F40-E65C8250C755}"/>
          </ac:spMkLst>
        </pc:spChg>
        <pc:spChg chg="mod">
          <ac:chgData name="Akshar Sheik" userId="0cdaa728abe470e2" providerId="LiveId" clId="{4810C4B0-EDD8-49CF-A902-8F65F8371544}" dt="2025-10-09T16:18:02.933" v="350" actId="1076"/>
          <ac:spMkLst>
            <pc:docMk/>
            <pc:sldMk cId="3247111058" sldId="270"/>
            <ac:spMk id="3" creationId="{86B465FD-0077-3BCA-B25D-B5E20E3A6441}"/>
          </ac:spMkLst>
        </pc:spChg>
        <pc:spChg chg="add mod">
          <ac:chgData name="Akshar Sheik" userId="0cdaa728abe470e2" providerId="LiveId" clId="{4810C4B0-EDD8-49CF-A902-8F65F8371544}" dt="2025-10-09T16:19:10.160" v="366" actId="115"/>
          <ac:spMkLst>
            <pc:docMk/>
            <pc:sldMk cId="3247111058" sldId="270"/>
            <ac:spMk id="4" creationId="{441ED971-B440-A7EE-B6AE-6C7F30F3E037}"/>
          </ac:spMkLst>
        </pc:spChg>
        <pc:spChg chg="add del mod">
          <ac:chgData name="Akshar Sheik" userId="0cdaa728abe470e2" providerId="LiveId" clId="{4810C4B0-EDD8-49CF-A902-8F65F8371544}" dt="2025-10-09T16:19:23.115" v="370"/>
          <ac:spMkLst>
            <pc:docMk/>
            <pc:sldMk cId="3247111058" sldId="270"/>
            <ac:spMk id="5" creationId="{42273D26-708C-84FE-5198-B244694B7552}"/>
          </ac:spMkLst>
        </pc:spChg>
        <pc:spChg chg="add mod">
          <ac:chgData name="Akshar Sheik" userId="0cdaa728abe470e2" providerId="LiveId" clId="{4810C4B0-EDD8-49CF-A902-8F65F8371544}" dt="2025-10-09T16:19:58.129" v="381" actId="122"/>
          <ac:spMkLst>
            <pc:docMk/>
            <pc:sldMk cId="3247111058" sldId="270"/>
            <ac:spMk id="6" creationId="{51BD2D82-0D2C-E2CC-EF07-7AA3193E68E2}"/>
          </ac:spMkLst>
        </pc:spChg>
        <pc:picChg chg="add mod">
          <ac:chgData name="Akshar Sheik" userId="0cdaa728abe470e2" providerId="LiveId" clId="{4810C4B0-EDD8-49CF-A902-8F65F8371544}" dt="2025-10-09T16:20:19.316" v="383" actId="1076"/>
          <ac:picMkLst>
            <pc:docMk/>
            <pc:sldMk cId="3247111058" sldId="270"/>
            <ac:picMk id="8" creationId="{05C85DCB-ECB0-ECA3-5239-F381A5087239}"/>
          </ac:picMkLst>
        </pc:picChg>
        <pc:picChg chg="add mod">
          <ac:chgData name="Akshar Sheik" userId="0cdaa728abe470e2" providerId="LiveId" clId="{4810C4B0-EDD8-49CF-A902-8F65F8371544}" dt="2025-10-09T16:20:37.208" v="385" actId="1076"/>
          <ac:picMkLst>
            <pc:docMk/>
            <pc:sldMk cId="3247111058" sldId="270"/>
            <ac:picMk id="10" creationId="{F6ACD6D6-2CC0-EB72-48F2-ED7BEE7ACB18}"/>
          </ac:picMkLst>
        </pc:picChg>
      </pc:sldChg>
      <pc:sldChg chg="addSp modSp new mod">
        <pc:chgData name="Akshar Sheik" userId="0cdaa728abe470e2" providerId="LiveId" clId="{4810C4B0-EDD8-49CF-A902-8F65F8371544}" dt="2025-10-09T16:33:49.623" v="498" actId="14100"/>
        <pc:sldMkLst>
          <pc:docMk/>
          <pc:sldMk cId="343251066" sldId="271"/>
        </pc:sldMkLst>
        <pc:spChg chg="mod">
          <ac:chgData name="Akshar Sheik" userId="0cdaa728abe470e2" providerId="LiveId" clId="{4810C4B0-EDD8-49CF-A902-8F65F8371544}" dt="2025-10-09T16:29:10.517" v="443" actId="14100"/>
          <ac:spMkLst>
            <pc:docMk/>
            <pc:sldMk cId="343251066" sldId="271"/>
            <ac:spMk id="2" creationId="{EC9F6676-9FE5-0D31-FE53-5D85812DA77E}"/>
          </ac:spMkLst>
        </pc:spChg>
        <pc:spChg chg="mod">
          <ac:chgData name="Akshar Sheik" userId="0cdaa728abe470e2" providerId="LiveId" clId="{4810C4B0-EDD8-49CF-A902-8F65F8371544}" dt="2025-10-09T16:29:46.745" v="453" actId="1076"/>
          <ac:spMkLst>
            <pc:docMk/>
            <pc:sldMk cId="343251066" sldId="271"/>
            <ac:spMk id="3" creationId="{06B33FB4-3883-238D-5EF5-562C61324D30}"/>
          </ac:spMkLst>
        </pc:spChg>
        <pc:spChg chg="add mod">
          <ac:chgData name="Akshar Sheik" userId="0cdaa728abe470e2" providerId="LiveId" clId="{4810C4B0-EDD8-49CF-A902-8F65F8371544}" dt="2025-10-09T16:33:19.565" v="491" actId="1076"/>
          <ac:spMkLst>
            <pc:docMk/>
            <pc:sldMk cId="343251066" sldId="271"/>
            <ac:spMk id="4" creationId="{923507BF-08AB-3931-8D48-0BE099F84DC6}"/>
          </ac:spMkLst>
        </pc:spChg>
        <pc:spChg chg="add mod">
          <ac:chgData name="Akshar Sheik" userId="0cdaa728abe470e2" providerId="LiveId" clId="{4810C4B0-EDD8-49CF-A902-8F65F8371544}" dt="2025-10-09T16:33:22.584" v="492" actId="1076"/>
          <ac:spMkLst>
            <pc:docMk/>
            <pc:sldMk cId="343251066" sldId="271"/>
            <ac:spMk id="5" creationId="{F306F8B7-EBED-C743-76DE-E528DAAF75BB}"/>
          </ac:spMkLst>
        </pc:spChg>
        <pc:picChg chg="add mod">
          <ac:chgData name="Akshar Sheik" userId="0cdaa728abe470e2" providerId="LiveId" clId="{4810C4B0-EDD8-49CF-A902-8F65F8371544}" dt="2025-10-09T16:33:49.623" v="498" actId="14100"/>
          <ac:picMkLst>
            <pc:docMk/>
            <pc:sldMk cId="343251066" sldId="271"/>
            <ac:picMk id="7" creationId="{C4D7391D-5E33-86D7-CDC0-BC517F25BF16}"/>
          </ac:picMkLst>
        </pc:picChg>
        <pc:picChg chg="add mod">
          <ac:chgData name="Akshar Sheik" userId="0cdaa728abe470e2" providerId="LiveId" clId="{4810C4B0-EDD8-49CF-A902-8F65F8371544}" dt="2025-10-09T16:33:34.013" v="494" actId="1076"/>
          <ac:picMkLst>
            <pc:docMk/>
            <pc:sldMk cId="343251066" sldId="271"/>
            <ac:picMk id="9" creationId="{23D2DC1F-EA12-ABEF-79CC-B7E52B601BE0}"/>
          </ac:picMkLst>
        </pc:picChg>
      </pc:sldChg>
      <pc:sldChg chg="addSp modSp new mod">
        <pc:chgData name="Akshar Sheik" userId="0cdaa728abe470e2" providerId="LiveId" clId="{4810C4B0-EDD8-49CF-A902-8F65F8371544}" dt="2025-10-09T17:11:08.479" v="540" actId="1076"/>
        <pc:sldMkLst>
          <pc:docMk/>
          <pc:sldMk cId="702661681" sldId="272"/>
        </pc:sldMkLst>
        <pc:spChg chg="mod">
          <ac:chgData name="Akshar Sheik" userId="0cdaa728abe470e2" providerId="LiveId" clId="{4810C4B0-EDD8-49CF-A902-8F65F8371544}" dt="2025-10-09T17:08:17.323" v="506" actId="14100"/>
          <ac:spMkLst>
            <pc:docMk/>
            <pc:sldMk cId="702661681" sldId="272"/>
            <ac:spMk id="2" creationId="{4287C5B6-089E-9A5B-43B6-32A024C7A217}"/>
          </ac:spMkLst>
        </pc:spChg>
        <pc:spChg chg="mod">
          <ac:chgData name="Akshar Sheik" userId="0cdaa728abe470e2" providerId="LiveId" clId="{4810C4B0-EDD8-49CF-A902-8F65F8371544}" dt="2025-10-09T17:08:27.999" v="508" actId="1076"/>
          <ac:spMkLst>
            <pc:docMk/>
            <pc:sldMk cId="702661681" sldId="272"/>
            <ac:spMk id="3" creationId="{49E53676-A19F-87C8-1E8A-2A9A95C60B37}"/>
          </ac:spMkLst>
        </pc:spChg>
        <pc:spChg chg="add mod">
          <ac:chgData name="Akshar Sheik" userId="0cdaa728abe470e2" providerId="LiveId" clId="{4810C4B0-EDD8-49CF-A902-8F65F8371544}" dt="2025-10-09T17:10:46.744" v="535" actId="1076"/>
          <ac:spMkLst>
            <pc:docMk/>
            <pc:sldMk cId="702661681" sldId="272"/>
            <ac:spMk id="4" creationId="{457AC948-A666-84C4-CCBC-E9A7CB960E65}"/>
          </ac:spMkLst>
        </pc:spChg>
        <pc:spChg chg="add mod">
          <ac:chgData name="Akshar Sheik" userId="0cdaa728abe470e2" providerId="LiveId" clId="{4810C4B0-EDD8-49CF-A902-8F65F8371544}" dt="2025-10-09T17:10:54.493" v="536" actId="1076"/>
          <ac:spMkLst>
            <pc:docMk/>
            <pc:sldMk cId="702661681" sldId="272"/>
            <ac:spMk id="5" creationId="{8AB304FF-1519-9A37-C778-793F417EEDFF}"/>
          </ac:spMkLst>
        </pc:spChg>
        <pc:picChg chg="add mod">
          <ac:chgData name="Akshar Sheik" userId="0cdaa728abe470e2" providerId="LiveId" clId="{4810C4B0-EDD8-49CF-A902-8F65F8371544}" dt="2025-10-09T17:11:05.861" v="539" actId="1076"/>
          <ac:picMkLst>
            <pc:docMk/>
            <pc:sldMk cId="702661681" sldId="272"/>
            <ac:picMk id="7" creationId="{455A89DC-9467-F1A1-4407-F00166D2B780}"/>
          </ac:picMkLst>
        </pc:picChg>
        <pc:picChg chg="add mod">
          <ac:chgData name="Akshar Sheik" userId="0cdaa728abe470e2" providerId="LiveId" clId="{4810C4B0-EDD8-49CF-A902-8F65F8371544}" dt="2025-10-09T17:11:08.479" v="540" actId="1076"/>
          <ac:picMkLst>
            <pc:docMk/>
            <pc:sldMk cId="702661681" sldId="272"/>
            <ac:picMk id="9" creationId="{E822D6A6-9386-02CF-01AB-57278AFFE721}"/>
          </ac:picMkLst>
        </pc:picChg>
      </pc:sldChg>
      <pc:sldChg chg="addSp modSp new mod">
        <pc:chgData name="Akshar Sheik" userId="0cdaa728abe470e2" providerId="LiveId" clId="{4810C4B0-EDD8-49CF-A902-8F65F8371544}" dt="2025-10-09T17:14:21.096" v="581" actId="1076"/>
        <pc:sldMkLst>
          <pc:docMk/>
          <pc:sldMk cId="3691541075" sldId="273"/>
        </pc:sldMkLst>
        <pc:spChg chg="mod">
          <ac:chgData name="Akshar Sheik" userId="0cdaa728abe470e2" providerId="LiveId" clId="{4810C4B0-EDD8-49CF-A902-8F65F8371544}" dt="2025-10-09T17:11:43.598" v="544" actId="14100"/>
          <ac:spMkLst>
            <pc:docMk/>
            <pc:sldMk cId="3691541075" sldId="273"/>
            <ac:spMk id="2" creationId="{A21473F1-9880-2FCC-7B37-1F2F2C4874D4}"/>
          </ac:spMkLst>
        </pc:spChg>
        <pc:spChg chg="mod">
          <ac:chgData name="Akshar Sheik" userId="0cdaa728abe470e2" providerId="LiveId" clId="{4810C4B0-EDD8-49CF-A902-8F65F8371544}" dt="2025-10-09T17:12:12.056" v="552" actId="1076"/>
          <ac:spMkLst>
            <pc:docMk/>
            <pc:sldMk cId="3691541075" sldId="273"/>
            <ac:spMk id="3" creationId="{6E09476B-F2B2-1DE0-6FDB-3654D7873A04}"/>
          </ac:spMkLst>
        </pc:spChg>
        <pc:spChg chg="add mod">
          <ac:chgData name="Akshar Sheik" userId="0cdaa728abe470e2" providerId="LiveId" clId="{4810C4B0-EDD8-49CF-A902-8F65F8371544}" dt="2025-10-09T17:13:08.601" v="573" actId="255"/>
          <ac:spMkLst>
            <pc:docMk/>
            <pc:sldMk cId="3691541075" sldId="273"/>
            <ac:spMk id="4" creationId="{08C13F72-DD14-405D-FF62-6609BD099D96}"/>
          </ac:spMkLst>
        </pc:spChg>
        <pc:spChg chg="add mod">
          <ac:chgData name="Akshar Sheik" userId="0cdaa728abe470e2" providerId="LiveId" clId="{4810C4B0-EDD8-49CF-A902-8F65F8371544}" dt="2025-10-09T17:13:18.034" v="576" actId="122"/>
          <ac:spMkLst>
            <pc:docMk/>
            <pc:sldMk cId="3691541075" sldId="273"/>
            <ac:spMk id="5" creationId="{4C97A7CB-58BB-921B-063C-10688FD3CF29}"/>
          </ac:spMkLst>
        </pc:spChg>
        <pc:picChg chg="add mod">
          <ac:chgData name="Akshar Sheik" userId="0cdaa728abe470e2" providerId="LiveId" clId="{4810C4B0-EDD8-49CF-A902-8F65F8371544}" dt="2025-10-09T17:14:08.433" v="579" actId="1076"/>
          <ac:picMkLst>
            <pc:docMk/>
            <pc:sldMk cId="3691541075" sldId="273"/>
            <ac:picMk id="7" creationId="{666A3D46-59F9-2A39-97BE-B78D9A11436D}"/>
          </ac:picMkLst>
        </pc:picChg>
        <pc:picChg chg="add mod">
          <ac:chgData name="Akshar Sheik" userId="0cdaa728abe470e2" providerId="LiveId" clId="{4810C4B0-EDD8-49CF-A902-8F65F8371544}" dt="2025-10-09T17:14:21.096" v="581" actId="1076"/>
          <ac:picMkLst>
            <pc:docMk/>
            <pc:sldMk cId="3691541075" sldId="273"/>
            <ac:picMk id="9" creationId="{A245A4B2-D022-D94E-48C2-1CFC71EB4D37}"/>
          </ac:picMkLst>
        </pc:picChg>
      </pc:sldChg>
      <pc:sldChg chg="addSp modSp new mod">
        <pc:chgData name="Akshar Sheik" userId="0cdaa728abe470e2" providerId="LiveId" clId="{4810C4B0-EDD8-49CF-A902-8F65F8371544}" dt="2025-10-09T17:17:20.064" v="617" actId="1076"/>
        <pc:sldMkLst>
          <pc:docMk/>
          <pc:sldMk cId="270072244" sldId="274"/>
        </pc:sldMkLst>
        <pc:spChg chg="mod">
          <ac:chgData name="Akshar Sheik" userId="0cdaa728abe470e2" providerId="LiveId" clId="{4810C4B0-EDD8-49CF-A902-8F65F8371544}" dt="2025-10-09T17:14:45.837" v="584" actId="14100"/>
          <ac:spMkLst>
            <pc:docMk/>
            <pc:sldMk cId="270072244" sldId="274"/>
            <ac:spMk id="2" creationId="{0471F039-54E3-6C30-58F8-6B9D0580C5CE}"/>
          </ac:spMkLst>
        </pc:spChg>
        <pc:spChg chg="mod">
          <ac:chgData name="Akshar Sheik" userId="0cdaa728abe470e2" providerId="LiveId" clId="{4810C4B0-EDD8-49CF-A902-8F65F8371544}" dt="2025-10-09T17:15:14.761" v="591" actId="1076"/>
          <ac:spMkLst>
            <pc:docMk/>
            <pc:sldMk cId="270072244" sldId="274"/>
            <ac:spMk id="3" creationId="{40A369F8-23EB-1144-F67D-2AAF03D09661}"/>
          </ac:spMkLst>
        </pc:spChg>
        <pc:spChg chg="add mod">
          <ac:chgData name="Akshar Sheik" userId="0cdaa728abe470e2" providerId="LiveId" clId="{4810C4B0-EDD8-49CF-A902-8F65F8371544}" dt="2025-10-09T17:16:03.005" v="613" actId="1076"/>
          <ac:spMkLst>
            <pc:docMk/>
            <pc:sldMk cId="270072244" sldId="274"/>
            <ac:spMk id="4" creationId="{F088E556-5B70-254D-A911-92432FA79DBD}"/>
          </ac:spMkLst>
        </pc:spChg>
        <pc:spChg chg="add mod">
          <ac:chgData name="Akshar Sheik" userId="0cdaa728abe470e2" providerId="LiveId" clId="{4810C4B0-EDD8-49CF-A902-8F65F8371544}" dt="2025-10-09T17:15:56.039" v="612" actId="1076"/>
          <ac:spMkLst>
            <pc:docMk/>
            <pc:sldMk cId="270072244" sldId="274"/>
            <ac:spMk id="5" creationId="{7274B708-8B4E-1C6F-DD56-3BB1731A6B12}"/>
          </ac:spMkLst>
        </pc:spChg>
        <pc:picChg chg="add mod">
          <ac:chgData name="Akshar Sheik" userId="0cdaa728abe470e2" providerId="LiveId" clId="{4810C4B0-EDD8-49CF-A902-8F65F8371544}" dt="2025-10-09T17:17:05.788" v="615" actId="1076"/>
          <ac:picMkLst>
            <pc:docMk/>
            <pc:sldMk cId="270072244" sldId="274"/>
            <ac:picMk id="7" creationId="{9F6571A8-41E1-0020-F87C-319ABFE0885E}"/>
          </ac:picMkLst>
        </pc:picChg>
        <pc:picChg chg="add mod">
          <ac:chgData name="Akshar Sheik" userId="0cdaa728abe470e2" providerId="LiveId" clId="{4810C4B0-EDD8-49CF-A902-8F65F8371544}" dt="2025-10-09T17:17:20.064" v="617" actId="1076"/>
          <ac:picMkLst>
            <pc:docMk/>
            <pc:sldMk cId="270072244" sldId="274"/>
            <ac:picMk id="9" creationId="{E295706E-41F7-8A91-DB3A-01D01EB844CF}"/>
          </ac:picMkLst>
        </pc:picChg>
      </pc:sldChg>
      <pc:sldChg chg="addSp modSp new mod">
        <pc:chgData name="Akshar Sheik" userId="0cdaa728abe470e2" providerId="LiveId" clId="{4810C4B0-EDD8-49CF-A902-8F65F8371544}" dt="2025-10-09T18:12:37.462" v="1037" actId="14100"/>
        <pc:sldMkLst>
          <pc:docMk/>
          <pc:sldMk cId="2810449483" sldId="275"/>
        </pc:sldMkLst>
        <pc:spChg chg="mod">
          <ac:chgData name="Akshar Sheik" userId="0cdaa728abe470e2" providerId="LiveId" clId="{4810C4B0-EDD8-49CF-A902-8F65F8371544}" dt="2025-10-09T17:18:19.042" v="632" actId="14100"/>
          <ac:spMkLst>
            <pc:docMk/>
            <pc:sldMk cId="2810449483" sldId="275"/>
            <ac:spMk id="2" creationId="{CF3798D5-5632-F052-C1DE-FAA778977DDE}"/>
          </ac:spMkLst>
        </pc:spChg>
        <pc:spChg chg="mod">
          <ac:chgData name="Akshar Sheik" userId="0cdaa728abe470e2" providerId="LiveId" clId="{4810C4B0-EDD8-49CF-A902-8F65F8371544}" dt="2025-10-09T17:18:48.884" v="638" actId="255"/>
          <ac:spMkLst>
            <pc:docMk/>
            <pc:sldMk cId="2810449483" sldId="275"/>
            <ac:spMk id="3" creationId="{E6EDC3C6-1451-CD84-7590-75E1617483E9}"/>
          </ac:spMkLst>
        </pc:spChg>
        <pc:spChg chg="add mod">
          <ac:chgData name="Akshar Sheik" userId="0cdaa728abe470e2" providerId="LiveId" clId="{4810C4B0-EDD8-49CF-A902-8F65F8371544}" dt="2025-10-09T17:20:48.375" v="665" actId="1076"/>
          <ac:spMkLst>
            <pc:docMk/>
            <pc:sldMk cId="2810449483" sldId="275"/>
            <ac:spMk id="4" creationId="{3041FC75-31C3-5F28-0950-16668211DD56}"/>
          </ac:spMkLst>
        </pc:spChg>
        <pc:spChg chg="add mod">
          <ac:chgData name="Akshar Sheik" userId="0cdaa728abe470e2" providerId="LiveId" clId="{4810C4B0-EDD8-49CF-A902-8F65F8371544}" dt="2025-10-09T17:20:51.802" v="666" actId="1076"/>
          <ac:spMkLst>
            <pc:docMk/>
            <pc:sldMk cId="2810449483" sldId="275"/>
            <ac:spMk id="5" creationId="{B8D926BC-A5C6-4451-CEB6-B2FA79DE71C9}"/>
          </ac:spMkLst>
        </pc:spChg>
        <pc:picChg chg="add mod">
          <ac:chgData name="Akshar Sheik" userId="0cdaa728abe470e2" providerId="LiveId" clId="{4810C4B0-EDD8-49CF-A902-8F65F8371544}" dt="2025-10-09T18:12:37.462" v="1037" actId="14100"/>
          <ac:picMkLst>
            <pc:docMk/>
            <pc:sldMk cId="2810449483" sldId="275"/>
            <ac:picMk id="7" creationId="{0C3C8A78-FF5A-9944-3FAE-1D4BF78B17FD}"/>
          </ac:picMkLst>
        </pc:picChg>
        <pc:picChg chg="add mod">
          <ac:chgData name="Akshar Sheik" userId="0cdaa728abe470e2" providerId="LiveId" clId="{4810C4B0-EDD8-49CF-A902-8F65F8371544}" dt="2025-10-09T17:20:54.666" v="667" actId="1076"/>
          <ac:picMkLst>
            <pc:docMk/>
            <pc:sldMk cId="2810449483" sldId="275"/>
            <ac:picMk id="9" creationId="{8F084116-6A86-528F-D5BD-E6DE8C7F5011}"/>
          </ac:picMkLst>
        </pc:picChg>
      </pc:sldChg>
      <pc:sldChg chg="addSp modSp new mod">
        <pc:chgData name="Akshar Sheik" userId="0cdaa728abe470e2" providerId="LiveId" clId="{4810C4B0-EDD8-49CF-A902-8F65F8371544}" dt="2025-10-09T17:40:49.356" v="738" actId="1076"/>
        <pc:sldMkLst>
          <pc:docMk/>
          <pc:sldMk cId="2482382804" sldId="276"/>
        </pc:sldMkLst>
        <pc:spChg chg="mod">
          <ac:chgData name="Akshar Sheik" userId="0cdaa728abe470e2" providerId="LiveId" clId="{4810C4B0-EDD8-49CF-A902-8F65F8371544}" dt="2025-10-09T17:28:53.307" v="678" actId="14100"/>
          <ac:spMkLst>
            <pc:docMk/>
            <pc:sldMk cId="2482382804" sldId="276"/>
            <ac:spMk id="2" creationId="{4C2A7FB6-EA1A-7DA3-5727-2841285A3089}"/>
          </ac:spMkLst>
        </pc:spChg>
        <pc:spChg chg="mod">
          <ac:chgData name="Akshar Sheik" userId="0cdaa728abe470e2" providerId="LiveId" clId="{4810C4B0-EDD8-49CF-A902-8F65F8371544}" dt="2025-10-09T17:29:02.458" v="680" actId="1076"/>
          <ac:spMkLst>
            <pc:docMk/>
            <pc:sldMk cId="2482382804" sldId="276"/>
            <ac:spMk id="3" creationId="{3E8F03C7-40E2-48E0-7C6C-7B4F4ABF6AA0}"/>
          </ac:spMkLst>
        </pc:spChg>
        <pc:spChg chg="add mod">
          <ac:chgData name="Akshar Sheik" userId="0cdaa728abe470e2" providerId="LiveId" clId="{4810C4B0-EDD8-49CF-A902-8F65F8371544}" dt="2025-10-09T17:39:18.886" v="722" actId="115"/>
          <ac:spMkLst>
            <pc:docMk/>
            <pc:sldMk cId="2482382804" sldId="276"/>
            <ac:spMk id="4" creationId="{7B1E339E-CFB5-C13B-C72A-36047E714B17}"/>
          </ac:spMkLst>
        </pc:spChg>
        <pc:spChg chg="add mod">
          <ac:chgData name="Akshar Sheik" userId="0cdaa728abe470e2" providerId="LiveId" clId="{4810C4B0-EDD8-49CF-A902-8F65F8371544}" dt="2025-10-09T17:39:36.887" v="732" actId="1076"/>
          <ac:spMkLst>
            <pc:docMk/>
            <pc:sldMk cId="2482382804" sldId="276"/>
            <ac:spMk id="5" creationId="{A2130050-3332-3BBF-C25E-BE355A12A33D}"/>
          </ac:spMkLst>
        </pc:spChg>
        <pc:picChg chg="add mod">
          <ac:chgData name="Akshar Sheik" userId="0cdaa728abe470e2" providerId="LiveId" clId="{4810C4B0-EDD8-49CF-A902-8F65F8371544}" dt="2025-10-09T17:40:30.241" v="734" actId="1076"/>
          <ac:picMkLst>
            <pc:docMk/>
            <pc:sldMk cId="2482382804" sldId="276"/>
            <ac:picMk id="7" creationId="{7A00AA01-1633-38C2-69FB-1E8813F19FBE}"/>
          </ac:picMkLst>
        </pc:picChg>
        <pc:picChg chg="add mod">
          <ac:chgData name="Akshar Sheik" userId="0cdaa728abe470e2" providerId="LiveId" clId="{4810C4B0-EDD8-49CF-A902-8F65F8371544}" dt="2025-10-09T17:40:49.356" v="738" actId="1076"/>
          <ac:picMkLst>
            <pc:docMk/>
            <pc:sldMk cId="2482382804" sldId="276"/>
            <ac:picMk id="9" creationId="{6E2F3A4D-B991-C4AB-DE4E-3917628D79E5}"/>
          </ac:picMkLst>
        </pc:picChg>
      </pc:sldChg>
      <pc:sldChg chg="addSp modSp new mod">
        <pc:chgData name="Akshar Sheik" userId="0cdaa728abe470e2" providerId="LiveId" clId="{4810C4B0-EDD8-49CF-A902-8F65F8371544}" dt="2025-10-09T17:53:18.732" v="779" actId="1076"/>
        <pc:sldMkLst>
          <pc:docMk/>
          <pc:sldMk cId="85605958" sldId="277"/>
        </pc:sldMkLst>
        <pc:spChg chg="mod">
          <ac:chgData name="Akshar Sheik" userId="0cdaa728abe470e2" providerId="LiveId" clId="{4810C4B0-EDD8-49CF-A902-8F65F8371544}" dt="2025-10-09T17:41:12.633" v="741" actId="14100"/>
          <ac:spMkLst>
            <pc:docMk/>
            <pc:sldMk cId="85605958" sldId="277"/>
            <ac:spMk id="2" creationId="{8DAA02A8-59F1-E7CA-451E-5EDCBAE71736}"/>
          </ac:spMkLst>
        </pc:spChg>
        <pc:spChg chg="mod">
          <ac:chgData name="Akshar Sheik" userId="0cdaa728abe470e2" providerId="LiveId" clId="{4810C4B0-EDD8-49CF-A902-8F65F8371544}" dt="2025-10-09T17:41:38.325" v="749" actId="1076"/>
          <ac:spMkLst>
            <pc:docMk/>
            <pc:sldMk cId="85605958" sldId="277"/>
            <ac:spMk id="3" creationId="{D92D6533-BE7C-5441-DCBE-7CD9C5963FEC}"/>
          </ac:spMkLst>
        </pc:spChg>
        <pc:spChg chg="add mod">
          <ac:chgData name="Akshar Sheik" userId="0cdaa728abe470e2" providerId="LiveId" clId="{4810C4B0-EDD8-49CF-A902-8F65F8371544}" dt="2025-10-09T17:52:42.889" v="775" actId="1076"/>
          <ac:spMkLst>
            <pc:docMk/>
            <pc:sldMk cId="85605958" sldId="277"/>
            <ac:spMk id="4" creationId="{B3F83D6E-0DC0-779A-D0D7-42D95BBF7DD8}"/>
          </ac:spMkLst>
        </pc:spChg>
        <pc:spChg chg="add mod">
          <ac:chgData name="Akshar Sheik" userId="0cdaa728abe470e2" providerId="LiveId" clId="{4810C4B0-EDD8-49CF-A902-8F65F8371544}" dt="2025-10-09T17:52:46.325" v="776" actId="1076"/>
          <ac:spMkLst>
            <pc:docMk/>
            <pc:sldMk cId="85605958" sldId="277"/>
            <ac:spMk id="5" creationId="{5918D24A-1B1D-A6A4-D762-2339BFF45DB2}"/>
          </ac:spMkLst>
        </pc:spChg>
        <pc:picChg chg="add mod">
          <ac:chgData name="Akshar Sheik" userId="0cdaa728abe470e2" providerId="LiveId" clId="{4810C4B0-EDD8-49CF-A902-8F65F8371544}" dt="2025-10-09T17:52:49.325" v="777" actId="1076"/>
          <ac:picMkLst>
            <pc:docMk/>
            <pc:sldMk cId="85605958" sldId="277"/>
            <ac:picMk id="7" creationId="{91B333BF-6500-9373-6BD8-FF21BACD9533}"/>
          </ac:picMkLst>
        </pc:picChg>
        <pc:picChg chg="add mod">
          <ac:chgData name="Akshar Sheik" userId="0cdaa728abe470e2" providerId="LiveId" clId="{4810C4B0-EDD8-49CF-A902-8F65F8371544}" dt="2025-10-09T17:53:18.732" v="779" actId="1076"/>
          <ac:picMkLst>
            <pc:docMk/>
            <pc:sldMk cId="85605958" sldId="277"/>
            <ac:picMk id="9" creationId="{0C467A10-C6CD-3C41-E6D0-4D6B25FB2296}"/>
          </ac:picMkLst>
        </pc:picChg>
      </pc:sldChg>
      <pc:sldChg chg="addSp modSp new mod">
        <pc:chgData name="Akshar Sheik" userId="0cdaa728abe470e2" providerId="LiveId" clId="{4810C4B0-EDD8-49CF-A902-8F65F8371544}" dt="2025-10-09T18:12:21.150" v="1035" actId="1076"/>
        <pc:sldMkLst>
          <pc:docMk/>
          <pc:sldMk cId="62446838" sldId="278"/>
        </pc:sldMkLst>
        <pc:spChg chg="mod">
          <ac:chgData name="Akshar Sheik" userId="0cdaa728abe470e2" providerId="LiveId" clId="{4810C4B0-EDD8-49CF-A902-8F65F8371544}" dt="2025-10-09T17:55:38.065" v="816" actId="14100"/>
          <ac:spMkLst>
            <pc:docMk/>
            <pc:sldMk cId="62446838" sldId="278"/>
            <ac:spMk id="2" creationId="{D4EED349-9017-2D40-5FB3-0C44AD794390}"/>
          </ac:spMkLst>
        </pc:spChg>
        <pc:spChg chg="mod">
          <ac:chgData name="Akshar Sheik" userId="0cdaa728abe470e2" providerId="LiveId" clId="{4810C4B0-EDD8-49CF-A902-8F65F8371544}" dt="2025-10-09T17:55:41.818" v="817" actId="14100"/>
          <ac:spMkLst>
            <pc:docMk/>
            <pc:sldMk cId="62446838" sldId="278"/>
            <ac:spMk id="3" creationId="{0DD9E707-1DF1-C646-413A-544D01A2479D}"/>
          </ac:spMkLst>
        </pc:spChg>
        <pc:spChg chg="add mod">
          <ac:chgData name="Akshar Sheik" userId="0cdaa728abe470e2" providerId="LiveId" clId="{4810C4B0-EDD8-49CF-A902-8F65F8371544}" dt="2025-10-09T17:54:47.799" v="801" actId="122"/>
          <ac:spMkLst>
            <pc:docMk/>
            <pc:sldMk cId="62446838" sldId="278"/>
            <ac:spMk id="4" creationId="{00C0598B-05C5-06C4-AF8A-E5B6F9290EF0}"/>
          </ac:spMkLst>
        </pc:spChg>
        <pc:spChg chg="add mod">
          <ac:chgData name="Akshar Sheik" userId="0cdaa728abe470e2" providerId="LiveId" clId="{4810C4B0-EDD8-49CF-A902-8F65F8371544}" dt="2025-10-09T17:55:47.328" v="818" actId="1076"/>
          <ac:spMkLst>
            <pc:docMk/>
            <pc:sldMk cId="62446838" sldId="278"/>
            <ac:spMk id="5" creationId="{AC0CE98D-2DDF-17E3-8561-0B534D49228D}"/>
          </ac:spMkLst>
        </pc:spChg>
        <pc:picChg chg="add mod">
          <ac:chgData name="Akshar Sheik" userId="0cdaa728abe470e2" providerId="LiveId" clId="{4810C4B0-EDD8-49CF-A902-8F65F8371544}" dt="2025-10-09T18:12:21.150" v="1035" actId="1076"/>
          <ac:picMkLst>
            <pc:docMk/>
            <pc:sldMk cId="62446838" sldId="278"/>
            <ac:picMk id="7" creationId="{32A72AEF-96ED-26E4-18CF-04430A34C2C7}"/>
          </ac:picMkLst>
        </pc:picChg>
        <pc:picChg chg="add mod">
          <ac:chgData name="Akshar Sheik" userId="0cdaa728abe470e2" providerId="LiveId" clId="{4810C4B0-EDD8-49CF-A902-8F65F8371544}" dt="2025-10-09T17:56:55.634" v="824" actId="1076"/>
          <ac:picMkLst>
            <pc:docMk/>
            <pc:sldMk cId="62446838" sldId="278"/>
            <ac:picMk id="9" creationId="{47CE021F-197E-6E24-8070-E3EFF2F6409F}"/>
          </ac:picMkLst>
        </pc:picChg>
      </pc:sldChg>
      <pc:sldChg chg="addSp modSp new mod">
        <pc:chgData name="Akshar Sheik" userId="0cdaa728abe470e2" providerId="LiveId" clId="{4810C4B0-EDD8-49CF-A902-8F65F8371544}" dt="2025-10-09T18:04:00.120" v="904" actId="1076"/>
        <pc:sldMkLst>
          <pc:docMk/>
          <pc:sldMk cId="1587699474" sldId="279"/>
        </pc:sldMkLst>
        <pc:spChg chg="mod">
          <ac:chgData name="Akshar Sheik" userId="0cdaa728abe470e2" providerId="LiveId" clId="{4810C4B0-EDD8-49CF-A902-8F65F8371544}" dt="2025-10-09T18:01:24.992" v="869" actId="14100"/>
          <ac:spMkLst>
            <pc:docMk/>
            <pc:sldMk cId="1587699474" sldId="279"/>
            <ac:spMk id="2" creationId="{4F2A2795-6E58-4AA0-945D-D18F9C41CD23}"/>
          </ac:spMkLst>
        </pc:spChg>
        <pc:spChg chg="mod">
          <ac:chgData name="Akshar Sheik" userId="0cdaa728abe470e2" providerId="LiveId" clId="{4810C4B0-EDD8-49CF-A902-8F65F8371544}" dt="2025-10-09T18:01:54.048" v="876" actId="1076"/>
          <ac:spMkLst>
            <pc:docMk/>
            <pc:sldMk cId="1587699474" sldId="279"/>
            <ac:spMk id="3" creationId="{4F7FF590-9544-DEEC-3A47-3E1DD34BF771}"/>
          </ac:spMkLst>
        </pc:spChg>
        <pc:spChg chg="add mod">
          <ac:chgData name="Akshar Sheik" userId="0cdaa728abe470e2" providerId="LiveId" clId="{4810C4B0-EDD8-49CF-A902-8F65F8371544}" dt="2025-10-09T18:02:47.631" v="897" actId="1076"/>
          <ac:spMkLst>
            <pc:docMk/>
            <pc:sldMk cId="1587699474" sldId="279"/>
            <ac:spMk id="4" creationId="{DDD6E283-64AC-AA90-E38D-5671589B2B84}"/>
          </ac:spMkLst>
        </pc:spChg>
        <pc:spChg chg="add mod">
          <ac:chgData name="Akshar Sheik" userId="0cdaa728abe470e2" providerId="LiveId" clId="{4810C4B0-EDD8-49CF-A902-8F65F8371544}" dt="2025-10-09T18:02:50.895" v="898" actId="1076"/>
          <ac:spMkLst>
            <pc:docMk/>
            <pc:sldMk cId="1587699474" sldId="279"/>
            <ac:spMk id="5" creationId="{47C3B0E7-5303-8505-9C07-824D400DC259}"/>
          </ac:spMkLst>
        </pc:spChg>
        <pc:picChg chg="add mod">
          <ac:chgData name="Akshar Sheik" userId="0cdaa728abe470e2" providerId="LiveId" clId="{4810C4B0-EDD8-49CF-A902-8F65F8371544}" dt="2025-10-09T18:03:40.051" v="901" actId="14100"/>
          <ac:picMkLst>
            <pc:docMk/>
            <pc:sldMk cId="1587699474" sldId="279"/>
            <ac:picMk id="7" creationId="{E941D2E8-5027-BBDF-9B2E-3FEF87FB5B2F}"/>
          </ac:picMkLst>
        </pc:picChg>
        <pc:picChg chg="add mod">
          <ac:chgData name="Akshar Sheik" userId="0cdaa728abe470e2" providerId="LiveId" clId="{4810C4B0-EDD8-49CF-A902-8F65F8371544}" dt="2025-10-09T18:04:00.120" v="904" actId="1076"/>
          <ac:picMkLst>
            <pc:docMk/>
            <pc:sldMk cId="1587699474" sldId="279"/>
            <ac:picMk id="9" creationId="{F5F88200-C601-6C57-9EF7-050864D1D41C}"/>
          </ac:picMkLst>
        </pc:picChg>
      </pc:sldChg>
      <pc:sldChg chg="addSp modSp new mod">
        <pc:chgData name="Akshar Sheik" userId="0cdaa728abe470e2" providerId="LiveId" clId="{4810C4B0-EDD8-49CF-A902-8F65F8371544}" dt="2025-10-09T18:06:44.721" v="942" actId="14100"/>
        <pc:sldMkLst>
          <pc:docMk/>
          <pc:sldMk cId="3621011738" sldId="280"/>
        </pc:sldMkLst>
        <pc:spChg chg="mod">
          <ac:chgData name="Akshar Sheik" userId="0cdaa728abe470e2" providerId="LiveId" clId="{4810C4B0-EDD8-49CF-A902-8F65F8371544}" dt="2025-10-09T18:04:24.199" v="907" actId="14100"/>
          <ac:spMkLst>
            <pc:docMk/>
            <pc:sldMk cId="3621011738" sldId="280"/>
            <ac:spMk id="2" creationId="{9F5F6F92-914F-9C34-2A0C-5A94473E829B}"/>
          </ac:spMkLst>
        </pc:spChg>
        <pc:spChg chg="mod">
          <ac:chgData name="Akshar Sheik" userId="0cdaa728abe470e2" providerId="LiveId" clId="{4810C4B0-EDD8-49CF-A902-8F65F8371544}" dt="2025-10-09T18:04:46.944" v="915" actId="1076"/>
          <ac:spMkLst>
            <pc:docMk/>
            <pc:sldMk cId="3621011738" sldId="280"/>
            <ac:spMk id="3" creationId="{C3A9C4BB-4BF8-E7B4-CC49-E7DBDE6359EE}"/>
          </ac:spMkLst>
        </pc:spChg>
        <pc:spChg chg="add mod">
          <ac:chgData name="Akshar Sheik" userId="0cdaa728abe470e2" providerId="LiveId" clId="{4810C4B0-EDD8-49CF-A902-8F65F8371544}" dt="2025-10-09T18:05:22.932" v="935" actId="1076"/>
          <ac:spMkLst>
            <pc:docMk/>
            <pc:sldMk cId="3621011738" sldId="280"/>
            <ac:spMk id="4" creationId="{D2829D80-C8F3-7CA7-C749-CC58A013187B}"/>
          </ac:spMkLst>
        </pc:spChg>
        <pc:spChg chg="add mod">
          <ac:chgData name="Akshar Sheik" userId="0cdaa728abe470e2" providerId="LiveId" clId="{4810C4B0-EDD8-49CF-A902-8F65F8371544}" dt="2025-10-09T18:05:25.390" v="936" actId="1076"/>
          <ac:spMkLst>
            <pc:docMk/>
            <pc:sldMk cId="3621011738" sldId="280"/>
            <ac:spMk id="5" creationId="{F9CA295A-B997-4229-E8BF-5F88DD10541C}"/>
          </ac:spMkLst>
        </pc:spChg>
        <pc:picChg chg="add mod">
          <ac:chgData name="Akshar Sheik" userId="0cdaa728abe470e2" providerId="LiveId" clId="{4810C4B0-EDD8-49CF-A902-8F65F8371544}" dt="2025-10-09T18:06:28.309" v="938" actId="1076"/>
          <ac:picMkLst>
            <pc:docMk/>
            <pc:sldMk cId="3621011738" sldId="280"/>
            <ac:picMk id="7" creationId="{380B7E31-E160-6E01-C57B-D95FCC6C5B0D}"/>
          </ac:picMkLst>
        </pc:picChg>
        <pc:picChg chg="add mod">
          <ac:chgData name="Akshar Sheik" userId="0cdaa728abe470e2" providerId="LiveId" clId="{4810C4B0-EDD8-49CF-A902-8F65F8371544}" dt="2025-10-09T18:06:44.721" v="942" actId="14100"/>
          <ac:picMkLst>
            <pc:docMk/>
            <pc:sldMk cId="3621011738" sldId="280"/>
            <ac:picMk id="9" creationId="{12C57BB9-5B3E-49DF-01F5-A5AABAE36B29}"/>
          </ac:picMkLst>
        </pc:picChg>
      </pc:sldChg>
      <pc:sldChg chg="addSp modSp new mod">
        <pc:chgData name="Akshar Sheik" userId="0cdaa728abe470e2" providerId="LiveId" clId="{4810C4B0-EDD8-49CF-A902-8F65F8371544}" dt="2025-10-09T18:09:21.514" v="980" actId="14100"/>
        <pc:sldMkLst>
          <pc:docMk/>
          <pc:sldMk cId="1139045939" sldId="281"/>
        </pc:sldMkLst>
        <pc:spChg chg="mod">
          <ac:chgData name="Akshar Sheik" userId="0cdaa728abe470e2" providerId="LiveId" clId="{4810C4B0-EDD8-49CF-A902-8F65F8371544}" dt="2025-10-09T18:07:02.681" v="945" actId="14100"/>
          <ac:spMkLst>
            <pc:docMk/>
            <pc:sldMk cId="1139045939" sldId="281"/>
            <ac:spMk id="2" creationId="{952A9C43-CD81-2A43-0290-D426F4568603}"/>
          </ac:spMkLst>
        </pc:spChg>
        <pc:spChg chg="mod">
          <ac:chgData name="Akshar Sheik" userId="0cdaa728abe470e2" providerId="LiveId" clId="{4810C4B0-EDD8-49CF-A902-8F65F8371544}" dt="2025-10-09T18:07:33.170" v="952" actId="1076"/>
          <ac:spMkLst>
            <pc:docMk/>
            <pc:sldMk cId="1139045939" sldId="281"/>
            <ac:spMk id="3" creationId="{9BD3420F-49C7-97DA-34A9-F3A0AC077742}"/>
          </ac:spMkLst>
        </pc:spChg>
        <pc:spChg chg="add mod">
          <ac:chgData name="Akshar Sheik" userId="0cdaa728abe470e2" providerId="LiveId" clId="{4810C4B0-EDD8-49CF-A902-8F65F8371544}" dt="2025-10-09T18:08:16.836" v="972" actId="1076"/>
          <ac:spMkLst>
            <pc:docMk/>
            <pc:sldMk cId="1139045939" sldId="281"/>
            <ac:spMk id="4" creationId="{E9ABCE53-96A8-16A0-54B1-4AB31504F6DC}"/>
          </ac:spMkLst>
        </pc:spChg>
        <pc:spChg chg="add mod">
          <ac:chgData name="Akshar Sheik" userId="0cdaa728abe470e2" providerId="LiveId" clId="{4810C4B0-EDD8-49CF-A902-8F65F8371544}" dt="2025-10-09T18:08:19.161" v="973" actId="1076"/>
          <ac:spMkLst>
            <pc:docMk/>
            <pc:sldMk cId="1139045939" sldId="281"/>
            <ac:spMk id="5" creationId="{8993B73D-51F5-4498-5F54-16D81281E183}"/>
          </ac:spMkLst>
        </pc:spChg>
        <pc:picChg chg="add mod">
          <ac:chgData name="Akshar Sheik" userId="0cdaa728abe470e2" providerId="LiveId" clId="{4810C4B0-EDD8-49CF-A902-8F65F8371544}" dt="2025-10-09T18:09:02.810" v="976" actId="14100"/>
          <ac:picMkLst>
            <pc:docMk/>
            <pc:sldMk cId="1139045939" sldId="281"/>
            <ac:picMk id="7" creationId="{0A2CDA92-0B8D-13EF-D0C7-F85052F23FCD}"/>
          </ac:picMkLst>
        </pc:picChg>
        <pc:picChg chg="add mod">
          <ac:chgData name="Akshar Sheik" userId="0cdaa728abe470e2" providerId="LiveId" clId="{4810C4B0-EDD8-49CF-A902-8F65F8371544}" dt="2025-10-09T18:09:21.514" v="980" actId="14100"/>
          <ac:picMkLst>
            <pc:docMk/>
            <pc:sldMk cId="1139045939" sldId="281"/>
            <ac:picMk id="9" creationId="{3FB9FFB2-5E5D-CAC6-D9C1-B2958ED9230D}"/>
          </ac:picMkLst>
        </pc:picChg>
      </pc:sldChg>
      <pc:sldChg chg="modSp new mod ord">
        <pc:chgData name="Akshar Sheik" userId="0cdaa728abe470e2" providerId="LiveId" clId="{4810C4B0-EDD8-49CF-A902-8F65F8371544}" dt="2025-10-09T18:17:05.166" v="1053" actId="27636"/>
        <pc:sldMkLst>
          <pc:docMk/>
          <pc:sldMk cId="1220702421" sldId="282"/>
        </pc:sldMkLst>
        <pc:spChg chg="mod">
          <ac:chgData name="Akshar Sheik" userId="0cdaa728abe470e2" providerId="LiveId" clId="{4810C4B0-EDD8-49CF-A902-8F65F8371544}" dt="2025-10-09T18:14:25.229" v="1049" actId="14100"/>
          <ac:spMkLst>
            <pc:docMk/>
            <pc:sldMk cId="1220702421" sldId="282"/>
            <ac:spMk id="2" creationId="{36178B95-6BBE-F084-D211-021383A81262}"/>
          </ac:spMkLst>
        </pc:spChg>
        <pc:spChg chg="mod">
          <ac:chgData name="Akshar Sheik" userId="0cdaa728abe470e2" providerId="LiveId" clId="{4810C4B0-EDD8-49CF-A902-8F65F8371544}" dt="2025-10-09T18:17:05.166" v="1053" actId="27636"/>
          <ac:spMkLst>
            <pc:docMk/>
            <pc:sldMk cId="1220702421" sldId="282"/>
            <ac:spMk id="3" creationId="{481F9D3B-F1A9-DE16-B8B9-F3C66583E4B8}"/>
          </ac:spMkLst>
        </pc:spChg>
      </pc:sldChg>
      <pc:sldChg chg="modSp new mod ord">
        <pc:chgData name="Akshar Sheik" userId="0cdaa728abe470e2" providerId="LiveId" clId="{4810C4B0-EDD8-49CF-A902-8F65F8371544}" dt="2025-10-09T18:30:17.267" v="1099" actId="5793"/>
        <pc:sldMkLst>
          <pc:docMk/>
          <pc:sldMk cId="4275525014" sldId="283"/>
        </pc:sldMkLst>
        <pc:spChg chg="mod">
          <ac:chgData name="Akshar Sheik" userId="0cdaa728abe470e2" providerId="LiveId" clId="{4810C4B0-EDD8-49CF-A902-8F65F8371544}" dt="2025-10-09T18:27:57.199" v="1075" actId="14100"/>
          <ac:spMkLst>
            <pc:docMk/>
            <pc:sldMk cId="4275525014" sldId="283"/>
            <ac:spMk id="2" creationId="{C10253D3-0A55-9AE6-5517-71B866708C07}"/>
          </ac:spMkLst>
        </pc:spChg>
        <pc:spChg chg="mod">
          <ac:chgData name="Akshar Sheik" userId="0cdaa728abe470e2" providerId="LiveId" clId="{4810C4B0-EDD8-49CF-A902-8F65F8371544}" dt="2025-10-09T18:30:17.267" v="1099" actId="5793"/>
          <ac:spMkLst>
            <pc:docMk/>
            <pc:sldMk cId="4275525014" sldId="283"/>
            <ac:spMk id="3" creationId="{1CA87950-3348-A626-72B6-482B03383DC1}"/>
          </ac:spMkLst>
        </pc:spChg>
      </pc:sldChg>
      <pc:sldChg chg="modSp new mod">
        <pc:chgData name="Akshar Sheik" userId="0cdaa728abe470e2" providerId="LiveId" clId="{4810C4B0-EDD8-49CF-A902-8F65F8371544}" dt="2025-10-09T18:24:38.914" v="1068" actId="27636"/>
        <pc:sldMkLst>
          <pc:docMk/>
          <pc:sldMk cId="4211802157" sldId="284"/>
        </pc:sldMkLst>
        <pc:spChg chg="mod">
          <ac:chgData name="Akshar Sheik" userId="0cdaa728abe470e2" providerId="LiveId" clId="{4810C4B0-EDD8-49CF-A902-8F65F8371544}" dt="2025-10-09T18:22:54.459" v="1064" actId="255"/>
          <ac:spMkLst>
            <pc:docMk/>
            <pc:sldMk cId="4211802157" sldId="284"/>
            <ac:spMk id="2" creationId="{E3B66268-1AE9-3032-B775-21B5CDE1839A}"/>
          </ac:spMkLst>
        </pc:spChg>
        <pc:spChg chg="mod">
          <ac:chgData name="Akshar Sheik" userId="0cdaa728abe470e2" providerId="LiveId" clId="{4810C4B0-EDD8-49CF-A902-8F65F8371544}" dt="2025-10-09T18:24:38.914" v="1068" actId="27636"/>
          <ac:spMkLst>
            <pc:docMk/>
            <pc:sldMk cId="4211802157" sldId="284"/>
            <ac:spMk id="3" creationId="{E06D4B17-9EEC-4DD7-F97D-0B65E834792D}"/>
          </ac:spMkLst>
        </pc:spChg>
      </pc:sldChg>
      <pc:sldMasterChg chg="delSldLayout">
        <pc:chgData name="Akshar Sheik" userId="0cdaa728abe470e2" providerId="LiveId" clId="{4810C4B0-EDD8-49CF-A902-8F65F8371544}" dt="2025-10-09T16:28:47.441" v="432" actId="2696"/>
        <pc:sldMasterMkLst>
          <pc:docMk/>
          <pc:sldMasterMk cId="0" sldId="2147483648"/>
        </pc:sldMasterMkLst>
        <pc:sldLayoutChg chg="del">
          <pc:chgData name="Akshar Sheik" userId="0cdaa728abe470e2" providerId="LiveId" clId="{4810C4B0-EDD8-49CF-A902-8F65F8371544}" dt="2025-10-09T16:28:47.441" v="432" actId="2696"/>
          <pc:sldLayoutMkLst>
            <pc:docMk/>
            <pc:sldMasterMk cId="0" sldId="2147483648"/>
            <pc:sldLayoutMk cId="0" sldId="2147483654"/>
          </pc:sldLayoutMkLst>
        </pc:sldLayoutChg>
        <pc:sldLayoutChg chg="del">
          <pc:chgData name="Akshar Sheik" userId="0cdaa728abe470e2" providerId="LiveId" clId="{4810C4B0-EDD8-49CF-A902-8F65F8371544}" dt="2025-10-09T16:20:43.684" v="386" actId="2696"/>
          <pc:sldLayoutMkLst>
            <pc:docMk/>
            <pc:sldMasterMk cId="0" sldId="2147483648"/>
            <pc:sldLayoutMk cId="0" sldId="214748365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694098"/>
          </a:xfrm>
          <a:prstGeom prst="rect">
            <a:avLst/>
          </a:prstGeom>
          <a:noFill/>
          <a:ln>
            <a:noFill/>
          </a:ln>
        </p:spPr>
      </p:pic>
      <p:sp>
        <p:nvSpPr>
          <p:cNvPr id="99" name="Google Shape;99;p1"/>
          <p:cNvSpPr txBox="1"/>
          <p:nvPr/>
        </p:nvSpPr>
        <p:spPr>
          <a:xfrm>
            <a:off x="2521912" y="4015408"/>
            <a:ext cx="7148174" cy="954067"/>
          </a:xfrm>
          <a:prstGeom prst="rect">
            <a:avLst/>
          </a:prstGeom>
          <a:noFill/>
          <a:ln>
            <a:noFill/>
          </a:ln>
        </p:spPr>
        <p:txBody>
          <a:bodyPr spcFirstLastPara="1" wrap="square" lIns="91425" tIns="45700" rIns="91425" bIns="45700" anchor="t" anchorCtr="0">
            <a:spAutoFit/>
          </a:bodyPr>
          <a:lstStyle/>
          <a:p>
            <a:pPr algn="ctr">
              <a:buSzPts val="1800"/>
            </a:pPr>
            <a:r>
              <a:rPr lang="en-IN" sz="2800" b="1" dirty="0"/>
              <a:t>Energy Consumption Analysis</a:t>
            </a:r>
          </a:p>
          <a:p>
            <a:pPr algn="ctr">
              <a:buSzPts val="1800"/>
            </a:pP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B96E-8011-9662-0433-1B63E890F146}"/>
              </a:ext>
            </a:extLst>
          </p:cNvPr>
          <p:cNvSpPr>
            <a:spLocks noGrp="1"/>
          </p:cNvSpPr>
          <p:nvPr>
            <p:ph type="title"/>
          </p:nvPr>
        </p:nvSpPr>
        <p:spPr>
          <a:xfrm>
            <a:off x="838200" y="365126"/>
            <a:ext cx="10515600" cy="981354"/>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523363EC-0E82-9AC5-CC2D-6002D3CF3F2D}"/>
              </a:ext>
            </a:extLst>
          </p:cNvPr>
          <p:cNvSpPr>
            <a:spLocks noGrp="1"/>
          </p:cNvSpPr>
          <p:nvPr>
            <p:ph type="body" idx="1"/>
          </p:nvPr>
        </p:nvSpPr>
        <p:spPr>
          <a:xfrm>
            <a:off x="918587" y="1433739"/>
            <a:ext cx="10515600" cy="1098445"/>
          </a:xfrm>
        </p:spPr>
        <p:txBody>
          <a:bodyPr/>
          <a:lstStyle/>
          <a:p>
            <a:pPr marL="114300" indent="0">
              <a:buNone/>
            </a:pPr>
            <a:r>
              <a:rPr lang="en-IN" dirty="0"/>
              <a:t>4.</a:t>
            </a:r>
            <a:r>
              <a:rPr lang="en-US" dirty="0"/>
              <a:t> Which energy types contribute most to emissions across all countries? </a:t>
            </a:r>
            <a:endParaRPr lang="en-IN" dirty="0"/>
          </a:p>
        </p:txBody>
      </p:sp>
      <p:sp>
        <p:nvSpPr>
          <p:cNvPr id="4" name="TextBox 3">
            <a:extLst>
              <a:ext uri="{FF2B5EF4-FFF2-40B4-BE49-F238E27FC236}">
                <a16:creationId xmlns:a16="http://schemas.microsoft.com/office/drawing/2014/main" id="{488BFC6E-B8E6-CC7C-1161-C924B336488C}"/>
              </a:ext>
            </a:extLst>
          </p:cNvPr>
          <p:cNvSpPr txBox="1"/>
          <p:nvPr/>
        </p:nvSpPr>
        <p:spPr>
          <a:xfrm>
            <a:off x="918587" y="2853730"/>
            <a:ext cx="3573026"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3183BEDF-D807-C4AB-7FD9-615AF759231D}"/>
              </a:ext>
            </a:extLst>
          </p:cNvPr>
          <p:cNvSpPr txBox="1"/>
          <p:nvPr/>
        </p:nvSpPr>
        <p:spPr>
          <a:xfrm>
            <a:off x="6621864" y="2853731"/>
            <a:ext cx="344658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C1CB79AE-C504-CFA7-893F-38BD880CB72E}"/>
              </a:ext>
            </a:extLst>
          </p:cNvPr>
          <p:cNvPicPr>
            <a:picLocks noChangeAspect="1"/>
          </p:cNvPicPr>
          <p:nvPr/>
        </p:nvPicPr>
        <p:blipFill>
          <a:blip r:embed="rId2"/>
          <a:stretch>
            <a:fillRect/>
          </a:stretch>
        </p:blipFill>
        <p:spPr>
          <a:xfrm>
            <a:off x="641254" y="3639453"/>
            <a:ext cx="4639322" cy="1784808"/>
          </a:xfrm>
          <a:prstGeom prst="rect">
            <a:avLst/>
          </a:prstGeom>
        </p:spPr>
      </p:pic>
      <p:pic>
        <p:nvPicPr>
          <p:cNvPr id="9" name="Picture 8">
            <a:extLst>
              <a:ext uri="{FF2B5EF4-FFF2-40B4-BE49-F238E27FC236}">
                <a16:creationId xmlns:a16="http://schemas.microsoft.com/office/drawing/2014/main" id="{012F0913-27C5-24C7-F2DE-666486F6ABC4}"/>
              </a:ext>
            </a:extLst>
          </p:cNvPr>
          <p:cNvPicPr>
            <a:picLocks noChangeAspect="1"/>
          </p:cNvPicPr>
          <p:nvPr/>
        </p:nvPicPr>
        <p:blipFill>
          <a:blip r:embed="rId3"/>
          <a:stretch>
            <a:fillRect/>
          </a:stretch>
        </p:blipFill>
        <p:spPr>
          <a:xfrm>
            <a:off x="6392258" y="3636943"/>
            <a:ext cx="3905795" cy="1983988"/>
          </a:xfrm>
          <a:prstGeom prst="rect">
            <a:avLst/>
          </a:prstGeom>
        </p:spPr>
      </p:pic>
    </p:spTree>
    <p:extLst>
      <p:ext uri="{BB962C8B-B14F-4D97-AF65-F5344CB8AC3E}">
        <p14:creationId xmlns:p14="http://schemas.microsoft.com/office/powerpoint/2010/main" val="89954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6676-9FE5-0D31-FE53-5D85812DA77E}"/>
              </a:ext>
            </a:extLst>
          </p:cNvPr>
          <p:cNvSpPr>
            <a:spLocks noGrp="1"/>
          </p:cNvSpPr>
          <p:nvPr>
            <p:ph type="title"/>
          </p:nvPr>
        </p:nvSpPr>
        <p:spPr>
          <a:xfrm>
            <a:off x="838200" y="365125"/>
            <a:ext cx="10515600" cy="1182321"/>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06B33FB4-3883-238D-5EF5-562C61324D30}"/>
              </a:ext>
            </a:extLst>
          </p:cNvPr>
          <p:cNvSpPr>
            <a:spLocks noGrp="1"/>
          </p:cNvSpPr>
          <p:nvPr>
            <p:ph type="body" idx="1"/>
          </p:nvPr>
        </p:nvSpPr>
        <p:spPr>
          <a:xfrm>
            <a:off x="978876" y="1547446"/>
            <a:ext cx="10515600" cy="666366"/>
          </a:xfrm>
        </p:spPr>
        <p:txBody>
          <a:bodyPr>
            <a:normAutofit/>
          </a:bodyPr>
          <a:lstStyle/>
          <a:p>
            <a:pPr marL="114300" indent="0">
              <a:buNone/>
            </a:pPr>
            <a:r>
              <a:rPr lang="en-IN" dirty="0"/>
              <a:t>5.</a:t>
            </a:r>
            <a:r>
              <a:rPr lang="en-US" dirty="0"/>
              <a:t> How have global emissions changed year over year?</a:t>
            </a:r>
            <a:endParaRPr lang="en-IN" dirty="0"/>
          </a:p>
        </p:txBody>
      </p:sp>
      <p:sp>
        <p:nvSpPr>
          <p:cNvPr id="4" name="TextBox 3">
            <a:extLst>
              <a:ext uri="{FF2B5EF4-FFF2-40B4-BE49-F238E27FC236}">
                <a16:creationId xmlns:a16="http://schemas.microsoft.com/office/drawing/2014/main" id="{923507BF-08AB-3931-8D48-0BE099F84DC6}"/>
              </a:ext>
            </a:extLst>
          </p:cNvPr>
          <p:cNvSpPr txBox="1"/>
          <p:nvPr/>
        </p:nvSpPr>
        <p:spPr>
          <a:xfrm>
            <a:off x="1340618" y="2739812"/>
            <a:ext cx="3713703"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F306F8B7-EBED-C743-76DE-E528DAAF75BB}"/>
              </a:ext>
            </a:extLst>
          </p:cNvPr>
          <p:cNvSpPr txBox="1"/>
          <p:nvPr/>
        </p:nvSpPr>
        <p:spPr>
          <a:xfrm>
            <a:off x="6455230" y="2739812"/>
            <a:ext cx="3882014"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C4D7391D-5E33-86D7-CDC0-BC517F25BF16}"/>
              </a:ext>
            </a:extLst>
          </p:cNvPr>
          <p:cNvPicPr>
            <a:picLocks noChangeAspect="1"/>
          </p:cNvPicPr>
          <p:nvPr/>
        </p:nvPicPr>
        <p:blipFill>
          <a:blip r:embed="rId2"/>
          <a:stretch>
            <a:fillRect/>
          </a:stretch>
        </p:blipFill>
        <p:spPr>
          <a:xfrm>
            <a:off x="1244570" y="3500300"/>
            <a:ext cx="4020765" cy="1810254"/>
          </a:xfrm>
          <a:prstGeom prst="rect">
            <a:avLst/>
          </a:prstGeom>
        </p:spPr>
      </p:pic>
      <p:pic>
        <p:nvPicPr>
          <p:cNvPr id="9" name="Picture 8">
            <a:extLst>
              <a:ext uri="{FF2B5EF4-FFF2-40B4-BE49-F238E27FC236}">
                <a16:creationId xmlns:a16="http://schemas.microsoft.com/office/drawing/2014/main" id="{23D2DC1F-EA12-ABEF-79CC-B7E52B601BE0}"/>
              </a:ext>
            </a:extLst>
          </p:cNvPr>
          <p:cNvPicPr>
            <a:picLocks noChangeAspect="1"/>
          </p:cNvPicPr>
          <p:nvPr/>
        </p:nvPicPr>
        <p:blipFill>
          <a:blip r:embed="rId3"/>
          <a:stretch>
            <a:fillRect/>
          </a:stretch>
        </p:blipFill>
        <p:spPr>
          <a:xfrm>
            <a:off x="7565477" y="3582207"/>
            <a:ext cx="2422585" cy="1974531"/>
          </a:xfrm>
          <a:prstGeom prst="rect">
            <a:avLst/>
          </a:prstGeom>
        </p:spPr>
      </p:pic>
    </p:spTree>
    <p:extLst>
      <p:ext uri="{BB962C8B-B14F-4D97-AF65-F5344CB8AC3E}">
        <p14:creationId xmlns:p14="http://schemas.microsoft.com/office/powerpoint/2010/main" val="34325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C5B6-089E-9A5B-43B6-32A024C7A217}"/>
              </a:ext>
            </a:extLst>
          </p:cNvPr>
          <p:cNvSpPr>
            <a:spLocks noGrp="1"/>
          </p:cNvSpPr>
          <p:nvPr>
            <p:ph type="title"/>
          </p:nvPr>
        </p:nvSpPr>
        <p:spPr>
          <a:xfrm>
            <a:off x="838200" y="324933"/>
            <a:ext cx="10515600" cy="1091886"/>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49E53676-A19F-87C8-1E8A-2A9A95C60B37}"/>
              </a:ext>
            </a:extLst>
          </p:cNvPr>
          <p:cNvSpPr>
            <a:spLocks noGrp="1"/>
          </p:cNvSpPr>
          <p:nvPr>
            <p:ph type="body" idx="1"/>
          </p:nvPr>
        </p:nvSpPr>
        <p:spPr>
          <a:xfrm>
            <a:off x="988925" y="1333255"/>
            <a:ext cx="10515600" cy="977865"/>
          </a:xfrm>
        </p:spPr>
        <p:txBody>
          <a:bodyPr/>
          <a:lstStyle/>
          <a:p>
            <a:pPr marL="114300" indent="0">
              <a:buNone/>
            </a:pPr>
            <a:r>
              <a:rPr lang="en-IN" dirty="0"/>
              <a:t>6.</a:t>
            </a:r>
            <a:r>
              <a:rPr lang="en-US" dirty="0"/>
              <a:t> What is the trend in GDP for each country over the given years?</a:t>
            </a:r>
            <a:endParaRPr lang="en-IN" dirty="0"/>
          </a:p>
        </p:txBody>
      </p:sp>
      <p:sp>
        <p:nvSpPr>
          <p:cNvPr id="4" name="TextBox 3">
            <a:extLst>
              <a:ext uri="{FF2B5EF4-FFF2-40B4-BE49-F238E27FC236}">
                <a16:creationId xmlns:a16="http://schemas.microsoft.com/office/drawing/2014/main" id="{457AC948-A666-84C4-CCBC-E9A7CB960E65}"/>
              </a:ext>
            </a:extLst>
          </p:cNvPr>
          <p:cNvSpPr txBox="1"/>
          <p:nvPr/>
        </p:nvSpPr>
        <p:spPr>
          <a:xfrm>
            <a:off x="902013" y="2425141"/>
            <a:ext cx="342230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8AB304FF-1519-9A37-C778-793F417EEDFF}"/>
              </a:ext>
            </a:extLst>
          </p:cNvPr>
          <p:cNvSpPr txBox="1"/>
          <p:nvPr/>
        </p:nvSpPr>
        <p:spPr>
          <a:xfrm>
            <a:off x="6511332" y="2425140"/>
            <a:ext cx="3647552"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455A89DC-9467-F1A1-4407-F00166D2B780}"/>
              </a:ext>
            </a:extLst>
          </p:cNvPr>
          <p:cNvPicPr>
            <a:picLocks noChangeAspect="1"/>
          </p:cNvPicPr>
          <p:nvPr/>
        </p:nvPicPr>
        <p:blipFill>
          <a:blip r:embed="rId2"/>
          <a:stretch>
            <a:fillRect/>
          </a:stretch>
        </p:blipFill>
        <p:spPr>
          <a:xfrm>
            <a:off x="1316996" y="3124477"/>
            <a:ext cx="3248478" cy="1414866"/>
          </a:xfrm>
          <a:prstGeom prst="rect">
            <a:avLst/>
          </a:prstGeom>
        </p:spPr>
      </p:pic>
      <p:pic>
        <p:nvPicPr>
          <p:cNvPr id="9" name="Picture 8">
            <a:extLst>
              <a:ext uri="{FF2B5EF4-FFF2-40B4-BE49-F238E27FC236}">
                <a16:creationId xmlns:a16="http://schemas.microsoft.com/office/drawing/2014/main" id="{E822D6A6-9386-02CF-01AB-57278AFFE721}"/>
              </a:ext>
            </a:extLst>
          </p:cNvPr>
          <p:cNvPicPr>
            <a:picLocks noChangeAspect="1"/>
          </p:cNvPicPr>
          <p:nvPr/>
        </p:nvPicPr>
        <p:blipFill>
          <a:blip r:embed="rId3"/>
          <a:stretch>
            <a:fillRect/>
          </a:stretch>
        </p:blipFill>
        <p:spPr>
          <a:xfrm>
            <a:off x="7024722" y="3124477"/>
            <a:ext cx="3134162" cy="3048425"/>
          </a:xfrm>
          <a:prstGeom prst="rect">
            <a:avLst/>
          </a:prstGeom>
        </p:spPr>
      </p:pic>
    </p:spTree>
    <p:extLst>
      <p:ext uri="{BB962C8B-B14F-4D97-AF65-F5344CB8AC3E}">
        <p14:creationId xmlns:p14="http://schemas.microsoft.com/office/powerpoint/2010/main" val="70266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3F1-9880-2FCC-7B37-1F2F2C4874D4}"/>
              </a:ext>
            </a:extLst>
          </p:cNvPr>
          <p:cNvSpPr>
            <a:spLocks noGrp="1"/>
          </p:cNvSpPr>
          <p:nvPr>
            <p:ph type="title"/>
          </p:nvPr>
        </p:nvSpPr>
        <p:spPr>
          <a:xfrm>
            <a:off x="838200" y="365125"/>
            <a:ext cx="10515600" cy="1111983"/>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6E09476B-F2B2-1DE0-6FDB-3654D7873A04}"/>
              </a:ext>
            </a:extLst>
          </p:cNvPr>
          <p:cNvSpPr>
            <a:spLocks noGrp="1"/>
          </p:cNvSpPr>
          <p:nvPr>
            <p:ph type="body" idx="1"/>
          </p:nvPr>
        </p:nvSpPr>
        <p:spPr>
          <a:xfrm>
            <a:off x="1039167" y="1457012"/>
            <a:ext cx="10515600" cy="1111984"/>
          </a:xfrm>
        </p:spPr>
        <p:txBody>
          <a:bodyPr/>
          <a:lstStyle/>
          <a:p>
            <a:pPr marL="114300" indent="0">
              <a:buNone/>
            </a:pPr>
            <a:r>
              <a:rPr lang="en-IN" dirty="0"/>
              <a:t>7.</a:t>
            </a:r>
            <a:r>
              <a:rPr lang="en-US" dirty="0"/>
              <a:t> How has population growth affected total emissions in each country?</a:t>
            </a:r>
            <a:endParaRPr lang="en-IN" dirty="0"/>
          </a:p>
        </p:txBody>
      </p:sp>
      <p:sp>
        <p:nvSpPr>
          <p:cNvPr id="4" name="TextBox 3">
            <a:extLst>
              <a:ext uri="{FF2B5EF4-FFF2-40B4-BE49-F238E27FC236}">
                <a16:creationId xmlns:a16="http://schemas.microsoft.com/office/drawing/2014/main" id="{08C13F72-DD14-405D-FF62-6609BD099D96}"/>
              </a:ext>
            </a:extLst>
          </p:cNvPr>
          <p:cNvSpPr txBox="1"/>
          <p:nvPr/>
        </p:nvSpPr>
        <p:spPr>
          <a:xfrm>
            <a:off x="1039167" y="2822816"/>
            <a:ext cx="3979148" cy="461665"/>
          </a:xfrm>
          <a:prstGeom prst="rect">
            <a:avLst/>
          </a:prstGeom>
          <a:noFill/>
        </p:spPr>
        <p:txBody>
          <a:bodyPr wrap="square" rtlCol="0">
            <a:spAutoFit/>
          </a:bodyPr>
          <a:lstStyle/>
          <a:p>
            <a:pPr algn="ctr"/>
            <a:r>
              <a:rPr lang="en-IN" sz="2400" dirty="0"/>
              <a:t>QUERY</a:t>
            </a:r>
          </a:p>
        </p:txBody>
      </p:sp>
      <p:sp>
        <p:nvSpPr>
          <p:cNvPr id="5" name="TextBox 4">
            <a:extLst>
              <a:ext uri="{FF2B5EF4-FFF2-40B4-BE49-F238E27FC236}">
                <a16:creationId xmlns:a16="http://schemas.microsoft.com/office/drawing/2014/main" id="{4C97A7CB-58BB-921B-063C-10688FD3CF29}"/>
              </a:ext>
            </a:extLst>
          </p:cNvPr>
          <p:cNvSpPr txBox="1"/>
          <p:nvPr/>
        </p:nvSpPr>
        <p:spPr>
          <a:xfrm>
            <a:off x="6531429" y="2823587"/>
            <a:ext cx="3828422"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666A3D46-59F9-2A39-97BE-B78D9A11436D}"/>
              </a:ext>
            </a:extLst>
          </p:cNvPr>
          <p:cNvPicPr>
            <a:picLocks noChangeAspect="1"/>
          </p:cNvPicPr>
          <p:nvPr/>
        </p:nvPicPr>
        <p:blipFill>
          <a:blip r:embed="rId2"/>
          <a:stretch>
            <a:fillRect/>
          </a:stretch>
        </p:blipFill>
        <p:spPr>
          <a:xfrm>
            <a:off x="717620" y="3538301"/>
            <a:ext cx="4953691" cy="2457793"/>
          </a:xfrm>
          <a:prstGeom prst="rect">
            <a:avLst/>
          </a:prstGeom>
        </p:spPr>
      </p:pic>
      <p:pic>
        <p:nvPicPr>
          <p:cNvPr id="9" name="Picture 8">
            <a:extLst>
              <a:ext uri="{FF2B5EF4-FFF2-40B4-BE49-F238E27FC236}">
                <a16:creationId xmlns:a16="http://schemas.microsoft.com/office/drawing/2014/main" id="{A245A4B2-D022-D94E-48C2-1CFC71EB4D37}"/>
              </a:ext>
            </a:extLst>
          </p:cNvPr>
          <p:cNvPicPr>
            <a:picLocks noChangeAspect="1"/>
          </p:cNvPicPr>
          <p:nvPr/>
        </p:nvPicPr>
        <p:blipFill>
          <a:blip r:embed="rId3"/>
          <a:stretch>
            <a:fillRect/>
          </a:stretch>
        </p:blipFill>
        <p:spPr>
          <a:xfrm>
            <a:off x="6132457" y="3284481"/>
            <a:ext cx="5020376" cy="2819794"/>
          </a:xfrm>
          <a:prstGeom prst="rect">
            <a:avLst/>
          </a:prstGeom>
        </p:spPr>
      </p:pic>
    </p:spTree>
    <p:extLst>
      <p:ext uri="{BB962C8B-B14F-4D97-AF65-F5344CB8AC3E}">
        <p14:creationId xmlns:p14="http://schemas.microsoft.com/office/powerpoint/2010/main" val="369154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F039-54E3-6C30-58F8-6B9D0580C5CE}"/>
              </a:ext>
            </a:extLst>
          </p:cNvPr>
          <p:cNvSpPr>
            <a:spLocks noGrp="1"/>
          </p:cNvSpPr>
          <p:nvPr>
            <p:ph type="title"/>
          </p:nvPr>
        </p:nvSpPr>
        <p:spPr>
          <a:xfrm>
            <a:off x="838200" y="365126"/>
            <a:ext cx="10515600" cy="1152176"/>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40A369F8-23EB-1144-F67D-2AAF03D09661}"/>
              </a:ext>
            </a:extLst>
          </p:cNvPr>
          <p:cNvSpPr>
            <a:spLocks noGrp="1"/>
          </p:cNvSpPr>
          <p:nvPr>
            <p:ph type="body" idx="1"/>
          </p:nvPr>
        </p:nvSpPr>
        <p:spPr>
          <a:xfrm>
            <a:off x="978877" y="1517302"/>
            <a:ext cx="10515600" cy="937672"/>
          </a:xfrm>
        </p:spPr>
        <p:txBody>
          <a:bodyPr>
            <a:normAutofit lnSpcReduction="10000"/>
          </a:bodyPr>
          <a:lstStyle/>
          <a:p>
            <a:pPr marL="114300" indent="0">
              <a:buNone/>
            </a:pPr>
            <a:r>
              <a:rPr lang="en-IN" dirty="0"/>
              <a:t>8.</a:t>
            </a:r>
            <a:r>
              <a:rPr lang="en-US" dirty="0"/>
              <a:t> Has energy consumption increased or decreased over the years for major economies?</a:t>
            </a:r>
            <a:endParaRPr lang="en-IN" dirty="0"/>
          </a:p>
        </p:txBody>
      </p:sp>
      <p:sp>
        <p:nvSpPr>
          <p:cNvPr id="4" name="TextBox 3">
            <a:extLst>
              <a:ext uri="{FF2B5EF4-FFF2-40B4-BE49-F238E27FC236}">
                <a16:creationId xmlns:a16="http://schemas.microsoft.com/office/drawing/2014/main" id="{F088E556-5B70-254D-A911-92432FA79DBD}"/>
              </a:ext>
            </a:extLst>
          </p:cNvPr>
          <p:cNvSpPr txBox="1"/>
          <p:nvPr/>
        </p:nvSpPr>
        <p:spPr>
          <a:xfrm>
            <a:off x="978877" y="2967335"/>
            <a:ext cx="354288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7274B708-8B4E-1C6F-DD56-3BB1731A6B12}"/>
              </a:ext>
            </a:extLst>
          </p:cNvPr>
          <p:cNvSpPr txBox="1"/>
          <p:nvPr/>
        </p:nvSpPr>
        <p:spPr>
          <a:xfrm>
            <a:off x="6842927" y="2954213"/>
            <a:ext cx="3265714"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9F6571A8-41E1-0020-F87C-319ABFE0885E}"/>
              </a:ext>
            </a:extLst>
          </p:cNvPr>
          <p:cNvPicPr>
            <a:picLocks noChangeAspect="1"/>
          </p:cNvPicPr>
          <p:nvPr/>
        </p:nvPicPr>
        <p:blipFill>
          <a:blip r:embed="rId2"/>
          <a:stretch>
            <a:fillRect/>
          </a:stretch>
        </p:blipFill>
        <p:spPr>
          <a:xfrm>
            <a:off x="349405" y="3429000"/>
            <a:ext cx="5887272" cy="3105583"/>
          </a:xfrm>
          <a:prstGeom prst="rect">
            <a:avLst/>
          </a:prstGeom>
        </p:spPr>
      </p:pic>
      <p:pic>
        <p:nvPicPr>
          <p:cNvPr id="9" name="Picture 8">
            <a:extLst>
              <a:ext uri="{FF2B5EF4-FFF2-40B4-BE49-F238E27FC236}">
                <a16:creationId xmlns:a16="http://schemas.microsoft.com/office/drawing/2014/main" id="{E295706E-41F7-8A91-DB3A-01D01EB844CF}"/>
              </a:ext>
            </a:extLst>
          </p:cNvPr>
          <p:cNvPicPr>
            <a:picLocks noChangeAspect="1"/>
          </p:cNvPicPr>
          <p:nvPr/>
        </p:nvPicPr>
        <p:blipFill>
          <a:blip r:embed="rId3"/>
          <a:stretch>
            <a:fillRect/>
          </a:stretch>
        </p:blipFill>
        <p:spPr>
          <a:xfrm>
            <a:off x="7151624" y="3442123"/>
            <a:ext cx="2648320" cy="2819794"/>
          </a:xfrm>
          <a:prstGeom prst="rect">
            <a:avLst/>
          </a:prstGeom>
        </p:spPr>
      </p:pic>
    </p:spTree>
    <p:extLst>
      <p:ext uri="{BB962C8B-B14F-4D97-AF65-F5344CB8AC3E}">
        <p14:creationId xmlns:p14="http://schemas.microsoft.com/office/powerpoint/2010/main" val="270072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98D5-5632-F052-C1DE-FAA778977DDE}"/>
              </a:ext>
            </a:extLst>
          </p:cNvPr>
          <p:cNvSpPr>
            <a:spLocks noGrp="1"/>
          </p:cNvSpPr>
          <p:nvPr>
            <p:ph type="title"/>
          </p:nvPr>
        </p:nvSpPr>
        <p:spPr>
          <a:xfrm>
            <a:off x="838200" y="365126"/>
            <a:ext cx="10515600" cy="1021548"/>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E6EDC3C6-1451-CD84-7590-75E1617483E9}"/>
              </a:ext>
            </a:extLst>
          </p:cNvPr>
          <p:cNvSpPr>
            <a:spLocks noGrp="1"/>
          </p:cNvSpPr>
          <p:nvPr>
            <p:ph type="body" idx="1"/>
          </p:nvPr>
        </p:nvSpPr>
        <p:spPr>
          <a:xfrm>
            <a:off x="968828" y="1463884"/>
            <a:ext cx="10515600" cy="807043"/>
          </a:xfrm>
        </p:spPr>
        <p:txBody>
          <a:bodyPr>
            <a:noAutofit/>
          </a:bodyPr>
          <a:lstStyle/>
          <a:p>
            <a:pPr marL="114300" indent="0">
              <a:buNone/>
            </a:pPr>
            <a:r>
              <a:rPr lang="en-US" dirty="0"/>
              <a:t> 9.What is the average yearly change in emissions per capita for each   </a:t>
            </a:r>
          </a:p>
          <a:p>
            <a:pPr marL="114300" indent="0">
              <a:buNone/>
            </a:pPr>
            <a:r>
              <a:rPr lang="en-US" dirty="0"/>
              <a:t>country?</a:t>
            </a:r>
            <a:endParaRPr lang="en-IN" dirty="0"/>
          </a:p>
        </p:txBody>
      </p:sp>
      <p:sp>
        <p:nvSpPr>
          <p:cNvPr id="4" name="TextBox 3">
            <a:extLst>
              <a:ext uri="{FF2B5EF4-FFF2-40B4-BE49-F238E27FC236}">
                <a16:creationId xmlns:a16="http://schemas.microsoft.com/office/drawing/2014/main" id="{3041FC75-31C3-5F28-0950-16668211DD56}"/>
              </a:ext>
            </a:extLst>
          </p:cNvPr>
          <p:cNvSpPr txBox="1"/>
          <p:nvPr/>
        </p:nvSpPr>
        <p:spPr>
          <a:xfrm>
            <a:off x="968828" y="2832071"/>
            <a:ext cx="3607359"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B8D926BC-A5C6-4451-CEB6-B2FA79DE71C9}"/>
              </a:ext>
            </a:extLst>
          </p:cNvPr>
          <p:cNvSpPr txBox="1"/>
          <p:nvPr/>
        </p:nvSpPr>
        <p:spPr>
          <a:xfrm>
            <a:off x="6812782" y="2832070"/>
            <a:ext cx="332600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0C3C8A78-FF5A-9944-3FAE-1D4BF78B17FD}"/>
              </a:ext>
            </a:extLst>
          </p:cNvPr>
          <p:cNvPicPr>
            <a:picLocks noChangeAspect="1"/>
          </p:cNvPicPr>
          <p:nvPr/>
        </p:nvPicPr>
        <p:blipFill>
          <a:blip r:embed="rId2"/>
          <a:stretch>
            <a:fillRect/>
          </a:stretch>
        </p:blipFill>
        <p:spPr>
          <a:xfrm>
            <a:off x="320304" y="3679551"/>
            <a:ext cx="5906324" cy="1414963"/>
          </a:xfrm>
          <a:prstGeom prst="rect">
            <a:avLst/>
          </a:prstGeom>
        </p:spPr>
      </p:pic>
      <p:pic>
        <p:nvPicPr>
          <p:cNvPr id="9" name="Picture 8">
            <a:extLst>
              <a:ext uri="{FF2B5EF4-FFF2-40B4-BE49-F238E27FC236}">
                <a16:creationId xmlns:a16="http://schemas.microsoft.com/office/drawing/2014/main" id="{8F084116-6A86-528F-D5BD-E6DE8C7F5011}"/>
              </a:ext>
            </a:extLst>
          </p:cNvPr>
          <p:cNvPicPr>
            <a:picLocks noChangeAspect="1"/>
          </p:cNvPicPr>
          <p:nvPr/>
        </p:nvPicPr>
        <p:blipFill>
          <a:blip r:embed="rId3"/>
          <a:stretch>
            <a:fillRect/>
          </a:stretch>
        </p:blipFill>
        <p:spPr>
          <a:xfrm>
            <a:off x="7076242" y="3293735"/>
            <a:ext cx="3686689" cy="2886478"/>
          </a:xfrm>
          <a:prstGeom prst="rect">
            <a:avLst/>
          </a:prstGeom>
        </p:spPr>
      </p:pic>
    </p:spTree>
    <p:extLst>
      <p:ext uri="{BB962C8B-B14F-4D97-AF65-F5344CB8AC3E}">
        <p14:creationId xmlns:p14="http://schemas.microsoft.com/office/powerpoint/2010/main" val="281044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7FB6-EA1A-7DA3-5727-2841285A3089}"/>
              </a:ext>
            </a:extLst>
          </p:cNvPr>
          <p:cNvSpPr>
            <a:spLocks noGrp="1"/>
          </p:cNvSpPr>
          <p:nvPr>
            <p:ph type="title"/>
          </p:nvPr>
        </p:nvSpPr>
        <p:spPr>
          <a:xfrm>
            <a:off x="737717" y="334981"/>
            <a:ext cx="10515600" cy="1081838"/>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3E8F03C7-40E2-48E0-7C6C-7B4F4ABF6AA0}"/>
              </a:ext>
            </a:extLst>
          </p:cNvPr>
          <p:cNvSpPr>
            <a:spLocks noGrp="1"/>
          </p:cNvSpPr>
          <p:nvPr>
            <p:ph type="body" idx="1"/>
          </p:nvPr>
        </p:nvSpPr>
        <p:spPr>
          <a:xfrm>
            <a:off x="838200" y="1416819"/>
            <a:ext cx="10515600" cy="827140"/>
          </a:xfrm>
        </p:spPr>
        <p:txBody>
          <a:bodyPr/>
          <a:lstStyle/>
          <a:p>
            <a:pPr marL="114300" indent="0">
              <a:buNone/>
            </a:pPr>
            <a:r>
              <a:rPr lang="en-IN" dirty="0"/>
              <a:t>10.</a:t>
            </a:r>
            <a:r>
              <a:rPr lang="en-US" dirty="0"/>
              <a:t> What is the emission-to-GDP ratio for each country by year?</a:t>
            </a:r>
            <a:endParaRPr lang="en-IN" dirty="0"/>
          </a:p>
        </p:txBody>
      </p:sp>
      <p:sp>
        <p:nvSpPr>
          <p:cNvPr id="4" name="TextBox 3">
            <a:extLst>
              <a:ext uri="{FF2B5EF4-FFF2-40B4-BE49-F238E27FC236}">
                <a16:creationId xmlns:a16="http://schemas.microsoft.com/office/drawing/2014/main" id="{7B1E339E-CFB5-C13B-C72A-36047E714B17}"/>
              </a:ext>
            </a:extLst>
          </p:cNvPr>
          <p:cNvSpPr txBox="1"/>
          <p:nvPr/>
        </p:nvSpPr>
        <p:spPr>
          <a:xfrm>
            <a:off x="1135464" y="2773345"/>
            <a:ext cx="3577213"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A2130050-3332-3BBF-C25E-BE355A12A33D}"/>
              </a:ext>
            </a:extLst>
          </p:cNvPr>
          <p:cNvSpPr txBox="1"/>
          <p:nvPr/>
        </p:nvSpPr>
        <p:spPr>
          <a:xfrm>
            <a:off x="6240026" y="2773344"/>
            <a:ext cx="374803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7A00AA01-1633-38C2-69FB-1E8813F19FBE}"/>
              </a:ext>
            </a:extLst>
          </p:cNvPr>
          <p:cNvPicPr>
            <a:picLocks noChangeAspect="1"/>
          </p:cNvPicPr>
          <p:nvPr/>
        </p:nvPicPr>
        <p:blipFill>
          <a:blip r:embed="rId2"/>
          <a:stretch>
            <a:fillRect/>
          </a:stretch>
        </p:blipFill>
        <p:spPr>
          <a:xfrm>
            <a:off x="327081" y="3699514"/>
            <a:ext cx="6192114" cy="1829055"/>
          </a:xfrm>
          <a:prstGeom prst="rect">
            <a:avLst/>
          </a:prstGeom>
        </p:spPr>
      </p:pic>
      <p:pic>
        <p:nvPicPr>
          <p:cNvPr id="9" name="Picture 8">
            <a:extLst>
              <a:ext uri="{FF2B5EF4-FFF2-40B4-BE49-F238E27FC236}">
                <a16:creationId xmlns:a16="http://schemas.microsoft.com/office/drawing/2014/main" id="{6E2F3A4D-B991-C4AB-DE4E-3917628D79E5}"/>
              </a:ext>
            </a:extLst>
          </p:cNvPr>
          <p:cNvPicPr>
            <a:picLocks noChangeAspect="1"/>
          </p:cNvPicPr>
          <p:nvPr/>
        </p:nvPicPr>
        <p:blipFill>
          <a:blip r:embed="rId3"/>
          <a:stretch>
            <a:fillRect/>
          </a:stretch>
        </p:blipFill>
        <p:spPr>
          <a:xfrm>
            <a:off x="6956340" y="3235009"/>
            <a:ext cx="3353268" cy="2953162"/>
          </a:xfrm>
          <a:prstGeom prst="rect">
            <a:avLst/>
          </a:prstGeom>
        </p:spPr>
      </p:pic>
    </p:spTree>
    <p:extLst>
      <p:ext uri="{BB962C8B-B14F-4D97-AF65-F5344CB8AC3E}">
        <p14:creationId xmlns:p14="http://schemas.microsoft.com/office/powerpoint/2010/main" val="248238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02A8-59F1-E7CA-451E-5EDCBAE71736}"/>
              </a:ext>
            </a:extLst>
          </p:cNvPr>
          <p:cNvSpPr>
            <a:spLocks noGrp="1"/>
          </p:cNvSpPr>
          <p:nvPr>
            <p:ph type="title"/>
          </p:nvPr>
        </p:nvSpPr>
        <p:spPr>
          <a:xfrm>
            <a:off x="838200" y="365125"/>
            <a:ext cx="10515600" cy="1232563"/>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D92D6533-BE7C-5441-DCBE-7CD9C5963FEC}"/>
              </a:ext>
            </a:extLst>
          </p:cNvPr>
          <p:cNvSpPr>
            <a:spLocks noGrp="1"/>
          </p:cNvSpPr>
          <p:nvPr>
            <p:ph type="body" idx="1"/>
          </p:nvPr>
        </p:nvSpPr>
        <p:spPr>
          <a:xfrm>
            <a:off x="978877" y="1423691"/>
            <a:ext cx="10515600" cy="987913"/>
          </a:xfrm>
        </p:spPr>
        <p:txBody>
          <a:bodyPr/>
          <a:lstStyle/>
          <a:p>
            <a:pPr marL="114300" indent="0">
              <a:buNone/>
            </a:pPr>
            <a:r>
              <a:rPr lang="en-IN" dirty="0"/>
              <a:t>11.</a:t>
            </a:r>
            <a:r>
              <a:rPr lang="en-US" dirty="0"/>
              <a:t> What is the energy consumption per capita for each country over the last decade?</a:t>
            </a:r>
            <a:endParaRPr lang="en-IN" dirty="0"/>
          </a:p>
        </p:txBody>
      </p:sp>
      <p:sp>
        <p:nvSpPr>
          <p:cNvPr id="4" name="TextBox 3">
            <a:extLst>
              <a:ext uri="{FF2B5EF4-FFF2-40B4-BE49-F238E27FC236}">
                <a16:creationId xmlns:a16="http://schemas.microsoft.com/office/drawing/2014/main" id="{B3F83D6E-0DC0-779A-D0D7-42D95BBF7DD8}"/>
              </a:ext>
            </a:extLst>
          </p:cNvPr>
          <p:cNvSpPr txBox="1"/>
          <p:nvPr/>
        </p:nvSpPr>
        <p:spPr>
          <a:xfrm>
            <a:off x="677426" y="2656254"/>
            <a:ext cx="403525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5918D24A-1B1D-A6A4-D762-2339BFF45DB2}"/>
              </a:ext>
            </a:extLst>
          </p:cNvPr>
          <p:cNvSpPr txBox="1"/>
          <p:nvPr/>
        </p:nvSpPr>
        <p:spPr>
          <a:xfrm>
            <a:off x="6531429" y="2656253"/>
            <a:ext cx="3959050" cy="461665"/>
          </a:xfrm>
          <a:prstGeom prst="rect">
            <a:avLst/>
          </a:prstGeom>
          <a:noFill/>
        </p:spPr>
        <p:txBody>
          <a:bodyPr wrap="square" rtlCol="0">
            <a:spAutoFit/>
          </a:bodyPr>
          <a:lstStyle/>
          <a:p>
            <a:pPr algn="ctr"/>
            <a:r>
              <a:rPr lang="en-IN" sz="2400" dirty="0"/>
              <a:t>OUTPUT</a:t>
            </a:r>
          </a:p>
        </p:txBody>
      </p:sp>
      <p:pic>
        <p:nvPicPr>
          <p:cNvPr id="7" name="Picture 6">
            <a:extLst>
              <a:ext uri="{FF2B5EF4-FFF2-40B4-BE49-F238E27FC236}">
                <a16:creationId xmlns:a16="http://schemas.microsoft.com/office/drawing/2014/main" id="{91B333BF-6500-9373-6BD8-FF21BACD9533}"/>
              </a:ext>
            </a:extLst>
          </p:cNvPr>
          <p:cNvPicPr>
            <a:picLocks noChangeAspect="1"/>
          </p:cNvPicPr>
          <p:nvPr/>
        </p:nvPicPr>
        <p:blipFill>
          <a:blip r:embed="rId2"/>
          <a:stretch>
            <a:fillRect/>
          </a:stretch>
        </p:blipFill>
        <p:spPr>
          <a:xfrm>
            <a:off x="323037" y="3577214"/>
            <a:ext cx="6308875" cy="1738366"/>
          </a:xfrm>
          <a:prstGeom prst="rect">
            <a:avLst/>
          </a:prstGeom>
        </p:spPr>
      </p:pic>
      <p:pic>
        <p:nvPicPr>
          <p:cNvPr id="9" name="Picture 8">
            <a:extLst>
              <a:ext uri="{FF2B5EF4-FFF2-40B4-BE49-F238E27FC236}">
                <a16:creationId xmlns:a16="http://schemas.microsoft.com/office/drawing/2014/main" id="{0C467A10-C6CD-3C41-E6D0-4D6B25FB2296}"/>
              </a:ext>
            </a:extLst>
          </p:cNvPr>
          <p:cNvPicPr>
            <a:picLocks noChangeAspect="1"/>
          </p:cNvPicPr>
          <p:nvPr/>
        </p:nvPicPr>
        <p:blipFill>
          <a:blip r:embed="rId3"/>
          <a:stretch>
            <a:fillRect/>
          </a:stretch>
        </p:blipFill>
        <p:spPr>
          <a:xfrm>
            <a:off x="7309963" y="3117918"/>
            <a:ext cx="3781953" cy="2896004"/>
          </a:xfrm>
          <a:prstGeom prst="rect">
            <a:avLst/>
          </a:prstGeom>
        </p:spPr>
      </p:pic>
    </p:spTree>
    <p:extLst>
      <p:ext uri="{BB962C8B-B14F-4D97-AF65-F5344CB8AC3E}">
        <p14:creationId xmlns:p14="http://schemas.microsoft.com/office/powerpoint/2010/main" val="8560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D349-9017-2D40-5FB3-0C44AD794390}"/>
              </a:ext>
            </a:extLst>
          </p:cNvPr>
          <p:cNvSpPr>
            <a:spLocks noGrp="1"/>
          </p:cNvSpPr>
          <p:nvPr>
            <p:ph type="title"/>
          </p:nvPr>
        </p:nvSpPr>
        <p:spPr>
          <a:xfrm>
            <a:off x="838200" y="365126"/>
            <a:ext cx="10515600" cy="1068614"/>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0DD9E707-1DF1-C646-413A-544D01A2479D}"/>
              </a:ext>
            </a:extLst>
          </p:cNvPr>
          <p:cNvSpPr>
            <a:spLocks noGrp="1"/>
          </p:cNvSpPr>
          <p:nvPr>
            <p:ph type="body" idx="1"/>
          </p:nvPr>
        </p:nvSpPr>
        <p:spPr>
          <a:xfrm>
            <a:off x="1009022" y="1433739"/>
            <a:ext cx="10515600" cy="726657"/>
          </a:xfrm>
        </p:spPr>
        <p:txBody>
          <a:bodyPr/>
          <a:lstStyle/>
          <a:p>
            <a:pPr marL="114300" indent="0">
              <a:buNone/>
            </a:pPr>
            <a:r>
              <a:rPr lang="en-IN" dirty="0"/>
              <a:t>12.</a:t>
            </a:r>
            <a:r>
              <a:rPr lang="en-US" dirty="0"/>
              <a:t> How does energy production per capita vary across countries? </a:t>
            </a:r>
            <a:endParaRPr lang="en-IN" dirty="0"/>
          </a:p>
        </p:txBody>
      </p:sp>
      <p:sp>
        <p:nvSpPr>
          <p:cNvPr id="4" name="TextBox 3">
            <a:extLst>
              <a:ext uri="{FF2B5EF4-FFF2-40B4-BE49-F238E27FC236}">
                <a16:creationId xmlns:a16="http://schemas.microsoft.com/office/drawing/2014/main" id="{00C0598B-05C5-06C4-AF8A-E5B6F9290EF0}"/>
              </a:ext>
            </a:extLst>
          </p:cNvPr>
          <p:cNvSpPr txBox="1"/>
          <p:nvPr/>
        </p:nvSpPr>
        <p:spPr>
          <a:xfrm>
            <a:off x="1099457" y="2616060"/>
            <a:ext cx="4256314"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AC0CE98D-2DDF-17E3-8561-0B534D49228D}"/>
              </a:ext>
            </a:extLst>
          </p:cNvPr>
          <p:cNvSpPr txBox="1"/>
          <p:nvPr/>
        </p:nvSpPr>
        <p:spPr>
          <a:xfrm>
            <a:off x="5908429" y="2616059"/>
            <a:ext cx="4531807"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32A72AEF-96ED-26E4-18CF-04430A34C2C7}"/>
              </a:ext>
            </a:extLst>
          </p:cNvPr>
          <p:cNvPicPr>
            <a:picLocks noChangeAspect="1"/>
          </p:cNvPicPr>
          <p:nvPr/>
        </p:nvPicPr>
        <p:blipFill>
          <a:blip r:embed="rId2"/>
          <a:stretch>
            <a:fillRect/>
          </a:stretch>
        </p:blipFill>
        <p:spPr>
          <a:xfrm>
            <a:off x="321079" y="3429000"/>
            <a:ext cx="6501751" cy="1806371"/>
          </a:xfrm>
          <a:prstGeom prst="rect">
            <a:avLst/>
          </a:prstGeom>
        </p:spPr>
      </p:pic>
      <p:pic>
        <p:nvPicPr>
          <p:cNvPr id="9" name="Picture 8">
            <a:extLst>
              <a:ext uri="{FF2B5EF4-FFF2-40B4-BE49-F238E27FC236}">
                <a16:creationId xmlns:a16="http://schemas.microsoft.com/office/drawing/2014/main" id="{47CE021F-197E-6E24-8070-E3EFF2F6409F}"/>
              </a:ext>
            </a:extLst>
          </p:cNvPr>
          <p:cNvPicPr>
            <a:picLocks noChangeAspect="1"/>
          </p:cNvPicPr>
          <p:nvPr/>
        </p:nvPicPr>
        <p:blipFill>
          <a:blip r:embed="rId3"/>
          <a:stretch>
            <a:fillRect/>
          </a:stretch>
        </p:blipFill>
        <p:spPr>
          <a:xfrm>
            <a:off x="7020650" y="3077724"/>
            <a:ext cx="3858163" cy="2896004"/>
          </a:xfrm>
          <a:prstGeom prst="rect">
            <a:avLst/>
          </a:prstGeom>
        </p:spPr>
      </p:pic>
    </p:spTree>
    <p:extLst>
      <p:ext uri="{BB962C8B-B14F-4D97-AF65-F5344CB8AC3E}">
        <p14:creationId xmlns:p14="http://schemas.microsoft.com/office/powerpoint/2010/main" val="6244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47A9-1282-6F7E-DCBF-338BF12999B6}"/>
              </a:ext>
            </a:extLst>
          </p:cNvPr>
          <p:cNvSpPr>
            <a:spLocks noGrp="1"/>
          </p:cNvSpPr>
          <p:nvPr>
            <p:ph type="title"/>
          </p:nvPr>
        </p:nvSpPr>
        <p:spPr>
          <a:xfrm>
            <a:off x="838200" y="365125"/>
            <a:ext cx="10515600" cy="1011499"/>
          </a:xfrm>
        </p:spPr>
        <p:txBody>
          <a:bodyPr>
            <a:normAutofit/>
          </a:bodyPr>
          <a:lstStyle/>
          <a:p>
            <a:pPr algn="ctr"/>
            <a:r>
              <a:rPr lang="en-US" sz="3600" b="1" u="sng" dirty="0">
                <a:solidFill>
                  <a:srgbClr val="FF0000"/>
                </a:solidFill>
              </a:rPr>
              <a:t>SQL query results with screenshots or summaries</a:t>
            </a:r>
            <a:endParaRPr lang="en-IN" sz="3600" u="sng" dirty="0"/>
          </a:p>
        </p:txBody>
      </p:sp>
      <p:sp>
        <p:nvSpPr>
          <p:cNvPr id="3" name="Text Placeholder 2">
            <a:extLst>
              <a:ext uri="{FF2B5EF4-FFF2-40B4-BE49-F238E27FC236}">
                <a16:creationId xmlns:a16="http://schemas.microsoft.com/office/drawing/2014/main" id="{754D7C33-4E35-4156-2626-C2329CF4B835}"/>
              </a:ext>
            </a:extLst>
          </p:cNvPr>
          <p:cNvSpPr>
            <a:spLocks noGrp="1"/>
          </p:cNvSpPr>
          <p:nvPr>
            <p:ph type="body" idx="1"/>
          </p:nvPr>
        </p:nvSpPr>
        <p:spPr>
          <a:xfrm>
            <a:off x="1099457" y="1376624"/>
            <a:ext cx="10515600" cy="1088397"/>
          </a:xfrm>
        </p:spPr>
        <p:txBody>
          <a:bodyPr/>
          <a:lstStyle/>
          <a:p>
            <a:pPr marL="114300" indent="0">
              <a:buNone/>
            </a:pPr>
            <a:r>
              <a:rPr lang="en-IN" dirty="0"/>
              <a:t>13.</a:t>
            </a:r>
            <a:r>
              <a:rPr lang="en-US" dirty="0"/>
              <a:t> Which countries have the highest energy consumption relative to GDP?</a:t>
            </a:r>
            <a:endParaRPr lang="en-IN" dirty="0"/>
          </a:p>
        </p:txBody>
      </p:sp>
      <p:sp>
        <p:nvSpPr>
          <p:cNvPr id="4" name="TextBox 3">
            <a:extLst>
              <a:ext uri="{FF2B5EF4-FFF2-40B4-BE49-F238E27FC236}">
                <a16:creationId xmlns:a16="http://schemas.microsoft.com/office/drawing/2014/main" id="{D53094BA-336A-6488-967C-3F31573D9D8D}"/>
              </a:ext>
            </a:extLst>
          </p:cNvPr>
          <p:cNvSpPr txBox="1"/>
          <p:nvPr/>
        </p:nvSpPr>
        <p:spPr>
          <a:xfrm>
            <a:off x="838200" y="2703007"/>
            <a:ext cx="4246266"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A3C933C6-35BF-2480-37AD-338E29A011C5}"/>
              </a:ext>
            </a:extLst>
          </p:cNvPr>
          <p:cNvSpPr txBox="1"/>
          <p:nvPr/>
        </p:nvSpPr>
        <p:spPr>
          <a:xfrm>
            <a:off x="6390752" y="2703007"/>
            <a:ext cx="4069582"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08CA5302-A7BD-C974-CDE6-FB3BC1CE4101}"/>
              </a:ext>
            </a:extLst>
          </p:cNvPr>
          <p:cNvPicPr>
            <a:picLocks noChangeAspect="1"/>
          </p:cNvPicPr>
          <p:nvPr/>
        </p:nvPicPr>
        <p:blipFill>
          <a:blip r:embed="rId2"/>
          <a:stretch>
            <a:fillRect/>
          </a:stretch>
        </p:blipFill>
        <p:spPr>
          <a:xfrm>
            <a:off x="451145" y="3333606"/>
            <a:ext cx="5020376" cy="2434148"/>
          </a:xfrm>
          <a:prstGeom prst="rect">
            <a:avLst/>
          </a:prstGeom>
        </p:spPr>
      </p:pic>
      <p:pic>
        <p:nvPicPr>
          <p:cNvPr id="9" name="Picture 8">
            <a:extLst>
              <a:ext uri="{FF2B5EF4-FFF2-40B4-BE49-F238E27FC236}">
                <a16:creationId xmlns:a16="http://schemas.microsoft.com/office/drawing/2014/main" id="{1F4C22B9-64EF-9078-B1E7-346BE5EAD946}"/>
              </a:ext>
            </a:extLst>
          </p:cNvPr>
          <p:cNvPicPr>
            <a:picLocks noChangeAspect="1"/>
          </p:cNvPicPr>
          <p:nvPr/>
        </p:nvPicPr>
        <p:blipFill>
          <a:blip r:embed="rId3"/>
          <a:stretch>
            <a:fillRect/>
          </a:stretch>
        </p:blipFill>
        <p:spPr>
          <a:xfrm>
            <a:off x="6240169" y="3250287"/>
            <a:ext cx="4411083" cy="3060078"/>
          </a:xfrm>
          <a:prstGeom prst="rect">
            <a:avLst/>
          </a:prstGeom>
        </p:spPr>
      </p:pic>
    </p:spTree>
    <p:extLst>
      <p:ext uri="{BB962C8B-B14F-4D97-AF65-F5344CB8AC3E}">
        <p14:creationId xmlns:p14="http://schemas.microsoft.com/office/powerpoint/2010/main" val="388250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E12B3945-92A6-9424-663E-CAAE7DDEC6D7}"/>
              </a:ext>
            </a:extLst>
          </p:cNvPr>
          <p:cNvSpPr txBox="1"/>
          <p:nvPr/>
        </p:nvSpPr>
        <p:spPr>
          <a:xfrm>
            <a:off x="427656" y="1252330"/>
            <a:ext cx="11380031" cy="4708981"/>
          </a:xfrm>
          <a:prstGeom prst="rect">
            <a:avLst/>
          </a:prstGeom>
          <a:noFill/>
        </p:spPr>
        <p:txBody>
          <a:bodyPr wrap="square" rtlCol="0">
            <a:spAutoFit/>
          </a:bodyPr>
          <a:lstStyle/>
          <a:p>
            <a:r>
              <a:rPr lang="en-US" sz="2400" dirty="0"/>
              <a:t>My name is Sheik Akshar, and I hold a </a:t>
            </a:r>
            <a:r>
              <a:rPr lang="en-US" sz="2400" dirty="0" err="1"/>
              <a:t>B.Tech</a:t>
            </a:r>
            <a:r>
              <a:rPr lang="en-US" sz="2400" dirty="0"/>
              <a:t> degree in Electronics and Communication Engineering (ECE) from GRIET Hyderabad, Telangana. I am passionate about expanding my skill set by learning Data Science, as it offers powerful tools to analyze complex data and derive meaningful insights that can drive innovation and decision-making in various industries. Though I do not have prior work experience, I am eager to apply my technical background and analytical mindset to master data science concepts and contribute effectively to future projects.</a:t>
            </a:r>
          </a:p>
          <a:p>
            <a:endParaRPr lang="en-US" sz="2400" dirty="0"/>
          </a:p>
          <a:p>
            <a:r>
              <a:rPr lang="en-US" sz="2000" dirty="0"/>
              <a:t>Connect with Me</a:t>
            </a:r>
          </a:p>
          <a:p>
            <a:r>
              <a:rPr lang="en-US" sz="2000" dirty="0" err="1"/>
              <a:t>LinkedIn:https</a:t>
            </a:r>
            <a:r>
              <a:rPr lang="en-US" sz="2000" dirty="0"/>
              <a:t>://www.linkedin.com/in/akshar-sheik-8020662bb/</a:t>
            </a:r>
            <a:br>
              <a:rPr lang="en-US" sz="2000" dirty="0"/>
            </a:br>
            <a:r>
              <a:rPr lang="en-US" sz="2000" dirty="0" err="1"/>
              <a:t>GitHub:https</a:t>
            </a:r>
            <a:r>
              <a:rPr lang="en-US" sz="2000" dirty="0"/>
              <a:t>://github.com/</a:t>
            </a:r>
            <a:r>
              <a:rPr lang="en-US" sz="2000" dirty="0" err="1"/>
              <a:t>aksharsheik</a:t>
            </a:r>
            <a:endParaRPr lang="en-US" sz="2000" dirty="0"/>
          </a:p>
          <a:p>
            <a:r>
              <a:rPr lang="en-IN" sz="2000" dirty="0" err="1"/>
              <a:t>Mail:aksharsheik@gmail.com</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2795-6E58-4AA0-945D-D18F9C41CD23}"/>
              </a:ext>
            </a:extLst>
          </p:cNvPr>
          <p:cNvSpPr>
            <a:spLocks noGrp="1"/>
          </p:cNvSpPr>
          <p:nvPr>
            <p:ph type="title"/>
          </p:nvPr>
        </p:nvSpPr>
        <p:spPr>
          <a:xfrm>
            <a:off x="838200" y="304835"/>
            <a:ext cx="10515600" cy="1132079"/>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4F7FF590-9544-DEEC-3A47-3E1DD34BF771}"/>
              </a:ext>
            </a:extLst>
          </p:cNvPr>
          <p:cNvSpPr>
            <a:spLocks noGrp="1"/>
          </p:cNvSpPr>
          <p:nvPr>
            <p:ph type="body" idx="1"/>
          </p:nvPr>
        </p:nvSpPr>
        <p:spPr>
          <a:xfrm>
            <a:off x="978877" y="1293063"/>
            <a:ext cx="10515600" cy="1018059"/>
          </a:xfrm>
        </p:spPr>
        <p:txBody>
          <a:bodyPr/>
          <a:lstStyle/>
          <a:p>
            <a:pPr marL="114300" indent="0">
              <a:buNone/>
            </a:pPr>
            <a:r>
              <a:rPr lang="en-IN" dirty="0"/>
              <a:t>14.</a:t>
            </a:r>
            <a:r>
              <a:rPr lang="en-US" dirty="0"/>
              <a:t> What is the correlation between GDP growth and energy production growth?</a:t>
            </a:r>
            <a:endParaRPr lang="en-IN" dirty="0"/>
          </a:p>
        </p:txBody>
      </p:sp>
      <p:sp>
        <p:nvSpPr>
          <p:cNvPr id="4" name="TextBox 3">
            <a:extLst>
              <a:ext uri="{FF2B5EF4-FFF2-40B4-BE49-F238E27FC236}">
                <a16:creationId xmlns:a16="http://schemas.microsoft.com/office/drawing/2014/main" id="{DDD6E283-64AC-AA90-E38D-5671589B2B84}"/>
              </a:ext>
            </a:extLst>
          </p:cNvPr>
          <p:cNvSpPr txBox="1"/>
          <p:nvPr/>
        </p:nvSpPr>
        <p:spPr>
          <a:xfrm>
            <a:off x="693336" y="2803769"/>
            <a:ext cx="4160017"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47C3B0E7-5303-8505-9C07-824D400DC259}"/>
              </a:ext>
            </a:extLst>
          </p:cNvPr>
          <p:cNvSpPr txBox="1"/>
          <p:nvPr/>
        </p:nvSpPr>
        <p:spPr>
          <a:xfrm>
            <a:off x="6430945" y="2803768"/>
            <a:ext cx="460214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E941D2E8-5027-BBDF-9B2E-3FEF87FB5B2F}"/>
              </a:ext>
            </a:extLst>
          </p:cNvPr>
          <p:cNvPicPr>
            <a:picLocks noChangeAspect="1"/>
          </p:cNvPicPr>
          <p:nvPr/>
        </p:nvPicPr>
        <p:blipFill>
          <a:blip r:embed="rId2"/>
          <a:stretch>
            <a:fillRect/>
          </a:stretch>
        </p:blipFill>
        <p:spPr>
          <a:xfrm>
            <a:off x="547293" y="3592567"/>
            <a:ext cx="4143953" cy="1972370"/>
          </a:xfrm>
          <a:prstGeom prst="rect">
            <a:avLst/>
          </a:prstGeom>
        </p:spPr>
      </p:pic>
      <p:pic>
        <p:nvPicPr>
          <p:cNvPr id="9" name="Picture 8">
            <a:extLst>
              <a:ext uri="{FF2B5EF4-FFF2-40B4-BE49-F238E27FC236}">
                <a16:creationId xmlns:a16="http://schemas.microsoft.com/office/drawing/2014/main" id="{F5F88200-C601-6C57-9EF7-050864D1D41C}"/>
              </a:ext>
            </a:extLst>
          </p:cNvPr>
          <p:cNvPicPr>
            <a:picLocks noChangeAspect="1"/>
          </p:cNvPicPr>
          <p:nvPr/>
        </p:nvPicPr>
        <p:blipFill>
          <a:blip r:embed="rId3"/>
          <a:stretch>
            <a:fillRect/>
          </a:stretch>
        </p:blipFill>
        <p:spPr>
          <a:xfrm>
            <a:off x="6293276" y="3265433"/>
            <a:ext cx="4877481" cy="2857899"/>
          </a:xfrm>
          <a:prstGeom prst="rect">
            <a:avLst/>
          </a:prstGeom>
        </p:spPr>
      </p:pic>
    </p:spTree>
    <p:extLst>
      <p:ext uri="{BB962C8B-B14F-4D97-AF65-F5344CB8AC3E}">
        <p14:creationId xmlns:p14="http://schemas.microsoft.com/office/powerpoint/2010/main" val="158769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6F92-914F-9C34-2A0C-5A94473E829B}"/>
              </a:ext>
            </a:extLst>
          </p:cNvPr>
          <p:cNvSpPr>
            <a:spLocks noGrp="1"/>
          </p:cNvSpPr>
          <p:nvPr>
            <p:ph type="title"/>
          </p:nvPr>
        </p:nvSpPr>
        <p:spPr>
          <a:xfrm>
            <a:off x="838200" y="365126"/>
            <a:ext cx="10515600" cy="1142128"/>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C3A9C4BB-4BF8-E7B4-CC49-E7DBDE6359EE}"/>
              </a:ext>
            </a:extLst>
          </p:cNvPr>
          <p:cNvSpPr>
            <a:spLocks noGrp="1"/>
          </p:cNvSpPr>
          <p:nvPr>
            <p:ph type="body" idx="1"/>
          </p:nvPr>
        </p:nvSpPr>
        <p:spPr>
          <a:xfrm>
            <a:off x="988925" y="1507254"/>
            <a:ext cx="10515600" cy="1048204"/>
          </a:xfrm>
        </p:spPr>
        <p:txBody>
          <a:bodyPr/>
          <a:lstStyle/>
          <a:p>
            <a:pPr marL="114300" indent="0">
              <a:buNone/>
            </a:pPr>
            <a:r>
              <a:rPr lang="en-IN" dirty="0"/>
              <a:t>15.</a:t>
            </a:r>
            <a:r>
              <a:rPr lang="en-US" dirty="0"/>
              <a:t> What are the top 10 countries by population and how do their emissions compare? </a:t>
            </a:r>
            <a:endParaRPr lang="en-IN" dirty="0"/>
          </a:p>
        </p:txBody>
      </p:sp>
      <p:sp>
        <p:nvSpPr>
          <p:cNvPr id="4" name="TextBox 3">
            <a:extLst>
              <a:ext uri="{FF2B5EF4-FFF2-40B4-BE49-F238E27FC236}">
                <a16:creationId xmlns:a16="http://schemas.microsoft.com/office/drawing/2014/main" id="{D2829D80-C8F3-7CA7-C749-CC58A013187B}"/>
              </a:ext>
            </a:extLst>
          </p:cNvPr>
          <p:cNvSpPr txBox="1"/>
          <p:nvPr/>
        </p:nvSpPr>
        <p:spPr>
          <a:xfrm>
            <a:off x="988925" y="2997200"/>
            <a:ext cx="3788229"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F9CA295A-B997-4229-E8BF-5F88DD10541C}"/>
              </a:ext>
            </a:extLst>
          </p:cNvPr>
          <p:cNvSpPr txBox="1"/>
          <p:nvPr/>
        </p:nvSpPr>
        <p:spPr>
          <a:xfrm>
            <a:off x="7184571" y="2967335"/>
            <a:ext cx="3215473"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380B7E31-E160-6E01-C57B-D95FCC6C5B0D}"/>
              </a:ext>
            </a:extLst>
          </p:cNvPr>
          <p:cNvPicPr>
            <a:picLocks noChangeAspect="1"/>
          </p:cNvPicPr>
          <p:nvPr/>
        </p:nvPicPr>
        <p:blipFill>
          <a:blip r:embed="rId2"/>
          <a:stretch>
            <a:fillRect/>
          </a:stretch>
        </p:blipFill>
        <p:spPr>
          <a:xfrm>
            <a:off x="1160307" y="3501570"/>
            <a:ext cx="3962953" cy="2743583"/>
          </a:xfrm>
          <a:prstGeom prst="rect">
            <a:avLst/>
          </a:prstGeom>
        </p:spPr>
      </p:pic>
      <p:pic>
        <p:nvPicPr>
          <p:cNvPr id="9" name="Picture 8">
            <a:extLst>
              <a:ext uri="{FF2B5EF4-FFF2-40B4-BE49-F238E27FC236}">
                <a16:creationId xmlns:a16="http://schemas.microsoft.com/office/drawing/2014/main" id="{12C57BB9-5B3E-49DF-01F5-A5AABAE36B29}"/>
              </a:ext>
            </a:extLst>
          </p:cNvPr>
          <p:cNvPicPr>
            <a:picLocks noChangeAspect="1"/>
          </p:cNvPicPr>
          <p:nvPr/>
        </p:nvPicPr>
        <p:blipFill>
          <a:blip r:embed="rId3"/>
          <a:stretch>
            <a:fillRect/>
          </a:stretch>
        </p:blipFill>
        <p:spPr>
          <a:xfrm>
            <a:off x="6921992" y="3501570"/>
            <a:ext cx="3638826" cy="2557586"/>
          </a:xfrm>
          <a:prstGeom prst="rect">
            <a:avLst/>
          </a:prstGeom>
        </p:spPr>
      </p:pic>
    </p:spTree>
    <p:extLst>
      <p:ext uri="{BB962C8B-B14F-4D97-AF65-F5344CB8AC3E}">
        <p14:creationId xmlns:p14="http://schemas.microsoft.com/office/powerpoint/2010/main" val="362101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9C43-CD81-2A43-0290-D426F4568603}"/>
              </a:ext>
            </a:extLst>
          </p:cNvPr>
          <p:cNvSpPr>
            <a:spLocks noGrp="1"/>
          </p:cNvSpPr>
          <p:nvPr>
            <p:ph type="title"/>
          </p:nvPr>
        </p:nvSpPr>
        <p:spPr>
          <a:xfrm>
            <a:off x="838200" y="365126"/>
            <a:ext cx="10515600" cy="1142128"/>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9BD3420F-49C7-97DA-34A9-F3A0AC077742}"/>
              </a:ext>
            </a:extLst>
          </p:cNvPr>
          <p:cNvSpPr>
            <a:spLocks noGrp="1"/>
          </p:cNvSpPr>
          <p:nvPr>
            <p:ph type="body" idx="1"/>
          </p:nvPr>
        </p:nvSpPr>
        <p:spPr>
          <a:xfrm>
            <a:off x="938684" y="1507254"/>
            <a:ext cx="10515600" cy="817091"/>
          </a:xfrm>
        </p:spPr>
        <p:txBody>
          <a:bodyPr/>
          <a:lstStyle/>
          <a:p>
            <a:pPr marL="114300" indent="0">
              <a:buNone/>
            </a:pPr>
            <a:r>
              <a:rPr lang="en-IN" dirty="0"/>
              <a:t>16.</a:t>
            </a:r>
            <a:r>
              <a:rPr lang="en-US" dirty="0"/>
              <a:t> What is the global share (%) of emissions by country?</a:t>
            </a:r>
            <a:endParaRPr lang="en-IN" dirty="0"/>
          </a:p>
        </p:txBody>
      </p:sp>
      <p:sp>
        <p:nvSpPr>
          <p:cNvPr id="4" name="TextBox 3">
            <a:extLst>
              <a:ext uri="{FF2B5EF4-FFF2-40B4-BE49-F238E27FC236}">
                <a16:creationId xmlns:a16="http://schemas.microsoft.com/office/drawing/2014/main" id="{E9ABCE53-96A8-16A0-54B1-4AB31504F6DC}"/>
              </a:ext>
            </a:extLst>
          </p:cNvPr>
          <p:cNvSpPr txBox="1"/>
          <p:nvPr/>
        </p:nvSpPr>
        <p:spPr>
          <a:xfrm>
            <a:off x="938684" y="2653324"/>
            <a:ext cx="451757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8993B73D-51F5-4498-5F54-16D81281E183}"/>
              </a:ext>
            </a:extLst>
          </p:cNvPr>
          <p:cNvSpPr txBox="1"/>
          <p:nvPr/>
        </p:nvSpPr>
        <p:spPr>
          <a:xfrm>
            <a:off x="6521380" y="2653324"/>
            <a:ext cx="5164853"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0A2CDA92-0B8D-13EF-D0C7-F85052F23FCD}"/>
              </a:ext>
            </a:extLst>
          </p:cNvPr>
          <p:cNvPicPr>
            <a:picLocks noChangeAspect="1"/>
          </p:cNvPicPr>
          <p:nvPr/>
        </p:nvPicPr>
        <p:blipFill>
          <a:blip r:embed="rId2"/>
          <a:stretch>
            <a:fillRect/>
          </a:stretch>
        </p:blipFill>
        <p:spPr>
          <a:xfrm>
            <a:off x="181447" y="3466473"/>
            <a:ext cx="6118870" cy="2457793"/>
          </a:xfrm>
          <a:prstGeom prst="rect">
            <a:avLst/>
          </a:prstGeom>
        </p:spPr>
      </p:pic>
      <p:pic>
        <p:nvPicPr>
          <p:cNvPr id="9" name="Picture 8">
            <a:extLst>
              <a:ext uri="{FF2B5EF4-FFF2-40B4-BE49-F238E27FC236}">
                <a16:creationId xmlns:a16="http://schemas.microsoft.com/office/drawing/2014/main" id="{3FB9FFB2-5E5D-CAC6-D9C1-B2958ED9230D}"/>
              </a:ext>
            </a:extLst>
          </p:cNvPr>
          <p:cNvPicPr>
            <a:picLocks noChangeAspect="1"/>
          </p:cNvPicPr>
          <p:nvPr/>
        </p:nvPicPr>
        <p:blipFill>
          <a:blip r:embed="rId3"/>
          <a:stretch>
            <a:fillRect/>
          </a:stretch>
        </p:blipFill>
        <p:spPr>
          <a:xfrm>
            <a:off x="6863024" y="3114989"/>
            <a:ext cx="3888712" cy="2924583"/>
          </a:xfrm>
          <a:prstGeom prst="rect">
            <a:avLst/>
          </a:prstGeom>
        </p:spPr>
      </p:pic>
    </p:spTree>
    <p:extLst>
      <p:ext uri="{BB962C8B-B14F-4D97-AF65-F5344CB8AC3E}">
        <p14:creationId xmlns:p14="http://schemas.microsoft.com/office/powerpoint/2010/main" val="1139045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EFAE-F9AD-0293-D164-492BC7092808}"/>
              </a:ext>
            </a:extLst>
          </p:cNvPr>
          <p:cNvSpPr>
            <a:spLocks noGrp="1"/>
          </p:cNvSpPr>
          <p:nvPr>
            <p:ph type="title"/>
          </p:nvPr>
        </p:nvSpPr>
        <p:spPr>
          <a:xfrm>
            <a:off x="838200" y="365125"/>
            <a:ext cx="10515600" cy="1111983"/>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1E556499-5F08-4DA0-8D3D-4D63B11DF81B}"/>
              </a:ext>
            </a:extLst>
          </p:cNvPr>
          <p:cNvSpPr>
            <a:spLocks noGrp="1"/>
          </p:cNvSpPr>
          <p:nvPr>
            <p:ph type="body" idx="1"/>
          </p:nvPr>
        </p:nvSpPr>
        <p:spPr>
          <a:xfrm>
            <a:off x="988925" y="1477108"/>
            <a:ext cx="10515600" cy="927623"/>
          </a:xfrm>
        </p:spPr>
        <p:txBody>
          <a:bodyPr>
            <a:normAutofit/>
          </a:bodyPr>
          <a:lstStyle/>
          <a:p>
            <a:pPr marL="114300" indent="0">
              <a:buNone/>
            </a:pPr>
            <a:r>
              <a:rPr lang="en-IN" dirty="0"/>
              <a:t>17.</a:t>
            </a:r>
            <a:r>
              <a:rPr lang="en-US" dirty="0"/>
              <a:t> What is the global average GDP, emission, and population by year?</a:t>
            </a:r>
            <a:endParaRPr lang="en-IN" dirty="0"/>
          </a:p>
        </p:txBody>
      </p:sp>
      <p:sp>
        <p:nvSpPr>
          <p:cNvPr id="4" name="TextBox 3">
            <a:extLst>
              <a:ext uri="{FF2B5EF4-FFF2-40B4-BE49-F238E27FC236}">
                <a16:creationId xmlns:a16="http://schemas.microsoft.com/office/drawing/2014/main" id="{B89D8A35-9DF3-BD8F-4460-0A40FD40C973}"/>
              </a:ext>
            </a:extLst>
          </p:cNvPr>
          <p:cNvSpPr txBox="1"/>
          <p:nvPr/>
        </p:nvSpPr>
        <p:spPr>
          <a:xfrm>
            <a:off x="838200" y="2572378"/>
            <a:ext cx="3784042"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792527AE-0770-9700-2C2B-48A454B07198}"/>
              </a:ext>
            </a:extLst>
          </p:cNvPr>
          <p:cNvSpPr txBox="1"/>
          <p:nvPr/>
        </p:nvSpPr>
        <p:spPr>
          <a:xfrm>
            <a:off x="6682154" y="2572378"/>
            <a:ext cx="356716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4C02DD4F-E29B-52F4-E7DA-1BD31599F4CE}"/>
              </a:ext>
            </a:extLst>
          </p:cNvPr>
          <p:cNvPicPr>
            <a:picLocks noChangeAspect="1"/>
          </p:cNvPicPr>
          <p:nvPr/>
        </p:nvPicPr>
        <p:blipFill>
          <a:blip r:embed="rId2"/>
          <a:stretch>
            <a:fillRect/>
          </a:stretch>
        </p:blipFill>
        <p:spPr>
          <a:xfrm>
            <a:off x="687474" y="3201690"/>
            <a:ext cx="4256315" cy="3148868"/>
          </a:xfrm>
          <a:prstGeom prst="rect">
            <a:avLst/>
          </a:prstGeom>
        </p:spPr>
      </p:pic>
      <p:pic>
        <p:nvPicPr>
          <p:cNvPr id="9" name="Picture 8">
            <a:extLst>
              <a:ext uri="{FF2B5EF4-FFF2-40B4-BE49-F238E27FC236}">
                <a16:creationId xmlns:a16="http://schemas.microsoft.com/office/drawing/2014/main" id="{396E313B-A939-1B16-D1F6-724DAD8CE6BB}"/>
              </a:ext>
            </a:extLst>
          </p:cNvPr>
          <p:cNvPicPr>
            <a:picLocks noChangeAspect="1"/>
          </p:cNvPicPr>
          <p:nvPr/>
        </p:nvPicPr>
        <p:blipFill>
          <a:blip r:embed="rId3"/>
          <a:stretch>
            <a:fillRect/>
          </a:stretch>
        </p:blipFill>
        <p:spPr>
          <a:xfrm>
            <a:off x="6682154" y="3429000"/>
            <a:ext cx="3852938" cy="1671255"/>
          </a:xfrm>
          <a:prstGeom prst="rect">
            <a:avLst/>
          </a:prstGeom>
        </p:spPr>
      </p:pic>
    </p:spTree>
    <p:extLst>
      <p:ext uri="{BB962C8B-B14F-4D97-AF65-F5344CB8AC3E}">
        <p14:creationId xmlns:p14="http://schemas.microsoft.com/office/powerpoint/2010/main" val="120945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8B95-6BBE-F084-D211-021383A81262}"/>
              </a:ext>
            </a:extLst>
          </p:cNvPr>
          <p:cNvSpPr>
            <a:spLocks noGrp="1"/>
          </p:cNvSpPr>
          <p:nvPr>
            <p:ph type="title"/>
          </p:nvPr>
        </p:nvSpPr>
        <p:spPr>
          <a:xfrm>
            <a:off x="838200" y="365125"/>
            <a:ext cx="10515600" cy="1282805"/>
          </a:xfrm>
        </p:spPr>
        <p:txBody>
          <a:bodyPr>
            <a:normAutofit/>
          </a:bodyPr>
          <a:lstStyle/>
          <a:p>
            <a:r>
              <a:rPr lang="en-US" sz="3600" b="1" dirty="0">
                <a:solidFill>
                  <a:srgbClr val="FF0000"/>
                </a:solidFill>
              </a:rPr>
              <a:t>Final business insights and recommendations</a:t>
            </a:r>
            <a:br>
              <a:rPr lang="en-US" sz="3600" dirty="0">
                <a:solidFill>
                  <a:srgbClr val="FF0000"/>
                </a:solidFill>
              </a:rPr>
            </a:br>
            <a:endParaRPr lang="en-IN" sz="3600" dirty="0">
              <a:solidFill>
                <a:srgbClr val="FF0000"/>
              </a:solidFill>
            </a:endParaRPr>
          </a:p>
        </p:txBody>
      </p:sp>
      <p:sp>
        <p:nvSpPr>
          <p:cNvPr id="3" name="Text Placeholder 2">
            <a:extLst>
              <a:ext uri="{FF2B5EF4-FFF2-40B4-BE49-F238E27FC236}">
                <a16:creationId xmlns:a16="http://schemas.microsoft.com/office/drawing/2014/main" id="{481F9D3B-F1A9-DE16-B8B9-F3C66583E4B8}"/>
              </a:ext>
            </a:extLst>
          </p:cNvPr>
          <p:cNvSpPr>
            <a:spLocks noGrp="1"/>
          </p:cNvSpPr>
          <p:nvPr>
            <p:ph type="body" idx="1"/>
          </p:nvPr>
        </p:nvSpPr>
        <p:spPr>
          <a:xfrm>
            <a:off x="838200" y="1276141"/>
            <a:ext cx="10515600" cy="4900822"/>
          </a:xfrm>
        </p:spPr>
        <p:txBody>
          <a:bodyPr>
            <a:normAutofit fontScale="92500" lnSpcReduction="20000"/>
          </a:bodyPr>
          <a:lstStyle/>
          <a:p>
            <a:r>
              <a:rPr lang="en-US" dirty="0"/>
              <a:t>Countries with higher GDP tend to have increased energy consumption and emissions, indicating economic growth drives energy demand.</a:t>
            </a:r>
          </a:p>
          <a:p>
            <a:r>
              <a:rPr lang="en-US" dirty="0"/>
              <a:t>Emission-to-GDP ratios reveal efficiency levels; countries with lower ratios manage economic growth with less environmental impact.</a:t>
            </a:r>
          </a:p>
          <a:p>
            <a:r>
              <a:rPr lang="en-US" dirty="0"/>
              <a:t>Population growth correlates with rising emissions, highlighting the need for sustainable energy policies as populations increase.</a:t>
            </a:r>
          </a:p>
          <a:p>
            <a:r>
              <a:rPr lang="en-US" dirty="0"/>
              <a:t>Energy consumption and production trends over time suggest opportunities for investment in cleaner and more efficient energy sources.</a:t>
            </a:r>
          </a:p>
          <a:p>
            <a:r>
              <a:rPr lang="en-US" dirty="0"/>
              <a:t>Top energy-consuming countries should focus on reducing per capita emissions through renewable energy adoption and efficiency improvements.</a:t>
            </a:r>
          </a:p>
          <a:p>
            <a:r>
              <a:rPr lang="en-US" dirty="0"/>
              <a:t>Continuous monitoring of energy consumption per capita and emission trends can guide policy decisions to balance growth and sustainability.</a:t>
            </a:r>
          </a:p>
          <a:p>
            <a:pPr marL="114300" indent="0">
              <a:buNone/>
            </a:pPr>
            <a:endParaRPr lang="en-IN" dirty="0"/>
          </a:p>
        </p:txBody>
      </p:sp>
    </p:spTree>
    <p:extLst>
      <p:ext uri="{BB962C8B-B14F-4D97-AF65-F5344CB8AC3E}">
        <p14:creationId xmlns:p14="http://schemas.microsoft.com/office/powerpoint/2010/main" val="122070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6268-1AE9-3032-B775-21B5CDE1839A}"/>
              </a:ext>
            </a:extLst>
          </p:cNvPr>
          <p:cNvSpPr>
            <a:spLocks noGrp="1"/>
          </p:cNvSpPr>
          <p:nvPr>
            <p:ph type="title"/>
          </p:nvPr>
        </p:nvSpPr>
        <p:spPr/>
        <p:txBody>
          <a:bodyPr>
            <a:normAutofit/>
          </a:bodyPr>
          <a:lstStyle/>
          <a:p>
            <a:r>
              <a:rPr lang="en-IN" sz="3600" b="1" dirty="0">
                <a:solidFill>
                  <a:srgbClr val="FF0000"/>
                </a:solidFill>
              </a:rPr>
              <a:t>Conclusion</a:t>
            </a:r>
            <a:endParaRPr lang="en-IN" sz="3600" dirty="0">
              <a:solidFill>
                <a:srgbClr val="FF0000"/>
              </a:solidFill>
            </a:endParaRPr>
          </a:p>
        </p:txBody>
      </p:sp>
      <p:sp>
        <p:nvSpPr>
          <p:cNvPr id="3" name="Text Placeholder 2">
            <a:extLst>
              <a:ext uri="{FF2B5EF4-FFF2-40B4-BE49-F238E27FC236}">
                <a16:creationId xmlns:a16="http://schemas.microsoft.com/office/drawing/2014/main" id="{E06D4B17-9EEC-4DD7-F97D-0B65E834792D}"/>
              </a:ext>
            </a:extLst>
          </p:cNvPr>
          <p:cNvSpPr>
            <a:spLocks noGrp="1"/>
          </p:cNvSpPr>
          <p:nvPr>
            <p:ph type="body" idx="1"/>
          </p:nvPr>
        </p:nvSpPr>
        <p:spPr>
          <a:xfrm>
            <a:off x="838200" y="1690688"/>
            <a:ext cx="10515600" cy="4351338"/>
          </a:xfrm>
        </p:spPr>
        <p:txBody>
          <a:bodyPr>
            <a:normAutofit lnSpcReduction="10000"/>
          </a:bodyPr>
          <a:lstStyle/>
          <a:p>
            <a:r>
              <a:rPr lang="en-US" dirty="0"/>
              <a:t>This project helped analyze how different countries use energy and produce emissions.</a:t>
            </a:r>
          </a:p>
          <a:p>
            <a:r>
              <a:rPr lang="en-US" dirty="0"/>
              <a:t>It showed that countries usually use more energy as their economy grows.</a:t>
            </a:r>
          </a:p>
          <a:p>
            <a:r>
              <a:rPr lang="en-US" dirty="0"/>
              <a:t>The results highlight the need to use energy more efficiently and adopt cleaner sources.</a:t>
            </a:r>
          </a:p>
          <a:p>
            <a:r>
              <a:rPr lang="en-US" dirty="0"/>
              <a:t>Data analysis supports making better decisions to protect the environment while supporting growth.</a:t>
            </a:r>
          </a:p>
          <a:p>
            <a:r>
              <a:rPr lang="en-US" dirty="0"/>
              <a:t>Overall, this study shows how data can help plan for a sustainable and energy-efficient future.</a:t>
            </a:r>
          </a:p>
          <a:p>
            <a:pPr marL="114300" indent="0">
              <a:buNone/>
            </a:pPr>
            <a:endParaRPr lang="en-IN" sz="2400" dirty="0"/>
          </a:p>
        </p:txBody>
      </p:sp>
    </p:spTree>
    <p:extLst>
      <p:ext uri="{BB962C8B-B14F-4D97-AF65-F5344CB8AC3E}">
        <p14:creationId xmlns:p14="http://schemas.microsoft.com/office/powerpoint/2010/main" val="4211802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53D3-0A55-9AE6-5517-71B866708C07}"/>
              </a:ext>
            </a:extLst>
          </p:cNvPr>
          <p:cNvSpPr>
            <a:spLocks noGrp="1"/>
          </p:cNvSpPr>
          <p:nvPr>
            <p:ph type="title"/>
          </p:nvPr>
        </p:nvSpPr>
        <p:spPr>
          <a:xfrm>
            <a:off x="838200" y="365125"/>
            <a:ext cx="10515600" cy="961257"/>
          </a:xfrm>
        </p:spPr>
        <p:txBody>
          <a:bodyPr>
            <a:normAutofit/>
          </a:bodyPr>
          <a:lstStyle/>
          <a:p>
            <a:r>
              <a:rPr lang="en-IN" sz="4000" b="1" dirty="0">
                <a:solidFill>
                  <a:srgbClr val="FF0000"/>
                </a:solidFill>
              </a:rPr>
              <a:t>Your Experience/Challenges working on SQL</a:t>
            </a:r>
            <a:endParaRPr lang="en-IN" sz="4000" dirty="0">
              <a:solidFill>
                <a:srgbClr val="FF0000"/>
              </a:solidFill>
            </a:endParaRPr>
          </a:p>
        </p:txBody>
      </p:sp>
      <p:sp>
        <p:nvSpPr>
          <p:cNvPr id="3" name="Text Placeholder 2">
            <a:extLst>
              <a:ext uri="{FF2B5EF4-FFF2-40B4-BE49-F238E27FC236}">
                <a16:creationId xmlns:a16="http://schemas.microsoft.com/office/drawing/2014/main" id="{1CA87950-3348-A626-72B6-482B03383DC1}"/>
              </a:ext>
            </a:extLst>
          </p:cNvPr>
          <p:cNvSpPr>
            <a:spLocks noGrp="1"/>
          </p:cNvSpPr>
          <p:nvPr>
            <p:ph type="body" idx="1"/>
          </p:nvPr>
        </p:nvSpPr>
        <p:spPr>
          <a:xfrm>
            <a:off x="838200" y="1406769"/>
            <a:ext cx="10515600" cy="4770194"/>
          </a:xfrm>
        </p:spPr>
        <p:txBody>
          <a:bodyPr>
            <a:normAutofit/>
          </a:bodyPr>
          <a:lstStyle/>
          <a:p>
            <a:pPr marL="114300" indent="0">
              <a:buNone/>
            </a:pPr>
            <a:r>
              <a:rPr lang="en-US" b="1" u="sng" dirty="0"/>
              <a:t>Experience</a:t>
            </a:r>
            <a:endParaRPr lang="en-US" dirty="0"/>
          </a:p>
          <a:p>
            <a:r>
              <a:rPr lang="en-US" sz="2000" dirty="0"/>
              <a:t>Gained practical skills in writing complex SQL queries to analyze large datasets.</a:t>
            </a:r>
          </a:p>
          <a:p>
            <a:r>
              <a:rPr lang="en-US" sz="2000" dirty="0"/>
              <a:t>Learned how to work with multiple related tables and perform joins for meaningful insights.</a:t>
            </a:r>
          </a:p>
          <a:p>
            <a:r>
              <a:rPr lang="en-US" sz="2000" dirty="0"/>
              <a:t>Understood real-world relationships between energy consumption, emissions, GDP, and population.</a:t>
            </a:r>
          </a:p>
          <a:p>
            <a:pPr marL="114300" indent="0">
              <a:buNone/>
            </a:pPr>
            <a:endParaRPr lang="en-US" sz="2000" dirty="0"/>
          </a:p>
          <a:p>
            <a:pPr marL="114300" indent="0">
              <a:buNone/>
            </a:pPr>
            <a:r>
              <a:rPr lang="en-IN" b="1" u="sng" dirty="0"/>
              <a:t>Challenges</a:t>
            </a:r>
          </a:p>
          <a:p>
            <a:r>
              <a:rPr lang="en-US" sz="2000" dirty="0"/>
              <a:t>Managing and integrating multiple tables with different attributes required careful schema design.</a:t>
            </a:r>
          </a:p>
          <a:p>
            <a:r>
              <a:rPr lang="en-US" sz="2000" dirty="0"/>
              <a:t>Ensuring data consistency and avoiding errors during SQL querying was sometimes difficult.</a:t>
            </a:r>
          </a:p>
          <a:p>
            <a:r>
              <a:rPr lang="en-US" sz="2000" dirty="0"/>
              <a:t>Interpreting results to draw clear business insights from raw data demanded critical thinking and domain understanding.</a:t>
            </a:r>
          </a:p>
          <a:p>
            <a:pPr marL="114300" indent="0">
              <a:buNone/>
            </a:pPr>
            <a:endParaRPr lang="en-IN" u="sng" dirty="0"/>
          </a:p>
        </p:txBody>
      </p:sp>
    </p:spTree>
    <p:extLst>
      <p:ext uri="{BB962C8B-B14F-4D97-AF65-F5344CB8AC3E}">
        <p14:creationId xmlns:p14="http://schemas.microsoft.com/office/powerpoint/2010/main" val="427552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800" b="0" i="0" u="none" strike="noStrike" cap="none" dirty="0">
                <a:solidFill>
                  <a:srgbClr val="C00000"/>
                </a:solidFill>
                <a:latin typeface="Libre Baskerville"/>
                <a:ea typeface="Libre Baskerville"/>
                <a:cs typeface="Libre Baskerville"/>
                <a:sym typeface="Libre Baskerville"/>
              </a:rPr>
              <a:t>THANK YOU</a:t>
            </a:r>
            <a:endParaRPr sz="4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84880" y="1493134"/>
            <a:ext cx="10971208" cy="4777234"/>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SzPts val="2400"/>
              <a:buChar char="•"/>
            </a:pPr>
            <a:r>
              <a:rPr lang="en-IN" sz="2400" b="1" dirty="0"/>
              <a:t>Objective of the Project</a:t>
            </a:r>
            <a:endParaRPr sz="2400" dirty="0"/>
          </a:p>
          <a:p>
            <a:pPr marL="457200" lvl="0" indent="-431800" algn="l" rtl="0">
              <a:lnSpc>
                <a:spcPct val="90000"/>
              </a:lnSpc>
              <a:spcBef>
                <a:spcPts val="1000"/>
              </a:spcBef>
              <a:spcAft>
                <a:spcPts val="0"/>
              </a:spcAft>
              <a:buSzPts val="2400"/>
              <a:buChar char="•"/>
            </a:pPr>
            <a:r>
              <a:rPr lang="en-IN" sz="2400" b="1" dirty="0"/>
              <a:t>ER Diagram and schema explanation</a:t>
            </a:r>
            <a:endParaRPr sz="2400" dirty="0"/>
          </a:p>
          <a:p>
            <a:pPr marL="457200" lvl="0" indent="-431800" algn="l" rtl="0">
              <a:lnSpc>
                <a:spcPct val="90000"/>
              </a:lnSpc>
              <a:spcBef>
                <a:spcPts val="1000"/>
              </a:spcBef>
              <a:spcAft>
                <a:spcPts val="0"/>
              </a:spcAft>
              <a:buSzPts val="2400"/>
              <a:buChar char="•"/>
            </a:pPr>
            <a:r>
              <a:rPr lang="en-IN" sz="2400" b="1" dirty="0"/>
              <a:t>Key analysis questions (use cases)</a:t>
            </a:r>
            <a:endParaRPr sz="2400" dirty="0"/>
          </a:p>
          <a:p>
            <a:pPr marL="457200" lvl="0" indent="-431800" algn="l" rtl="0">
              <a:lnSpc>
                <a:spcPct val="90000"/>
              </a:lnSpc>
              <a:spcBef>
                <a:spcPts val="1000"/>
              </a:spcBef>
              <a:spcAft>
                <a:spcPts val="0"/>
              </a:spcAft>
              <a:buSzPts val="2400"/>
              <a:buChar char="•"/>
            </a:pPr>
            <a:r>
              <a:rPr lang="en-IN" sz="2400" b="1" dirty="0"/>
              <a:t>SQL query results with screenshots or summaries</a:t>
            </a:r>
            <a:endParaRPr sz="2400" dirty="0"/>
          </a:p>
          <a:p>
            <a:pPr marL="457200" lvl="0" indent="-431800" algn="l" rtl="0">
              <a:lnSpc>
                <a:spcPct val="90000"/>
              </a:lnSpc>
              <a:spcBef>
                <a:spcPts val="1000"/>
              </a:spcBef>
              <a:spcAft>
                <a:spcPts val="0"/>
              </a:spcAft>
              <a:buSzPts val="2400"/>
              <a:buChar char="•"/>
            </a:pPr>
            <a:r>
              <a:rPr lang="en-IN" sz="2400" b="1" dirty="0"/>
              <a:t>Final business insights and recommendations</a:t>
            </a:r>
            <a:endParaRPr sz="2400" dirty="0"/>
          </a:p>
          <a:p>
            <a:pPr marL="457200" lvl="0" indent="-431800" algn="l" rtl="0">
              <a:lnSpc>
                <a:spcPct val="90000"/>
              </a:lnSpc>
              <a:spcBef>
                <a:spcPts val="1000"/>
              </a:spcBef>
              <a:spcAft>
                <a:spcPts val="0"/>
              </a:spcAft>
              <a:buSzPts val="2400"/>
              <a:buChar char="•"/>
            </a:pPr>
            <a:r>
              <a:rPr lang="en-IN" sz="2400" b="1" dirty="0"/>
              <a:t>Conclusion (Key finding overall) </a:t>
            </a:r>
            <a:endParaRPr sz="2400" dirty="0"/>
          </a:p>
          <a:p>
            <a:pPr marL="457200" lvl="0" indent="-431800" algn="l" rtl="0">
              <a:lnSpc>
                <a:spcPct val="90000"/>
              </a:lnSpc>
              <a:spcBef>
                <a:spcPts val="1000"/>
              </a:spcBef>
              <a:spcAft>
                <a:spcPts val="0"/>
              </a:spcAft>
              <a:buSzPts val="2400"/>
              <a:buChar char="•"/>
            </a:pPr>
            <a:r>
              <a:rPr lang="en-IN" sz="2400" b="1" dirty="0"/>
              <a:t>Q&amp;A Slide </a:t>
            </a:r>
            <a:endParaRPr sz="2400" dirty="0"/>
          </a:p>
          <a:p>
            <a:pPr marL="457200" lvl="0" indent="-431800" algn="l" rtl="0">
              <a:lnSpc>
                <a:spcPct val="90000"/>
              </a:lnSpc>
              <a:spcBef>
                <a:spcPts val="1000"/>
              </a:spcBef>
              <a:spcAft>
                <a:spcPts val="0"/>
              </a:spcAft>
              <a:buSzPts val="2400"/>
              <a:buChar char="•"/>
            </a:pPr>
            <a:r>
              <a:rPr lang="en-IN" sz="2400" b="1" dirty="0"/>
              <a:t>Your Experience/Challenges working on SQL – Data Analysis Project.</a:t>
            </a:r>
            <a:endParaRPr sz="2400"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B72A-35D6-4F4C-4D70-EBD63AE7836C}"/>
              </a:ext>
            </a:extLst>
          </p:cNvPr>
          <p:cNvSpPr>
            <a:spLocks noGrp="1"/>
          </p:cNvSpPr>
          <p:nvPr>
            <p:ph type="title"/>
          </p:nvPr>
        </p:nvSpPr>
        <p:spPr>
          <a:xfrm>
            <a:off x="838200" y="516835"/>
            <a:ext cx="10515600" cy="1789043"/>
          </a:xfrm>
        </p:spPr>
        <p:txBody>
          <a:bodyPr>
            <a:normAutofit/>
          </a:bodyPr>
          <a:lstStyle/>
          <a:p>
            <a:r>
              <a:rPr lang="en-IN" sz="3200" b="1" dirty="0">
                <a:solidFill>
                  <a:srgbClr val="FF0000"/>
                </a:solidFill>
              </a:rPr>
              <a:t>Objective</a:t>
            </a:r>
            <a:r>
              <a:rPr lang="en-IN" sz="3600" b="1" dirty="0">
                <a:solidFill>
                  <a:srgbClr val="FF0000"/>
                </a:solidFill>
              </a:rPr>
              <a:t> of the Project</a:t>
            </a:r>
            <a:br>
              <a:rPr lang="en-IN" dirty="0"/>
            </a:br>
            <a:endParaRPr lang="en-IN" dirty="0"/>
          </a:p>
        </p:txBody>
      </p:sp>
      <p:sp>
        <p:nvSpPr>
          <p:cNvPr id="3" name="Text Placeholder 2">
            <a:extLst>
              <a:ext uri="{FF2B5EF4-FFF2-40B4-BE49-F238E27FC236}">
                <a16:creationId xmlns:a16="http://schemas.microsoft.com/office/drawing/2014/main" id="{14DF2152-1508-54E6-BF10-05DD87E69B88}"/>
              </a:ext>
            </a:extLst>
          </p:cNvPr>
          <p:cNvSpPr>
            <a:spLocks noGrp="1"/>
          </p:cNvSpPr>
          <p:nvPr>
            <p:ph type="body" idx="1"/>
          </p:nvPr>
        </p:nvSpPr>
        <p:spPr>
          <a:xfrm>
            <a:off x="728870" y="1590262"/>
            <a:ext cx="10515600" cy="4134678"/>
          </a:xfrm>
        </p:spPr>
        <p:txBody>
          <a:bodyPr/>
          <a:lstStyle/>
          <a:p>
            <a:pPr marL="114300" indent="0">
              <a:buNone/>
            </a:pPr>
            <a:r>
              <a:rPr lang="en-US" dirty="0"/>
              <a:t>The objective of the Energy Consumption Analysis SQL project is to analyze worldwide energy consumption using data from the EIA organization, which tracks metrics such as energy consumption, emissions, production, population, and GDP for various countries. The project aims to derive meaningful insights by understanding correlations between economic power, consumption, and emissions. This comprehensive analysis is performed using structured datasets integrated into a MySQL database, enabling comparative, trend-based, and per capita assessments of global energy dynamics.</a:t>
            </a:r>
            <a:endParaRPr lang="en-IN" dirty="0"/>
          </a:p>
        </p:txBody>
      </p:sp>
    </p:spTree>
    <p:extLst>
      <p:ext uri="{BB962C8B-B14F-4D97-AF65-F5344CB8AC3E}">
        <p14:creationId xmlns:p14="http://schemas.microsoft.com/office/powerpoint/2010/main" val="117033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3B22DAA-C21A-35D8-CA5F-5B1FC29826D4}"/>
              </a:ext>
            </a:extLst>
          </p:cNvPr>
          <p:cNvPicPr>
            <a:picLocks noGrp="1" noChangeAspect="1"/>
          </p:cNvPicPr>
          <p:nvPr>
            <p:ph type="pic" idx="2"/>
          </p:nvPr>
        </p:nvPicPr>
        <p:blipFill>
          <a:blip r:embed="rId2"/>
          <a:srcRect l="14403" r="14403"/>
          <a:stretch>
            <a:fillRect/>
          </a:stretch>
        </p:blipFill>
        <p:spPr>
          <a:xfrm>
            <a:off x="6619461" y="1260629"/>
            <a:ext cx="5356516" cy="4879437"/>
          </a:xfrm>
        </p:spPr>
      </p:pic>
      <p:sp>
        <p:nvSpPr>
          <p:cNvPr id="4" name="Text Placeholder 3">
            <a:extLst>
              <a:ext uri="{FF2B5EF4-FFF2-40B4-BE49-F238E27FC236}">
                <a16:creationId xmlns:a16="http://schemas.microsoft.com/office/drawing/2014/main" id="{FC274937-CBEC-A267-1964-4784C6492281}"/>
              </a:ext>
            </a:extLst>
          </p:cNvPr>
          <p:cNvSpPr>
            <a:spLocks noGrp="1"/>
          </p:cNvSpPr>
          <p:nvPr>
            <p:ph type="body" idx="1"/>
          </p:nvPr>
        </p:nvSpPr>
        <p:spPr>
          <a:xfrm>
            <a:off x="839787" y="1260629"/>
            <a:ext cx="5472235" cy="5358831"/>
          </a:xfrm>
        </p:spPr>
        <p:txBody>
          <a:bodyPr>
            <a:normAutofit fontScale="92500" lnSpcReduction="10000"/>
          </a:bodyPr>
          <a:lstStyle/>
          <a:p>
            <a:r>
              <a:rPr lang="en-US" b="1" dirty="0"/>
              <a:t>ER Diagram Explanation</a:t>
            </a:r>
          </a:p>
          <a:p>
            <a:r>
              <a:rPr lang="en-US" dirty="0"/>
              <a:t>The ER diagram for the SQL project on energy consumption analysis consists of six interconnected tables: country, emission, population, production, GDP, and </a:t>
            </a:r>
            <a:r>
              <a:rPr lang="en-US" dirty="0" err="1"/>
              <a:t>consum</a:t>
            </a:r>
            <a:r>
              <a:rPr lang="en-US" dirty="0"/>
              <a:t>. The central "country" table is linked to all other tables through the country attribute, enabling relational integrity and structured queries across datasets.</a:t>
            </a:r>
          </a:p>
          <a:p>
            <a:r>
              <a:rPr lang="en-IN" b="1" dirty="0"/>
              <a:t>Schema Explanation</a:t>
            </a:r>
          </a:p>
          <a:p>
            <a:pPr marL="514350" indent="-285750">
              <a:buFont typeface="Arial" panose="020B0604020202020204" pitchFamily="34" charset="0"/>
              <a:buChar char="•"/>
            </a:pPr>
            <a:r>
              <a:rPr lang="en-US" dirty="0"/>
              <a:t>The country table serves as the reference, containing fields for country name and a unique country ID. All other tables connect to this to maintain data consistency.</a:t>
            </a:r>
          </a:p>
          <a:p>
            <a:pPr marL="514350" indent="-285750">
              <a:buFont typeface="Arial" panose="020B0604020202020204" pitchFamily="34" charset="0"/>
              <a:buChar char="•"/>
            </a:pPr>
            <a:r>
              <a:rPr lang="en-US" dirty="0"/>
              <a:t>The emission table stores emission details, energy type, year, total emission, and per capita emission values for each country.</a:t>
            </a:r>
          </a:p>
          <a:p>
            <a:pPr marL="514350" indent="-285750">
              <a:buFont typeface="Arial" panose="020B0604020202020204" pitchFamily="34" charset="0"/>
              <a:buChar char="•"/>
            </a:pPr>
            <a:r>
              <a:rPr lang="en-US" dirty="0"/>
              <a:t>The population table tracks population values by country and year.</a:t>
            </a:r>
          </a:p>
          <a:p>
            <a:pPr marL="514350" indent="-285750">
              <a:buFont typeface="Arial" panose="020B0604020202020204" pitchFamily="34" charset="0"/>
              <a:buChar char="•"/>
            </a:pPr>
            <a:r>
              <a:rPr lang="en-US" dirty="0"/>
              <a:t>The production table contains data on energy production amounts by country, energy type, and year.</a:t>
            </a:r>
          </a:p>
          <a:p>
            <a:pPr marL="514350" indent="-285750">
              <a:buFont typeface="Arial" panose="020B0604020202020204" pitchFamily="34" charset="0"/>
              <a:buChar char="•"/>
            </a:pPr>
            <a:r>
              <a:rPr lang="en-US" dirty="0"/>
              <a:t>The </a:t>
            </a:r>
            <a:r>
              <a:rPr lang="en-US" dirty="0" err="1"/>
              <a:t>gdp_dd</a:t>
            </a:r>
            <a:r>
              <a:rPr lang="en-US" dirty="0"/>
              <a:t> table records GDP values by country and year.</a:t>
            </a:r>
          </a:p>
          <a:p>
            <a:pPr marL="514350" indent="-285750">
              <a:buFont typeface="Arial" panose="020B0604020202020204" pitchFamily="34" charset="0"/>
              <a:buChar char="•"/>
            </a:pPr>
            <a:r>
              <a:rPr lang="en-US" dirty="0"/>
              <a:t>The </a:t>
            </a:r>
            <a:r>
              <a:rPr lang="en-US" dirty="0" err="1"/>
              <a:t>consum</a:t>
            </a:r>
            <a:r>
              <a:rPr lang="en-US" dirty="0"/>
              <a:t> table keeps track of energy consumption data segmented by country, energy type, and year.</a:t>
            </a:r>
          </a:p>
        </p:txBody>
      </p:sp>
      <p:sp>
        <p:nvSpPr>
          <p:cNvPr id="6" name="Title 5">
            <a:extLst>
              <a:ext uri="{FF2B5EF4-FFF2-40B4-BE49-F238E27FC236}">
                <a16:creationId xmlns:a16="http://schemas.microsoft.com/office/drawing/2014/main" id="{DEF20AFD-A69B-4CCE-85C0-FA04C4700923}"/>
              </a:ext>
            </a:extLst>
          </p:cNvPr>
          <p:cNvSpPr>
            <a:spLocks noGrp="1"/>
          </p:cNvSpPr>
          <p:nvPr>
            <p:ph type="title"/>
          </p:nvPr>
        </p:nvSpPr>
        <p:spPr>
          <a:xfrm>
            <a:off x="442221" y="238539"/>
            <a:ext cx="5779673" cy="1212574"/>
          </a:xfrm>
        </p:spPr>
        <p:txBody>
          <a:bodyPr>
            <a:normAutofit fontScale="90000"/>
          </a:bodyPr>
          <a:lstStyle/>
          <a:p>
            <a:r>
              <a:rPr lang="en-IN" b="1" dirty="0">
                <a:solidFill>
                  <a:srgbClr val="FF0000"/>
                </a:solidFill>
              </a:rPr>
              <a:t>ER Diagram and schema explanation</a:t>
            </a:r>
            <a:br>
              <a:rPr lang="en-IN" dirty="0"/>
            </a:br>
            <a:endParaRPr lang="en-IN" dirty="0"/>
          </a:p>
        </p:txBody>
      </p:sp>
    </p:spTree>
    <p:extLst>
      <p:ext uri="{BB962C8B-B14F-4D97-AF65-F5344CB8AC3E}">
        <p14:creationId xmlns:p14="http://schemas.microsoft.com/office/powerpoint/2010/main" val="57792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72E6-E116-2206-A4C4-4DA939C72E40}"/>
              </a:ext>
            </a:extLst>
          </p:cNvPr>
          <p:cNvSpPr>
            <a:spLocks noGrp="1"/>
          </p:cNvSpPr>
          <p:nvPr>
            <p:ph type="title"/>
          </p:nvPr>
        </p:nvSpPr>
        <p:spPr>
          <a:xfrm>
            <a:off x="838200" y="365125"/>
            <a:ext cx="10515600" cy="1460500"/>
          </a:xfrm>
        </p:spPr>
        <p:txBody>
          <a:bodyPr>
            <a:normAutofit/>
          </a:bodyPr>
          <a:lstStyle/>
          <a:p>
            <a:r>
              <a:rPr lang="en-IN" sz="3200" b="1" dirty="0">
                <a:solidFill>
                  <a:srgbClr val="FF0000"/>
                </a:solidFill>
              </a:rPr>
              <a:t>Key analysis questions</a:t>
            </a:r>
            <a:endParaRPr lang="en-IN" sz="3200" dirty="0">
              <a:solidFill>
                <a:srgbClr val="FF0000"/>
              </a:solidFill>
            </a:endParaRPr>
          </a:p>
        </p:txBody>
      </p:sp>
      <p:sp>
        <p:nvSpPr>
          <p:cNvPr id="3" name="Text Placeholder 2">
            <a:extLst>
              <a:ext uri="{FF2B5EF4-FFF2-40B4-BE49-F238E27FC236}">
                <a16:creationId xmlns:a16="http://schemas.microsoft.com/office/drawing/2014/main" id="{D1951D85-841C-4741-AD5E-DEB6020CBEF2}"/>
              </a:ext>
            </a:extLst>
          </p:cNvPr>
          <p:cNvSpPr>
            <a:spLocks noGrp="1"/>
          </p:cNvSpPr>
          <p:nvPr>
            <p:ph type="body" idx="1"/>
          </p:nvPr>
        </p:nvSpPr>
        <p:spPr>
          <a:xfrm>
            <a:off x="838200" y="1669002"/>
            <a:ext cx="10515600" cy="4507961"/>
          </a:xfrm>
        </p:spPr>
        <p:txBody>
          <a:bodyPr>
            <a:normAutofit fontScale="92500"/>
          </a:bodyPr>
          <a:lstStyle/>
          <a:p>
            <a:r>
              <a:rPr lang="en-US" dirty="0"/>
              <a:t>What is the total emission per country for the most recent year available?</a:t>
            </a:r>
          </a:p>
          <a:p>
            <a:r>
              <a:rPr lang="en-US" dirty="0"/>
              <a:t>What are the top 5 countries by GDP in the most recent year?</a:t>
            </a:r>
          </a:p>
          <a:p>
            <a:r>
              <a:rPr lang="en-US" dirty="0"/>
              <a:t>Which energy types contribute most to emissions across all countries?</a:t>
            </a:r>
          </a:p>
          <a:p>
            <a:r>
              <a:rPr lang="en-US" dirty="0"/>
              <a:t>How have global emissions, GDP, and population changed over time?</a:t>
            </a:r>
          </a:p>
          <a:p>
            <a:r>
              <a:rPr lang="en-US" dirty="0"/>
              <a:t>What is the emission-to-GDP and energy consumption per capita for each country?</a:t>
            </a:r>
          </a:p>
          <a:p>
            <a:r>
              <a:rPr lang="en-US" dirty="0"/>
              <a:t>Which countries have reduced their per capita emissions the most over the last decade?</a:t>
            </a:r>
          </a:p>
        </p:txBody>
      </p:sp>
    </p:spTree>
    <p:extLst>
      <p:ext uri="{BB962C8B-B14F-4D97-AF65-F5344CB8AC3E}">
        <p14:creationId xmlns:p14="http://schemas.microsoft.com/office/powerpoint/2010/main" val="6060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8441-BBB0-CF57-C30F-CE3B3E6A1B74}"/>
              </a:ext>
            </a:extLst>
          </p:cNvPr>
          <p:cNvSpPr>
            <a:spLocks noGrp="1"/>
          </p:cNvSpPr>
          <p:nvPr>
            <p:ph type="title"/>
          </p:nvPr>
        </p:nvSpPr>
        <p:spPr/>
        <p:txBody>
          <a:bodyPr>
            <a:normAutofit/>
          </a:bodyPr>
          <a:lstStyle/>
          <a:p>
            <a:r>
              <a:rPr lang="en-US" sz="3600" b="1" dirty="0">
                <a:solidFill>
                  <a:srgbClr val="FF0000"/>
                </a:solidFill>
              </a:rPr>
              <a:t>SQL query results with screenshots or summaries</a:t>
            </a:r>
            <a:br>
              <a:rPr lang="en-US" dirty="0"/>
            </a:br>
            <a:endParaRPr lang="en-IN" dirty="0"/>
          </a:p>
        </p:txBody>
      </p:sp>
      <p:sp>
        <p:nvSpPr>
          <p:cNvPr id="3" name="Text Placeholder 2">
            <a:extLst>
              <a:ext uri="{FF2B5EF4-FFF2-40B4-BE49-F238E27FC236}">
                <a16:creationId xmlns:a16="http://schemas.microsoft.com/office/drawing/2014/main" id="{6326064A-5C4E-FB7C-3659-CF309CCFC04E}"/>
              </a:ext>
            </a:extLst>
          </p:cNvPr>
          <p:cNvSpPr>
            <a:spLocks noGrp="1"/>
          </p:cNvSpPr>
          <p:nvPr>
            <p:ph type="body" idx="1"/>
          </p:nvPr>
        </p:nvSpPr>
        <p:spPr>
          <a:xfrm>
            <a:off x="838200" y="1245996"/>
            <a:ext cx="10515600" cy="4930967"/>
          </a:xfrm>
        </p:spPr>
        <p:txBody>
          <a:bodyPr/>
          <a:lstStyle/>
          <a:p>
            <a:pPr marL="114300" indent="0">
              <a:buNone/>
            </a:pPr>
            <a:r>
              <a:rPr lang="en-IN" dirty="0"/>
              <a:t>1.</a:t>
            </a:r>
            <a:r>
              <a:rPr lang="en-US" dirty="0"/>
              <a:t> What is the total emission per country for the most recent year available?</a:t>
            </a:r>
            <a:endParaRPr lang="en-IN" dirty="0"/>
          </a:p>
        </p:txBody>
      </p:sp>
      <p:pic>
        <p:nvPicPr>
          <p:cNvPr id="5" name="Picture 4">
            <a:extLst>
              <a:ext uri="{FF2B5EF4-FFF2-40B4-BE49-F238E27FC236}">
                <a16:creationId xmlns:a16="http://schemas.microsoft.com/office/drawing/2014/main" id="{582D0C2F-3FFF-1B0E-8940-96AD5DACAB84}"/>
              </a:ext>
            </a:extLst>
          </p:cNvPr>
          <p:cNvPicPr>
            <a:picLocks noChangeAspect="1"/>
          </p:cNvPicPr>
          <p:nvPr/>
        </p:nvPicPr>
        <p:blipFill>
          <a:blip r:embed="rId2"/>
          <a:stretch>
            <a:fillRect/>
          </a:stretch>
        </p:blipFill>
        <p:spPr>
          <a:xfrm>
            <a:off x="918587" y="3478194"/>
            <a:ext cx="4848902" cy="1603690"/>
          </a:xfrm>
          <a:prstGeom prst="rect">
            <a:avLst/>
          </a:prstGeom>
        </p:spPr>
      </p:pic>
      <p:sp>
        <p:nvSpPr>
          <p:cNvPr id="6" name="TextBox 5">
            <a:extLst>
              <a:ext uri="{FF2B5EF4-FFF2-40B4-BE49-F238E27FC236}">
                <a16:creationId xmlns:a16="http://schemas.microsoft.com/office/drawing/2014/main" id="{D2291E2D-A42D-3424-B5E1-C3002AEDAE0C}"/>
              </a:ext>
            </a:extLst>
          </p:cNvPr>
          <p:cNvSpPr txBox="1"/>
          <p:nvPr/>
        </p:nvSpPr>
        <p:spPr>
          <a:xfrm>
            <a:off x="653143" y="2532185"/>
            <a:ext cx="4963886" cy="461665"/>
          </a:xfrm>
          <a:prstGeom prst="rect">
            <a:avLst/>
          </a:prstGeom>
          <a:noFill/>
        </p:spPr>
        <p:txBody>
          <a:bodyPr wrap="square" rtlCol="0">
            <a:spAutoFit/>
          </a:bodyPr>
          <a:lstStyle/>
          <a:p>
            <a:pPr algn="ctr"/>
            <a:r>
              <a:rPr lang="en-IN" sz="2400" u="sng" dirty="0"/>
              <a:t>QUERY</a:t>
            </a:r>
          </a:p>
        </p:txBody>
      </p:sp>
      <p:sp>
        <p:nvSpPr>
          <p:cNvPr id="7" name="TextBox 6">
            <a:extLst>
              <a:ext uri="{FF2B5EF4-FFF2-40B4-BE49-F238E27FC236}">
                <a16:creationId xmlns:a16="http://schemas.microsoft.com/office/drawing/2014/main" id="{2A6F140B-6381-8057-20C4-F21E2982075D}"/>
              </a:ext>
            </a:extLst>
          </p:cNvPr>
          <p:cNvSpPr txBox="1"/>
          <p:nvPr/>
        </p:nvSpPr>
        <p:spPr>
          <a:xfrm>
            <a:off x="6752491" y="2532184"/>
            <a:ext cx="3758084" cy="461665"/>
          </a:xfrm>
          <a:prstGeom prst="rect">
            <a:avLst/>
          </a:prstGeom>
          <a:noFill/>
        </p:spPr>
        <p:txBody>
          <a:bodyPr wrap="square" rtlCol="0">
            <a:spAutoFit/>
          </a:bodyPr>
          <a:lstStyle/>
          <a:p>
            <a:pPr algn="ctr"/>
            <a:r>
              <a:rPr lang="en-IN" sz="2400" u="sng" dirty="0"/>
              <a:t>OUTPUT</a:t>
            </a:r>
          </a:p>
        </p:txBody>
      </p:sp>
      <p:pic>
        <p:nvPicPr>
          <p:cNvPr id="9" name="Picture 8">
            <a:extLst>
              <a:ext uri="{FF2B5EF4-FFF2-40B4-BE49-F238E27FC236}">
                <a16:creationId xmlns:a16="http://schemas.microsoft.com/office/drawing/2014/main" id="{BB5A926F-29F4-DFBD-A37A-E866480E1155}"/>
              </a:ext>
            </a:extLst>
          </p:cNvPr>
          <p:cNvPicPr>
            <a:picLocks noChangeAspect="1"/>
          </p:cNvPicPr>
          <p:nvPr/>
        </p:nvPicPr>
        <p:blipFill>
          <a:blip r:embed="rId3"/>
          <a:stretch>
            <a:fillRect/>
          </a:stretch>
        </p:blipFill>
        <p:spPr>
          <a:xfrm>
            <a:off x="6832878" y="3177708"/>
            <a:ext cx="3830419" cy="2876951"/>
          </a:xfrm>
          <a:prstGeom prst="rect">
            <a:avLst/>
          </a:prstGeom>
        </p:spPr>
      </p:pic>
    </p:spTree>
    <p:extLst>
      <p:ext uri="{BB962C8B-B14F-4D97-AF65-F5344CB8AC3E}">
        <p14:creationId xmlns:p14="http://schemas.microsoft.com/office/powerpoint/2010/main" val="189163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35DC-3480-BF77-DC6C-B8132DD256BC}"/>
              </a:ext>
            </a:extLst>
          </p:cNvPr>
          <p:cNvSpPr>
            <a:spLocks noGrp="1"/>
          </p:cNvSpPr>
          <p:nvPr>
            <p:ph type="title"/>
          </p:nvPr>
        </p:nvSpPr>
        <p:spPr>
          <a:xfrm>
            <a:off x="838200" y="365125"/>
            <a:ext cx="10515600" cy="1222515"/>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35314DF9-5C82-6956-8A6D-00FE8ACC2EE2}"/>
              </a:ext>
            </a:extLst>
          </p:cNvPr>
          <p:cNvSpPr>
            <a:spLocks noGrp="1"/>
          </p:cNvSpPr>
          <p:nvPr>
            <p:ph type="body" idx="1"/>
          </p:nvPr>
        </p:nvSpPr>
        <p:spPr>
          <a:xfrm>
            <a:off x="838200" y="1587640"/>
            <a:ext cx="10515600" cy="4589323"/>
          </a:xfrm>
        </p:spPr>
        <p:txBody>
          <a:bodyPr/>
          <a:lstStyle/>
          <a:p>
            <a:pPr marL="114300" indent="0">
              <a:buNone/>
            </a:pPr>
            <a:r>
              <a:rPr lang="en-US" dirty="0"/>
              <a:t>2.What are the top 5 countries by GDP in the most recent year?</a:t>
            </a:r>
            <a:endParaRPr lang="en-IN" dirty="0"/>
          </a:p>
        </p:txBody>
      </p:sp>
      <p:sp>
        <p:nvSpPr>
          <p:cNvPr id="4" name="TextBox 3">
            <a:extLst>
              <a:ext uri="{FF2B5EF4-FFF2-40B4-BE49-F238E27FC236}">
                <a16:creationId xmlns:a16="http://schemas.microsoft.com/office/drawing/2014/main" id="{A7FA77BE-4D6E-12D8-12AE-40C4FF6B976B}"/>
              </a:ext>
            </a:extLst>
          </p:cNvPr>
          <p:cNvSpPr txBox="1"/>
          <p:nvPr/>
        </p:nvSpPr>
        <p:spPr>
          <a:xfrm>
            <a:off x="657330" y="2810155"/>
            <a:ext cx="4477378"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E81BE478-5FC2-A4B2-8B03-BAC1E65C3DE7}"/>
              </a:ext>
            </a:extLst>
          </p:cNvPr>
          <p:cNvSpPr txBox="1"/>
          <p:nvPr/>
        </p:nvSpPr>
        <p:spPr>
          <a:xfrm flipH="1">
            <a:off x="6595579" y="2810155"/>
            <a:ext cx="3603497"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349523C7-1F7C-19FA-83CF-25A038E3D8B6}"/>
              </a:ext>
            </a:extLst>
          </p:cNvPr>
          <p:cNvPicPr>
            <a:picLocks noChangeAspect="1"/>
          </p:cNvPicPr>
          <p:nvPr/>
        </p:nvPicPr>
        <p:blipFill>
          <a:blip r:embed="rId2"/>
          <a:stretch>
            <a:fillRect/>
          </a:stretch>
        </p:blipFill>
        <p:spPr>
          <a:xfrm>
            <a:off x="1080835" y="3323491"/>
            <a:ext cx="4363059" cy="1946869"/>
          </a:xfrm>
          <a:prstGeom prst="rect">
            <a:avLst/>
          </a:prstGeom>
        </p:spPr>
      </p:pic>
      <p:pic>
        <p:nvPicPr>
          <p:cNvPr id="9" name="Picture 8">
            <a:extLst>
              <a:ext uri="{FF2B5EF4-FFF2-40B4-BE49-F238E27FC236}">
                <a16:creationId xmlns:a16="http://schemas.microsoft.com/office/drawing/2014/main" id="{16FA190E-DD8C-8D06-76C0-AB91AE0B4ECB}"/>
              </a:ext>
            </a:extLst>
          </p:cNvPr>
          <p:cNvPicPr>
            <a:picLocks noChangeAspect="1"/>
          </p:cNvPicPr>
          <p:nvPr/>
        </p:nvPicPr>
        <p:blipFill>
          <a:blip r:embed="rId3"/>
          <a:stretch>
            <a:fillRect/>
          </a:stretch>
        </p:blipFill>
        <p:spPr>
          <a:xfrm>
            <a:off x="7204668" y="3323491"/>
            <a:ext cx="2672862" cy="2494505"/>
          </a:xfrm>
          <a:prstGeom prst="rect">
            <a:avLst/>
          </a:prstGeom>
        </p:spPr>
      </p:pic>
    </p:spTree>
    <p:extLst>
      <p:ext uri="{BB962C8B-B14F-4D97-AF65-F5344CB8AC3E}">
        <p14:creationId xmlns:p14="http://schemas.microsoft.com/office/powerpoint/2010/main" val="370502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F1B1-D9EA-A1B4-5F40-E65C8250C755}"/>
              </a:ext>
            </a:extLst>
          </p:cNvPr>
          <p:cNvSpPr>
            <a:spLocks noGrp="1"/>
          </p:cNvSpPr>
          <p:nvPr>
            <p:ph type="title"/>
          </p:nvPr>
        </p:nvSpPr>
        <p:spPr>
          <a:xfrm>
            <a:off x="838200" y="365126"/>
            <a:ext cx="10515600" cy="1152176"/>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86B465FD-0077-3BCA-B25D-B5E20E3A6441}"/>
              </a:ext>
            </a:extLst>
          </p:cNvPr>
          <p:cNvSpPr>
            <a:spLocks noGrp="1"/>
          </p:cNvSpPr>
          <p:nvPr>
            <p:ph type="body" idx="1"/>
          </p:nvPr>
        </p:nvSpPr>
        <p:spPr>
          <a:xfrm>
            <a:off x="838200" y="1517302"/>
            <a:ext cx="10515600" cy="897478"/>
          </a:xfrm>
        </p:spPr>
        <p:txBody>
          <a:bodyPr/>
          <a:lstStyle/>
          <a:p>
            <a:pPr marL="114300" indent="0">
              <a:buNone/>
            </a:pPr>
            <a:r>
              <a:rPr lang="en-US" dirty="0"/>
              <a:t>3.Compare energy production and consumption by country and year</a:t>
            </a:r>
            <a:endParaRPr lang="en-IN" dirty="0"/>
          </a:p>
          <a:p>
            <a:endParaRPr lang="en-IN" dirty="0"/>
          </a:p>
        </p:txBody>
      </p:sp>
      <p:sp>
        <p:nvSpPr>
          <p:cNvPr id="4" name="TextBox 3">
            <a:extLst>
              <a:ext uri="{FF2B5EF4-FFF2-40B4-BE49-F238E27FC236}">
                <a16:creationId xmlns:a16="http://schemas.microsoft.com/office/drawing/2014/main" id="{441ED971-B440-A7EE-B6AE-6C7F30F3E037}"/>
              </a:ext>
            </a:extLst>
          </p:cNvPr>
          <p:cNvSpPr txBox="1"/>
          <p:nvPr/>
        </p:nvSpPr>
        <p:spPr>
          <a:xfrm>
            <a:off x="1577591" y="2579044"/>
            <a:ext cx="2984361" cy="461665"/>
          </a:xfrm>
          <a:prstGeom prst="rect">
            <a:avLst/>
          </a:prstGeom>
          <a:noFill/>
        </p:spPr>
        <p:txBody>
          <a:bodyPr wrap="square" rtlCol="0">
            <a:spAutoFit/>
          </a:bodyPr>
          <a:lstStyle/>
          <a:p>
            <a:pPr algn="ctr"/>
            <a:r>
              <a:rPr lang="en-IN" sz="2400" u="sng" dirty="0"/>
              <a:t>QUERY</a:t>
            </a:r>
          </a:p>
        </p:txBody>
      </p:sp>
      <p:sp>
        <p:nvSpPr>
          <p:cNvPr id="6" name="TextBox 5">
            <a:extLst>
              <a:ext uri="{FF2B5EF4-FFF2-40B4-BE49-F238E27FC236}">
                <a16:creationId xmlns:a16="http://schemas.microsoft.com/office/drawing/2014/main" id="{51BD2D82-0D2C-E2CC-EF07-7AA3193E68E2}"/>
              </a:ext>
            </a:extLst>
          </p:cNvPr>
          <p:cNvSpPr txBox="1"/>
          <p:nvPr/>
        </p:nvSpPr>
        <p:spPr>
          <a:xfrm>
            <a:off x="6491235" y="2579044"/>
            <a:ext cx="3607358" cy="461665"/>
          </a:xfrm>
          <a:prstGeom prst="rect">
            <a:avLst/>
          </a:prstGeom>
          <a:noFill/>
        </p:spPr>
        <p:txBody>
          <a:bodyPr wrap="square" rtlCol="0">
            <a:spAutoFit/>
          </a:bodyPr>
          <a:lstStyle/>
          <a:p>
            <a:pPr algn="ctr"/>
            <a:r>
              <a:rPr lang="en-IN" sz="2400" u="sng" dirty="0"/>
              <a:t>OUTPUT</a:t>
            </a:r>
          </a:p>
        </p:txBody>
      </p:sp>
      <p:pic>
        <p:nvPicPr>
          <p:cNvPr id="8" name="Picture 7">
            <a:extLst>
              <a:ext uri="{FF2B5EF4-FFF2-40B4-BE49-F238E27FC236}">
                <a16:creationId xmlns:a16="http://schemas.microsoft.com/office/drawing/2014/main" id="{05C85DCB-ECB0-ECA3-5239-F381A5087239}"/>
              </a:ext>
            </a:extLst>
          </p:cNvPr>
          <p:cNvPicPr>
            <a:picLocks noChangeAspect="1"/>
          </p:cNvPicPr>
          <p:nvPr/>
        </p:nvPicPr>
        <p:blipFill>
          <a:blip r:embed="rId2"/>
          <a:stretch>
            <a:fillRect/>
          </a:stretch>
        </p:blipFill>
        <p:spPr>
          <a:xfrm>
            <a:off x="642069" y="3429000"/>
            <a:ext cx="5849166" cy="1819529"/>
          </a:xfrm>
          <a:prstGeom prst="rect">
            <a:avLst/>
          </a:prstGeom>
        </p:spPr>
      </p:pic>
      <p:pic>
        <p:nvPicPr>
          <p:cNvPr id="10" name="Picture 9">
            <a:extLst>
              <a:ext uri="{FF2B5EF4-FFF2-40B4-BE49-F238E27FC236}">
                <a16:creationId xmlns:a16="http://schemas.microsoft.com/office/drawing/2014/main" id="{F6ACD6D6-2CC0-EB72-48F2-ED7BEE7ACB18}"/>
              </a:ext>
            </a:extLst>
          </p:cNvPr>
          <p:cNvPicPr>
            <a:picLocks noChangeAspect="1"/>
          </p:cNvPicPr>
          <p:nvPr/>
        </p:nvPicPr>
        <p:blipFill>
          <a:blip r:embed="rId3"/>
          <a:stretch>
            <a:fillRect/>
          </a:stretch>
        </p:blipFill>
        <p:spPr>
          <a:xfrm>
            <a:off x="6714478" y="3132839"/>
            <a:ext cx="4639322" cy="2943636"/>
          </a:xfrm>
          <a:prstGeom prst="rect">
            <a:avLst/>
          </a:prstGeom>
        </p:spPr>
      </p:pic>
    </p:spTree>
    <p:extLst>
      <p:ext uri="{BB962C8B-B14F-4D97-AF65-F5344CB8AC3E}">
        <p14:creationId xmlns:p14="http://schemas.microsoft.com/office/powerpoint/2010/main" val="32471110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1230</Words>
  <Application>Microsoft Office PowerPoint</Application>
  <PresentationFormat>Widescreen</PresentationFormat>
  <Paragraphs>128</Paragraphs>
  <Slides>27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Lato Black</vt:lpstr>
      <vt:lpstr>Libre Baskerville</vt:lpstr>
      <vt:lpstr>Arial</vt:lpstr>
      <vt:lpstr>Calibri</vt:lpstr>
      <vt:lpstr>Office Theme</vt:lpstr>
      <vt:lpstr>PowerPoint Presentation</vt:lpstr>
      <vt:lpstr>PowerPoint Presentation</vt:lpstr>
      <vt:lpstr>Agenda  </vt:lpstr>
      <vt:lpstr>Objective of the Project </vt:lpstr>
      <vt:lpstr>ER Diagram and schema explanation </vt:lpstr>
      <vt:lpstr>Key analysis questions</vt:lpstr>
      <vt:lpstr>SQL query results with screenshots or summaries </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Final business insights and recommendations </vt:lpstr>
      <vt:lpstr>Conclusion</vt:lpstr>
      <vt:lpstr>Your Experience/Challenges working on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Akshar Sheik</cp:lastModifiedBy>
  <cp:revision>3</cp:revision>
  <dcterms:created xsi:type="dcterms:W3CDTF">2021-02-16T05:19:01Z</dcterms:created>
  <dcterms:modified xsi:type="dcterms:W3CDTF">2025-10-09T18:32:18Z</dcterms:modified>
</cp:coreProperties>
</file>