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860"/>
    <a:srgbClr val="1C1573"/>
    <a:srgbClr val="283E84"/>
    <a:srgbClr val="211D71"/>
    <a:srgbClr val="000099"/>
    <a:srgbClr val="1E2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22"/>
    <p:restoredTop sz="95821" autoAdjust="0"/>
  </p:normalViewPr>
  <p:slideViewPr>
    <p:cSldViewPr>
      <p:cViewPr varScale="1">
        <p:scale>
          <a:sx n="36" d="100"/>
          <a:sy n="36" d="100"/>
        </p:scale>
        <p:origin x="732" y="48"/>
      </p:cViewPr>
      <p:guideLst>
        <p:guide orient="horz" pos="220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0:53.901"/>
    </inkml:context>
    <inkml:brush xml:id="br0">
      <inkml:brushProperty name="width" value="0.05292" units="cm"/>
      <inkml:brushProperty name="height" value="0.05292" units="cm"/>
      <inkml:brushProperty name="color" value="#FF0000"/>
    </inkml:brush>
  </inkml:definitions>
  <inkml:trace contextRef="#ctx0" brushRef="#br0">3765 9748 505 0,'3'-3'6'0,"5"-2"-7"16,-3 5-1-16,-3 0 2 0,-2 0-6 15,0 11-4-15,0 7 10 16,0 2 1-16,-2 10-1 16,-5 4 2-16,0 10-1 15,-4 8 0-15,2 9 3 16,-2 10 3-16,6 11-1 0,1 13 1 15,4 14 2-15,0 10-5 16,2 13 1-16,5 5-4 16,4 4 1-16,-4 0 0 15,0-5-2-15,-3-8 2 16,-1-15-1-16,-3-13 0 16,0-15 1-16,0-17-2 0,0-16 1 15,-5-15 0-15,-2-10-7 16,0-13-5-16,-1-10-7 15,0-4-15-15,1-11-17 16,-2-15-26-16,1-12-112 16</inkml:trace>
  <inkml:trace contextRef="#ctx0" brushRef="#br0" timeOffset="499.95">3391 10111 457 0,'9'-32'7'0,"6"4"-6"16,-1 3 10-16,-1 4 19 15,-3 3-8-15,-3 2-8 16,0 5 5-16,-4 4-5 15,-1 1-3-15,-2 4-8 16,0 2-4-16,0 4-2 0,0 12-4 16,0 11 4-16,-2 12 2 15,0 16 3-15,2 14 4 16,0 12-2-16,0 14-1 16,0 9 2-16,2 8-4 0,2 5 0 15,-3 5 2-15,1 0-1 16,-2-4-2-16,0-1 1 15,0-9-1-15,-2-10 0 16,2-6 2-16,0-9 0 16,0-6 4-16,0-7 2 15,0-12-1-15,0-8 0 16,-5-8-2-16,-1-9-1 0,-3-5-2 16,1-9-1-16,-3-5-1 15,0-1 1-15,0-6-2 16,0-4-7-16,-1-3-16 15,-2-2-18-15,4-20-40 16,3-21-84-16</inkml:trace>
  <inkml:trace contextRef="#ctx0" brushRef="#br0" timeOffset="45203.25">11745 12366 440 0,'0'-19'27'0,"0"-5"-23"0,0 5 4 16,0 1 3-16,-2 5-6 15,-2 5-3-15,1 0-2 16,3 5 0-16,0 3-2 15,0 0-13-15,0 0-21 16,5 11 24-16,5 1 6 0,-1 5 3 16,1 5 0-16,5 3 2 15,-3 2 3-15,5 5-2 16,0 2 0-16,1-2 1 16,2 2-1-16,1-4 1 0,1-3-2 15,-1-9 2-15,1-8 0 16,3-10 5-16,1 0 19 15,4-18-10-15,4-8 0 16,5-11-5-16,10-12 4 16,3-4-8-16,9-10-3 15,11-4-1-15,8-5-2 16,17 1 0-16,8 3 1 0,14 4-5 16,8 8-14-16,7 6-12 15,5 10-41-15,-3 3-48 16</inkml:trace>
  <inkml:trace contextRef="#ctx0" brushRef="#br0" timeOffset="46218.83">15241 12962 457 0,'-8'-12'20'0,"6"-1"-12"16,-1 6 6-16,3 0 4 15,0-2-9-15,5-2-1 16,10 1-5-16,9-3-3 16,12-2 0-16,13 5 1 0,15 0-3 15,15 4 0-15,14 2 1 16,13 2 1-16,10 2 1 16,-2 0-2-16,-1 0 1 15,-5 0 1-15,-9 0 1 16,-15 0-2-16,-14-10 1 0,-15-5-1 15,-13-6 0-15,-13-4 1 16,-15-5-1-16,-12-6 0 16,-2-1-17-16,-12-5-8 15,-9 4-1-15,4 0-1 16,-3 4 6-16,3 6 15 0,10 4 8 16,2 10-4-16,5 2 10 15,0 5 8-15,11 2-4 16,3 5-2-16,10 2-9 15,0 14 0-15,7 4 2 16,1 7 2-16,-1 3 4 0,-6 4-1 16,-7 2-2-16,-11 1 1 15,-7 3-3-15,-8 2-2 16,-18 7 1-16,-13 2-1 16,-11 3 0-16,-10 6-1 15,-4 3-1-15,-4 3-5 16,7-5-40-16,8-6-83 0,17-5-173 15</inkml:trace>
  <inkml:trace contextRef="#ctx0" brushRef="#br0" timeOffset="47031.25">17176 12234 548 0,'0'-18'-34'15,"6"-1"51"-15,0 10-14 16,-6 9 1-16,0 5-6 16,-2 20 0-16,-5 9 2 15,-4 14-1-15,0 14-4 16,6 15-11-16,5 11 5 0,0 10 6 16,5 9-2-16,8 2 8 15,3-4 0-15,-7-1-2 16,-1-15 2-16,-3-18 0 15,-5-19-1-15,0-17 0 0,-10-20 0 16,0-15 1-16,-8-22 6 16,-2-17-2-16,-2-15-4 15,1-11 0-15,1-12-2 16,4-5-3-16,5-4 2 16,8-1-1-16,3-2 3 15,2-3-1-15,8 3 1 0,1 0 0 16,-2 3 1-16,-4 6 1 15,1 10 0-15,-6 17 7 16,0 15 2-16,0 9 5 16,0 16-10-16,0 13-2 15,1 5-6-15,3 22-1 0,4 16 2 16,4 14 1-16,6 12 0 16,7 15 0-16,8 6 0 15,4 2 0-15,6 3 0 16,2-2 0-16,7-8 1 0,2-8-1 15,2-11 0-15,-2-11 0 16,-1-18 1-16,-2-13-1 16,-1-15 9-16,-5-9 7 15,-2-18 1-15,-3-17 1 16,-6-15-13-16,0-12-4 16,-7-8-1-16,-10-11-1 15,-7-6 0-15,-10-1 0 0,-5 3-1 16,-14 10-2-16,-6 8-9 15,-4 16 1-15,2 17-2 16,3 16-1-16,-2 18-24 16,8 7-39-16,6 20 4 15,7 9-32-15</inkml:trace>
  <inkml:trace contextRef="#ctx0" brushRef="#br0" timeOffset="47906.19">18530 12819 465 0,'22'-23'1'16,"-7"-6"1"-16,-6 8 0 16,-9 2 18-16,-4 6-11 0,-11 4-6 15,-7 5-5-15,-4 4 2 16,-4 2 0-16,-1 14-1 15,-1 4-1-15,3 7 2 16,2 7 0-16,2 5 0 16,9 2-1-16,5 2 1 15,9 1 0-15,2-1 0 0,12-6 1 16,8-1-1-16,9-5 0 16,6-6-4-16,4-9-3 15,8-3 7-15,0-9-2 16,-1-4 1-16,1-3 0 0,-8-13 1 15,-10-9 1-15,-11-7 0 16,-14-6-1-16,-4-6-1 16,-24-3 2-16,-13-1-4 15,-12 2 0-15,-9 5-2 16,-1 7 2-16,-4 5 2 0,8 10 3 16,3 4-1-16,7 7-1 15,12 4 2-15,9 2 0 16,7 2-1-16,10 0 0 15,7 6-1-15,2 0 1 16,12 2 13-16,10-1 1 16,6-2-2-16,9-1-4 0,7-3-5 15,8-1-1-15,7 0-1 16,2-1-2-16,5-5 2 16,0-1-1-16,0 0-2 15,-2 0 3-15,-5 0-4 0,-7 3 2 16,-5 4 1-16,-10 0-1 15,-8 0 0-15,-4 14-1 16,-8 10 0-16,0 4 2 16,-5 12-4-16,-3 4 3 15,-6 4 0-15,-1 2 0 0,-4-2 0 16,-2-5 0-16,-5-5-1 16,0-4 1-16,-1-7 0 15,6-8 0-15,2-5 0 16,0-3 1-16,6-9-1 15,7-2 2-15,2-3-1 0,4-12 1 16,4-6-1-16,3-4 1 16,1-6-2-16,0 1 1 15,2-2-2-15,0 1 2 16,-4 5 0-16,-3 2-2 16,-4 7 1-16,-5 6 8 0,-5 4 1 15,-1 7-6-15,0 0-4 16,1 16-1-16,-1 9 1 15,4 5-1-15,2 9 2 16,1 3-4-16,4 4-20 16,1 2-16-16,8-2-13 15,5-4-31-15,5-10-77 0</inkml:trace>
  <inkml:trace contextRef="#ctx0" brushRef="#br0" timeOffset="48156.16">19794 13027 477 0,'-4'-12'6'0,"4"-2"-5"16,0 7 2-16,0 3 1 16,0 4-2-16,4 0-3 0,13 0-2 15,12 4-47-15,15 9 7 16,12 2 1-16,17 5 3 15,10 0 8-15,4-5 11 16,1-7 25-16,3-6-2 16,-8-2-2-16,-6-18-1 15,-8-16-9-15,-12-12-90 0</inkml:trace>
  <inkml:trace contextRef="#ctx0" brushRef="#br0" timeOffset="48749.87">20617 12273 391 0,'0'21'45'0,"0"5"-44"15,0 11 1-15,-7 10 14 16,-2 8-2-16,-5 5-5 16,0 5-1-16,-3 4-3 0,3 5-3 15,0-1 0-15,5 0-1 16,3 2-1-16,5-2 3 15,-1-7-2-15,0-9 0 16,-1-11-1-16,-3-14 1 16,0-12-1-16,-2-12-7 15,-3-8-3-15,0-21 9 0,-1-14-2 16,1-13-12-16,0-15-5 16,2-8 7-16,4-11 3 15,3-3 3-15,2-3-3 16,0-5 7-16,4 4 3 0,8 7 0 15,6 8 0-15,13 14-1 16,6 13 10-16,14 19 12 16,5 12-12-16,6 10-7 15,3 6-3-15,-4 4 6 16,-8 12 4-16,-11 4-3 0,-15 3-6 16,-13 4 0-16,-14 3 0 15,-7 2 0-15,-20 2-2 16,-10 2 2-16,-9-1 0 15,-5 1 0-15,0 2 2 16,-3-3-5-16,8 4 2 0,4 3 1 16,11 6 0-16,10 0-1 15,16 7 2-15,7 4-1 16,27 5 1-16,15 4-1 16,21 5 0-16,14 0 3 15,11-1-3-15,3-5 1 16,2-7-1-16,-5-9 0 0,-4-12-6 15,-12-14-36-15,-9-14-56 16,-11-11-197-16</inkml:trace>
  <inkml:trace contextRef="#ctx0" brushRef="#br0" timeOffset="49109.22">21451 12491 464 0,'0'-6'18'0,"-4"3"-8"16,-1 3-14-16,-8 12-1 16,-7 17 4-16,-5 9 0 15,1 6 1-15,-3 12 1 16,1 4-1-16,6 4 1 0,8 2 0 15,5-2 0-15,7-4-1 16,0-5 0-16,16-5 0 16,9-9 0-16,7-7 0 15,4-6 1-15,9-7 1 16,5-3-3-16,6-7 3 0,3-5-2 16,4-6 1-16,2 0 1 15,-4-15-3-15,-5-6-10 16,-10-8-23-16,-10-6-21 15,-15-10-25-15,-14-5-218 0</inkml:trace>
  <inkml:trace contextRef="#ctx0" brushRef="#br0" timeOffset="49328">21402 12516 455 0,'24'-22'10'16,"6"-1"-9"-16,6 6 1 16,0 4 1-16,3 4 0 15,1 6-3-15,3 3 2 0,-4 5-2 16,-3 8-2-16,-5 4-20 16,-10 6-27-16,-7 1-3 15,-13-1-10-15,-2-3-68 16</inkml:trace>
  <inkml:trace contextRef="#ctx0" brushRef="#br0" timeOffset="49546.69">21065 12741 328 0,'-14'3'32'0,"8"-3"19"15,6 0-22-15,3 0 3 0,14 0-15 16,8 0-14-16,9 0-2 15,14 0-7-15,13 6-1 16,10 1-8-16,7-4-3 16,7 1-2-16,3-2-4 15,5-2-2-15,1 0 0 0,1 0-6 16,-2-8-11-16,-5-6-61 16</inkml:trace>
  <inkml:trace contextRef="#ctx0" brushRef="#br0" timeOffset="49890.42">22441 12484 350 0,'0'-9'28'0,"0"-4"12"15,-12 6-16-15,-4 6-10 16,-11 1-8-16,-3 0-4 16,-6 10-2-16,0 8 2 15,4 7-3-15,3 5 0 0,4 8 2 16,8 1-2-16,10 8 1 15,7 3 1-15,0 3 0 16,13 4-1-16,3 0 0 16,6 0 0-16,1 0 0 15,-5-3 1-15,2-6-2 0,-8-2 3 16,-5-4-3-16,-7-9 2 16,0-4 0-16,-8-4 1 15,-13-5-1-15,-3-5 4 16,-6-5 3-16,-9-9 3 0,-7-1-4 15,-5-1-4-15,-5-12-1 16,-3-9 0-16,6-6-20 16,11-13-51-16,15-12-244 15</inkml:trace>
  <inkml:trace contextRef="#ctx0" brushRef="#br0" timeOffset="50234.14">22802 12555 519 0,'12'-20'-7'0,"-2"-6"9"16,1 2 0-16,-3 8 5 0,0 1 0 15,6 4-5-15,3 2-1 16,8 0-1-16,8 6 0 16,9 0-15-16,11 3 2 15,4 0 1-15,6 3 7 16,0 0 4-16,-4 1 2 0,-3-4-1 16,-12 0 0-16,-8 0 1 15,-9 0-2-15,-12-6 3 16,-11 0-43-16,-4 1-29 15,-14-3-60-15,-8-3-66 16</inkml:trace>
  <inkml:trace contextRef="#ctx0" brushRef="#br0" timeOffset="50390.37">23203 12375 177 0,'-31'16'73'16,"5"9"-36"-16,3 13 10 16,3 10-6-16,1 9-4 15,2 11-11-15,-1 10-2 0,-2 8-14 16,-3 10-5-16,-4 9-2 15,-6 8-3-15,-4 3 2 16,1 5-6-16,2 3-42 16,7-11-35-16,12-9-145 15</inkml:trace>
  <inkml:trace contextRef="#ctx0" brushRef="#br0" timeOffset="56687.44">11497 14029 341 0,'0'0'-11'0,"0"-2"27"0,0-7-12 16,8 4 3-16,2-1-4 16,10 2 0-16,5 3-3 15,9-1-4-15,8 2 2 16,9 0-5-16,13 0 4 0,9 0 3 15,7 0 1-15,10 0-3 16,6-2 2-16,6 2 2 16,4-1-1-16,0-1 3 15,-2 0-1-15,-7-4 2 16,-9 3-1-16,-7-4 0 16,-16-2-2-16,-13-2-1 0,-16 1 0 15,-9-1 0-15,-11-5-1 16,-9 3 0-16,-6-3-4 15,-1 0-16-15,-1 0-4 16,-12-2-2-16,-2-1 8 16,-4 2 1-16,1 0 7 0,2 4 10 15,1 1 0-15,2 2 5 16,6 5 5-16,2 2 8 16,5 1 1-16,3 2 4 15,13 0-12-15,9 10-7 0,7 5 6 16,11 5 9-1,4 7-7-15,-1 8 5 0,-2 5-1 16,-8 6-3-16,-16 2-2 16,-19 5-6-16,-19 1-3 15,-38 5 3-15,-28-2-5 16,-34-5 1-16,-28-17-55 16,-23-13-135-16</inkml:trace>
  <inkml:trace contextRef="#ctx0" brushRef="#br0" timeOffset="60312.17">4329 15764 495 0,'0'-18'20'0,"11"1"-19"16,1 0-14-16,6 2 7 15,8 4 9-15,4-2-4 16,9 2-9-16,12-1-7 16,12 3 10-16,12 0 4 15,15 2-3-15,10 2 7 0,12 1-2 16,10 2 3-16,14 2-2 15,10 2 0-15,10-2-1 16,9 6 2-16,9 1 0 16,9 1-1-16,6 0 0 0,9 1 0 15,6-1 0-15,1 0 1 16,-4 1-1-16,-5-1 0 16,-11-2 0-16,-15 0 2 15,-19-6-2-15,-24 0 0 16,-19-2 0-16,-18-11 0 0,-16-3 2 15,-15-7-1-15,-7-6 3 16,-9-6-2-16,-4-7 3 16,-6-6-3-16,0-7 6 15,-7-4-1-15,-6-5-5 16,-3-6 2-16,-7-1-2 0,-1-3-2 16,-6-2 0-16,-3-2 1 15,0-2-2-15,0-1-3 16,0 3 3-16,2 1 0 15,8 0 1-15,2 6 0 16,3 4 0-16,4 2 1 0,1 6 0 16,2 6 1-16,-3 4 6 15,-3 7-7-15,-3 2 1 16,-5 8-1-16,-6 2-1 16,-2 5 1-16,-12 5-1 15,-17 2-2-15,-12 6-3 16,-11 1-3-16,-15 6 6 0,-10 1 0 15,-7 3 0-15,-11-1 3 16,-10 0-1-16,-12 0-1 16,-7-2 3-16,-10 3-4 15,-10-5 1-15,-10 1 2 16,-6 0-1-16,-6 0 1 0,-9-1-2 16,-3 0 2-16,-3 3-1 15,-3 1 3-15,4 2-5 16,2 0 1-16,5 0 4 15,8-1-5-15,13 9 2 16,9 2-1-16,18 0 2 0,12 6 1 16,17 0-2-16,18 4-2 15,15 1 4-15,14 2-2 16,11 4-2-16,11 4 1 16,4-1 0-16,0 7 0 0,0 3 0 15,-3 6 1 1,-4 6 0-16,-4 7 0 0,-4 5 0 15,-2 5-13-15,-4 5-15 16,-3 6 4-16,-1-2 6 16,-1 3 15-16,1-1 4 15,-1-1 0-15,3-1-1 0,5-3 1 16,7-6-2-16,7 0 3 16,8-4-3-16,8-3 2 15,9-6-1-15,2-3-4 16,17-5 2-16,10-5 5 15,12-4 0-15,12-7 0 16,17-1 2-16,16-8 4 0,22-2 0 16,23-4-1-16,29-2-5 15,30 2-1-15,30-1-1 16,28 0 0-16,27 2-17 16,23-6-132-16</inkml:trace>
  <inkml:trace contextRef="#ctx0" brushRef="#br0" timeOffset="61234">9428 14680 363 0,'14'-23'133'0,"-4"-1"-125"16,-1 10-6-16,-6 9-2 15,-3 5 1-15,0 16-3 16,0 11-1-16,0 10 3 15,0 11 0-15,-2 11-2 16,2 5 3-16,0 11-2 16,0 4 1-16,0 0 0 15,-3 4 0-15,-2-3 0 0,-4-7 1 16,-4-10-2-16,1-13 3 16,-1-13-2-16,-1-14 0 15,2-8 0-15,0-14 1 16,3-1 2-16,-1-19 13 0,-3-12-9 15,2-8-5-15,0-11-1 16,1-11-3-16,3-3 1 16,0-7-5-16,3-6-7 15,0-1 7-15,4-4-11 16,0-4-10-16,0 3 4 0,0-1 7 16,13 9-12-16,4 7 3 15,12 14-10-15,8 13 23 16,11 14 31-16,4 15-4 15,6 12-2-15,-5 0 7 16,-6 16-4-16,-4 11 0 16,-13 5-6-16,-10 5-4 0,-13 8-4 15,-7 3 0-15,-5 2-1 16,-18 2 0-16,-11-3 0 16,-11 1-1-16,-6-3 1 15,-3-1-1-15,1-3 1 16,-1-4 0-16,7-5-56 0,9-9-55 15</inkml:trace>
  <inkml:trace contextRef="#ctx0" brushRef="#br0" timeOffset="62280.82">9761 15134 402 0,'0'-16'25'0,"0"-1"-23"16,-4 0 1-16,3 3 11 16,1 3-4-16,0 4 1 15,1 2 4-15,10 3-14 16,7 2 0-16,3 0-1 0,6 7-1 15,4 6 2-15,-1 3 0 16,1 4-2-16,-4-1 1 16,-5 4 1-16,-5 0-2 15,-4 2 1-15,-6 0 0 0,-3 0 0 16,-4-1 0-16,0-5 1 16,0-4-4-16,-7-3-5 15,3-3 0-15,2-8 0 16,2-1 6-16,0 0 2 15,13-10 1-15,2-4 0 16,5-2-1-16,4-4 1 16,3-3 0-16,0 1-2 0,4-3 4 15,-1 0-3-15,-3 0 0 16,4 4 2-16,-1 3-4 16,-1 2 2-16,-5 6 1 15,0 6-4-15,-6 4 3 0,-4 0 2 16,-4 9-4-16,-5 7 0 15,-5 3 1-15,0 4 0 16,0 6 1-16,0 0 0 16,0 1 0-16,0-1 0 0,4-2 0 15,6-4 0-15,7 0 1 16,2-5-1-16,3-2 3 16,1-7 6-16,1-4-2 15,-3-5 0-15,1 0-1 16,-6-5 0-16,0-8-5 15,-8-5 2-15,-4-5-2 0,-4-2 1 16,-7-2-1-16,-14-1-1 16,-8-2-1-16,-6 1-2 15,0 2-1-15,-3 4-3 16,4 5 2-16,7 5 5 16,3 6 0-16,12 5-1 15,5 2 1-15,7 0-2 0,0 12 1 16,6-4 1-16,9 3-1 15,9-2 0-15,3-2 2 16,3-7-1-16,10 0 0 16,0-5 1-16,4-11-1 0,5-4 1 15,3-6-1-15,3-1 0 16,1-2 0-16,2-1-1 16,-2 1-1-16,-10-3 3 15,-9-2-2-15,-8-3 2 16,-10-2 1-16,-14-7 1 0,-5 4-3 15,-2-2 1-15,-8 9-2 16,-4 9 0-16,4 7 1 16,1 11-2-16,3 8 2 15,3 12-3-15,1 12 0 16,2 10 2-16,0 11-1 16,0 6 1-16,0 6 1 15,7 5 0-15,1 5 0 0,4-3 1 16,3 0-2-16,0-5 2 15,6-4-1-15,-1-10 0 16,8-8 0-16,-1-10 0 16,1-9-9-16,-1-6-40 0,-3-12-50 15,-7 0-25-15</inkml:trace>
  <inkml:trace contextRef="#ctx0" brushRef="#br0" timeOffset="62843.25">10747 14840 303 0,'-39'-36'40'0,"8"2"-9"15,9 8 3-15,8 6 14 16,5 8-24-16,9 5-13 0,6 3 0 16,16 4-9-16,14 3-2 15,11 8 2-15,13 6-1 16,8-2 0-16,5 3-1 15,3-6 0-15,1 1 0 16,-3-8 0-16,-3-2-1 0,-1-3-3 16,-4 0-11-16,-6 0-5 15,-8 0-14-15,-5 0-7 16,-15-1-12-16,-9-1 43 16,-10 1 12-16,-11 1 1 15,-2 0-3-15,-7 8 6 16,-8 6-3-16,-2 6-2 0,-5 4 3 15,-3 6 5-15,3 7-3 16,-1 6-1-16,3 3 0 16,2 7 2-16,5 2-1 15,7-2-5-15,6-4 0 16,0-9-1-16,3-7 1 16,7-11 0-16,2-9 5 0,2-11 2 15,1-2 17-15,2-15 2 16,1-6-19-16,-2-9-5 15,1-4 0-15,-7-7 4 0,-8-3 4 16,-2-1-4-16,-11 0-2 16,-12 6 0-16,-6 5-2 15,-5 9-3-15,-7 7 1 16,1 7-1-16,-1 8-3 16,2 3-12-16,5 7-10 15,10 7-20-15,7 6-30 16,16-4-57-16,1 0-66 0</inkml:trace>
  <inkml:trace contextRef="#ctx0" brushRef="#br0" timeOffset="64077.56">11704 14798 339 0,'37'-43'35'0,"-1"-5"-22"15,-5 1 5-15,-6 6 9 16,-5 9 3-16,-4 7-14 15,-7 7 7-15,-5 7-9 16,-3 10-8-16,-1 1-6 0,0 18-7 16,-8 12 5-16,-2 9 1 15,0 12 1-15,1 7 0 16,-1 4-2-16,5 2-2 16,5-3-1-16,0-7 2 15,0-8 3-15,7-7-2 0,3-10 2 16,-3-8 0-16,3-9 0 15,-5-4 1-15,3-6 0 16,-1-2 1-16,0 0 7 16,2-10-6-16,2 0-1 15,1-5-1-15,3 3-2 0,1-1 2 16,1 5-1-16,-2 2-1 16,-2 6 1-16,-2 0 0 15,-2 4 0-15,-6 10 0 16,-3 5-1-16,0 5 1 15,-10 2-1-15,-12 5 0 0,-11-4 2 16,-4-1-1-16,-9-4-16 16,-5-8 3-16,-3-5-4 15,0-9 2-15,6 0-5 16,3-7 13-16,9-7 3 16,9-4 4-16,8-3 0 15,9-3 0-15,8-2 0 0,4-1-1 16,16-2-6-16,11-3 12 15,5 0-6-15,7-2 8 16,8 4-5-16,2 1-1 16,2 4 0-16,-1 3 0 15,2 7-1-15,-4 4 2 0,2 5-2 16,-5 6 1-16,-4 0 0 16,0 11 0-16,-3 6-2 15,-6 5 0-15,-2 6-2 16,-5 0 2-16,-3 2-1 15,-8 2 1-15,-6-1-2 0,0-2-1 16,-5-7-1-16,0-2 3 16,-1-4 1-16,-1-5 1 15,7-4 0-15,0-3 0 16,2-4 3-16,5 0-1 16,2-4-1-16,5-7 3 15,1-1-3-15,2-6 1 0,0 2-1 16,-6 0 0-16,-1 0 1 15,-3 1 0-15,-5 5 8 16,-5 2 2-16,-2 4 1 16,-2 4-13-16,-3 0 0 0,3 1-4 15,-1 10-1-15,0 3 3 16,3 5 3-16,0 1-1 16,6 2 0-16,4-2-1 15,5 1 1-15,4-5 1 16,14-5-1-16,0-2 0 0,8-6 1 15,7-3 1-15,1 0-2 16,5-16 1-16,-1-5-1 16,-2-10 1-16,4-4-1 15,1-7 0-15,-2-4 1 16,0-2 0-16,1-5-3 0,-6-6 1 16,-6-3-3-16,-6 0 4 15,-10-5 0-15,-10 3-2 16,-10 1 4-16,-10 8 4 15,-2 4-2-15,-11 6 3 16,-7 9 3-16,-8 7-8 16,-2 8-2-16,-5 9 1 0,1 10-4 15,-2 4 2-15,-2 21-4 16,4 9-2-16,3 13 7 16,9 10-2-16,8 12-4 15,9 10 6-15,3 9 1 16,12 6-1-16,6 8 7 0,1 7 3 15,1 4 0-15,-5 2 6 16,-6 1-9-16,-7-4 2 16,-2-4-1-16,-19-8-6 15,-11-9 1-15,-11-11-2 16,-6-10 1-16,-10-13-2 0,-4-12-20 16,-2-18-29-16,2-19-58 15,7-12-134-15</inkml:trace>
  <inkml:trace contextRef="#ctx0" brushRef="#br0" timeOffset="64280.64">12893 15120 521 0,'66'-48'5'15,"11"2"-3"-15,8 3-2 16,10 8 1-16,7 3 0 0,13 8 1 15,16 6-4-15,18 9 2 16,17 9-2-16,20 4-33 16,18 15-21-16,14 6-56 15,7 6-136-15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2:34.322"/>
    </inkml:context>
    <inkml:brush xml:id="br0">
      <inkml:brushProperty name="width" value="0.05292" units="cm"/>
      <inkml:brushProperty name="height" value="0.05292" units="cm"/>
      <inkml:brushProperty name="color" value="#FF0000"/>
    </inkml:brush>
  </inkml:definitions>
  <inkml:trace contextRef="#ctx0" brushRef="#br0">5557 11628 247 0,'40'-9'54'16,"1"-7"-44"-16,2 2-3 16,4-1 6-16,3 1-8 0,5 0 0 15,5-1-4-15,7 1 0 16,3 2 1-16,6-2-2 15,7 1 0-15,4-1 1 16,6-1-1-16,4 3 0 16,8-4 2-16,7 0-3 15,3 0 3-15,4-2 2 0,3 4 7 16,4-2 9-16,3 0-5 16,9 0 0-16,4 1-4 15,5 2-4-15,9 0-1 16,11 0 0-16,4 2-2 0,3-3-2 15,9 3 0-15,8-1-2 16,1 1 1-16,3 0 1 16,9 1-2-16,3-1 0 15,5 4 1-15,4-2-4 16,3 2 6-16,4-1-2 0,3 3-1 16,0 2 2-16,8-1-2 15,-1 1 0-15,6-1 1 16,5 1-1-16,4-3 2 15,6 2-2-15,0-1 0 16,4 0 0-16,3 1 0 16,-1 0 0-16,3 1 0 15,-3-1 0-15,-2 3 0 0,3-1 1 16,-3-2-1-16,1 1 0 16,1-2 2-16,1-1-3 15,3-1 1-15,-2 0-1 16,5 0 1-16,3-1 1 0,-1 1-2 15,3 2 1-15,-4-1 1 16,2 1-1-16,-2-2 0 16,-3 2 0-16,-1 0 1 15,-1-3-1-15,-1 3 0 16,2-2 0-16,-4-1 0 0,4-2 0 16,0 1-2-16,2 0 4 15,5 0-2-15,-4-1 0 16,6 1 1-16,2 1-2 15,-2 5 1-15,5-1 0 16,-3 3 0-16,-4 1 1 16,1 0-2-16,-7 0 1 0,-2 0 0 15,-5 3 1-15,-2 1-2 16,-4 1 0-16,-2-1 2 16,-4 1-1-16,-3 2 0 15,-4-2 1-15,-3 5-3 0,-2-3 4 16,-12 1-3-16,-5 2 1 15,-8-2 1-15,-12-1-2 16,-15-3 0-16,-11-1 2 16,-15-1 0-16,-15-2-3 15,-14 0 4-15,-8 0-4 0,-14 0 1 16,-8 0 2-16,-9 0-2 16,-6 11 1-16,-10 3 1 15,-6 4-3-15,-6 4 2 16,-9 6 0-16,-7 4-2 15,-7 8 2-15,-6 4-2 16,-4 10-3-16,-3 10 4 16,-7 9 0-16,-4 14 0 0,-2 15 0 15,-3 7 0-15,-1 12 1 16,1 10 0-16,-1 11 0 16,0 6 0-16,3 2 1 15,0 7-2-15,2 0 2 0,0 4-1 16,-2-3 0-16,1-2 2 15,-2 2 4-15,-4-2 0 16,-1-5-2-16,-4-3-2 16,0-7 0-16,0-5-1 15,0-10-1-15,-4-8 1 16,-7-9-1-16,1-11 0 0,-7-7 1 16,-2-8-1-16,-6-8 0 15,-9-8 2-15,-6-9-2 16,-9-4 0-16,-3-4 1 15,-11-6-1-15,-5-1 0 0,-3 0-1 16,-10-6 1-16,-11-3 1 16,-5-3-1-16,-13-3-1 15,-9-6 2-15,-13-7-1 16,-9-2 0-16,-14-4 1 16,-7-5-1-16,-6-6 0 0,-10 2 2 15,-9-8-2-15,-5-4 0 16,-6-2 1-16,-5-4-2 15,-5 2 2-15,-4-2-1 16,-5 0-1-16,-4-1 3 16,-7 1-3-16,-5 1 1 15,-7 0 1-15,-4 1 1 0,-5-1-1 16,-4 0 1-16,-5 1-2 16,-3-2 0-16,-3 2 1 15,2 0 0-15,-8 2-1 16,1-1 1-16,-4 4-1 15,0 1 0-15,-3 1 0 0,-4 0 0 16,0-2 1-16,-2 4 0 16,-4-1-2-16,-3-2 1 15,-6-2 1-15,-4-2-2 16,-7-2 2-16,-4-4-2 16,1-1 2-16,-10 0-1 0,-2 3 0 15,-1 0 1-15,3 0-3 16,-2 6 3-16,-4 0-1 15,-1 6 0-15,2 2 0 16,0 2 0-16,-2 2 1 16,-3 0-2-16,-2 4 4 15,3 3-3-15,-1 2 1 0,-5-1 0 16,0-2-2-16,1-1 4 16,4 3-5-16,-2-1 2 15,1-3 0-15,2 7 2 16,4 1-2-16,5 0 2 15,-7 2-2-15,5 0 4 0,4 4 1 16,3 1-1-16,6 2 3 16,7 2-2-16,11 1-1 15,8 5 0-15,13 2-1 16,12 1-2-16,13 1 3 0,16 3-2 16,15-2 1-16,14 0 1 15,20-2-3-15,21-4 5 16,23 0 0-16,22-6-3 15,23-2 5-15,20 0-6 16,20-4 0-16,16-4 0 16,15-3-1-16,5-3-2 15,13-4-1-15,1-2-24 0,15-15 1 16,5-15-32-16,8-20-160 16</inkml:trace>
  <inkml:trace contextRef="#ctx0" brushRef="#br0" timeOffset="546.82">5777 11125 432 0,'3'-26'30'16,"2"7"-30"-16,1 8-2 15,4 11-3-15,5 11-27 16,4 16 19-16,8 12 14 0,2 11-1 15,3 14-1-15,2 9 3 16,1 18-3-16,-3 15 1 16,-1 10 2-16,-5 16-1 15,-1 10 5-15,-3 17 0 16,-10 10 5-16,-4 13 2 0,-8 11 3 16,0 12-3-16,-8 2-5 15,-7 8 5-15,-4 7-5 16,-3 3 0-16,-4 7-1 15,-4 2-2-15,-4-1-1 16,0 4-1-16,1-8 7 0,2-5 0 16,7-11-9-16,9-17 1 15,8-16-1-15,7-19 1 16,2-19 1-16,10-22 0 16,3-20-2-16,-3-22 0 15,1-21-2-15,-4-25-30 16,-2-32-74-16</inkml:trace>
  <inkml:trace contextRef="#ctx0" brushRef="#br0" timeOffset="4343.82">12669 12650 88 0,'10'-6'18'0,"-1"1"-11"0,0-2-6 16,0 2 2-16,2-3-2 16,-3 1 0-16,-1 0 12 15,1 0 12-15,-3 0 12 16,-3-2 1-16,2 4-6 15,-3 3-3-15,1-2-11 0,-2 2-10 16,0 2-4-16,0 0-3 16,2 0-2-16,0 0-3 15,1 0 2-15,3 2 5 16,1 4 0-16,0 1 4 16,2 0-6-16,2 2 7 15,-2-2-1-15,-2 0 2 0,-2 0-3 16,3 0-1-16,-4-3 1 15,-1 1 0-15,-1-1 2 16,0-2 5-16,1-1 7 16,-1-1-5-16,-1 2 0 15,1-2-1-15,0 0 5 0,0 0-5 16,-2 0 1-16,0 0 2 16,0 0-3-16,-2 0-4 15,-14-3-1-15,-19-19-2 16,-23-14 2-16,-37-19 4 15,-37-20-8-15,-41-16-4 0,-33-11-2 16,-14-12-33-16,6-12-146 16</inkml:trace>
  <inkml:trace contextRef="#ctx0" brushRef="#br0" timeOffset="6250.18">13490 13471 388 0,'-1'0'-13'0,"1"-5"16"15,0-2-3-15,-2 2 2 16,0 1-1-16,0 0 0 0,-1-1 3 16,1 2-1-16,1 1-2 15,-1-1 0-15,-1-1 0 16,0 1 9-16,-4-4 11 15,-6-4 5-15,-10-7 4 16,-23-13 10-16,-27-14 6 0,-32-18-10 16,-50-12-13-16,-51-19-14 15,-41-19-7-15,-19-39-35 16,8-44-391-16</inkml:trace>
  <inkml:trace contextRef="#ctx0" brushRef="#br0" timeOffset="7875.04">14851 12238 235 0,'6'0'14'0,"0"-2"13"16,1 0 3-16,-4-2-2 16,-1 1-7-16,3 1-4 0,-1-1-3 15,-1-1-8-15,2-2 0 16,0 1-1-16,-3 0 1 15,1-4 4-15,-3-2 2 16,-2-1 6-16,-21-10 2 16,-20-8-3-16,-36-13 0 0,-40-7-2 15,-46-11-5-15,-40-27-9 16,-10-32-39-16,14-40-405 16</inkml:trace>
  <inkml:trace contextRef="#ctx0" brushRef="#br0" timeOffset="10969.1">20298 12648 76 0,'0'-2'24'16,"0"0"-17"-16,0 1 14 15,2 1 5-15,-2 0-15 0,0 0-8 16,0 0-4-16,0 0 2 15,0 0 0-15,0 0-4 16,0 0 2-16,0 0-1 16,1 0 10-16,-1 0-4 15,2 0-2-15,0 0 1 16,-2 1 5-16,0 1 4 0,0 2 5 16,-2-4 14-16,-3 0 14 15,-6 0-8-15,-5 0-9 16,-10-11 1-16,-16-12-10 15,-23-14-4-15,-35-21-7 16,-39-24-6-16,-24-43-2 0,-10-45-203 16</inkml:trace>
  <inkml:trace contextRef="#ctx0" brushRef="#br0" timeOffset="13297.08">20847 12379 421 0,'9'-6'37'0,"-2"-13"-32"16,-4-6 6-16,-3-4 17 15,-20-6-10-15,-16-14-10 16,-20-10-6-16,-29-15-1 0,-25-16-1 16,-29-9 1-16,-22-7-1 15,-19-3-1-15,2 1-47 16,20-3-116-16</inkml:trace>
  <inkml:trace contextRef="#ctx0" brushRef="#br0" timeOffset="13875.13">23191 12341 537 0,'0'-27'-19'0,"-9"-10"26"16,-21-13-4-16,-33-11-2 16,-47-15 1-16,-50-24-1 15,-55-25-1-15,-51-26 0 16,-30-30-80-16</inkml:trace>
  <inkml:trace contextRef="#ctx0" brushRef="#br0" timeOffset="20968.69">9559 16890 311 0,'0'0'40'0,"0"-9"-35"16,0 3 13-16,0 3 5 0,0 1-9 16,0-1-4-16,0-1-2 15,0 2 6-15,0 0-1 16,0-3 1-16,0 2 0 16,-3-7 1-16,-4-2 2 15,-5-8 5-15,-12-8-5 0,-15-13-4 16,-24-11-4-16,-28-14-4 15,-41-14-4-15,-42-20 2 16,-45-18-8-16,-33-23-70 16,-15-26-257-16</inkml:trace>
  <inkml:trace contextRef="#ctx0" brushRef="#br0" timeOffset="21984.25">13192 16581 360 0,'8'0'36'0,"2"0"-31"15,-3-2 0-15,-1-2 9 0,-3 3-2 16,2-3-1 0,-4 1 1-16,1-2 3 0,-2-3 3 15,0-1 3-15,0-3-4 16,0-2-9-16,-3-8-1 15,-12-6-1-15,-18-14-1 16,-16-15-2-16,-24-18-3 0,-29-19 1 16,-35-20-2-16,-26-17-41 15,-13-25-65-15</inkml:trace>
  <inkml:trace contextRef="#ctx0" brushRef="#br0" timeOffset="23765.37">13798 16030 272 0,'-7'-22'150'15,"0"-5"-146"-15,-7 1-3 16,1-3 1-16,-6 7-1 0,-1-4 1 15,-2 3-2-15,-4 2 0 16,-1 3 0-16,-2-2 0 16,2 8-6-16,0 0-17 15,-2 1-8-15,7 4-6 16,0-1 9-16,4 3 18 16,4 1 8-16,3 1 4 0,3 1-2 15,3 1 2-15,3 1 6 16,1 0 6-16,1 0 10 15,0 0-8-15,0 0 1 16,5 0-4-16,10 0-11 16,0-2 4-16,9 2-4 0,8 0 1 15,7-2-2-15,9 2 2 16,9 0 0-16,8 0-1 16,5 0-1-16,7 0 3 15,5 0-3-15,5 0 0 16,4 2 0-16,1 0 0 15,5-1-1-15,3-1 1 0,1 0-1 16,5 0 0-16,4-3 0 16,4-1 1-16,1-2-2 15,5 1 1-15,1 3 1 16,-2-1-1-16,-3-1 1 16,-7-1-1-16,-7 2 1 0,-2-1-2 15,-10-2 1-15,-6 3 2 16,-7 0-2-16,-4-1 0 15,-6-1 0-15,-4 3-1 16,-6 0 2-16,-4-2-1 0,-11 4 0 16,2 0 0-16,-8 0 2 15,-8 0-4-15,-4 0 2 16,-7 2 0-16,-2 4 2 16,-2 3-4-16,-3-1 2 15,0 5 0-15,-2-1-1 16,3 6 1-16,0 2 0 15,0 0 0-15,-3-1-1 0,2 2 2 16,-5-3-1-16,-1 0 1 16,-4 0-1-16,0 0 2 15,-2-1-1-15,-7 1 0 16,0 0 0-16,-4 1-1 0,-2 0 1 16,-2 2-1-16,-3-3 1 15,-4 1-1-15,-4 0 0 16,-6 1-1-16,-6-5 2 15,-6 0-1-15,-3 2 2 16,-7-3-1-16,-5 1-2 0,-3-5 2 16,-2 4-1-16,-6-2 0 15,0 0 1-15,-7-2-1 16,-2 1 0-16,-5-3 1 16,-4 0-2-16,-5-3 1 15,-2 1 1-15,-5-2-2 0,0 0 2 16,-5 0-1-16,-3 0 0 15,3-1 0-15,-3 1 0 16,1-2 0-16,-1 2 0 16,3-1 0-16,-3 1 0 15,3-4 1-15,0 0-1 16,7 0 0-16,3 0 0 0,4 0 0 16,8-4 0-16,6 1 1 15,10-1 1-15,8 4 1 16,13-4-1-16,9 4 1 15,4-2 2-15,13 1-1 16,3 1 2-16,7-4 1 0,2 2 1 16,4-3 3-16,-1-1 4 15,1-2 3-15,-2-3-4 16,1-2-3-16,0-2-5 16,2-3-1-16,0-4-3 15,2-2 1-15,3 0-1 16,0-6-1-16,0-6 0 0,0-3 0 15,5-7 0-15,-2-4 1 16,-1-8-1-16,-2 0 1 16,0-3-2-16,-2 2 1 15,-6 4-1-15,0 7 0 16,-1 7 0-16,4 11-13 0,1 8-41 16,4 8-23-16,0 5-107 15</inkml:trace>
  <inkml:trace contextRef="#ctx0" brushRef="#br0" timeOffset="25905.84">16964 16408 256 0,'1'0'76'0,"3"0"-70"16,-3 0-6-16,-1 0 2 15,0-2-1-15,2 1-3 16,-2-3 2-16,2 2 4 16,0-2-4-16,-2 1 1 0,1-1 0 15,3 0 4-15,-1 3 3 16,0-1 3-16,-1 1-6 16,0-1-2-16,-1-1-1 15,-1 3 1-15,0-1 2 0,0 1 1 16,0 0 3-16,0-2-1 15,0-1 0-15,0-3-3 16,0-6 2-16,0-6 12 16,-3-13-2-16,-10-11-4 15,-6-18-5-15,-12-21-5 16,-14-15-2-16,-15-16 0 0,-13-15-3 16,-15-14-22-16,-7-9-36 15,0-10-159-15</inkml:trace>
  <inkml:trace contextRef="#ctx0" brushRef="#br0" timeOffset="29874.4">24329 16633 377 0,'27'-32'9'0,"2"-4"-2"16,-2 4 16-16,-8 0-1 0,0 3-10 15,-4 2-4-15,-2 4-4 16,-4-2-4-16,-5 0 1 16,-3-2-1-16,-1 1 0 15,-3-1-3-15,-9-3-2 16,-7-2 0-16,-4 0 3 15,-3-4 1-15,-11 2 0 0,-2-3-1 16,-9-3 2-16,-8-3-7 16,-3 3 1-16,-6-2 6 15,-7 0-2-15,-5 1 2 16,-3-2-2-16,-6 4 4 16,-7 0-2-16,-4 1 0 0,-3 1-2 15,-4-1 2-15,-8 4-2 16,-1 0-2-16,-3 2-1 15,-3 2 3-15,-5 1 1 16,2 4 0-16,-2 2 1 16,0 4 0-16,0 2 0 0,4 3 0 15,0 5 0-15,1 4 0 16,0 1 0-16,2 4 0 16,1 0 1-16,-2 5-2 15,1 5 1-15,0 2 1 16,0 4-2-16,1 4 1 0,-1 1 0 15,7 6 0-15,1 3 0 16,4 6-1-16,9 0 1 16,2 4 0-16,8 5-2 15,6 4 1-15,7-1 0 16,10 7-2-16,7 2 3 16,9 6-2-16,7 1-1 0,12-1 2 15,2 7 2-15,10-2-1 16,3 1-5-16,10-5 7 15,3 3-2-15,0-5 0 16,12-1 1-16,8-2-1 16,6 1 0-16,8-1 0 0,8 0-1 15,11 2 3-15,4-4-1 16,9-2 3-16,6 1 0 16,7-5-1-16,4 1 0 15,4-8 0-15,3 1 1 16,5-5 3-16,7-3-3 15,-2-2-1-15,6-2 2 0,0-5-2 16,9 1 4-16,1 1 6 16,6 0-13-16,6 2 5 15,7 3-4-15,4 0 0 16,5 2 0-16,-1-1-2 16,-4-4 2-16,3-2-3 0,0-1-1 15,-3-6-5-15,-2-1 3 16,0-8 0-16,5-2 0 15,-5-5 1-15,0 0 2 16,-1-5 0-16,-4-2 4 16,-1-2-4-16,-7-12 2 0,-5-9 0 15,-9-9 6-15,-5-9 1 16,-13-11 3-16,-6-8-3 16,-11-8-2-16,-12-3 4 15,-9-8-3-15,-13-7 3 16,-12-3 0-16,-16-7-5 15,-13-11-2-15,-24-11 0 0,-25-10-3 16,-31-14-1-16,-33-13-10 16,-30-9-7-16,-35-6-16 15,-27-11-18-15,-18-9-106 16</inkml:trace>
  <inkml:trace contextRef="#ctx0" brushRef="#br0" timeOffset="31468.04">21415 9662 311 0,'70'-72'36'15,"-3"-2"-26"-15,-8 1 14 16,-8-2 5-16,-4 0-13 0,-11 1-2 16,-4 5-1-16,-8 5-6 15,-4 2-4-15,-8 5-1 16,-8 5-1-16,-4 2 0 15,-12 4-1-15,-17-3 0 16,-15 1-4-16,-17-4 0 0,-14 2 2 16,-22-1 1-16,-18-1 1 15,-16 4 0-15,-13 3-1 16,-8 6-1-16,-6 7-5 16,-2 6-6-16,2 11 3 15,4 4-1-15,5 9 5 0,3 2 4 16,2 4 1-16,6 14 0 15,4 5 0-15,4 5-1 16,6 9 2-16,8 8-1 16,4 9 1-16,8 7-2 15,11 8 2-15,3 6 0 16,11 7 0-16,9 10 0 0,14 0 0 16,9 6 1-16,16 2 0 15,16 5 4-15,15 1-4 16,10-4-1-16,29 1 2 15,16-4-1-15,17-6 0 16,16-4 1-16,16-5-1 0,13-5 1 16,14-5-2-16,6-7 1 15,14-7 1-15,6-6 3 16,8-8-2-16,5-10 2 16,3-8-2-16,-3-12 2 15,0-9-1-15,-4-7 0 0,-3-3-1 16,-7-15 0-16,-7-11 1 15,-4-6-2-15,-7-6-1 16,-7-11 0-16,-9-7-1 16,-10-10-2-16,-15-13 3 15,-17-10-2-15,-21-8 3 16,-18-10 2-16,-26-7 7 0,-15-7-4 16,-34-4 4-16,-32-4 0 15,-33 0-8-15,-38 0-3 16,-41 5 0-16,-37 4-1 15,-38 9-25-15,-22 4-35 16,-15 4-56-16</inkml:trace>
  <inkml:trace contextRef="#ctx0" brushRef="#br0" timeOffset="33889.72">10126 9278 317 0,'-6'-17'37'16,"0"-1"-36"-16,3-3 7 16,-3 5 10-16,1-2-7 15,0-4-7-15,2 1-3 16,-4-2 0-16,6 0 2 0,1-1-3 15,0-2 1-15,0 1-1 16,8-4 1-16,7 1-2 16,5-1 0-16,6-2-2 0,4-2 1 15,8-1 0-15,3-4 4 16,6 1-2-16,9-2 1 16,0-2-1-16,10 3 1 15,4 4 2-15,6-2-2 16,4 3-1-16,4 2 2 15,8 3-3-15,5 1 2 0,8 4 0 16,7 3-2-16,10 1 1 16,9 2 0-16,5 7 0 15,6 1 0-15,7 2 1 16,4 1-2-16,2 5 1 16,4-1-1-16,1 2-1 15,1 0-2-15,2 0 3 0,-9 2-5 16,0 1 1-16,-9 1 2 15,-3 3 1-15,-14-2 1 16,-11 1-1-16,-15 0 1 16,-14 2 1-16,-17 1 0 0,-11 0 0 15,-17 3-1-15,-5 4-2 16,-9 0-12-16,-4 8-8 16,-8 2 7-16,2 3 11 15,-7 5-1-15,-2 2 5 16,-2 8 0-16,-3 3 2 15,-1 6-1-15,-2 2 1 0,3 6-1 16,1 5 0-16,1 4 4 16,3 1 2-16,4 2 0 15,-4 1-2-15,4-2 0 16,-1 2 0-16,-1-5 0 0,1-4-2 16,-4 0 0-16,-2-5 0 15,-3-6 0-15,-4-4-2 16,-2-4 2-16,-12-3-2 15,-8-2 2-15,-8-3 1 16,-10-4 0-16,-12-6 1 16,-11-1 4-16,-8-6 0 0,-14-5-5 15,-8-1 1-15,-9-4-4 16,-10-4 2-16,-7 0 0 16,-3-5-1-16,-4-1-2 15,1-1 3-15,-3 0-1 16,3 0-1-16,-1 0 0 15,1 0-1-15,1-3 3 0,-2 1-2 16,2 0-1-16,0 2 1 16,4 0 0-16,3 0 1 15,7 0-1-15,6 0 0 16,6 4-1-16,6-1 1 0,6 2 0 16,8 1 2-16,3 0-3 15,7-3 1-15,7-1 0 16,3-1 0-16,4-1 0 15,10-1 1-15,5-10-1 16,7-3 0-16,8-6 0 0,4-3 9 16,6-6 1-16,1-7 1 15,4-2-3-15,2-9-1 16,1-5-3-16,6-3-1 16,0-6-1-16,0-9-1 15,1-2 1-15,6-10 0 16,3-6 1-16,-1-10-3 0,2-2 0 15,0-5 1-15,3-2 0 16,4 0-1-16,4 5 2 16,7 10 2-16,6 10-2 15,11 5-5-15,16 4-47 16,10 0-226-16</inkml:trace>
  <inkml:trace contextRef="#ctx0" brushRef="#br0" timeOffset="49124.33">9825 14938 201 0,'29'-14'7'16,"5"2"1"-16,4-2-6 16,4 6 6-16,4 1 10 15,6 0-17-15,9 1-1 16,6 2 1-16,4 2-1 0,9 0-14 15,6 0 13-15,6 2 1 16,8 0 1-16,4 0-1 16,4 0 0-16,4 0 2 15,7 0-4-15,3 4 4 16,5-2-2-16,7 1 1 0,2-2-1 16,3 3 14-16,6-2-9 15,0 1 0-15,-1 1-2 16,-6 1-1-16,-6-1-2 15,-13 1 0-15,-12 0 6 16,-14 1-6-16,-18-1 0 16,-12 1 1-16,-16-1 0 0,-8-2-1 15,-10 4-2-15,-7 1-1 16,-8 1 0-16,-4-1-3 16,-7 3-3-16,-1 3-2 15,-2 3 9-15,-4 4 2 16,-7 2 1-16,-5 4 0 0,-4 7 3 15,0 1-1-15,1 7-1 16,2 1 12-16,2 2-11 16,1 5-2-16,8 2 3 15,2 4 1-15,2-3 5 16,2-3 1-16,0-1-1 0,0-3 6 16,2-3-9-16,-2-6-3 15,0-3 6-15,-10 0-4 16,-7 0-1-16,-8-4 1 15,-6-3 1-15,-8 1-3 16,-6-4 4-16,-14-3-5 0,-7-1 2 16,-10-6-2-16,-16-1-1 15,-8-5 0-15,-12-2-1 16,-13-4 1-16,-6-2-2 16,-11 0 0-16,-3 0 0 15,-1-1-3-15,-3-4 3 16,3 2-11-16,5-3 4 0,2 0 11 15,7 3-7-15,4 1 6 16,6 1-5-16,5 1 5 16,4 0 1-16,5 0 1 15,5 0-2-15,7 0-1 16,6 3-2-16,6-3 2 0,10 2-1 16,11-2-1-16,13 0 0 15,5-5 1-15,16-2 8 16,10-6 7-16,4-1 5 15,8-2 2-15,5-8-4 0,1-2-10 16,1-5-5-16,0-8-1 16,1-4-2-16,6-5-1 15,2-11 1-15,1-7-1 16,0-5 0-16,1-8-3 16,4-8-5-16,-2-4 1 15,8-4 5-15,-4 1-1 0,5-1 4 16,1-1-1-16,3 5 0 15,-1 8 7-15,-1 9 4 16,0 12-5-16,-4 14 1 16,-1 16-6-16,3 12-1 15,0 13-46-15,1 1-112 0</inkml:trace>
  <inkml:trace contextRef="#ctx0" brushRef="#br0" timeOffset="56623.89">12769 12152 292 0,'-8'-11'10'16,"6"-1"-5"-16,2-1 2 15,0-1 29-15,0 3-11 16,2-1-16-16,6-1-1 16,2 1-6-16,1-1 1 0,7 1-4 15,2-1 1-15,1 1 5 16,5-2-1-16,4 3-2 15,4-3 4-15,5 3 0 16,3 0-1-16,3 1 0 16,2 1-3-16,3 1 1 15,2 2 1-15,2 2-1 16,4-1 0-16,1 3-1 0,5 2-3 16,3 0 2-16,3 0-1 15,1 4 1-15,0 4-1 16,-5 3 0-16,0 3 0 15,-3 3-1-15,-4 0 1 16,-6 3 1-16,-5 4-1 0,-1-2 0 16,-10 3-1-16,-3 4 1 15,-3 1-1-15,-4 0 1 16,-3 2-1-16,-7 2-1 16,0-2 1-16,-5 4-1 0,-4-2 0 15,-3 3 3-15,-3-1-2 16,-2 3 0-16,-4 0 1 15,-11 1 0-15,-2-1-3 16,-7 0 4-16,-1-1-1 16,-5-2 2-16,-1-1-1 15,-7-3-1-15,3 0 1 0,-7-1-1 16,3-1 0-16,-2 0 0 16,-3-3 1-16,-1 0-1 15,-3-4 1-15,-2-1 0 16,-8-3-1-16,1-1 2 15,-8-5-1-15,-1 1-1 0,-5-6 0 16,1 0 2-16,-1-3-2 16,0-1 2-16,3-3-3 15,0-1 1-15,5 0 0 16,4 0 0-16,1-1 2 0,4-6-2 16,6-3 0-16,3-4 4 15,6 0 2-15,5-5 3 16,-2-5 3-16,4-2 3 15,1-3-2-15,1-2-2 16,1-2-4-16,0-5-2 0,4 2 0 16,3-3-3-16,3-3 2 15,4-5-1-15,4-4 0 16,6-5 4-16,5-1-1 16,0-9-2-16,9-2 5 15,11-5-5-15,7 0-1 16,9-2 3-16,10 0-3 15,15-1-1-15,27 1 0 0,24 7-7 16,37 15 5-16,46 15-10 16,50 16-36-16,57 21-21 15,46 6-152-15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4:36.708"/>
    </inkml:context>
    <inkml:brush xml:id="br0">
      <inkml:brushProperty name="width" value="0.05292" units="cm"/>
      <inkml:brushProperty name="height" value="0.05292" units="cm"/>
      <inkml:brushProperty name="color" value="#FF0000"/>
    </inkml:brush>
  </inkml:definitions>
  <inkml:trace contextRef="#ctx0" brushRef="#br0">14366 9669 500 0,'-3'-25'21'0,"3"2"1"16,0 9 4-16,-2 0 18 15,0 6-19-15,-5 6-14 16,-1 2-10-16,-4 10-4 0,2 10 1 16,-4 11 2-16,1 14-4 15,1 10 6-15,2 13-4 16,5 10 1-16,0 8 2 16,5 14-1-16,3 5 0 0,12 7 3 15,4 6-4-15,6 3 3 16,6 1-2-16,-2-1 0 15,1-7 0-15,-6-7-1 16,-9-14-5-16,-5-13-1 16,-10-18 1-16,-3-13 2 0,-17-19-7 15,-8-12-30-15,-7-13-11 16,-5-7-21-16,-3-22-56 16</inkml:trace>
  <inkml:trace contextRef="#ctx0" brushRef="#br0" timeOffset="343.74">13821 10941 255 0,'-5'-9'141'16,"-22"2"-70"-16,22 1-22 15,5 3-4-15,-3 3-20 16,3 0-24-16,0 13-2 0,3 2 2 16,9 12-2-16,6 9 2 15,10 1 2-15,7 8-1 16,9 1 0-16,5 4-1 15,11 0-1-15,-2-2 2 16,1-5-1-16,6-4-1 16,-8-7 1-16,-2-8 3 0,0-12 10 15,-2-12 12-15,-2-2-3 16,2-17-2-16,2-15-1 16,5-7-4-16,-1-11-11 15,-4-8-1-15,-1-8-4 0,-3-8 0 16,-10 2-1-16,-11 1-15 15,-15 3-12-15,-11 6-10 16,-6 5-6-16,-23 5-32 16,-9 1-49-16,-10-3-275 15</inkml:trace>
  <inkml:trace contextRef="#ctx0" brushRef="#br0" timeOffset="859.29">13178 8346 518 0,'7'0'21'16,"0"0"-16"-16,-5 0-2 16,-2 0 5-16,-2 0-6 15,-10 8-2-15,-6 12 0 16,-5 5-2-16,-6 11 2 15,-1 6 0-15,-4 10 0 0,1 7 1 16,4 7-4-16,6 0-4 16,8 1 3-16,12-4-2 15,3-3 4-15,11-10 2 16,12-8-1-16,7-6-4 16,10-7 5-16,8-4 10 15,12-6 4-15,9 1-3 0,9-6-7 16,7-3 3-16,6-4-5 15,-1-6-2-15,-4-1 3 16,-5-3-3-16,-12-11-7 16,-11-8-26-16,-20-6-30 0,-24-9-27 15,-15-12-72-15</inkml:trace>
  <inkml:trace contextRef="#ctx0" brushRef="#br0" timeOffset="1062.42">12934 8435 447 0,'3'-18'42'15,"24"2"-19"-15,9 2-13 16,10 4 4-16,7 9-7 16,11 1-4-16,5 5-2 0,1 11-2 15,-2 4 2-15,-2 2 0 16,-12 2-7-16,-11 0-39 15,-11-3-65-15,-17-8-50 16</inkml:trace>
  <inkml:trace contextRef="#ctx0" brushRef="#br0" timeOffset="1578.01">12832 8772 356 0,'-4'13'23'15,"6"-6"-10"-15,19 0 17 16,13 2 11-16,13 2-19 16,16 3-17-16,10 0-5 15,10-1 3-15,12-1-1 16,5 1-2-16,9-5 1 16,4 1 0-16,3-4-2 0,3-1-2 15,-2 0-10-15,-7-4-4 16,-17 0-5-16,-18-5-4 15,-21-5 14-15,-20-2 12 16,-18-2-1-16,-16 0 5 16,-7-1 2-16,-17 3-7 0,-5-1 1 15,-5 4 2-15,-1 2-1 16,1 3 4-16,-4 4-2 16,6 0-2-16,5 10 0 15,5 4 0-15,6 5-2 0,8 7 1 16,8 5-1-16,12 6 5 15,15 3 3-15,10 8-2 16,10 1 2-16,5 1-1 16,2-2 4-16,-6-2-5 15,-10-4 5-15,-7-6-2 16,-15-6 2-16,-13-3-4 16,-3 0-2-16,-19-6-2 0,-13-1 1 15,-12-2 4-15,-10-2 4 16,-11-5-6-16,1-5-2 15,1-2-1-15,7-4-1 16,19 0-51-16,19-13-65 0</inkml:trace>
  <inkml:trace contextRef="#ctx0" brushRef="#br0" timeOffset="2265.44">15053 9110 492 0,'9'8'42'16,"-8"5"-39"-16,1 6-3 0,-2 15-3 16,0 9 3-16,-5 11 2 15,0 8 0-15,3 6-2 16,0 1 3-16,2 1-4 15,0-7 2-15,0-4 0 16,2-10 0-16,0-12 0 0,1-10 0 16,-3-9-1-16,0-14 1 15,-7-6 6-15,-16-20-1 16,-4-11-3-16,-11-16-4 16,-3-12-9-16,-1-11 1 15,5-8-13-15,8-7 7 0,11-1 1 16,14-4 3-16,4 5 10 15,18 5 2-15,15 9-1 16,9 11 5-16,14 12 1 16,7 14-4-16,15 15 0 15,4 11-2-15,9 10 1 16,-1 6 2-16,0 15-2 0,-7 8 0 16,-5 8 1-16,-12 4-2 15,-9 4 0-15,-14 5 0 16,-12 2 0-16,-14-2-1 15,-15 0-1-15,-4-2-1 16,-19-5 1-16,-9-1-4 0,-9-3 7 16,-5-2 4-16,-3 3 6 15,0-1 3-15,5 2 1 16,3 2-10-16,15 2-4 16,14 7 0-16,10 3-1 0,27 7-1 15,19 1 4-15,12 2 1 16,9-2-1-16,3-8-1 15,-10-5 1-15,-16-14 8 16,-20-9 0-16,-24-11-6 16,-48-14-2-16,-54-8 8 15,-54-19 12-15,-59-10-4 16,-55-14-15-16,-44-6-3 0,-22-11-8 16,-8-9-108-16</inkml:trace>
  <inkml:trace contextRef="#ctx0" brushRef="#br0" timeOffset="3234.13">16841 8710 567 0,'6'-36'21'16,"-3"5"-13"-16,-3 19 0 16,-14 14-3-16,-13 30-12 15,-7 18 4-15,-6 25 0 16,-3 28 2-16,4 29-2 16,8 20 5-16,8 21-4 0,6 10 4 15,5 5-2-15,2-2 0 16,-5-19 0-16,-3-18 0 15,-3-17-2-15,-3-24 2 16,-3-17 0-16,4-20 0 16,0-14-25-16,3-14-29 0,11-18-20 15,9-21-104-15</inkml:trace>
  <inkml:trace contextRef="#ctx0" brushRef="#br0" timeOffset="3577.87">17483 9218 562 0,'17'-12'-7'15,"-17"2"7"-15,0 10-7 16,-19 15 4-16,-6 17 1 15,1 13 3-15,-3 11-1 16,5 13-2-16,10 6-2 0,12 3-20 16,3 2 3-16,23-1 8 15,16-7 5-15,16-9 7 16,10-8-1-16,11-14 4 16,17-10 3-16,6-15 9 15,11-6-1-15,2-8-3 16,4-2-5-16,-7 0-4 0,-3-3 1 15,-13-10-3-15,-18-7-27 16,-21-6-42-16,-25-14-130 16</inkml:trace>
  <inkml:trace contextRef="#ctx0" brushRef="#br0" timeOffset="3780.97">17714 9229 561 0,'45'-27'-11'16,"13"-3"9"-16,2 8 7 15,14 12 9-15,1 9-12 16,1 1 0-16,-4 17-1 16,-8 8-1-16,-10 4-39 15,-15-1-62-15,-13-3-81 16</inkml:trace>
  <inkml:trace contextRef="#ctx0" brushRef="#br0" timeOffset="3984.08">17696 9683 419 0,'-21'7'-5'15,"10"-7"31"-15,8 0 5 16,3-1 43-16,17-5-37 15,14-1-27-15,19 2-8 0,20-1-6 16,20 4-10-16,10 2-16 16,10 2-10-16,-1 8-20 15,-6-5-73-15</inkml:trace>
  <inkml:trace contextRef="#ctx0" brushRef="#br0" timeOffset="4390.3">18584 10142 542 0,'0'0'21'0,"0"-7"19"16,0-13-12-16,0-1 1 15,0-10-19-15,5-4-8 16,2-6-2-16,0-7-1 15,5-8-15-15,6-1-12 0,4-6-4 16,2-6 7-16,-2 0 8 16,4-3 3-16,-5 2 9 15,-3 5 4-15,0 8 2 16,-6 10 0-16,-2 15 3 16,-3 10 9-16,-2 14 2 0,2 8-4 15,6 16-13-15,3 20 0 16,4 20 1-16,9 10 1 15,3 13 0-15,6 10 0 16,-1 4 0-16,-3-2 1 16,-2-4-1-16,-5-7 0 0,-6-8 1 15,-11-13-12-15,-8-14-28 16,-4-19-45-16,-21-15-14 16,-19-11-34-16,-17-25 31 15</inkml:trace>
  <inkml:trace contextRef="#ctx0" brushRef="#br0" timeOffset="4546.53">18640 9921 142 0,'-49'-34'75'0,"10"7"31"16,18 11-21-16,10 5-22 16,11 6-16-16,0 1-16 15,20 4-14-15,14 0-16 16,15 0 2-16,17 6-1 16,14 1-1-16,18 7-1 15,4-3-14-15,7-2-22 0,1-6-23 16,-3-3-77-16,-12-16-169 15</inkml:trace>
  <inkml:trace contextRef="#ctx0" brushRef="#br0" timeOffset="4780.9">19576 9464 451 0,'14'0'141'0,"5"-16"-132"15,-2 0 9-15,7 3 0 16,4 1-12-16,12 6-10 16,12 3 3-16,13 3 0 15,12 0 4-15,10 7-6 16,3 9-14-16,-3-1-9 16,-10 0-18-16,-17 2-15 0,-19-9-7 15,-26-4-35-15,-15-4-25 16</inkml:trace>
  <inkml:trace contextRef="#ctx0" brushRef="#br0" timeOffset="4952.75">20108 9455 255 0,'-27'16'29'0,"8"6"17"15,5 6 11-15,4 6-17 16,0 7 3-16,3 7-20 16,6 6-3-16,-3 6-5 15,-1 8-12-15,-2 3-1 16,-11 6 1-16,-13 7-2 15,-16-6-6-15,-14-11-81 0,-18-17-247 16</inkml:trace>
  <inkml:trace contextRef="#ctx0" brushRef="#br0" timeOffset="5483.96">19562 10221 502 0,'-24'-18'2'0,"10"-2"9"16,4 4 3-16,2 5 14 0,4 2-10 15,4 0-12-15,4 2 0 16,16 4-1-16,17 1-3 15,19 2-2-15,25 3-2 16,28 14 4-16,35 8-1 16,34 9-2-16,36 8-12 15,28-1-27-15,24-5-93 0</inkml:trace>
  <inkml:trace contextRef="#ctx0" brushRef="#br0" timeOffset="14000.07">10104 10675 587 0,'5'-17'0'15,"8"6"0"-15,-2 1 1 16,-5 3 8-16,-4 6 0 16,2 1-13-16,-4 0 1 15,0 14-6-15,0 7 8 0,-6 12 1 16,0 6-1-16,-3 14 2 15,-1 10 2-15,1 10-5 16,3 9 4-16,-5 12 0 16,3 13-2-16,3 11 1 15,0 15 1-15,1 7-3 16,3 12 2-16,-3 8 0 0,1 12-1 16,-4 4 0-16,-5 8 1 15,-2 8-2-15,-2 10 3 16,-6 5-1-16,1 9 2 0,3 12 3 15,-1 7-4-15,11 13-1 16,2 6 1-16,6 7-2 16,6 1 1-16,14-1 0 15,0 0-1-15,2-9 6 16,0-8 14-16,-10-16 0 16,-6-14 0-16,-6-16-4 0,-13-14-10 15,-7-17 0-15,-9-18-5 16,-1-15-1-16,2-13 1 15,-1-16 0-15,6-16-4 16,3-12-13-16,6-15-10 16,4-12-6-16,3-16-10 0,7-16-25 15,0-18-27 1,5-20-75-16,5-30-13 0</inkml:trace>
  <inkml:trace contextRef="#ctx0" brushRef="#br0" timeOffset="14656.26">9773 10891 604 0,'29'-57'3'15,"1"9"-10"-15,-6 12 9 16,-7 15 6-16,-10 10-5 0,-6 9-1 15,-1 2-6-15,-5 16-7 16,-8 14 8-16,-4 16-4 16,0 17 1-16,-2 15 5 15,2 16-2-15,1 18 2 16,2 13 1-16,7 14-1 16,5 14 2-16,2 17 0 0,5 14-1 15,11 15 3-15,0 12 0 16,0 10 3-16,-3 13 3 15,-8 5 3-15,-5 3-5 16,-8 2 1-16,-18 1 1 16,-8 1-3-16,-8 0-2 0,0 1-2 15,-1-3 0-15,7 2-1 16,6 0 0-16,10-3 1 16,3 0 0-16,8-6 8 15,-1-8 8-15,-5-7 3 0,-4-12-11 16,-8-17-3-16,-7-23-1 15,-5-21 6-15,-2-19 0 16,-3-25-4-16,4-17-5 16,2-17-2-16,9-13-2 15,6-12 4-15,9-14-3 16,5-9-2-16,9-9 4 16,0-8-6-16,23-6-5 0,17-11-13 15,15-23-62-15,19-25-132 16</inkml:trace>
  <inkml:trace contextRef="#ctx0" brushRef="#br0" timeOffset="17484.96">18983 12639 359 0,'-7'0'0'0,"0"0"5"16,-1-7-1-16,-6 0 0 16,2 1-1-16,-1-1-2 15,3 0 0-15,-1 2-1 16,3-1 1-16,3-3-1 0,5 3 2 15,0-6-1-15,0 2-3 16,0-4 8-16,8-6 2 16,1 1 0-16,5-6 1 15,0-4 6-15,2-4 1 16,6-2-4-16,5-4 1 0,5-4-6 16,7-2-1-16,9-5-5 15,0-1 2-15,9-3 1 16,9-3-3-16,9-1 0 15,1-5-1-15,13-1 0 16,7-4-1-16,5-1 1 0,10-1-3 16,10-3 3-16,8 4-1 15,10 1-3-15,10 3 3 16,7 6 4-16,9 6-2 16,11 7-1-16,9 8 0 15,10 9-1-15,12 9 14 16,10 10-7-16,4 7-3 0,3 3 0 15,-5 7-1-15,-7 9 5 16,-15 1-2-16,-19 1 2 16,-19-1-2-16,-26-2-4 15,-21-2 0-15,-24-6-2 16,-20-4 1-16,-19-3-14 16,-16 0-11-16,-13-10 0 0,-12-6-3 15,-8-4 4-15,-7-1-2 16,-16-6 14-16,-11 1 9 15,-11-5 5-15,-2 0-4 0,-2 5 6 16,-2 2-1-16,6 7 2 16,9 4 2-16,9 8-1 15,9 5-2-15,15 0-5 16,3 12-2-16,14 10 2 16,15 6 10-16,12 4 3 0,7 6-5 15,7 1-2-15,-6 1 0 16,-5-3-3-16,-15 2 3 15,-22-5-5-15,-14-2-3 16,-37 2 1-16,-24-5 3 16,-27 1 1-16,-27-3-40 15,-14-5-100-15</inkml:trace>
  <inkml:trace contextRef="#ctx0" brushRef="#br0" timeOffset="17938.04">19131 12527 460 0,'-56'-13'31'0,"15"-3"-30"16,12 7 2-16,7 9-2 15,8 0-1-15,9 16-7 0,5 8 1 16,12 6 3-16,22 7 0 16,15 6-3-16,21 5-1 15,20 8-5-15,23 2-2 16,18 6 28-16,23 4-16 0,19 2 5 15,19 1 0-15,17-3-2 16,8-2 0-16,10-3 1 16,13-6-5-16,2-5 5 15,8-3 1-15,3-1-3 16,-4-1 0-16,-5-1-3 16,-18-3-8-16,-19-6 2 0,-32-8 4 15,-38-8 4-15,-32-13 1 16,-35-8-8-16,-34-8-26 15,-29-19-68-15,-9-6-61 16</inkml:trace>
  <inkml:trace contextRef="#ctx0" brushRef="#br0" timeOffset="18141.15">22819 13351 300 0,'-10'-15'76'16,"10"5"-36"-16,0 8 9 15,17 2-25-15,8 15-18 16,11 11-4-16,11 9 4 0,5 11-6 15,9 10 5-15,-4 7-5 16,-6 6 1-16,-15 3-2 16,-20-1 0-16,-18-1-2 15,-38-8-1-15,-33-7-6 16,-35-6 3-16,-28-12-8 16,-27-12-38-16,-22-14-42 0,-11-11-203 15</inkml:trace>
  <inkml:trace contextRef="#ctx0" brushRef="#br0" timeOffset="18875.51">18937 12927 332 0,'-18'-24'67'0,"0"4"-64"15,3 6-2-15,-2 10 0 16,0 4-2-16,5 18 0 0,1 9-5 16,5 11 3-16,6 12-1 15,0 14 6-15,10 14-8 16,9 10 18-16,7 13-11 15,4 14-3-15,11 6 7 16,10 11-5-16,8 3 1 16,9 6-1-16,12 5-3 0,11 4 6 15,15 4-3-15,14-1 6 16,16 7 5-16,15-2-3 16,15 4 4-16,11 3 0 15,10-3-1-15,5 0-7 0,9-2 1 16,1-6-4-16,0-8-1 15,-4-14-1-15,-3-13 2 16,-8-17-3-16,-12-20 0 16,-17-20-3-16,-22-22 4 15,-23-19 1-15,-25-14 1 0,-25-7 1 16,-24-21-1-16,-19-8 0 16,-16-8-6-16,-9-8-11 15,-17-3-6-15,-9-2 10 16,1-2 3-16,1 1 9 15,4 4 1-15,4 12 1 16,8 3 1-16,6 11 8 0,3 10 13 16,4 3 5-16,0 8-14 15,2 4-17-15,7 14 8 16,5 7-7-16,4 10 1 16,4 15 1-16,3 4 2 15,4 3-1-15,-2 7 1 0,-2 0 6 16,-6 4 1-16,-7-7 2 15,-12 0-6-15,-17-8-6 16,-35-10 0-16,-38-16 0 16,-43-20 7-16,-45-11-3 15,-48-30-2-15,-42-21-2 0,-24-29-81 16,-8-25-304-16</inkml:trace>
  <inkml:trace contextRef="#ctx0" brushRef="#br0" timeOffset="25578.1">23417 15502 326 0,'-6'21'61'15,"6"8"-64"-15,-1 5 4 16,-1 14 0-16,2 11 1 0,-3 10-1 15,-1 10 3-15,-3 6 2 16,-3 15 1-16,0 7 1 16,-5 2 0-16,-1 5-5 15,0 2 1-15,-2-2-4 0,-2 4 0 16,6-2 2-16,3-1-2 16,1-5 1-16,6-5 0 15,4-7 0-15,0-9-1 16,0-9 2-16,5-7-2 15,2-14 0-15,1-14-7 0,-3-16-47 16,1-21-26-16,-5-13-44 16</inkml:trace>
  <inkml:trace contextRef="#ctx0" brushRef="#br0" timeOffset="25984.32">22984 15475 347 0,'0'-30'35'0,"11"5"-6"15,0 9 3-15,-2 5 1 16,-4 7-20-16,-3 4-7 0,-2 10-6 15,0 18-4-15,0 15 3 16,0 18 1-16,-6 17 0 16,-1 20 1-16,-1 14-1 15,-1 17 0-15,1 6 1 16,3 10-2-16,3 7 2 16,2 1-1-16,0 2 0 15,5-8 1-15,2-10-1 0,-2-12 3 16,-2-17 3-16,-3-13-1 15,0-16-3-15,-3-18 0 16,-9-10 0-16,-2-12-3 16,-1-10 2-16,0-15-2 15,-9-13-22-15,4-6-24 0,3-26-61 16</inkml:trace>
  <inkml:trace contextRef="#ctx0" brushRef="#br0" timeOffset="38874.32">8908 10799 122 0,'0'0'23'0,"0"0"-16"16,0 0 16-16,0 0 5 15,0 0-8-15,0-2 1 16,0-2 11-16,0 0-19 15,0 1 5-15,3-3-6 0,1 0-3 16,2-2-2-16,1 0-4 16,0 4-8-16,1-3 6 15,6-1 5-15,-2 3-7 16,3 0 2-16,2 1-2 16,5 1 3-16,3-3-8 0,4 2 9 15,3 0-5-15,4 0 4 16,5-1 0-16,4 2 0 15,0-4-1-15,4 2 0 16,2 1-1-16,5 0 0 16,3 3 0-16,2-2 1 0,6-1 0 15,5-2-1-15,1 2-1 16,7-2 3-16,0 3-2 16,5-3 2-16,1 0-1 15,4 1 2-15,-2 1-1 16,4 0-1-16,1 0 0 0,0 2 0 15,8-1 0-15,1 1 0 16,2-3 0-16,4 4-1 16,3-1 2-16,4-1-2 15,2 1 1-15,3-1 0 16,2 2 2-16,-3-3-2 16,3 2-1-16,0 0 1 0,2-4-1 15,0 3 1-15,5-2-2 16,0-1 3-16,8-1-2 15,-1 0 2-15,10 3 0 16,-1-3-1-16,2 4 2 0,6-5-3 16,-1 4 1-16,1 0-1 15,3-3 1-15,5 3-1 16,4-4 2-16,3 5-2 16,5 0 0-16,5 0 0 15,7-1 1-15,0 4-1 0,5 0 0 16,3 0 3-16,4 0-2 15,0 0 2-15,0 0-1 16,6 0 0-16,2 4-2 16,-1-1 1-16,7 0 0 15,2 0-2-15,3 2 2 16,-4 0-1-16,3-2 0 16,3 3 1-16,-5-2-1 0,1 0 2 15,2 0-4-15,1 2 4 16,-2-2-4-16,4 0 4 15,6 3-2-15,0-1 0 0,-1-1 0 16,5 2 0-16,3-2 0 16,-1 3-2-16,5 0 4 15,-2-2-1-15,4 3-1 16,1-2 0-16,0 4 0 16,-3-3-1-16,-3 1 2 15,-1-3-1-15,-8 0 1 0,-5 0-2 16,0-2 2-16,-4 0 1 15,-1-1 0-15,-2-2-1 16,-3 5 1-16,-5-2-1 16,-3 2 0-16,-4 1-1 15,-8-4 1-15,-8 2-2 16,-4 0 1-16,-6-1 0 0,-8 0 0 16,-5-2-10-16,-7 0 2 15,-7-2-4-15,-7 0 6 16,-6 0 5-16,-10 0-2 15,-6 0 5-15,-8 0-2 16,-11 0 1-16,-7 0-1 0,-8 0 1 16,-8 8-3-16,0 6 3 15,-9 2-1-15,-1 8-3 16,-5 1-9-16,1 7 7 16,-8 4 3-16,-2 6 0 15,-6 5 2-15,-3 3 2 0,-7 1-2 16,-6 5 1-16,-8 4 4 15,-4 6 0-15,-3 6 2 16,-3 10-4-16,-2 7 0 16,2 13-3-16,2 5 1 0,0 11 1 15,6 10-2 1,0 8 1-16,2 11-1 0,-1 5 1 16,1 10 1-16,-4 3 0 15,0 9 0-15,-4-2-1 16,-4 0-1-16,0 5 2 15,1 1-2-15,2-1 1 0,2 1-1 16,3 2 1-16,3 6 3 16,0-2 1-16,0-3-1 15,-4 1 0-15,-2-3-1 16,-5-6-3-16,-7-14 2 16,0-11-2-16,-14-10 0 0,-5-10 1 15,-10-11-1-15,-6-6 0 16,-5-3 2-16,-8-6-2 15,-5-4 1-15,-6-5 0 16,-6-2-1-16,-9-5 0 16,-6-4 2-16,-12-2-2 0,-6-1 1 15,-10-5 0-15,-9-4-1 16,-7-5 2-16,-7-7-3 16,-7-4 3-16,-11-8 0 15,-9-1-2-15,-8-8 1 16,-11 1 0-16,-6-5 5 0,-12 2 0 15,-2-3-2-15,-1 1-2 16,-9 2 4-16,-7-2-3 16,-2-1-1-16,-4 2 0 15,-9-1-2-15,-2-3 1 16,-3 3-2-16,-9 1 2 16,1 0 0-16,-13-3-1 0,0 1 0 15,-9-2 0-15,-6-4 0 16,-6-2 1-16,-4-4 0 15,-4 1-2-15,-1-5 2 16,-12 0-2-16,9-2 2 16,-5 2-1-16,-1 4 0 0,7-1 1 15,-10 5 2-15,6-1-2 16,0 4 1-16,-6-2-2 16,7-2 0-16,-12 0 3 15,-2-3-3-15,-3-4 0 16,-3-2 1-16,3 0-2 0,-9-1 2 15,5-3-1-15,-3 2 0 16,2-4 0-16,5 1 1 16,-2-2-1-16,4 1 1 15,1-5 1-15,9 0 0 16,8-3 4-16,2 0-3 16,12-1 0-16,10-8 3 0,14-4-2 15,16-2 3-15,16-3 4 16,20-1-1-16,23 0 1 15,18-1-4-15,21 1-2 16,18-3-3-16,15-1-2 0,12-4 1 16,8-7-2-16,1-6-17 15,0-18-16-15,0-19-22 16,-3-20-69-16</inkml:trace>
  <inkml:trace contextRef="#ctx0" brushRef="#br0" timeOffset="39686.77">9813 10276 433 0,'0'-34'79'0,"0"0"-72"15,0 7-11-15,0 13 3 0,-6 10 2 16,-1 4-5-16,-2 11-27 16,1 12 20-16,-2 11 7 15,1 8-1-15,1 9 5 16,2 10 2-16,-1 10-2 15,-2 9 1-15,2 6-1 16,-2 12 0-16,-4 11 0 0,1 5 1 16,-3 12-1-16,1 10 0 15,-3 12 0-15,2 9 1 16,-2 9-1-16,2 12 0 16,0 11 0-16,2 8 2 15,2 10-2-15,1 8-1 0,1 10 2 16,-4 7-2-16,-1 3 2 15,-6 8 0-15,-6 5-1 16,-3 3 0-16,-8 3 0 16,-2 3 1-16,-2 1-2 0,-1-3 2 15,6 0 0-15,6-1-3 16,9-7 3-16,8-5-1 16,6-8 9-16,7 0 12 15,0-7 2-15,0-10-3 16,0 5-4-16,0-5-4 15,-9-5-6-15,-6-8-4 16,0-12-1-16,-4-8 0 0,-1-18 0 16,4-17-1-16,5-20 0 15,4-14 0-15,7-19-1 16,0-20 1-16,17-16 0 16,8-60 0-16,9 0 0 15,12 0-1-15,8 0-3 0,11 0-7 16,11 0-6-16,9 0-7 15,5 0-16-15,0-46-82 16</inkml:trace>
  <inkml:trace contextRef="#ctx0" brushRef="#br0" timeOffset="40749.19">8416 11437 636 0,'23'-11'11'0,"-3"-6"-12"16,-4-1 2-16,-11-4-1 15,-5-5-4-15,-3-8 4 16,-24-12-2-16,-20-15 1 0,-30-18 4 16,-31-20-5-16,-37-14 2 15,-40-14-3-15,-24-2-35 16,-4-8-72-16,12 8-201 16</inkml:trace>
  <inkml:trace contextRef="#ctx0" brushRef="#br0" timeOffset="41311.64">8757 16567 687 0,'27'17'6'15,"0"-6"-35"-15,-5-2 32 0,-10-6-2 16,-10-3 5-16,-6-10-8 16,-26-22 5-16,-30-32 0 15,-35-38 7-15,-49-39-7 16,-53-41 1-16,-54-39-8 15,-41-32-76-15,-16-22-267 16</inkml:trace>
  <inkml:trace contextRef="#ctx0" brushRef="#br0" timeOffset="42514.67">8332 12405 632 0,'7'-23'9'0,"0"3"-6"16,-2 5-2-16,0 5 4 15,-1 7-2-15,0 3-5 0,1 3-2 16,4 17-6-16,0 12 5 15,6 16 2-15,2 13 2 16,5 21 1-16,5 18 1 16,2 21-1-16,3 17 1 15,-3 13-1-15,0 15 0 16,-6 11 1-16,-7 3-1 0,-9 2 0 16,-7 3 2-16,-2 4 2 15,-8 3 5-15,-7-7 2 16,3-5-2-16,-1-4-4 15,7-9-2-15,4-9-2 0,4-19-1 16,0-12 1-16,5-15-1 16,5-17-7-16,-1-20-12 15,-2-20-15-15,-7-21-30 16,0-23-16-16,-9-18-12 16,-11-31-19-16</inkml:trace>
  <inkml:trace contextRef="#ctx0" brushRef="#br0" timeOffset="43045.89">8116 12655 414 0,'6'11'62'16,"-5"-2"-61"-16,3 7-5 0,-4 2 3 15,0 5 3-15,0-2-2 16,0-7 2-16,0 1-2 15,0-8 1-15,0-5 2 16,0-2 62-16,7-16 0 16,2-6-35-16,4-12-12 15,4-8-2-15,3-8-4 0,0-6-10 16,3 1 1-16,0-4-1 16,3 4-2-16,-3 1 0 15,1 6 0-15,0 5 0 16,0 6 0-16,1 7-2 0,2 10 1 15,0 11-2-15,6 9 0 16,-1 11 0-16,4 22-3 16,5 21 1-16,1 19 3 15,4 18 0-15,1 18 3 16,-1 12-1-16,-2 9-1 16,-7 6 1-16,-8 0-1 0,-10 1-24 15,-6-3-26-15,-13-9-42 16,-3-10-79-16</inkml:trace>
  <inkml:trace contextRef="#ctx0" brushRef="#br0" timeOffset="43655.23">8157 15812 561 0,'-16'-26'8'0,"2"-8"-8"16,-3 1-1-16,0 3 3 16,0-2-2-16,3 2 0 0,3 2 1 15,4 2-8-15,5 5-13 16,2 1 4-16,5 8 7 16,10 1 6-16,3 2 2 15,4 4-1-15,-1 5 9 0,5 0-2 16,-2 4-2-16,1 12-3 15,6 5 0-15,3 9 0 16,0 8-2-16,4 5 4 16,7 9-2-16,4 3 0 15,4 7 1-15,-2 0-1 16,1 1 1-16,-4-6-1 0,-4-9 0 16,-10-10 2-16,-4-10-1 15,-11-10 10-15,-4-11 12 16,-4-7 0-16,-2-12 10 15,-2-15 16-15,2-16-18 0,1-16-19 16,2-11-4 0,2-12 4-16,4-13-1 0,4-7-8 15,4-2-1-15,3 4-1 16,9 4-5-16,5 8-15 16,3 12-16-16,6 8-56 15,-3 5-68-15</inkml:trace>
  <inkml:trace contextRef="#ctx0" brushRef="#br0" timeOffset="44280.17">7915 13315 342 0,'-11'0'153'16,"2"-3"-120"-16,7-3-9 16,2 4-6-16,0 1-8 0,0 1-8 15,0-2-1-15,2-2-5 16,7-1 5-16,7 2-9 15,4-3-9-15,7 1 6 16,7 1 10-16,4-1 2 16,1 1 0-16,1 3-1 0,-1-1-1 15,-5 2 2-15,-1 0-2 16,-6 0-11-16,-7 6-31 16,-8 0-26-16,-5 0-35 15,-7-2-134-15</inkml:trace>
  <inkml:trace contextRef="#ctx0" brushRef="#br0" timeOffset="44530.15">8164 13330 462 0,'2'4'52'0,"-2"-2"-43"16,0 6-14-16,-10 4 6 15,-5 4 2-15,-1 8-3 16,-4 4 3-16,3 6-3 0,0 4 0 16,1 2 0-16,5 7-3 15,4 0 2-15,5 3-5 16,2 3-5-16,0 0-9 16,0-3-19-16,4-4-28 15,3-8-57-15</inkml:trace>
  <inkml:trace contextRef="#ctx0" brushRef="#br0" timeOffset="44889.5">8324 13552 463 0,'-2'-14'30'15,"1"3"-18"-15,-1 0 5 16,0 6 1-16,-1 3-13 16,3 2-6-16,0 0-3 15,0 7-7-15,12 10-1 0,3 4 11 16,6 4 2-16,4 5 0 15,9 4 0-15,1 0-1 16,6 2 1-16,-2-1-1 16,3 1 0-16,-1-2 1 15,-5 0-1-15,-2-6-15 16,-7-6-4-16,-5-4-22 0,-7-11-13 16,-3-7-38-16,-9-2-104 15</inkml:trace>
  <inkml:trace contextRef="#ctx0" brushRef="#br0" timeOffset="45139.48">8587 13622 246 0,'0'3'274'15,"0"-1"-229"-15,-2 1-43 0,-3 7-5 16,-2 2 6-16,1 6 1 15,-3 3-1-15,0 4-2 16,-4 4 1-16,-1 1-3 16,1 2 3-16,3 2-2 15,-3 0-3-15,5 0-24 16,1 0-14-16,6-6-23 0,1-4-32 16,7-10-73-16</inkml:trace>
  <inkml:trace contextRef="#ctx0" brushRef="#br0" timeOffset="45576.95">8911 13758 459 0,'20'-15'37'15,"-6"-1"-11"-15,-2 7 3 16,-5 2-3-16,-4 4-20 0,-1 3-6 15,-2 0 1-15,0 5-8 16,0 9-2-16,0 7 7 16,0 4 2-16,0 4-1 15,-2-1 1-15,2 1-6 0,0-2 0 16,0-4 1-16,0-7-1 16,2-4 3-16,5-6 2 15,1-6 1-15,2 0 4 16,2-14-3-16,3-2 1 15,1-6 0-15,2-1 0 0,-1-2 5 16,0 0 3-16,0 2 0 16,-5 1-1-16,0 4-2 15,-4 4-4-15,-1 6-1 16,-5 2 0-16,1 6 3 16,-1 0-5-16,1 14-3 15,1 8 1-15,2 8 3 0,6 9 5 16,5 9 8-16,7 9-2 15,12 1-8-15,13-14-4 16,10-36-60-16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6:02.959"/>
    </inkml:context>
    <inkml:brush xml:id="br0">
      <inkml:brushProperty name="width" value="0.05292" units="cm"/>
      <inkml:brushProperty name="height" value="0.05292" units="cm"/>
      <inkml:brushProperty name="color" value="#FF0000"/>
    </inkml:brush>
  </inkml:definitions>
  <inkml:trace contextRef="#ctx0" brushRef="#br0">15220 6396 149 0,'-2'-26'67'15,"2"1"-39"-15,0 1 25 16,0 5-18-16,0 1-3 16,0 2-10-16,0 7-5 15,0 0-5-15,2 0-2 0,-1 7 4 16,-1 1-10-16,0 1-3 16,0 0-4-16,0 0-5 15,0 8 4-15,0 6 2 16,0 4 4-16,0 6-1 15,0 4 1-15,0 8 0 0,4 5-2 16,-1 9 2-16,3 5-1 16,3 5 0-16,2 7 1 15,0 4-1-15,-2 0 0 16,-1-1 0-16,2-4 0 16,-3-2-1-16,-2-5 1 0,0-8 0 15,-1-4-1-15,-1-6 1 16,-1-5-1-16,-2-4 0 15,0-5-1-15,-5-4-1 16,-2-5-12-16,-5-4-12 16,-1-5-17-16,-1-6-33 0,-6-3 22 15,-1-3-7-15,2-13 5 16,-4-5-58-16</inkml:trace>
  <inkml:trace contextRef="#ctx0" brushRef="#br0" timeOffset="734.32">15128 7220 0 0,'-12'-27'87'0,"-1"2"-22"16,6 0-2-16,0 4 8 15,1 0-7-15,3 3-30 16,-3 0 3-16,1 4-15 0,1 1-5 16,2 4-8-16,1 0 0 15,-3 4-3-15,4 1-2 16,0 3-2-16,0 1-2 16,0 0-6-16,0 3-1 0,7 10 7 15,6 2 1-15,-1 7 3 16,9 3-3-16,1 4-1 15,3 1 1-15,6 4 1 16,1 0 0-16,4 3-2 16,-1 1 1-16,3-3 0 0,-3-3 0 15,-4-3 0-15,-6-8-1 16,-6-8 3-16,-2-4-5 16,-7-9 13-16,0 0 19 15,0-4-25-15,-1-8-4 16,4-2 2-16,-2-6 0 15,4-3-2-15,-2 0 2 0,3-6-3 16,2 0 0-16,3 1 0 16,-2 1-1-16,-1-3 0 15,1 1-2-15,0-1 3 16,-3 2 1-16,-5-1-1 0,-3 0 0 16,-2 4-2-16,-2 2 2 15,-2 2 1-15,-1 1 0 16,-1 4 0-16,0 5 0 15,2 3 1-15,-2 2-2 16,2 2 0-16,-2 3-1 16,0 1-2-16,-2 0-4 0,-11 5 1 15,-3 2 1-15,-9 0 3 16,-9-1 4-16,-5-1-1 16,-7-1 1-16,-6-4 1 15,-3 0-1-15,1 2-2 0,0-1-1 16,0 1 3-16,6 0-3 15,4 3 1-15,7-1 0 16,8 3 1-16,8-3-2 16,3 3 1-16,7-4-1 15,2-1 1-15,5 1 1 16,-1-1 0-16,0 0 0 16,1-2 0-16,1 1 0 0,1-1 0 15,-1 2 0-15,3-2-2 16,0 4-2-16,0 0 1 15,0-1 0-15,5 4 0 16,5 6-1-16,2 3 4 0,5 4 6 16,-1 6-6-16,0-3-11 15,-4-12-86-15,-2-20-245 16</inkml:trace>
  <inkml:trace contextRef="#ctx0" brushRef="#br0" timeOffset="13500.68">11352 8326 323 0,'0'-7'17'0,"0"0"-1"16,0-2-2-16,-6 5-8 15,-3 1-4-15,1-1 1 0,-1 1 0 16,-1-1-1-16,3 2-1 15,2 1 0-15,2-2 0 16,3 3 1-16,0 0 0 16,1 0-2-16,12 0-8 15,7 0 5-15,7 0 5 16,12 3-4-16,10 0 12 0,12 4-9 16,7 0 0-16,10 2 1 15,9 0-1-15,4 0-1 16,6-2 1-16,2 0-2 15,2 0 3-15,-1-1-3 0,1-3 4 16,-5 1-5-16,-4-4 4 16,-6 0-2-16,-11 0-2 15,-6 0 4-15,-13 0-4 16,-8-2 2-16,-10 2 0 16,-8 0 2-16,-6 0-2 15,-6 2 0-15,-4 5-2 0,-3 2 1 16,0 2-3-16,-2 3 2 15,0 2 2-15,0 0-1 16,0 4 0-16,-1 3 0 16,0 0 0-16,-2 5 0 0,-1 3 1 15,-2 4-1-15,2 3 2 16,1 3 0-16,2 2-2 16,-1 2 2-16,1-3-1 15,5-2 0-15,0-3 0 16,-3-3 0-16,1-2 0 0,0 0 3 15,-2 1-2-15,-2-1 0 16,-1 1 0-16,-1-1-1 16,-5 1 2-16,0-1-1 15,-7-2-1-15,-10-3-1 16,-6-4-1-16,-10-3 5 16,-2 1-1-16,-8-7-2 0,-4 0 0 15,-5-3 3-15,-3-4-2 16,-5 0 0-16,-3-3 1 15,-8-3-2-15,-3-1 3 16,-9 0-3-16,-4 0 0 16,-5-5 2-16,-1-2-3 0,1-1 2 15,4 2-1-15,5-1 0 16,10 2 0-16,12-1 2 16,7 3-1-16,13-1 3 15,10-2 1-15,11 2 1 16,5 2 1-16,6-4 4 0,2 3 4 15,1-4-1-15,-1-1-9 16,-3 0-5-16,-4-4 0 16,-1-1-2-16,1-4-27 15,1-1-13-15,3-6-69 16,3-3-33-16</inkml:trace>
  <inkml:trace contextRef="#ctx0" brushRef="#br0" timeOffset="13797.57">11422 8590 195 0,'-3'-41'31'0,"3"3"29"15,0 6 8-15,0 4-31 16,3 3-16-16,-3 5-6 16,0 4-6-16,0 5-2 15,0 6-4-15,0 5-1 16,-5 0-5-16,-3 11 2 0,1 7 0 15,2 8-1-15,-1 6-1 16,6 8 1-16,0 8-1 16,4 9 1-16,6 9 2 15,7 11-1-15,3 3 2 0,1 11 1 16,1 7-2-16,-2 6 3 16,2 6-1-16,-3 8-2 15,3 1 2-15,0-3-5 16,7-16-163-16</inkml:trace>
  <inkml:trace contextRef="#ctx0" brushRef="#br0" timeOffset="15641.16">12573 9398 463 0,'-6'-5'5'15,"-1"-16"-4"-15,-1 17 0 16,-2 4 0-16,1 0-4 15,1 7 2-15,-4 6 1 0,2 2-3 16,1 8 1-16,1 6-2 16,3 4 2-16,0 5 1 15,3 4-2-15,2 5 2 16,0 5 3-16,0 2-4 16,7 5 4-16,-2 1 0 0,1 3-2 15,1-4 2-15,-3 0-2 16,-1-6 1-16,1-1 0 15,1-5-2-15,-3-5 2 16,-2-4 0-16,0-6-1 16,0-6 2-16,0-6-2 0,0-5-2 15,-2-8-9-15,-5-7 6 16,2 0 4-16,-4-10 2 16,1-5 0-16,-4-8-2 15,2-6 1-15,-5-5 1 16,3 0-1-16,-3-3 1 0,1-1-1 15,-1 2 1-15,3 4 1 16,1 2 1-16,3 5 2 16,1 5 1-16,6 6 4 15,-1 3-1-15,2 8-2 16,0-1-6-16,0 4 0 16,0 0-4-16,2 7-1 0,5 9 5 15,4 6-2-15,3 8 1 16,4 6 0-16,3 5 0 15,6 4 0-15,0-1 1 16,4 0-2-16,-2-2 2 0,-1-5 0 16,-1-6-1-16,-1-9 1 15,-3-4-1-15,-2-7-2 16,-2-5 1-16,-2-5 2 16,5-1-2-16,-2 0 4 15,1 0-2-15,1-9 2 16,1-5-2-16,-1-2 2 0,1-5-2 15,-1-6-1-15,-1-5 0 16,-2-4 4-16,-2-5-4 16,0-3 0-16,0 1 1 15,1 1 0-15,2 3-2 16,3 4-18-16,8 2-67 0,3-2-242 16</inkml:trace>
  <inkml:trace contextRef="#ctx0" brushRef="#br0" timeOffset="18500.34">13816 10718 209 0,'-10'-2'-4'15,"2"-9"13"-15,-1 5-5 0,-3-4 6 16,2 1-2-16,0 3-2 16,0-1-4-16,3-2 0 15,2 3-1-15,1 1 0 16,4 0 4-16,0-3 3 15,0-1 9-15,0 1-12 0,0-4 0 16,5 3 5-16,1-5-1 16,-1 0 3-16,1 0 1 15,1 0-3-15,2-2 1 16,-1 0 5-16,4 0-6 16,2 2 0-16,2-3-3 15,2 2-4-15,5 2 0 0,1-3-2 16,1 1-1-16,4-1 2 15,0 0-5-15,5 1 5 16,-4-2 1-16,8-1-2 16,-4 3-1-16,3-5 0 15,1 5 0-15,0-2-1 0,5 4 0 16,-2 1 2-16,6-1-2 16,1 4-1-16,1-1 4 15,2 0-1-15,-2 2-1 16,2 3 2-16,0-3-2 15,2 4-1-15,-1 1 2 0,2 0-2 16,4 3 2-16,-3 0-1 16,2 0 0-16,-1 0 0 15,3 0-1-15,-3 3 2 16,0 2-1-16,-1 1-1 16,-1-1 1-16,0 2 0 0,-3 0 0 15,2 4 1-15,-1-4-1 16,3 4 0-16,-4 0 0 15,1 3 0-15,-3-1 0 16,-1 0-2-16,-1 4 3 16,-4 1-1-16,2-3 1 15,-4 3-2-15,2 1 1 16,-1-2 0-16,-1-1 0 0,-2 4-1 16,-2-4 1-16,-3 2 0 15,0 0 1-15,-3 2-1 16,-3-1-1-16,-1 2 1 15,-1 5 0-15,2-4 0 0,-1 3 0 16,-4 4-1-16,4-2 1 16,-8-1 1-16,7 4-2 15,-4-1 1-15,-2 1-1 16,-1 0 0-16,1 2 3 16,-3 0-3-16,3 4 0 0,-1-1 1 15,-2 2 0-15,1 0 0 16,2-1 0-16,-4 1 0 15,1 1 0-15,-2-4 1 16,0-1-2-16,-4 2 1 16,-1-2-1-16,-3-1 1 0,-1 2-1 15,-2-1 1-15,-2-1 0 16,-1 0-1-16,-1-3 2 16,0-3-1-16,0 1 0 15,0-2-5-15,0 0 5 16,-3 0 1-16,-2-2 0 15,-3 0-1-15,-3 1 0 0,3-1-1 16,-6-2 2-16,1-1-2 16,-6-1 2-16,2 0 1 15,-3-4-1-15,0 1 1 16,2 0-1-16,-4-1 0 16,5-1 0-16,-3 1 0 0,1-4-1 15,0 2 1-15,-1-1-1 16,4-1 0-16,-5 0 1 15,-1 0 0-15,-2-2-2 16,2-1 3-16,-5 0-2 16,-4-1 1-16,4-2 0 0,-2 0 0 15,0 3 0-15,1-3 2 16,2 3-4-16,-1-4 2 16,0 4 0-16,5-1-2 15,-5 0 1-15,0 0 0 16,-2 2 0-16,0 0 1 15,0-2-2-15,-1 0 2 0,-1 0-1 16,1-2 0-16,-4 1 1 16,1 1-1-16,-1-3 0 15,-2 3 1-15,2-4-1 16,2 2 0-16,-5 1 2 16,5-2-3-16,-2-1 1 0,-2-1 1 15,-1 0-2-15,-2-2 1 16,-3 0 3-16,-3 0 0 15,-2 0-3-15,-1 0 2 16,-1-4 0-16,3 1 1 0,1-1-1 16,4 0-2-1,2 1 1-15,-2-3 2 0,4 1-3 16,-2 0 3-16,3-3-1 16,-6 1 1-16,1-1-2 15,-6-3 1-15,1 3 1 16,0-6-2-16,-3 4-1 0,5-1-1 15,1-2 2-15,-1 3 0 16,3-3 0-16,4 3-1 16,5-3 0-16,-2 3 1 15,1-3 1-15,5 1-2 16,1-1 1-16,0 1 0 0,-1-7 1 16,1 6-3-16,-1-7 2 15,0 0-1-15,-5 1 0 16,2-3 0-16,5 4 0 15,-5-3 0-15,8 2 1 16,-3-1-1-16,6-2 0 0,5 1 0 16,0-2 0-16,4 2 0 15,-1-2 1-15,4-3 0 16,1 3-1-16,-1-2 2 16,-1-1 1-16,-4-2 0 15,-1 2-2-15,-6-4 1 16,0 1-1-16,-3-3-1 0,0 3 1 15,-1 1-1-15,0 1 1 16,9 0-1-16,-5 0-1 16,9 0 1-16,2-1 1 15,3-2-1-15,5-3 0 16,-1-2 0-16,2 1 3 0,0-4-3 16,0 1 2-16,0-1 1 15,0 3-1-15,0-1 0 16,0-1-2-16,5 1 0 15,6 3 0-15,9-5 0 16,7 1-6-16,16-3-6 0,17 5-5 16,23-3-9-16,29 6 1 15,29-1-23-15,29-2-52 16,25-9-82-16</inkml:trace>
  <inkml:trace contextRef="#ctx0" brushRef="#br0" timeOffset="22172.4">11431 13144 42 0,'-7'-5'13'0,"0"-2"-2"16,-1 1 2-16,1 1-5 15,2-1-7-15,-1-1-15 16,5 2-46-16</inkml:trace>
  <inkml:trace contextRef="#ctx0" brushRef="#br0" timeOffset="23078.7">11442 13128 113 0,'2'2'33'0,"-2"-2"-26"15,0 0-5-15,0 0 4 0,0 0 4 16,0 0 6-16,0 0-3 15,0 0-2-15,0 0 21 16,0 0-15-16,0 0-5 16,0 0 6-16,-6 0-7 15,-1-4-2-15,-4 0 0 16,0 1 6-16,-1-1-4 0,-1-1 0 16,4 0-3-16,-2 3 0 15,6-1-2-15,2 3 0 16,1-3-1-16,2 3-2 15,0 0-3-15,0 0 0 16,10 0-2-16,9 0 4 0,5 0 4 16,13 0-1-16,6 3-4 15,9 0 0-15,3-1 0 16,6 1-1-16,6 1 1 16,5-1-1-16,3 1 1 0,2-1-1 15,6 1 0-15,1 0 0 16,1-2 0-16,4-2 0 15,1 0 0-15,-2 0 0 16,2 0 1-16,-6 0-1 16,4 0 0-16,-7 3 0 15,-8 1 1-15,-8 3-1 0,-6 0 1 16,-6 2-1-16,-12 1-1 16,-3 0 2-16,-10 0-1 15,-3-1-1-15,-5 0 1 16,-6-1 0-16,-1-4 0 15,-2 3 0-15,-4-6 0 16,-1 4 0-16,-2-3 0 0,-3-2 1 16,1 2-1-16,-2-2 3 15,2 0 4-15,-2 0-1 16,0 0 0-16,1 0 0 0,-1 0-1 16,0 0-2-16,0 0-2 15,0 0 0-15,0 0 1 16,0 0-2-16,2 0 1 15,-2 0-1-15,0 0-1 16,0 0-1-16,0 0 0 16,0 0 3-16,0 0-1 15,0 0 0-15,0 0 0 0,0 0 1 16,0 0-1-16,0 0 0 16,0 0 2-16,0 0-1 15,0 0 0-15,0 0 1 16,0 0-1-16,0 0-1 15,2 0-3-15,3 1-16 16,7-1-37-16,5-16-140 0</inkml:trace>
  <inkml:trace contextRef="#ctx0" brushRef="#br0" timeOffset="24406.71">13976 12450 240 0,'0'4'30'0,"0"-1"-27"15,0 6-20-15,0 4 19 0,-2 6 0 16,-2 6-1-16,4 4-1 16,-1 3 0-16,1 3 1 15,0 8-1-15,1 2 2 16,6 5 3-16,4 3 4 16,2 6 0-16,-3 2 2 15,2 7-4-15,-4-2 1 0,-1 3 3 16,-1 2-3-16,-5-1-4 15,-1 2 3-15,0 0-3 16,0 0 0-16,-1-4-1 16,-1 1 0-16,2-5-1 15,0-2-1-15,2-4 0 0,6-6-1 16,5-8 0-16,0-4-2 16,1-12-11-16,0-6-17 15,-3-14-40-15,2-8-11 16</inkml:trace>
  <inkml:trace contextRef="#ctx0" brushRef="#br0" timeOffset="25594.12">13893 12293 300 0,'21'-16'2'15,"0"-4"-3"-15,3 7 5 16,-1 3 1-16,6 1-10 0,4 2 5 15,6 1 6-15,8 3-6 16,3-1-2-16,9 4 6 16,5-1 1-16,11-1-2 15,1 0 1-15,7 0 2 16,5 1-5-16,1-3 2 16,4 1-2-16,2 1 2 0,2-4-2 15,3 4 0-15,3 1-1 16,3-3-1-16,4 4 1 15,0 0 1-15,7 0-1 16,4 2-2-16,-3 3 2 16,-2-1 1-16,-4 3-3 0,-4-3-1 15,-7 1 4-15,-8-2-3 16,-5-1 2-16,-3 2-9 16,-10 0 10-16,-6 1-6 15,-4 2-11-15,-9 0 15 16,-6 3 0-16,-5 3-2 0,-5 2 0 15,-4 0 5-15,-6 3-3 16,-1 0-6-16,-4 3 9 16,-4 7 2-16,-2-2-8 15,-5 5 3-15,-1 6 4 16,-3 2-5-16,-1 4 6 16,-6 5-3-16,4 2 4 0,-4 4-4 15,-1 3 1-15,0 3 1 16,-1 3 0-16,3 1-1 15,-4 2-1-15,5-2 0 16,-2 1 1-16,1-1-1 16,-1-7 0-16,2 1 0 0,-3-8-1 15,-2 0 3-15,1-9-2 16,-1 0 0-16,0-3 0 16,0 1 0-16,-1-1 2 15,-7-5 1-15,-3-2 1 16,-1-2-2-16,-5-4 2 0,-6-5-3 15,2-1 2-15,-8-3 1 16,-3-2 0-16,-7-5 2 16,2-2-1-16,-9-2 3 15,-10-1-4-15,-3-4 0 16,-8 0-2-16,-4 0 1 0,-7-7-1 16,-1 0-2-16,-7-1 1 15,3 1-2-15,0-3 0 16,-5 2 2-16,6 1-2 15,-6 0-1-15,4 2 2 16,-3 2 0-16,-1-3-1 16,-1 4-1-16,-1-1 2 0,-3 1-1 15,-2 0 0-15,-3 0-1 16,-4 2 1-16,0 0 0 16,-3 0-2-16,1-3-5 15,-1 1 2-15,4 0 2 0,-1-2 2 16,5-1 0-16,0 2 2 15,2-1-2-15,3-1 2 16,4 1-1-16,2 1 0 16,-1-3 0-16,7 3 1 15,3-1 1-15,3-1-2 16,2 1 2-16,4-1 3 0,5-1-1 16,7 3-1-16,8-1 2 15,6 1-2-15,12 3-2 16,11-2 0-16,7 2-2 15,12 0 0-15,8 0-18 16,24 9 14-16,15 1-36 0,15-10-131 16</inkml:trace>
  <inkml:trace contextRef="#ctx0" brushRef="#br0" timeOffset="30875.43">10860 13797 187 0,'0'3'73'0,"0"-1"-64"0,0 1-14 16,0 3 6-16,-2 3 1 16,1 3-1-16,1 3 4 15,0 1 6-15,-3 3-6 16,1 2 11-16,2 5-10 16,-2 0-2-16,-1 6 1 0,0 2 1 15,-4 0 1-15,0 6-2 16,0 2-1-16,0 5-1 15,2 3 2-15,-2 5 0 16,4 6 1-16,-1 3-1 16,3 4 2-16,1 1-2 15,0 5 3-15,0-5-5 0,5 1 0 16,0-7-1-16,0-2 0 16,-3-7 3-16,0-10 4 15,-2-3 2-15,0-7-3 16,0-4 0-16,0-6 1 15,0-5 0-15,0-2-1 0,0-7-1 16,0-5 2-16,0-1-1 16,0-2 0-16,0-2 11 15,0 0 2-15,0 0-4 16,0 0-1-16,0 0-3 16,0-4-9-16,0-3-3 15,-2 2-1-15,0-4 0 0,1 1 0 16,-1 2 0-16,2-3 0 15,-4 1-2-15,3 1-3 16,-1 0-5-16,0-1 2 16,-1-3-3-16,-4 0-3 0,2 0-9 15,-3 1 2-15,1-3-6 16,-5-1-1-16,2 1 0 16,-1-1 6-16,2 0 5 15,-2-3 0-15,1 2 7 16,0-3 9-16,1 0 2 15,1 0 0-15,-4 0 3 0,4-1 5 16,-3-1 6-16,1 2 4 16,0 3-2-16,1 0-1 15,4 6-4-15,-1 3-4 16,2 3-4-16,3 3-4 16,1 0-5-16,0 8 5 0,0 4-1 15,0 8-1 1,5-1 8-16,5 6-5 0,0 4-1 15,5 3 4-15,1 3-3 16,2 3 0-16,1 3 2 16,3 0 0-16,0 1-2 0,0 0 1 15,0-3 0-15,2-5-1 16,-9-7 1-16,4-4 0 16,-7-5 2-16,-1-6 4 15,-2-3-3-15,0-2 0 16,-1-1 1-16,-1-3 5 15,1-1 0-15,1-2 6 0,1 0-5 16,2-4-3-16,1-7-3 16,1 1-2-16,0-4-1 15,2-1-1-15,3-1 0 16,0-1-1-16,-1-1 0 0,1-2 2 16,2 0-1-16,0 1-1 15,0-3-1-15,1 1 1 16,0 1-2-16,0-2 1 15,-3 3-1-15,5 0 1 16,-4 1-1-16,-1 0 2 16,-3 1-2-16,0 2 1 0,-5 4 0 15,-2-2 0-15,-2 5 1 16,-3 1-2-16,-1 1 0 16,-3 1-2-16,0 1 0 15,0 2-1-15,-10-1 3 16,-1 3-1-16,-7-4 3 0,-8 3-3 15,-2-2 1-15,-6 0 0 16,-9 2 0-16,-9-3 2 16,-9-2 0-16,-8 2-3 15,-8 1 5-15,-5-2-3 16,-5 3 0-16,1 0 1 0,0-1-1 16,5-1 0-16,7 1 1 15,11-1 0-15,10-2-2 16,13 4 3-16,13 0-3 15,11-2 2-15,11 2-1 16,5 0-2-16,16 2 0 0,11 0 1 16,9 6 1-16,6 8-21 15,4 2-42-15,1-4-40 16,-8-6-128-16</inkml:trace>
  <inkml:trace contextRef="#ctx0" brushRef="#br0" timeOffset="39437.75">14207 12314 259 0,'13'2'11'0,"-3"-2"0"16,-1 0-8-16,-6 2 13 15,4 2-10-15,-7 1-3 16,0 0 0-16,0 6-1 0,-2-2 0 16,-4 3 0-16,-1 1 0 15,2 3-2-15,1 3 0 16,4 3 1-16,0 1-1 15,0 7 2-15,0 4-1 0,2 2 0 16,5 7 1-16,-6 1 1 16,-1 8 0-16,0 9-1 15,0 3-1-15,-1 8 1 16,-8 8-1-16,2 2 0 16,-3 5-1-16,7-1 1 15,-6-2 0-15,2-4-1 0,-1-3 0 16,1-8 0-16,4-3-18 15,-4-14-57-15,3-15-35 16</inkml:trace>
  <inkml:trace contextRef="#ctx0" brushRef="#br0" timeOffset="39812.74">14855 12291 123 0,'98'-7'3'15,"4"-2"-29"-15,5 0-14 16</inkml:trace>
  <inkml:trace contextRef="#ctx0" brushRef="#br0" timeOffset="51749.71">10982 16454 292 0,'6'2'34'16,"-3"-2"-16"-16,2 0-17 16,-1 0 0-16,3-2 0 15,2 0-2-15,7-1 0 16,2 1-1-16,8-1 5 0,6 1-3 16,4-2 3-16,8 3-2 15,9-2 5-15,6 3-5 16,9-1 0-16,8 1 0 15,4-2 0-15,8 1-1 16,5-2 0-16,6-2 1 16,2 0 1-16,8 0-2 0,1-2 0 15,6 3 2-15,-1-3 1 16,2 3-2-16,-1-2 0 16,-6 5 0-16,0-1 0 15,-8 2 0-15,-1 0-2 16,-7 0 1-16,-5 3-1 0,-6 3 1 15,-7-2-3-15,-8-3-2 16,-7-1 5-16,-12 0-3 16,-3 0 3-16,-12-8 1 15,-9-5-1-15,-4-5 2 16,-10-4-2-16,-2-6 0 16,-5-3 11-16,-4-6-5 0,0-3 0 15,0-3 2-15,0-2-4 16,-6-1-3-16,1-2 4 15,-2 4 1-15,1-3-1 16,-3-2-2-16,1 3 1 16,-3 0 0-16,-5 1-1 0,3 0-1 15,-1 5-1-15,1 0-1 16,0 3 1-16,1 3 2 16,0 4-2-16,-1 1 0 15,-1 6-1-15,-3 3 1 0,-5 4-2 16,-4 2 1-16,-9 2 1 15,-2 1-2-15,-6 0 0 16,-9 4-2-16,-6-2-5 16,-8 0 5-16,-7-2 5 15,-7 1-1-15,-10-1-2 16,-3 0 0-16,-4 1 0 16,-5 0 1-16,-3 0 0 0,-4 1-1 15,-4 0 1-15,-8-1 0 16,3 0 0-16,-4 2 0 15,6-2 1-15,-1 3-1 16,5 2 0-16,10 3-1 16,7 1 1-16,9 1 0 0,11 0 1 15,14 3-2-15,10 6 1 16,10 4-1-16,9-1 2 16,8 6-3-16,7 2-3 15,4 3 4-15,1 4 1 0,2 5 0 16,-2 2 0-16,-2 6 1 15,2 5-1-15,-1 3 1 16,3 6-2-16,-1 3 1 16,2 2-1-16,0 5 0 15,-2-1 1-15,4 2-1 16,-2 0 1-16,2-1 0 0,3-3 0 16,3-5 0-16,1-2-1 15,3-8-1-15,9-8 2 16,5-6-2-16,0-9 0 15,7-7 3-15,5-5-1 16,8-2 7-16,14-6 3 0,10-1-1 16,22-2-4-16,21 4-3 15,25 2-2-15,28 4-2 16,25 4-53-16,23 0-124 16</inkml:trace>
  <inkml:trace contextRef="#ctx0" brushRef="#br0" timeOffset="53515.21">13921 15634 211 0,'0'-12'12'16,"0"-1"-4"-16,0-1 2 0,6 0 33 15,2-1-3-15,2 3-14 16,-1-3-17-16,4 3 5 16,-3 0 5-16,6 1-10 15,-3 4-7-15,6 1-1 16,5 3-2-16,3 1 1 15,5 2 2-15,7 0-4 0,10 0 2 16,4 3 0-16,4 3 0 16,8-2-4-16,3 1 2 15,5 0 2-15,1 1 0 16,8-1-11-16,3 0 14 16,5 2-12-16,3-2 2 0,2 1-1 15,7 3 0-15,3-2 5 16,4 2-7-16,1 0 4 15,3 1-6-15,-4 0-7 16,1 0-4-16,-6-1 12 0,-4-2 3 16,-6 2 0-16,-4-2 10 15,-9 3-3-15,-8-2 1 16,-7 1 0-16,-10 2-1 16,-3-2-1-16,-14-1 3 15,-5 3 1-15,-11-2-2 16,-4-1 2-16,-9 2-2 15,-3-1 1-15,-2 4-1 0,-5 1 1 16,0 2 1-16,0 5-2 16,-8 3 0-16,1 4 3 15,0 4-3-15,-3 7 1 16,1 8 0-16,2 1 0 0,0 7 1 16,-1 4 0-16,2 5 2 15,0-3 3-15,1-1-3 16,-2-1 5-16,5-6-5 15,2-3-2-15,0-1-1 16,0-5 0-16,0-4 0 0,0 0-1 16,2-3 2-16,0-2-1 15,-2-5-1-15,0 2 0 16,-2-1 1-16,-8-2-1 16,-3-5 1-16,-9 3-2 15,-4-2 1-15,-8-2-4 16,-5-1 6-16,-6-4 0 0,-5 1 0 15,-2-5 0-15,-9 3-1 16,0-2-5-16,-6-2 7 16,-2 1-1-16,-7-3-2 15,-3 0 1-15,-4 0 0 0,-7-6-1 16,-1 2 1-16,-6-4-1 16,0 1 0-16,-3-2 3 15,-3-2 0-15,4 0 3 16,-1 0 3-16,3 0-3 15,4-2 1-15,5-5-1 16,5 0-2-16,6-2 4 0,6-2-5 16,8-1 0-16,4-6-1 15,6-2-1-15,8-3 2 16,2-2-2-16,4-5 0 16,5-1-1-16,10-6 1 15,-1-2-1-15,3-4-1 16,3-7-5-16,0-3-6 0,1-10-1 15,-6-1 3-15,4-3-2 16,-6-7-9-16,1-3 2 16,0-2-7-16,0-4 3 15,3 1 8-15,1 2 9 0,3 2 2 16,2 4 2-16,3 6-2 16,4 6 2-16,0 5 2 15,4 1 2-15,1 8-1 16,4 3 2-16,0 5 2 15,0 2 7-15,11 6 13 16,-4 7-7-16,6 5 8 0,-3 6-3 16,2 5 1-16,2 6-19 15,-2 3-2-15,-3 0-3 16,0 12 1-16,-4 4-1 16,1 9-1-16,-5 7 1 0,-1 7 0 15,0 5 1 1,0 7-1-16,0 10 0 0,-1 9 1 15,-6 8-2-15,0 9 2 16,-3 11 0-16,0 8 1 16,-3-1 4-16,0 3-3 15,3 4-3-15,1 0 1 0,6 3-1 16,3 7 2-16,3-1-3 16,16-12-87-16</inkml:trace>
  <inkml:trace contextRef="#ctx0" brushRef="#br0" timeOffset="84139.56">18673 6997 254 0,'7'-16'31'16,"-1"0"-1"-16,-5-3 4 15,-1-3-6-15,-11-5-2 0,-13-7-8 16,-17-7-9-16,-12-3-5 16,-12-1 0-16,-10 2-2 15,-8-1-4-15,1 8 2 16,-1 0-18-16,12 6-45 16,15 0-93-16</inkml:trace>
  <inkml:trace contextRef="#ctx0" brushRef="#br0" timeOffset="84655.16">21275 6901 320 0,'0'-15'3'0,"0"0"5"0,-5-3-6 16,-10 1-1-16,-9-2-1 16,-10-6 1-16,-12-2-1 15,-15-5 0-15,-17-7 1 16,-20-9-1-16,-17-2 0 0,-18-11-1 16,-13-3-2-16,0-7-118 15</inkml:trace>
  <inkml:trace contextRef="#ctx0" brushRef="#br0" timeOffset="85201.99">23827 6881 448 0,'12'-2'-54'16,"-3"-12"62"-16,-9-5-1 15,-14-3 9-15,-22-6-12 16,-23-10-4-16,-28-10 1 15,-24-13-1-15,-25-10-1 16,-24-7-2-16,-15-8-48 0,-3-12-93 16</inkml:trace>
  <inkml:trace contextRef="#ctx0" brushRef="#br0" timeOffset="86451.9">27994 6665 159 0,'9'0'119'0,"1"-1"-100"15,-2-4-2-15,-2-1 1 0,-5 2 3 16,3 2-11-16,-3 1-5 15,1 1-4-15,-2-2 0 16,0 2-2-16,0 0 1 0,0 0-1 16,0 0-2-16,0 0-9 15,0 0-7-15,0 0 13 16,0 0 8-16,-3 0-4 16,-9 0 2-16,-9-2 6 15,-11-8 8-15,-9-8 1 16,-18-8-6-16,-13-13-5 0,-29-14-2 15,-26-15-1-15,-33-19-3 16,-25-20-25-16,-20-20-112 16</inkml:trace>
  <inkml:trace contextRef="#ctx0" brushRef="#br0" timeOffset="87983.05">31449 6808 53 0,'7'0'49'0,"-3"0"-19"16,2-2-3-16,1-3-1 16,-6 1 0-16,5-3 17 15,-5 2-26-15,3-2-3 16,-3 0-2-16,-1-2-6 0,2 1 0 16,-2 0-2-16,0 1-3 15,0-3 0-15,0 2-1 16,-7-3 1-16,-5-5 8 15,-11-7 4-15,-22-14 4 16,-24-15 1-16,-35-18-7 16,-38-19-7-16,-33-25-3 0,-29-32-11 15,-11-38-366-15</inkml:trace>
  <inkml:trace contextRef="#ctx0" brushRef="#br0" timeOffset="99826.35">10277 5989 401 0,'1'0'12'0,"4"-10"-11"16,1 4 0-16,-5 1 8 0,3 0-4 16,-1 1-5-1,5 0 0-15,3 1 0 0,1 1 0 16,6 1 0-16,8-2 0 16,1 3-2-16,5-1 4 15,7 1-7-15,7 0 7 16,8-2-3-16,9 2 2 0,8 0 0 15,4 0 1-15,10 0-4 16,3 0 2-16,9 0 0 16,6-2 2-16,7 4-2 15,9 1 0-15,2 1-2 16,11 1 4-16,1 1-6 0,12-1 0 16,4 0-2-16,8 1 1 15,6 0 1-15,8-1 2 16,4-2 0-16,1 2 2 15,6-1 0-15,4-2-1 16,-2 0 2-16,-3-2-1 16,1 0 0-16,1-2 1 0,-8 2-2 15,-6-4 2-15,-2-3-2 16,-7 0 1-16,-9-4 1 16,-2 1-1-16,-12-3 0 15,-5 1 0-15,-6-3-1 16,-7 1 1-16,-4 2 0 0,-8-3-1 15,-3 1-8-15,-3-2 5 16,-7 2 1-16,-6-4-2 16,-6 2 5-16,-5-4 1 15,-5 3 0-15,-9-1 1 0,-1 0-2 16,-7 0 2-16,-5 2 0 16,-4 3 2-16,-5-1 0 15,-2 1 1-15,-5 3-2 16,0 1 2-16,-7 2-3 15,-2 1 0-15,-4 4-1 16,1 2-2-16,-4 0 2 16,-2 2-1-16,1 5-1 0,-7 4 1 15,4 3 1-15,-6 4-2 16,4 0 1-16,-3 4-1 16,-3 3 1-16,1 5 1 15,-4 0-2-15,2 8 2 16,-1-1 0-16,-2 4-1 0,-1 6 0 15,-1 3 1-15,2 5-1 16,0 2 0-16,0 4 1 16,-1 3-2-16,6 2 2 15,-2 6-1-15,-2 0 0 0,6 3 2 16,-4 5-4-16,3 4 6 16,-3 5-3-16,2-1 0 15,-1 7-1-15,0 6 1 16,2 1 0-16,1-1 0 15,5 6 0-15,-1 4-1 0,3 2 3 16,4-1-3-16,0 8 0 16,3-1 2-16,-2 7-1 15,1 3 3-15,-4 1-1 16,-3 5-2-16,-5-1 0 16,-3 4-2-16,-3 3 1 15,-2-2 1-15,2 1-1 0,-3 1 1 16,6 0 0-16,2 4-2 15,2 1 1-15,5 2 1 16,-1 2-1-16,1 2 0 16,2 3 0-16,-4 2 0 15,-1 1 0-15,-6-1 1 0,0 0-1 16,-7 2 0-16,0 2 0 16,0-4 0-16,-5-6 1 15,0 5-1-15,-4-5 0 16,1-1 1-16,-4 1 0 15,-1-2 0-15,-1 1 1 16,0 1-2-16,-5 1 0 0,1 3 0 16,1-5 1-16,0 2 0 15,5-2-1-15,-1-1 0 16,9 1 0-16,4-2 0 16,0-2 0-16,2 4 1 15,1-1 4-15,9-4 8 0,-9 1 1 16,-1-6-6-16,-2 2 2 15,0-6-6-15,-9 0-3 16,-4-8 0-16,-1-1 0 16,-2-4 0-16,-3-5 0 15,0-3-1-15,2-2 0 0,-3-4 1 16,-2 0-1-16,0-7 0 16,-2-3 0-16,-3-5 0 15,3-8 1-15,-3-8 0 16,2-4-2-16,-2-8 3 15,4-6-3-15,-1-1 1 16,1-5 1-16,1-3-1 0,3-2 0 16,-5-1 1-16,1-5-1 15,2-4 0-15,-3-3 0 16,-3-4 0-16,4-7 0 16,-4-3 1-16,-2-3-1 0,-2-7 1 15,-1-2-1-15,-6-2 1 16,-1-2 1-16,-8-1 4 15,-1-3-3-15,-6-1 2 16,-9 1-1-16,-3-2 0 16,-8 0-1-16,-6 0-2 15,-7 0 1-15,-8-2-1 0,-4-1-1 16,-9-2 1-16,-4 0-1 16,-7 0-1-16,-5 4 2 15,-3-1-1-15,-3 1 0 16,-1 1 1-16,-3 0-1 15,2 0-1-15,-2 0 2 0,-3 0-2 16,-1 3 2-16,-5-2-1 16,-8 1 0-16,-8-2 2 15,-9 0-4-15,-9 0 2 16,-2-5-1-16,-12-4-3 16,1 2 2-16,-5 0 3 0,0 0-1 15,0 3 0-15,1 2 0 16,4 2-1-16,5 0 1 15,7 2 0-15,9 5 0 16,6 1 1-16,12-1-1 16,13-2-1-16,12-2 2 0,16 0 0 15,15-2-2-15,16 1 3 16,18-1-2-16,11 1 0 16,14-2 1-16,8 0-1 15,9 0 0-15,4-9 1 0,0-5 1 16,3-15 1-1,-5-11-12-15,-5-21-24 0,-1-25-38 16,0-22-52-16</inkml:trace>
  <inkml:trace contextRef="#ctx0" brushRef="#br0" timeOffset="100779.41">10628 5957 492 0,'31'-39'7'16,"-10"0"-4"-16,-7 5 13 15,-7 4 1-15,-2 4-9 0,-5 5-7 16,0 7 1-16,0 2-2 15,0 6 0-15,0 6 0 16,0 0-20-16,0 9-35 16,0 13 37-16,2 6 17 15,3 8 0-15,2 8 2 0,0 8-7 16,2 12 1 0,2 8 5-16,1 10-1 0,-1 11 2 15,1 10-1-15,2 13 0 16,-4 9 0-16,-1 14 0 15,-2 12 1-15,-1 10 0 16,-4 12 0-16,-2 12 1 0,0 13-2 16,-10 11 1-16,0 13 0 15,-7 5 2-15,1 13-1 16,1 4 0-16,3 7 0 16,2 6-3-16,5 7 2 0,2 8 0 15,3 6 3-15,-2 12 3 16,-1 7 14-16,-8 4-2 15,-7 4-2-15,-7 0-8 16,-10 2-2-16,-5 0-5 16,-5 1-1-16,3-3-1 15,6 0 1-15,9 6-1 16,12 3 1-16,11 5-1 0,4-3 2 16,9 5 1-16,3-8 9 15,-2-4 5-15,-7-9 1 16,-3-20-10-16,-9-13-7 15,-12-22 2-15,-5-16-3 16,-1-23 1-16,-2-29 0 0,4-15 1 16,3-22 4-16,0-21 0 15,3-22-4-15,4-18 0 16,-2-17-2-16,5-19 0 16,-5-19-13-16,3-23-23 0,-7-19-16 15,-1-40-7-15,-9-35-100 16</inkml:trace>
  <inkml:trace contextRef="#ctx0" brushRef="#br0" timeOffset="101357.48">9057 11032 550 0,'3'-39'14'0,"3"8"-11"16,-3 10 8-16,-3 12 9 16,0 9-14-16,0 7-10 15,-5 20-4-15,-4 12 8 16,-1 17-5-16,-2 14 4 15,0 22 0-15,0 15 1 0,2 22 0 16,0 11-1-16,3 17 3 16,1 15-1-16,4 11 0 15,2 4-1-15,0 8 0 16,0 6 2-16,2 1 0 0,2-6 0 16,-2-4-2-16,-2-4 2 15,0-13 2-15,0-13-2 16,-12-12-1-16,-1-9 1 15,-9-9-2-15,-2-14 0 16,-8-11-8-16,1-11-23 0,-3-9-44 16,0-15-5-16,-1-18-28 15,-1-10-72-15</inkml:trace>
  <inkml:trace contextRef="#ctx0" brushRef="#br0" timeOffset="101982.44">8358 14708 311 0,'-41'-50'30'0,"4"-4"16"15,3-2-7-15,1 2 7 16,8 3-10-16,3 1-9 16,6 3-9-16,5 6 1 15,8 4-1-15,3 6-6 0,0 5-2 16,0 6-6-16,11 8-5 16,-1 4 0-16,3 8-2 15,3 2-4-15,6 21-9 16,2 13 8-16,10 12 8 15,8 15 0-15,6 10 0 16,10 12-1-16,5 4-8 0,3 7 6 16,3-6 2-16,1 0 2 15,-1-2-1-15,-2-8 0 16,-4-10 1-16,-6-13-2 16,-8-10 3-16,-8-17-2 15,-5-12 10-15,-4-13 3 16,-7-5 5-16,1-16-1 0,-1-14 5 15,0-9-11-15,1-13-10 16,1-3 2-16,2-8-3 16,-2-1-2-16,6-2-7 15,1 2 3-15,1 0 2 0,9 6-2 16,4 4-3-16,4 1 4 16,2 6 4-16,2 5 1 15,-6 1 1-15,-5 6 5 16,-7 0 6-16,-8 9 0 15,-9 1-7-15,-8 2-1 16,-6 5 0-16,-5 5-3 0,-2 1-2 16,-2 5-1-16,-15-1-4 15,-7 5 0-15,-10-1-1 16,-14 4 2-16,-15-1 5 16,-16-1 1-16,-12-2-2 0,-21-1 4 15,-12-4-3-15,-12-3 0 16,-10-3 0-16,-6 3 0 15,-1 1 1-15,2 1 0 16,10 6-2-16,11 4 2 16,15 7-12-16,24 11-19 0,25 7-19 15,31 0-42-15,35-8-138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28:22.676"/>
    </inkml:context>
    <inkml:brush xml:id="br0">
      <inkml:brushProperty name="width" value="0.05292" units="cm"/>
      <inkml:brushProperty name="height" value="0.05292" units="cm"/>
      <inkml:brushProperty name="color" value="#FF0000"/>
    </inkml:brush>
  </inkml:definitions>
  <inkml:trace contextRef="#ctx0" brushRef="#br0">21302 5729 385 0,'0'-7'23'15,"0"-6"-11"-15,0 1 4 16,0 1 1-16,7-3-3 15,2-1-5-15,7 3-2 16,2-2-2-16,7 1 2 0,6 0-5 16,8 1 3-16,10 0-5 15,7 3 1-15,10-2 0 16,9 0-1-16,9 3 3 16,13 1-3-16,10-1 0 15,11 1 1-15,10 2-1 16,11 0 0-16,11 1 0 0,2 0 1 15,10 1-4-15,2-1 5 16,0 1-3-16,1 1 2 16,3 2-1-16,-7-2-1 15,-1 2 2-15,-9 0-1 0,-9 4 1 16,-16 1 2-16,-16 2 2 16,-12 0-3-16,-18 4-1 15,-13-2-1-15,-15 3 0 16,-11 1 1-16,-9 1-1 15,-10 1 0-15,-11 2 1 16,-7 3-5-16,-4 1-11 0,-6 1-26 16,-15-5-72-16,-10-7-78 15</inkml:trace>
  <inkml:trace contextRef="#ctx0" brushRef="#br0" timeOffset="671.83">21321 5838 338 0,'-41'-4'19'15,"7"-5"-13"-15,4 2-1 16,1 4-2-16,5 1 0 16,7 2-2-16,2 0-1 15,5 3 0-15,3 4-2 0,2 2-3 16,5 0 0-16,0-3-4 15,0 2 0-15,12 0 21 16,3-1-8-16,7-2 3 16,7-1-3-16,7 1 2 15,7-1 7-15,5-1 0 0,10-1-7 16,6 2 0-16,6-2 1 16,8-2-4-16,8 0 0 15,9 0-1-15,9 0-2 16,8-8 2-16,8-2-2 15,11-3 1-15,7-5-1 16,8 2-1-16,3-2 4 0,7-1-3 16,3 3 1-16,6 3 0 15,-1 2 3-15,-4 3 0 16,1 2-1-16,-3 6-1 16,-7 0-3-16,-7 0 2 15,-9 0-1-15,-10 0 1 0,-10 0 2 16,-5 2-1-16,-13 0-1 15,-3-2 1-15,-10 0 2 16,-9 0 3-16,-5 0 4 16,-14-2 2-16,-11-1-2 0,-13 1-3 15,-12 2-5-15,-9 0-2 16,-11 0-3-16,-5 0-59 16,-14 0-66-16</inkml:trace>
  <inkml:trace contextRef="#ctx0" brushRef="#br0" timeOffset="10484.7">10675 10819 260 0,'25'-12'81'16,"2"-6"-78"-16,0 3 3 16,0-1 3-16,2 5 1 15,3 0-9-15,4-1-2 16,7 0 2-16,9 2 0 0,5 0-6 15,10 0 10-15,8 3-4 16,12 0 0-16,6 0 0 16,9 3-4-16,4 2 4 15,4 2 2-15,3 0-2 16,-2 0 2-16,-1 0 0 16,-8 2 1-16,-5 5-2 0,-6 4-1 15,-13 0-2-15,-12 2 1 16,-12 0-1-16,-13 4-11 15,-12 1-25-15,-17-3-59 16,-12-3-18-16</inkml:trace>
  <inkml:trace contextRef="#ctx0" brushRef="#br0" timeOffset="10875.3">10808 11137 284 0,'-31'-2'15'0,"6"-7"2"15,5 4 3-15,2 0 5 16,10 0-13-16,0-1-4 15,8 2 1-15,0-1-3 16,10 0-6-16,14-3-2 16,14 3 1-16,12 0 4 15,16 1-5-15,15 3 4 0,16-1-4 16,15 2 5-16,12 0-3 16,15 0 2-16,14 0-2 15,11 0 2-15,10 0-1 16,4-2-1-16,1-1 3 0,-4-1-4 15,-10 2 3-15,-16 2-2 16,-18 0 1-16,-16 0-2 16,-22 0-52-16,-16-11-206 15</inkml:trace>
  <inkml:trace contextRef="#ctx0" brushRef="#br0" timeOffset="33547.25">3009 7816 283 0,'-23'-27'14'15,"-1"1"-4"-15,1 5 0 16,-2-1-1-16,0 4 0 15,3 0 0-15,2 2-6 0,3 2 1 16,2-1 3-16,4 3 6 16,6-1-2-16,2 3-4 15,3-3-4-15,0 3 1 16,0-1-2-16,8 0 2 16,7-3 0-16,4 1-5 0,7-1 4 15,4-2 1-15,11 2 3 16,8 0-2-16,10-1-4 15,9 1 3-15,7 1-1 16,8 1-2-16,11 1-1 16,4-1 1-16,10-1-2 15,9 1 2-15,7-1-1 0,7-1-1 16,5 2 4-16,6-3-3 16,8 1-2-16,0 3 4 15,1 1-2-15,2-1-2 16,2 2 4-16,-1 0-4 0,4 0 4 15,-4 0-2-15,4 0-2 16,0-1 4-16,3-1-1 16,-1-2-4-16,2 1 5 15,3 1-2-15,-3 2 0 16,2 4 1-16,-5 1-2 16,-3 3-2-16,-3 1 3 0,-4 0-1 15,-6-2 1-15,0 9 0 16,-7 0 0-16,1-3 0 15,-5 3 0-15,1 0-1 16,-1 0 2-16,-8 0-1 16,-2 4-1-16,-5 1 2 15,-8 5-2-15,-9 0 1 0,-7 3-4 16,-8 3-7-16,-9 2-1 16,-8-2 5-16,-9 1 1 15,-9-1 5-15,-8 0 1 16,-8-2-1-16,-9 2 2 0,-9 1-2 15,-6-1-2-15,-7 2 2 16,-3 0-2-16,-5 2 1 16,-12 1 2-16,-8 2-1 15,-4 1 2-15,-7 1 1 16,-5-2-3-16,-4 4 4 0,-6-2-3 16,-2 2 0-16,-8 4 0 15,-4-5 0-15,-5 6 0 16,-7-6 0-16,-4 0 1 15,-9-2-2-15,-2-1 1 16,-3-3 0-16,-3-2 1 0,-1-2-2 16,-6 0-2-1,2-1 6-15,-5-3-3 0,-3-1 0 16,-5 0 2-16,-7-2-1 16,-5-2-2-16,-3-1 3 15,-6-1-2-15,1-3-1 0,-6 2 2 16,4-3-1-16,-4 2 0 15,1-3 1-15,0-2-2 16,-1 2-1-16,4-3 1 16,-4 0 4-16,1-1 0 15,-2-1 0-15,-1 0-1 16,0-2 1-16,0 1-1 0,0 1-1 16,2-2 0-16,4 0-2 15,2 0 2-15,3 0 0 16,5 0-1-16,2-3 0 15,6-4 0-15,6-3-1 16,-2 2 2-16,5-5 0 0,0 2-1 16,1-4 1-16,4 0-1 15,-2 0 0-15,4 0 1 16,6-3-1-16,6 0 0 16,9-1 2-16,10-2-3 15,12-1 1-15,10-2 2 0,14-1 2 16,8-1 4-16,7-3 2 15,10-3-2-15,9-1 3 16,3-2-4-16,8-1-1 16,21-5-7-16,19 0 0 15,26-3-1-15,30 0 4 16,42 1-4-16,44-2 2 0,45 3-38 16,47-5-69-16,39-5-124 15</inkml:trace>
  <inkml:trace contextRef="#ctx0" brushRef="#br0" timeOffset="51984.99">14042 8653 331 0,'12'-10'26'0,"-1"-2"-20"15,2-2 1-15,0 5 7 16,1-2-7-16,6 4-5 15,-1 0-2-15,10 3 1 0,5 1-1 16,6 3 0-16,6 0 2 16,6 0-2-16,11 1 2 15,0 5-1-15,5 1-2 16,4 2 4-16,2 2-5 16,3-2 2-16,4-1 2 0,2 2-4 15,2-2 1-15,11 1 2 16,-1-2-1-16,5 1 2 15,9-3 0-15,3 2-4 16,7 4 3-16,8-4-2 16,-1 2 1-16,5 0 0 15,0-2 0-15,0 2 0 0,4-2 1 16,2 0-2-16,-1-1 1 16,4-1 1-16,5 0-2 15,-1 1 1-15,3-3 0 16,-1 0 0-16,1-1 0 15,-3 0 1-15,-2-2-2 0,-4 0 3 16,-6 0-1-16,-3-7-1 16,-4-2 4-16,-7-1-1 15,0-1 1-15,-2 0-1 16,-1 2-2-16,-4-2 0 0,-5 1 0 16,0 1 0-16,-11-2-1 15,-4-1 1-15,-8 3-1 16,-10-4 3-16,-4-3 1 15,-14 2 0-15,-8-4 3 16,-11 2 0-16,-7-4 3 16,-5-1 0-16,-11 1-6 15,-3 1-3-15,-6-5 2 0,-4-1-5 16,-2-2-3-16,-11-3-5 16,-5 0-3-16,-3-4 5 15,-5 2-3-15,-1 2-4 16,-2-1 7-16,-1 6 6 15,-1 0 1-15,1 2-1 0,-4 6 1 16,3 0 1-16,-1 5 0 16,1 3-1-16,3 4 1 15,-3 1 0-15,1 4-1 16,-4 0 1-16,-6 0 0 16,-9 0-2-16,-2 1 4 0,-12-1-5 15,-9 0 4-15,-7-1 1 16,-9-2-2-16,-7-5 0 15,-10 2 1-15,-7-2-2 16,-5-1 2-16,-9 0-1 16,-11-1-1-16,-4-1 2 0,-5-2 0 15,-6 2-1-15,-3 0 0 16,1 2 0-16,-6-1 0 16,0 2 1-16,-4 1-1 15,0-3 0-15,-3 2 0 16,-6-1 0-16,2-1 0 15,-1 4 2-15,-2-1-5 0,2-1 6 16,1 3-3-16,3 1-3 16,4 1 6-16,4 1-5 15,9 0 2-15,4 2 0 16,12 0-1-16,8 0 2 0,10 0-1 16,3 0 0-16,14 0 0 15,5 0 2-15,10 4-4 16,7 3 2-16,6 0 0 15,13 4 0-15,9-1 2 16,7 3-4-16,10 1 1 16,6 2 0-16,7 2 0 0,5 3 1 15,2 1 1-15,0 3-1 16,-3 1 0-16,-3 5 1 16,0-1-1-16,-4 2 3 15,-1 0-2-15,2 0-2 16,0 4-4-16,2 0-5 0,-1-1 6 15,-3 1 4-15,4 1-2 16,-2-1 0-16,3 0 5 16,1-2-4-16,6-2 1 15,6-5 1-15,6-6-3 0,7-5 1 16,24-3 1-16,15-4 1 16,25-2 8-16,20 2-1 15,25 0-3-15,27 5 2 16,28 6-6-16,26 7 1 15,29 8-1-15,31 8-4 16,30 9-10-16,29-1-81 16</inkml:trace>
  <inkml:trace contextRef="#ctx0" brushRef="#br0" timeOffset="59953.77">2146 6521 465 0,'0'-14'4'0,"0"-3"0"15,5 4-1-15,-3 0 8 0,1 5 2 16,-1-2-7-16,0 2 3 15,-1 4-1-15,1 0 2 16,-2 4-6-16,2 0-8 16,1 2-4-16,2 14 3 15,0 3 3-15,2 14 0 0,2 7 4 16,2 9-4-16,-2 4 3 16,-2 11 0-16,-2 9-2 15,-2 11 1-15,-3 7 0 16,0 15 1-16,-1 8 0 15,-6 7-1-15,1 8 0 16,3 6 2-16,-1 8-3 0,4 3 1 16,0 4 2-16,0 3-3 15,6 4 3-15,1 2 5 16,-2-2 3-16,0 2 2 16,3 1-21-16,1 3 55 15,5-3-41-15,4 2-4 0,6 3 1 16,6 0 5-16,1 1-2 15,1-5 1-15,0-8-2 16,-1-10-3-16,-4-11 0 16,-8-17 0-16,-6-19-2 0,-8-15 3 15,-5-15-3-15,-5-12-1 16,-13-15 1-16,-6-10-11 16,0-10-17-16,-9-12-4 15,3-7-17-15,-5-7-27 16,4-23-110-16</inkml:trace>
  <inkml:trace contextRef="#ctx0" brushRef="#br0" timeOffset="60625.6">1569 6956 423 0,'10'-25'-25'0,"2"0"33"15,-3 7 4-15,-4 6 6 16,-2 4-2-16,-1 3-3 16,-2 5-8-16,0 0-8 0,0 9-2 15,-2 11-4-15,-5 6 5 16,-1 12 2-16,0 10 0 15,-3 8 3-15,2 9-2 16,1 9 0-16,0 6 2 0,3 11 1 16,-1 9-4-16,6 7 7 15,0 9-3-15,2 7 1 16,9 11 4-16,2 5-4 16,1 5-2-16,-1 6 2 15,1 2-3-15,-6 3 1 16,2 2 2-16,-5-2-4 15,1 0 1-15,-1 1 2 0,-2-3-3 16,2 0 4-16,2-7 4 16,1-3 1-16,1-4 1 15,-1-8-5-15,1-6-2 16,-2-10 1-16,-2-5-3 16,-2-10 2-16,1-12 1 0,-3-4-2 15,-1-13 0-15,0-8 2 16,0-10-3-16,-3-8 2 15,-2-8-1-15,0-7 0 16,-2-4 2-16,1-5-1 0,0-9-2 16,6-8-43-16,6-8-88 15</inkml:trace>
  <inkml:trace contextRef="#ctx0" brushRef="#br0" timeOffset="61766.13">3783 11231 153 0,'11'-10'232'0,"-6"-3"-228"15,-2 4 4-15,0 4 14 16,-3 4-7-16,0-1-11 15,0 2-3-15,0 0-6 16,-4 7 5-16,-3 5 2 0,-6 6-6 16,0 7 5-16,-6 2-1 15,-1 8-1-15,-4 7 2 16,0 6-1-16,-3 2-1 16,3 5 2-16,-1 4-1 15,5 0-2-15,8 2 2 0,8-1-1 16,4 1 0-16,18-5 1 15,12 0-11-15,16-2 13 16,11-2-1-16,13-3 1 16,13 1 6-16,12 0 2 15,12-4-3-15,12-1 2 16,16-4-1-16,12-3 0 0,11-3 3 16,13-1 0-16,12-6-3 15,5-3-2-15,4 0-3 16,-3-5-2-16,-8 0 1 15,-17-6-3-15,-21 2 3 16,-29-5-1-16,-28-4 0 0,-28 0 2 16,-28-5-10-16,-23-2-34 15,-12-14-42-15,-27-15-249 16</inkml:trace>
  <inkml:trace contextRef="#ctx0" brushRef="#br0" timeOffset="62312.97">3726 11276 397 0,'-17'23'10'0,"5"-3"-11"16,-7 9 5-16,-1 1 22 16,-8 4-6-16,1-2-13 0,2-2-3 15,2-1 1-15,3-6-3 16,2-3 1-16,9-6 0 15,2-5-3-15,6-4 3 16,1-5 11-16,1-2 33 16,8-10 6-16,9-11-39 0,3-11-12 15,3-9 1-15,3-7 0 16,5-9-5-16,2-3 4 16,2-6-2-16,1 0-1 15,4 2 2-15,-2 5-3 16,-2 8 2-16,-6 9 0 15,-4 11-2-15,-3 16 2 0,-7 14 9 16,1 9-6-16,4 28-1 16,5 14-3-16,6 20 1 15,7 19 2-15,11 15-1 16,6 16-1-16,8 10 1 16,7 9-6-16,3 8-21 0,13 5-43 15,3-8-21-15,11-6-96 16</inkml:trace>
  <inkml:trace contextRef="#ctx0" brushRef="#br0" timeOffset="62953.57">6761 12677 570 0,'19'-31'-8'0,"-6"1"16"15,-1 1-3-15,-7 8 16 16,-1 3-8-16,-2 4-10 16,-2 7 2-16,0 7-3 0,0 0-5 15,1 16-4-15,1 10 0 16,4 12 5-16,1 8 2 15,-2 10-4-15,2 4-8 16,-1 3 6-16,0-2-3 0,-3-4 4 16,-1-9 0-16,2-11 3 15,-3-10 0-15,4-11 0 16,-1-9-1-16,6-7 12 16,0-2 18-16,2-14-18 15,8-4-4-15,0-6-5 16,3-5 1-16,2-4 1 0,1-1-4 15,-4 4 1-15,-3 0 2 16,-3 9-3-16,-5 3 5 16,-3 8-1-16,-1 8 1 15,-2 4 1-15,3 14-8 16,1 11 1-16,4 4 2 0,1 8 0 16,5 2 3-16,-4 1-1 15,4-3-2-15,-1-4 1 16,-1-9 1-16,2-4-3 15,-4-6 4-15,5-7-2 0,1-4 6 16,-8-3 17-16,4-15 3 16,-5-8 5-16,-1-7-1 15,-2-8-29-15,-3-7 0 16,-3-3 2-16,-3-2-6 16,0 4 0-16,0 3-15 15,0 9-13-15,0 7-8 16,0 8-24-16,5 1-29 0,14 3-191 15</inkml:trace>
  <inkml:trace contextRef="#ctx0" brushRef="#br0" timeOffset="63500.38">7881 12748 611 0,'2'0'9'15,"-2"-13"-8"-15,-4 3 5 0,-13 1 4 16,-2 0-13-16,-2 3 4 16,-3-1 1-16,5 2-4 15,2 1 3-15,7 4-5 16,6-1-18-16,4 1 10 16,11 0 4-16,14 0 4 0,9 1 4 15,7 7 1-15,10-1-1 16,-2 0 5-16,7 2-3 15,-5 0-2-15,-7 3 2 16,-7-1-4-16,-9 1 2 16,-12 1-2-16,-9 1-4 15,-7 2 1-15,0-2 1 16,-12 4 1-16,-6-3 3 0,-3-1-1 16,-3 4 2-16,3-4 2 15,0 2-4-15,8 0 2 16,2 2 0-16,8 3-4 15,3 2 3-15,5 1 0 0,16 6 1 16,6 0 4-16,5 4-1 16,2-3-1-16,-2-1 3 15,-5-3-5-15,-6-5 7 16,-9-5-4-16,-12-2-5 16,-2-3 0-16,-22-2 3 0,-13-4-1 15,-13-6 2-15,-14 0 1 16,-14-6-4-16,-7-10 3 15,-3 0-5-15,5-5-35 16,8-4-25-16,19-5-53 16,19-2-211-16</inkml:trace>
  <inkml:trace contextRef="#ctx0" brushRef="#br0" timeOffset="63859.73">9247 13046 409 0,'2'0'22'0,"-2"0"-1"15,-11 0-11-15,-11 0-7 0,-3 4 0 16,-12 4 3-16,1 8-2 15,-3 2 0-15,-2 5-1 16,2 2-2-16,5 4 2 16,4 3 3-16,6 0-2 15,12 0-2-15,12 0-1 0,7-3-2 16,22-3 9-16,14 1 8 16,12-4 0-16,16-3-1 15,6 2-9-15,7-5-3 16,1-1-1-16,0 0-3 0,-2-3 0 15,-3-4-25-15,-10-4-49 16,-8-5-70-16</inkml:trace>
  <inkml:trace contextRef="#ctx0" brushRef="#br0" timeOffset="65000.27">10801 13518 432 0,'10'0'5'15,"9"-9"8"-15,5 4 2 16,8 1 4-16,8-3 0 16,15 4-15-16,13 3-1 15,14 0 1-15,15 0-2 0,16 10-2 16,12 1 2-16,16 2-1 16,5 1-2-16,8 2 3 15,-1-4-3-15,-10-1 4 16,-4 0 11-16,-17-4 1 15,-17 0-2-15,-20-5-7 0,-17 0-8 16,-19-2 3-16,-19 0-6 16,-12-4-21-16,-17-8-8 15,-1-2-14-15,-14-4-49 16,-9-6-9-16,-1 2 53 16,-3 0 40-16,1-2 20 0,4 4 30 15,6-2 34-15,5 4 4 16,3 4-14-16,6 2-12 15,2 3-1-15,2 3-12 16,13 6-7-16,7 0-23 16,10 3-8-16,6 9 5 15,7 10-2-15,1 9 1 0,3 2 0 16,-6 7-3-16,-4 5 1 16,-8 1 1-16,-13 2-3 15,-14 4 2-15,-13-2 1 16,-25-4-3-16,-22 1 4 0,-20-7-1 15,-21-2 0 1,-17-3 1-16,-8 1-2 0,-4-2-30 16,4-5-42-16,16-8-102 15</inkml:trace>
  <inkml:trace contextRef="#ctx0" brushRef="#br0" timeOffset="66015.83">14697 13328 467 0,'25'-22'3'15,"6"0"-3"-15,1 6 2 16,0-1-1-16,6 6-1 15,-6-1 1-15,-3 2-1 16,-9 0 6-16,-6-1-1 16,-11 3-1-16,-3-2 0 0,-22 0 0 15,-14-1-6-15,-13 3 2 16,-12-3 0-16,-10 4 0 16,-7 5 1-16,-2 2-2 15,4 0 2-15,8 12 0 16,8 6-2-16,14 7 1 0,16 8 0 15,13 3-4-15,14 11 1 16,8 2-2-16,18 2 5 16,10 6 1-16,2-4-1 15,1 2 1-15,-4-3 2 16,-11-7 1-16,-11-5 2 0,-10-7-2 16,-9-4-1-16,-14-10 3 15,-13-3 0-15,-5-7-3 16,-8-5 2-16,1-4-2 15,1 0-2-15,1-13 1 16,6-3-2-16,7-2-1 16,16-1-9-16,11-3 4 0,6-1 0 15,23-2-8-15,23-2-28 16,9 2 22-16,15-2 14 16,11 1 4-16,7 1 7 15,0 0-3-15,-4 4 4 16,-3-3 5-16,-5 8-5 0,-10 1 2 15,-7 2-1-15,-14 6 4 16,-9 2-6-16,-11 3-2 16,-10 2-2-16,-8 0 0 15,-7 10-8-15,0 11 5 16,-9 3 5-16,-8 10-2 0,0 3 0 16,-3 6 2-16,0 5-4 15,4 2 0-15,7 0 3 16,8-2-2-16,1-3 0 15,13-8 2-15,11-8-2 0,5-8 5 16,8-8 23-16,3-6-1 16,5-7-4-16,1-2-8 15,-5-14 1-15,-1-7-2 16,-6-7-5-16,-8-8-1 16,-11-9 4-16,-8-3-8 15,-7-7-3-15,-17 0-1 0,-14 0-2 16,-10 9-3-16,-9 8-12 15,-4 10-6-15,0 15 0 16,6 11-3-16,7 8-17 16,12 17-6-16,9 9-20 15,18 8-87-15</inkml:trace>
  <inkml:trace contextRef="#ctx0" brushRef="#br0" timeOffset="66406.41">15338 14007 445 0,'12'2'22'0,"-4"-2"7"16,-4-6 11-16,-2-4-11 15,-2-6-23-15,1-4-5 16,-1-1 1-16,4-4-2 16,1-4-8-16,6 0-9 15,0-2 4-15,6-3-2 0,3-1 6 16,0-3 5-16,4-5 3 15,-3 4 2-15,2-3-2 16,1 5 3-16,-5 5 3 16,-4 7 4-16,-3 5 8 15,-2 9 0-15,-3 7-6 0,-2 4 1 16,-2 10-14-16,1 11-2 16,-1 10 3-16,1 7 1 15,2 9 1-15,-1 3 0 16,-1 2-3-16,1 0 3 15,-1-4 1-15,-4-2-3 0,0-3 2 16,-4-2-3-16,-10-9-15 16,-6-5-21-16,-11-11-22 15,-3-12-25-15,-11-4-39 16,1-22-30-16</inkml:trace>
  <inkml:trace contextRef="#ctx0" brushRef="#br0" timeOffset="67000.12">15173 13779 304 0,'-13'-18'64'15,"11"2"-21"-15,2 7-3 16,17 2-23-16,10 5-18 16,14 2-4-16,10 0-6 15,10 0 11-15,5 0-19 0,4 2 7 16,1-2-1-16,-2 0 20 16,-4-11-3-16,-4-7-1 15,-8-5-1-15,-7-4-3 16,-5-3 0-16,-7-6-8 0,-6 2 9 15,-4-4 2-15,-6 6 13 16,-4 6 6-16,-5 5 8 16,-4 6 1-16,-2 3-3 15,-3 12-5-15,0 0-17 16,0 15-10-16,-3 11 3 16,0 11 1-16,-4 15 3 15,1 7 0-15,1 5-2 0,0 7 2 16,2 2-2-16,-5 1 1 15,2-4 0-15,1-6-1 16,-2-7 1-16,2-9 1 16,-3-11-3-16,5-11 2 15,-6-12 0-15,4-9-3 0,-5-5 3 16,1-12-5-16,-1-15-2 16,-2-11-11-16,0-8-1 15,2-11 14-15,2-8 6 16,6-2-2-16,2-6 0 0,0 1 1 15,8-3-2-15,6 10 3 16,3 2 0-16,2 9-3 16,4 14 7-16,3 11-4 15,4 14 2-15,6 11-1 16,1 4-4-16,3 22 5 16,2 7-1-16,-7 14-3 0,-1 7-1 15,-8 5 2-15,-12-2-3 16,-13 2 3-16,-8-5-4 15,-27-8-2-15,-18-10-11 16,-18-11-12-16,-18-14-23 16,-14-7-35-16,-13-19-83 0</inkml:trace>
  <inkml:trace contextRef="#ctx0" brushRef="#br0" timeOffset="67734.43">14062 12912 436 0,'-51'-54'7'16,"16"1"12"-16,7 3 4 15,12 4 8-15,11 3-19 16,5 4-10-16,16-3 0 0,17 7-4 16,16-1-13-16,17 6 2 15,16 5-1-15,14 7-10 16,16 6 12-16,12 6 4 15,10 6 12-15,9 2-5 16,11 14 1-16,2 5-4 16,2 6-7-16,5 7 23 0,-2 5-6 15,-3 8 2-15,-6 6-2 16,-2 12 1-16,-11 8-2 16,-4 10-1-16,-6 9-3 15,-10 10 0-15,-6 3-1 0,-9 2 3 16,-14 4-1-16,-10 1 2 15,-12-1 0-15,-19-4 1 16,-15 1-6-16,-17-5-2 16,-17-8 7-16,-15-2-2 15,-21-4-2-15,-16-2 5 0,-18-9 0 16,-13-1 0-16,-12-5-2 16,-12-4-2-16,-12-4 3 15,-8-9-1-15,-8-5-3 16,-7-5 2-16,-5-11 0 15,-2-3-2-15,-6-13 2 16,-3-7-2-16,-1-9 0 0,-3-2 1 16,2-20 1-16,4-10 0 15,6-10 3-15,13-8-1 16,8-10 6-16,13-6 3 16,9-10-2-16,9-4 1 0,11-7-2 15,8-9-3-15,11-4 2 16,7-10-5-16,12-5-1 15,10-5 0-15,10-3-2 16,10-7-1-16,14 1 1 16,5-2-2-16,13 3-1 15,20 5 1-15,9 5-6 0,18 9 0 16,13 14 0-16,17 16 2 16,16 18 7-16,11 20-1 15,16 21-8-15,8 18-10 16,10 11-17-16,7 24-1 15,6 15-20-15,2 11-71 16,7 7-92-16</inkml:trace>
  <inkml:trace contextRef="#ctx0" brushRef="#br0" timeOffset="68328.15">17592 13526 473 0,'32'-40'6'0,"-10"4"-3"15,-7 7 17-15,-8 8 1 0,-7 5-13 16,0 9-5-16,-2 7-2 16,-8 9-5-16,-2 14-4 15,0 12 4-15,-3 9-1 16,3 8-7-16,-1 6-12 15,0 0 6-15,2-5 3 0,1-4 12 16,1-14 3-16,4-6 1 16,-2-13 0-16,6-6 8 15,1-10 18-15,0 0 14 16,1-8-1-16,7-10-31 0,5-6-8 16,2-2 0-16,2-3-1 15,0-1-2-15,0 1 1 16,-2 4-4-16,-1 7 2 15,-3 6 4-15,-4 5-2 16,-3 7-5-16,-1 7 4 16,-1 12-10-16,-2 8 8 0,0 6 3 15,0 4-2-15,0-2-4 16,5 0 0-16,2-2 3 16,6-6-3-16,1-5 4 15,4-6 1-15,4-6 17 16,3-6 4-16,2-4-3 15,3 0 4-15,2-7-1 0,2-11-2 16,0-4-3-16,-2-6-6 16,-3-6 1-16,-5-2 2 15,-2-6-9-15,-2-3-3 16,-8 4 6-16,-7 2-7 0,-1 4-14 16,-4 11-10-16,0 6-8 15,-9 10-16-15,4 8-13 16,5 0-32-16,0 13-78 15</inkml:trace>
  <inkml:trace contextRef="#ctx0" brushRef="#br0" timeOffset="68687.49">18592 13753 412 0,'47'-1'13'15,"-2"-13"1"-15,-11-4 9 16,-4 1 12-16,-12 0-15 15,-7-3-15-15,-9 2 6 0,-2 0-11 16,-10 3-8-16,-9 2-4 16,-10 2 6-16,-5 4 3 15,-6 6 4-15,-4 1-3 0,1 3-4 16,1 13 2-16,3 2-2 16,7 5 3-16,8 4 2 15,8 6-3-15,11 4 3 16,5 5 1-16,14 5-4 15,8 6 8-15,7 4-3 16,3 1 5-16,-1-3 2 0,-3-2 0 16,-7-3-1-16,-4-7 2 15,-14-5-5-15,-8-8-2 16,-24-7 1-16,-23-7-1 16,-23-12 0-16,-32-6-1 15,-20-29-49-15,-20-20-112 0</inkml:trace>
  <inkml:trace contextRef="#ctx0" brushRef="#br0" timeOffset="69843.65">10869 14714 511 0,'3'12'17'0,"3"7"-17"0,-1 12-3 15,-2 9 6-15,2 9-1 16,0 6-3-16,4 2 3 16,3 2-2-16,1-1 0 15,4-9 1-15,2-4-1 16,-3-15 1-16,2-9 0 0,2-15-1 16,-3-6 7-16,3-6 7 15,4-12-7-15,-2-6-4 16,0-5-2-16,-2-3-1 15,1 2 1-15,-4 0-1 16,-4 2 1-16,-1 9 0 0,-3 3-2 16,-2 7 2-16,1 9-2 15,-1 4-3-15,1 17-3 16,4 6 0-16,4 11 5 16,4 6 3-16,0 6 0 15,4-2-2-15,0-1 3 0,-3-7-4 16,-1-5 3-16,0-12 1 15,-5-5 2-15,-1-12-1 16,-4-6 17-16,5 0 8 16,-3-14-3-16,3-9-2 15,-5-7-15-15,1-8-2 0,-4-3-6 16,-3-5 0-16,-4-4-1 16,0 2-3-16,-13 2-8 15,-3 6-11-15,-5 5-12 16,-3 10-23-16,3 4-25 15,1 6-63-15</inkml:trace>
  <inkml:trace contextRef="#ctx0" brushRef="#br0" timeOffset="70265.5">12336 14969 570 0,'21'-11'2'15,"-21"-2"-4"-15,-22 2 9 0,-17 4-3 16,-7 6-8-16,-8-1 0 16,-2 2-5-16,5 0-22 15,5 3 13-15,7 8 7 16,8 2 7-16,10 2 4 15,5 5 0-15,8 3-1 0,8 7 1 16,0 3 0-16,10 3 3 16,7 3-3-16,7 2 6 15,1-2-5-15,0 0 1 16,1-3 1-16,-2-2-2 16,-6-4 4-16,-4-5-3 0,-7-1 2 15,-7-3-1-15,0-3-2 16,-12-4 1-16,-12-5 2 15,-6-5-1-15,-11-4 1 16,-2 0-2-16,-8-13-9 16,4-5-23-16,5-5-28 15,8-9-78-15</inkml:trace>
  <inkml:trace contextRef="#ctx0" brushRef="#br0" timeOffset="70577.99">12803 15086 536 0,'3'16'21'16,"-3"-3"-30"-16,-11 11 7 15,-1 11 3-15,-4 6 2 16,-2 10-5-16,1 6 5 16,0 11-4-16,2 0 2 0,6 5 0 15,4-1-4-15,3-6 3 16,1-11-11-16,1-12-21 16,0-15-1-16,-2-12 3 15,-2-16-11-15,-5-12 32 16,-3-16-54-16,-7-17-121 0</inkml:trace>
  <inkml:trace contextRef="#ctx0" brushRef="#br0" timeOffset="70859.2">12505 15101 276 0,'5'-32'44'0,"10"10"7"16,2 11-26-16,3 9-13 15,6 2-13-15,2 11 5 16,8 14-4-16,0 7 0 15,7 5 0-15,-2 10 1 16,0 6 0-16,-1 3-2 16,-5 7 2-16,-8-1 0 0,-12-3 3 15,-9-4-3-15,-8-8 12 16,-22-5-2-16,-10-11 5 16,-10-6 1-16,-9-5-4 15,-6-5-2-15,-2-4-7 0,2-4-3 16,3-3 0-16,6-4-4 15,8 0-29-15,15 0-53 16,13-14-98-16</inkml:trace>
  <inkml:trace contextRef="#ctx0" brushRef="#br0" timeOffset="71327.92">13361 15273 491 0,'4'-14'5'0,"6"0"0"16,-10 7 3-16,0 3-2 16,-5 4-8-16,-4 0-8 15,-4 4 7-15,1 10 0 0,-2 9 2 16,-3 4-2-16,4 9 3 15,-2 5-2-15,-1 7-3 16,3 6 3-16,-1-1 0 16,1 4 2-16,1 1 1 15,1-5-2-15,3-5 3 16,1-5-1-16,7-7-2 0,0-8 7 16,0-5 13-16,11-5 6 15,5-5 2-15,6-6 0 16,5-2-7-16,6-5-6 15,6 0-3-15,5 2-5 16,5-11 0-16,5 0-6 0,-1 2 1 16,3 1 0-16,-2 1-2 15,-1 3 3-15,-9 2-2 16,-5 0-1-16,-6 0 1 16,-8 6-1-16,-7 1-1 15,-7 2-17-15,-4 4-31 0,-3-3-29 16,0 2-1-16,1-2-90 15</inkml:trace>
  <inkml:trace contextRef="#ctx0" brushRef="#br0" timeOffset="73390.41">14269 15714 347 0,'19'0'16'0,"3"-7"-8"15,5 4 12-15,5-1 1 16,6 4-15-16,8 0-4 16,8 0 0-16,7 0-2 15,9 5 0-15,9 4 2 16,9-1-3-16,6 6-1 0,4-1 6 15,4 2-5-15,-5 0 1 16,-7-1 2-16,-7-2-3 16,-14-6 2-16,-14-5-1 15,-13-1-7-15,-13-5-22 16,-14-11-26-16,-8-3-45 16,-7-4 23-16,-4-4-6 0,-12-1 68 15,-2-2 47-15,0 0 8 16,2 0-2-16,2 1 15 15,3 3 27-15,4 2-32 16,5 4-11-16,2 8-3 0,0 5-10 16,4 7-12-16,12 0-14 15,5 18 6-15,10 5-2 16,3 7-1-16,0 6 0 16,0 3 0-16,-3 2 1 15,-11 0 2-15,-10-1-3 16,-6-1 7-16,-6 0 8 15,-19-3-8-15,-13 0-4 0,-12-4-2 16,-13 0 0-16,-11-7-1 16,-6-4-40-16,-4-9-24 15,4-8-168-15</inkml:trace>
  <inkml:trace contextRef="#ctx0" brushRef="#br0" timeOffset="74265.35">16767 15450 462 0,'0'-14'8'16,"3"0"0"-16,0 3-1 15,1 4 7-15,-1 5-12 0,1 2-8 16,3 5-24-16,6 11-5 16,4 10 13-16,10 6 15 15,6 9 5-15,8 1 4 16,7 8 0-16,7 4-1 15,0 1-1-15,2 1 3 16,-1 1-4-16,-5-6 1 0,-7-2-2 16,-13-10-22-16,-8-16-31 15,-8-10-64-15,-8-13-3 16</inkml:trace>
  <inkml:trace contextRef="#ctx0" brushRef="#br0" timeOffset="74499.75">17161 15450 485 0,'-6'13'23'0,"-6"1"-27"15,-6 8 7-15,-9 4 0 16,-5 6-3-16,-8 2 1 15,-2 6 1-15,0 2-3 0,-1 7-2 16,3 6-25-16,4 2-17 16,9-2-36-16,6-5-173 15</inkml:trace>
  <inkml:trace contextRef="#ctx0" brushRef="#br0" timeOffset="75327.87">17537 15900 540 0,'0'14'16'16,"-1"-3"-22"-16,-3 5 4 16,1 2 4-16,-2-1-1 15,-1-4-2-15,3-4 0 16,1-2-2-16,0-7-5 0,2 0 11 15,0-12 0-15,2-6-2 16,5-11-8-16,0-8 1 16,0-4 4-16,3-4 0 15,-2-3 2-15,1 0 0 0,1 0 1 16,-3 0 0-16,1 4 2 16,1 11-2-16,-1 4 1 15,-1 8 0-15,0 12-2 16,2 9-7-16,2 9 5 15,-1 16 2-15,9 7 1 16,-4 7-1-16,4 6-1 16,-2-1 2-16,0-4-5 0,-3-8 1 15,1-7 3-15,-3-11 0 16,3-5 0-16,0-9 5 16,4 0 3-16,2-13-2 15,4-3-4-15,0-5-1 0,4-2 1 16,-4-4-2-16,1-1 0 15,-4 1 8-15,-5 0-2 16,-1 5-2-16,-5 6 2 16,-4 6-4-16,-4 10 5 15,-1 3-3-15,0 22-12 0,0 7 7 16,1 13 2-16,3 10-3 16,-1 6 4-16,6 7-6 15,-1-2-36-15,10 0-16 16,6-8-56-16,3-15-159 15</inkml:trace>
  <inkml:trace contextRef="#ctx0" brushRef="#br0" timeOffset="75671.57">18581 15637 487 0,'0'0'20'16,"6"12"-12"-16,-6 5-14 16,0 10 7-16,-8 7 1 15,-1 5-2-15,-1 6 1 0,-1-1 0 16,2 5-1-16,2-2 0 16,5-2-1-16,2-4-2 15,0-5 2-15,7-8-1 16,7-7-4-16,6-6 8 15,6-4 3-15,4-8 13 0,6-3-10 16,3-1-2-16,5-12 1 16,2-6-5-16,5-1-2 15,-2-2 1-15,5 1-21 16,2-4-40-16,2 1-41 16,6-1-86-16</inkml:trace>
  <inkml:trace contextRef="#ctx0" brushRef="#br0" timeOffset="75952.82">19748 15106 491 0,'7'0'6'0,"-7"0"6"16,0 20-21-16,-15 15 10 15,-13 15 0-15,-7 14 0 0,-11 19 2 16,-7 9 0-16,-10 17-1 16,-6 11 2-16,3 10 0 15,0 0 3-15,1 3-1 16,4-9-5-16,5-7 0 16,7-8 2-16,3-14-3 15,9-10 0-15,11-13-17 0,11-21-59 16,10-19-91-16</inkml:trace>
  <inkml:trace contextRef="#ctx0" brushRef="#br0" timeOffset="76765.26">20391 15687 627 0,'17'-25'0'0,"2"-3"-12"16,-19 3 7-16,-19 2 8 16,-10-2-31-16,-5 1 22 0,-11 5 7 15,-2 0-4-15,-1 4-10 16,-1 6 0-16,2 6 7 15,5 3 4-15,7 0-1 16,4 12 0-16,12 8 1 0,10 5-4 16,9 8-2-16,7 9 3 15,19 9 6-15,8 8 3 16,5 9-2-16,4 4 3 16,2 0-2-16,-7 2 0 15,-6-5-2-15,-12-4 3 16,-11-5-2-16,-9-9-3 0,-14-8 1 15,-19-11 0-15,-9-5-3 16,-5-14 2-16,-9-11-14 16,2-2-10-16,-2-18 5 15,8-9-3-15,9-6 12 16,15-3 0-16,14-6 2 16,10-1 10-16,15 2 2 0,19-3 8 15,9 0 10-15,11 6-9 16,7-2 0-16,4 9 1 15,1 0-1-15,-2 6-1 16,1 10-6-16,-6 2-2 0,-5 4-3 16,-6 7 2-16,-9 2-4 15,-10 4 2-15,-9 10-1 16,-6 6-3-16,-11 3-1 16,-3 9-1-16,0 6 5 15,-10 3 2-15,-3 8-1 0,-1 2 0 16,0 2 3-16,4-2-4 15,3 1 3-15,7-8-1 16,0-6-1-16,14-8 2 16,6-12 2-16,4-9 17 15,3-9 0-15,5-3-14 0,0-16-4 16,-1-9 1-16,3-9-4 16,-7-10 0-16,-6-10-2 15,-6-9 2-15,-10-5-2 16,-5-4-9-16,-16 4-13 15,-14 7-5-15,-12 9 11 0,-4 13 8 16,-9 14-9-16,1 16-2 16,3 12 3-16,6 12-6 15,7 18-27-15,14 11-89 16</inkml:trace>
  <inkml:trace contextRef="#ctx0" brushRef="#br0" timeOffset="77171.46">20826 16499 396 0,'20'0'55'0,"-3"0"-38"0,0-4-3 16,-5-7 11-16,-1-3-12 16,0-5-14-16,1-5 5 15,3-4 2-15,-1-8-6 16,2-7 1-16,3-4 1 15,2-4-2-15,-1-8 0 0,0 1 0 16,1-1-2-16,-3 2 2 16,-1 5 0-16,0 9-1 15,-5 8 2-15,0 10 2 16,-4 10 2-16,-4 8 10 16,1 7-7-16,-5 11-14 0,2 16 7 15,-2 10-2-15,0 13 1 16,0 13 1-16,0 9-2 15,3 4 2-15,2 2-1 16,-4-2-5-16,1-4-8 16,-2-6-12-16,0-9-7 15,-15-14-19-15,-7-13 8 0,-7-16-2 16,-8-14-14-16,-7-12-5 16,-7-20-95-16</inkml:trace>
  <inkml:trace contextRef="#ctx0" brushRef="#br0" timeOffset="77733.93">20690 16225 354 0,'0'-17'78'0,"7"7"-30"16,18 8-23-16,9 2-19 15,10 2-7-15,10 8 6 16,9 5-4-16,7-1 0 0,3-1 0 16,-2-1 1-16,3-7-3 15,-4-3 2-15,-5-2-5 16,-6-6-10-16,-3-9-9 15,-10-8 2-15,-7-8 2 16,-8-5 4-16,-8 0 13 16,-4-6-2-16,-11 5 6 0,-4 6 7 15,-2 8-4-15,-2 10 0 16,0 12-2-16,0 2-3 16,-2 23-4-16,2 15 4 15,0 13 12-15,0 15 5 16,0 9-3-16,3 3 0 0,1 5-5 15,0-4 0-15,-4-5-4 16,0-7-2-16,-3-9-1 16,-5-11 0-16,-1-12-2 15,-4-13 0-15,4-16 3 16,1-7-5-16,-1-10 7 0,1-22-8 16,-1-10-9-16,2-11-4 15,4-9 3-15,3-7-2 16,0-5 15-16,7-3-5 15,5-3 4-15,5-1 1 16,3 6 2-16,-1 10 4 16,1 11 5-16,-1 16 3 0,1 13 5 15,2 17-4-15,0 8-14 16,-3 8-2-16,3 17 5 16,-3 10-4-16,-2 7 2 15,-7 10-4-15,-8-2 3 16,-2 2-2-16,-21-9-1 0,-23-14 0 15,-26-18-8-15,-35-23-9 16,-36-45-38-16,-37-36-174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30:37.109"/>
    </inkml:context>
    <inkml:brush xml:id="br0">
      <inkml:brushProperty name="width" value="0.05292" units="cm"/>
      <inkml:brushProperty name="height" value="0.05292" units="cm"/>
      <inkml:brushProperty name="color" value="#FF0000"/>
    </inkml:brush>
  </inkml:definitions>
  <inkml:trace contextRef="#ctx0" brushRef="#br0">7263 5170 114 0,'34'-9'9'0,"-3"1"0"15,-8-3-9-15,-2 0-7 16</inkml:trace>
  <inkml:trace contextRef="#ctx0" brushRef="#br0" timeOffset="1484.26">7272 5112 16 0,'-2'4'46'0,"0"0"-28"16,1-3 11-16,-1 1-5 15,0-2-8-15,2 3-9 16,-2-1-4-16,1 1-1 16,1-2 2-16,-4 2-4 0,4-3 0 15,0 2 2-15,0 0-3 16,0-2 24-16,5 0 17 16,1 0-4-16,2 0-17 15,2 0-5-15,-1 0-1 16,-1 0-3-16,6 0-4 0,-4 2-3 15,4-2-3-15,3 1 2 16,3 1-2-16,6 0 4 16,3-2-4-16,5 3 2 15,6-3-1-15,2 3-1 16,7-3 1-16,1 1 0 0,1-1-1 16,-1 1 1-16,-2 1-2 15,-2 0 1-15,-4 0 1 16,-1-1-2-16,3 2 2 15,2-1 0-15,5-2-2 16,3 0 2-16,4 0 0 16,8 0-2-16,2 0 2 0,2 0-3 15,4 0 2-15,1 0 1 16,-2 0-2-16,0 0 1 16,-4 0 2-16,-1 1-3 15,2 3 1-15,1-2 2 16,0-1-3-16,5 1 0 0,3-2 2 15,0 0-3-15,1 0 4 16,3 0-2-16,2 0-1 16,-1 0 2-16,2 0 0 15,0 0 0-15,-3 0 2 16,1 0-4-16,-1 0 2 0,-4 0 0 16,1 0-2-16,-2 0 2 15,2 0-1-15,0 0-4 16,3-3 8-16,-3 1-5 15,3-2 1-15,-4 3 1 16,-2-1-2-16,-4-2 2 16,-2 2 2-16,-1-2-3 0,-4 3 0 15,0-3 1-15,2 1-1 16,0-1 0-16,1 1 2 16,3 1-4-16,0 0 3 15,2-1-1-15,-1 3-1 0,3-1 2 16,-1 1-1-16,1 0 1 15,2 0 0-15,3 0-2 16,-1 0 1-16,0 0 0 16,1 0-1-16,-1 0 3 15,0 0-2-15,3 1-2 0,-5-1 4 16,7 0-2-16,-1 0-1 16,3 0 3-16,0 0-3 15,-1 0 1-15,1 0-1 16,-1 0 1-16,-4 0 1 15,1 0-1-15,-2 0 0 16,-1-1 0-16,0-1 0 0,1-1 0 16,-4 0 0-16,-1 1 1 15,0-2-3-15,-2 3 4 16,0-3-2-16,-3 0-1 16,4 2 3-16,-4-1-4 15,2 2 2-15,-2-3 1 0,-3 2-2 16,-3 0 2-16,-4 0 4 15,-5 1-3-15,-3-1 1 16,-3 0 0-16,1 0-4 16,-5 1 3-16,0-4-3 15,-2 4 3-15,-1-3-1 0,0 1-2 16,-2-1 1-16,1 1 1 16,-1 1-2-16,-5-1 2 15,-2-2 0-15,-2 4-3 16,-3-3 3-16,-5 3 0 15,-1-3-3-15,-2 1 4 16,3 1-3-16,-1 0 1 0,1 2 1 16,0 0-2-16,0 0 2 15,1 0-1-15,2 0 0 16,-3 0 0-16,3 0 1 16,-1 0-3-16,1 0 4 15,-2 0-3-15,-1 0 1 0,-2-2 1 16,-5 2-2-16,0 0 2 15,-2-1-1-15,-1-1 0 16,-1-2 0-16,1 0 1 16,-2 1-3-16,2 2 4 15,1-2-3-15,2 0 0 0,0 3 2 16,1 0-1-16,1 0-7 16,-1-7-85-16</inkml:trace>
  <inkml:trace contextRef="#ctx0" brushRef="#br0" timeOffset="4624.65">3298 5907 222 0,'-5'-23'14'15,"-2"2"-5"-15,-1-1 2 16,1 3 0-16,0 1-2 16,0 2-8-16,0 0 0 0,1 3-1 15,4 3-9-15,2 1-2 16,0 3-4-16,0 1-7 16,0 3 4-16,0 2 29 15,0 0-11-15,4 0 1 16,0 7-2-16,3 2 3 15,0 2 0-15,0 3 0 16,4 2-1-16,0 0 0 0,6 2 0 16,3 2 0-16,4-4 1 15,6 0-1-15,4-4 0 16,7 3 2-16,5-3-5 16,10-1 4-16,3 0 2 0,9 1-2 15,5-1 6-15,8 3-5 16,0-1 2-16,3 1 2 15,4 0-5-15,1-2 0 16,2 1-2-16,6-2 1 16,2-2 1-16,9 0-2 0,1-4 0 15,4 0 0-15,4-1 0 16,2 0 5-16,2-2 13 16,4-2-11-16,0 1-2 15,5-1-1-15,-1 0 1 16,3-1-1-16,7 1-1 15,-1 0-2-15,4 0 0 0,7 0 2 16,2-2-1-16,4-4-1 16,-1 2-2-16,2 1 2 15,0-4-1-15,-1 1-1 16,-3 1 3-16,1 0-3 0,-4-1 1 16,1 1 1-16,6 0-1 15,-5-4 1-15,6 4 1 16,3-5-4-16,-2 3 4 15,5-2-2-15,3 3 0 16,-5-4 4-16,2 3 2 16,1-2 0-16,-2 1 3 0,-4-2-4 15,-2 2-1-15,0 0 2 16,-2 0 0-16,3-2-3 16,-5 4-1-16,1-2-2 15,0 1 3-15,-1 2-3 16,1-2 2-16,-4 1-1 15,-2-1-2-15,-2 0 1 0,-2 0 2 16,-2 1-2-16,-4-1-1 16,-4 0 1-16,1 0 1 15,-2 0-1-15,-2 0 1 16,0 0-2-16,-3-1 2 0,-1 1-2 16,-3 2 1-16,1 0 1 15,-7 0 0-15,-3 1-2 16,-9 0 2-16,-10 0-3 15,-10 3 5-15,-14-1 9 16,-9 2 1-16,-10 0 0 0,-8 0-6 16,-5 5-5-16,-3 5-2 15,1 2 1-15,1-2-1 16,3 5 1-16,2-1 0 16,3 2-1-16,0 0 1 15,4 0-21-15,0-12-97 16</inkml:trace>
  <inkml:trace contextRef="#ctx0" brushRef="#br0" timeOffset="17670.56">21175 5592 438 0,'-10'-13'10'15,"10"-5"-3"-15,0 7 9 16,0-1-11-16,10 3-2 15,7 2-6-15,7 0-3 16,6 3 3-16,9 3-4 0,9 1-1 16,3 0 11-16,10 0 0 15,5 7 1-15,5 1-4 16,9 2 2-16,8-2-3 16,6 3 2-16,9 0 0 15,6-1-1-15,9 3 0 16,8-1 0-16,15 1 1 15,2 1 0-15,16 1-1 0,14 0-1 16,12 5 2-16,13 0-18 16,13 3-2-16,12 2 18 15,5 2 2-15,9 1 2 16,0 1-1-16,-5-1 1 16,-8-3-1-16,-12 2 7 0,-10-4 0 15,-21 0-4-15,-23 3-4 16,-13-3 0-16,-13 2-5 15,-23-2-82-15,-18-7-53 16,-17-7-91-16</inkml:trace>
  <inkml:trace contextRef="#ctx0" brushRef="#br0" timeOffset="20826.58">6915 6649 253 0,'0'-9'19'16,"0"-1"-6"-16,0 1 20 0,0-2-4 15,0 4-18-15,-8-2-6 16,0 0-5-16,-1 2-4 16,-3-3 6-16,5 4 0 15,-1 3 0-15,3-3 2 16,1 2-4-16,1 2-1 15,3 1 5-15,0 1-4 0,0 0-3 16,0 0-2-16,0 0-2 16,10 0 0-16,4 3 6 15,10 7 1-15,6-2 9 16,9 3-6-16,8 1-1 0,8 1 0 16,3-2 2-16,9-1-3 15,5 0 1-15,7 0-1 16,7-1 0-16,3 0 1 15,10-3-2-15,2 4 0 16,3-3 0-16,3 0 0 16,0-2 1-16,3 2 0 0,0-1-1 15,0-1 1-15,5-2-3 16,-5 3 3-16,0-1-1 16,0 1 0-16,0-2-8 15,-1-1 15-15,1-1-8 16,1 1 2-16,-1-1 0 0,3 0 0 15,-4-2-1-15,1 0 0 16,1 0 1-16,-1-2-1 16,-4 2 0-16,0-2 2 15,0-1-2-15,-5-1 2 16,1 2-1-16,-2-5-1 0,7 2-1 16,-9 1 2-16,9 0 0 15,-2 1-2-15,4 2 3 16,3-3-2-16,0 3 1 15,0-2 0-15,0 1 1 0,-1 1-1 16,-3-2 9-16,-1 0-9 16,-2 0-1-16,-1 1 1 15,0 0-2-15,-3 0 2 16,-1-2 0-16,2-1-3 16,-1 2 3-16,-2-1 0 15,6 0-1-15,-2 1 1 16,1 2-1-16,-2-3 0 0,1 3 0 15,1-1 0-15,-4-1 0 16,3 2 0-16,-4-3 0 16,1 1-1-16,-1 1 2 15,-4 0-1-15,4 0 0 16,0 1 1-16,-2 0-2 0,0-2 1 16,1 0-1-16,2 1 2 15,-4 0 1-15,1 2-3 16,0-2 0-16,0 2 3 15,-4-2-3-15,-1 2 1 16,-2-2-1-16,-2 2 1 16,0-1 1-16,-2 1-1 0,-2 0 0 15,4 0 0-15,-1 0 0 16,4 0 0-16,-1 0 1 16,0 1-3-16,0 3 3 15,0 2-1-15,-5 0-1 0,1-2 2 16,-3 1-1-16,-4-2 0 15,-1 4-1-15,-4-4-1 16,1-1 1-16,-6 1 1 16,1-3 1-16,-2 2-3 15,-2-2 4-15,2 0-3 16,-4 0 1-16,-1 0 1 0,0 0-1 16,-7 0 1-16,-2-3 2 15,-6 1-3-15,-4 0 3 16,-5-1-3-16,-3 0 0 15,-2-1 2-15,-2 1-2 0,0 0 0 16,-3 1 0-16,5-1 0 16,-2 2 0-16,2 1 1 15,3 0-2-15,-3 0 1 16,2 0 2-16,-1 0-4 16,1 0 3-16,-2 0-1 15,-3-3-2-15,-1 2 0 0,-1-1 0 16,-5 0 2-16,1-2-3 15,2 2 2-15,0 0 1 16,-1 2 0-16,5 0 0 16,-1 0-1-16,1 0-39 15,4 0-58-15,-7-4-93 0</inkml:trace>
  <inkml:trace contextRef="#ctx0" brushRef="#br0" timeOffset="23998.21">24546 7215 183 0,'0'0'175'0,"7"-6"-168"16,3-2 1-16,-1-2 4 0,-2 2 4 15,-2-5-6-15,0-1-3 16,3-2-4-16,-1 1-3 15,2 1 1-15,7 0-1 16,0 3 0-16,9 4 0 16,6 0-3-16,8 2 0 15,8 3 2-15,3 0-1 0,8 2 7 16,4-3-3-16,6 1-2 16,3-3 0-16,4-3 1 15,6 1-1-15,6 0-1 16,8-4-1-16,5 2 2 15,8 4-2-15,6 0 0 16,10 1 0-16,6 4-3 16,5 0 5-16,-3 0 0 0,2 0 0 15,-3 4 1-15,-6-4 1 16,-4 0 4-16,-6 0 5 16,-6-11-2-16,-3-1-2 15,-7-10 1-15,-7 1 3 0,-6-6-6 16,-4 0 2-16,-6-1 0 15,-12 3 0-15,-6 0 0 16,-10 3 2-16,-12 8-5 16,-11 3-2-16,-10 4-1 15,-10 5-1-15,-5 2-14 0,-15 4-41 16,-12 9 35-16,-10 1-6 16,-15 5-14-16,-12-1-56 15,-5-2-26-15</inkml:trace>
  <inkml:trace contextRef="#ctx0" brushRef="#br0" timeOffset="24451.3">24650 7322 343 0,'-14'5'-26'15,"7"-5"30"-15,2 0 0 16,5 0 2-16,0-2 29 16,12-1-22-16,8-2-16 15,14-1 4-15,9 1-1 16,13 1 2-16,10 1 1 15,14 3-4-15,10 0-2 0,8 0 10 16,9 0-5-16,10-2 7 16,12-2 5-16,10-1 5 15,14-4-2-15,12-2-3 16,9 0-4-16,15 3-1 0,6-5-3 16,3 2 0-16,-2-3 3 15,-10 0 1-15,-21-2 13 16,-14-2-5-16,-22-2-4 15,-21 2-4-15,-25 4-8 16,-15 4-1-16,-17 6-3 16,-14 4-36-16,-10-2-63 0,-9-7-190 15</inkml:trace>
  <inkml:trace contextRef="#ctx0" brushRef="#br0" timeOffset="30872.74">21168 7406 168 0,'-15'-2'33'0,"2"0"-26"15,2 1-2-15,-1 1-2 0,-1 0-1 16,-3 0-1-16,1 0 0 16,2 0 0-16,-2 0-2 15,1 0-8-15,5 0-15 16,-1 0-2-16,5 0-2 16,0 0 14-16,3 0 11 15,-1-4 4-15,1-2 7 0,2 1 20 16,-2 0 11-16,2-2-12 15,0 0-3-15,0-3-6 16,0 4-3-16,0-4-10 16,0 2-1-16,0 0 6 15,5 0-12-15,6-2-4 0,4 2 9 16,2 0 4-16,5 2-3 16,2-4-3-16,3 3 2 15,3 0 1-15,2 0 0 16,2 0 1-16,2 0-2 15,0 0 1-15,1 1-3 16,5 1-1-16,-1 0 1 0,6-1-1 16,3 1 0-16,4 0 1 15,2 1-1-15,5-2-1 16,0 0 2-16,2 2-1 16,0-3 2-16,1 0-1 15,-2-2 1-15,2-2 0 0,-3 2 1 16,2-1-2-16,1 0 4 15,1-2-3-15,1 1-2 16,2 1 3-16,5-3-4 16,2 2 3-16,1 1 2 15,0 0-2-15,6 2-1 0,1-3 0 16,0 4 0-16,5 0 1 16,2 0-2-16,2-1 0 15,5 3 2-15,-1 0-4 16,4 0 2-16,-1 3 0 15,1-2 0-15,4 3 2 16,-1-2-4-16,2 2 1 0,2-3 1 16,-2-1 3-16,-1 1-6 15,4 1 6-15,-1-2-3 16,2 3 0-16,1-2-2 16,0 2 1-16,2 2 2 15,1 0-1-15,2 0-1 0,0 0 1 16,5 2 0-16,-4 4-1 15,-1-1 1-15,2-2 1 16,0 1 0-16,-4 1-1 16,0-3 0-16,-1 1-1 0,-1 0 1 15,-3 2 0-15,-4-2 0 16,0-1-1-16,-2 3-5 16,1 2-1-16,1 1 0 15,2 1 0-15,-1-1 5 16,-2 5 0-16,3-1 2 0,2 3 0 15,-2 1-1-15,0 1 0 16,-2 0 1-16,-4 3-2 16,-3-3-3-16,-3 5 2 15,-7-3 4-15,-4 3-1 16,-1-1 0-16,-2 2 0 16,-1 0-1-16,-2 4 2 15,2-2-2-15,-4 0 2 0,3 4 0 16,-5-1-1-16,0-1 0 15,-5 3 1-15,-5-1-2 16,-2 1 3-16,-6 2-4 0,-7-1 3 16,0-1-1-16,-7-2 0 15,-4 3 0-15,-3-1 0 16,-5-1 0-16,-6-1 0 16,-2 1-1-16,-9-2 0 15,-7-1-1-15,-5-2-10 16,0-1 7-16,-11-2 4 0,-7 0-3 15,-8-2 8-15,-4 1-4 16,-7-4 1-16,-2 2 0 16,-9-2-1-16,-3-4 1 15,-8 2 0-15,-8-2-1 16,-5 0 1-16,-7-4-2 0,-5-1 12 16,-8 0-11-16,-1-2 1 15,-2 1-5-15,-6 1-8 16,-2-2 8-16,1-2 4 15,-1 5 2-15,-7-3-2 16,-1 0-3-16,-3 1 6 0,-2-2-1 16,-8-1-2-16,-2 2 0 15,-8-3 0-15,-2 2 1 16,-5-3 0-16,-3 1-2 16,2 0 1-16,-5 1 1 15,2 3-1-15,-1 1 0 16,3 0 0-16,-3 0 7 0,2 2-4 15,-1 0-2-15,-2 0 1 16,1 0 0-16,1 0-1 16,-5 0 2-16,2 0 2 15,-3-2-2-15,-3 0 1 16,-1-4-1-16,-5 0-1 0,-3 0 1 16,0-3-2-16,3 2 0 15,-2-2-1-15,-1 0 1 16,5 0-1-16,2 0 1 15,-1 0-2-15,5 0 2 16,-4 0-1-16,3-2 0 0,2-4 0 16,2 1 1-16,5 0-2 15,4-2 2-15,8-1 0 16,3 1 1-16,7 2-1 16,8-4-1-16,0 2 2 15,9-2 0-15,2-1 5 16,4-3-5-16,4 2 1 0,4-5 2 15,3 2-4-15,5 0 2 16,8-3-3-16,3-1 1 16,3 0 0-16,6-3 1 15,7 2-2-15,5-3 0 0,4-2 0 16,8-1 1-16,8-2 0 16,8 0 0-16,9-2 21 15,7-5 0-15,7-3-11 16,1 0 3-16,15-5-5 15,8-7-2-15,8-1 0 0,11-4-5 16,11 1-2-16,7-2 0 16,13-4 0-16,15 0 3 15,11 0-3-15,15 2 1 16,14 1 0-16,16 3-3 16,12 8-5-16,21 5-33 15,14 5-28-15,13 7-95 0</inkml:trace>
  <inkml:trace contextRef="#ctx0" brushRef="#br0" timeOffset="39731.59">8276 8510 349 0,'-3'0'56'16,"3"-6"-47"-16,1-1-7 15,10 4 20-15,9-1-12 16,7 1-13-16,9 1 2 16,12 2 0-16,16 0 2 0,9 0 3 15,9 0-3-15,13 3 0 16,6 5 0-16,6-1-1 16,5 0 1-16,-1 4 0 15,0-3-1-15,-2 1 3 16,-6 0 0-16,-8-2-3 0,-8-1 0 15,-9-3 1-15,-10-3 1 16,-19 0-2-16,-10 0 0 16,-15 0 0-16,-11-2 2 15,-13 1-1-15,-6-1-3 16,-10 2-8-16,-4 0-19 16,-1 0-10-16,5 0-36 0,9 0-39 15</inkml:trace>
  <inkml:trace contextRef="#ctx0" brushRef="#br0" timeOffset="40247.15">11117 8461 257 0,'34'0'18'0,"5"0"-5"16,8 0 18-16,5 0-2 15,7-2-9-15,6 2-10 16,7-1-1-16,4 1-2 16,6 0 0-16,4 0-1 0,2-4 1 15,2 4 5-15,2-1-1 16,-1-1-3-16,-5 0 0 15,0 0-1-15,-8 1-4 16,-3-1 0-16,-5 0-1 16,-8 0-2-16,-4 2 1 15,-4-1-1-15,-2 1-1 16,-5 0 2-16,-5 0-3 0,-3 0-21 16,-5 0-10-16,-4-2-42 15,-3 2-11-15,0 0-47 16</inkml:trace>
  <inkml:trace contextRef="#ctx0" brushRef="#br0" timeOffset="40387.77">13604 8522 129 0,'37'0'6'0,"-6"0"-23"0,-6 0-41 16</inkml:trace>
  <inkml:trace contextRef="#ctx0" brushRef="#br0" timeOffset="56542.82">8310 18040 324 0,'0'0'254'16,"4"-10"-246"-16,8-3-9 15,3 7 3-15,4 1-2 16,10 5-16-16,13 0-13 15,11 0-45-15,8 7-18 0,6 6 16 16,1-4-34-16,0-4-5 16</inkml:trace>
  <inkml:trace contextRef="#ctx0" brushRef="#br0" timeOffset="62042.42">16334 17873 445 0,'0'-22'44'0,"10"-1"-31"16,8 1 16-16,7 3-8 16,4 2-16-16,6 3-1 0,7 6-4 15,3 2 0-15,-1 6-3 16,3 0-3-16,0 9-10 15,-4 5-14-15,-5 4-23 16,-6-3-40-16,-7-2-80 16</inkml:trace>
  <inkml:trace contextRef="#ctx0" brushRef="#br0" timeOffset="114843.08">10950 9932 364 0,'-10'-22'32'15,"0"-3"-30"-15,-3 2 3 16,-1 1 6-16,-3 3 2 16,2-3-11-16,-4 3 3 15,7 1-3-15,0 4-1 16,4-2 0-16,6 5 3 0,2-2 3 15,2 5 0-15,11 0-5 16,6 3-1-16,10 0-1 16,7 1 0-16,11 1 1 15,12 0-1-15,15 3 2 16,12 0-4-16,12 0 2 0,19 0 0 16,12 8 0-16,12 1 2 15,8 0-2-15,11 1 0 16,1 4 0-16,5-1 0 15,-5 2 0-15,-4-5 1 0,-10 1-1 16,-11-2 0-16,-12 0 0 16,-14-4 0-16,-15 2-23 15,-18-3-15-15,-13-1-38 16,-17-3-21-16,-18 0-31 16</inkml:trace>
  <inkml:trace contextRef="#ctx0" brushRef="#br0" timeOffset="115202.44">10379 9725 425 0,'0'0'30'0,"20"0"-30"15,14 0 2-15,15 0-3 16,19 0 2-16,20 0-18 16,22 0-4-16,25 0 0 15,24 3 13-15,23 2 5 0,23 2 0 16,17 4 4-16,21 3 1 15,8 3-1-15,8 4-1 16,-2 4 1-16,-11 2 1 16,-20 3-2-16,-28 0 2 0,-39-6-25 15,-43-12-76-15</inkml:trace>
  <inkml:trace contextRef="#ctx0" brushRef="#br0" timeOffset="139481.87">2343 11954 412 0,'-7'-18'77'0,"5"2"-69"16,2 2-3-16,0 2 6 15,0 3 2-15,0 3-7 16,0 1 0-16,0 3 2 16,0 1-3-16,0 1-5 15,0 0-3-15,0 7-3 16,0 5 1-16,4 9 5 0,-1 9-2 15,-1 14 2-15,0 7 0 16,1 15 1-16,-3 11 2 16,0 10-2-16,0 11 0 15,3 11 1-15,4 9-1 0,1 5-1 16,3 8 2-16,4 1-1 16,2-4-2-16,-2-9 3 15,1-9-3-15,-2-11 2 16,-1-14 0-16,-3-19 8 15,-2-10 7-15,-1-19 11 0,-4-11-4 16,-1-11-7-16,0-8-1 16,-2-5 1-16,0 0 3 15,0-2-7-15,0 0-6 16,2-2-2-16,1-12-9 16,5-20-72-16,6-18-152 15</inkml:trace>
  <inkml:trace contextRef="#ctx0" brushRef="#br0" timeOffset="140513.06">1971 14137 312 0,'0'0'86'0,"0"0"-75"16,0 0-2-16,0 0-4 15,0 0-4-15,0 4 1 16,0 8 5-16,0 4 3 0,0 6-2 15,0 10 0-15,4 6 2 16,1 10 3-16,3 11 2 16,0 6 6-16,3 10 1 15,-4 6-4-15,1 2-2 0,-5 0-5 16,-3-9-2-16,0-6-2 16,0-9-5-16,-1-13-1 15,1-9 1-15,10-11-1 16,27-19-38-16,25-20-91 15</inkml:trace>
  <inkml:trace contextRef="#ctx0" brushRef="#br0" timeOffset="155121.55">1778 12605 405 0,'27'-7'-3'16,"1"-6"11"-16,-5 3 5 0,1-1 13 15,-4-1-7-15,-5-1-6 16,2-1 6-16,-8 0 4 15,-2-6-6-15,-7-2-5 16,0-4-6-16,-16-12-6 16,-24-5 3-16,-17-12-5 15,-26-11 1-15,-29-5 2 0,-15-8-2 16,-20 2 0-16,-4-1 2 16,4 10-56-16,15 8-87 15,32 12-182-15</inkml:trace>
  <inkml:trace contextRef="#ctx0" brushRef="#br0" timeOffset="155512.15">1488 14416 620 0,'-61'-75'3'0,"-19"-23"-2"0,-32-15 0 16,-36-17 1-16,-29-18-7 15,-22-13-40-15,8-6-54 16,24-6-239-16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737.38074" units="1/cm"/>
          <inkml:channelProperty channel="Y" name="resolution" value="3068.07104" units="1/cm"/>
          <inkml:channelProperty channel="F" name="resolution" value="2.84167E-5" units="1/deg"/>
          <inkml:channelProperty channel="T" name="resolution" value="1" units="1/dev"/>
        </inkml:channelProperties>
      </inkml:inkSource>
      <inkml:timestamp xml:id="ts0" timeString="2019-05-22T06:33:25.089"/>
    </inkml:context>
    <inkml:brush xml:id="br0">
      <inkml:brushProperty name="width" value="0.05292" units="cm"/>
      <inkml:brushProperty name="height" value="0.05292" units="cm"/>
      <inkml:brushProperty name="color" value="#FF0000"/>
    </inkml:brush>
  </inkml:definitions>
  <inkml:trace contextRef="#ctx0" brushRef="#br0">2971 5788 84 0,'8'-2'-26'15,"2"2"-10"-15,-1-2 41 16,2 2 29-16,0 0-1 16,-1 0-7-16,0 0 0 0,0 0 7 15,-1 0-11-15,-1 0-2 16,-1 0 6-16,-2 0 10 16,0 0-4-16,-1 0-4 15,-1 0-5-15,-1 0-4 16,1-2-6-16,-3 2-1 15,1-1-2-15,-1 1-5 16,0 0-1-16,0 0 0 0,0 0 2 16,2 0 1-16,-2 0 2 15,0 0 3-15,0 0 8 16,0 0-1-16,2 0 0 16,-2 0 0-16,2-2-4 0,1 0 0 15,-1-2 0-15,0 1-2 16,-1-4-1-16,-1-4-4 15,0-5 3-15,-15-15-4 16,-16-11-4-16,-21-17 1 16,-18-18-3-16,-18-14-1 15,-26-10 1-15,-13-8-2 0,-7 3-1 16,2 3-8-16,13 9-57 16,19 6-136-16</inkml:trace>
  <inkml:trace contextRef="#ctx0" brushRef="#br0" timeOffset="5968.42">26720 6039 217 0,'22'-6'9'16,"4"2"18"-16,-1 2-11 16,-3 0 15-16,2 2-16 15,-4 0-3-15,2 0 6 16,-5 0 2-16,0 0-5 0,-1 0-4 15,-3 0-1-15,-4 2-2 16,-2 0 2-16,-3 0 0 16,-2-2-3-16,-2 0-2 15,1 0-2-15,-1 0-3 16,0 0 2-16,0 0-1 0,0 0 4 16,0 0 9-16,-1 0 3 15,-12-11-4-15,-7-5-3 16,-16-13 1-16,-22-19 9 15,-31-20 6-15,-33-24 6 16,-40-23-5-16,-46-15-11 0,-36-16-8 16,-20-7-5-16,18-8-47 15,37-9-310-15</inkml:trace>
  <inkml:trace contextRef="#ctx0" brushRef="#br0" timeOffset="8765.08">2716 7971 472 0,'7'-3'9'15,"1"-12"9"-15,-3 4-5 16,-1-1 9-16,-4 0-7 0,0-3-6 16,0 1-4-16,-12-5-3 15,-12-6-1-15,-12-7 1 16,-20-10-3-16,-25-8-8 16,-23-7-21-16,-16-11-36 15,-7-14-75-15</inkml:trace>
  <inkml:trace contextRef="#ctx0" brushRef="#br0" timeOffset="9593.15">14819 7739 216 0,'2'-14'254'16,"0"-4"-250"-16,-2-5 9 15,-14-5 25-15,-30-10-17 16,-29-12-16-16,-34-16 0 16,-39-18-2-16,-43-17-1 0,-26-25-5 15,-16-22-129-15</inkml:trace>
  <inkml:trace contextRef="#ctx0" brushRef="#br0" timeOffset="11842.98">2597 9268 106 0,'10'3'36'16,"-5"-3"-3"-16,1 1 13 16,-1-1-19-16,0 0-7 0,-1 0-3 15,0 0 2-15,-1 0-3 16,-1 0 2-16,0 0-2 15,0 0-9-15,-1 0 2 16,1 0-1-16,-2 0 5 16,2 0-2-16,0-3 3 15,-2 0 1-15,0 0 0 0,0 0 4 16,0-3 1-16,0 2-1 16,0-2-9-16,0 1-1 15,0-2 4-15,-2 2-9 16,-2-3 0-16,1 3 1 15,-2-3 1-15,-1 2 1 0,2-1-1 16,-1 0-1-16,1 0 1 16,1 0-2-16,-2-1 0 15,-1 1 3-15,2 2-4 16,-1 0 1-16,1 1-2 0,1 0-3 16,-1 3 2-16,3-1-1 15,-1 2-1-15,2 0 2 16,-2 0-3-16,2 0 1 15,0 0 1-15,0 0-2 16,0 0 0-16,0 0 2 16,0 2-2-16,0-1 2 0,0 3 0 15,0-2-5-15,0 3 6 16,0-1 1-16,0-2-2 16,0 2 0-16,0-3-3 15,0 1 1-15,0-1 2 16,0-1 1-16,0 0-1 15,0 0 6-15,0 0-6 16,0 0 3-16,0 0-1 0,0 0-2 16,0 0 2-16,0 0-2 15,0 0-1-15,0 0 2 16,0 0-2-16,0 0 0 0,0 0 1 16,0 0-2-16,0 0 2 15,0 0 0-15,0 0-1 16,0 0 2-16,0 0 1 15,0 0-2-15,0 0 2 16,-2-3-1-16,1 2-2 16,-1-2 1-16,0 2 1 0,2-1-1 15,-4-2 1-15,2 1-2 16,-3-4 1-16,0 1 1 16,-2-3-2-16,-5-2 0 15,0-3 0-15,-5-2 2 16,0-5 0-16,-3-3-1 15,-7-2 0-15,-5-5-1 0,-6-2 3 16,-18-12-3-16,-17-10 1 16,-26-7 0-16,-24-14-4 15,-20-16-66-15,-4-24-170 16</inkml:trace>
  <inkml:trace contextRef="#ctx0" brushRef="#br0" timeOffset="16780.11">21031 8422 387 0,'12'2'33'0,"-1"-2"-28"16,-5 0-1-16,-3 0 16 15,-3 0 1-15,0-3-17 0,0-3-4 16,0 0 2-16,0-2-2 16,0 3-2-16,0-4 2 15,5 1-1-15,2 1 0 16,3-1-1-16,4-3 1 16,2 0 1-16,2-2 0 0,2-1 1 15,3 0-2-15,3 0 9 16,2-1-6-16,0 3 1 15,6-1-2-15,5 5-1 16,2-1 0-16,3 3 1 16,7 3-2-16,3 3 1 15,2 0 0-15,5 0 0 0,3 3 0 16,1 6 0-16,1 4 0 16,1 5 0-16,-3 0 0 15,1 3-1-15,-3 5 2 16,-2 5-2-16,-3 1 1 15,-4 3 1-15,-5 3-2 0,-3 0 2 16,-6 1-2-16,-5 2 0 16,-7 0 1-16,-5 4-1 15,-3-1 0-15,-4 3 1 16,-1-1-2-16,-2 2 2 0,-4 0 0 16,-1-1 0-16,-3 3 0 15,-4 0 0-15,0 0-1 16,-11-2 1-16,-9-2 0 15,-4-3-2-15,-8-7 2 16,-9-1-1-16,-3-3 1 16,-7-5 0-16,-1-4 0 0,-3-5 0 15,-3 0 0-15,-3-7 0 16,-3-1 0-16,-5-5 1 16,-3-5-1-16,-4 0 0 15,-4 0 2-15,-4-8-4 16,-6-7 2-16,1 1 0 0,-3-7 0 15,-1 0 2-15,3-1-2 16,4-6 0-16,4 2 1 16,9-4-1-16,7 0 0 15,12 0 1-15,10-4 1 16,8 0 13-16,11-2 4 0,9-2 5 16,6-2-6-16,5-2-2 15,5-2-8-15,0-4-2 16,3-4-4-16,11-1-2 15,4-1 2-15,9-3-2 16,8 2 0-16,9 3 2 16,10 0-6-16,11 2 3 0,13 7 0 15,14 6 0-15,18 8 1 16,22 17-1-16,32 12-2 16,28 23 1-16,31 31-1 15,38 28-16-15,34 25-38 16,34 21-55-16</inkml:trace>
  <inkml:trace contextRef="#ctx0" brushRef="#br0" timeOffset="17826.9">18073 8458 142 0,'18'0'234'0,"2"-11"-219"16,5 1-10-16,-1-1 3 0,3-1 6 16,5 2-3-16,5 0-10 15,6 1 0-15,6 1-1 16,9 5 1-16,4 0-2 15,10 1 2-15,9 2-1 0,9 0 1 16,5 0-1-16,11 0-1 16,5 5 1-16,8 0 1 15,8 3-2-15,9 2 3 16,10 2 1-16,7 3 4 16,10 0 5-16,8 2 2 15,-1 1-3-15,-4 0 3 0,-8-2-6 16,-15-2-3-16,-19-1-3 15,-25-4-1-15,-27-2 1 16,-20-5-1-16,-23-2-29 16,-19-16-79-16</inkml:trace>
  <inkml:trace contextRef="#ctx0" brushRef="#br0" timeOffset="21154.79">3013 11044 166 0,'14'4'11'16,"1"1"-6"-16,-3-3 3 16,1 1 12-16,-4 0 2 15,-1-2 8-15,-4-1-10 0,1 0 8 16,-2 0 4-16,-3 0-9 15,0 0-4-15,0 0 0 16,0 0-12-16,0-5-4 16,-6-4-2-16,-7-5 12 0,-5-6-2 15,-11-10 0-15,-12-10 7 16,-16-11-4-16,-15-13-3 16,-23-13-3-16,-20-7-7 15,-27-9 0-15,-11-7-1 16,-1-8-43-16,7-6-157 15</inkml:trace>
  <inkml:trace contextRef="#ctx0" brushRef="#br0" timeOffset="23342.15">26315 9589 406 0,'10'-9'14'16,"0"-2"-11"-16,-3 2 5 0,-5 6 8 16,-2 3-10-16,0 0-6 15,-2 6 2-15,-2 13-2 16,-1 7-3-16,2 10 4 16,1 10-2-16,2 15 1 15,0 9 1-15,0 8-2 16,0 12 1-16,0 7 0 0,0 7-1 15,-3 3 2-15,-9 9-2 16,0 6 0-16,0 1 2 16,-1 8 0-16,4 5-2 15,2 3 3-15,7 0-2 16,0 2 2-16,0-5-2 0,7-7 0 16,2-6 0-16,2-15 2 15,-2-10-3-15,-2-13 3 16,-2-14 0-16,-2-10-2 15,-3-14 2-15,0-11-2 16,0-9 0-16,-5-12-3 0,-4-11-27 16,-1-4-25-16,-1-12-22 15,0-20-51-15</inkml:trace>
  <inkml:trace contextRef="#ctx0" brushRef="#br0" timeOffset="23873.34">26106 10010 218 0,'12'30'65'0,"0"6"-41"15,-1 7-22-15,-2 11-4 0,-2 9 5 16,3 12 0-16,-3 13-4 15,0 12 7-15,-1 8 3 16,1 10 0-16,-2 9 3 16,-2 3 5-16,-3 2 9 15,0-2-10-15,-3-3 2 16,-9-2-9-16,0-7 0 0,-3-4-5 16,3-10 0-16,2-4 4 15,2-9-4-15,1-3 1 16,5-9 1-16,2-4 2 15,0-11-4-15,0-6 2 0,0-8-3 16,0-12 1-16,0-9-3 16,0-8 1-16,0-9-1 15,-3-6-2-15,-8-6-10 16,-2-16-24-16,3-20-71 16,3-20-211-16</inkml:trace>
  <inkml:trace contextRef="#ctx0" brushRef="#br0" timeOffset="30154.13">17632 11103 346 0,'-3'4'48'16,"1"-3"-39"-16,2-1-8 0,0 0 4 15,5 0 5-15,2-1-8 16,5-1-9-16,3 2 9 15,6-2 1-15,4 2-6 16,4 0 6-16,8 0-4 16,5 2-4-16,3 4 15 15,7 1-13-15,4 1 4 0,5 1 1 16,5 4-2-16,8-3 3 16,2 0-2-16,2-2 1 15,8 1-2-15,4 0 0 16,2-2 1-16,3 0 1 15,5-1-1-15,2-1 0 0,3 1 1 16,0-3-2-16,2-1 1 16,5-2 0-16,5 0-2 15,6 0 2-15,2 0 0 16,7 0-1-16,4-2 1 16,2-1-1-16,2 1 0 0,4-2 0 15,-4 1-1-15,-1-1 2 16,-3-3-1-16,-4 0 0 15,0-2 0-15,-3-4 1 16,0 1-1-16,2-3 2 16,4-1-3-16,3 2 1 0,3-2 1 15,3 2-2-15,6-2 1 16,1 4 1-16,1-3-2 16,1 3 1-16,1 1 1 15,2 2-2-15,-1 2 2 16,-4-2-1-16,-2 2-1 15,-5 2 2-15,-5 1 1 0,-6-2 4 16,-8 5 2-16,-7-1-4 16,-8 2 1-16,-8 0 0 15,-13 0-2-15,-6 0-2 16,-11 0 0-16,-8 0-1 16,-9 0 0-16,-13 0-2 0,-7 0-21 15,-10 0-1-15,-9 3-39 16,-14 1-72-16,-2-2-26 15</inkml:trace>
  <inkml:trace contextRef="#ctx0" brushRef="#br0" timeOffset="31044.68">14453 12064 165 0,'-14'-14'29'16,"1"4"-14"-16,0-2 24 16,1 0 25-16,1 4-22 15,0-3-12-15,3 2-10 16,0 4-5-16,3-2-5 15,1 1-1-15,2 2-4 0,2 3-3 16,0 0-1-16,9 1-5 16,8 0-4-16,8 0 10 15,9 0-5-15,10 1-1 16,14 4 5-16,12 3-2 16,13 0 2-16,17-1 3 0,19 4-1 15,16 1-2-15,15 1 0 16,19-1-7-16,13 1-26 15,4-6-85-15,3-7-167 16</inkml:trace>
  <inkml:trace contextRef="#ctx0" brushRef="#br0" timeOffset="34622.54">2977 12890 409 0,'9'-12'18'16,"5"-4"-15"-16,2 5 3 15,3-1-1-15,5-2-3 0,8 1-2 16,7-1-1-16,9-2 3 15,9 1-2-15,11 1 1 16,8-2 1-16,12 0-1 16,11 2 0-16,6 0 0 0,11 3 0 15,8 0 0-15,1 1 4 16,4 2-2-16,3 1 6 16,-6 4 8-16,-10-1-1 15,-8 0-1-15,-10 4-2 16,-15-1-6-16,-15 1-3 0,-15 0-3 15,-18 0 0-15,-9 0 0 16,-14 0-2-16,-5 0-9 16,-7 3-31-16,-4 3-20 15,-13 1 18-15,-10-2-35 16,-17 1-63-16</inkml:trace>
  <inkml:trace contextRef="#ctx0" brushRef="#br0" timeOffset="35044.38">2770 12927 429 0,'-3'6'39'15,"3"-2"-69"-15,0 1 6 0,3-1 21 16,9 1-2-16,9-1-8 16,7-2-10-16,13-1-2 15,12 1 15-15,15-2 5 16,8 2 5-16,11-2 6 0,9 2-3 16,6-2 1-16,10 0 1 15,5 1 2-15,7-1 4 16,8 0 1-16,2 0-1 15,9 0-2-15,-4-1-1 16,-4-5-3-16,-12 1-1 0,-16-2 15 16,-17 1-7-16,-22 1-2 15,-21 2-4-15,-20-2-3 16,-13 3 0-16,-14-2-4 16,0 4-10-16,-5 0-42 15,-9 0-29-15,2 2-11 16,0 5 0-16</inkml:trace>
  <inkml:trace contextRef="#ctx0" brushRef="#br0" timeOffset="36372.41">14318 12694 483 0,'20'-14'14'0,"1"-2"-12"0,-1 3 0 16,6 1 2-16,1 0-2 15,5-3 1-15,9 4-5 16,3-3 0-16,14 2 5 0,7 3-3 16,11 2 1-16,8 2-1 15,10 5 1-15,6 0 0 16,9 0 1-16,4 8 0 16,8 3 0-16,1 1-1 15,3 4 0-15,-1-1 0 16,-1 1 1-16,-8 0-2 0,-10 0 0 15,-8 0 0-15,-12-3-1 16,-19-1 0-16,-14-3-8 16,-16-2-3-16,-12-1-14 15,-21-1-9-15,-5-4-30 16,-26-1-25-16,-13-1-25 16</inkml:trace>
  <inkml:trace contextRef="#ctx0" brushRef="#br0" timeOffset="36684.89">14302 12728 224 0,'0'5'242'0,"4"-5"-225"15,14 0-20-15,12 0 5 16,11 0 7-16,11 0-7 16,16 0 0-16,15 0-2 15,18 0 0-15,14 4-7 16,21 3 11-16,15 0-4 16,18 4 0-16,13 0 0 0,8 5 1 15,7 2-1-15,-4 3-4 16,-11-1-5-16,-13-8-42 15,-18-7-132-15</inkml:trace>
  <inkml:trace contextRef="#ctx0" brushRef="#br0" timeOffset="40747.12">2634 13390 48 0,'-2'-6'291'0,"2"-2"-288"16,-2 1 9-16,2-1 28 16,-2-2-35-16,-1-2-8 15,-1-3 0-15,1 0 0 16,-1 0-8-16,1 1 11 0,-1 2 1 16,1 0 0-16,0 2 0 15,-1 1 1-15,1-2-2 16,1 0 4-16,-1 0 2 15,-1 1 1-15,3-1 5 0,-1 4 4 16,2 0-2-16,0 2 0 16,0 1-4-16,0 1-3 15,0 1 1-15,-2 2-5 16,2 0-3-16,0 0-3 16,0 0-6-16,-3 5 7 15,3 7 1-15,-2 5 2 0,0 6 2 16,-1 7 0-16,2 6 1 15,1 5 5-15,-2 8-3 16,2 1 2-16,0 6-2 16,0 6-3-16,0 6 1 15,0 3-2-15,0 4 2 16,3 0-2-16,0 0 1 0,-3-4-3 16,0 1 1-16,0-4-1 15,0-2 1-15,0-6 0 16,0-3-1-16,0-3 0 15,0-8 1-15,0-7-1 0,2-6-1 16,0-8-2-16,-1-6-24 16,1-4-5-16,-2-8-17 15,0-3-7-15,0-4-52 16,-7-11-11-16</inkml:trace>
  <inkml:trace contextRef="#ctx0" brushRef="#br0" timeOffset="41293.92">2180 13200 420 0,'0'-8'-16'0,"0"1"6"16,0 4 4-16,0 3 8 0,0 0-7 15,3 1-15-15,2 10 6 16,1 5 16-16,5 9 1 15,-4 4 0-15,3 7 1 16,4 0-2-16,-2 7 1 16,0 5 1-16,-1 9 5 15,1 6 3-15,0 5-2 0,0 7 8 16,-3 3-6-16,-2 6 0 16,-1 0-1-16,-4-2-5 15,-2-4 3-15,0-1 5 16,0-7-4-16,-8-4-2 0,1-7 5 15,-5-6-6-15,-2-5 0 16,4-5-2-16,-2-7-2 16,0-4-1-16,2-8 0 15,1-3-2-15,1-6 1 16,1-1-1-16,4-6 1 16,-2-4-2-16,1 2 1 0,1-3-2 15,1-3-18-15,-2 0-25 16,0-10-12-16,2-16-56 15</inkml:trace>
  <inkml:trace contextRef="#ctx0" brushRef="#br0" timeOffset="55324.13">2991 15141 369 0,'22'-12'30'0,"-5"-4"3"15,-2 4 5-15,-4-1-13 16,-5 1-10-16,4 2-7 15,-6 2-5-15,-1 2-2 0,-1-1 3 16,1 4-4-16,-1 0 0 16,-2 2 2-16,2 1-1 15,-2-2 1-15,0 2 1 16,0 0-3-16,0 0 4 16,0 0-3-16,0 0 0 0,0 0-1 15,-11 0 0-15,-5 0 0 16,-5 0 5-16,-13 0 0 15,-12 0 0-15,-8 0-3 16,-7-5 0-16,-12 1-2 16,-5-1 0-16,0-1 2 15,-5 5-2-15,6-3 0 0,5 4 0 16,7-2 0-16,9 1 0 16,8-1-2-16,11-2 4 15,3 3-2-15,9-5-4 16,1 3-11-16,7 1-12 15,9-2-7-15,1 1-23 0,5-4-25 16,2 0-69-16</inkml:trace>
  <inkml:trace contextRef="#ctx0" brushRef="#br0" timeOffset="56011.58">2331 14790 330 0,'15'-4'16'0,"2"-2"22"16,-5 2-4-16,-5 0-11 16,-1 4-9-16,-2-2-7 15,-3 2-6-15,1 0 0 16,-2 4-3-16,-2 5-1 15,-9 2 3-15,-6 5 3 0,-10-4 5 16,-9 3-4-16,-10-1 4 16,-5-1 2-16,-8-1 2 15,-4-1-7-15,0-1-1 16,4 3-2-16,5-3-2 0,5 3 1 16,9-1-1-16,10-1 1 15,5-1 0-15,9 0-2 16,3 0 1-16,4-1 1 15,6 4-1-15,-1-1 1 16,4 2-1-16,0 4 1 16,7 4 0-16,5 5-1 15,7 1 1-15,4 4 0 0,4 4-1 16,2-4 0-16,2 0 3 16,-4-2-6-16,4 0 3 15,-6-2-1-15,1-5 0 16,-3 0 1-16,-5-7-1 15,0-2 1-15,-6-5 1 0,3-2-1 16,-5-5 1-16,4-2 0 16,-4 0-1-16,2-2-1 15,1-8 2-15,0-3-1 16,1-6 2-16,0-7-1 16,3 0-1-16,-5-8 2 0,3-4-2 15,-1-4 1-15,1-5 1 16,-1-5-3-16,1 4 2 15,2-4 1-15,0 2-3 16,0 4 2-16,-2 2 0 16,-3 2-2-16,0 5 2 0,1 8-1 15,-6 3-6-15,-1 6-30 16,-1 8-40-16,-1 3-114 16</inkml:trace>
  <inkml:trace contextRef="#ctx0" brushRef="#br0" timeOffset="56480.29">308 14657 349 0,'0'3'50'15,"-5"-3"-33"-15,5 0-2 0,0 0-3 16,2 6-7-16,10 6-6 16,6 4 2-16,4 4-1 15,1 5 3-15,9 5-1 16,0 2 0-16,3 3 0 15,1 1 0-15,3 4-2 0,6-1 1 16,2 0-1-16,2 2-22 16,2-7-12-16,-2-5-42 15,-8-14-76-15</inkml:trace>
  <inkml:trace contextRef="#ctx0" brushRef="#br0" timeOffset="56714.66">851 14760 415 0,'-2'0'25'0,"1"-2"4"16,-4 2-22-16,-2 2-7 16,0 8 1-16,-5 6 1 15,-5 2 3-15,-4 5-1 16,-5 6 0-16,-2 5-1 0,-2 2-3 15,1 4 4-15,2 2-4 16,5 2-21-16,7 2-28 16,10-8-42-16,5 0-64 15</inkml:trace>
  <inkml:trace contextRef="#ctx0" brushRef="#br0" timeOffset="57370.87">861 15306 331 0,'14'0'22'0,"-2"-2"17"16,-2-7 0-16,1 0-12 16,-2-2-17-16,2-3-8 15,-1-4 0-15,3-4 0 16,-1 0-2-16,3-7 2 0,-1-5-1 15,1 0-1-15,3-3 0 16,-2-2 0-16,2-3 0 16,2 2 0-16,-2-2 1 15,-1 4-2-15,0 1 8 16,-1 8 4-16,-5 5-2 16,0 7 0-16,-6 5-2 15,-2 7 1-15,-1 4-4 0,3 1-5 16,0 3 0-16,-2 12-1 15,4 5 0-15,2 7 2 16,2 5-1-16,5-2 1 16,2 5 0-16,5-2 0 0,2-1-2 15,0-4 4-15,1-6-7 16,-4-4 1-16,-7-8 3 16,0-6 0-16,-3-4 3 15,-3-1-2-15,-1-12 0 16,-3-6-6-16,4-4-30 0,-4-6-6 15,2-3 6-15,1-1 1 16,-1 4 19-16,2 2 13 16,-2 4 1-16,0 6 3 15,0 5 12-15,0 4 7 16,-1 6 2-16,-1 2-7 16,3 0-8-16,-3 3-5 0,2 9-2 15,2 5 2-15,-1 0 3 16,-3 2-2-16,2 5 4 15,-4-2-4-15,4 0-2 16,-1 6 1-16,1-2-1 0,2 2-1 16,1 7 2-16,4-2 0 15,1 3-5-15,7-5-27 16,2-8-45-16,-1-7-126 16</inkml:trace>
  <inkml:trace contextRef="#ctx0" brushRef="#br0" timeOffset="57792.72">1844 14719 228 0,'0'-9'202'15,"0"0"-185"-15,0 2 12 16,0 3 2-16,0 3-7 15,0 1-15-15,0 0-6 16,0 0-4-16,0 8-5 0,0 7 5 16,-4 5-1-16,-3 5 2 15,-1 5 1-15,-2 2-1 16,0 3 0-16,0 3 1 16,-1-3-2-16,5 3 1 15,2-6 0-15,0 0 0 16,4-9 1-16,0-3-1 0,6-4 6 15,2-3 3-15,8-5 6 16,6-2 2-16,3-1-5 16,8 1-4-16,1-5-2 15,1-1 0-15,4 0-4 0,-5 0 0 16,-5 0-1 0,-3 0-3-16,-5 0-1 0,-6 4-23 15,-1-1-12-15,-5 4-29 16,-1-3-57-16,-5-4-95 15</inkml:trace>
  <inkml:trace contextRef="#ctx0" brushRef="#br0" timeOffset="58730.13">147 14478 342 0,'-5'-16'7'0,"3"0"-5"16,2-2 1-16,3 0 16 16,11-1-1-16,5-1-6 15,3 0 3-15,7 3 8 16,5-3-12-16,10-1-3 16,2 1 8-16,10 0-14 0,3 1 0 15,13-1-1-15,5 4 0 16,8 2 3-16,8 7-3 15,4 1 2-15,5 4-1 16,-5 2-1-16,4 0 2 16,1 10-2-16,-3 4-1 15,1 4 2-15,2 5-2 0,-4 2 1 16,-5 5 0-16,-4 7-2 16,-7 3 2-16,-7 1-2 15,-3 5 0-15,-7 4 2 16,-10 5-2-16,-2 3 1 15,-11 4 0-15,-11 4-2 0,-4 2 1 16,-9-1 2-16,-4 5-2 16,-5 3 2-16,-5-3-1 15,-2 6 2-15,-2 2-2 16,0-2 0-16,-9-1 1 16,-5 0 0-16,-8-6-1 0,-9-3 2 15,-4-2 0-15,-8-5-1 16,-11-6 3-16,-6-3 2 15,-8-6-3-15,-2-3 4 16,-4-12 0-16,-4-4-2 16,-2-7 1-16,-2-5-1 15,0-10 4-15,-3-5-4 0,-1-2-1 16,-1-3 1-16,4-10-1 16,-6-3-3-16,1-1 1 15,2-6-2-15,3-3 0 16,1-4 0-16,3-8 2 15,5-1-2-15,5-3 1 0,3-3-1 16,3-1-1-16,2 0 4 16,5 1-3-16,5-3-1 15,4 4 3-15,8-2-2 16,5-2 0-16,10-4 0 16,7-6 0-16,5-6 1 0,10-6 2 15,2-2-2-15,9-7 1 16,6-1 1-16,7 2-2 15,7 1 11-15,3 2-4 16,11 1-1-16,7 3-3 16,13 2-15-16,19 7-18 0,21 8-21 15,23 6-40-15,20 7-159 16</inkml:trace>
  <inkml:trace contextRef="#ctx0" brushRef="#br0" timeOffset="75072.67">2940 15986 153 0,'5'-8'271'16,"-2"2"-250"-16,1-5-14 0,-4 4 12 16,1 1 7-16,1 4-16 15,-2-1-7-15,0 1-2 16,0 2 0-16,2 0-1 16,-2 0-1-16,0 0-2 15,2 0 0-15,-1 3 0 0,1 7 3 16,3 2-1-16,2 2 0 15,-4 6 0-15,2 5 1 16,1 6-2-16,-3 6 2 16,0 7-1-16,-1 3 1 15,2 7 0-15,-3 3 0 16,2 4-1-16,1 3 2 0,-1 4 0 16,-1 3-1-16,1 3 0 15,-3 4 0-15,0 1 2 16,0 4 0-16,-7 0-1 15,-2-3 6-15,0-1-3 16,2-10 0-16,0-5-2 0,5-8 1 16,2-12 1-16,0-6 0 15,0-10 1-15,0-2 1 16,4-11 1-16,-1-4 0 16,-1-3 0-16,-2-2-4 15,2-2 1-15,-2-2-2 0,0-1-2 16,0-1 3-16,0 0-2 15,0 0-5-15,0-8-26 16,0-16-33-16,0-12-120 16</inkml:trace>
  <inkml:trace contextRef="#ctx0" brushRef="#br0" timeOffset="75478.89">2803 16019 576 0,'0'-19'32'16,"0"2"-28"-16,1 6-13 15,-1 3 8-15,0 6 2 16,2 2-5-16,-2 11-14 16,0 10-10-16,0 11 25 0,0 15 1 15,0 13-3-15,0 9 5 16,0 10-3-16,0 5 6 16,-2 5 0-16,-3 1 0 15,-2-3-1-15,1 4 0 16,-1-4 1-16,3 2-1 15,3-1-1-15,1-4-1 0,1-2 2 16,13-4-2-16,8 1 1 16,17-2-16-16,9-4-68 15,16-13-41-15,14-17-195 16</inkml:trace>
  <inkml:trace contextRef="#ctx0" brushRef="#br0" timeOffset="76431.96">13979 17011 264 0,'44'-11'-8'0,"2"-1"22"16,-7 3 2-16,0 3 22 16,0 1-12-16,-9 4-12 15,-1-1-1-15,-6 2-8 0,-1 0-2 16,-2 0-2-16,-6 0 0 15,-4 3 0-15,-4 1 0 16,-2 1-1-16,-4 1 1 16,-2-1-1-16,-13 2 0 15,-9 0 2-15,-6 0 4 0,-11 1 4 16,-13-5 6-16,-11 0-1 16,-13-3-6-16,-14 0 3 15,-13 0-6-15,-9-1 0 16,-14-4 2-16,-10-7-5 15,-8 2 0-15,-3-2 0 0,-3-1-2 16,3 1 1-16,5 1-1 16,10 2-1-16,14 0 2 15,15 3-2-15,17 1 0 16,18 2 0-16,16-1 1 16,15 4-1-16,13-2 0 15,11 2 0-15,9-1 0 16,6 1-4-16,11 0-17 0,14 0-16 15,18 0-39-15,13 0-111 16</inkml:trace>
  <inkml:trace contextRef="#ctx0" brushRef="#br0" timeOffset="76822.54">14300 17130 370 0,'37'0'3'16,"-11"0"11"-16,-8-5-14 16,-13 0 7-16,-5 3 10 0,-5 1-13 15,-15-1-6-15,-9 2 0 16,-8 0 3-16,-9 0-4 15,-14 0 4-15,-12 0 1 16,-10 0-2-16,-18 2 0 16,-12-2 1-16,-17 0 8 0,-17-2 6 15,-14-5-1-15,-9-1-3 16,-4-1-4-16,-7 2-3 16,4 0 0-16,9 0-3 15,11 0 0-15,12 2-1 16,20 2 1-16,22 3 0 15,17 0-1-15,24 3 0 0,19 9-10 16,27 0-47-16,15-8-100 16</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43335" y="2482116"/>
            <a:ext cx="8848465" cy="2130566"/>
          </a:xfrm>
          <a:prstGeom prst="rect">
            <a:avLst/>
          </a:prstGeom>
        </p:spPr>
      </p:pic>
      <p:sp>
        <p:nvSpPr>
          <p:cNvPr id="7" name="Title 1"/>
          <p:cNvSpPr txBox="1">
            <a:spLocks/>
          </p:cNvSpPr>
          <p:nvPr userDrawn="1"/>
        </p:nvSpPr>
        <p:spPr>
          <a:xfrm>
            <a:off x="1831508" y="2575123"/>
            <a:ext cx="8666988" cy="1936878"/>
          </a:xfrm>
          <a:prstGeom prst="rect">
            <a:avLst/>
          </a:prstGeom>
        </p:spPr>
        <p:txBody>
          <a:bodyPr vert="horz" lIns="91440" tIns="45720" rIns="91440" bIns="45720" rtlCol="0" anchor="ctr">
            <a:normAutofit/>
          </a:bodyPr>
          <a:lstStyle>
            <a:lvl1pPr algn="r" defTabSz="685800" rtl="0" eaLnBrk="1" latinLnBrk="0" hangingPunct="1">
              <a:lnSpc>
                <a:spcPct val="90000"/>
              </a:lnSpc>
              <a:spcBef>
                <a:spcPct val="0"/>
              </a:spcBef>
              <a:buNone/>
              <a:defRPr sz="3200" b="1" kern="1200">
                <a:solidFill>
                  <a:schemeClr val="bg1"/>
                </a:solidFill>
                <a:latin typeface="Helvetica" panose="020B0604020202030204" pitchFamily="34" charset="0"/>
                <a:ea typeface="+mj-ea"/>
                <a:cs typeface="+mj-cs"/>
              </a:defRPr>
            </a:lvl1pPr>
          </a:lstStyle>
          <a:p>
            <a:pPr algn="ctr"/>
            <a:r>
              <a:rPr lang="en-US" sz="3600" dirty="0"/>
              <a:t>Click to edit Session title</a:t>
            </a:r>
          </a:p>
        </p:txBody>
      </p:sp>
    </p:spTree>
    <p:extLst>
      <p:ext uri="{BB962C8B-B14F-4D97-AF65-F5344CB8AC3E}">
        <p14:creationId xmlns:p14="http://schemas.microsoft.com/office/powerpoint/2010/main" val="14619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lgn="r">
              <a:defRPr sz="540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r">
              <a:buNone/>
              <a:defRPr sz="2400" b="0" i="0">
                <a:solidFill>
                  <a:schemeClr val="tx1">
                    <a:tint val="75000"/>
                  </a:schemeClr>
                </a:solidFill>
                <a:latin typeface="Helvetica Light"/>
                <a:cs typeface="Helvetica 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spTree>
    <p:extLst>
      <p:ext uri="{BB962C8B-B14F-4D97-AF65-F5344CB8AC3E}">
        <p14:creationId xmlns:p14="http://schemas.microsoft.com/office/powerpoint/2010/main" val="375068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alphaModFix amt="50000"/>
            <a:extLst>
              <a:ext uri="{28A0092B-C50C-407E-A947-70E740481C1C}">
                <a14:useLocalDpi xmlns:a14="http://schemas.microsoft.com/office/drawing/2010/main" val="0"/>
              </a:ext>
            </a:extLst>
          </a:blip>
          <a:srcRect l="178" t="-543" r="178" b="-543"/>
          <a:stretch/>
        </p:blipFill>
        <p:spPr>
          <a:xfrm>
            <a:off x="4750810" y="2223656"/>
            <a:ext cx="2690381" cy="2729344"/>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817420"/>
            <a:ext cx="12192000" cy="4058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60569"/>
            <a:ext cx="10668000" cy="764364"/>
          </a:xfrm>
          <a:prstGeom prst="rect">
            <a:avLst/>
          </a:prstGeom>
        </p:spPr>
      </p:pic>
      <p:sp>
        <p:nvSpPr>
          <p:cNvPr id="2" name="Title 1"/>
          <p:cNvSpPr>
            <a:spLocks noGrp="1"/>
          </p:cNvSpPr>
          <p:nvPr>
            <p:ph type="title"/>
          </p:nvPr>
        </p:nvSpPr>
        <p:spPr>
          <a:xfrm>
            <a:off x="838200" y="160569"/>
            <a:ext cx="9321800" cy="764364"/>
          </a:xfrm>
        </p:spPr>
        <p:txBody>
          <a:bodyPr>
            <a:normAutofit/>
          </a:bodyPr>
          <a:lstStyle>
            <a:lvl1pPr>
              <a:defRPr sz="3200" b="1">
                <a:solidFill>
                  <a:schemeClr val="bg1"/>
                </a:solidFill>
                <a:latin typeface="Helvetica" panose="020B0604020202030204" pitchFamily="34" charset="0"/>
              </a:defRPr>
            </a:lvl1pPr>
          </a:lstStyle>
          <a:p>
            <a:r>
              <a:rPr lang="en-US"/>
              <a:t>Click to edit Master title style</a:t>
            </a:r>
          </a:p>
        </p:txBody>
      </p:sp>
      <p:sp>
        <p:nvSpPr>
          <p:cNvPr id="11" name="Text Placeholder 10"/>
          <p:cNvSpPr>
            <a:spLocks noGrp="1"/>
          </p:cNvSpPr>
          <p:nvPr>
            <p:ph type="body" sz="quarter" idx="13"/>
          </p:nvPr>
        </p:nvSpPr>
        <p:spPr>
          <a:xfrm>
            <a:off x="857739" y="1600201"/>
            <a:ext cx="10160000" cy="2728913"/>
          </a:xfrm>
        </p:spPr>
        <p:txBody>
          <a:bodyPr/>
          <a:lstStyle>
            <a:lvl1pPr>
              <a:defRPr sz="1800">
                <a:latin typeface="Helvetica" panose="020B0604020202030204" pitchFamily="34" charset="0"/>
              </a:defRPr>
            </a:lvl1pPr>
            <a:lvl2pPr>
              <a:defRPr sz="1600">
                <a:latin typeface="Helvetica" panose="020B0604020202030204" pitchFamily="34" charset="0"/>
              </a:defRPr>
            </a:lvl2pPr>
            <a:lvl3pPr>
              <a:defRPr sz="1400">
                <a:latin typeface="Helvetica" panose="020B0604020202030204" pitchFamily="34" charset="0"/>
              </a:defRPr>
            </a:lvl3pPr>
            <a:lvl4pPr>
              <a:defRPr sz="1200">
                <a:latin typeface="Helvetica" panose="020B0604020202030204" pitchFamily="34" charset="0"/>
              </a:defRPr>
            </a:lvl4pPr>
            <a:lvl5pPr>
              <a:defRPr sz="1200">
                <a:latin typeface="Helvetica" panose="020B0604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329247" y="1143001"/>
            <a:ext cx="11196956" cy="395287"/>
          </a:xfrm>
        </p:spPr>
        <p:txBody>
          <a:bodyPr>
            <a:normAutofit/>
          </a:bodyPr>
          <a:lstStyle>
            <a:lvl1pPr marL="0" indent="0">
              <a:buNone/>
              <a:defRPr sz="2000" b="1">
                <a:solidFill>
                  <a:srgbClr val="1C1573"/>
                </a:solidFill>
                <a:latin typeface="Helvetica" panose="020B0604020202030204" pitchFamily="34" charset="0"/>
              </a:defRPr>
            </a:lvl1pPr>
            <a:lvl2pPr>
              <a:defRPr b="1">
                <a:solidFill>
                  <a:srgbClr val="1C1573"/>
                </a:solidFill>
                <a:latin typeface="Helvetica" panose="020B0604020202030204" pitchFamily="34" charset="0"/>
              </a:defRPr>
            </a:lvl2pPr>
            <a:lvl3pPr>
              <a:defRPr b="1">
                <a:solidFill>
                  <a:srgbClr val="1C1573"/>
                </a:solidFill>
                <a:latin typeface="Helvetica" panose="020B0604020202030204" pitchFamily="34" charset="0"/>
              </a:defRPr>
            </a:lvl3pPr>
            <a:lvl4pPr>
              <a:defRPr b="1">
                <a:solidFill>
                  <a:srgbClr val="1C1573"/>
                </a:solidFill>
                <a:latin typeface="Helvetica" panose="020B0604020202030204" pitchFamily="34" charset="0"/>
              </a:defRPr>
            </a:lvl4pPr>
            <a:lvl5pPr>
              <a:defRPr b="1">
                <a:solidFill>
                  <a:srgbClr val="1C1573"/>
                </a:solidFill>
                <a:latin typeface="Helvetica" panose="020B0604020202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721634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6184519"/>
      </p:ext>
    </p:extLst>
  </p:cSld>
  <p:clrMap bg1="lt1" tx1="dk1" bg2="lt2" tx2="dk2" accent1="accent1" accent2="accent2" accent3="accent3" accent4="accent4" accent5="accent5" accent6="accent6" hlink="hlink" folHlink="folHlink"/>
  <p:sldLayoutIdLst>
    <p:sldLayoutId id="2147483729" r:id="rId1"/>
    <p:sldLayoutId id="2147483740" r:id="rId2"/>
    <p:sldLayoutId id="214748374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tiff"/><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tiff"/><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tiff"/><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hyperlink" Target="https://en.wikipedia.org/wiki/SOAP" TargetMode="External"/><Relationship Id="rId7" Type="http://schemas.openxmlformats.org/officeDocument/2006/relationships/customXml" Target="../ink/ink5.xml"/><Relationship Id="rId2" Type="http://schemas.openxmlformats.org/officeDocument/2006/relationships/hyperlink" Target="https://en.wikipedia.org/wiki/Web_Services_Description_Language" TargetMode="External"/><Relationship Id="rId1" Type="http://schemas.openxmlformats.org/officeDocument/2006/relationships/slideLayout" Target="../slideLayouts/slideLayout3.xml"/><Relationship Id="rId6" Type="http://schemas.openxmlformats.org/officeDocument/2006/relationships/hyperlink" Target="https://en.wikipedia.org/wiki/Serialization" TargetMode="External"/><Relationship Id="rId5" Type="http://schemas.openxmlformats.org/officeDocument/2006/relationships/hyperlink" Target="https://en.wikipedia.org/wiki/XML" TargetMode="External"/><Relationship Id="rId4" Type="http://schemas.openxmlformats.org/officeDocument/2006/relationships/hyperlink" Target="https://en.wikipedia.org/wiki/HTT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TR/ws-arch/#fielding" TargetMode="External"/><Relationship Id="rId2" Type="http://schemas.openxmlformats.org/officeDocument/2006/relationships/hyperlink" Target="https://www.w3.org/TR/ws-arch/#webarch" TargetMode="Externa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sz="2000" dirty="0"/>
              <a:t>A Service Oriented Architecture (SOA) is a form of distributed systems architecture that is typically characterized by the following properties</a:t>
            </a:r>
          </a:p>
          <a:p>
            <a:pPr lvl="1"/>
            <a:r>
              <a:rPr lang="en-US" sz="1800" dirty="0"/>
              <a:t>Logical view</a:t>
            </a:r>
          </a:p>
          <a:p>
            <a:pPr lvl="1"/>
            <a:r>
              <a:rPr lang="en-US" sz="1800" dirty="0"/>
              <a:t>Message Orientation</a:t>
            </a:r>
          </a:p>
          <a:p>
            <a:pPr lvl="1"/>
            <a:r>
              <a:rPr lang="en-US" sz="1800" dirty="0"/>
              <a:t>Description Orientation</a:t>
            </a:r>
          </a:p>
          <a:p>
            <a:pPr lvl="1"/>
            <a:r>
              <a:rPr lang="en-US" sz="1800" dirty="0"/>
              <a:t>Granularity</a:t>
            </a:r>
          </a:p>
          <a:p>
            <a:pPr lvl="1"/>
            <a:r>
              <a:rPr lang="en-US" sz="1800" dirty="0"/>
              <a:t>Network Orientation</a:t>
            </a:r>
          </a:p>
          <a:p>
            <a:pPr lvl="1"/>
            <a:r>
              <a:rPr lang="en-US" sz="1800" dirty="0"/>
              <a:t>Platform Neutrality</a:t>
            </a:r>
            <a:endParaRPr lang="en-US" dirty="0"/>
          </a:p>
          <a:p>
            <a:r>
              <a:rPr lang="en-US" sz="2000" dirty="0"/>
              <a:t>Implementation of SOA</a:t>
            </a:r>
          </a:p>
          <a:p>
            <a:pPr lvl="1"/>
            <a:r>
              <a:rPr lang="en-US" sz="1800" dirty="0"/>
              <a:t>Arbitrary Web services (SOAP/XML)</a:t>
            </a:r>
          </a:p>
          <a:p>
            <a:pPr lvl="1"/>
            <a:r>
              <a:rPr lang="en-US" sz="1800" dirty="0"/>
              <a:t>RESTful Web services</a:t>
            </a:r>
          </a:p>
          <a:p>
            <a:pPr lvl="1"/>
            <a:r>
              <a:rPr lang="en-US" sz="1800" dirty="0"/>
              <a:t>Apache Thrift</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Service Oriented Architecture - Overview</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09240" y="3506400"/>
              <a:ext cx="7236360" cy="2251440"/>
            </p14:xfrm>
          </p:contentPart>
        </mc:Choice>
        <mc:Fallback xmlns="">
          <p:pic>
            <p:nvPicPr>
              <p:cNvPr id="2" name="Ink 1"/>
              <p:cNvPicPr/>
              <p:nvPr/>
            </p:nvPicPr>
            <p:blipFill>
              <a:blip r:embed="rId3"/>
              <a:stretch>
                <a:fillRect/>
              </a:stretch>
            </p:blipFill>
            <p:spPr>
              <a:xfrm>
                <a:off x="1202400" y="3497040"/>
                <a:ext cx="7251840" cy="2268360"/>
              </a:xfrm>
              <a:prstGeom prst="rect">
                <a:avLst/>
              </a:prstGeom>
            </p:spPr>
          </p:pic>
        </mc:Fallback>
      </mc:AlternateContent>
    </p:spTree>
    <p:extLst>
      <p:ext uri="{BB962C8B-B14F-4D97-AF65-F5344CB8AC3E}">
        <p14:creationId xmlns:p14="http://schemas.microsoft.com/office/powerpoint/2010/main" val="19778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ESB - Implements a communication system between mutually interacting software applications (including SOA components)</a:t>
            </a:r>
          </a:p>
          <a:p>
            <a:r>
              <a:rPr lang="en-US" dirty="0"/>
              <a:t>Can be used to integrate SOA apps with non-SOA apps</a:t>
            </a:r>
          </a:p>
          <a:p>
            <a:r>
              <a:rPr lang="en-US" dirty="0"/>
              <a:t>Acts as service orchestrator, API gateway, security manager etc.</a:t>
            </a:r>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SOA vs Enterprise Service Bus (ESB)</a:t>
            </a:r>
          </a:p>
        </p:txBody>
      </p:sp>
      <p:pic>
        <p:nvPicPr>
          <p:cNvPr id="7" name="Picture 6">
            <a:extLst>
              <a:ext uri="{FF2B5EF4-FFF2-40B4-BE49-F238E27FC236}">
                <a16:creationId xmlns:a16="http://schemas.microsoft.com/office/drawing/2014/main" id="{4572EB29-07E1-E04F-9285-BE8C899E8F72}"/>
              </a:ext>
            </a:extLst>
          </p:cNvPr>
          <p:cNvPicPr>
            <a:picLocks noChangeAspect="1"/>
          </p:cNvPicPr>
          <p:nvPr/>
        </p:nvPicPr>
        <p:blipFill>
          <a:blip r:embed="rId2"/>
          <a:stretch>
            <a:fillRect/>
          </a:stretch>
        </p:blipFill>
        <p:spPr>
          <a:xfrm>
            <a:off x="2437923" y="2895600"/>
            <a:ext cx="6979603" cy="365786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98000" y="2987640"/>
              <a:ext cx="8123040" cy="3408120"/>
            </p14:xfrm>
          </p:contentPart>
        </mc:Choice>
        <mc:Fallback xmlns="">
          <p:pic>
            <p:nvPicPr>
              <p:cNvPr id="2" name="Ink 1"/>
              <p:cNvPicPr/>
              <p:nvPr/>
            </p:nvPicPr>
            <p:blipFill>
              <a:blip r:embed="rId4"/>
              <a:stretch>
                <a:fillRect/>
              </a:stretch>
            </p:blipFill>
            <p:spPr>
              <a:xfrm>
                <a:off x="1987560" y="2979720"/>
                <a:ext cx="8142480" cy="3424680"/>
              </a:xfrm>
              <a:prstGeom prst="rect">
                <a:avLst/>
              </a:prstGeom>
            </p:spPr>
          </p:pic>
        </mc:Fallback>
      </mc:AlternateContent>
    </p:spTree>
    <p:extLst>
      <p:ext uri="{BB962C8B-B14F-4D97-AF65-F5344CB8AC3E}">
        <p14:creationId xmlns:p14="http://schemas.microsoft.com/office/powerpoint/2010/main" val="208570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Process of integrating two or more applications and/or services together to automate a process, or synchronize data in real-time</a:t>
            </a:r>
          </a:p>
          <a:p>
            <a:r>
              <a:rPr lang="en-US" dirty="0"/>
              <a:t>Service orchestration is the combination of service interactions to create higher-level business services</a:t>
            </a:r>
          </a:p>
          <a:p>
            <a:r>
              <a:rPr lang="en-US" dirty="0"/>
              <a:t>Service Orchestration involves connecting various applications, web services and legacy components in a business flow</a:t>
            </a:r>
          </a:p>
          <a:p>
            <a:r>
              <a:rPr lang="en-US" sz="1800" dirty="0"/>
              <a:t>Examples of Orchestrators: Business Process Modeling engines, ESB etc.</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Service Orchestration</a:t>
            </a:r>
          </a:p>
        </p:txBody>
      </p:sp>
      <p:pic>
        <p:nvPicPr>
          <p:cNvPr id="6" name="Picture 5">
            <a:extLst>
              <a:ext uri="{FF2B5EF4-FFF2-40B4-BE49-F238E27FC236}">
                <a16:creationId xmlns:a16="http://schemas.microsoft.com/office/drawing/2014/main" id="{323BB71C-348E-824F-BD58-67AE2C95EA85}"/>
              </a:ext>
            </a:extLst>
          </p:cNvPr>
          <p:cNvPicPr>
            <a:picLocks noChangeAspect="1"/>
          </p:cNvPicPr>
          <p:nvPr/>
        </p:nvPicPr>
        <p:blipFill rotWithShape="1">
          <a:blip r:embed="rId2"/>
          <a:srcRect b="11229"/>
          <a:stretch/>
        </p:blipFill>
        <p:spPr>
          <a:xfrm>
            <a:off x="1676400" y="4055833"/>
            <a:ext cx="7966072" cy="234496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615400" y="3004560"/>
              <a:ext cx="7359120" cy="3854520"/>
            </p14:xfrm>
          </p:contentPart>
        </mc:Choice>
        <mc:Fallback xmlns="">
          <p:pic>
            <p:nvPicPr>
              <p:cNvPr id="2" name="Ink 1"/>
              <p:cNvPicPr/>
              <p:nvPr/>
            </p:nvPicPr>
            <p:blipFill>
              <a:blip r:embed="rId4"/>
              <a:stretch>
                <a:fillRect/>
              </a:stretch>
            </p:blipFill>
            <p:spPr>
              <a:xfrm>
                <a:off x="2610360" y="2994480"/>
                <a:ext cx="7372440" cy="3875040"/>
              </a:xfrm>
              <a:prstGeom prst="rect">
                <a:avLst/>
              </a:prstGeom>
            </p:spPr>
          </p:pic>
        </mc:Fallback>
      </mc:AlternateContent>
    </p:spTree>
    <p:extLst>
      <p:ext uri="{BB962C8B-B14F-4D97-AF65-F5344CB8AC3E}">
        <p14:creationId xmlns:p14="http://schemas.microsoft.com/office/powerpoint/2010/main" val="39212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dirty="0"/>
              <a:t>Analogous to CMM definition for process maturity</a:t>
            </a:r>
          </a:p>
          <a:p>
            <a:r>
              <a:rPr lang="en-US" dirty="0"/>
              <a:t>Levels</a:t>
            </a:r>
          </a:p>
          <a:p>
            <a:pPr lvl="1"/>
            <a:r>
              <a:rPr lang="en-US" dirty="0"/>
              <a:t>Initial</a:t>
            </a:r>
          </a:p>
          <a:p>
            <a:pPr lvl="1"/>
            <a:r>
              <a:rPr lang="en-US" dirty="0"/>
              <a:t>Managed</a:t>
            </a:r>
          </a:p>
          <a:p>
            <a:pPr lvl="1"/>
            <a:r>
              <a:rPr lang="en-US" dirty="0"/>
              <a:t>Defined</a:t>
            </a:r>
          </a:p>
          <a:p>
            <a:pPr lvl="1"/>
            <a:r>
              <a:rPr lang="en-US" dirty="0"/>
              <a:t>Quantitatively Managed</a:t>
            </a:r>
          </a:p>
          <a:p>
            <a:pPr lvl="1"/>
            <a:r>
              <a:rPr lang="en-US" dirty="0"/>
              <a:t>Optimized</a:t>
            </a:r>
          </a:p>
          <a:p>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SOA Maturity Levels</a:t>
            </a:r>
          </a:p>
        </p:txBody>
      </p:sp>
      <p:pic>
        <p:nvPicPr>
          <p:cNvPr id="7" name="Picture 6">
            <a:extLst>
              <a:ext uri="{FF2B5EF4-FFF2-40B4-BE49-F238E27FC236}">
                <a16:creationId xmlns:a16="http://schemas.microsoft.com/office/drawing/2014/main" id="{C12ACB11-DF45-D34C-BD70-38E36ED3581F}"/>
              </a:ext>
            </a:extLst>
          </p:cNvPr>
          <p:cNvPicPr>
            <a:picLocks noChangeAspect="1"/>
          </p:cNvPicPr>
          <p:nvPr/>
        </p:nvPicPr>
        <p:blipFill>
          <a:blip r:embed="rId2"/>
          <a:stretch>
            <a:fillRect/>
          </a:stretch>
        </p:blipFill>
        <p:spPr>
          <a:xfrm>
            <a:off x="4114800" y="2547743"/>
            <a:ext cx="7620489" cy="351439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864880" y="2024280"/>
              <a:ext cx="8471160" cy="4354200"/>
            </p14:xfrm>
          </p:contentPart>
        </mc:Choice>
        <mc:Fallback xmlns="">
          <p:pic>
            <p:nvPicPr>
              <p:cNvPr id="2" name="Ink 1"/>
              <p:cNvPicPr/>
              <p:nvPr/>
            </p:nvPicPr>
            <p:blipFill>
              <a:blip r:embed="rId4"/>
              <a:stretch>
                <a:fillRect/>
              </a:stretch>
            </p:blipFill>
            <p:spPr>
              <a:xfrm>
                <a:off x="2855880" y="2016000"/>
                <a:ext cx="8487000" cy="4373280"/>
              </a:xfrm>
              <a:prstGeom prst="rect">
                <a:avLst/>
              </a:prstGeom>
            </p:spPr>
          </p:pic>
        </mc:Fallback>
      </mc:AlternateContent>
    </p:spTree>
    <p:extLst>
      <p:ext uri="{BB962C8B-B14F-4D97-AF65-F5344CB8AC3E}">
        <p14:creationId xmlns:p14="http://schemas.microsoft.com/office/powerpoint/2010/main" val="160933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a:bodyPr>
          <a:lstStyle/>
          <a:p>
            <a:r>
              <a:rPr lang="en-US" sz="2000" dirty="0"/>
              <a:t>“A web service is a software system designed to support interoperable machine-to-machine interaction over a network.” </a:t>
            </a:r>
            <a:r>
              <a:rPr lang="mr-IN" sz="2000" dirty="0"/>
              <a:t>–</a:t>
            </a:r>
            <a:r>
              <a:rPr lang="en-US" sz="2000" dirty="0"/>
              <a:t> W3C glossary</a:t>
            </a:r>
          </a:p>
          <a:p>
            <a:r>
              <a:rPr lang="en-US" sz="2000" dirty="0"/>
              <a:t>“It [Web Service] has an interface described in a machine-processable format (specifically </a:t>
            </a:r>
            <a:r>
              <a:rPr lang="en-US" sz="2000" dirty="0">
                <a:hlinkClick r:id="rId2" tooltip="Web Services Description Language"/>
              </a:rPr>
              <a:t>WSDL</a:t>
            </a:r>
            <a:r>
              <a:rPr lang="en-US" sz="2000" dirty="0"/>
              <a:t>). Other systems interact with the web service in a manner prescribed by its description using </a:t>
            </a:r>
            <a:r>
              <a:rPr lang="en-US" sz="2000" dirty="0">
                <a:hlinkClick r:id="rId3" tooltip="SOAP"/>
              </a:rPr>
              <a:t>SOAP</a:t>
            </a:r>
            <a:r>
              <a:rPr lang="en-US" sz="2000" dirty="0"/>
              <a:t>-messages, typically conveyed using </a:t>
            </a:r>
            <a:r>
              <a:rPr lang="en-US" sz="2000" dirty="0">
                <a:hlinkClick r:id="rId4" tooltip="HTTP"/>
              </a:rPr>
              <a:t>HTTP</a:t>
            </a:r>
            <a:r>
              <a:rPr lang="en-US" sz="2000" dirty="0"/>
              <a:t> with an </a:t>
            </a:r>
            <a:r>
              <a:rPr lang="en-US" sz="2000" dirty="0">
                <a:hlinkClick r:id="rId5" tooltip="XML"/>
              </a:rPr>
              <a:t>XML</a:t>
            </a:r>
            <a:r>
              <a:rPr lang="en-US" sz="2000" dirty="0"/>
              <a:t> </a:t>
            </a:r>
            <a:r>
              <a:rPr lang="en-US" sz="2000" dirty="0">
                <a:hlinkClick r:id="rId6" tooltip="Serialization"/>
              </a:rPr>
              <a:t>serialization</a:t>
            </a:r>
            <a:r>
              <a:rPr lang="en-US" sz="2000" dirty="0"/>
              <a:t> in conjunction with other web-related standards.” </a:t>
            </a:r>
            <a:r>
              <a:rPr lang="mr-IN" sz="2000" dirty="0"/>
              <a:t>–</a:t>
            </a:r>
            <a:r>
              <a:rPr lang="en-US" sz="2000" dirty="0"/>
              <a:t> W3C basic definition, 2002</a:t>
            </a:r>
            <a:endParaRPr lang="en-US" dirty="0"/>
          </a:p>
          <a:p>
            <a:endParaRPr lang="en-US" dirty="0"/>
          </a:p>
          <a:p>
            <a:pPr lvl="1"/>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Web Service – Initial Definition</a:t>
            </a:r>
          </a:p>
        </p:txBody>
      </p:sp>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553680" y="1975680"/>
              <a:ext cx="8501400" cy="4070160"/>
            </p14:xfrm>
          </p:contentPart>
        </mc:Choice>
        <mc:Fallback xmlns="">
          <p:pic>
            <p:nvPicPr>
              <p:cNvPr id="2" name="Ink 1"/>
              <p:cNvPicPr/>
              <p:nvPr/>
            </p:nvPicPr>
            <p:blipFill>
              <a:blip r:embed="rId8"/>
              <a:stretch>
                <a:fillRect/>
              </a:stretch>
            </p:blipFill>
            <p:spPr>
              <a:xfrm>
                <a:off x="545040" y="1966320"/>
                <a:ext cx="8519760" cy="4089240"/>
              </a:xfrm>
              <a:prstGeom prst="rect">
                <a:avLst/>
              </a:prstGeom>
            </p:spPr>
          </p:pic>
        </mc:Fallback>
      </mc:AlternateContent>
    </p:spTree>
    <p:extLst>
      <p:ext uri="{BB962C8B-B14F-4D97-AF65-F5344CB8AC3E}">
        <p14:creationId xmlns:p14="http://schemas.microsoft.com/office/powerpoint/2010/main" val="1898305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57739" y="1600201"/>
            <a:ext cx="10160000" cy="4495799"/>
          </a:xfrm>
        </p:spPr>
        <p:txBody>
          <a:bodyPr>
            <a:normAutofit fontScale="92500" lnSpcReduction="10000"/>
          </a:bodyPr>
          <a:lstStyle/>
          <a:p>
            <a:pPr marL="0" indent="0">
              <a:buNone/>
            </a:pPr>
            <a:r>
              <a:rPr lang="en-US" sz="2000" dirty="0"/>
              <a:t>“</a:t>
            </a:r>
            <a:r>
              <a:rPr lang="en-US" sz="2000" dirty="0">
                <a:latin typeface="Arial" charset="0"/>
                <a:ea typeface="Arial" charset="0"/>
                <a:cs typeface="Arial" charset="0"/>
              </a:rPr>
              <a:t>An even more constrained architectural style for reliable Web applications known as Representation State Transfer (REST) has been proposed by Roy Fielding and has inspired both the W3C Technical Architecture Group's architecture document </a:t>
            </a:r>
            <a:r>
              <a:rPr lang="en-US" sz="2000" dirty="0">
                <a:latin typeface="Arial" charset="0"/>
                <a:ea typeface="Arial" charset="0"/>
                <a:cs typeface="Arial" charset="0"/>
                <a:hlinkClick r:id="rId2"/>
              </a:rPr>
              <a:t>[Web Arch]</a:t>
            </a:r>
            <a:r>
              <a:rPr lang="en-US" sz="2000" dirty="0">
                <a:latin typeface="Arial" charset="0"/>
                <a:ea typeface="Arial" charset="0"/>
                <a:cs typeface="Arial" charset="0"/>
              </a:rPr>
              <a:t> and many who see it as a model for how to build Web services </a:t>
            </a:r>
            <a:r>
              <a:rPr lang="en-US" sz="2000" dirty="0">
                <a:latin typeface="Arial" charset="0"/>
                <a:ea typeface="Arial" charset="0"/>
                <a:cs typeface="Arial" charset="0"/>
                <a:hlinkClick r:id="rId3"/>
              </a:rPr>
              <a:t>[Fielding]</a:t>
            </a:r>
            <a:r>
              <a:rPr lang="en-US" sz="2000" dirty="0">
                <a:latin typeface="Arial" charset="0"/>
                <a:ea typeface="Arial" charset="0"/>
                <a:cs typeface="Arial" charset="0"/>
              </a:rPr>
              <a:t>. The REST Web is the subset of the WWW (based on HTTP) in which agents provide uniform interface semantics -- essentially create, retrieve, update and delete -- rather than arbitrary or application-specific interfaces, and manipulate resources only by the exchange of representations. Furthermore, the REST interactions are "stateless" in the sense that the meaning of a message does not depend on the state of the conversation.</a:t>
            </a:r>
          </a:p>
          <a:p>
            <a:pPr marL="0" indent="0">
              <a:buNone/>
            </a:pPr>
            <a:r>
              <a:rPr lang="en-US" sz="2000" dirty="0">
                <a:latin typeface="Arial" charset="0"/>
                <a:ea typeface="Arial" charset="0"/>
                <a:cs typeface="Arial" charset="0"/>
              </a:rPr>
              <a:t>We can identify two major classes of Web services:</a:t>
            </a:r>
          </a:p>
          <a:p>
            <a:pPr marL="342900" indent="-342900"/>
            <a:r>
              <a:rPr lang="en-US" sz="2000" dirty="0">
                <a:latin typeface="Arial" charset="0"/>
                <a:ea typeface="Arial" charset="0"/>
                <a:cs typeface="Arial" charset="0"/>
              </a:rPr>
              <a:t>REST-compliant Web services, in which the primary purpose of the service is to manipulate XML representations of Web resources using a uniform set of "stateless" operations; and</a:t>
            </a:r>
          </a:p>
          <a:p>
            <a:pPr marL="342900" indent="-342900"/>
            <a:r>
              <a:rPr lang="en-US" sz="2000" dirty="0">
                <a:latin typeface="Arial" charset="0"/>
                <a:ea typeface="Arial" charset="0"/>
                <a:cs typeface="Arial" charset="0"/>
              </a:rPr>
              <a:t>arbitrary Web services, in which the service may expose an arbitrary set of operations.”</a:t>
            </a:r>
          </a:p>
          <a:p>
            <a:pPr marL="0" indent="0">
              <a:buNone/>
            </a:pPr>
            <a:r>
              <a:rPr lang="en-US" sz="2000" dirty="0">
                <a:latin typeface="Arial" charset="0"/>
                <a:ea typeface="Arial" charset="0"/>
                <a:cs typeface="Arial" charset="0"/>
              </a:rPr>
              <a:t>			-W3C extended definition, 2004</a:t>
            </a:r>
            <a:endParaRPr lang="en-US" dirty="0"/>
          </a:p>
          <a:p>
            <a:endParaRPr lang="en-US" dirty="0"/>
          </a:p>
          <a:p>
            <a:pPr lvl="3"/>
            <a:endParaRPr lang="en-US" dirty="0"/>
          </a:p>
          <a:p>
            <a:pPr lvl="3"/>
            <a:endParaRPr lang="en-US" dirty="0"/>
          </a:p>
          <a:p>
            <a:pPr lvl="3"/>
            <a:endParaRPr lang="en-US" dirty="0"/>
          </a:p>
          <a:p>
            <a:pPr lvl="2"/>
            <a:endParaRPr lang="en-US" dirty="0"/>
          </a:p>
        </p:txBody>
      </p:sp>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Web Service Redefined – REST + Non-REST</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27080" y="1802520"/>
              <a:ext cx="10520640" cy="4692240"/>
            </p14:xfrm>
          </p:contentPart>
        </mc:Choice>
        <mc:Fallback xmlns="">
          <p:pic>
            <p:nvPicPr>
              <p:cNvPr id="2" name="Ink 1"/>
              <p:cNvPicPr/>
              <p:nvPr/>
            </p:nvPicPr>
            <p:blipFill>
              <a:blip r:embed="rId5"/>
              <a:stretch>
                <a:fillRect/>
              </a:stretch>
            </p:blipFill>
            <p:spPr>
              <a:xfrm>
                <a:off x="122760" y="1796400"/>
                <a:ext cx="10531800" cy="4708800"/>
              </a:xfrm>
              <a:prstGeom prst="rect">
                <a:avLst/>
              </a:prstGeom>
            </p:spPr>
          </p:pic>
        </mc:Fallback>
      </mc:AlternateContent>
    </p:spTree>
    <p:extLst>
      <p:ext uri="{BB962C8B-B14F-4D97-AF65-F5344CB8AC3E}">
        <p14:creationId xmlns:p14="http://schemas.microsoft.com/office/powerpoint/2010/main" val="126243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Middleware Web Technologies - Overview</a:t>
            </a:r>
          </a:p>
        </p:txBody>
      </p:sp>
      <p:sp>
        <p:nvSpPr>
          <p:cNvPr id="4" name="Text Placeholder 3">
            <a:extLst>
              <a:ext uri="{FF2B5EF4-FFF2-40B4-BE49-F238E27FC236}">
                <a16:creationId xmlns:a16="http://schemas.microsoft.com/office/drawing/2014/main" id="{1C7C5043-A7ED-364C-9EA8-CFCD29F244C1}"/>
              </a:ext>
            </a:extLst>
          </p:cNvPr>
          <p:cNvSpPr>
            <a:spLocks noGrp="1"/>
          </p:cNvSpPr>
          <p:nvPr>
            <p:ph type="body" sz="quarter" idx="14"/>
          </p:nvPr>
        </p:nvSpPr>
        <p:spPr>
          <a:xfrm>
            <a:off x="329247" y="1143001"/>
            <a:ext cx="11196956" cy="395287"/>
          </a:xfrm>
        </p:spPr>
        <p:txBody>
          <a:bodyPr/>
          <a:lstStyle/>
          <a:p>
            <a:r>
              <a:rPr lang="en-US" dirty="0"/>
              <a:t>Non-REST Vs RESTful Web services</a:t>
            </a:r>
          </a:p>
        </p:txBody>
      </p:sp>
      <p:graphicFrame>
        <p:nvGraphicFramePr>
          <p:cNvPr id="9" name="Content Placeholder 3">
            <a:extLst>
              <a:ext uri="{FF2B5EF4-FFF2-40B4-BE49-F238E27FC236}">
                <a16:creationId xmlns:a16="http://schemas.microsoft.com/office/drawing/2014/main" id="{D99B10E1-BC47-A94C-A288-A7508BC3F078}"/>
              </a:ext>
            </a:extLst>
          </p:cNvPr>
          <p:cNvGraphicFramePr>
            <a:graphicFrameLocks/>
          </p:cNvGraphicFramePr>
          <p:nvPr/>
        </p:nvGraphicFramePr>
        <p:xfrm>
          <a:off x="1143000" y="1676400"/>
          <a:ext cx="8095818" cy="4696769"/>
        </p:xfrm>
        <a:graphic>
          <a:graphicData uri="http://schemas.openxmlformats.org/drawingml/2006/table">
            <a:tbl>
              <a:tblPr/>
              <a:tblGrid>
                <a:gridCol w="4047909">
                  <a:extLst>
                    <a:ext uri="{9D8B030D-6E8A-4147-A177-3AD203B41FA5}">
                      <a16:colId xmlns:a16="http://schemas.microsoft.com/office/drawing/2014/main" val="20000"/>
                    </a:ext>
                  </a:extLst>
                </a:gridCol>
                <a:gridCol w="4047909">
                  <a:extLst>
                    <a:ext uri="{9D8B030D-6E8A-4147-A177-3AD203B41FA5}">
                      <a16:colId xmlns:a16="http://schemas.microsoft.com/office/drawing/2014/main" val="20001"/>
                    </a:ext>
                  </a:extLst>
                </a:gridCol>
              </a:tblGrid>
              <a:tr h="255879">
                <a:tc>
                  <a:txBody>
                    <a:bodyPr/>
                    <a:lstStyle/>
                    <a:p>
                      <a:pPr algn="l" fontAlgn="t"/>
                      <a:r>
                        <a:rPr lang="en-US" sz="1400" b="1" dirty="0">
                          <a:solidFill>
                            <a:srgbClr val="000000"/>
                          </a:solidFill>
                          <a:effectLst/>
                          <a:latin typeface="Helvetica" pitchFamily="2" charset="0"/>
                          <a:ea typeface="Arial" charset="0"/>
                          <a:cs typeface="Arial" charset="0"/>
                        </a:rPr>
                        <a:t>Non-REST Web services (SOAP WS)</a:t>
                      </a:r>
                    </a:p>
                  </a:txBody>
                  <a:tcPr marL="22365" marR="22365" marT="22365" marB="22365">
                    <a:lnL w="6350" cap="flat" cmpd="sng" algn="ctr">
                      <a:solidFill>
                        <a:srgbClr val="C05221"/>
                      </a:solidFill>
                      <a:prstDash val="solid"/>
                      <a:round/>
                      <a:headEnd type="none" w="med" len="med"/>
                      <a:tailEnd type="none" w="med" len="med"/>
                    </a:lnL>
                    <a:lnR w="6350" cap="flat" cmpd="sng" algn="ctr">
                      <a:solidFill>
                        <a:srgbClr val="C05221"/>
                      </a:solidFill>
                      <a:prstDash val="solid"/>
                      <a:round/>
                      <a:headEnd type="none" w="med" len="med"/>
                      <a:tailEnd type="none" w="med" len="med"/>
                    </a:lnR>
                    <a:lnT w="6350" cap="flat" cmpd="sng" algn="ctr">
                      <a:solidFill>
                        <a:srgbClr val="C0522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r>
                        <a:rPr lang="en-US" sz="1400" b="1" kern="1200">
                          <a:solidFill>
                            <a:srgbClr val="000000"/>
                          </a:solidFill>
                          <a:effectLst/>
                          <a:latin typeface="Helvetica" pitchFamily="2" charset="0"/>
                          <a:ea typeface="Arial" charset="0"/>
                          <a:cs typeface="Arial" charset="0"/>
                        </a:rPr>
                        <a:t>RESTful</a:t>
                      </a:r>
                      <a:r>
                        <a:rPr lang="en-US" sz="1400" b="1" baseline="0">
                          <a:latin typeface="Helvetica" pitchFamily="2" charset="0"/>
                          <a:ea typeface="Arial" charset="0"/>
                          <a:cs typeface="Arial" charset="0"/>
                        </a:rPr>
                        <a:t> Web services</a:t>
                      </a:r>
                      <a:endParaRPr lang="en-US" sz="1400" b="1">
                        <a:latin typeface="Helvetica" pitchFamily="2" charset="0"/>
                        <a:ea typeface="Arial" charset="0"/>
                        <a:cs typeface="Arial" charset="0"/>
                      </a:endParaRPr>
                    </a:p>
                  </a:txBody>
                  <a:tcPr marL="26838" marR="26838" marT="13419" marB="13419">
                    <a:lnL w="6350" cap="flat" cmpd="sng" algn="ctr">
                      <a:solidFill>
                        <a:srgbClr val="C05221"/>
                      </a:solidFill>
                      <a:prstDash val="solid"/>
                      <a:round/>
                      <a:headEnd type="none" w="med" len="med"/>
                      <a:tailEnd type="none" w="med" len="med"/>
                    </a:lnL>
                    <a:lnB w="635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486084">
                <a:tc>
                  <a:txBody>
                    <a:bodyPr/>
                    <a:lstStyle/>
                    <a:p>
                      <a:pPr algn="just" fontAlgn="t"/>
                      <a:r>
                        <a:rPr lang="en-US" sz="1400" b="0" i="0">
                          <a:solidFill>
                            <a:srgbClr val="000000"/>
                          </a:solidFill>
                          <a:effectLst/>
                          <a:latin typeface="Helvetica" pitchFamily="2" charset="0"/>
                          <a:ea typeface="Arial" charset="0"/>
                          <a:cs typeface="Arial" charset="0"/>
                        </a:rPr>
                        <a:t>Exposes services as individual operations,</a:t>
                      </a:r>
                      <a:r>
                        <a:rPr lang="en-US" sz="1400" b="0" i="0" baseline="0">
                          <a:solidFill>
                            <a:srgbClr val="000000"/>
                          </a:solidFill>
                          <a:effectLst/>
                          <a:latin typeface="Helvetica" pitchFamily="2" charset="0"/>
                          <a:ea typeface="Arial" charset="0"/>
                          <a:cs typeface="Arial" charset="0"/>
                        </a:rPr>
                        <a:t> each to achieve a specific business objective.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Representational State Transfer</a:t>
                      </a:r>
                      <a:r>
                        <a:rPr lang="en-US" sz="1400" b="0" i="0" baseline="0">
                          <a:solidFill>
                            <a:srgbClr val="000000"/>
                          </a:solidFill>
                          <a:effectLst/>
                          <a:latin typeface="Helvetica" pitchFamily="2" charset="0"/>
                          <a:ea typeface="Arial" charset="0"/>
                          <a:cs typeface="Arial" charset="0"/>
                        </a:rPr>
                        <a:t> is an architectural style for defining</a:t>
                      </a:r>
                      <a:r>
                        <a:rPr lang="en-US" sz="1400" b="1" i="0">
                          <a:solidFill>
                            <a:srgbClr val="000000"/>
                          </a:solidFill>
                          <a:effectLst/>
                          <a:latin typeface="Helvetica" pitchFamily="2" charset="0"/>
                          <a:ea typeface="Arial" charset="0"/>
                          <a:cs typeface="Arial" charset="0"/>
                        </a:rPr>
                        <a:t> </a:t>
                      </a:r>
                      <a:r>
                        <a:rPr lang="en-US" sz="1400" b="0" i="0">
                          <a:solidFill>
                            <a:srgbClr val="000000"/>
                          </a:solidFill>
                          <a:effectLst/>
                          <a:latin typeface="Helvetica" pitchFamily="2" charset="0"/>
                          <a:ea typeface="Arial" charset="0"/>
                          <a:cs typeface="Arial" charset="0"/>
                        </a:rPr>
                        <a:t>interoperability in terms of resources or concepts</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433768">
                <a:tc>
                  <a:txBody>
                    <a:bodyPr/>
                    <a:lstStyle/>
                    <a:p>
                      <a:pPr algn="just" fontAlgn="t"/>
                      <a:r>
                        <a:rPr lang="en-US" sz="1400" b="0" i="0">
                          <a:solidFill>
                            <a:srgbClr val="000000"/>
                          </a:solidFill>
                          <a:effectLst/>
                          <a:latin typeface="Helvetica" pitchFamily="2" charset="0"/>
                          <a:ea typeface="Arial" charset="0"/>
                          <a:cs typeface="Arial" charset="0"/>
                        </a:rPr>
                        <a:t>Introduced in W3C draft for web services</a:t>
                      </a:r>
                      <a:r>
                        <a:rPr lang="en-US" sz="1400" b="0" i="0" baseline="0">
                          <a:solidFill>
                            <a:srgbClr val="000000"/>
                          </a:solidFill>
                          <a:effectLst/>
                          <a:latin typeface="Helvetica" pitchFamily="2" charset="0"/>
                          <a:ea typeface="Arial" charset="0"/>
                          <a:cs typeface="Arial" charset="0"/>
                        </a:rPr>
                        <a:t> in 2002</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Introduced in W3C extended revision in 2004</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8637">
                <a:tc>
                  <a:txBody>
                    <a:bodyPr/>
                    <a:lstStyle/>
                    <a:p>
                      <a:pPr algn="just" fontAlgn="t"/>
                      <a:r>
                        <a:rPr lang="en-US" sz="1400" b="0" i="0">
                          <a:solidFill>
                            <a:srgbClr val="000000"/>
                          </a:solidFill>
                          <a:effectLst/>
                          <a:latin typeface="Helvetica" pitchFamily="2" charset="0"/>
                          <a:ea typeface="Arial" charset="0"/>
                          <a:cs typeface="Arial" charset="0"/>
                        </a:rPr>
                        <a:t>Uses Simple Object Oriented Protocol (SOAP),</a:t>
                      </a:r>
                      <a:r>
                        <a:rPr lang="en-US" sz="1400" b="0" i="0" baseline="0">
                          <a:solidFill>
                            <a:srgbClr val="000000"/>
                          </a:solidFill>
                          <a:effectLst/>
                          <a:latin typeface="Helvetica" pitchFamily="2" charset="0"/>
                          <a:ea typeface="Arial" charset="0"/>
                          <a:cs typeface="Arial" charset="0"/>
                        </a:rPr>
                        <a:t> </a:t>
                      </a:r>
                      <a:r>
                        <a:rPr lang="en-US" sz="1400" b="0" i="0">
                          <a:solidFill>
                            <a:srgbClr val="000000"/>
                          </a:solidFill>
                          <a:effectLst/>
                          <a:latin typeface="Helvetica" pitchFamily="2" charset="0"/>
                          <a:ea typeface="Arial" charset="0"/>
                          <a:cs typeface="Arial" charset="0"/>
                        </a:rPr>
                        <a:t>a variant of XML for data</a:t>
                      </a:r>
                      <a:r>
                        <a:rPr lang="en-US" sz="1400" b="0" i="0" baseline="0">
                          <a:solidFill>
                            <a:srgbClr val="000000"/>
                          </a:solidFill>
                          <a:effectLst/>
                          <a:latin typeface="Helvetica" pitchFamily="2" charset="0"/>
                          <a:ea typeface="Arial" charset="0"/>
                          <a:cs typeface="Arial" charset="0"/>
                        </a:rPr>
                        <a:t> transfer</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REST supports</a:t>
                      </a:r>
                      <a:r>
                        <a:rPr lang="en-US" sz="1400" b="0" i="0" baseline="0">
                          <a:solidFill>
                            <a:srgbClr val="000000"/>
                          </a:solidFill>
                          <a:effectLst/>
                          <a:latin typeface="Helvetica" pitchFamily="2" charset="0"/>
                          <a:ea typeface="Arial" charset="0"/>
                          <a:cs typeface="Arial" charset="0"/>
                        </a:rPr>
                        <a:t> SOAP/XML/JSON or any other data protocol supported by HTTP </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71525">
                <a:tc>
                  <a:txBody>
                    <a:bodyPr/>
                    <a:lstStyle/>
                    <a:p>
                      <a:pPr algn="just" fontAlgn="t"/>
                      <a:r>
                        <a:rPr lang="en-US" sz="1400" b="0" i="0">
                          <a:solidFill>
                            <a:srgbClr val="000000"/>
                          </a:solidFill>
                          <a:effectLst/>
                          <a:latin typeface="Helvetica" pitchFamily="2" charset="0"/>
                          <a:ea typeface="Arial" charset="0"/>
                          <a:cs typeface="Arial" charset="0"/>
                        </a:rPr>
                        <a:t>Service contract definition is specified via Web service description language (WSDL)</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Service contract is</a:t>
                      </a:r>
                      <a:r>
                        <a:rPr lang="en-US" sz="1400" b="0" i="0" baseline="0">
                          <a:solidFill>
                            <a:srgbClr val="000000"/>
                          </a:solidFill>
                          <a:effectLst/>
                          <a:latin typeface="Helvetica" pitchFamily="2" charset="0"/>
                          <a:ea typeface="Arial" charset="0"/>
                          <a:cs typeface="Arial" charset="0"/>
                        </a:rPr>
                        <a:t> defined via resource or concept endpoints and HTTP methods (POST/ GET/ PUT/ DELETE) defined on them</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95572">
                <a:tc>
                  <a:txBody>
                    <a:bodyPr/>
                    <a:lstStyle/>
                    <a:p>
                      <a:pPr algn="just" fontAlgn="t"/>
                      <a:r>
                        <a:rPr lang="en-US" sz="1400" b="1" i="0">
                          <a:solidFill>
                            <a:srgbClr val="000000"/>
                          </a:solidFill>
                          <a:effectLst/>
                          <a:latin typeface="Helvetica" pitchFamily="2" charset="0"/>
                          <a:ea typeface="Arial" charset="0"/>
                          <a:cs typeface="Arial" charset="0"/>
                        </a:rPr>
                        <a:t>JAX-WS</a:t>
                      </a:r>
                      <a:r>
                        <a:rPr lang="en-US" sz="1400" b="0" i="0">
                          <a:solidFill>
                            <a:srgbClr val="000000"/>
                          </a:solidFill>
                          <a:effectLst/>
                          <a:latin typeface="Helvetica" pitchFamily="2" charset="0"/>
                          <a:ea typeface="Arial" charset="0"/>
                          <a:cs typeface="Arial" charset="0"/>
                        </a:rPr>
                        <a:t> is the binding protocol used</a:t>
                      </a: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1" i="0">
                          <a:solidFill>
                            <a:srgbClr val="000000"/>
                          </a:solidFill>
                          <a:effectLst/>
                          <a:latin typeface="Helvetica" pitchFamily="2" charset="0"/>
                          <a:ea typeface="Arial" charset="0"/>
                          <a:cs typeface="Arial" charset="0"/>
                        </a:rPr>
                        <a:t>JAX-RS</a:t>
                      </a:r>
                      <a:r>
                        <a:rPr lang="en-US" sz="1400" b="0" i="0">
                          <a:solidFill>
                            <a:srgbClr val="000000"/>
                          </a:solidFill>
                          <a:effectLst/>
                          <a:latin typeface="Helvetica" pitchFamily="2" charset="0"/>
                          <a:ea typeface="Arial" charset="0"/>
                          <a:cs typeface="Arial" charset="0"/>
                        </a:rPr>
                        <a:t> is binding protocol</a:t>
                      </a:r>
                      <a:r>
                        <a:rPr lang="en-US" sz="1400" b="0" i="0" baseline="0">
                          <a:solidFill>
                            <a:srgbClr val="000000"/>
                          </a:solidFill>
                          <a:effectLst/>
                          <a:latin typeface="Helvetica" pitchFamily="2" charset="0"/>
                          <a:ea typeface="Arial" charset="0"/>
                          <a:cs typeface="Arial" charset="0"/>
                        </a:rPr>
                        <a:t> used</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6084">
                <a:tc>
                  <a:txBody>
                    <a:bodyPr/>
                    <a:lstStyle/>
                    <a:p>
                      <a:pPr algn="just" fontAlgn="t"/>
                      <a:r>
                        <a:rPr lang="en-US" sz="1400" b="0" i="0">
                          <a:solidFill>
                            <a:srgbClr val="000000"/>
                          </a:solidFill>
                          <a:effectLst/>
                          <a:latin typeface="Helvetica" pitchFamily="2" charset="0"/>
                          <a:ea typeface="Arial" charset="0"/>
                          <a:cs typeface="Arial" charset="0"/>
                        </a:rPr>
                        <a:t>Imposes</a:t>
                      </a:r>
                      <a:r>
                        <a:rPr lang="en-US" sz="1400" b="0" i="0" baseline="0">
                          <a:solidFill>
                            <a:srgbClr val="000000"/>
                          </a:solidFill>
                          <a:effectLst/>
                          <a:latin typeface="Helvetica" pitchFamily="2" charset="0"/>
                          <a:ea typeface="Arial" charset="0"/>
                          <a:cs typeface="Arial" charset="0"/>
                        </a:rPr>
                        <a:t> a rigid structure for service definition and request/response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Helvetica" pitchFamily="2" charset="0"/>
                          <a:ea typeface="Arial" charset="0"/>
                          <a:cs typeface="Arial" charset="0"/>
                        </a:rPr>
                        <a:t>Does not</a:t>
                      </a:r>
                      <a:r>
                        <a:rPr lang="en-US" sz="1400" b="0" i="0" baseline="0">
                          <a:solidFill>
                            <a:srgbClr val="000000"/>
                          </a:solidFill>
                          <a:effectLst/>
                          <a:latin typeface="Helvetica" pitchFamily="2" charset="0"/>
                          <a:ea typeface="Arial" charset="0"/>
                          <a:cs typeface="Arial" charset="0"/>
                        </a:rPr>
                        <a:t> impose any specific structure </a:t>
                      </a:r>
                      <a:r>
                        <a:rPr lang="mr-IN" sz="1400" b="0" i="0" baseline="0">
                          <a:solidFill>
                            <a:srgbClr val="000000"/>
                          </a:solidFill>
                          <a:effectLst/>
                          <a:latin typeface="Helvetica" pitchFamily="2" charset="0"/>
                          <a:ea typeface="Arial" charset="0"/>
                          <a:cs typeface="Arial" charset="0"/>
                        </a:rPr>
                        <a:t>–</a:t>
                      </a:r>
                      <a:r>
                        <a:rPr lang="en-US" sz="1400" b="0" i="0" baseline="0">
                          <a:solidFill>
                            <a:srgbClr val="000000"/>
                          </a:solidFill>
                          <a:effectLst/>
                          <a:latin typeface="Helvetica" pitchFamily="2" charset="0"/>
                          <a:ea typeface="Arial" charset="0"/>
                          <a:cs typeface="Arial" charset="0"/>
                        </a:rPr>
                        <a:t> any format supported by HTTP is accessible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86084">
                <a:tc>
                  <a:txBody>
                    <a:bodyPr/>
                    <a:lstStyle/>
                    <a:p>
                      <a:pPr algn="just" fontAlgn="t"/>
                      <a:r>
                        <a:rPr lang="en-US" sz="1400" b="0" i="0">
                          <a:solidFill>
                            <a:srgbClr val="000000"/>
                          </a:solidFill>
                          <a:effectLst/>
                          <a:latin typeface="Helvetica" pitchFamily="2" charset="0"/>
                          <a:ea typeface="Arial" charset="0"/>
                          <a:cs typeface="Arial" charset="0"/>
                        </a:rPr>
                        <a:t>Requires more footprint and</a:t>
                      </a:r>
                      <a:r>
                        <a:rPr lang="en-US" sz="1400" b="0" i="0" baseline="0">
                          <a:solidFill>
                            <a:srgbClr val="000000"/>
                          </a:solidFill>
                          <a:effectLst/>
                          <a:latin typeface="Helvetica" pitchFamily="2" charset="0"/>
                          <a:ea typeface="Arial" charset="0"/>
                          <a:cs typeface="Arial" charset="0"/>
                        </a:rPr>
                        <a:t> bandwidth, resulting in performance issues at large scale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Helvetica" pitchFamily="2" charset="0"/>
                          <a:ea typeface="Arial" charset="0"/>
                          <a:cs typeface="Arial" charset="0"/>
                        </a:rPr>
                        <a:t>Light-weight formats </a:t>
                      </a:r>
                      <a:r>
                        <a:rPr lang="en-US" sz="1400" b="0" i="0" baseline="0">
                          <a:solidFill>
                            <a:srgbClr val="000000"/>
                          </a:solidFill>
                          <a:effectLst/>
                          <a:latin typeface="Helvetica" pitchFamily="2" charset="0"/>
                          <a:ea typeface="Arial" charset="0"/>
                          <a:cs typeface="Arial" charset="0"/>
                        </a:rPr>
                        <a:t>(like JSON) require less footprint there by improving performance</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67109">
                <a:tc>
                  <a:txBody>
                    <a:bodyPr/>
                    <a:lstStyle/>
                    <a:p>
                      <a:pPr algn="just" fontAlgn="t"/>
                      <a:r>
                        <a:rPr lang="en-US" sz="1400" b="0" i="0">
                          <a:solidFill>
                            <a:srgbClr val="000000"/>
                          </a:solidFill>
                          <a:effectLst/>
                          <a:latin typeface="Helvetica" pitchFamily="2" charset="0"/>
                          <a:ea typeface="Arial" charset="0"/>
                          <a:cs typeface="Arial" charset="0"/>
                        </a:rPr>
                        <a:t>Defines its own</a:t>
                      </a:r>
                      <a:r>
                        <a:rPr lang="en-US" sz="1400" b="0" i="0" baseline="0">
                          <a:solidFill>
                            <a:srgbClr val="000000"/>
                          </a:solidFill>
                          <a:effectLst/>
                          <a:latin typeface="Helvetica" pitchFamily="2" charset="0"/>
                          <a:ea typeface="Arial" charset="0"/>
                          <a:cs typeface="Arial" charset="0"/>
                        </a:rPr>
                        <a:t> security, as defined by SOAP-WS security</a:t>
                      </a:r>
                      <a:endParaRPr lang="en-US" sz="1400" b="0" i="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dirty="0">
                          <a:solidFill>
                            <a:srgbClr val="000000"/>
                          </a:solidFill>
                          <a:effectLst/>
                          <a:latin typeface="Helvetica" pitchFamily="2" charset="0"/>
                          <a:ea typeface="Arial" charset="0"/>
                          <a:cs typeface="Arial" charset="0"/>
                        </a:rPr>
                        <a:t>I</a:t>
                      </a:r>
                      <a:r>
                        <a:rPr lang="en-US" sz="1400" b="1" i="0" dirty="0">
                          <a:solidFill>
                            <a:srgbClr val="000000"/>
                          </a:solidFill>
                          <a:effectLst/>
                          <a:latin typeface="Helvetica" pitchFamily="2" charset="0"/>
                          <a:ea typeface="Arial" charset="0"/>
                          <a:cs typeface="Arial" charset="0"/>
                        </a:rPr>
                        <a:t>nherits security measures</a:t>
                      </a:r>
                      <a:r>
                        <a:rPr lang="en-US" sz="1400" b="0" i="0" dirty="0">
                          <a:solidFill>
                            <a:srgbClr val="000000"/>
                          </a:solidFill>
                          <a:effectLst/>
                          <a:latin typeface="Helvetica" pitchFamily="2" charset="0"/>
                          <a:ea typeface="Arial" charset="0"/>
                          <a:cs typeface="Arial" charset="0"/>
                        </a:rPr>
                        <a:t> from the underlying transport protocol</a:t>
                      </a:r>
                      <a:r>
                        <a:rPr lang="en-US" sz="1400" b="0" i="0" baseline="0" dirty="0">
                          <a:solidFill>
                            <a:srgbClr val="000000"/>
                          </a:solidFill>
                          <a:effectLst/>
                          <a:latin typeface="Helvetica" pitchFamily="2" charset="0"/>
                          <a:ea typeface="Arial" charset="0"/>
                          <a:cs typeface="Arial" charset="0"/>
                        </a:rPr>
                        <a:t> (TCP, UDP etc.)</a:t>
                      </a:r>
                      <a:endParaRPr lang="en-US" sz="1400" b="0" i="0" dirty="0">
                        <a:solidFill>
                          <a:srgbClr val="000000"/>
                        </a:solidFill>
                        <a:effectLst/>
                        <a:latin typeface="Helvetica" pitchFamily="2" charset="0"/>
                        <a:ea typeface="Arial" charset="0"/>
                        <a:cs typeface="Arial" charset="0"/>
                      </a:endParaRPr>
                    </a:p>
                  </a:txBody>
                  <a:tcPr marL="14910" marR="14910" marT="14910" marB="149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0400" y="1740600"/>
              <a:ext cx="9658080" cy="4582080"/>
            </p14:xfrm>
          </p:contentPart>
        </mc:Choice>
        <mc:Fallback xmlns="">
          <p:pic>
            <p:nvPicPr>
              <p:cNvPr id="2" name="Ink 1"/>
              <p:cNvPicPr/>
              <p:nvPr/>
            </p:nvPicPr>
            <p:blipFill>
              <a:blip r:embed="rId3"/>
              <a:stretch>
                <a:fillRect/>
              </a:stretch>
            </p:blipFill>
            <p:spPr>
              <a:xfrm>
                <a:off x="43200" y="1733040"/>
                <a:ext cx="9674280" cy="4592160"/>
              </a:xfrm>
              <a:prstGeom prst="rect">
                <a:avLst/>
              </a:prstGeom>
            </p:spPr>
          </p:pic>
        </mc:Fallback>
      </mc:AlternateContent>
    </p:spTree>
    <p:extLst>
      <p:ext uri="{BB962C8B-B14F-4D97-AF65-F5344CB8AC3E}">
        <p14:creationId xmlns:p14="http://schemas.microsoft.com/office/powerpoint/2010/main" val="400353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57600"/>
            <a:ext cx="10515600" cy="904875"/>
          </a:xfrm>
        </p:spPr>
        <p:txBody>
          <a:bodyPr/>
          <a:lstStyle/>
          <a:p>
            <a:r>
              <a:rPr lang="en-US" dirty="0"/>
              <a:t>Thank You!</a:t>
            </a:r>
          </a:p>
        </p:txBody>
      </p:sp>
      <p:sp>
        <p:nvSpPr>
          <p:cNvPr id="3" name="Text Placeholder 2"/>
          <p:cNvSpPr>
            <a:spLocks noGrp="1"/>
          </p:cNvSpPr>
          <p:nvPr>
            <p:ph type="body" idx="1"/>
          </p:nvPr>
        </p:nvSpPr>
        <p:spPr>
          <a:xfrm>
            <a:off x="831850" y="5205413"/>
            <a:ext cx="10515600" cy="1500187"/>
          </a:xfrm>
        </p:spPr>
        <p:txBody>
          <a:bodyPr/>
          <a:lstStyle/>
          <a:p>
            <a:r>
              <a:rPr lang="en-US" dirty="0"/>
              <a:t>In our next session:</a:t>
            </a:r>
          </a:p>
          <a:p>
            <a:r>
              <a:rPr lang="en-US" dirty="0"/>
              <a:t>Non-REST (SOAP) Web Services</a:t>
            </a:r>
          </a:p>
        </p:txBody>
      </p:sp>
    </p:spTree>
    <p:extLst>
      <p:ext uri="{BB962C8B-B14F-4D97-AF65-F5344CB8AC3E}">
        <p14:creationId xmlns:p14="http://schemas.microsoft.com/office/powerpoint/2010/main" val="1141402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3352</TotalTime>
  <Words>733</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Helvetica Light</vt:lpstr>
      <vt:lpstr>Office Theme</vt:lpstr>
      <vt:lpstr>Middleware Web Technologies - Overview</vt:lpstr>
      <vt:lpstr>Middleware Web Technologies - Overview</vt:lpstr>
      <vt:lpstr>Middleware Web Technologies - Overview</vt:lpstr>
      <vt:lpstr>Middleware Web Technologies - Overview</vt:lpstr>
      <vt:lpstr>Middleware Web Technologies - Overview</vt:lpstr>
      <vt:lpstr>Middleware Web Technologies - Overview</vt:lpstr>
      <vt:lpstr>Middleware Web Technologies - Overview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Saquib Ahmad</cp:lastModifiedBy>
  <cp:revision>321</cp:revision>
  <dcterms:created xsi:type="dcterms:W3CDTF">2018-10-16T06:13:57Z</dcterms:created>
  <dcterms:modified xsi:type="dcterms:W3CDTF">2022-08-03T14:41:22Z</dcterms:modified>
</cp:coreProperties>
</file>