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F4678-EB8A-4A7C-AAD1-C8FEE08C7C7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4EB6A-1783-4BB2-BBDF-605D67127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5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fontAlgn="t">
              <a:spcBef>
                <a:spcPts val="0"/>
              </a:spcBef>
              <a:spcAft>
                <a:spcPts val="0"/>
              </a:spcAft>
            </a:pP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356616" algn="l" fontAlgn="t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Security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45720" algn="just" fontAlgn="t">
              <a:lnSpc>
                <a:spcPct val="84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The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customer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data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should </a:t>
            </a:r>
            <a:r>
              <a:rPr lang="en-IN" sz="1200" b="0" i="0" u="none" strike="noStrike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not be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lost </a:t>
            </a:r>
            <a:r>
              <a:rPr lang="en-IN" sz="1200" b="0" i="0" u="none" strike="noStrike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or 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tampered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with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by unauthorized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people, 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including those working in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the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company</a:t>
            </a:r>
            <a:r>
              <a:rPr lang="en-IN" sz="1200" b="0" i="0" u="none" strike="noStrike" spc="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(1)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192024" algn="l" fontAlgn="t">
              <a:lnSpc>
                <a:spcPts val="1100"/>
              </a:lnSpc>
              <a:spcBef>
                <a:spcPts val="390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No direct access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database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by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any </a:t>
            </a:r>
            <a:r>
              <a:rPr lang="en-IN" sz="1200" b="0" i="0" u="none" strike="noStrike" spc="-2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user,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all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system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user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can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access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backend  data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through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system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business process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with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respective access</a:t>
            </a:r>
            <a:r>
              <a:rPr lang="en-IN" sz="1200" b="0" i="0" u="none" strike="noStrike" spc="3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rights.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algn="l" fontAlgn="t">
              <a:spcBef>
                <a:spcPts val="80"/>
              </a:spcBef>
              <a:spcAft>
                <a:spcPts val="0"/>
              </a:spcAft>
            </a:pPr>
            <a:r>
              <a:rPr lang="en-IN" sz="1200" b="0" i="0" u="none" strike="noStrike" spc="-1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Web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Service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Interfaces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will be </a:t>
            </a:r>
            <a:r>
              <a:rPr lang="en-IN" sz="1200" b="0" i="0" u="none" strike="noStrike" spc="-10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authenticated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with</a:t>
            </a:r>
            <a:r>
              <a:rPr lang="en-IN" sz="1200" b="0" i="0" u="none" strike="noStrike" spc="1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User/Password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algn="l" fontAlgn="t">
              <a:spcBef>
                <a:spcPts val="80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Coding security includes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security methods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during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programming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of</a:t>
            </a:r>
            <a:r>
              <a:rPr lang="en-IN" sz="1200" b="0" i="0" u="none" strike="noStrike" spc="14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codes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73152" algn="l" fontAlgn="t">
              <a:lnSpc>
                <a:spcPts val="1110"/>
              </a:lnSpc>
              <a:spcBef>
                <a:spcPts val="370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Access security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includes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identification,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authentication, authorization, access  control, session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control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etc.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91440" algn="l" fontAlgn="t">
              <a:lnSpc>
                <a:spcPts val="1100"/>
              </a:lnSpc>
              <a:spcBef>
                <a:spcPts val="38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Block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multi session login from </a:t>
            </a:r>
            <a:r>
              <a:rPr lang="en-IN" sz="1200" b="0" i="0" u="none" strike="noStrike" spc="-1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different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devices and session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time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out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after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5 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minute (default time)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for system</a:t>
            </a:r>
            <a:r>
              <a:rPr lang="en-IN" sz="1200" b="0" i="0" u="none" strike="noStrike" spc="2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2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user.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320040" algn="l" fontAlgn="t">
              <a:lnSpc>
                <a:spcPts val="1270"/>
              </a:lnSpc>
              <a:spcBef>
                <a:spcPts val="170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Store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data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on a </a:t>
            </a:r>
            <a:r>
              <a:rPr lang="en-IN" sz="1200" b="0" i="0" u="none" strike="noStrike" spc="-10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separate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database </a:t>
            </a:r>
            <a:r>
              <a:rPr lang="en-IN" sz="1200" b="0" i="0" u="none" strike="noStrike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server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cluster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and protect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the server 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using an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Liberation Sans"/>
                <a:cs typeface="Liberation Sans"/>
              </a:rPr>
              <a:t>appropriate security zones using firewall</a:t>
            </a:r>
            <a:r>
              <a:rPr lang="en-IN" sz="1200" b="0" i="0" u="none" strike="noStrike" spc="80" dirty="0">
                <a:solidFill>
                  <a:srgbClr val="000000"/>
                </a:solidFill>
                <a:effectLst/>
                <a:latin typeface="Liberation Sans"/>
                <a:cs typeface="Liberation Sans"/>
              </a:rPr>
              <a:t>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Liberation Sans"/>
                <a:cs typeface="Liberation Sans"/>
              </a:rPr>
              <a:t>technologies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algn="l" fontAlgn="t">
              <a:lnSpc>
                <a:spcPts val="1210"/>
              </a:lnSpc>
              <a:spcBef>
                <a:spcPts val="254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Customer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personal </a:t>
            </a:r>
            <a:r>
              <a:rPr lang="en-IN" sz="1200" b="0" i="0" u="none" strike="noStrike" spc="-10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data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like</a:t>
            </a:r>
            <a:r>
              <a:rPr lang="en-IN" sz="1200" b="0" i="0" u="none" strike="noStrike" spc="2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email/password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338328" algn="l" fontAlgn="t">
              <a:lnSpc>
                <a:spcPts val="1100"/>
              </a:lnSpc>
              <a:spcBef>
                <a:spcPts val="110"/>
              </a:spcBef>
              <a:spcAft>
                <a:spcPts val="0"/>
              </a:spcAft>
            </a:pP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..etc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should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be encrypted in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database using 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standard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algorithm(5)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374904" algn="just" fontAlgn="t">
              <a:lnSpc>
                <a:spcPts val="1100"/>
              </a:lnSpc>
              <a:spcBef>
                <a:spcPts val="475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Encrypt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critical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and personal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data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using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standard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protocol </a:t>
            </a:r>
            <a:r>
              <a:rPr lang="en-IN" sz="1200" b="0" i="0" u="none" strike="noStrike" spc="-1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Like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DB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user  Password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will be encrypted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using SHA256 Algorithm, sensitive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data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of 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application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like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password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AES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128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algorithm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for</a:t>
            </a:r>
            <a:r>
              <a:rPr lang="en-IN" sz="1200" b="0" i="0" u="none" strike="noStrike" spc="3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encryption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329184" algn="l" fontAlgn="t">
              <a:lnSpc>
                <a:spcPts val="1100"/>
              </a:lnSpc>
              <a:spcBef>
                <a:spcPts val="390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Manage and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audit all </a:t>
            </a:r>
            <a:r>
              <a:rPr lang="en-IN" sz="1200" b="0" i="0" u="none" strike="noStrike" spc="-10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system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logs through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 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centralized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log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server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algn="l" fontAlgn="t">
              <a:spcBef>
                <a:spcPts val="720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Develop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 </a:t>
            </a:r>
            <a:r>
              <a:rPr lang="en-IN" sz="1200" b="0" i="0" u="none" strike="noStrike" spc="-10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centralized </a:t>
            </a:r>
            <a:r>
              <a:rPr lang="en-IN" sz="1200" b="0" i="0" u="none" strike="noStrike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log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monitoring module to audit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the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system,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user</a:t>
            </a:r>
            <a:r>
              <a:rPr lang="en-IN" sz="1200" b="0" i="0" u="none" strike="noStrike" spc="114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logs.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393192" algn="l" fontAlgn="t">
              <a:lnSpc>
                <a:spcPts val="1100"/>
              </a:lnSpc>
              <a:spcBef>
                <a:spcPts val="835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Monitor all </a:t>
            </a:r>
            <a:r>
              <a:rPr lang="en-IN" sz="1200" b="0" i="0" u="none" strike="noStrike" spc="-10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systems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to find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exceptions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and  </a:t>
            </a:r>
            <a:r>
              <a:rPr lang="en-IN" sz="1200" b="0" i="0" u="none" strike="noStrike" spc="-1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attacks.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201168" algn="l" fontAlgn="t">
              <a:lnSpc>
                <a:spcPts val="1110"/>
              </a:lnSpc>
              <a:spcBef>
                <a:spcPts val="370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Communication security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is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to ensure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the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security of transmission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through  secure protocol and non-repudiation technologies </a:t>
            </a:r>
            <a:r>
              <a:rPr lang="en-IN" sz="1200" b="0" i="0" u="none" strike="noStrike" spc="-1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like</a:t>
            </a:r>
            <a:r>
              <a:rPr lang="en-IN" sz="1200" b="0" i="0" u="none" strike="noStrike" spc="3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HTTPS/SSL.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algn="l" fontAlgn="t">
              <a:spcBef>
                <a:spcPts val="70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Ensure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the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security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of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applications and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database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OS</a:t>
            </a:r>
            <a:r>
              <a:rPr lang="en-IN" sz="1200" b="0" i="0" u="none" strike="noStrike" spc="8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hardening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marR="384048" algn="l" fontAlgn="t">
              <a:lnSpc>
                <a:spcPts val="1110"/>
              </a:lnSpc>
              <a:spcBef>
                <a:spcPts val="370"/>
              </a:spcBef>
              <a:spcAft>
                <a:spcPts val="0"/>
              </a:spcAft>
            </a:pPr>
            <a:r>
              <a:rPr lang="en-IN" sz="1200" b="0" i="0" u="none" strike="noStrike" spc="-10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Separate </a:t>
            </a:r>
            <a:r>
              <a:rPr lang="en-IN" sz="1200" b="0" i="0" u="none" strike="noStrike" spc="-1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different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network </a:t>
            </a:r>
            <a:r>
              <a:rPr lang="en-IN" sz="1200" b="0" i="0" u="none" strike="noStrike" spc="-10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traffic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and control through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the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appropriate  security zones depending on subnets and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firewall</a:t>
            </a:r>
            <a:r>
              <a:rPr lang="en-IN" sz="1200" b="0" i="0" u="none" strike="noStrike" spc="4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technologies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algn="l" fontAlgn="t">
              <a:spcBef>
                <a:spcPts val="75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Protect internal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and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external network connections through </a:t>
            </a:r>
            <a:r>
              <a:rPr lang="en-IN" sz="1200" b="0" i="0" u="none" strike="noStrike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VPN</a:t>
            </a:r>
            <a:r>
              <a:rPr lang="en-IN" sz="1200" b="0" i="0" u="none" strike="noStrike" spc="60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spc="-5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tunnels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pPr marL="54864" algn="l" fontAlgn="t">
              <a:spcBef>
                <a:spcPts val="85"/>
              </a:spcBef>
              <a:spcAft>
                <a:spcPts val="0"/>
              </a:spcAft>
            </a:pP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Develop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a </a:t>
            </a:r>
            <a:r>
              <a:rPr lang="en-IN" sz="1200" b="0" i="0" u="none" strike="noStrike" spc="-10" dirty="0">
                <a:solidFill>
                  <a:srgbClr val="0000FF"/>
                </a:solidFill>
                <a:effectLst/>
                <a:latin typeface="Carlito"/>
                <a:cs typeface="Carlito"/>
              </a:rPr>
              <a:t>centralized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log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monitoring module to audit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the </a:t>
            </a:r>
            <a:r>
              <a:rPr lang="en-IN" sz="1200" b="0" i="0" u="none" strike="noStrike" spc="-10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system, </a:t>
            </a:r>
            <a:r>
              <a:rPr lang="en-IN" sz="1200" b="0" i="0" u="none" strike="noStrike" spc="-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user</a:t>
            </a:r>
            <a:r>
              <a:rPr lang="en-IN" sz="1200" b="0" i="0" u="none" strike="noStrike" spc="95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rlito"/>
                <a:cs typeface="Carlito"/>
              </a:rPr>
              <a:t>logs</a:t>
            </a:r>
            <a:endParaRPr lang="en-IN" sz="12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4EB6A-1783-4BB2-BBDF-605D67127F4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1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95600" y="6170929"/>
            <a:ext cx="2895600" cy="24130"/>
          </a:xfrm>
          <a:custGeom>
            <a:avLst/>
            <a:gdLst/>
            <a:ahLst/>
            <a:cxnLst/>
            <a:rect l="l" t="t" r="r" b="b"/>
            <a:pathLst>
              <a:path w="2895600" h="24129">
                <a:moveTo>
                  <a:pt x="0" y="24130"/>
                </a:moveTo>
                <a:lnTo>
                  <a:pt x="2895600" y="24130"/>
                </a:lnTo>
                <a:lnTo>
                  <a:pt x="289560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95600" y="6096000"/>
            <a:ext cx="2895600" cy="74930"/>
          </a:xfrm>
          <a:custGeom>
            <a:avLst/>
            <a:gdLst/>
            <a:ahLst/>
            <a:cxnLst/>
            <a:rect l="l" t="t" r="r" b="b"/>
            <a:pathLst>
              <a:path w="2895600" h="74929">
                <a:moveTo>
                  <a:pt x="2895600" y="0"/>
                </a:moveTo>
                <a:lnTo>
                  <a:pt x="0" y="0"/>
                </a:lnTo>
                <a:lnTo>
                  <a:pt x="0" y="74929"/>
                </a:lnTo>
                <a:lnTo>
                  <a:pt x="2895600" y="74929"/>
                </a:lnTo>
                <a:close/>
              </a:path>
            </a:pathLst>
          </a:custGeom>
          <a:solidFill>
            <a:srgbClr val="75C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70929"/>
            <a:ext cx="2895600" cy="24130"/>
          </a:xfrm>
          <a:custGeom>
            <a:avLst/>
            <a:gdLst/>
            <a:ahLst/>
            <a:cxnLst/>
            <a:rect l="l" t="t" r="r" b="b"/>
            <a:pathLst>
              <a:path w="2895600" h="24129">
                <a:moveTo>
                  <a:pt x="0" y="24130"/>
                </a:moveTo>
                <a:lnTo>
                  <a:pt x="2895600" y="24130"/>
                </a:lnTo>
                <a:lnTo>
                  <a:pt x="289560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096000"/>
            <a:ext cx="2895600" cy="74930"/>
          </a:xfrm>
          <a:custGeom>
            <a:avLst/>
            <a:gdLst/>
            <a:ahLst/>
            <a:cxnLst/>
            <a:rect l="l" t="t" r="r" b="b"/>
            <a:pathLst>
              <a:path w="2895600" h="74929">
                <a:moveTo>
                  <a:pt x="2895600" y="0"/>
                </a:moveTo>
                <a:lnTo>
                  <a:pt x="0" y="0"/>
                </a:lnTo>
                <a:lnTo>
                  <a:pt x="0" y="74929"/>
                </a:lnTo>
                <a:lnTo>
                  <a:pt x="2895600" y="74929"/>
                </a:lnTo>
                <a:close/>
              </a:path>
            </a:pathLst>
          </a:custGeom>
          <a:solidFill>
            <a:srgbClr val="FBA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791200" y="6170929"/>
            <a:ext cx="2895600" cy="24130"/>
          </a:xfrm>
          <a:custGeom>
            <a:avLst/>
            <a:gdLst/>
            <a:ahLst/>
            <a:cxnLst/>
            <a:rect l="l" t="t" r="r" b="b"/>
            <a:pathLst>
              <a:path w="2895600" h="24129">
                <a:moveTo>
                  <a:pt x="0" y="24130"/>
                </a:moveTo>
                <a:lnTo>
                  <a:pt x="2895600" y="24130"/>
                </a:lnTo>
                <a:lnTo>
                  <a:pt x="289560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791200" y="6096000"/>
            <a:ext cx="2895600" cy="74930"/>
          </a:xfrm>
          <a:custGeom>
            <a:avLst/>
            <a:gdLst/>
            <a:ahLst/>
            <a:cxnLst/>
            <a:rect l="l" t="t" r="r" b="b"/>
            <a:pathLst>
              <a:path w="2895600" h="74929">
                <a:moveTo>
                  <a:pt x="2895600" y="0"/>
                </a:moveTo>
                <a:lnTo>
                  <a:pt x="0" y="0"/>
                </a:lnTo>
                <a:lnTo>
                  <a:pt x="0" y="74929"/>
                </a:lnTo>
                <a:lnTo>
                  <a:pt x="2895600" y="749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200" y="3354070"/>
            <a:ext cx="2057400" cy="1978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30420" y="6573520"/>
            <a:ext cx="2329180" cy="48260"/>
          </a:xfrm>
          <a:custGeom>
            <a:avLst/>
            <a:gdLst/>
            <a:ahLst/>
            <a:cxnLst/>
            <a:rect l="l" t="t" r="r" b="b"/>
            <a:pathLst>
              <a:path w="2329179" h="48259">
                <a:moveTo>
                  <a:pt x="2329179" y="0"/>
                </a:moveTo>
                <a:lnTo>
                  <a:pt x="0" y="0"/>
                </a:lnTo>
                <a:lnTo>
                  <a:pt x="0" y="48259"/>
                </a:lnTo>
                <a:lnTo>
                  <a:pt x="2329179" y="48259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630420" y="6550660"/>
            <a:ext cx="2329180" cy="48260"/>
          </a:xfrm>
          <a:custGeom>
            <a:avLst/>
            <a:gdLst/>
            <a:ahLst/>
            <a:cxnLst/>
            <a:rect l="l" t="t" r="r" b="b"/>
            <a:pathLst>
              <a:path w="2329179" h="48259">
                <a:moveTo>
                  <a:pt x="2329179" y="0"/>
                </a:moveTo>
                <a:lnTo>
                  <a:pt x="0" y="0"/>
                </a:lnTo>
                <a:lnTo>
                  <a:pt x="0" y="48260"/>
                </a:lnTo>
                <a:lnTo>
                  <a:pt x="2329179" y="48260"/>
                </a:lnTo>
                <a:close/>
              </a:path>
            </a:pathLst>
          </a:custGeom>
          <a:solidFill>
            <a:srgbClr val="75C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08800" y="6572250"/>
            <a:ext cx="2235200" cy="45720"/>
          </a:xfrm>
          <a:custGeom>
            <a:avLst/>
            <a:gdLst/>
            <a:ahLst/>
            <a:cxnLst/>
            <a:rect l="l" t="t" r="r" b="b"/>
            <a:pathLst>
              <a:path w="2235200" h="45720">
                <a:moveTo>
                  <a:pt x="2235200" y="0"/>
                </a:moveTo>
                <a:lnTo>
                  <a:pt x="0" y="0"/>
                </a:lnTo>
                <a:lnTo>
                  <a:pt x="0" y="45720"/>
                </a:lnTo>
                <a:lnTo>
                  <a:pt x="2235200" y="4572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08800" y="6549390"/>
            <a:ext cx="2235200" cy="45720"/>
          </a:xfrm>
          <a:custGeom>
            <a:avLst/>
            <a:gdLst/>
            <a:ahLst/>
            <a:cxnLst/>
            <a:rect l="l" t="t" r="r" b="b"/>
            <a:pathLst>
              <a:path w="2235200" h="45720">
                <a:moveTo>
                  <a:pt x="2235200" y="0"/>
                </a:moveTo>
                <a:lnTo>
                  <a:pt x="0" y="0"/>
                </a:lnTo>
                <a:lnTo>
                  <a:pt x="0" y="45719"/>
                </a:lnTo>
                <a:lnTo>
                  <a:pt x="2235200" y="45719"/>
                </a:lnTo>
                <a:close/>
              </a:path>
            </a:pathLst>
          </a:custGeom>
          <a:solidFill>
            <a:srgbClr val="E21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84070" y="6573520"/>
            <a:ext cx="2580640" cy="48260"/>
          </a:xfrm>
          <a:custGeom>
            <a:avLst/>
            <a:gdLst/>
            <a:ahLst/>
            <a:cxnLst/>
            <a:rect l="l" t="t" r="r" b="b"/>
            <a:pathLst>
              <a:path w="2580640" h="48259">
                <a:moveTo>
                  <a:pt x="2580640" y="0"/>
                </a:moveTo>
                <a:lnTo>
                  <a:pt x="0" y="0"/>
                </a:lnTo>
                <a:lnTo>
                  <a:pt x="0" y="48259"/>
                </a:lnTo>
                <a:lnTo>
                  <a:pt x="2580640" y="48259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84070" y="6550660"/>
            <a:ext cx="2580640" cy="48260"/>
          </a:xfrm>
          <a:custGeom>
            <a:avLst/>
            <a:gdLst/>
            <a:ahLst/>
            <a:cxnLst/>
            <a:rect l="l" t="t" r="r" b="b"/>
            <a:pathLst>
              <a:path w="2580640" h="48259">
                <a:moveTo>
                  <a:pt x="2580640" y="0"/>
                </a:moveTo>
                <a:lnTo>
                  <a:pt x="0" y="0"/>
                </a:lnTo>
                <a:lnTo>
                  <a:pt x="0" y="48260"/>
                </a:lnTo>
                <a:lnTo>
                  <a:pt x="2580640" y="48260"/>
                </a:lnTo>
                <a:close/>
              </a:path>
            </a:pathLst>
          </a:custGeom>
          <a:solidFill>
            <a:srgbClr val="FBA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629400" y="1270"/>
            <a:ext cx="2193290" cy="690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495800" y="6576059"/>
            <a:ext cx="2327910" cy="45720"/>
          </a:xfrm>
          <a:custGeom>
            <a:avLst/>
            <a:gdLst/>
            <a:ahLst/>
            <a:cxnLst/>
            <a:rect l="l" t="t" r="r" b="b"/>
            <a:pathLst>
              <a:path w="2327909" h="45720">
                <a:moveTo>
                  <a:pt x="2327909" y="0"/>
                </a:moveTo>
                <a:lnTo>
                  <a:pt x="0" y="0"/>
                </a:lnTo>
                <a:lnTo>
                  <a:pt x="0" y="45720"/>
                </a:lnTo>
                <a:lnTo>
                  <a:pt x="2327909" y="4572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495800" y="6553200"/>
            <a:ext cx="2327910" cy="45720"/>
          </a:xfrm>
          <a:custGeom>
            <a:avLst/>
            <a:gdLst/>
            <a:ahLst/>
            <a:cxnLst/>
            <a:rect l="l" t="t" r="r" b="b"/>
            <a:pathLst>
              <a:path w="2327909" h="45720">
                <a:moveTo>
                  <a:pt x="2327909" y="0"/>
                </a:moveTo>
                <a:lnTo>
                  <a:pt x="0" y="0"/>
                </a:lnTo>
                <a:lnTo>
                  <a:pt x="0" y="45720"/>
                </a:lnTo>
                <a:lnTo>
                  <a:pt x="2327909" y="45720"/>
                </a:lnTo>
                <a:close/>
              </a:path>
            </a:pathLst>
          </a:custGeom>
          <a:solidFill>
            <a:srgbClr val="75C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133600" y="6576059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20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133600" y="6553200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20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close/>
              </a:path>
            </a:pathLst>
          </a:custGeom>
          <a:solidFill>
            <a:srgbClr val="FBA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814820" y="6576059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9179" y="0"/>
                </a:moveTo>
                <a:lnTo>
                  <a:pt x="0" y="0"/>
                </a:lnTo>
                <a:lnTo>
                  <a:pt x="0" y="45720"/>
                </a:lnTo>
                <a:lnTo>
                  <a:pt x="2329179" y="4572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814820" y="65532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9179" y="0"/>
                </a:moveTo>
                <a:lnTo>
                  <a:pt x="0" y="0"/>
                </a:lnTo>
                <a:lnTo>
                  <a:pt x="0" y="45720"/>
                </a:lnTo>
                <a:lnTo>
                  <a:pt x="2329179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62200" y="1318259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9179" y="0"/>
                </a:moveTo>
                <a:lnTo>
                  <a:pt x="0" y="0"/>
                </a:lnTo>
                <a:lnTo>
                  <a:pt x="0" y="45719"/>
                </a:lnTo>
                <a:lnTo>
                  <a:pt x="2329179" y="45719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362200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9179" y="0"/>
                </a:moveTo>
                <a:lnTo>
                  <a:pt x="0" y="0"/>
                </a:lnTo>
                <a:lnTo>
                  <a:pt x="0" y="45720"/>
                </a:lnTo>
                <a:lnTo>
                  <a:pt x="2329179" y="45720"/>
                </a:lnTo>
                <a:close/>
              </a:path>
            </a:pathLst>
          </a:custGeom>
          <a:solidFill>
            <a:srgbClr val="75C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318259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19">
                <a:moveTo>
                  <a:pt x="2362200" y="0"/>
                </a:moveTo>
                <a:lnTo>
                  <a:pt x="0" y="0"/>
                </a:lnTo>
                <a:lnTo>
                  <a:pt x="0" y="45719"/>
                </a:lnTo>
                <a:lnTo>
                  <a:pt x="2362200" y="45719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295400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19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close/>
              </a:path>
            </a:pathLst>
          </a:custGeom>
          <a:solidFill>
            <a:srgbClr val="FBA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681220" y="1318259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9179" y="0"/>
                </a:moveTo>
                <a:lnTo>
                  <a:pt x="0" y="0"/>
                </a:lnTo>
                <a:lnTo>
                  <a:pt x="0" y="45719"/>
                </a:lnTo>
                <a:lnTo>
                  <a:pt x="2329179" y="45719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681220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9179" y="0"/>
                </a:moveTo>
                <a:lnTo>
                  <a:pt x="0" y="0"/>
                </a:lnTo>
                <a:lnTo>
                  <a:pt x="0" y="45720"/>
                </a:lnTo>
                <a:lnTo>
                  <a:pt x="2329179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2260" y="1527809"/>
            <a:ext cx="3459479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720" y="1595119"/>
            <a:ext cx="8169275" cy="4157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019ht13206@wilp.bits-pilani.ac.in" TargetMode="External"/><Relationship Id="rId2" Type="http://schemas.openxmlformats.org/officeDocument/2006/relationships/hyperlink" Target="mailto:2019ht13292@wilp.bits-pilani.ac.i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2019ht13177@wilp.bits-pilani.ac.in" TargetMode="External"/><Relationship Id="rId4" Type="http://schemas.openxmlformats.org/officeDocument/2006/relationships/hyperlink" Target="mailto:2019ht13043@wilp.bits-pilani.ac.i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29" y="5289550"/>
            <a:ext cx="170243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110" dirty="0">
                <a:solidFill>
                  <a:srgbClr val="FFFFFF"/>
                </a:solidFill>
                <a:latin typeface="Liberation Sans"/>
                <a:cs typeface="Liberation Sans"/>
              </a:rPr>
              <a:t>BITS</a:t>
            </a:r>
            <a:r>
              <a:rPr sz="2900" b="1" spc="-2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900" spc="-125" dirty="0">
                <a:solidFill>
                  <a:srgbClr val="FFFFFF"/>
                </a:solidFill>
                <a:latin typeface="Liberation Sans"/>
                <a:cs typeface="Liberation Sans"/>
              </a:rPr>
              <a:t>Pilani</a:t>
            </a:r>
            <a:endParaRPr sz="2900">
              <a:latin typeface="Liberation Sans"/>
              <a:cs typeface="Liberation San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11429" y="3352800"/>
          <a:ext cx="8709658" cy="2742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0">
                <a:tc gridSpan="4">
                  <a:txBody>
                    <a:bodyPr/>
                    <a:lstStyle/>
                    <a:p>
                      <a:pPr marL="3572510" marR="1805305" indent="-6426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3300" b="1" spc="-130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Software</a:t>
                      </a:r>
                      <a:r>
                        <a:rPr sz="3300" b="1" spc="-484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3300" b="1" spc="-140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Architecture  </a:t>
                      </a:r>
                      <a:r>
                        <a:rPr sz="3300" b="1" spc="-135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Assignment</a:t>
                      </a:r>
                      <a:r>
                        <a:rPr sz="3300" b="1" spc="-305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3300" b="1" spc="-75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:1</a:t>
                      </a:r>
                      <a:endParaRPr sz="3300">
                        <a:latin typeface="Liberation Sans"/>
                        <a:cs typeface="Liberation Sans"/>
                      </a:endParaRPr>
                    </a:p>
                  </a:txBody>
                  <a:tcPr marL="0" marR="0" marT="838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27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27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Email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27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10160">
                        <a:lnSpc>
                          <a:spcPts val="142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Mohammed Jubair</a:t>
                      </a:r>
                      <a:r>
                        <a:rPr sz="11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Khan 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Mahen Jamal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7780" marR="220979">
                        <a:lnSpc>
                          <a:spcPts val="142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  <a:hlinkClick r:id="rId2"/>
                        </a:rPr>
                        <a:t>2019ht13292@wilp.bits-pilani.ac.in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  <a:hlinkClick r:id="rId3"/>
                        </a:rPr>
                        <a:t>2019ht13206@wilp.bits-pilani.ac.in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2019ht13292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2019ht13206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Amit Kumar</a:t>
                      </a:r>
                      <a:r>
                        <a:rPr sz="11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Singh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  <a:hlinkClick r:id="rId4"/>
                        </a:rPr>
                        <a:t>2019ht13043@wilp.bits-pilani.ac.in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21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2019ht13043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BAF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Deepanshu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28575">
                      <a:solidFill>
                        <a:srgbClr val="75C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  <a:hlinkClick r:id="rId5"/>
                        </a:rPr>
                        <a:t>2019ht13177@wilp.bits-pilani.ac.in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21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2019ht13177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31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5709" y="1690370"/>
            <a:ext cx="467359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Carlito"/>
                <a:cs typeface="Carlito"/>
              </a:rPr>
              <a:t>L</a:t>
            </a:r>
            <a:r>
              <a:rPr sz="1050" spc="-15" dirty="0">
                <a:latin typeface="Carlito"/>
                <a:cs typeface="Carlito"/>
              </a:rPr>
              <a:t>eg</a:t>
            </a:r>
            <a:r>
              <a:rPr sz="1050" spc="-5" dirty="0">
                <a:latin typeface="Carlito"/>
                <a:cs typeface="Carlito"/>
              </a:rPr>
              <a:t>en</a:t>
            </a:r>
            <a:r>
              <a:rPr sz="1050" spc="5" dirty="0">
                <a:latin typeface="Carlito"/>
                <a:cs typeface="Carlito"/>
              </a:rPr>
              <a:t>d</a:t>
            </a:r>
            <a:r>
              <a:rPr sz="1050" dirty="0">
                <a:latin typeface="Carlito"/>
                <a:cs typeface="Carlito"/>
              </a:rPr>
              <a:t>s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4200" y="1902460"/>
            <a:ext cx="1901189" cy="1219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9"/>
              </a:spcBef>
            </a:pPr>
            <a:r>
              <a:rPr sz="750" spc="-5" dirty="0">
                <a:solidFill>
                  <a:srgbClr val="548DD4"/>
                </a:solidFill>
                <a:latin typeface="Liberation Sans"/>
                <a:cs typeface="Liberation Sans"/>
              </a:rPr>
              <a:t>DB:</a:t>
            </a:r>
            <a:r>
              <a:rPr sz="750" spc="5" dirty="0">
                <a:solidFill>
                  <a:srgbClr val="548DD4"/>
                </a:solidFill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Database</a:t>
            </a:r>
            <a:endParaRPr sz="750">
              <a:latin typeface="Liberation Sans"/>
              <a:cs typeface="Liberation Sans"/>
            </a:endParaRPr>
          </a:p>
          <a:p>
            <a:pPr marL="90170" marR="114300">
              <a:lnSpc>
                <a:spcPct val="100000"/>
              </a:lnSpc>
            </a:pPr>
            <a:r>
              <a:rPr sz="750" dirty="0">
                <a:solidFill>
                  <a:srgbClr val="548DD4"/>
                </a:solidFill>
                <a:latin typeface="Liberation Sans"/>
                <a:cs typeface="Liberation Sans"/>
              </a:rPr>
              <a:t>API : A</a:t>
            </a:r>
            <a:r>
              <a:rPr sz="750" dirty="0">
                <a:latin typeface="Liberation Sans"/>
                <a:cs typeface="Liberation Sans"/>
              </a:rPr>
              <a:t>pplication </a:t>
            </a:r>
            <a:r>
              <a:rPr sz="750" spc="-5" dirty="0">
                <a:latin typeface="Liberation Sans"/>
                <a:cs typeface="Liberation Sans"/>
              </a:rPr>
              <a:t>programming </a:t>
            </a:r>
            <a:r>
              <a:rPr sz="750" dirty="0">
                <a:latin typeface="Liberation Sans"/>
                <a:cs typeface="Liberation Sans"/>
              </a:rPr>
              <a:t>interface  </a:t>
            </a:r>
            <a:r>
              <a:rPr sz="750" dirty="0">
                <a:solidFill>
                  <a:srgbClr val="548DD4"/>
                </a:solidFill>
                <a:latin typeface="Liberation Sans"/>
                <a:cs typeface="Liberation Sans"/>
              </a:rPr>
              <a:t>SBI </a:t>
            </a:r>
            <a:r>
              <a:rPr sz="750" dirty="0">
                <a:latin typeface="Liberation Sans"/>
                <a:cs typeface="Liberation Sans"/>
              </a:rPr>
              <a:t>: Service based</a:t>
            </a:r>
            <a:r>
              <a:rPr sz="750" spc="20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interface</a:t>
            </a:r>
            <a:endParaRPr sz="750">
              <a:latin typeface="Liberation Sans"/>
              <a:cs typeface="Liberation Sans"/>
            </a:endParaRPr>
          </a:p>
          <a:p>
            <a:pPr marL="90170">
              <a:lnSpc>
                <a:spcPct val="100000"/>
              </a:lnSpc>
            </a:pPr>
            <a:r>
              <a:rPr sz="750" spc="-5" dirty="0">
                <a:solidFill>
                  <a:srgbClr val="548DD4"/>
                </a:solidFill>
                <a:latin typeface="Liberation Sans"/>
                <a:cs typeface="Liberation Sans"/>
              </a:rPr>
              <a:t>BP </a:t>
            </a:r>
            <a:r>
              <a:rPr sz="750" dirty="0">
                <a:latin typeface="Liberation Sans"/>
                <a:cs typeface="Liberation Sans"/>
              </a:rPr>
              <a:t>: Business</a:t>
            </a:r>
            <a:r>
              <a:rPr sz="750" spc="30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Platform</a:t>
            </a:r>
            <a:endParaRPr sz="7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Liberation Sans"/>
              <a:cs typeface="Liberation Sans"/>
            </a:endParaRPr>
          </a:p>
          <a:p>
            <a:pPr marL="90170" marR="106680">
              <a:lnSpc>
                <a:spcPct val="100000"/>
              </a:lnSpc>
            </a:pPr>
            <a:r>
              <a:rPr sz="750" b="1" dirty="0">
                <a:latin typeface="Liberation Sans"/>
                <a:cs typeface="Liberation Sans"/>
              </a:rPr>
              <a:t>Remarks</a:t>
            </a:r>
            <a:r>
              <a:rPr sz="750" dirty="0">
                <a:latin typeface="Liberation Sans"/>
                <a:cs typeface="Liberation Sans"/>
              </a:rPr>
              <a:t>: </a:t>
            </a:r>
            <a:r>
              <a:rPr sz="750" spc="-5" dirty="0">
                <a:latin typeface="Liberation Sans"/>
                <a:cs typeface="Liberation Sans"/>
              </a:rPr>
              <a:t>Design Data </a:t>
            </a:r>
            <a:r>
              <a:rPr sz="750" dirty="0">
                <a:latin typeface="Liberation Sans"/>
                <a:cs typeface="Liberation Sans"/>
              </a:rPr>
              <a:t>Access Layer </a:t>
            </a:r>
            <a:r>
              <a:rPr sz="750" spc="5" dirty="0">
                <a:latin typeface="Liberation Sans"/>
                <a:cs typeface="Liberation Sans"/>
              </a:rPr>
              <a:t>to  </a:t>
            </a:r>
            <a:r>
              <a:rPr sz="750" dirty="0">
                <a:latin typeface="Liberation Sans"/>
                <a:cs typeface="Liberation Sans"/>
              </a:rPr>
              <a:t>support multi database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using</a:t>
            </a:r>
            <a:endParaRPr sz="750">
              <a:latin typeface="Liberation Sans"/>
              <a:cs typeface="Liberation Sans"/>
            </a:endParaRPr>
          </a:p>
          <a:p>
            <a:pPr marL="90170" marR="701040">
              <a:lnSpc>
                <a:spcPct val="100000"/>
              </a:lnSpc>
            </a:pPr>
            <a:r>
              <a:rPr sz="700" spc="-5" dirty="0">
                <a:latin typeface="Liberation Sans"/>
                <a:cs typeface="Liberation Sans"/>
              </a:rPr>
              <a:t>DAF </a:t>
            </a:r>
            <a:r>
              <a:rPr sz="700" dirty="0">
                <a:latin typeface="Liberation Sans"/>
                <a:cs typeface="Liberation Sans"/>
              </a:rPr>
              <a:t>: </a:t>
            </a:r>
            <a:r>
              <a:rPr sz="700" spc="-5" dirty="0">
                <a:latin typeface="Liberation Sans"/>
                <a:cs typeface="Liberation Sans"/>
              </a:rPr>
              <a:t>Data Access</a:t>
            </a:r>
            <a:r>
              <a:rPr sz="700" spc="-130" dirty="0">
                <a:latin typeface="Liberation Sans"/>
                <a:cs typeface="Liberation Sans"/>
              </a:rPr>
              <a:t> </a:t>
            </a:r>
            <a:r>
              <a:rPr sz="700" spc="-5" dirty="0">
                <a:latin typeface="Liberation Sans"/>
                <a:cs typeface="Liberation Sans"/>
              </a:rPr>
              <a:t>Function  DAS </a:t>
            </a:r>
            <a:r>
              <a:rPr sz="700" dirty="0">
                <a:latin typeface="Liberation Sans"/>
                <a:cs typeface="Liberation Sans"/>
              </a:rPr>
              <a:t>: </a:t>
            </a:r>
            <a:r>
              <a:rPr sz="700" spc="-5" dirty="0">
                <a:latin typeface="Liberation Sans"/>
                <a:cs typeface="Liberation Sans"/>
              </a:rPr>
              <a:t>Data Access</a:t>
            </a:r>
            <a:r>
              <a:rPr sz="700" spc="-100" dirty="0">
                <a:latin typeface="Liberation Sans"/>
                <a:cs typeface="Liberation Sans"/>
              </a:rPr>
              <a:t> </a:t>
            </a:r>
            <a:r>
              <a:rPr sz="700" spc="-5" dirty="0">
                <a:latin typeface="Liberation Sans"/>
                <a:cs typeface="Liberation Sans"/>
              </a:rPr>
              <a:t>Service</a:t>
            </a:r>
            <a:endParaRPr sz="7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650" y="212090"/>
            <a:ext cx="5706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25" dirty="0">
                <a:solidFill>
                  <a:srgbClr val="006FBF"/>
                </a:solidFill>
                <a:latin typeface="Liberation Sans"/>
                <a:cs typeface="Liberation Sans"/>
              </a:rPr>
              <a:t>Module </a:t>
            </a:r>
            <a:r>
              <a:rPr sz="3200" b="1" spc="-140" dirty="0">
                <a:solidFill>
                  <a:srgbClr val="006FBF"/>
                </a:solidFill>
                <a:latin typeface="Liberation Sans"/>
                <a:cs typeface="Liberation Sans"/>
              </a:rPr>
              <a:t>Decomposition</a:t>
            </a:r>
            <a:r>
              <a:rPr sz="3200" b="1" spc="-70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30" dirty="0">
                <a:solidFill>
                  <a:srgbClr val="006FBF"/>
                </a:solidFill>
                <a:latin typeface="Liberation Sans"/>
                <a:cs typeface="Liberation Sans"/>
              </a:rPr>
              <a:t>Diagram</a:t>
            </a:r>
            <a:endParaRPr sz="320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03019" y="2753360"/>
            <a:ext cx="923290" cy="1338580"/>
            <a:chOff x="1303019" y="2753360"/>
            <a:chExt cx="923290" cy="1338580"/>
          </a:xfrm>
        </p:grpSpPr>
        <p:sp>
          <p:nvSpPr>
            <p:cNvPr id="6" name="object 6"/>
            <p:cNvSpPr/>
            <p:nvPr/>
          </p:nvSpPr>
          <p:spPr>
            <a:xfrm>
              <a:off x="1322069" y="2772410"/>
              <a:ext cx="886459" cy="1300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2069" y="2772410"/>
              <a:ext cx="885190" cy="1300480"/>
            </a:xfrm>
            <a:custGeom>
              <a:avLst/>
              <a:gdLst/>
              <a:ahLst/>
              <a:cxnLst/>
              <a:rect l="l" t="t" r="r" b="b"/>
              <a:pathLst>
                <a:path w="885189" h="1300479">
                  <a:moveTo>
                    <a:pt x="443230" y="1300479"/>
                  </a:moveTo>
                  <a:lnTo>
                    <a:pt x="0" y="1300479"/>
                  </a:lnTo>
                  <a:lnTo>
                    <a:pt x="0" y="0"/>
                  </a:lnTo>
                  <a:lnTo>
                    <a:pt x="885190" y="0"/>
                  </a:lnTo>
                  <a:lnTo>
                    <a:pt x="885190" y="1300479"/>
                  </a:lnTo>
                  <a:lnTo>
                    <a:pt x="443230" y="1300479"/>
                  </a:lnTo>
                  <a:close/>
                </a:path>
              </a:pathLst>
            </a:custGeom>
            <a:ln w="38097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98269" y="3097529"/>
            <a:ext cx="210820" cy="89789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4445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50"/>
              </a:spcBef>
            </a:pPr>
            <a:r>
              <a:rPr sz="800" spc="-10" dirty="0">
                <a:latin typeface="Liberation Sans"/>
                <a:cs typeface="Liberation Sans"/>
              </a:rPr>
              <a:t>Voice</a:t>
            </a:r>
            <a:r>
              <a:rPr sz="800" spc="-15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Charging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1160" y="3097529"/>
            <a:ext cx="203200" cy="89789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20"/>
              </a:spcBef>
            </a:pPr>
            <a:r>
              <a:rPr sz="800" dirty="0">
                <a:latin typeface="Liberation Sans"/>
                <a:cs typeface="Liberation Sans"/>
              </a:rPr>
              <a:t>Data</a:t>
            </a:r>
            <a:r>
              <a:rPr sz="800" spc="-15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Charging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8959" y="3065779"/>
            <a:ext cx="300990" cy="93853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800" dirty="0">
                <a:latin typeface="Liberation Sans"/>
                <a:cs typeface="Liberation Sans"/>
              </a:rPr>
              <a:t>…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5250" y="2846070"/>
            <a:ext cx="787400" cy="162560"/>
          </a:xfrm>
          <a:custGeom>
            <a:avLst/>
            <a:gdLst/>
            <a:ahLst/>
            <a:cxnLst/>
            <a:rect l="l" t="t" r="r" b="b"/>
            <a:pathLst>
              <a:path w="787400" h="162560">
                <a:moveTo>
                  <a:pt x="0" y="26669"/>
                </a:moveTo>
                <a:lnTo>
                  <a:pt x="0" y="25400"/>
                </a:lnTo>
                <a:lnTo>
                  <a:pt x="0" y="24129"/>
                </a:lnTo>
                <a:lnTo>
                  <a:pt x="0" y="22859"/>
                </a:lnTo>
                <a:lnTo>
                  <a:pt x="1269" y="21589"/>
                </a:lnTo>
                <a:lnTo>
                  <a:pt x="1269" y="20319"/>
                </a:lnTo>
                <a:lnTo>
                  <a:pt x="1269" y="19050"/>
                </a:lnTo>
                <a:lnTo>
                  <a:pt x="2540" y="17779"/>
                </a:lnTo>
                <a:lnTo>
                  <a:pt x="2540" y="16509"/>
                </a:lnTo>
                <a:lnTo>
                  <a:pt x="2540" y="15239"/>
                </a:lnTo>
                <a:lnTo>
                  <a:pt x="3809" y="13969"/>
                </a:lnTo>
                <a:lnTo>
                  <a:pt x="5080" y="12700"/>
                </a:lnTo>
                <a:lnTo>
                  <a:pt x="5080" y="11429"/>
                </a:lnTo>
                <a:lnTo>
                  <a:pt x="6350" y="10159"/>
                </a:lnTo>
                <a:lnTo>
                  <a:pt x="7619" y="8889"/>
                </a:lnTo>
                <a:lnTo>
                  <a:pt x="8890" y="7619"/>
                </a:lnTo>
                <a:lnTo>
                  <a:pt x="10159" y="6350"/>
                </a:lnTo>
                <a:lnTo>
                  <a:pt x="11430" y="5079"/>
                </a:lnTo>
                <a:lnTo>
                  <a:pt x="12700" y="5079"/>
                </a:lnTo>
                <a:lnTo>
                  <a:pt x="13969" y="3809"/>
                </a:lnTo>
                <a:lnTo>
                  <a:pt x="15240" y="3809"/>
                </a:lnTo>
                <a:lnTo>
                  <a:pt x="16509" y="2539"/>
                </a:lnTo>
                <a:lnTo>
                  <a:pt x="17780" y="2539"/>
                </a:lnTo>
                <a:lnTo>
                  <a:pt x="19050" y="1269"/>
                </a:lnTo>
                <a:lnTo>
                  <a:pt x="20319" y="1269"/>
                </a:lnTo>
                <a:lnTo>
                  <a:pt x="21590" y="1269"/>
                </a:lnTo>
                <a:lnTo>
                  <a:pt x="22859" y="1269"/>
                </a:lnTo>
                <a:lnTo>
                  <a:pt x="24130" y="0"/>
                </a:lnTo>
                <a:lnTo>
                  <a:pt x="25400" y="0"/>
                </a:lnTo>
                <a:lnTo>
                  <a:pt x="759460" y="0"/>
                </a:lnTo>
                <a:lnTo>
                  <a:pt x="763269" y="0"/>
                </a:lnTo>
                <a:lnTo>
                  <a:pt x="764539" y="1269"/>
                </a:lnTo>
                <a:lnTo>
                  <a:pt x="765810" y="1269"/>
                </a:lnTo>
                <a:lnTo>
                  <a:pt x="767080" y="1269"/>
                </a:lnTo>
                <a:lnTo>
                  <a:pt x="768350" y="1269"/>
                </a:lnTo>
                <a:lnTo>
                  <a:pt x="769619" y="2539"/>
                </a:lnTo>
                <a:lnTo>
                  <a:pt x="770889" y="2539"/>
                </a:lnTo>
                <a:lnTo>
                  <a:pt x="772160" y="3809"/>
                </a:lnTo>
                <a:lnTo>
                  <a:pt x="773430" y="3809"/>
                </a:lnTo>
                <a:lnTo>
                  <a:pt x="774700" y="5079"/>
                </a:lnTo>
                <a:lnTo>
                  <a:pt x="777239" y="6350"/>
                </a:lnTo>
                <a:lnTo>
                  <a:pt x="777239" y="7619"/>
                </a:lnTo>
                <a:lnTo>
                  <a:pt x="778510" y="8889"/>
                </a:lnTo>
                <a:lnTo>
                  <a:pt x="779780" y="8889"/>
                </a:lnTo>
                <a:lnTo>
                  <a:pt x="781050" y="10159"/>
                </a:lnTo>
                <a:lnTo>
                  <a:pt x="781050" y="11429"/>
                </a:lnTo>
                <a:lnTo>
                  <a:pt x="782319" y="12700"/>
                </a:lnTo>
                <a:lnTo>
                  <a:pt x="782319" y="13969"/>
                </a:lnTo>
                <a:lnTo>
                  <a:pt x="783589" y="15239"/>
                </a:lnTo>
                <a:lnTo>
                  <a:pt x="784860" y="16509"/>
                </a:lnTo>
                <a:lnTo>
                  <a:pt x="784860" y="17779"/>
                </a:lnTo>
                <a:lnTo>
                  <a:pt x="784860" y="19050"/>
                </a:lnTo>
                <a:lnTo>
                  <a:pt x="784860" y="20319"/>
                </a:lnTo>
                <a:lnTo>
                  <a:pt x="786130" y="21589"/>
                </a:lnTo>
                <a:lnTo>
                  <a:pt x="786130" y="22859"/>
                </a:lnTo>
                <a:lnTo>
                  <a:pt x="786130" y="24129"/>
                </a:lnTo>
                <a:lnTo>
                  <a:pt x="786130" y="25400"/>
                </a:lnTo>
                <a:lnTo>
                  <a:pt x="786130" y="26669"/>
                </a:lnTo>
                <a:lnTo>
                  <a:pt x="787400" y="134619"/>
                </a:lnTo>
                <a:lnTo>
                  <a:pt x="786130" y="134619"/>
                </a:lnTo>
                <a:lnTo>
                  <a:pt x="786130" y="137159"/>
                </a:lnTo>
                <a:lnTo>
                  <a:pt x="786130" y="138429"/>
                </a:lnTo>
                <a:lnTo>
                  <a:pt x="786130" y="140969"/>
                </a:lnTo>
                <a:lnTo>
                  <a:pt x="786130" y="142239"/>
                </a:lnTo>
                <a:lnTo>
                  <a:pt x="784860" y="143509"/>
                </a:lnTo>
                <a:lnTo>
                  <a:pt x="784860" y="144779"/>
                </a:lnTo>
                <a:lnTo>
                  <a:pt x="784860" y="146050"/>
                </a:lnTo>
                <a:lnTo>
                  <a:pt x="783589" y="147319"/>
                </a:lnTo>
                <a:lnTo>
                  <a:pt x="782319" y="148589"/>
                </a:lnTo>
                <a:lnTo>
                  <a:pt x="782319" y="149859"/>
                </a:lnTo>
                <a:lnTo>
                  <a:pt x="781050" y="151129"/>
                </a:lnTo>
                <a:lnTo>
                  <a:pt x="779780" y="152400"/>
                </a:lnTo>
                <a:lnTo>
                  <a:pt x="778510" y="153669"/>
                </a:lnTo>
                <a:lnTo>
                  <a:pt x="777239" y="154939"/>
                </a:lnTo>
                <a:lnTo>
                  <a:pt x="777239" y="156209"/>
                </a:lnTo>
                <a:lnTo>
                  <a:pt x="775969" y="156209"/>
                </a:lnTo>
                <a:lnTo>
                  <a:pt x="774700" y="157479"/>
                </a:lnTo>
                <a:lnTo>
                  <a:pt x="773430" y="158750"/>
                </a:lnTo>
                <a:lnTo>
                  <a:pt x="772160" y="158750"/>
                </a:lnTo>
                <a:lnTo>
                  <a:pt x="770889" y="158750"/>
                </a:lnTo>
                <a:lnTo>
                  <a:pt x="769619" y="160019"/>
                </a:lnTo>
                <a:lnTo>
                  <a:pt x="768350" y="160019"/>
                </a:lnTo>
                <a:lnTo>
                  <a:pt x="767080" y="160019"/>
                </a:lnTo>
                <a:lnTo>
                  <a:pt x="765810" y="161289"/>
                </a:lnTo>
                <a:lnTo>
                  <a:pt x="764539" y="161289"/>
                </a:lnTo>
                <a:lnTo>
                  <a:pt x="763269" y="161289"/>
                </a:lnTo>
                <a:lnTo>
                  <a:pt x="762000" y="161289"/>
                </a:lnTo>
                <a:lnTo>
                  <a:pt x="760730" y="161289"/>
                </a:lnTo>
                <a:lnTo>
                  <a:pt x="26669" y="162559"/>
                </a:lnTo>
                <a:lnTo>
                  <a:pt x="26669" y="161289"/>
                </a:lnTo>
                <a:lnTo>
                  <a:pt x="25400" y="161289"/>
                </a:lnTo>
                <a:lnTo>
                  <a:pt x="24130" y="161289"/>
                </a:lnTo>
                <a:lnTo>
                  <a:pt x="22859" y="161289"/>
                </a:lnTo>
                <a:lnTo>
                  <a:pt x="21590" y="161289"/>
                </a:lnTo>
                <a:lnTo>
                  <a:pt x="20319" y="161289"/>
                </a:lnTo>
                <a:lnTo>
                  <a:pt x="19050" y="160019"/>
                </a:lnTo>
                <a:lnTo>
                  <a:pt x="17780" y="160019"/>
                </a:lnTo>
                <a:lnTo>
                  <a:pt x="16509" y="160019"/>
                </a:lnTo>
                <a:lnTo>
                  <a:pt x="15240" y="158750"/>
                </a:lnTo>
                <a:lnTo>
                  <a:pt x="13969" y="158750"/>
                </a:lnTo>
                <a:lnTo>
                  <a:pt x="12700" y="157479"/>
                </a:lnTo>
                <a:lnTo>
                  <a:pt x="11430" y="156209"/>
                </a:lnTo>
                <a:lnTo>
                  <a:pt x="10159" y="156209"/>
                </a:lnTo>
                <a:lnTo>
                  <a:pt x="8890" y="154939"/>
                </a:lnTo>
                <a:lnTo>
                  <a:pt x="7619" y="153669"/>
                </a:lnTo>
                <a:lnTo>
                  <a:pt x="6350" y="152400"/>
                </a:lnTo>
                <a:lnTo>
                  <a:pt x="5080" y="151129"/>
                </a:lnTo>
                <a:lnTo>
                  <a:pt x="5080" y="149859"/>
                </a:lnTo>
                <a:lnTo>
                  <a:pt x="3809" y="148589"/>
                </a:lnTo>
                <a:lnTo>
                  <a:pt x="2540" y="147319"/>
                </a:lnTo>
                <a:lnTo>
                  <a:pt x="2540" y="146050"/>
                </a:lnTo>
                <a:lnTo>
                  <a:pt x="2540" y="144779"/>
                </a:lnTo>
                <a:lnTo>
                  <a:pt x="1269" y="143509"/>
                </a:lnTo>
                <a:lnTo>
                  <a:pt x="1269" y="142239"/>
                </a:lnTo>
                <a:lnTo>
                  <a:pt x="1269" y="140969"/>
                </a:lnTo>
                <a:lnTo>
                  <a:pt x="0" y="139700"/>
                </a:lnTo>
                <a:lnTo>
                  <a:pt x="0" y="138429"/>
                </a:lnTo>
                <a:lnTo>
                  <a:pt x="0" y="137159"/>
                </a:lnTo>
                <a:lnTo>
                  <a:pt x="0" y="135889"/>
                </a:lnTo>
                <a:lnTo>
                  <a:pt x="0" y="26669"/>
                </a:lnTo>
                <a:close/>
              </a:path>
              <a:path w="787400" h="162560">
                <a:moveTo>
                  <a:pt x="0" y="0"/>
                </a:moveTo>
                <a:lnTo>
                  <a:pt x="0" y="0"/>
                </a:lnTo>
              </a:path>
              <a:path w="787400" h="162560">
                <a:moveTo>
                  <a:pt x="787400" y="162559"/>
                </a:moveTo>
                <a:lnTo>
                  <a:pt x="787400" y="162559"/>
                </a:lnTo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4934" y="2861309"/>
            <a:ext cx="7480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Liberation Sans"/>
                <a:cs typeface="Liberation Sans"/>
              </a:rPr>
              <a:t>Rating</a:t>
            </a:r>
            <a:r>
              <a:rPr sz="700" spc="-20" dirty="0">
                <a:latin typeface="Liberation Sans"/>
                <a:cs typeface="Liberation Sans"/>
              </a:rPr>
              <a:t> </a:t>
            </a:r>
            <a:r>
              <a:rPr sz="700" spc="-10" dirty="0">
                <a:latin typeface="Liberation Sans"/>
                <a:cs typeface="Liberation Sans"/>
              </a:rPr>
              <a:t>Engine</a:t>
            </a:r>
            <a:endParaRPr sz="700">
              <a:latin typeface="Liberation Sans"/>
              <a:cs typeface="Liberatio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74595" y="2764154"/>
            <a:ext cx="537210" cy="1323340"/>
            <a:chOff x="2474595" y="2764154"/>
            <a:chExt cx="537210" cy="1323340"/>
          </a:xfrm>
        </p:grpSpPr>
        <p:sp>
          <p:nvSpPr>
            <p:cNvPr id="14" name="object 14"/>
            <p:cNvSpPr/>
            <p:nvPr/>
          </p:nvSpPr>
          <p:spPr>
            <a:xfrm>
              <a:off x="2484120" y="2773679"/>
              <a:ext cx="519430" cy="1304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4120" y="2773679"/>
              <a:ext cx="518159" cy="1304290"/>
            </a:xfrm>
            <a:custGeom>
              <a:avLst/>
              <a:gdLst/>
              <a:ahLst/>
              <a:cxnLst/>
              <a:rect l="l" t="t" r="r" b="b"/>
              <a:pathLst>
                <a:path w="518160" h="1304289">
                  <a:moveTo>
                    <a:pt x="0" y="86360"/>
                  </a:moveTo>
                  <a:lnTo>
                    <a:pt x="0" y="82550"/>
                  </a:lnTo>
                  <a:lnTo>
                    <a:pt x="0" y="77470"/>
                  </a:lnTo>
                  <a:lnTo>
                    <a:pt x="0" y="73660"/>
                  </a:lnTo>
                  <a:lnTo>
                    <a:pt x="1269" y="68580"/>
                  </a:lnTo>
                  <a:lnTo>
                    <a:pt x="2540" y="64770"/>
                  </a:lnTo>
                  <a:lnTo>
                    <a:pt x="3810" y="59690"/>
                  </a:lnTo>
                  <a:lnTo>
                    <a:pt x="5080" y="55880"/>
                  </a:lnTo>
                  <a:lnTo>
                    <a:pt x="7619" y="52070"/>
                  </a:lnTo>
                  <a:lnTo>
                    <a:pt x="8890" y="48260"/>
                  </a:lnTo>
                  <a:lnTo>
                    <a:pt x="11430" y="43180"/>
                  </a:lnTo>
                  <a:lnTo>
                    <a:pt x="13969" y="39370"/>
                  </a:lnTo>
                  <a:lnTo>
                    <a:pt x="16510" y="35560"/>
                  </a:lnTo>
                  <a:lnTo>
                    <a:pt x="19050" y="33020"/>
                  </a:lnTo>
                  <a:lnTo>
                    <a:pt x="21590" y="29210"/>
                  </a:lnTo>
                  <a:lnTo>
                    <a:pt x="24130" y="25400"/>
                  </a:lnTo>
                  <a:lnTo>
                    <a:pt x="27940" y="22860"/>
                  </a:lnTo>
                  <a:lnTo>
                    <a:pt x="31750" y="19050"/>
                  </a:lnTo>
                  <a:lnTo>
                    <a:pt x="35560" y="16510"/>
                  </a:lnTo>
                  <a:lnTo>
                    <a:pt x="39369" y="13970"/>
                  </a:lnTo>
                  <a:lnTo>
                    <a:pt x="43180" y="11430"/>
                  </a:lnTo>
                  <a:lnTo>
                    <a:pt x="46990" y="10160"/>
                  </a:lnTo>
                  <a:lnTo>
                    <a:pt x="50800" y="7620"/>
                  </a:lnTo>
                  <a:lnTo>
                    <a:pt x="54610" y="6350"/>
                  </a:lnTo>
                  <a:lnTo>
                    <a:pt x="59690" y="5080"/>
                  </a:lnTo>
                  <a:lnTo>
                    <a:pt x="63500" y="3810"/>
                  </a:lnTo>
                  <a:lnTo>
                    <a:pt x="67310" y="2540"/>
                  </a:lnTo>
                  <a:lnTo>
                    <a:pt x="72390" y="1270"/>
                  </a:lnTo>
                  <a:lnTo>
                    <a:pt x="77469" y="1270"/>
                  </a:lnTo>
                  <a:lnTo>
                    <a:pt x="81280" y="0"/>
                  </a:lnTo>
                  <a:lnTo>
                    <a:pt x="86360" y="0"/>
                  </a:lnTo>
                  <a:lnTo>
                    <a:pt x="431800" y="0"/>
                  </a:lnTo>
                  <a:lnTo>
                    <a:pt x="436880" y="0"/>
                  </a:lnTo>
                  <a:lnTo>
                    <a:pt x="440690" y="1270"/>
                  </a:lnTo>
                  <a:lnTo>
                    <a:pt x="445769" y="1270"/>
                  </a:lnTo>
                  <a:lnTo>
                    <a:pt x="449580" y="2540"/>
                  </a:lnTo>
                  <a:lnTo>
                    <a:pt x="454660" y="3810"/>
                  </a:lnTo>
                  <a:lnTo>
                    <a:pt x="458469" y="5080"/>
                  </a:lnTo>
                  <a:lnTo>
                    <a:pt x="462280" y="6350"/>
                  </a:lnTo>
                  <a:lnTo>
                    <a:pt x="467360" y="7620"/>
                  </a:lnTo>
                  <a:lnTo>
                    <a:pt x="471169" y="10160"/>
                  </a:lnTo>
                  <a:lnTo>
                    <a:pt x="474980" y="11430"/>
                  </a:lnTo>
                  <a:lnTo>
                    <a:pt x="478790" y="13970"/>
                  </a:lnTo>
                  <a:lnTo>
                    <a:pt x="482600" y="16510"/>
                  </a:lnTo>
                  <a:lnTo>
                    <a:pt x="486410" y="19050"/>
                  </a:lnTo>
                  <a:lnTo>
                    <a:pt x="490219" y="22860"/>
                  </a:lnTo>
                  <a:lnTo>
                    <a:pt x="492760" y="25400"/>
                  </a:lnTo>
                  <a:lnTo>
                    <a:pt x="496569" y="29210"/>
                  </a:lnTo>
                  <a:lnTo>
                    <a:pt x="499110" y="33020"/>
                  </a:lnTo>
                  <a:lnTo>
                    <a:pt x="501650" y="35560"/>
                  </a:lnTo>
                  <a:lnTo>
                    <a:pt x="504190" y="39370"/>
                  </a:lnTo>
                  <a:lnTo>
                    <a:pt x="506730" y="43180"/>
                  </a:lnTo>
                  <a:lnTo>
                    <a:pt x="509269" y="48260"/>
                  </a:lnTo>
                  <a:lnTo>
                    <a:pt x="510540" y="52070"/>
                  </a:lnTo>
                  <a:lnTo>
                    <a:pt x="513080" y="55880"/>
                  </a:lnTo>
                  <a:lnTo>
                    <a:pt x="514350" y="59690"/>
                  </a:lnTo>
                  <a:lnTo>
                    <a:pt x="515619" y="64770"/>
                  </a:lnTo>
                  <a:lnTo>
                    <a:pt x="516890" y="68580"/>
                  </a:lnTo>
                  <a:lnTo>
                    <a:pt x="516890" y="73660"/>
                  </a:lnTo>
                  <a:lnTo>
                    <a:pt x="518160" y="77470"/>
                  </a:lnTo>
                  <a:lnTo>
                    <a:pt x="518160" y="82550"/>
                  </a:lnTo>
                  <a:lnTo>
                    <a:pt x="518160" y="1217930"/>
                  </a:lnTo>
                  <a:lnTo>
                    <a:pt x="518160" y="1231900"/>
                  </a:lnTo>
                  <a:lnTo>
                    <a:pt x="516890" y="1235710"/>
                  </a:lnTo>
                  <a:lnTo>
                    <a:pt x="515619" y="1239520"/>
                  </a:lnTo>
                  <a:lnTo>
                    <a:pt x="514350" y="1244600"/>
                  </a:lnTo>
                  <a:lnTo>
                    <a:pt x="513080" y="1248410"/>
                  </a:lnTo>
                  <a:lnTo>
                    <a:pt x="510540" y="1253490"/>
                  </a:lnTo>
                  <a:lnTo>
                    <a:pt x="509269" y="1257300"/>
                  </a:lnTo>
                  <a:lnTo>
                    <a:pt x="506730" y="1261110"/>
                  </a:lnTo>
                  <a:lnTo>
                    <a:pt x="504190" y="1264920"/>
                  </a:lnTo>
                  <a:lnTo>
                    <a:pt x="501650" y="1268730"/>
                  </a:lnTo>
                  <a:lnTo>
                    <a:pt x="499110" y="1272540"/>
                  </a:lnTo>
                  <a:lnTo>
                    <a:pt x="496569" y="1275080"/>
                  </a:lnTo>
                  <a:lnTo>
                    <a:pt x="494030" y="1278890"/>
                  </a:lnTo>
                  <a:lnTo>
                    <a:pt x="490219" y="1281430"/>
                  </a:lnTo>
                  <a:lnTo>
                    <a:pt x="471169" y="1294130"/>
                  </a:lnTo>
                  <a:lnTo>
                    <a:pt x="467360" y="1296670"/>
                  </a:lnTo>
                  <a:lnTo>
                    <a:pt x="463550" y="1297940"/>
                  </a:lnTo>
                  <a:lnTo>
                    <a:pt x="458469" y="1299210"/>
                  </a:lnTo>
                  <a:lnTo>
                    <a:pt x="454660" y="1301750"/>
                  </a:lnTo>
                  <a:lnTo>
                    <a:pt x="450850" y="1301750"/>
                  </a:lnTo>
                  <a:lnTo>
                    <a:pt x="445769" y="1303020"/>
                  </a:lnTo>
                  <a:lnTo>
                    <a:pt x="440690" y="1304290"/>
                  </a:lnTo>
                  <a:lnTo>
                    <a:pt x="436880" y="1304290"/>
                  </a:lnTo>
                  <a:lnTo>
                    <a:pt x="77469" y="1304290"/>
                  </a:lnTo>
                  <a:lnTo>
                    <a:pt x="72390" y="1303020"/>
                  </a:lnTo>
                  <a:lnTo>
                    <a:pt x="67310" y="1303020"/>
                  </a:lnTo>
                  <a:lnTo>
                    <a:pt x="63500" y="1301750"/>
                  </a:lnTo>
                  <a:lnTo>
                    <a:pt x="59690" y="1300480"/>
                  </a:lnTo>
                  <a:lnTo>
                    <a:pt x="54610" y="1299210"/>
                  </a:lnTo>
                  <a:lnTo>
                    <a:pt x="50800" y="1296670"/>
                  </a:lnTo>
                  <a:lnTo>
                    <a:pt x="46990" y="1295400"/>
                  </a:lnTo>
                  <a:lnTo>
                    <a:pt x="43180" y="1292860"/>
                  </a:lnTo>
                  <a:lnTo>
                    <a:pt x="39369" y="1290320"/>
                  </a:lnTo>
                  <a:lnTo>
                    <a:pt x="35560" y="1287780"/>
                  </a:lnTo>
                  <a:lnTo>
                    <a:pt x="31750" y="1285240"/>
                  </a:lnTo>
                  <a:lnTo>
                    <a:pt x="27940" y="1282700"/>
                  </a:lnTo>
                  <a:lnTo>
                    <a:pt x="24130" y="1278890"/>
                  </a:lnTo>
                  <a:lnTo>
                    <a:pt x="21590" y="1276350"/>
                  </a:lnTo>
                  <a:lnTo>
                    <a:pt x="19050" y="1272540"/>
                  </a:lnTo>
                  <a:lnTo>
                    <a:pt x="16510" y="1268730"/>
                  </a:lnTo>
                  <a:lnTo>
                    <a:pt x="13969" y="1264920"/>
                  </a:lnTo>
                  <a:lnTo>
                    <a:pt x="11430" y="1261110"/>
                  </a:lnTo>
                  <a:lnTo>
                    <a:pt x="8890" y="1257300"/>
                  </a:lnTo>
                  <a:lnTo>
                    <a:pt x="7619" y="1253490"/>
                  </a:lnTo>
                  <a:lnTo>
                    <a:pt x="5080" y="1248410"/>
                  </a:lnTo>
                  <a:lnTo>
                    <a:pt x="3810" y="1244600"/>
                  </a:lnTo>
                  <a:lnTo>
                    <a:pt x="2540" y="1240790"/>
                  </a:lnTo>
                  <a:lnTo>
                    <a:pt x="1269" y="1235710"/>
                  </a:lnTo>
                  <a:lnTo>
                    <a:pt x="0" y="1231900"/>
                  </a:lnTo>
                  <a:lnTo>
                    <a:pt x="0" y="1226820"/>
                  </a:lnTo>
                  <a:lnTo>
                    <a:pt x="0" y="1223010"/>
                  </a:lnTo>
                  <a:lnTo>
                    <a:pt x="0" y="1217930"/>
                  </a:lnTo>
                  <a:lnTo>
                    <a:pt x="0" y="86360"/>
                  </a:lnTo>
                  <a:close/>
                </a:path>
                <a:path w="518160" h="1304289">
                  <a:moveTo>
                    <a:pt x="0" y="0"/>
                  </a:moveTo>
                  <a:lnTo>
                    <a:pt x="0" y="0"/>
                  </a:lnTo>
                </a:path>
                <a:path w="518160" h="1304289">
                  <a:moveTo>
                    <a:pt x="518160" y="1304290"/>
                  </a:moveTo>
                  <a:lnTo>
                    <a:pt x="518160" y="130429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92070" y="3050539"/>
            <a:ext cx="290830" cy="94488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838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660"/>
              </a:spcBef>
            </a:pPr>
            <a:r>
              <a:rPr sz="800" spc="-5" dirty="0">
                <a:latin typeface="Liberation Sans"/>
                <a:cs typeface="Liberation Sans"/>
              </a:rPr>
              <a:t>Chagrin</a:t>
            </a:r>
            <a:r>
              <a:rPr sz="800" spc="-15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Gateway</a:t>
            </a:r>
            <a:endParaRPr sz="800">
              <a:latin typeface="Liberation Sans"/>
              <a:cs typeface="Liberatio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29025" y="2790825"/>
            <a:ext cx="567690" cy="1296670"/>
            <a:chOff x="3629025" y="2790825"/>
            <a:chExt cx="567690" cy="1296670"/>
          </a:xfrm>
        </p:grpSpPr>
        <p:sp>
          <p:nvSpPr>
            <p:cNvPr id="18" name="object 18"/>
            <p:cNvSpPr/>
            <p:nvPr/>
          </p:nvSpPr>
          <p:spPr>
            <a:xfrm>
              <a:off x="3638550" y="2799079"/>
              <a:ext cx="548639" cy="12788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550" y="2800350"/>
              <a:ext cx="548640" cy="1277620"/>
            </a:xfrm>
            <a:custGeom>
              <a:avLst/>
              <a:gdLst/>
              <a:ahLst/>
              <a:cxnLst/>
              <a:rect l="l" t="t" r="r" b="b"/>
              <a:pathLst>
                <a:path w="548639" h="1277620">
                  <a:moveTo>
                    <a:pt x="0" y="91439"/>
                  </a:moveTo>
                  <a:lnTo>
                    <a:pt x="0" y="86360"/>
                  </a:lnTo>
                  <a:lnTo>
                    <a:pt x="1270" y="81279"/>
                  </a:lnTo>
                  <a:lnTo>
                    <a:pt x="1270" y="76200"/>
                  </a:lnTo>
                  <a:lnTo>
                    <a:pt x="2539" y="71120"/>
                  </a:lnTo>
                  <a:lnTo>
                    <a:pt x="3810" y="67310"/>
                  </a:lnTo>
                  <a:lnTo>
                    <a:pt x="5079" y="62229"/>
                  </a:lnTo>
                  <a:lnTo>
                    <a:pt x="6350" y="58420"/>
                  </a:lnTo>
                  <a:lnTo>
                    <a:pt x="7620" y="53339"/>
                  </a:lnTo>
                  <a:lnTo>
                    <a:pt x="10160" y="49529"/>
                  </a:lnTo>
                  <a:lnTo>
                    <a:pt x="12700" y="45720"/>
                  </a:lnTo>
                  <a:lnTo>
                    <a:pt x="15239" y="40639"/>
                  </a:lnTo>
                  <a:lnTo>
                    <a:pt x="17779" y="36829"/>
                  </a:lnTo>
                  <a:lnTo>
                    <a:pt x="20320" y="33020"/>
                  </a:lnTo>
                  <a:lnTo>
                    <a:pt x="24129" y="30479"/>
                  </a:lnTo>
                  <a:lnTo>
                    <a:pt x="26670" y="26670"/>
                  </a:lnTo>
                  <a:lnTo>
                    <a:pt x="30479" y="22860"/>
                  </a:lnTo>
                  <a:lnTo>
                    <a:pt x="34289" y="20320"/>
                  </a:lnTo>
                  <a:lnTo>
                    <a:pt x="38100" y="16510"/>
                  </a:lnTo>
                  <a:lnTo>
                    <a:pt x="41910" y="13970"/>
                  </a:lnTo>
                  <a:lnTo>
                    <a:pt x="45720" y="11429"/>
                  </a:lnTo>
                  <a:lnTo>
                    <a:pt x="49529" y="10160"/>
                  </a:lnTo>
                  <a:lnTo>
                    <a:pt x="54610" y="7620"/>
                  </a:lnTo>
                  <a:lnTo>
                    <a:pt x="58420" y="6350"/>
                  </a:lnTo>
                  <a:lnTo>
                    <a:pt x="63500" y="3810"/>
                  </a:lnTo>
                  <a:lnTo>
                    <a:pt x="68579" y="2539"/>
                  </a:lnTo>
                  <a:lnTo>
                    <a:pt x="72389" y="1270"/>
                  </a:lnTo>
                  <a:lnTo>
                    <a:pt x="77470" y="1270"/>
                  </a:lnTo>
                  <a:lnTo>
                    <a:pt x="82550" y="0"/>
                  </a:lnTo>
                  <a:lnTo>
                    <a:pt x="86360" y="0"/>
                  </a:lnTo>
                  <a:lnTo>
                    <a:pt x="91439" y="0"/>
                  </a:lnTo>
                  <a:lnTo>
                    <a:pt x="457200" y="0"/>
                  </a:lnTo>
                  <a:lnTo>
                    <a:pt x="462279" y="0"/>
                  </a:lnTo>
                  <a:lnTo>
                    <a:pt x="466089" y="0"/>
                  </a:lnTo>
                  <a:lnTo>
                    <a:pt x="471170" y="1270"/>
                  </a:lnTo>
                  <a:lnTo>
                    <a:pt x="476250" y="1270"/>
                  </a:lnTo>
                  <a:lnTo>
                    <a:pt x="480060" y="2539"/>
                  </a:lnTo>
                  <a:lnTo>
                    <a:pt x="485139" y="3810"/>
                  </a:lnTo>
                  <a:lnTo>
                    <a:pt x="490220" y="6350"/>
                  </a:lnTo>
                  <a:lnTo>
                    <a:pt x="494029" y="7620"/>
                  </a:lnTo>
                  <a:lnTo>
                    <a:pt x="499110" y="10160"/>
                  </a:lnTo>
                  <a:lnTo>
                    <a:pt x="502920" y="11429"/>
                  </a:lnTo>
                  <a:lnTo>
                    <a:pt x="506729" y="13970"/>
                  </a:lnTo>
                  <a:lnTo>
                    <a:pt x="510539" y="16510"/>
                  </a:lnTo>
                  <a:lnTo>
                    <a:pt x="514350" y="20320"/>
                  </a:lnTo>
                  <a:lnTo>
                    <a:pt x="518160" y="22860"/>
                  </a:lnTo>
                  <a:lnTo>
                    <a:pt x="521970" y="26670"/>
                  </a:lnTo>
                  <a:lnTo>
                    <a:pt x="524510" y="30479"/>
                  </a:lnTo>
                  <a:lnTo>
                    <a:pt x="528320" y="33020"/>
                  </a:lnTo>
                  <a:lnTo>
                    <a:pt x="530860" y="36829"/>
                  </a:lnTo>
                  <a:lnTo>
                    <a:pt x="533400" y="40639"/>
                  </a:lnTo>
                  <a:lnTo>
                    <a:pt x="535939" y="45720"/>
                  </a:lnTo>
                  <a:lnTo>
                    <a:pt x="538479" y="49529"/>
                  </a:lnTo>
                  <a:lnTo>
                    <a:pt x="539750" y="53339"/>
                  </a:lnTo>
                  <a:lnTo>
                    <a:pt x="542289" y="58420"/>
                  </a:lnTo>
                  <a:lnTo>
                    <a:pt x="543560" y="62229"/>
                  </a:lnTo>
                  <a:lnTo>
                    <a:pt x="544829" y="67310"/>
                  </a:lnTo>
                  <a:lnTo>
                    <a:pt x="546100" y="71120"/>
                  </a:lnTo>
                  <a:lnTo>
                    <a:pt x="547370" y="76200"/>
                  </a:lnTo>
                  <a:lnTo>
                    <a:pt x="547370" y="81279"/>
                  </a:lnTo>
                  <a:lnTo>
                    <a:pt x="548639" y="86360"/>
                  </a:lnTo>
                  <a:lnTo>
                    <a:pt x="548639" y="91439"/>
                  </a:lnTo>
                  <a:lnTo>
                    <a:pt x="548639" y="1186180"/>
                  </a:lnTo>
                  <a:lnTo>
                    <a:pt x="548639" y="1191260"/>
                  </a:lnTo>
                  <a:lnTo>
                    <a:pt x="547370" y="1195070"/>
                  </a:lnTo>
                  <a:lnTo>
                    <a:pt x="547370" y="1200150"/>
                  </a:lnTo>
                  <a:lnTo>
                    <a:pt x="546100" y="1205230"/>
                  </a:lnTo>
                  <a:lnTo>
                    <a:pt x="544829" y="1210310"/>
                  </a:lnTo>
                  <a:lnTo>
                    <a:pt x="543560" y="1214120"/>
                  </a:lnTo>
                  <a:lnTo>
                    <a:pt x="542289" y="1219200"/>
                  </a:lnTo>
                  <a:lnTo>
                    <a:pt x="539750" y="1223010"/>
                  </a:lnTo>
                  <a:lnTo>
                    <a:pt x="538479" y="1228089"/>
                  </a:lnTo>
                  <a:lnTo>
                    <a:pt x="535939" y="1231900"/>
                  </a:lnTo>
                  <a:lnTo>
                    <a:pt x="533400" y="1235710"/>
                  </a:lnTo>
                  <a:lnTo>
                    <a:pt x="530860" y="1239520"/>
                  </a:lnTo>
                  <a:lnTo>
                    <a:pt x="528320" y="1243330"/>
                  </a:lnTo>
                  <a:lnTo>
                    <a:pt x="524510" y="1247139"/>
                  </a:lnTo>
                  <a:lnTo>
                    <a:pt x="521970" y="1250950"/>
                  </a:lnTo>
                  <a:lnTo>
                    <a:pt x="518160" y="1253489"/>
                  </a:lnTo>
                  <a:lnTo>
                    <a:pt x="514350" y="1257300"/>
                  </a:lnTo>
                  <a:lnTo>
                    <a:pt x="510539" y="1259839"/>
                  </a:lnTo>
                  <a:lnTo>
                    <a:pt x="506729" y="1262380"/>
                  </a:lnTo>
                  <a:lnTo>
                    <a:pt x="502920" y="1264920"/>
                  </a:lnTo>
                  <a:lnTo>
                    <a:pt x="499110" y="1267460"/>
                  </a:lnTo>
                  <a:lnTo>
                    <a:pt x="494029" y="1270000"/>
                  </a:lnTo>
                  <a:lnTo>
                    <a:pt x="490220" y="1271270"/>
                  </a:lnTo>
                  <a:lnTo>
                    <a:pt x="485139" y="1272539"/>
                  </a:lnTo>
                  <a:lnTo>
                    <a:pt x="481329" y="1273810"/>
                  </a:lnTo>
                  <a:lnTo>
                    <a:pt x="476250" y="1275080"/>
                  </a:lnTo>
                  <a:lnTo>
                    <a:pt x="471170" y="1276350"/>
                  </a:lnTo>
                  <a:lnTo>
                    <a:pt x="467360" y="1277620"/>
                  </a:lnTo>
                  <a:lnTo>
                    <a:pt x="82550" y="1277620"/>
                  </a:lnTo>
                  <a:lnTo>
                    <a:pt x="77470" y="1276350"/>
                  </a:lnTo>
                  <a:lnTo>
                    <a:pt x="72389" y="1275080"/>
                  </a:lnTo>
                  <a:lnTo>
                    <a:pt x="68579" y="1273810"/>
                  </a:lnTo>
                  <a:lnTo>
                    <a:pt x="63500" y="1272539"/>
                  </a:lnTo>
                  <a:lnTo>
                    <a:pt x="58420" y="1271270"/>
                  </a:lnTo>
                  <a:lnTo>
                    <a:pt x="54610" y="1270000"/>
                  </a:lnTo>
                  <a:lnTo>
                    <a:pt x="49529" y="1267460"/>
                  </a:lnTo>
                  <a:lnTo>
                    <a:pt x="45720" y="1264920"/>
                  </a:lnTo>
                  <a:lnTo>
                    <a:pt x="41910" y="1262380"/>
                  </a:lnTo>
                  <a:lnTo>
                    <a:pt x="38100" y="1259839"/>
                  </a:lnTo>
                  <a:lnTo>
                    <a:pt x="34289" y="1257300"/>
                  </a:lnTo>
                  <a:lnTo>
                    <a:pt x="30479" y="1253489"/>
                  </a:lnTo>
                  <a:lnTo>
                    <a:pt x="26670" y="1250950"/>
                  </a:lnTo>
                  <a:lnTo>
                    <a:pt x="24129" y="1247139"/>
                  </a:lnTo>
                  <a:lnTo>
                    <a:pt x="20320" y="1243330"/>
                  </a:lnTo>
                  <a:lnTo>
                    <a:pt x="17779" y="1239520"/>
                  </a:lnTo>
                  <a:lnTo>
                    <a:pt x="15239" y="1235710"/>
                  </a:lnTo>
                  <a:lnTo>
                    <a:pt x="12700" y="1231900"/>
                  </a:lnTo>
                  <a:lnTo>
                    <a:pt x="10160" y="1228089"/>
                  </a:lnTo>
                  <a:lnTo>
                    <a:pt x="7620" y="1224280"/>
                  </a:lnTo>
                  <a:lnTo>
                    <a:pt x="6350" y="1219200"/>
                  </a:lnTo>
                  <a:lnTo>
                    <a:pt x="5079" y="1214120"/>
                  </a:lnTo>
                  <a:lnTo>
                    <a:pt x="3810" y="1210310"/>
                  </a:lnTo>
                  <a:lnTo>
                    <a:pt x="2539" y="1205230"/>
                  </a:lnTo>
                  <a:lnTo>
                    <a:pt x="1270" y="1200150"/>
                  </a:lnTo>
                  <a:lnTo>
                    <a:pt x="1270" y="1196339"/>
                  </a:lnTo>
                  <a:lnTo>
                    <a:pt x="0" y="1191260"/>
                  </a:lnTo>
                  <a:lnTo>
                    <a:pt x="0" y="1186180"/>
                  </a:lnTo>
                  <a:lnTo>
                    <a:pt x="0" y="91439"/>
                  </a:lnTo>
                  <a:close/>
                </a:path>
                <a:path w="548639" h="1277620">
                  <a:moveTo>
                    <a:pt x="0" y="0"/>
                  </a:moveTo>
                  <a:lnTo>
                    <a:pt x="0" y="0"/>
                  </a:lnTo>
                </a:path>
                <a:path w="548639" h="1277620">
                  <a:moveTo>
                    <a:pt x="548639" y="1277620"/>
                  </a:moveTo>
                  <a:lnTo>
                    <a:pt x="548639" y="127762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65550" y="3056889"/>
            <a:ext cx="307340" cy="941069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9271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730"/>
              </a:spcBef>
            </a:pPr>
            <a:r>
              <a:rPr sz="800" dirty="0">
                <a:latin typeface="Liberation Sans"/>
                <a:cs typeface="Liberation Sans"/>
              </a:rPr>
              <a:t>Policy</a:t>
            </a:r>
            <a:r>
              <a:rPr sz="800" spc="-10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Charging</a:t>
            </a:r>
            <a:endParaRPr sz="80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2594" y="1894204"/>
            <a:ext cx="6003290" cy="393700"/>
            <a:chOff x="442594" y="1894204"/>
            <a:chExt cx="6003290" cy="393700"/>
          </a:xfrm>
        </p:grpSpPr>
        <p:sp>
          <p:nvSpPr>
            <p:cNvPr id="22" name="object 22"/>
            <p:cNvSpPr/>
            <p:nvPr/>
          </p:nvSpPr>
          <p:spPr>
            <a:xfrm>
              <a:off x="452119" y="1902459"/>
              <a:ext cx="5984240" cy="3759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119" y="1903729"/>
              <a:ext cx="5984240" cy="374650"/>
            </a:xfrm>
            <a:custGeom>
              <a:avLst/>
              <a:gdLst/>
              <a:ahLst/>
              <a:cxnLst/>
              <a:rect l="l" t="t" r="r" b="b"/>
              <a:pathLst>
                <a:path w="5984240" h="374650">
                  <a:moveTo>
                    <a:pt x="0" y="62230"/>
                  </a:moveTo>
                  <a:lnTo>
                    <a:pt x="0" y="58420"/>
                  </a:lnTo>
                  <a:lnTo>
                    <a:pt x="0" y="55880"/>
                  </a:lnTo>
                  <a:lnTo>
                    <a:pt x="0" y="52070"/>
                  </a:lnTo>
                  <a:lnTo>
                    <a:pt x="1270" y="49530"/>
                  </a:lnTo>
                  <a:lnTo>
                    <a:pt x="1270" y="45720"/>
                  </a:lnTo>
                  <a:lnTo>
                    <a:pt x="2539" y="43180"/>
                  </a:lnTo>
                  <a:lnTo>
                    <a:pt x="3809" y="39370"/>
                  </a:lnTo>
                  <a:lnTo>
                    <a:pt x="5079" y="36830"/>
                  </a:lnTo>
                  <a:lnTo>
                    <a:pt x="6350" y="33020"/>
                  </a:lnTo>
                  <a:lnTo>
                    <a:pt x="7620" y="30480"/>
                  </a:lnTo>
                  <a:lnTo>
                    <a:pt x="10159" y="27940"/>
                  </a:lnTo>
                  <a:lnTo>
                    <a:pt x="11429" y="25400"/>
                  </a:lnTo>
                  <a:lnTo>
                    <a:pt x="13970" y="22860"/>
                  </a:lnTo>
                  <a:lnTo>
                    <a:pt x="15239" y="20320"/>
                  </a:lnTo>
                  <a:lnTo>
                    <a:pt x="17779" y="17780"/>
                  </a:lnTo>
                  <a:lnTo>
                    <a:pt x="20320" y="15240"/>
                  </a:lnTo>
                  <a:lnTo>
                    <a:pt x="22859" y="13970"/>
                  </a:lnTo>
                  <a:lnTo>
                    <a:pt x="25400" y="11430"/>
                  </a:lnTo>
                  <a:lnTo>
                    <a:pt x="27939" y="10160"/>
                  </a:lnTo>
                  <a:lnTo>
                    <a:pt x="30479" y="7620"/>
                  </a:lnTo>
                  <a:lnTo>
                    <a:pt x="33020" y="6350"/>
                  </a:lnTo>
                  <a:lnTo>
                    <a:pt x="36829" y="5080"/>
                  </a:lnTo>
                  <a:lnTo>
                    <a:pt x="39370" y="3810"/>
                  </a:lnTo>
                  <a:lnTo>
                    <a:pt x="43179" y="2540"/>
                  </a:lnTo>
                  <a:lnTo>
                    <a:pt x="45720" y="1270"/>
                  </a:lnTo>
                  <a:lnTo>
                    <a:pt x="49529" y="1270"/>
                  </a:lnTo>
                  <a:lnTo>
                    <a:pt x="52070" y="0"/>
                  </a:lnTo>
                  <a:lnTo>
                    <a:pt x="55879" y="0"/>
                  </a:lnTo>
                  <a:lnTo>
                    <a:pt x="58420" y="0"/>
                  </a:lnTo>
                  <a:lnTo>
                    <a:pt x="5920740" y="0"/>
                  </a:lnTo>
                  <a:lnTo>
                    <a:pt x="5930900" y="0"/>
                  </a:lnTo>
                  <a:lnTo>
                    <a:pt x="5934709" y="1270"/>
                  </a:lnTo>
                  <a:lnTo>
                    <a:pt x="5937250" y="1270"/>
                  </a:lnTo>
                  <a:lnTo>
                    <a:pt x="5939790" y="2540"/>
                  </a:lnTo>
                  <a:lnTo>
                    <a:pt x="5943600" y="3810"/>
                  </a:lnTo>
                  <a:lnTo>
                    <a:pt x="5946140" y="5080"/>
                  </a:lnTo>
                  <a:lnTo>
                    <a:pt x="5949950" y="6350"/>
                  </a:lnTo>
                  <a:lnTo>
                    <a:pt x="5952490" y="7620"/>
                  </a:lnTo>
                  <a:lnTo>
                    <a:pt x="5955030" y="10160"/>
                  </a:lnTo>
                  <a:lnTo>
                    <a:pt x="5957570" y="11430"/>
                  </a:lnTo>
                  <a:lnTo>
                    <a:pt x="5960109" y="13970"/>
                  </a:lnTo>
                  <a:lnTo>
                    <a:pt x="5962650" y="15240"/>
                  </a:lnTo>
                  <a:lnTo>
                    <a:pt x="5965190" y="17780"/>
                  </a:lnTo>
                  <a:lnTo>
                    <a:pt x="5967730" y="20320"/>
                  </a:lnTo>
                  <a:lnTo>
                    <a:pt x="5969000" y="22860"/>
                  </a:lnTo>
                  <a:lnTo>
                    <a:pt x="5971540" y="25400"/>
                  </a:lnTo>
                  <a:lnTo>
                    <a:pt x="5974080" y="27940"/>
                  </a:lnTo>
                  <a:lnTo>
                    <a:pt x="5975350" y="30480"/>
                  </a:lnTo>
                  <a:lnTo>
                    <a:pt x="5976620" y="33020"/>
                  </a:lnTo>
                  <a:lnTo>
                    <a:pt x="5977890" y="36830"/>
                  </a:lnTo>
                  <a:lnTo>
                    <a:pt x="5979159" y="39370"/>
                  </a:lnTo>
                  <a:lnTo>
                    <a:pt x="5980430" y="43180"/>
                  </a:lnTo>
                  <a:lnTo>
                    <a:pt x="5981700" y="45720"/>
                  </a:lnTo>
                  <a:lnTo>
                    <a:pt x="5981700" y="49530"/>
                  </a:lnTo>
                  <a:lnTo>
                    <a:pt x="5982970" y="52070"/>
                  </a:lnTo>
                  <a:lnTo>
                    <a:pt x="5982970" y="55880"/>
                  </a:lnTo>
                  <a:lnTo>
                    <a:pt x="5982970" y="58420"/>
                  </a:lnTo>
                  <a:lnTo>
                    <a:pt x="5982970" y="62230"/>
                  </a:lnTo>
                  <a:lnTo>
                    <a:pt x="5984240" y="312420"/>
                  </a:lnTo>
                  <a:lnTo>
                    <a:pt x="5982970" y="312420"/>
                  </a:lnTo>
                  <a:lnTo>
                    <a:pt x="5982970" y="316230"/>
                  </a:lnTo>
                  <a:lnTo>
                    <a:pt x="5982970" y="318770"/>
                  </a:lnTo>
                  <a:lnTo>
                    <a:pt x="5982970" y="322580"/>
                  </a:lnTo>
                  <a:lnTo>
                    <a:pt x="5981700" y="325120"/>
                  </a:lnTo>
                  <a:lnTo>
                    <a:pt x="5981700" y="328930"/>
                  </a:lnTo>
                  <a:lnTo>
                    <a:pt x="5980430" y="331470"/>
                  </a:lnTo>
                  <a:lnTo>
                    <a:pt x="5979159" y="335280"/>
                  </a:lnTo>
                  <a:lnTo>
                    <a:pt x="5977890" y="337820"/>
                  </a:lnTo>
                  <a:lnTo>
                    <a:pt x="5976620" y="340360"/>
                  </a:lnTo>
                  <a:lnTo>
                    <a:pt x="5975350" y="342900"/>
                  </a:lnTo>
                  <a:lnTo>
                    <a:pt x="5974080" y="346710"/>
                  </a:lnTo>
                  <a:lnTo>
                    <a:pt x="5971540" y="349250"/>
                  </a:lnTo>
                  <a:lnTo>
                    <a:pt x="5970270" y="351790"/>
                  </a:lnTo>
                  <a:lnTo>
                    <a:pt x="5967730" y="354330"/>
                  </a:lnTo>
                  <a:lnTo>
                    <a:pt x="5965190" y="356870"/>
                  </a:lnTo>
                  <a:lnTo>
                    <a:pt x="5962650" y="358140"/>
                  </a:lnTo>
                  <a:lnTo>
                    <a:pt x="5960109" y="360680"/>
                  </a:lnTo>
                  <a:lnTo>
                    <a:pt x="5957570" y="363220"/>
                  </a:lnTo>
                  <a:lnTo>
                    <a:pt x="5955030" y="364490"/>
                  </a:lnTo>
                  <a:lnTo>
                    <a:pt x="5952490" y="365760"/>
                  </a:lnTo>
                  <a:lnTo>
                    <a:pt x="5949950" y="368300"/>
                  </a:lnTo>
                  <a:lnTo>
                    <a:pt x="5947409" y="369570"/>
                  </a:lnTo>
                  <a:lnTo>
                    <a:pt x="5943600" y="370840"/>
                  </a:lnTo>
                  <a:lnTo>
                    <a:pt x="5941059" y="370840"/>
                  </a:lnTo>
                  <a:lnTo>
                    <a:pt x="5937250" y="372110"/>
                  </a:lnTo>
                  <a:lnTo>
                    <a:pt x="5934709" y="373380"/>
                  </a:lnTo>
                  <a:lnTo>
                    <a:pt x="5930900" y="373380"/>
                  </a:lnTo>
                  <a:lnTo>
                    <a:pt x="5928359" y="374650"/>
                  </a:lnTo>
                  <a:lnTo>
                    <a:pt x="55879" y="374650"/>
                  </a:lnTo>
                  <a:lnTo>
                    <a:pt x="52070" y="373380"/>
                  </a:lnTo>
                  <a:lnTo>
                    <a:pt x="49529" y="373380"/>
                  </a:lnTo>
                  <a:lnTo>
                    <a:pt x="45720" y="372110"/>
                  </a:lnTo>
                  <a:lnTo>
                    <a:pt x="43179" y="372110"/>
                  </a:lnTo>
                  <a:lnTo>
                    <a:pt x="39370" y="370840"/>
                  </a:lnTo>
                  <a:lnTo>
                    <a:pt x="36829" y="369570"/>
                  </a:lnTo>
                  <a:lnTo>
                    <a:pt x="34289" y="368300"/>
                  </a:lnTo>
                  <a:lnTo>
                    <a:pt x="30479" y="367030"/>
                  </a:lnTo>
                  <a:lnTo>
                    <a:pt x="27939" y="364490"/>
                  </a:lnTo>
                  <a:lnTo>
                    <a:pt x="25400" y="363220"/>
                  </a:lnTo>
                  <a:lnTo>
                    <a:pt x="22859" y="360680"/>
                  </a:lnTo>
                  <a:lnTo>
                    <a:pt x="20320" y="359410"/>
                  </a:lnTo>
                  <a:lnTo>
                    <a:pt x="17779" y="356870"/>
                  </a:lnTo>
                  <a:lnTo>
                    <a:pt x="16509" y="354330"/>
                  </a:lnTo>
                  <a:lnTo>
                    <a:pt x="13970" y="351790"/>
                  </a:lnTo>
                  <a:lnTo>
                    <a:pt x="11429" y="349250"/>
                  </a:lnTo>
                  <a:lnTo>
                    <a:pt x="10159" y="346710"/>
                  </a:lnTo>
                  <a:lnTo>
                    <a:pt x="8889" y="344170"/>
                  </a:lnTo>
                  <a:lnTo>
                    <a:pt x="6350" y="340360"/>
                  </a:lnTo>
                  <a:lnTo>
                    <a:pt x="5079" y="337820"/>
                  </a:lnTo>
                  <a:lnTo>
                    <a:pt x="3809" y="335280"/>
                  </a:lnTo>
                  <a:lnTo>
                    <a:pt x="2539" y="331470"/>
                  </a:lnTo>
                  <a:lnTo>
                    <a:pt x="1270" y="328930"/>
                  </a:lnTo>
                  <a:lnTo>
                    <a:pt x="1270" y="325120"/>
                  </a:lnTo>
                  <a:lnTo>
                    <a:pt x="0" y="322580"/>
                  </a:lnTo>
                  <a:lnTo>
                    <a:pt x="0" y="318770"/>
                  </a:lnTo>
                  <a:lnTo>
                    <a:pt x="0" y="316230"/>
                  </a:lnTo>
                  <a:lnTo>
                    <a:pt x="0" y="312420"/>
                  </a:lnTo>
                  <a:lnTo>
                    <a:pt x="0" y="62230"/>
                  </a:lnTo>
                  <a:close/>
                </a:path>
                <a:path w="5984240" h="374650">
                  <a:moveTo>
                    <a:pt x="0" y="0"/>
                  </a:moveTo>
                  <a:lnTo>
                    <a:pt x="0" y="0"/>
                  </a:lnTo>
                </a:path>
                <a:path w="5984240" h="374650">
                  <a:moveTo>
                    <a:pt x="5984240" y="374650"/>
                  </a:moveTo>
                  <a:lnTo>
                    <a:pt x="5984240" y="37465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86000" y="1971040"/>
            <a:ext cx="2312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Sans"/>
                <a:cs typeface="Liberation Sans"/>
              </a:rPr>
              <a:t>Converged Charging</a:t>
            </a:r>
            <a:r>
              <a:rPr sz="1400" spc="-5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System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57115" y="2767964"/>
            <a:ext cx="518159" cy="1329690"/>
            <a:chOff x="4857115" y="2767964"/>
            <a:chExt cx="518159" cy="1329690"/>
          </a:xfrm>
        </p:grpSpPr>
        <p:sp>
          <p:nvSpPr>
            <p:cNvPr id="26" name="object 26"/>
            <p:cNvSpPr/>
            <p:nvPr/>
          </p:nvSpPr>
          <p:spPr>
            <a:xfrm>
              <a:off x="4866640" y="2777489"/>
              <a:ext cx="499110" cy="1310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66640" y="2777489"/>
              <a:ext cx="499109" cy="1310640"/>
            </a:xfrm>
            <a:custGeom>
              <a:avLst/>
              <a:gdLst/>
              <a:ahLst/>
              <a:cxnLst/>
              <a:rect l="l" t="t" r="r" b="b"/>
              <a:pathLst>
                <a:path w="499110" h="1310639">
                  <a:moveTo>
                    <a:pt x="0" y="83820"/>
                  </a:moveTo>
                  <a:lnTo>
                    <a:pt x="0" y="80010"/>
                  </a:lnTo>
                  <a:lnTo>
                    <a:pt x="0" y="74930"/>
                  </a:lnTo>
                  <a:lnTo>
                    <a:pt x="1270" y="71120"/>
                  </a:lnTo>
                  <a:lnTo>
                    <a:pt x="1270" y="67310"/>
                  </a:lnTo>
                  <a:lnTo>
                    <a:pt x="2539" y="63500"/>
                  </a:lnTo>
                  <a:lnTo>
                    <a:pt x="3810" y="58420"/>
                  </a:lnTo>
                  <a:lnTo>
                    <a:pt x="5080" y="54610"/>
                  </a:lnTo>
                  <a:lnTo>
                    <a:pt x="6350" y="50800"/>
                  </a:lnTo>
                  <a:lnTo>
                    <a:pt x="7620" y="46989"/>
                  </a:lnTo>
                  <a:lnTo>
                    <a:pt x="10160" y="43180"/>
                  </a:lnTo>
                  <a:lnTo>
                    <a:pt x="12700" y="39370"/>
                  </a:lnTo>
                  <a:lnTo>
                    <a:pt x="13970" y="36830"/>
                  </a:lnTo>
                  <a:lnTo>
                    <a:pt x="16510" y="33020"/>
                  </a:lnTo>
                  <a:lnTo>
                    <a:pt x="19050" y="29210"/>
                  </a:lnTo>
                  <a:lnTo>
                    <a:pt x="22860" y="26670"/>
                  </a:lnTo>
                  <a:lnTo>
                    <a:pt x="25400" y="24130"/>
                  </a:lnTo>
                  <a:lnTo>
                    <a:pt x="29210" y="20320"/>
                  </a:lnTo>
                  <a:lnTo>
                    <a:pt x="31750" y="17780"/>
                  </a:lnTo>
                  <a:lnTo>
                    <a:pt x="35560" y="15239"/>
                  </a:lnTo>
                  <a:lnTo>
                    <a:pt x="38100" y="12700"/>
                  </a:lnTo>
                  <a:lnTo>
                    <a:pt x="41910" y="11430"/>
                  </a:lnTo>
                  <a:lnTo>
                    <a:pt x="45720" y="8889"/>
                  </a:lnTo>
                  <a:lnTo>
                    <a:pt x="49530" y="7620"/>
                  </a:lnTo>
                  <a:lnTo>
                    <a:pt x="53339" y="6350"/>
                  </a:lnTo>
                  <a:lnTo>
                    <a:pt x="58420" y="5080"/>
                  </a:lnTo>
                  <a:lnTo>
                    <a:pt x="62230" y="3810"/>
                  </a:lnTo>
                  <a:lnTo>
                    <a:pt x="66039" y="2539"/>
                  </a:lnTo>
                  <a:lnTo>
                    <a:pt x="69850" y="1270"/>
                  </a:lnTo>
                  <a:lnTo>
                    <a:pt x="74930" y="1270"/>
                  </a:lnTo>
                  <a:lnTo>
                    <a:pt x="78739" y="0"/>
                  </a:lnTo>
                  <a:lnTo>
                    <a:pt x="82550" y="0"/>
                  </a:lnTo>
                  <a:lnTo>
                    <a:pt x="415289" y="0"/>
                  </a:lnTo>
                  <a:lnTo>
                    <a:pt x="420370" y="0"/>
                  </a:lnTo>
                  <a:lnTo>
                    <a:pt x="424180" y="1270"/>
                  </a:lnTo>
                  <a:lnTo>
                    <a:pt x="427989" y="1270"/>
                  </a:lnTo>
                  <a:lnTo>
                    <a:pt x="433070" y="2539"/>
                  </a:lnTo>
                  <a:lnTo>
                    <a:pt x="436880" y="3810"/>
                  </a:lnTo>
                  <a:lnTo>
                    <a:pt x="440689" y="5080"/>
                  </a:lnTo>
                  <a:lnTo>
                    <a:pt x="445770" y="6350"/>
                  </a:lnTo>
                  <a:lnTo>
                    <a:pt x="449580" y="7620"/>
                  </a:lnTo>
                  <a:lnTo>
                    <a:pt x="453389" y="10160"/>
                  </a:lnTo>
                  <a:lnTo>
                    <a:pt x="457200" y="11430"/>
                  </a:lnTo>
                  <a:lnTo>
                    <a:pt x="461010" y="13970"/>
                  </a:lnTo>
                  <a:lnTo>
                    <a:pt x="464820" y="16510"/>
                  </a:lnTo>
                  <a:lnTo>
                    <a:pt x="467360" y="19050"/>
                  </a:lnTo>
                  <a:lnTo>
                    <a:pt x="471170" y="21589"/>
                  </a:lnTo>
                  <a:lnTo>
                    <a:pt x="473710" y="24130"/>
                  </a:lnTo>
                  <a:lnTo>
                    <a:pt x="477520" y="27939"/>
                  </a:lnTo>
                  <a:lnTo>
                    <a:pt x="480060" y="31750"/>
                  </a:lnTo>
                  <a:lnTo>
                    <a:pt x="482600" y="34289"/>
                  </a:lnTo>
                  <a:lnTo>
                    <a:pt x="485139" y="38100"/>
                  </a:lnTo>
                  <a:lnTo>
                    <a:pt x="487680" y="41910"/>
                  </a:lnTo>
                  <a:lnTo>
                    <a:pt x="488950" y="45720"/>
                  </a:lnTo>
                  <a:lnTo>
                    <a:pt x="491489" y="49530"/>
                  </a:lnTo>
                  <a:lnTo>
                    <a:pt x="492760" y="53339"/>
                  </a:lnTo>
                  <a:lnTo>
                    <a:pt x="494030" y="58420"/>
                  </a:lnTo>
                  <a:lnTo>
                    <a:pt x="495300" y="62230"/>
                  </a:lnTo>
                  <a:lnTo>
                    <a:pt x="496570" y="66039"/>
                  </a:lnTo>
                  <a:lnTo>
                    <a:pt x="497839" y="69850"/>
                  </a:lnTo>
                  <a:lnTo>
                    <a:pt x="497839" y="74930"/>
                  </a:lnTo>
                  <a:lnTo>
                    <a:pt x="497839" y="78739"/>
                  </a:lnTo>
                  <a:lnTo>
                    <a:pt x="497839" y="83820"/>
                  </a:lnTo>
                  <a:lnTo>
                    <a:pt x="499110" y="1228090"/>
                  </a:lnTo>
                  <a:lnTo>
                    <a:pt x="499110" y="1231900"/>
                  </a:lnTo>
                  <a:lnTo>
                    <a:pt x="497839" y="1236980"/>
                  </a:lnTo>
                  <a:lnTo>
                    <a:pt x="497839" y="1240790"/>
                  </a:lnTo>
                  <a:lnTo>
                    <a:pt x="496570" y="1244600"/>
                  </a:lnTo>
                  <a:lnTo>
                    <a:pt x="495300" y="1249680"/>
                  </a:lnTo>
                  <a:lnTo>
                    <a:pt x="495300" y="1253490"/>
                  </a:lnTo>
                  <a:lnTo>
                    <a:pt x="494030" y="1257300"/>
                  </a:lnTo>
                  <a:lnTo>
                    <a:pt x="491489" y="1261110"/>
                  </a:lnTo>
                  <a:lnTo>
                    <a:pt x="490220" y="1266190"/>
                  </a:lnTo>
                  <a:lnTo>
                    <a:pt x="487680" y="1268730"/>
                  </a:lnTo>
                  <a:lnTo>
                    <a:pt x="485139" y="1273810"/>
                  </a:lnTo>
                  <a:lnTo>
                    <a:pt x="482600" y="1276350"/>
                  </a:lnTo>
                  <a:lnTo>
                    <a:pt x="480060" y="1280160"/>
                  </a:lnTo>
                  <a:lnTo>
                    <a:pt x="477520" y="1282700"/>
                  </a:lnTo>
                  <a:lnTo>
                    <a:pt x="474980" y="1286510"/>
                  </a:lnTo>
                  <a:lnTo>
                    <a:pt x="471170" y="1289050"/>
                  </a:lnTo>
                  <a:lnTo>
                    <a:pt x="468630" y="1292860"/>
                  </a:lnTo>
                  <a:lnTo>
                    <a:pt x="464820" y="1295400"/>
                  </a:lnTo>
                  <a:lnTo>
                    <a:pt x="461010" y="1297940"/>
                  </a:lnTo>
                  <a:lnTo>
                    <a:pt x="457200" y="1300480"/>
                  </a:lnTo>
                  <a:lnTo>
                    <a:pt x="453389" y="1301750"/>
                  </a:lnTo>
                  <a:lnTo>
                    <a:pt x="449580" y="1304290"/>
                  </a:lnTo>
                  <a:lnTo>
                    <a:pt x="445770" y="1305560"/>
                  </a:lnTo>
                  <a:lnTo>
                    <a:pt x="441960" y="1306830"/>
                  </a:lnTo>
                  <a:lnTo>
                    <a:pt x="438150" y="1308100"/>
                  </a:lnTo>
                  <a:lnTo>
                    <a:pt x="433070" y="1309370"/>
                  </a:lnTo>
                  <a:lnTo>
                    <a:pt x="429260" y="1309370"/>
                  </a:lnTo>
                  <a:lnTo>
                    <a:pt x="424180" y="1310640"/>
                  </a:lnTo>
                  <a:lnTo>
                    <a:pt x="420370" y="1310640"/>
                  </a:lnTo>
                  <a:lnTo>
                    <a:pt x="74930" y="1310640"/>
                  </a:lnTo>
                  <a:lnTo>
                    <a:pt x="69850" y="1309370"/>
                  </a:lnTo>
                  <a:lnTo>
                    <a:pt x="66039" y="1309370"/>
                  </a:lnTo>
                  <a:lnTo>
                    <a:pt x="60960" y="1308100"/>
                  </a:lnTo>
                  <a:lnTo>
                    <a:pt x="57150" y="1306830"/>
                  </a:lnTo>
                  <a:lnTo>
                    <a:pt x="53339" y="1305560"/>
                  </a:lnTo>
                  <a:lnTo>
                    <a:pt x="49530" y="1304290"/>
                  </a:lnTo>
                  <a:lnTo>
                    <a:pt x="45720" y="1301750"/>
                  </a:lnTo>
                  <a:lnTo>
                    <a:pt x="41910" y="1300480"/>
                  </a:lnTo>
                  <a:lnTo>
                    <a:pt x="24130" y="1286510"/>
                  </a:lnTo>
                  <a:lnTo>
                    <a:pt x="21589" y="1283970"/>
                  </a:lnTo>
                  <a:lnTo>
                    <a:pt x="19050" y="1280160"/>
                  </a:lnTo>
                  <a:lnTo>
                    <a:pt x="15239" y="1276350"/>
                  </a:lnTo>
                  <a:lnTo>
                    <a:pt x="13970" y="1273810"/>
                  </a:lnTo>
                  <a:lnTo>
                    <a:pt x="11430" y="1270000"/>
                  </a:lnTo>
                  <a:lnTo>
                    <a:pt x="8889" y="1266190"/>
                  </a:lnTo>
                  <a:lnTo>
                    <a:pt x="7620" y="1262380"/>
                  </a:lnTo>
                  <a:lnTo>
                    <a:pt x="5080" y="1257300"/>
                  </a:lnTo>
                  <a:lnTo>
                    <a:pt x="3810" y="1253490"/>
                  </a:lnTo>
                  <a:lnTo>
                    <a:pt x="2539" y="1249680"/>
                  </a:lnTo>
                  <a:lnTo>
                    <a:pt x="1270" y="1245870"/>
                  </a:lnTo>
                  <a:lnTo>
                    <a:pt x="1270" y="1240790"/>
                  </a:lnTo>
                  <a:lnTo>
                    <a:pt x="0" y="1236980"/>
                  </a:lnTo>
                  <a:lnTo>
                    <a:pt x="0" y="1233170"/>
                  </a:lnTo>
                  <a:lnTo>
                    <a:pt x="0" y="1228090"/>
                  </a:lnTo>
                  <a:lnTo>
                    <a:pt x="0" y="83820"/>
                  </a:lnTo>
                  <a:close/>
                </a:path>
                <a:path w="499110" h="1310639">
                  <a:moveTo>
                    <a:pt x="0" y="0"/>
                  </a:moveTo>
                  <a:lnTo>
                    <a:pt x="0" y="0"/>
                  </a:lnTo>
                </a:path>
                <a:path w="499110" h="1310639">
                  <a:moveTo>
                    <a:pt x="499110" y="1310640"/>
                  </a:moveTo>
                  <a:lnTo>
                    <a:pt x="499110" y="131064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14900" y="3065779"/>
            <a:ext cx="387350" cy="93980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71120" rIns="0" bIns="0" rtlCol="0">
            <a:spAutoFit/>
          </a:bodyPr>
          <a:lstStyle/>
          <a:p>
            <a:pPr marL="149860" marR="67945" indent="-73660">
              <a:lnSpc>
                <a:spcPct val="100000"/>
              </a:lnSpc>
              <a:spcBef>
                <a:spcPts val="560"/>
              </a:spcBef>
            </a:pPr>
            <a:r>
              <a:rPr sz="800" spc="-5" dirty="0">
                <a:latin typeface="Liberation Sans"/>
                <a:cs typeface="Liberation Sans"/>
              </a:rPr>
              <a:t>Digital Monitoring  </a:t>
            </a:r>
            <a:r>
              <a:rPr sz="800" dirty="0">
                <a:latin typeface="Liberation Sans"/>
                <a:cs typeface="Liberation Sans"/>
              </a:rPr>
              <a:t>&amp;</a:t>
            </a:r>
            <a:r>
              <a:rPr sz="800" spc="-10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Deployment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4740" y="2829559"/>
            <a:ext cx="44513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Liberation Sans"/>
                <a:cs typeface="Liberation Sans"/>
              </a:rPr>
              <a:t>container</a:t>
            </a:r>
            <a:endParaRPr sz="800">
              <a:latin typeface="Liberation Sans"/>
              <a:cs typeface="Liberation San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52445" y="2781935"/>
            <a:ext cx="520700" cy="1314450"/>
            <a:chOff x="3052445" y="2781935"/>
            <a:chExt cx="520700" cy="1314450"/>
          </a:xfrm>
        </p:grpSpPr>
        <p:sp>
          <p:nvSpPr>
            <p:cNvPr id="31" name="object 31"/>
            <p:cNvSpPr/>
            <p:nvPr/>
          </p:nvSpPr>
          <p:spPr>
            <a:xfrm>
              <a:off x="3061970" y="2790190"/>
              <a:ext cx="501650" cy="12966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61970" y="2791460"/>
              <a:ext cx="501650" cy="1295400"/>
            </a:xfrm>
            <a:custGeom>
              <a:avLst/>
              <a:gdLst/>
              <a:ahLst/>
              <a:cxnLst/>
              <a:rect l="l" t="t" r="r" b="b"/>
              <a:pathLst>
                <a:path w="501650" h="1295400">
                  <a:moveTo>
                    <a:pt x="0" y="82550"/>
                  </a:moveTo>
                  <a:lnTo>
                    <a:pt x="0" y="78739"/>
                  </a:lnTo>
                  <a:lnTo>
                    <a:pt x="0" y="74929"/>
                  </a:lnTo>
                  <a:lnTo>
                    <a:pt x="1269" y="69850"/>
                  </a:lnTo>
                  <a:lnTo>
                    <a:pt x="1269" y="66039"/>
                  </a:lnTo>
                  <a:lnTo>
                    <a:pt x="2540" y="60960"/>
                  </a:lnTo>
                  <a:lnTo>
                    <a:pt x="3810" y="57150"/>
                  </a:lnTo>
                  <a:lnTo>
                    <a:pt x="5080" y="53339"/>
                  </a:lnTo>
                  <a:lnTo>
                    <a:pt x="7619" y="49529"/>
                  </a:lnTo>
                  <a:lnTo>
                    <a:pt x="8890" y="45719"/>
                  </a:lnTo>
                  <a:lnTo>
                    <a:pt x="11430" y="41910"/>
                  </a:lnTo>
                  <a:lnTo>
                    <a:pt x="12700" y="38100"/>
                  </a:lnTo>
                  <a:lnTo>
                    <a:pt x="15240" y="34289"/>
                  </a:lnTo>
                  <a:lnTo>
                    <a:pt x="19050" y="30479"/>
                  </a:lnTo>
                  <a:lnTo>
                    <a:pt x="21590" y="27939"/>
                  </a:lnTo>
                  <a:lnTo>
                    <a:pt x="24130" y="24129"/>
                  </a:lnTo>
                  <a:lnTo>
                    <a:pt x="27940" y="21589"/>
                  </a:lnTo>
                  <a:lnTo>
                    <a:pt x="30480" y="17779"/>
                  </a:lnTo>
                  <a:lnTo>
                    <a:pt x="34290" y="15239"/>
                  </a:lnTo>
                  <a:lnTo>
                    <a:pt x="38100" y="12700"/>
                  </a:lnTo>
                  <a:lnTo>
                    <a:pt x="41910" y="10160"/>
                  </a:lnTo>
                  <a:lnTo>
                    <a:pt x="45719" y="8889"/>
                  </a:lnTo>
                  <a:lnTo>
                    <a:pt x="49530" y="6350"/>
                  </a:lnTo>
                  <a:lnTo>
                    <a:pt x="53340" y="5079"/>
                  </a:lnTo>
                  <a:lnTo>
                    <a:pt x="57150" y="3810"/>
                  </a:lnTo>
                  <a:lnTo>
                    <a:pt x="62230" y="2539"/>
                  </a:lnTo>
                  <a:lnTo>
                    <a:pt x="66040" y="1269"/>
                  </a:lnTo>
                  <a:lnTo>
                    <a:pt x="69850" y="1269"/>
                  </a:lnTo>
                  <a:lnTo>
                    <a:pt x="74930" y="0"/>
                  </a:lnTo>
                  <a:lnTo>
                    <a:pt x="78740" y="0"/>
                  </a:lnTo>
                  <a:lnTo>
                    <a:pt x="417830" y="0"/>
                  </a:lnTo>
                  <a:lnTo>
                    <a:pt x="425450" y="0"/>
                  </a:lnTo>
                  <a:lnTo>
                    <a:pt x="430530" y="1269"/>
                  </a:lnTo>
                  <a:lnTo>
                    <a:pt x="434340" y="1269"/>
                  </a:lnTo>
                  <a:lnTo>
                    <a:pt x="439419" y="2539"/>
                  </a:lnTo>
                  <a:lnTo>
                    <a:pt x="443230" y="3810"/>
                  </a:lnTo>
                  <a:lnTo>
                    <a:pt x="447040" y="5079"/>
                  </a:lnTo>
                  <a:lnTo>
                    <a:pt x="450850" y="6350"/>
                  </a:lnTo>
                  <a:lnTo>
                    <a:pt x="454659" y="8889"/>
                  </a:lnTo>
                  <a:lnTo>
                    <a:pt x="459740" y="10160"/>
                  </a:lnTo>
                  <a:lnTo>
                    <a:pt x="462280" y="12700"/>
                  </a:lnTo>
                  <a:lnTo>
                    <a:pt x="466090" y="15239"/>
                  </a:lnTo>
                  <a:lnTo>
                    <a:pt x="469900" y="17779"/>
                  </a:lnTo>
                  <a:lnTo>
                    <a:pt x="473709" y="21589"/>
                  </a:lnTo>
                  <a:lnTo>
                    <a:pt x="476250" y="24129"/>
                  </a:lnTo>
                  <a:lnTo>
                    <a:pt x="478790" y="27939"/>
                  </a:lnTo>
                  <a:lnTo>
                    <a:pt x="482600" y="30479"/>
                  </a:lnTo>
                  <a:lnTo>
                    <a:pt x="485140" y="34289"/>
                  </a:lnTo>
                  <a:lnTo>
                    <a:pt x="487680" y="38100"/>
                  </a:lnTo>
                  <a:lnTo>
                    <a:pt x="490219" y="41910"/>
                  </a:lnTo>
                  <a:lnTo>
                    <a:pt x="491490" y="45719"/>
                  </a:lnTo>
                  <a:lnTo>
                    <a:pt x="494030" y="49529"/>
                  </a:lnTo>
                  <a:lnTo>
                    <a:pt x="495300" y="53339"/>
                  </a:lnTo>
                  <a:lnTo>
                    <a:pt x="496569" y="57150"/>
                  </a:lnTo>
                  <a:lnTo>
                    <a:pt x="497840" y="60960"/>
                  </a:lnTo>
                  <a:lnTo>
                    <a:pt x="499109" y="66039"/>
                  </a:lnTo>
                  <a:lnTo>
                    <a:pt x="500380" y="69850"/>
                  </a:lnTo>
                  <a:lnTo>
                    <a:pt x="500380" y="74929"/>
                  </a:lnTo>
                  <a:lnTo>
                    <a:pt x="500380" y="78739"/>
                  </a:lnTo>
                  <a:lnTo>
                    <a:pt x="500380" y="82550"/>
                  </a:lnTo>
                  <a:lnTo>
                    <a:pt x="501650" y="1211579"/>
                  </a:lnTo>
                  <a:lnTo>
                    <a:pt x="501650" y="1216659"/>
                  </a:lnTo>
                  <a:lnTo>
                    <a:pt x="500380" y="1220470"/>
                  </a:lnTo>
                  <a:lnTo>
                    <a:pt x="500380" y="1224279"/>
                  </a:lnTo>
                  <a:lnTo>
                    <a:pt x="499109" y="1229359"/>
                  </a:lnTo>
                  <a:lnTo>
                    <a:pt x="497840" y="1233170"/>
                  </a:lnTo>
                  <a:lnTo>
                    <a:pt x="497840" y="1238250"/>
                  </a:lnTo>
                  <a:lnTo>
                    <a:pt x="495300" y="1242059"/>
                  </a:lnTo>
                  <a:lnTo>
                    <a:pt x="494030" y="1245870"/>
                  </a:lnTo>
                  <a:lnTo>
                    <a:pt x="492759" y="1249679"/>
                  </a:lnTo>
                  <a:lnTo>
                    <a:pt x="490219" y="1253489"/>
                  </a:lnTo>
                  <a:lnTo>
                    <a:pt x="487680" y="1257300"/>
                  </a:lnTo>
                  <a:lnTo>
                    <a:pt x="485140" y="1261109"/>
                  </a:lnTo>
                  <a:lnTo>
                    <a:pt x="482600" y="1264920"/>
                  </a:lnTo>
                  <a:lnTo>
                    <a:pt x="480059" y="1267459"/>
                  </a:lnTo>
                  <a:lnTo>
                    <a:pt x="476250" y="1271270"/>
                  </a:lnTo>
                  <a:lnTo>
                    <a:pt x="473709" y="1273809"/>
                  </a:lnTo>
                  <a:lnTo>
                    <a:pt x="469900" y="1276350"/>
                  </a:lnTo>
                  <a:lnTo>
                    <a:pt x="467359" y="1278889"/>
                  </a:lnTo>
                  <a:lnTo>
                    <a:pt x="463550" y="1281429"/>
                  </a:lnTo>
                  <a:lnTo>
                    <a:pt x="459740" y="1283970"/>
                  </a:lnTo>
                  <a:lnTo>
                    <a:pt x="455930" y="1286509"/>
                  </a:lnTo>
                  <a:lnTo>
                    <a:pt x="452119" y="1287779"/>
                  </a:lnTo>
                  <a:lnTo>
                    <a:pt x="447040" y="1290320"/>
                  </a:lnTo>
                  <a:lnTo>
                    <a:pt x="443230" y="1291589"/>
                  </a:lnTo>
                  <a:lnTo>
                    <a:pt x="439419" y="1292859"/>
                  </a:lnTo>
                  <a:lnTo>
                    <a:pt x="435609" y="1292859"/>
                  </a:lnTo>
                  <a:lnTo>
                    <a:pt x="430530" y="1294129"/>
                  </a:lnTo>
                  <a:lnTo>
                    <a:pt x="426719" y="1295400"/>
                  </a:lnTo>
                  <a:lnTo>
                    <a:pt x="421640" y="1295400"/>
                  </a:lnTo>
                  <a:lnTo>
                    <a:pt x="74930" y="1295400"/>
                  </a:lnTo>
                  <a:lnTo>
                    <a:pt x="69850" y="1294129"/>
                  </a:lnTo>
                  <a:lnTo>
                    <a:pt x="66040" y="1294129"/>
                  </a:lnTo>
                  <a:lnTo>
                    <a:pt x="62230" y="1292859"/>
                  </a:lnTo>
                  <a:lnTo>
                    <a:pt x="57150" y="1291589"/>
                  </a:lnTo>
                  <a:lnTo>
                    <a:pt x="53340" y="1290320"/>
                  </a:lnTo>
                  <a:lnTo>
                    <a:pt x="49530" y="1289050"/>
                  </a:lnTo>
                  <a:lnTo>
                    <a:pt x="45719" y="1286509"/>
                  </a:lnTo>
                  <a:lnTo>
                    <a:pt x="41910" y="1283970"/>
                  </a:lnTo>
                  <a:lnTo>
                    <a:pt x="38100" y="1282700"/>
                  </a:lnTo>
                  <a:lnTo>
                    <a:pt x="34290" y="1280159"/>
                  </a:lnTo>
                  <a:lnTo>
                    <a:pt x="30480" y="1276350"/>
                  </a:lnTo>
                  <a:lnTo>
                    <a:pt x="27940" y="1273809"/>
                  </a:lnTo>
                  <a:lnTo>
                    <a:pt x="24130" y="1271270"/>
                  </a:lnTo>
                  <a:lnTo>
                    <a:pt x="21590" y="1267459"/>
                  </a:lnTo>
                  <a:lnTo>
                    <a:pt x="19050" y="1264920"/>
                  </a:lnTo>
                  <a:lnTo>
                    <a:pt x="15240" y="1261109"/>
                  </a:lnTo>
                  <a:lnTo>
                    <a:pt x="12700" y="1257300"/>
                  </a:lnTo>
                  <a:lnTo>
                    <a:pt x="11430" y="1253489"/>
                  </a:lnTo>
                  <a:lnTo>
                    <a:pt x="8890" y="1249679"/>
                  </a:lnTo>
                  <a:lnTo>
                    <a:pt x="7619" y="1245870"/>
                  </a:lnTo>
                  <a:lnTo>
                    <a:pt x="5080" y="1242059"/>
                  </a:lnTo>
                  <a:lnTo>
                    <a:pt x="3810" y="1238250"/>
                  </a:lnTo>
                  <a:lnTo>
                    <a:pt x="2540" y="1233170"/>
                  </a:lnTo>
                  <a:lnTo>
                    <a:pt x="1269" y="1229359"/>
                  </a:lnTo>
                  <a:lnTo>
                    <a:pt x="1269" y="1225550"/>
                  </a:lnTo>
                  <a:lnTo>
                    <a:pt x="0" y="1220470"/>
                  </a:lnTo>
                  <a:lnTo>
                    <a:pt x="0" y="1216659"/>
                  </a:lnTo>
                  <a:lnTo>
                    <a:pt x="0" y="1211579"/>
                  </a:lnTo>
                  <a:lnTo>
                    <a:pt x="0" y="82550"/>
                  </a:lnTo>
                  <a:close/>
                </a:path>
                <a:path w="501650" h="1295400">
                  <a:moveTo>
                    <a:pt x="0" y="0"/>
                  </a:moveTo>
                  <a:lnTo>
                    <a:pt x="0" y="0"/>
                  </a:lnTo>
                </a:path>
                <a:path w="501650" h="1295400">
                  <a:moveTo>
                    <a:pt x="501650" y="1295400"/>
                  </a:moveTo>
                  <a:lnTo>
                    <a:pt x="501650" y="129540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139439" y="3058160"/>
            <a:ext cx="303530" cy="94488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9017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710"/>
              </a:spcBef>
            </a:pPr>
            <a:r>
              <a:rPr sz="800" dirty="0">
                <a:latin typeface="Liberation Sans"/>
                <a:cs typeface="Liberation Sans"/>
              </a:rPr>
              <a:t>Usage</a:t>
            </a:r>
            <a:r>
              <a:rPr sz="800" spc="-15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Charging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49570" y="2786379"/>
            <a:ext cx="441959" cy="1305560"/>
          </a:xfrm>
          <a:custGeom>
            <a:avLst/>
            <a:gdLst/>
            <a:ahLst/>
            <a:cxnLst/>
            <a:rect l="l" t="t" r="r" b="b"/>
            <a:pathLst>
              <a:path w="441960" h="1305560">
                <a:moveTo>
                  <a:pt x="0" y="73660"/>
                </a:moveTo>
                <a:lnTo>
                  <a:pt x="0" y="68580"/>
                </a:lnTo>
                <a:lnTo>
                  <a:pt x="0" y="66040"/>
                </a:lnTo>
                <a:lnTo>
                  <a:pt x="1269" y="60960"/>
                </a:lnTo>
                <a:lnTo>
                  <a:pt x="1269" y="58420"/>
                </a:lnTo>
                <a:lnTo>
                  <a:pt x="2539" y="54610"/>
                </a:lnTo>
                <a:lnTo>
                  <a:pt x="3809" y="50800"/>
                </a:lnTo>
                <a:lnTo>
                  <a:pt x="5079" y="46990"/>
                </a:lnTo>
                <a:lnTo>
                  <a:pt x="6350" y="43180"/>
                </a:lnTo>
                <a:lnTo>
                  <a:pt x="7619" y="39370"/>
                </a:lnTo>
                <a:lnTo>
                  <a:pt x="8889" y="36830"/>
                </a:lnTo>
                <a:lnTo>
                  <a:pt x="11429" y="33020"/>
                </a:lnTo>
                <a:lnTo>
                  <a:pt x="13969" y="30480"/>
                </a:lnTo>
                <a:lnTo>
                  <a:pt x="16509" y="26670"/>
                </a:lnTo>
                <a:lnTo>
                  <a:pt x="19050" y="24130"/>
                </a:lnTo>
                <a:lnTo>
                  <a:pt x="21589" y="21590"/>
                </a:lnTo>
                <a:lnTo>
                  <a:pt x="24129" y="17780"/>
                </a:lnTo>
                <a:lnTo>
                  <a:pt x="26669" y="15240"/>
                </a:lnTo>
                <a:lnTo>
                  <a:pt x="30479" y="13970"/>
                </a:lnTo>
                <a:lnTo>
                  <a:pt x="33019" y="11430"/>
                </a:lnTo>
                <a:lnTo>
                  <a:pt x="36829" y="8890"/>
                </a:lnTo>
                <a:lnTo>
                  <a:pt x="39369" y="7620"/>
                </a:lnTo>
                <a:lnTo>
                  <a:pt x="43179" y="6350"/>
                </a:lnTo>
                <a:lnTo>
                  <a:pt x="46989" y="5080"/>
                </a:lnTo>
                <a:lnTo>
                  <a:pt x="50800" y="3810"/>
                </a:lnTo>
                <a:lnTo>
                  <a:pt x="54609" y="2540"/>
                </a:lnTo>
                <a:lnTo>
                  <a:pt x="58419" y="1270"/>
                </a:lnTo>
                <a:lnTo>
                  <a:pt x="62229" y="1270"/>
                </a:lnTo>
                <a:lnTo>
                  <a:pt x="66039" y="0"/>
                </a:lnTo>
                <a:lnTo>
                  <a:pt x="69850" y="0"/>
                </a:lnTo>
                <a:lnTo>
                  <a:pt x="73659" y="0"/>
                </a:lnTo>
                <a:lnTo>
                  <a:pt x="368300" y="0"/>
                </a:lnTo>
                <a:lnTo>
                  <a:pt x="372109" y="0"/>
                </a:lnTo>
                <a:lnTo>
                  <a:pt x="374650" y="0"/>
                </a:lnTo>
                <a:lnTo>
                  <a:pt x="379729" y="1270"/>
                </a:lnTo>
                <a:lnTo>
                  <a:pt x="382269" y="1270"/>
                </a:lnTo>
                <a:lnTo>
                  <a:pt x="387350" y="2540"/>
                </a:lnTo>
                <a:lnTo>
                  <a:pt x="389889" y="3810"/>
                </a:lnTo>
                <a:lnTo>
                  <a:pt x="393700" y="5080"/>
                </a:lnTo>
                <a:lnTo>
                  <a:pt x="397509" y="6350"/>
                </a:lnTo>
                <a:lnTo>
                  <a:pt x="401319" y="7620"/>
                </a:lnTo>
                <a:lnTo>
                  <a:pt x="403859" y="8890"/>
                </a:lnTo>
                <a:lnTo>
                  <a:pt x="407669" y="11430"/>
                </a:lnTo>
                <a:lnTo>
                  <a:pt x="411479" y="13970"/>
                </a:lnTo>
                <a:lnTo>
                  <a:pt x="414019" y="15240"/>
                </a:lnTo>
                <a:lnTo>
                  <a:pt x="416559" y="17780"/>
                </a:lnTo>
                <a:lnTo>
                  <a:pt x="419100" y="21590"/>
                </a:lnTo>
                <a:lnTo>
                  <a:pt x="422909" y="24130"/>
                </a:lnTo>
                <a:lnTo>
                  <a:pt x="425450" y="26670"/>
                </a:lnTo>
                <a:lnTo>
                  <a:pt x="426719" y="30480"/>
                </a:lnTo>
                <a:lnTo>
                  <a:pt x="429259" y="33020"/>
                </a:lnTo>
                <a:lnTo>
                  <a:pt x="431800" y="36830"/>
                </a:lnTo>
                <a:lnTo>
                  <a:pt x="433069" y="39370"/>
                </a:lnTo>
                <a:lnTo>
                  <a:pt x="434339" y="43180"/>
                </a:lnTo>
                <a:lnTo>
                  <a:pt x="435609" y="46990"/>
                </a:lnTo>
                <a:lnTo>
                  <a:pt x="436879" y="50800"/>
                </a:lnTo>
                <a:lnTo>
                  <a:pt x="438150" y="54610"/>
                </a:lnTo>
                <a:lnTo>
                  <a:pt x="439419" y="58420"/>
                </a:lnTo>
                <a:lnTo>
                  <a:pt x="439419" y="60960"/>
                </a:lnTo>
                <a:lnTo>
                  <a:pt x="440689" y="66040"/>
                </a:lnTo>
                <a:lnTo>
                  <a:pt x="440689" y="68580"/>
                </a:lnTo>
                <a:lnTo>
                  <a:pt x="440689" y="73660"/>
                </a:lnTo>
                <a:lnTo>
                  <a:pt x="441959" y="1231900"/>
                </a:lnTo>
                <a:lnTo>
                  <a:pt x="440689" y="1231900"/>
                </a:lnTo>
                <a:lnTo>
                  <a:pt x="440689" y="1235710"/>
                </a:lnTo>
                <a:lnTo>
                  <a:pt x="440689" y="1239520"/>
                </a:lnTo>
                <a:lnTo>
                  <a:pt x="440689" y="1243330"/>
                </a:lnTo>
                <a:lnTo>
                  <a:pt x="439419" y="1247140"/>
                </a:lnTo>
                <a:lnTo>
                  <a:pt x="438150" y="1250950"/>
                </a:lnTo>
                <a:lnTo>
                  <a:pt x="436879" y="1254760"/>
                </a:lnTo>
                <a:lnTo>
                  <a:pt x="436879" y="1258570"/>
                </a:lnTo>
                <a:lnTo>
                  <a:pt x="434339" y="1262380"/>
                </a:lnTo>
                <a:lnTo>
                  <a:pt x="433069" y="1264920"/>
                </a:lnTo>
                <a:lnTo>
                  <a:pt x="431800" y="1268730"/>
                </a:lnTo>
                <a:lnTo>
                  <a:pt x="429259" y="1272540"/>
                </a:lnTo>
                <a:lnTo>
                  <a:pt x="426719" y="1275080"/>
                </a:lnTo>
                <a:lnTo>
                  <a:pt x="425450" y="1278890"/>
                </a:lnTo>
                <a:lnTo>
                  <a:pt x="422909" y="1281430"/>
                </a:lnTo>
                <a:lnTo>
                  <a:pt x="420369" y="1283970"/>
                </a:lnTo>
                <a:lnTo>
                  <a:pt x="416559" y="1286510"/>
                </a:lnTo>
                <a:lnTo>
                  <a:pt x="414019" y="1289050"/>
                </a:lnTo>
                <a:lnTo>
                  <a:pt x="411479" y="1291590"/>
                </a:lnTo>
                <a:lnTo>
                  <a:pt x="407669" y="1294130"/>
                </a:lnTo>
                <a:lnTo>
                  <a:pt x="405129" y="1295400"/>
                </a:lnTo>
                <a:lnTo>
                  <a:pt x="401319" y="1297940"/>
                </a:lnTo>
                <a:lnTo>
                  <a:pt x="397509" y="1299210"/>
                </a:lnTo>
                <a:lnTo>
                  <a:pt x="393700" y="1300480"/>
                </a:lnTo>
                <a:lnTo>
                  <a:pt x="391159" y="1301750"/>
                </a:lnTo>
                <a:lnTo>
                  <a:pt x="387350" y="1303020"/>
                </a:lnTo>
                <a:lnTo>
                  <a:pt x="383539" y="1304290"/>
                </a:lnTo>
                <a:lnTo>
                  <a:pt x="379729" y="1304290"/>
                </a:lnTo>
                <a:lnTo>
                  <a:pt x="375919" y="1305560"/>
                </a:lnTo>
                <a:lnTo>
                  <a:pt x="62229" y="1305560"/>
                </a:lnTo>
                <a:lnTo>
                  <a:pt x="58419" y="1304290"/>
                </a:lnTo>
                <a:lnTo>
                  <a:pt x="54609" y="1303020"/>
                </a:lnTo>
                <a:lnTo>
                  <a:pt x="50800" y="1301750"/>
                </a:lnTo>
                <a:lnTo>
                  <a:pt x="46989" y="1300480"/>
                </a:lnTo>
                <a:lnTo>
                  <a:pt x="43179" y="1299210"/>
                </a:lnTo>
                <a:lnTo>
                  <a:pt x="40639" y="1297940"/>
                </a:lnTo>
                <a:lnTo>
                  <a:pt x="36829" y="1295400"/>
                </a:lnTo>
                <a:lnTo>
                  <a:pt x="33019" y="1294130"/>
                </a:lnTo>
                <a:lnTo>
                  <a:pt x="30479" y="1291590"/>
                </a:lnTo>
                <a:lnTo>
                  <a:pt x="26669" y="1289050"/>
                </a:lnTo>
                <a:lnTo>
                  <a:pt x="24129" y="1286510"/>
                </a:lnTo>
                <a:lnTo>
                  <a:pt x="21589" y="1283970"/>
                </a:lnTo>
                <a:lnTo>
                  <a:pt x="19050" y="1281430"/>
                </a:lnTo>
                <a:lnTo>
                  <a:pt x="16509" y="1278890"/>
                </a:lnTo>
                <a:lnTo>
                  <a:pt x="13969" y="1275080"/>
                </a:lnTo>
                <a:lnTo>
                  <a:pt x="11429" y="1272540"/>
                </a:lnTo>
                <a:lnTo>
                  <a:pt x="10159" y="1270000"/>
                </a:lnTo>
                <a:lnTo>
                  <a:pt x="7619" y="1266190"/>
                </a:lnTo>
                <a:lnTo>
                  <a:pt x="6350" y="1262380"/>
                </a:lnTo>
                <a:lnTo>
                  <a:pt x="5079" y="1258570"/>
                </a:lnTo>
                <a:lnTo>
                  <a:pt x="3809" y="1254760"/>
                </a:lnTo>
                <a:lnTo>
                  <a:pt x="2539" y="1252220"/>
                </a:lnTo>
                <a:lnTo>
                  <a:pt x="1269" y="1248410"/>
                </a:lnTo>
                <a:lnTo>
                  <a:pt x="1269" y="1244600"/>
                </a:lnTo>
                <a:lnTo>
                  <a:pt x="0" y="1240790"/>
                </a:lnTo>
                <a:lnTo>
                  <a:pt x="0" y="1236980"/>
                </a:lnTo>
                <a:lnTo>
                  <a:pt x="0" y="1233170"/>
                </a:lnTo>
                <a:lnTo>
                  <a:pt x="0" y="73660"/>
                </a:lnTo>
                <a:close/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431800" y="2753360"/>
            <a:ext cx="5469255" cy="1348105"/>
            <a:chOff x="431800" y="2753360"/>
            <a:chExt cx="5469255" cy="1348105"/>
          </a:xfrm>
        </p:grpSpPr>
        <p:sp>
          <p:nvSpPr>
            <p:cNvPr id="36" name="object 36"/>
            <p:cNvSpPr/>
            <p:nvPr/>
          </p:nvSpPr>
          <p:spPr>
            <a:xfrm>
              <a:off x="450850" y="2772410"/>
              <a:ext cx="815340" cy="13055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0850" y="2772410"/>
              <a:ext cx="815340" cy="1305560"/>
            </a:xfrm>
            <a:custGeom>
              <a:avLst/>
              <a:gdLst/>
              <a:ahLst/>
              <a:cxnLst/>
              <a:rect l="l" t="t" r="r" b="b"/>
              <a:pathLst>
                <a:path w="815340" h="1305560">
                  <a:moveTo>
                    <a:pt x="407669" y="1305559"/>
                  </a:moveTo>
                  <a:lnTo>
                    <a:pt x="0" y="1305559"/>
                  </a:lnTo>
                  <a:lnTo>
                    <a:pt x="0" y="0"/>
                  </a:lnTo>
                  <a:lnTo>
                    <a:pt x="815340" y="0"/>
                  </a:lnTo>
                  <a:lnTo>
                    <a:pt x="815340" y="1305559"/>
                  </a:lnTo>
                  <a:lnTo>
                    <a:pt x="407669" y="1305559"/>
                  </a:lnTo>
                  <a:close/>
                </a:path>
              </a:pathLst>
            </a:custGeom>
            <a:ln w="38097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7680" y="2846070"/>
              <a:ext cx="731520" cy="167640"/>
            </a:xfrm>
            <a:custGeom>
              <a:avLst/>
              <a:gdLst/>
              <a:ahLst/>
              <a:cxnLst/>
              <a:rect l="l" t="t" r="r" b="b"/>
              <a:pathLst>
                <a:path w="731519" h="167639">
                  <a:moveTo>
                    <a:pt x="0" y="27939"/>
                  </a:moveTo>
                  <a:lnTo>
                    <a:pt x="0" y="26669"/>
                  </a:lnTo>
                  <a:lnTo>
                    <a:pt x="0" y="25400"/>
                  </a:lnTo>
                  <a:lnTo>
                    <a:pt x="0" y="22859"/>
                  </a:lnTo>
                  <a:lnTo>
                    <a:pt x="0" y="21589"/>
                  </a:lnTo>
                  <a:lnTo>
                    <a:pt x="0" y="20319"/>
                  </a:lnTo>
                  <a:lnTo>
                    <a:pt x="1270" y="19050"/>
                  </a:lnTo>
                  <a:lnTo>
                    <a:pt x="1270" y="17779"/>
                  </a:lnTo>
                  <a:lnTo>
                    <a:pt x="2540" y="16509"/>
                  </a:lnTo>
                  <a:lnTo>
                    <a:pt x="2540" y="15239"/>
                  </a:lnTo>
                  <a:lnTo>
                    <a:pt x="2540" y="13969"/>
                  </a:lnTo>
                  <a:lnTo>
                    <a:pt x="3810" y="12700"/>
                  </a:lnTo>
                  <a:lnTo>
                    <a:pt x="5079" y="11429"/>
                  </a:lnTo>
                  <a:lnTo>
                    <a:pt x="5079" y="10159"/>
                  </a:lnTo>
                  <a:lnTo>
                    <a:pt x="6350" y="8889"/>
                  </a:lnTo>
                  <a:lnTo>
                    <a:pt x="7620" y="8889"/>
                  </a:lnTo>
                  <a:lnTo>
                    <a:pt x="8890" y="7619"/>
                  </a:lnTo>
                  <a:lnTo>
                    <a:pt x="10160" y="6350"/>
                  </a:lnTo>
                  <a:lnTo>
                    <a:pt x="11429" y="5079"/>
                  </a:lnTo>
                  <a:lnTo>
                    <a:pt x="11429" y="3809"/>
                  </a:lnTo>
                  <a:lnTo>
                    <a:pt x="13970" y="3809"/>
                  </a:lnTo>
                  <a:lnTo>
                    <a:pt x="13970" y="2539"/>
                  </a:lnTo>
                  <a:lnTo>
                    <a:pt x="16510" y="2539"/>
                  </a:lnTo>
                  <a:lnTo>
                    <a:pt x="16510" y="1269"/>
                  </a:lnTo>
                  <a:lnTo>
                    <a:pt x="19050" y="1269"/>
                  </a:lnTo>
                  <a:lnTo>
                    <a:pt x="20320" y="1269"/>
                  </a:lnTo>
                  <a:lnTo>
                    <a:pt x="21590" y="1269"/>
                  </a:lnTo>
                  <a:lnTo>
                    <a:pt x="22860" y="0"/>
                  </a:lnTo>
                  <a:lnTo>
                    <a:pt x="703580" y="0"/>
                  </a:lnTo>
                  <a:lnTo>
                    <a:pt x="707390" y="0"/>
                  </a:lnTo>
                  <a:lnTo>
                    <a:pt x="708660" y="1269"/>
                  </a:lnTo>
                  <a:lnTo>
                    <a:pt x="709930" y="1269"/>
                  </a:lnTo>
                  <a:lnTo>
                    <a:pt x="712470" y="1269"/>
                  </a:lnTo>
                  <a:lnTo>
                    <a:pt x="713740" y="1269"/>
                  </a:lnTo>
                  <a:lnTo>
                    <a:pt x="713740" y="2539"/>
                  </a:lnTo>
                  <a:lnTo>
                    <a:pt x="716280" y="2539"/>
                  </a:lnTo>
                  <a:lnTo>
                    <a:pt x="717550" y="3809"/>
                  </a:lnTo>
                  <a:lnTo>
                    <a:pt x="718820" y="3809"/>
                  </a:lnTo>
                  <a:lnTo>
                    <a:pt x="718820" y="5079"/>
                  </a:lnTo>
                  <a:lnTo>
                    <a:pt x="720090" y="6350"/>
                  </a:lnTo>
                  <a:lnTo>
                    <a:pt x="721360" y="7619"/>
                  </a:lnTo>
                  <a:lnTo>
                    <a:pt x="722630" y="8889"/>
                  </a:lnTo>
                  <a:lnTo>
                    <a:pt x="723900" y="8889"/>
                  </a:lnTo>
                  <a:lnTo>
                    <a:pt x="725170" y="10159"/>
                  </a:lnTo>
                  <a:lnTo>
                    <a:pt x="725170" y="11429"/>
                  </a:lnTo>
                  <a:lnTo>
                    <a:pt x="726440" y="12700"/>
                  </a:lnTo>
                  <a:lnTo>
                    <a:pt x="727710" y="13969"/>
                  </a:lnTo>
                  <a:lnTo>
                    <a:pt x="727710" y="15239"/>
                  </a:lnTo>
                  <a:lnTo>
                    <a:pt x="728980" y="16509"/>
                  </a:lnTo>
                  <a:lnTo>
                    <a:pt x="728980" y="17779"/>
                  </a:lnTo>
                  <a:lnTo>
                    <a:pt x="728980" y="19050"/>
                  </a:lnTo>
                  <a:lnTo>
                    <a:pt x="730250" y="20319"/>
                  </a:lnTo>
                  <a:lnTo>
                    <a:pt x="730250" y="21589"/>
                  </a:lnTo>
                  <a:lnTo>
                    <a:pt x="730250" y="22859"/>
                  </a:lnTo>
                  <a:lnTo>
                    <a:pt x="731520" y="25400"/>
                  </a:lnTo>
                  <a:lnTo>
                    <a:pt x="731520" y="139700"/>
                  </a:lnTo>
                  <a:lnTo>
                    <a:pt x="731520" y="142239"/>
                  </a:lnTo>
                  <a:lnTo>
                    <a:pt x="730250" y="143509"/>
                  </a:lnTo>
                  <a:lnTo>
                    <a:pt x="730250" y="146050"/>
                  </a:lnTo>
                  <a:lnTo>
                    <a:pt x="730250" y="147319"/>
                  </a:lnTo>
                  <a:lnTo>
                    <a:pt x="728980" y="148589"/>
                  </a:lnTo>
                  <a:lnTo>
                    <a:pt x="728980" y="149859"/>
                  </a:lnTo>
                  <a:lnTo>
                    <a:pt x="728980" y="151129"/>
                  </a:lnTo>
                  <a:lnTo>
                    <a:pt x="727710" y="152400"/>
                  </a:lnTo>
                  <a:lnTo>
                    <a:pt x="727710" y="153669"/>
                  </a:lnTo>
                  <a:lnTo>
                    <a:pt x="726440" y="154939"/>
                  </a:lnTo>
                  <a:lnTo>
                    <a:pt x="726440" y="156209"/>
                  </a:lnTo>
                  <a:lnTo>
                    <a:pt x="725170" y="157479"/>
                  </a:lnTo>
                  <a:lnTo>
                    <a:pt x="723900" y="158750"/>
                  </a:lnTo>
                  <a:lnTo>
                    <a:pt x="722630" y="158750"/>
                  </a:lnTo>
                  <a:lnTo>
                    <a:pt x="721360" y="160019"/>
                  </a:lnTo>
                  <a:lnTo>
                    <a:pt x="721360" y="161289"/>
                  </a:lnTo>
                  <a:lnTo>
                    <a:pt x="720090" y="162559"/>
                  </a:lnTo>
                  <a:lnTo>
                    <a:pt x="718820" y="162559"/>
                  </a:lnTo>
                  <a:lnTo>
                    <a:pt x="717550" y="163829"/>
                  </a:lnTo>
                  <a:lnTo>
                    <a:pt x="716280" y="163829"/>
                  </a:lnTo>
                  <a:lnTo>
                    <a:pt x="715010" y="165100"/>
                  </a:lnTo>
                  <a:lnTo>
                    <a:pt x="713740" y="165100"/>
                  </a:lnTo>
                  <a:lnTo>
                    <a:pt x="712470" y="166369"/>
                  </a:lnTo>
                  <a:lnTo>
                    <a:pt x="711200" y="166369"/>
                  </a:lnTo>
                  <a:lnTo>
                    <a:pt x="709930" y="166369"/>
                  </a:lnTo>
                  <a:lnTo>
                    <a:pt x="707390" y="167639"/>
                  </a:lnTo>
                  <a:lnTo>
                    <a:pt x="22860" y="167639"/>
                  </a:lnTo>
                  <a:lnTo>
                    <a:pt x="21590" y="166369"/>
                  </a:lnTo>
                  <a:lnTo>
                    <a:pt x="20320" y="166369"/>
                  </a:lnTo>
                  <a:lnTo>
                    <a:pt x="19050" y="166369"/>
                  </a:lnTo>
                  <a:lnTo>
                    <a:pt x="17779" y="165100"/>
                  </a:lnTo>
                  <a:lnTo>
                    <a:pt x="16510" y="165100"/>
                  </a:lnTo>
                  <a:lnTo>
                    <a:pt x="13970" y="165100"/>
                  </a:lnTo>
                  <a:lnTo>
                    <a:pt x="13970" y="163829"/>
                  </a:lnTo>
                  <a:lnTo>
                    <a:pt x="11429" y="162559"/>
                  </a:lnTo>
                  <a:lnTo>
                    <a:pt x="10160" y="161289"/>
                  </a:lnTo>
                  <a:lnTo>
                    <a:pt x="8890" y="160019"/>
                  </a:lnTo>
                  <a:lnTo>
                    <a:pt x="7620" y="160019"/>
                  </a:lnTo>
                  <a:lnTo>
                    <a:pt x="6350" y="158750"/>
                  </a:lnTo>
                  <a:lnTo>
                    <a:pt x="6350" y="157479"/>
                  </a:lnTo>
                  <a:lnTo>
                    <a:pt x="5079" y="156209"/>
                  </a:lnTo>
                  <a:lnTo>
                    <a:pt x="3810" y="154939"/>
                  </a:lnTo>
                  <a:lnTo>
                    <a:pt x="3810" y="153669"/>
                  </a:lnTo>
                  <a:lnTo>
                    <a:pt x="2540" y="152400"/>
                  </a:lnTo>
                  <a:lnTo>
                    <a:pt x="2540" y="151129"/>
                  </a:lnTo>
                  <a:lnTo>
                    <a:pt x="1270" y="149859"/>
                  </a:lnTo>
                  <a:lnTo>
                    <a:pt x="1270" y="148589"/>
                  </a:lnTo>
                  <a:lnTo>
                    <a:pt x="0" y="147319"/>
                  </a:lnTo>
                  <a:lnTo>
                    <a:pt x="0" y="146050"/>
                  </a:lnTo>
                  <a:lnTo>
                    <a:pt x="0" y="144779"/>
                  </a:lnTo>
                  <a:lnTo>
                    <a:pt x="0" y="143509"/>
                  </a:lnTo>
                  <a:lnTo>
                    <a:pt x="0" y="140969"/>
                  </a:lnTo>
                  <a:lnTo>
                    <a:pt x="0" y="139700"/>
                  </a:lnTo>
                  <a:lnTo>
                    <a:pt x="0" y="27939"/>
                  </a:lnTo>
                  <a:close/>
                </a:path>
                <a:path w="731519" h="167639">
                  <a:moveTo>
                    <a:pt x="0" y="0"/>
                  </a:moveTo>
                  <a:lnTo>
                    <a:pt x="0" y="0"/>
                  </a:lnTo>
                </a:path>
                <a:path w="731519" h="167639">
                  <a:moveTo>
                    <a:pt x="731520" y="167639"/>
                  </a:moveTo>
                  <a:lnTo>
                    <a:pt x="731520" y="167639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9570" y="2785110"/>
              <a:ext cx="441960" cy="13068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49570" y="2786380"/>
              <a:ext cx="441959" cy="1305560"/>
            </a:xfrm>
            <a:custGeom>
              <a:avLst/>
              <a:gdLst/>
              <a:ahLst/>
              <a:cxnLst/>
              <a:rect l="l" t="t" r="r" b="b"/>
              <a:pathLst>
                <a:path w="441960" h="1305560">
                  <a:moveTo>
                    <a:pt x="0" y="0"/>
                  </a:moveTo>
                  <a:lnTo>
                    <a:pt x="0" y="0"/>
                  </a:lnTo>
                </a:path>
                <a:path w="441960" h="1305560">
                  <a:moveTo>
                    <a:pt x="441959" y="1305560"/>
                  </a:moveTo>
                  <a:lnTo>
                    <a:pt x="441959" y="130556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4369" y="2856229"/>
            <a:ext cx="3689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Liberation Sans"/>
                <a:cs typeface="Liberation Sans"/>
              </a:rPr>
              <a:t>Adapter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9280" y="3096260"/>
            <a:ext cx="213360" cy="89916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4572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Liberation Sans"/>
                <a:cs typeface="Liberation Sans"/>
              </a:rPr>
              <a:t>File</a:t>
            </a:r>
            <a:r>
              <a:rPr sz="800" spc="-55" dirty="0">
                <a:latin typeface="Liberation Sans"/>
                <a:cs typeface="Liberation Sans"/>
              </a:rPr>
              <a:t> </a:t>
            </a:r>
            <a:r>
              <a:rPr sz="800" dirty="0">
                <a:latin typeface="Liberation Sans"/>
                <a:cs typeface="Liberation Sans"/>
              </a:rPr>
              <a:t>Adapter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3130" y="3096260"/>
            <a:ext cx="213360" cy="89916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4572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360"/>
              </a:spcBef>
            </a:pPr>
            <a:r>
              <a:rPr sz="800" spc="-5" dirty="0">
                <a:latin typeface="Liberation Sans"/>
                <a:cs typeface="Liberation Sans"/>
              </a:rPr>
              <a:t>DCC</a:t>
            </a:r>
            <a:r>
              <a:rPr sz="800" spc="-55" dirty="0">
                <a:latin typeface="Liberation Sans"/>
                <a:cs typeface="Liberation Sans"/>
              </a:rPr>
              <a:t> </a:t>
            </a:r>
            <a:r>
              <a:rPr sz="800" dirty="0">
                <a:latin typeface="Liberation Sans"/>
                <a:cs typeface="Liberation Sans"/>
              </a:rPr>
              <a:t>Adapter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0850" y="4364990"/>
            <a:ext cx="2669540" cy="736600"/>
          </a:xfrm>
          <a:custGeom>
            <a:avLst/>
            <a:gdLst/>
            <a:ahLst/>
            <a:cxnLst/>
            <a:rect l="l" t="t" r="r" b="b"/>
            <a:pathLst>
              <a:path w="2669540" h="736600">
                <a:moveTo>
                  <a:pt x="0" y="123190"/>
                </a:moveTo>
                <a:lnTo>
                  <a:pt x="0" y="116840"/>
                </a:lnTo>
                <a:lnTo>
                  <a:pt x="1270" y="109220"/>
                </a:lnTo>
                <a:lnTo>
                  <a:pt x="1270" y="104140"/>
                </a:lnTo>
                <a:lnTo>
                  <a:pt x="2540" y="97790"/>
                </a:lnTo>
                <a:lnTo>
                  <a:pt x="5079" y="91440"/>
                </a:lnTo>
                <a:lnTo>
                  <a:pt x="6350" y="85090"/>
                </a:lnTo>
                <a:lnTo>
                  <a:pt x="8890" y="78740"/>
                </a:lnTo>
                <a:lnTo>
                  <a:pt x="10159" y="73660"/>
                </a:lnTo>
                <a:lnTo>
                  <a:pt x="13970" y="67310"/>
                </a:lnTo>
                <a:lnTo>
                  <a:pt x="16509" y="60960"/>
                </a:lnTo>
                <a:lnTo>
                  <a:pt x="20320" y="55880"/>
                </a:lnTo>
                <a:lnTo>
                  <a:pt x="24129" y="50800"/>
                </a:lnTo>
                <a:lnTo>
                  <a:pt x="27940" y="45720"/>
                </a:lnTo>
                <a:lnTo>
                  <a:pt x="31750" y="40640"/>
                </a:lnTo>
                <a:lnTo>
                  <a:pt x="36829" y="36830"/>
                </a:lnTo>
                <a:lnTo>
                  <a:pt x="40640" y="31750"/>
                </a:lnTo>
                <a:lnTo>
                  <a:pt x="45720" y="27940"/>
                </a:lnTo>
                <a:lnTo>
                  <a:pt x="50800" y="24130"/>
                </a:lnTo>
                <a:lnTo>
                  <a:pt x="55879" y="20320"/>
                </a:lnTo>
                <a:lnTo>
                  <a:pt x="60959" y="16510"/>
                </a:lnTo>
                <a:lnTo>
                  <a:pt x="67309" y="13970"/>
                </a:lnTo>
                <a:lnTo>
                  <a:pt x="72390" y="11430"/>
                </a:lnTo>
                <a:lnTo>
                  <a:pt x="78740" y="8890"/>
                </a:lnTo>
                <a:lnTo>
                  <a:pt x="85090" y="6350"/>
                </a:lnTo>
                <a:lnTo>
                  <a:pt x="91440" y="5080"/>
                </a:lnTo>
                <a:lnTo>
                  <a:pt x="96520" y="2540"/>
                </a:lnTo>
                <a:lnTo>
                  <a:pt x="104140" y="1270"/>
                </a:lnTo>
                <a:lnTo>
                  <a:pt x="109220" y="1270"/>
                </a:lnTo>
                <a:lnTo>
                  <a:pt x="115570" y="0"/>
                </a:lnTo>
                <a:lnTo>
                  <a:pt x="123190" y="0"/>
                </a:lnTo>
                <a:lnTo>
                  <a:pt x="2546350" y="0"/>
                </a:lnTo>
                <a:lnTo>
                  <a:pt x="2552700" y="0"/>
                </a:lnTo>
                <a:lnTo>
                  <a:pt x="2559050" y="1270"/>
                </a:lnTo>
                <a:lnTo>
                  <a:pt x="2565400" y="1270"/>
                </a:lnTo>
                <a:lnTo>
                  <a:pt x="2571750" y="2540"/>
                </a:lnTo>
                <a:lnTo>
                  <a:pt x="2578100" y="5080"/>
                </a:lnTo>
                <a:lnTo>
                  <a:pt x="2584450" y="6350"/>
                </a:lnTo>
                <a:lnTo>
                  <a:pt x="2589530" y="8890"/>
                </a:lnTo>
                <a:lnTo>
                  <a:pt x="2595880" y="11430"/>
                </a:lnTo>
                <a:lnTo>
                  <a:pt x="2600960" y="13970"/>
                </a:lnTo>
                <a:lnTo>
                  <a:pt x="2607310" y="16510"/>
                </a:lnTo>
                <a:lnTo>
                  <a:pt x="2612390" y="20320"/>
                </a:lnTo>
                <a:lnTo>
                  <a:pt x="2618740" y="24130"/>
                </a:lnTo>
                <a:lnTo>
                  <a:pt x="2623820" y="27940"/>
                </a:lnTo>
                <a:lnTo>
                  <a:pt x="2627630" y="31750"/>
                </a:lnTo>
                <a:lnTo>
                  <a:pt x="2632710" y="36830"/>
                </a:lnTo>
                <a:lnTo>
                  <a:pt x="2637790" y="40640"/>
                </a:lnTo>
                <a:lnTo>
                  <a:pt x="2641600" y="45720"/>
                </a:lnTo>
                <a:lnTo>
                  <a:pt x="2645410" y="50800"/>
                </a:lnTo>
                <a:lnTo>
                  <a:pt x="2649220" y="55880"/>
                </a:lnTo>
                <a:lnTo>
                  <a:pt x="2651760" y="60960"/>
                </a:lnTo>
                <a:lnTo>
                  <a:pt x="2655570" y="67310"/>
                </a:lnTo>
                <a:lnTo>
                  <a:pt x="2658110" y="73660"/>
                </a:lnTo>
                <a:lnTo>
                  <a:pt x="2660650" y="78740"/>
                </a:lnTo>
                <a:lnTo>
                  <a:pt x="2661920" y="85090"/>
                </a:lnTo>
                <a:lnTo>
                  <a:pt x="2664460" y="91440"/>
                </a:lnTo>
                <a:lnTo>
                  <a:pt x="2665730" y="97790"/>
                </a:lnTo>
                <a:lnTo>
                  <a:pt x="2667000" y="104140"/>
                </a:lnTo>
                <a:lnTo>
                  <a:pt x="2668270" y="109220"/>
                </a:lnTo>
                <a:lnTo>
                  <a:pt x="2668270" y="116840"/>
                </a:lnTo>
                <a:lnTo>
                  <a:pt x="2668270" y="123190"/>
                </a:lnTo>
                <a:lnTo>
                  <a:pt x="2669540" y="613410"/>
                </a:lnTo>
                <a:lnTo>
                  <a:pt x="2668270" y="613410"/>
                </a:lnTo>
                <a:lnTo>
                  <a:pt x="2668270" y="619760"/>
                </a:lnTo>
                <a:lnTo>
                  <a:pt x="2668270" y="626110"/>
                </a:lnTo>
                <a:lnTo>
                  <a:pt x="2667000" y="632460"/>
                </a:lnTo>
                <a:lnTo>
                  <a:pt x="2665730" y="638810"/>
                </a:lnTo>
                <a:lnTo>
                  <a:pt x="2664460" y="645160"/>
                </a:lnTo>
                <a:lnTo>
                  <a:pt x="2661920" y="651510"/>
                </a:lnTo>
                <a:lnTo>
                  <a:pt x="2660650" y="657860"/>
                </a:lnTo>
                <a:lnTo>
                  <a:pt x="2658110" y="662940"/>
                </a:lnTo>
                <a:lnTo>
                  <a:pt x="2655570" y="669290"/>
                </a:lnTo>
                <a:lnTo>
                  <a:pt x="2651760" y="675640"/>
                </a:lnTo>
                <a:lnTo>
                  <a:pt x="2649220" y="680720"/>
                </a:lnTo>
                <a:lnTo>
                  <a:pt x="2645410" y="685800"/>
                </a:lnTo>
                <a:lnTo>
                  <a:pt x="2641600" y="690880"/>
                </a:lnTo>
                <a:lnTo>
                  <a:pt x="2637790" y="695960"/>
                </a:lnTo>
                <a:lnTo>
                  <a:pt x="2632710" y="699770"/>
                </a:lnTo>
                <a:lnTo>
                  <a:pt x="2627630" y="704850"/>
                </a:lnTo>
                <a:lnTo>
                  <a:pt x="2623820" y="708660"/>
                </a:lnTo>
                <a:lnTo>
                  <a:pt x="2618740" y="712470"/>
                </a:lnTo>
                <a:lnTo>
                  <a:pt x="2613660" y="716280"/>
                </a:lnTo>
                <a:lnTo>
                  <a:pt x="2607310" y="720090"/>
                </a:lnTo>
                <a:lnTo>
                  <a:pt x="2602230" y="722630"/>
                </a:lnTo>
                <a:lnTo>
                  <a:pt x="2595880" y="725170"/>
                </a:lnTo>
                <a:lnTo>
                  <a:pt x="2590800" y="727710"/>
                </a:lnTo>
                <a:lnTo>
                  <a:pt x="2584450" y="730250"/>
                </a:lnTo>
                <a:lnTo>
                  <a:pt x="2578100" y="731520"/>
                </a:lnTo>
                <a:lnTo>
                  <a:pt x="2571750" y="732790"/>
                </a:lnTo>
                <a:lnTo>
                  <a:pt x="2565400" y="735330"/>
                </a:lnTo>
                <a:lnTo>
                  <a:pt x="2559050" y="735330"/>
                </a:lnTo>
                <a:lnTo>
                  <a:pt x="2552700" y="735330"/>
                </a:lnTo>
                <a:lnTo>
                  <a:pt x="2546350" y="736600"/>
                </a:lnTo>
                <a:lnTo>
                  <a:pt x="123190" y="736600"/>
                </a:lnTo>
                <a:lnTo>
                  <a:pt x="115570" y="736600"/>
                </a:lnTo>
                <a:lnTo>
                  <a:pt x="110490" y="735330"/>
                </a:lnTo>
                <a:lnTo>
                  <a:pt x="104140" y="735330"/>
                </a:lnTo>
                <a:lnTo>
                  <a:pt x="96520" y="734060"/>
                </a:lnTo>
                <a:lnTo>
                  <a:pt x="91440" y="731520"/>
                </a:lnTo>
                <a:lnTo>
                  <a:pt x="85090" y="730250"/>
                </a:lnTo>
                <a:lnTo>
                  <a:pt x="78740" y="727710"/>
                </a:lnTo>
                <a:lnTo>
                  <a:pt x="72390" y="725170"/>
                </a:lnTo>
                <a:lnTo>
                  <a:pt x="67309" y="722630"/>
                </a:lnTo>
                <a:lnTo>
                  <a:pt x="60959" y="720090"/>
                </a:lnTo>
                <a:lnTo>
                  <a:pt x="55879" y="716280"/>
                </a:lnTo>
                <a:lnTo>
                  <a:pt x="50800" y="712470"/>
                </a:lnTo>
                <a:lnTo>
                  <a:pt x="45720" y="708660"/>
                </a:lnTo>
                <a:lnTo>
                  <a:pt x="40640" y="704850"/>
                </a:lnTo>
                <a:lnTo>
                  <a:pt x="36829" y="701040"/>
                </a:lnTo>
                <a:lnTo>
                  <a:pt x="31750" y="695960"/>
                </a:lnTo>
                <a:lnTo>
                  <a:pt x="27940" y="690880"/>
                </a:lnTo>
                <a:lnTo>
                  <a:pt x="24129" y="685800"/>
                </a:lnTo>
                <a:lnTo>
                  <a:pt x="20320" y="680720"/>
                </a:lnTo>
                <a:lnTo>
                  <a:pt x="16509" y="675640"/>
                </a:lnTo>
                <a:lnTo>
                  <a:pt x="13970" y="669290"/>
                </a:lnTo>
                <a:lnTo>
                  <a:pt x="11429" y="664210"/>
                </a:lnTo>
                <a:lnTo>
                  <a:pt x="8890" y="657860"/>
                </a:lnTo>
                <a:lnTo>
                  <a:pt x="6350" y="651510"/>
                </a:lnTo>
                <a:lnTo>
                  <a:pt x="5079" y="646430"/>
                </a:lnTo>
                <a:lnTo>
                  <a:pt x="2540" y="640080"/>
                </a:lnTo>
                <a:lnTo>
                  <a:pt x="1270" y="633730"/>
                </a:lnTo>
                <a:lnTo>
                  <a:pt x="1270" y="627380"/>
                </a:lnTo>
                <a:lnTo>
                  <a:pt x="0" y="621030"/>
                </a:lnTo>
                <a:lnTo>
                  <a:pt x="0" y="614680"/>
                </a:lnTo>
                <a:lnTo>
                  <a:pt x="0" y="123190"/>
                </a:lnTo>
                <a:close/>
              </a:path>
              <a:path w="2669540" h="736600">
                <a:moveTo>
                  <a:pt x="0" y="0"/>
                </a:moveTo>
                <a:lnTo>
                  <a:pt x="0" y="0"/>
                </a:lnTo>
              </a:path>
              <a:path w="2669540" h="736600">
                <a:moveTo>
                  <a:pt x="2669540" y="736600"/>
                </a:moveTo>
                <a:lnTo>
                  <a:pt x="2669540" y="736600"/>
                </a:lnTo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182369" y="4652009"/>
            <a:ext cx="1205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Liberation Sans"/>
                <a:cs typeface="Liberation Sans"/>
              </a:rPr>
              <a:t>Elastic Load</a:t>
            </a:r>
            <a:r>
              <a:rPr sz="900" b="1" spc="-25" dirty="0">
                <a:latin typeface="Liberation Sans"/>
                <a:cs typeface="Liberation Sans"/>
              </a:rPr>
              <a:t> </a:t>
            </a:r>
            <a:r>
              <a:rPr sz="900" b="1" spc="-5" dirty="0">
                <a:latin typeface="Liberation Sans"/>
                <a:cs typeface="Liberation Sans"/>
              </a:rPr>
              <a:t>balancer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310254" y="4360545"/>
            <a:ext cx="2779395" cy="750570"/>
            <a:chOff x="3310254" y="4360545"/>
            <a:chExt cx="2779395" cy="750570"/>
          </a:xfrm>
        </p:grpSpPr>
        <p:sp>
          <p:nvSpPr>
            <p:cNvPr id="47" name="object 47"/>
            <p:cNvSpPr/>
            <p:nvPr/>
          </p:nvSpPr>
          <p:spPr>
            <a:xfrm>
              <a:off x="3326129" y="4370070"/>
              <a:ext cx="2748280" cy="138430"/>
            </a:xfrm>
            <a:custGeom>
              <a:avLst/>
              <a:gdLst/>
              <a:ahLst/>
              <a:cxnLst/>
              <a:rect l="l" t="t" r="r" b="b"/>
              <a:pathLst>
                <a:path w="2748279" h="138429">
                  <a:moveTo>
                    <a:pt x="0" y="121919"/>
                  </a:moveTo>
                  <a:lnTo>
                    <a:pt x="0" y="115569"/>
                  </a:lnTo>
                  <a:lnTo>
                    <a:pt x="1270" y="109219"/>
                  </a:lnTo>
                  <a:lnTo>
                    <a:pt x="1270" y="102869"/>
                  </a:lnTo>
                  <a:lnTo>
                    <a:pt x="2540" y="96519"/>
                  </a:lnTo>
                  <a:lnTo>
                    <a:pt x="3810" y="92709"/>
                  </a:lnTo>
                </a:path>
                <a:path w="2748279" h="138429">
                  <a:moveTo>
                    <a:pt x="7620" y="82549"/>
                  </a:moveTo>
                  <a:lnTo>
                    <a:pt x="7620" y="78739"/>
                  </a:lnTo>
                  <a:lnTo>
                    <a:pt x="10160" y="72389"/>
                  </a:lnTo>
                  <a:lnTo>
                    <a:pt x="13970" y="67309"/>
                  </a:lnTo>
                  <a:lnTo>
                    <a:pt x="16510" y="60959"/>
                  </a:lnTo>
                  <a:lnTo>
                    <a:pt x="20320" y="55879"/>
                  </a:lnTo>
                </a:path>
                <a:path w="2748279" h="138429">
                  <a:moveTo>
                    <a:pt x="26670" y="46989"/>
                  </a:moveTo>
                  <a:lnTo>
                    <a:pt x="26670" y="45719"/>
                  </a:lnTo>
                  <a:lnTo>
                    <a:pt x="31750" y="40639"/>
                  </a:lnTo>
                  <a:lnTo>
                    <a:pt x="35560" y="35559"/>
                  </a:lnTo>
                  <a:lnTo>
                    <a:pt x="40640" y="31749"/>
                  </a:lnTo>
                  <a:lnTo>
                    <a:pt x="45720" y="27939"/>
                  </a:lnTo>
                  <a:lnTo>
                    <a:pt x="48260" y="25399"/>
                  </a:lnTo>
                </a:path>
                <a:path w="2748279" h="138429">
                  <a:moveTo>
                    <a:pt x="55880" y="20319"/>
                  </a:moveTo>
                  <a:lnTo>
                    <a:pt x="60960" y="16509"/>
                  </a:lnTo>
                  <a:lnTo>
                    <a:pt x="67310" y="13969"/>
                  </a:lnTo>
                  <a:lnTo>
                    <a:pt x="72390" y="10159"/>
                  </a:lnTo>
                  <a:lnTo>
                    <a:pt x="78740" y="7619"/>
                  </a:lnTo>
                  <a:lnTo>
                    <a:pt x="82550" y="6349"/>
                  </a:lnTo>
                </a:path>
                <a:path w="2748279" h="138429">
                  <a:moveTo>
                    <a:pt x="92710" y="3809"/>
                  </a:moveTo>
                  <a:lnTo>
                    <a:pt x="96520" y="2539"/>
                  </a:lnTo>
                  <a:lnTo>
                    <a:pt x="102870" y="1269"/>
                  </a:lnTo>
                  <a:lnTo>
                    <a:pt x="109220" y="1269"/>
                  </a:lnTo>
                  <a:lnTo>
                    <a:pt x="115570" y="0"/>
                  </a:lnTo>
                  <a:lnTo>
                    <a:pt x="121920" y="0"/>
                  </a:lnTo>
                  <a:lnTo>
                    <a:pt x="123190" y="0"/>
                  </a:lnTo>
                </a:path>
                <a:path w="2748279" h="138429">
                  <a:moveTo>
                    <a:pt x="133350" y="0"/>
                  </a:moveTo>
                  <a:lnTo>
                    <a:pt x="163830" y="0"/>
                  </a:lnTo>
                </a:path>
                <a:path w="2748279" h="138429">
                  <a:moveTo>
                    <a:pt x="173990" y="0"/>
                  </a:moveTo>
                  <a:lnTo>
                    <a:pt x="203200" y="0"/>
                  </a:lnTo>
                </a:path>
                <a:path w="2748279" h="138429">
                  <a:moveTo>
                    <a:pt x="213360" y="0"/>
                  </a:moveTo>
                  <a:lnTo>
                    <a:pt x="243840" y="0"/>
                  </a:lnTo>
                </a:path>
                <a:path w="2748279" h="138429">
                  <a:moveTo>
                    <a:pt x="254000" y="0"/>
                  </a:moveTo>
                  <a:lnTo>
                    <a:pt x="284480" y="0"/>
                  </a:lnTo>
                </a:path>
                <a:path w="2748279" h="138429">
                  <a:moveTo>
                    <a:pt x="294640" y="0"/>
                  </a:moveTo>
                  <a:lnTo>
                    <a:pt x="325120" y="0"/>
                  </a:lnTo>
                </a:path>
                <a:path w="2748279" h="138429">
                  <a:moveTo>
                    <a:pt x="335280" y="0"/>
                  </a:moveTo>
                  <a:lnTo>
                    <a:pt x="365760" y="0"/>
                  </a:lnTo>
                </a:path>
                <a:path w="2748279" h="138429">
                  <a:moveTo>
                    <a:pt x="375920" y="0"/>
                  </a:moveTo>
                  <a:lnTo>
                    <a:pt x="406400" y="0"/>
                  </a:lnTo>
                </a:path>
                <a:path w="2748279" h="138429">
                  <a:moveTo>
                    <a:pt x="416560" y="0"/>
                  </a:moveTo>
                  <a:lnTo>
                    <a:pt x="447040" y="0"/>
                  </a:lnTo>
                </a:path>
                <a:path w="2748279" h="138429">
                  <a:moveTo>
                    <a:pt x="457200" y="0"/>
                  </a:moveTo>
                  <a:lnTo>
                    <a:pt x="486410" y="0"/>
                  </a:lnTo>
                </a:path>
                <a:path w="2748279" h="138429">
                  <a:moveTo>
                    <a:pt x="496570" y="0"/>
                  </a:moveTo>
                  <a:lnTo>
                    <a:pt x="527050" y="0"/>
                  </a:lnTo>
                </a:path>
                <a:path w="2748279" h="138429">
                  <a:moveTo>
                    <a:pt x="537210" y="0"/>
                  </a:moveTo>
                  <a:lnTo>
                    <a:pt x="567690" y="0"/>
                  </a:lnTo>
                </a:path>
                <a:path w="2748279" h="138429">
                  <a:moveTo>
                    <a:pt x="577850" y="0"/>
                  </a:moveTo>
                  <a:lnTo>
                    <a:pt x="608330" y="0"/>
                  </a:lnTo>
                </a:path>
                <a:path w="2748279" h="138429">
                  <a:moveTo>
                    <a:pt x="618490" y="0"/>
                  </a:moveTo>
                  <a:lnTo>
                    <a:pt x="648970" y="0"/>
                  </a:lnTo>
                </a:path>
                <a:path w="2748279" h="138429">
                  <a:moveTo>
                    <a:pt x="659130" y="0"/>
                  </a:moveTo>
                  <a:lnTo>
                    <a:pt x="689610" y="0"/>
                  </a:lnTo>
                </a:path>
                <a:path w="2748279" h="138429">
                  <a:moveTo>
                    <a:pt x="699770" y="0"/>
                  </a:moveTo>
                  <a:lnTo>
                    <a:pt x="730250" y="0"/>
                  </a:lnTo>
                </a:path>
                <a:path w="2748279" h="138429">
                  <a:moveTo>
                    <a:pt x="739140" y="0"/>
                  </a:moveTo>
                  <a:lnTo>
                    <a:pt x="769620" y="0"/>
                  </a:lnTo>
                </a:path>
                <a:path w="2748279" h="138429">
                  <a:moveTo>
                    <a:pt x="779780" y="0"/>
                  </a:moveTo>
                  <a:lnTo>
                    <a:pt x="810260" y="0"/>
                  </a:lnTo>
                </a:path>
                <a:path w="2748279" h="138429">
                  <a:moveTo>
                    <a:pt x="820420" y="0"/>
                  </a:moveTo>
                  <a:lnTo>
                    <a:pt x="850900" y="0"/>
                  </a:lnTo>
                </a:path>
                <a:path w="2748279" h="138429">
                  <a:moveTo>
                    <a:pt x="861060" y="0"/>
                  </a:moveTo>
                  <a:lnTo>
                    <a:pt x="891540" y="0"/>
                  </a:lnTo>
                </a:path>
                <a:path w="2748279" h="138429">
                  <a:moveTo>
                    <a:pt x="901700" y="0"/>
                  </a:moveTo>
                  <a:lnTo>
                    <a:pt x="932180" y="0"/>
                  </a:lnTo>
                </a:path>
                <a:path w="2748279" h="138429">
                  <a:moveTo>
                    <a:pt x="942340" y="0"/>
                  </a:moveTo>
                  <a:lnTo>
                    <a:pt x="972820" y="0"/>
                  </a:lnTo>
                </a:path>
                <a:path w="2748279" h="138429">
                  <a:moveTo>
                    <a:pt x="982980" y="0"/>
                  </a:moveTo>
                  <a:lnTo>
                    <a:pt x="1013460" y="0"/>
                  </a:lnTo>
                </a:path>
                <a:path w="2748279" h="138429">
                  <a:moveTo>
                    <a:pt x="1023620" y="0"/>
                  </a:moveTo>
                  <a:lnTo>
                    <a:pt x="1052830" y="0"/>
                  </a:lnTo>
                </a:path>
                <a:path w="2748279" h="138429">
                  <a:moveTo>
                    <a:pt x="1062990" y="0"/>
                  </a:moveTo>
                  <a:lnTo>
                    <a:pt x="1093470" y="0"/>
                  </a:lnTo>
                </a:path>
                <a:path w="2748279" h="138429">
                  <a:moveTo>
                    <a:pt x="1103630" y="0"/>
                  </a:moveTo>
                  <a:lnTo>
                    <a:pt x="1134110" y="0"/>
                  </a:lnTo>
                </a:path>
                <a:path w="2748279" h="138429">
                  <a:moveTo>
                    <a:pt x="1144270" y="0"/>
                  </a:moveTo>
                  <a:lnTo>
                    <a:pt x="1174750" y="0"/>
                  </a:lnTo>
                </a:path>
                <a:path w="2748279" h="138429">
                  <a:moveTo>
                    <a:pt x="1184910" y="0"/>
                  </a:moveTo>
                  <a:lnTo>
                    <a:pt x="1215390" y="0"/>
                  </a:lnTo>
                </a:path>
                <a:path w="2748279" h="138429">
                  <a:moveTo>
                    <a:pt x="1225550" y="0"/>
                  </a:moveTo>
                  <a:lnTo>
                    <a:pt x="1256030" y="0"/>
                  </a:lnTo>
                </a:path>
                <a:path w="2748279" h="138429">
                  <a:moveTo>
                    <a:pt x="1266190" y="0"/>
                  </a:moveTo>
                  <a:lnTo>
                    <a:pt x="1295400" y="0"/>
                  </a:lnTo>
                </a:path>
                <a:path w="2748279" h="138429">
                  <a:moveTo>
                    <a:pt x="1305560" y="0"/>
                  </a:moveTo>
                  <a:lnTo>
                    <a:pt x="1336040" y="0"/>
                  </a:lnTo>
                </a:path>
                <a:path w="2748279" h="138429">
                  <a:moveTo>
                    <a:pt x="1346200" y="0"/>
                  </a:moveTo>
                  <a:lnTo>
                    <a:pt x="1376680" y="0"/>
                  </a:lnTo>
                </a:path>
                <a:path w="2748279" h="138429">
                  <a:moveTo>
                    <a:pt x="1386840" y="0"/>
                  </a:moveTo>
                  <a:lnTo>
                    <a:pt x="1417320" y="0"/>
                  </a:lnTo>
                </a:path>
                <a:path w="2748279" h="138429">
                  <a:moveTo>
                    <a:pt x="1427480" y="0"/>
                  </a:moveTo>
                  <a:lnTo>
                    <a:pt x="1457960" y="0"/>
                  </a:lnTo>
                </a:path>
                <a:path w="2748279" h="138429">
                  <a:moveTo>
                    <a:pt x="1468120" y="0"/>
                  </a:moveTo>
                  <a:lnTo>
                    <a:pt x="1498600" y="0"/>
                  </a:lnTo>
                </a:path>
                <a:path w="2748279" h="138429">
                  <a:moveTo>
                    <a:pt x="1508760" y="0"/>
                  </a:moveTo>
                  <a:lnTo>
                    <a:pt x="1537970" y="0"/>
                  </a:lnTo>
                </a:path>
                <a:path w="2748279" h="138429">
                  <a:moveTo>
                    <a:pt x="1548130" y="0"/>
                  </a:moveTo>
                  <a:lnTo>
                    <a:pt x="1578610" y="0"/>
                  </a:lnTo>
                </a:path>
                <a:path w="2748279" h="138429">
                  <a:moveTo>
                    <a:pt x="1588770" y="0"/>
                  </a:moveTo>
                  <a:lnTo>
                    <a:pt x="1619250" y="0"/>
                  </a:lnTo>
                </a:path>
                <a:path w="2748279" h="138429">
                  <a:moveTo>
                    <a:pt x="1629410" y="0"/>
                  </a:moveTo>
                  <a:lnTo>
                    <a:pt x="1659890" y="0"/>
                  </a:lnTo>
                </a:path>
                <a:path w="2748279" h="138429">
                  <a:moveTo>
                    <a:pt x="1670050" y="0"/>
                  </a:moveTo>
                  <a:lnTo>
                    <a:pt x="1700530" y="0"/>
                  </a:lnTo>
                </a:path>
                <a:path w="2748279" h="138429">
                  <a:moveTo>
                    <a:pt x="1710690" y="0"/>
                  </a:moveTo>
                  <a:lnTo>
                    <a:pt x="1741170" y="0"/>
                  </a:lnTo>
                </a:path>
                <a:path w="2748279" h="138429">
                  <a:moveTo>
                    <a:pt x="1751330" y="0"/>
                  </a:moveTo>
                  <a:lnTo>
                    <a:pt x="1781810" y="0"/>
                  </a:lnTo>
                </a:path>
                <a:path w="2748279" h="138429">
                  <a:moveTo>
                    <a:pt x="1790700" y="0"/>
                  </a:moveTo>
                  <a:lnTo>
                    <a:pt x="1822450" y="0"/>
                  </a:lnTo>
                </a:path>
                <a:path w="2748279" h="138429">
                  <a:moveTo>
                    <a:pt x="1831340" y="0"/>
                  </a:moveTo>
                  <a:lnTo>
                    <a:pt x="1861820" y="0"/>
                  </a:lnTo>
                </a:path>
                <a:path w="2748279" h="138429">
                  <a:moveTo>
                    <a:pt x="1871980" y="0"/>
                  </a:moveTo>
                  <a:lnTo>
                    <a:pt x="1902460" y="0"/>
                  </a:lnTo>
                </a:path>
                <a:path w="2748279" h="138429">
                  <a:moveTo>
                    <a:pt x="1912620" y="0"/>
                  </a:moveTo>
                  <a:lnTo>
                    <a:pt x="1943100" y="0"/>
                  </a:lnTo>
                </a:path>
                <a:path w="2748279" h="138429">
                  <a:moveTo>
                    <a:pt x="1953260" y="0"/>
                  </a:moveTo>
                  <a:lnTo>
                    <a:pt x="1983740" y="0"/>
                  </a:lnTo>
                </a:path>
                <a:path w="2748279" h="138429">
                  <a:moveTo>
                    <a:pt x="1993900" y="0"/>
                  </a:moveTo>
                  <a:lnTo>
                    <a:pt x="2024380" y="0"/>
                  </a:lnTo>
                </a:path>
                <a:path w="2748279" h="138429">
                  <a:moveTo>
                    <a:pt x="2034540" y="0"/>
                  </a:moveTo>
                  <a:lnTo>
                    <a:pt x="2065020" y="0"/>
                  </a:lnTo>
                </a:path>
                <a:path w="2748279" h="138429">
                  <a:moveTo>
                    <a:pt x="2075180" y="0"/>
                  </a:moveTo>
                  <a:lnTo>
                    <a:pt x="2104390" y="0"/>
                  </a:lnTo>
                </a:path>
                <a:path w="2748279" h="138429">
                  <a:moveTo>
                    <a:pt x="2114550" y="0"/>
                  </a:moveTo>
                  <a:lnTo>
                    <a:pt x="2145030" y="0"/>
                  </a:lnTo>
                </a:path>
                <a:path w="2748279" h="138429">
                  <a:moveTo>
                    <a:pt x="2155190" y="0"/>
                  </a:moveTo>
                  <a:lnTo>
                    <a:pt x="2185670" y="0"/>
                  </a:lnTo>
                </a:path>
                <a:path w="2748279" h="138429">
                  <a:moveTo>
                    <a:pt x="2195830" y="0"/>
                  </a:moveTo>
                  <a:lnTo>
                    <a:pt x="2226310" y="0"/>
                  </a:lnTo>
                </a:path>
                <a:path w="2748279" h="138429">
                  <a:moveTo>
                    <a:pt x="2236470" y="0"/>
                  </a:moveTo>
                  <a:lnTo>
                    <a:pt x="2266950" y="0"/>
                  </a:lnTo>
                </a:path>
                <a:path w="2748279" h="138429">
                  <a:moveTo>
                    <a:pt x="2277110" y="0"/>
                  </a:moveTo>
                  <a:lnTo>
                    <a:pt x="2307590" y="0"/>
                  </a:lnTo>
                </a:path>
                <a:path w="2748279" h="138429">
                  <a:moveTo>
                    <a:pt x="2317750" y="0"/>
                  </a:moveTo>
                  <a:lnTo>
                    <a:pt x="2346960" y="0"/>
                  </a:lnTo>
                </a:path>
                <a:path w="2748279" h="138429">
                  <a:moveTo>
                    <a:pt x="2358390" y="0"/>
                  </a:moveTo>
                  <a:lnTo>
                    <a:pt x="2387600" y="0"/>
                  </a:lnTo>
                </a:path>
                <a:path w="2748279" h="138429">
                  <a:moveTo>
                    <a:pt x="2397760" y="0"/>
                  </a:moveTo>
                  <a:lnTo>
                    <a:pt x="2428240" y="0"/>
                  </a:lnTo>
                </a:path>
                <a:path w="2748279" h="138429">
                  <a:moveTo>
                    <a:pt x="2438400" y="0"/>
                  </a:moveTo>
                  <a:lnTo>
                    <a:pt x="2468880" y="0"/>
                  </a:lnTo>
                </a:path>
                <a:path w="2748279" h="138429">
                  <a:moveTo>
                    <a:pt x="2479040" y="0"/>
                  </a:moveTo>
                  <a:lnTo>
                    <a:pt x="2509520" y="0"/>
                  </a:lnTo>
                </a:path>
                <a:path w="2748279" h="138429">
                  <a:moveTo>
                    <a:pt x="2519680" y="0"/>
                  </a:moveTo>
                  <a:lnTo>
                    <a:pt x="2550160" y="0"/>
                  </a:lnTo>
                </a:path>
                <a:path w="2748279" h="138429">
                  <a:moveTo>
                    <a:pt x="2560320" y="0"/>
                  </a:moveTo>
                  <a:lnTo>
                    <a:pt x="2590800" y="0"/>
                  </a:lnTo>
                </a:path>
                <a:path w="2748279" h="138429">
                  <a:moveTo>
                    <a:pt x="2600960" y="0"/>
                  </a:moveTo>
                  <a:lnTo>
                    <a:pt x="2626360" y="0"/>
                  </a:lnTo>
                  <a:lnTo>
                    <a:pt x="2630170" y="0"/>
                  </a:lnTo>
                </a:path>
                <a:path w="2748279" h="138429">
                  <a:moveTo>
                    <a:pt x="2640330" y="1269"/>
                  </a:moveTo>
                  <a:lnTo>
                    <a:pt x="2645410" y="1269"/>
                  </a:lnTo>
                  <a:lnTo>
                    <a:pt x="2651760" y="2539"/>
                  </a:lnTo>
                  <a:lnTo>
                    <a:pt x="2656840" y="5079"/>
                  </a:lnTo>
                  <a:lnTo>
                    <a:pt x="2663190" y="6349"/>
                  </a:lnTo>
                  <a:lnTo>
                    <a:pt x="2669540" y="7619"/>
                  </a:lnTo>
                  <a:lnTo>
                    <a:pt x="2670810" y="8889"/>
                  </a:lnTo>
                </a:path>
                <a:path w="2748279" h="138429">
                  <a:moveTo>
                    <a:pt x="2679700" y="12699"/>
                  </a:moveTo>
                  <a:lnTo>
                    <a:pt x="2680970" y="13969"/>
                  </a:lnTo>
                  <a:lnTo>
                    <a:pt x="2687320" y="16509"/>
                  </a:lnTo>
                  <a:lnTo>
                    <a:pt x="2692400" y="20319"/>
                  </a:lnTo>
                  <a:lnTo>
                    <a:pt x="2697480" y="24129"/>
                  </a:lnTo>
                  <a:lnTo>
                    <a:pt x="2702560" y="27939"/>
                  </a:lnTo>
                  <a:lnTo>
                    <a:pt x="2705100" y="29209"/>
                  </a:lnTo>
                </a:path>
                <a:path w="2748279" h="138429">
                  <a:moveTo>
                    <a:pt x="2712720" y="35559"/>
                  </a:moveTo>
                  <a:lnTo>
                    <a:pt x="2716530" y="40639"/>
                  </a:lnTo>
                  <a:lnTo>
                    <a:pt x="2720340" y="45719"/>
                  </a:lnTo>
                  <a:lnTo>
                    <a:pt x="2724150" y="50799"/>
                  </a:lnTo>
                  <a:lnTo>
                    <a:pt x="2727960" y="55879"/>
                  </a:lnTo>
                  <a:lnTo>
                    <a:pt x="2730500" y="59689"/>
                  </a:lnTo>
                </a:path>
                <a:path w="2748279" h="138429">
                  <a:moveTo>
                    <a:pt x="2735580" y="68579"/>
                  </a:moveTo>
                  <a:lnTo>
                    <a:pt x="2736850" y="72389"/>
                  </a:lnTo>
                  <a:lnTo>
                    <a:pt x="2739390" y="78739"/>
                  </a:lnTo>
                  <a:lnTo>
                    <a:pt x="2741930" y="85089"/>
                  </a:lnTo>
                  <a:lnTo>
                    <a:pt x="2743200" y="90169"/>
                  </a:lnTo>
                  <a:lnTo>
                    <a:pt x="2745740" y="96519"/>
                  </a:lnTo>
                  <a:lnTo>
                    <a:pt x="2745740" y="97789"/>
                  </a:lnTo>
                </a:path>
                <a:path w="2748279" h="138429">
                  <a:moveTo>
                    <a:pt x="2747010" y="107949"/>
                  </a:moveTo>
                  <a:lnTo>
                    <a:pt x="2747010" y="109219"/>
                  </a:lnTo>
                  <a:lnTo>
                    <a:pt x="2748280" y="115569"/>
                  </a:lnTo>
                  <a:lnTo>
                    <a:pt x="2748280" y="121919"/>
                  </a:lnTo>
                  <a:lnTo>
                    <a:pt x="2748280" y="138429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64885" y="4532630"/>
              <a:ext cx="19050" cy="81280"/>
            </a:xfrm>
            <a:custGeom>
              <a:avLst/>
              <a:gdLst/>
              <a:ahLst/>
              <a:cxnLst/>
              <a:rect l="l" t="t" r="r" b="b"/>
              <a:pathLst>
                <a:path w="19050" h="81279">
                  <a:moveTo>
                    <a:pt x="0" y="0"/>
                  </a:moveTo>
                  <a:lnTo>
                    <a:pt x="19048" y="0"/>
                  </a:lnTo>
                </a:path>
                <a:path w="19050" h="81279">
                  <a:moveTo>
                    <a:pt x="0" y="40640"/>
                  </a:moveTo>
                  <a:lnTo>
                    <a:pt x="19048" y="40640"/>
                  </a:lnTo>
                </a:path>
                <a:path w="19050" h="81279">
                  <a:moveTo>
                    <a:pt x="0" y="81280"/>
                  </a:moveTo>
                  <a:lnTo>
                    <a:pt x="19048" y="8128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74409" y="463931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64885" y="4695190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74409" y="476123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64885" y="4815840"/>
              <a:ext cx="19050" cy="121920"/>
            </a:xfrm>
            <a:custGeom>
              <a:avLst/>
              <a:gdLst/>
              <a:ahLst/>
              <a:cxnLst/>
              <a:rect l="l" t="t" r="r" b="b"/>
              <a:pathLst>
                <a:path w="19050" h="121920">
                  <a:moveTo>
                    <a:pt x="0" y="0"/>
                  </a:moveTo>
                  <a:lnTo>
                    <a:pt x="19048" y="0"/>
                  </a:lnTo>
                </a:path>
                <a:path w="19050" h="121920">
                  <a:moveTo>
                    <a:pt x="0" y="40639"/>
                  </a:moveTo>
                  <a:lnTo>
                    <a:pt x="19048" y="40639"/>
                  </a:lnTo>
                </a:path>
                <a:path w="19050" h="121920">
                  <a:moveTo>
                    <a:pt x="0" y="81280"/>
                  </a:moveTo>
                  <a:lnTo>
                    <a:pt x="19048" y="81280"/>
                  </a:lnTo>
                </a:path>
                <a:path w="19050" h="121920">
                  <a:moveTo>
                    <a:pt x="0" y="121920"/>
                  </a:moveTo>
                  <a:lnTo>
                    <a:pt x="19048" y="12192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26129" y="4963160"/>
              <a:ext cx="2748280" cy="138430"/>
            </a:xfrm>
            <a:custGeom>
              <a:avLst/>
              <a:gdLst/>
              <a:ahLst/>
              <a:cxnLst/>
              <a:rect l="l" t="t" r="r" b="b"/>
              <a:pathLst>
                <a:path w="2748279" h="138429">
                  <a:moveTo>
                    <a:pt x="2748280" y="0"/>
                  </a:moveTo>
                  <a:lnTo>
                    <a:pt x="2748280" y="16509"/>
                  </a:lnTo>
                  <a:lnTo>
                    <a:pt x="2748280" y="22859"/>
                  </a:lnTo>
                  <a:lnTo>
                    <a:pt x="2747010" y="29209"/>
                  </a:lnTo>
                </a:path>
                <a:path w="2748279" h="138429">
                  <a:moveTo>
                    <a:pt x="2745740" y="39369"/>
                  </a:moveTo>
                  <a:lnTo>
                    <a:pt x="2745740" y="41909"/>
                  </a:lnTo>
                  <a:lnTo>
                    <a:pt x="2743200" y="48259"/>
                  </a:lnTo>
                  <a:lnTo>
                    <a:pt x="2741930" y="53339"/>
                  </a:lnTo>
                  <a:lnTo>
                    <a:pt x="2739390" y="59689"/>
                  </a:lnTo>
                  <a:lnTo>
                    <a:pt x="2736850" y="66039"/>
                  </a:lnTo>
                  <a:lnTo>
                    <a:pt x="2735580" y="68579"/>
                  </a:lnTo>
                </a:path>
                <a:path w="2748279" h="138429">
                  <a:moveTo>
                    <a:pt x="2731770" y="77469"/>
                  </a:moveTo>
                  <a:lnTo>
                    <a:pt x="2727960" y="82550"/>
                  </a:lnTo>
                  <a:lnTo>
                    <a:pt x="2724150" y="87629"/>
                  </a:lnTo>
                  <a:lnTo>
                    <a:pt x="2720340" y="92709"/>
                  </a:lnTo>
                  <a:lnTo>
                    <a:pt x="2716530" y="97789"/>
                  </a:lnTo>
                  <a:lnTo>
                    <a:pt x="2712720" y="101600"/>
                  </a:lnTo>
                </a:path>
                <a:path w="2748279" h="138429">
                  <a:moveTo>
                    <a:pt x="2705100" y="107950"/>
                  </a:moveTo>
                  <a:lnTo>
                    <a:pt x="2702560" y="110489"/>
                  </a:lnTo>
                  <a:lnTo>
                    <a:pt x="2697480" y="114300"/>
                  </a:lnTo>
                  <a:lnTo>
                    <a:pt x="2692400" y="118109"/>
                  </a:lnTo>
                  <a:lnTo>
                    <a:pt x="2687320" y="121919"/>
                  </a:lnTo>
                  <a:lnTo>
                    <a:pt x="2680970" y="124459"/>
                  </a:lnTo>
                </a:path>
                <a:path w="2748279" h="138429">
                  <a:moveTo>
                    <a:pt x="2672080" y="129539"/>
                  </a:moveTo>
                  <a:lnTo>
                    <a:pt x="2669540" y="129539"/>
                  </a:lnTo>
                  <a:lnTo>
                    <a:pt x="2664460" y="132079"/>
                  </a:lnTo>
                  <a:lnTo>
                    <a:pt x="2658110" y="133350"/>
                  </a:lnTo>
                  <a:lnTo>
                    <a:pt x="2651760" y="134619"/>
                  </a:lnTo>
                  <a:lnTo>
                    <a:pt x="2645410" y="137159"/>
                  </a:lnTo>
                  <a:lnTo>
                    <a:pt x="2641600" y="137159"/>
                  </a:lnTo>
                </a:path>
                <a:path w="2748279" h="138429">
                  <a:moveTo>
                    <a:pt x="2631440" y="137159"/>
                  </a:moveTo>
                  <a:lnTo>
                    <a:pt x="2626360" y="138429"/>
                  </a:lnTo>
                  <a:lnTo>
                    <a:pt x="2602230" y="138429"/>
                  </a:lnTo>
                </a:path>
                <a:path w="2748279" h="138429">
                  <a:moveTo>
                    <a:pt x="2592070" y="138429"/>
                  </a:moveTo>
                  <a:lnTo>
                    <a:pt x="2561590" y="138429"/>
                  </a:lnTo>
                </a:path>
                <a:path w="2748279" h="138429">
                  <a:moveTo>
                    <a:pt x="2551430" y="138429"/>
                  </a:moveTo>
                  <a:lnTo>
                    <a:pt x="2520950" y="138429"/>
                  </a:lnTo>
                </a:path>
                <a:path w="2748279" h="138429">
                  <a:moveTo>
                    <a:pt x="2510790" y="138429"/>
                  </a:moveTo>
                  <a:lnTo>
                    <a:pt x="2480310" y="138429"/>
                  </a:lnTo>
                </a:path>
                <a:path w="2748279" h="138429">
                  <a:moveTo>
                    <a:pt x="2470150" y="138429"/>
                  </a:moveTo>
                  <a:lnTo>
                    <a:pt x="2439670" y="138429"/>
                  </a:lnTo>
                </a:path>
                <a:path w="2748279" h="138429">
                  <a:moveTo>
                    <a:pt x="2429510" y="138429"/>
                  </a:moveTo>
                  <a:lnTo>
                    <a:pt x="2399030" y="138429"/>
                  </a:lnTo>
                </a:path>
                <a:path w="2748279" h="138429">
                  <a:moveTo>
                    <a:pt x="2388870" y="138429"/>
                  </a:moveTo>
                  <a:lnTo>
                    <a:pt x="2358390" y="138429"/>
                  </a:lnTo>
                </a:path>
                <a:path w="2748279" h="138429">
                  <a:moveTo>
                    <a:pt x="2349500" y="138429"/>
                  </a:moveTo>
                  <a:lnTo>
                    <a:pt x="2319020" y="138429"/>
                  </a:lnTo>
                </a:path>
                <a:path w="2748279" h="138429">
                  <a:moveTo>
                    <a:pt x="2308860" y="138429"/>
                  </a:moveTo>
                  <a:lnTo>
                    <a:pt x="2278380" y="138429"/>
                  </a:lnTo>
                </a:path>
                <a:path w="2748279" h="138429">
                  <a:moveTo>
                    <a:pt x="2268220" y="138429"/>
                  </a:moveTo>
                  <a:lnTo>
                    <a:pt x="2237740" y="138429"/>
                  </a:lnTo>
                </a:path>
                <a:path w="2748279" h="138429">
                  <a:moveTo>
                    <a:pt x="2227580" y="138429"/>
                  </a:moveTo>
                  <a:lnTo>
                    <a:pt x="2197100" y="138429"/>
                  </a:lnTo>
                </a:path>
                <a:path w="2748279" h="138429">
                  <a:moveTo>
                    <a:pt x="2186940" y="138429"/>
                  </a:moveTo>
                  <a:lnTo>
                    <a:pt x="2156460" y="138429"/>
                  </a:lnTo>
                </a:path>
                <a:path w="2748279" h="138429">
                  <a:moveTo>
                    <a:pt x="2146300" y="138429"/>
                  </a:moveTo>
                  <a:lnTo>
                    <a:pt x="2115820" y="138429"/>
                  </a:lnTo>
                </a:path>
                <a:path w="2748279" h="138429">
                  <a:moveTo>
                    <a:pt x="2105660" y="138429"/>
                  </a:moveTo>
                  <a:lnTo>
                    <a:pt x="2075180" y="138429"/>
                  </a:lnTo>
                </a:path>
                <a:path w="2748279" h="138429">
                  <a:moveTo>
                    <a:pt x="2065020" y="138429"/>
                  </a:moveTo>
                  <a:lnTo>
                    <a:pt x="2035810" y="138429"/>
                  </a:lnTo>
                </a:path>
                <a:path w="2748279" h="138429">
                  <a:moveTo>
                    <a:pt x="2025650" y="138429"/>
                  </a:moveTo>
                  <a:lnTo>
                    <a:pt x="1995170" y="138429"/>
                  </a:lnTo>
                </a:path>
                <a:path w="2748279" h="138429">
                  <a:moveTo>
                    <a:pt x="1985010" y="138429"/>
                  </a:moveTo>
                  <a:lnTo>
                    <a:pt x="1954530" y="138429"/>
                  </a:lnTo>
                </a:path>
                <a:path w="2748279" h="138429">
                  <a:moveTo>
                    <a:pt x="1944370" y="138429"/>
                  </a:moveTo>
                  <a:lnTo>
                    <a:pt x="1913890" y="138429"/>
                  </a:lnTo>
                </a:path>
                <a:path w="2748279" h="138429">
                  <a:moveTo>
                    <a:pt x="1903730" y="138429"/>
                  </a:moveTo>
                  <a:lnTo>
                    <a:pt x="1873250" y="138429"/>
                  </a:lnTo>
                </a:path>
                <a:path w="2748279" h="138429">
                  <a:moveTo>
                    <a:pt x="1863090" y="138429"/>
                  </a:moveTo>
                  <a:lnTo>
                    <a:pt x="1832610" y="138429"/>
                  </a:lnTo>
                </a:path>
                <a:path w="2748279" h="138429">
                  <a:moveTo>
                    <a:pt x="1822450" y="138429"/>
                  </a:moveTo>
                  <a:lnTo>
                    <a:pt x="1793240" y="138429"/>
                  </a:lnTo>
                </a:path>
                <a:path w="2748279" h="138429">
                  <a:moveTo>
                    <a:pt x="1783080" y="138429"/>
                  </a:moveTo>
                  <a:lnTo>
                    <a:pt x="1752600" y="138429"/>
                  </a:lnTo>
                </a:path>
                <a:path w="2748279" h="138429">
                  <a:moveTo>
                    <a:pt x="1742440" y="138429"/>
                  </a:moveTo>
                  <a:lnTo>
                    <a:pt x="1711960" y="138429"/>
                  </a:lnTo>
                </a:path>
                <a:path w="2748279" h="138429">
                  <a:moveTo>
                    <a:pt x="1701800" y="138429"/>
                  </a:moveTo>
                  <a:lnTo>
                    <a:pt x="1671320" y="138429"/>
                  </a:lnTo>
                </a:path>
                <a:path w="2748279" h="138429">
                  <a:moveTo>
                    <a:pt x="1661160" y="138429"/>
                  </a:moveTo>
                  <a:lnTo>
                    <a:pt x="1630680" y="138429"/>
                  </a:lnTo>
                </a:path>
                <a:path w="2748279" h="138429">
                  <a:moveTo>
                    <a:pt x="1620520" y="138429"/>
                  </a:moveTo>
                  <a:lnTo>
                    <a:pt x="1590040" y="138429"/>
                  </a:lnTo>
                </a:path>
                <a:path w="2748279" h="138429">
                  <a:moveTo>
                    <a:pt x="1579880" y="138429"/>
                  </a:moveTo>
                  <a:lnTo>
                    <a:pt x="1550670" y="138429"/>
                  </a:lnTo>
                </a:path>
                <a:path w="2748279" h="138429">
                  <a:moveTo>
                    <a:pt x="1540510" y="138429"/>
                  </a:moveTo>
                  <a:lnTo>
                    <a:pt x="1508760" y="138429"/>
                  </a:lnTo>
                </a:path>
                <a:path w="2748279" h="138429">
                  <a:moveTo>
                    <a:pt x="1499870" y="138429"/>
                  </a:moveTo>
                  <a:lnTo>
                    <a:pt x="1469390" y="138429"/>
                  </a:lnTo>
                </a:path>
                <a:path w="2748279" h="138429">
                  <a:moveTo>
                    <a:pt x="1459230" y="138429"/>
                  </a:moveTo>
                  <a:lnTo>
                    <a:pt x="1428750" y="138429"/>
                  </a:lnTo>
                </a:path>
                <a:path w="2748279" h="138429">
                  <a:moveTo>
                    <a:pt x="1418590" y="138429"/>
                  </a:moveTo>
                  <a:lnTo>
                    <a:pt x="1388110" y="138429"/>
                  </a:lnTo>
                </a:path>
                <a:path w="2748279" h="138429">
                  <a:moveTo>
                    <a:pt x="1377950" y="138429"/>
                  </a:moveTo>
                  <a:lnTo>
                    <a:pt x="1347470" y="138429"/>
                  </a:lnTo>
                </a:path>
                <a:path w="2748279" h="138429">
                  <a:moveTo>
                    <a:pt x="1337310" y="138429"/>
                  </a:moveTo>
                  <a:lnTo>
                    <a:pt x="1306830" y="138429"/>
                  </a:lnTo>
                </a:path>
                <a:path w="2748279" h="138429">
                  <a:moveTo>
                    <a:pt x="1297940" y="138429"/>
                  </a:moveTo>
                  <a:lnTo>
                    <a:pt x="1266190" y="138429"/>
                  </a:lnTo>
                </a:path>
                <a:path w="2748279" h="138429">
                  <a:moveTo>
                    <a:pt x="1257300" y="138429"/>
                  </a:moveTo>
                  <a:lnTo>
                    <a:pt x="1226820" y="138429"/>
                  </a:lnTo>
                </a:path>
                <a:path w="2748279" h="138429">
                  <a:moveTo>
                    <a:pt x="1216660" y="138429"/>
                  </a:moveTo>
                  <a:lnTo>
                    <a:pt x="1186180" y="138429"/>
                  </a:lnTo>
                </a:path>
                <a:path w="2748279" h="138429">
                  <a:moveTo>
                    <a:pt x="1176020" y="138429"/>
                  </a:moveTo>
                  <a:lnTo>
                    <a:pt x="1145540" y="138429"/>
                  </a:lnTo>
                </a:path>
                <a:path w="2748279" h="138429">
                  <a:moveTo>
                    <a:pt x="1135380" y="138429"/>
                  </a:moveTo>
                  <a:lnTo>
                    <a:pt x="1104900" y="138429"/>
                  </a:lnTo>
                </a:path>
                <a:path w="2748279" h="138429">
                  <a:moveTo>
                    <a:pt x="1094740" y="138429"/>
                  </a:moveTo>
                  <a:lnTo>
                    <a:pt x="1064260" y="138429"/>
                  </a:lnTo>
                </a:path>
                <a:path w="2748279" h="138429">
                  <a:moveTo>
                    <a:pt x="1054100" y="138429"/>
                  </a:moveTo>
                  <a:lnTo>
                    <a:pt x="1023620" y="138429"/>
                  </a:lnTo>
                </a:path>
                <a:path w="2748279" h="138429">
                  <a:moveTo>
                    <a:pt x="1013460" y="138429"/>
                  </a:moveTo>
                  <a:lnTo>
                    <a:pt x="984250" y="138429"/>
                  </a:lnTo>
                </a:path>
                <a:path w="2748279" h="138429">
                  <a:moveTo>
                    <a:pt x="974090" y="138429"/>
                  </a:moveTo>
                  <a:lnTo>
                    <a:pt x="943610" y="138429"/>
                  </a:lnTo>
                </a:path>
                <a:path w="2748279" h="138429">
                  <a:moveTo>
                    <a:pt x="933450" y="138429"/>
                  </a:moveTo>
                  <a:lnTo>
                    <a:pt x="902970" y="138429"/>
                  </a:lnTo>
                </a:path>
                <a:path w="2748279" h="138429">
                  <a:moveTo>
                    <a:pt x="892810" y="138429"/>
                  </a:moveTo>
                  <a:lnTo>
                    <a:pt x="862330" y="138429"/>
                  </a:lnTo>
                </a:path>
                <a:path w="2748279" h="138429">
                  <a:moveTo>
                    <a:pt x="852170" y="138429"/>
                  </a:moveTo>
                  <a:lnTo>
                    <a:pt x="821690" y="138429"/>
                  </a:lnTo>
                </a:path>
                <a:path w="2748279" h="138429">
                  <a:moveTo>
                    <a:pt x="811530" y="138429"/>
                  </a:moveTo>
                  <a:lnTo>
                    <a:pt x="781050" y="138429"/>
                  </a:lnTo>
                </a:path>
                <a:path w="2748279" h="138429">
                  <a:moveTo>
                    <a:pt x="770890" y="138429"/>
                  </a:moveTo>
                  <a:lnTo>
                    <a:pt x="741680" y="138429"/>
                  </a:lnTo>
                </a:path>
                <a:path w="2748279" h="138429">
                  <a:moveTo>
                    <a:pt x="731520" y="138429"/>
                  </a:moveTo>
                  <a:lnTo>
                    <a:pt x="701040" y="138429"/>
                  </a:lnTo>
                </a:path>
                <a:path w="2748279" h="138429">
                  <a:moveTo>
                    <a:pt x="690880" y="138429"/>
                  </a:moveTo>
                  <a:lnTo>
                    <a:pt x="660400" y="138429"/>
                  </a:lnTo>
                </a:path>
                <a:path w="2748279" h="138429">
                  <a:moveTo>
                    <a:pt x="650240" y="138429"/>
                  </a:moveTo>
                  <a:lnTo>
                    <a:pt x="619760" y="138429"/>
                  </a:lnTo>
                </a:path>
                <a:path w="2748279" h="138429">
                  <a:moveTo>
                    <a:pt x="609600" y="138429"/>
                  </a:moveTo>
                  <a:lnTo>
                    <a:pt x="579120" y="138429"/>
                  </a:lnTo>
                </a:path>
                <a:path w="2748279" h="138429">
                  <a:moveTo>
                    <a:pt x="568960" y="138429"/>
                  </a:moveTo>
                  <a:lnTo>
                    <a:pt x="538480" y="138429"/>
                  </a:lnTo>
                </a:path>
                <a:path w="2748279" h="138429">
                  <a:moveTo>
                    <a:pt x="528320" y="138429"/>
                  </a:moveTo>
                  <a:lnTo>
                    <a:pt x="497840" y="138429"/>
                  </a:lnTo>
                </a:path>
                <a:path w="2748279" h="138429">
                  <a:moveTo>
                    <a:pt x="487680" y="138429"/>
                  </a:moveTo>
                  <a:lnTo>
                    <a:pt x="457200" y="138429"/>
                  </a:lnTo>
                </a:path>
                <a:path w="2748279" h="138429">
                  <a:moveTo>
                    <a:pt x="448310" y="138429"/>
                  </a:moveTo>
                  <a:lnTo>
                    <a:pt x="417830" y="138429"/>
                  </a:lnTo>
                </a:path>
                <a:path w="2748279" h="138429">
                  <a:moveTo>
                    <a:pt x="407670" y="138429"/>
                  </a:moveTo>
                  <a:lnTo>
                    <a:pt x="377190" y="138429"/>
                  </a:lnTo>
                </a:path>
                <a:path w="2748279" h="138429">
                  <a:moveTo>
                    <a:pt x="367030" y="138429"/>
                  </a:moveTo>
                  <a:lnTo>
                    <a:pt x="336550" y="138429"/>
                  </a:lnTo>
                </a:path>
                <a:path w="2748279" h="138429">
                  <a:moveTo>
                    <a:pt x="326390" y="138429"/>
                  </a:moveTo>
                  <a:lnTo>
                    <a:pt x="295910" y="138429"/>
                  </a:lnTo>
                </a:path>
                <a:path w="2748279" h="138429">
                  <a:moveTo>
                    <a:pt x="285750" y="138429"/>
                  </a:moveTo>
                  <a:lnTo>
                    <a:pt x="255270" y="138429"/>
                  </a:lnTo>
                </a:path>
                <a:path w="2748279" h="138429">
                  <a:moveTo>
                    <a:pt x="245110" y="138429"/>
                  </a:moveTo>
                  <a:lnTo>
                    <a:pt x="214630" y="138429"/>
                  </a:lnTo>
                </a:path>
                <a:path w="2748279" h="138429">
                  <a:moveTo>
                    <a:pt x="205740" y="138429"/>
                  </a:moveTo>
                  <a:lnTo>
                    <a:pt x="175260" y="138429"/>
                  </a:lnTo>
                </a:path>
                <a:path w="2748279" h="138429">
                  <a:moveTo>
                    <a:pt x="163830" y="138429"/>
                  </a:moveTo>
                  <a:lnTo>
                    <a:pt x="134620" y="138429"/>
                  </a:lnTo>
                </a:path>
                <a:path w="2748279" h="138429">
                  <a:moveTo>
                    <a:pt x="124460" y="138429"/>
                  </a:moveTo>
                  <a:lnTo>
                    <a:pt x="121920" y="138429"/>
                  </a:lnTo>
                  <a:lnTo>
                    <a:pt x="115570" y="138429"/>
                  </a:lnTo>
                  <a:lnTo>
                    <a:pt x="109220" y="137159"/>
                  </a:lnTo>
                  <a:lnTo>
                    <a:pt x="102870" y="137159"/>
                  </a:lnTo>
                  <a:lnTo>
                    <a:pt x="96520" y="135889"/>
                  </a:lnTo>
                  <a:lnTo>
                    <a:pt x="93980" y="134619"/>
                  </a:lnTo>
                </a:path>
                <a:path w="2748279" h="138429">
                  <a:moveTo>
                    <a:pt x="85090" y="132079"/>
                  </a:moveTo>
                  <a:lnTo>
                    <a:pt x="78740" y="129539"/>
                  </a:lnTo>
                  <a:lnTo>
                    <a:pt x="72390" y="127000"/>
                  </a:lnTo>
                  <a:lnTo>
                    <a:pt x="67310" y="124459"/>
                  </a:lnTo>
                  <a:lnTo>
                    <a:pt x="60960" y="121919"/>
                  </a:lnTo>
                  <a:lnTo>
                    <a:pt x="57150" y="119379"/>
                  </a:lnTo>
                </a:path>
                <a:path w="2748279" h="138429">
                  <a:moveTo>
                    <a:pt x="48260" y="113029"/>
                  </a:moveTo>
                  <a:lnTo>
                    <a:pt x="45720" y="110489"/>
                  </a:lnTo>
                  <a:lnTo>
                    <a:pt x="40640" y="106679"/>
                  </a:lnTo>
                  <a:lnTo>
                    <a:pt x="35560" y="102869"/>
                  </a:lnTo>
                  <a:lnTo>
                    <a:pt x="31750" y="97789"/>
                  </a:lnTo>
                  <a:lnTo>
                    <a:pt x="27940" y="92709"/>
                  </a:lnTo>
                  <a:lnTo>
                    <a:pt x="26670" y="92709"/>
                  </a:lnTo>
                </a:path>
                <a:path w="2748279" h="138429">
                  <a:moveTo>
                    <a:pt x="21590" y="83819"/>
                  </a:moveTo>
                  <a:lnTo>
                    <a:pt x="20320" y="82550"/>
                  </a:lnTo>
                  <a:lnTo>
                    <a:pt x="16510" y="77469"/>
                  </a:lnTo>
                  <a:lnTo>
                    <a:pt x="13970" y="72389"/>
                  </a:lnTo>
                  <a:lnTo>
                    <a:pt x="11430" y="66039"/>
                  </a:lnTo>
                  <a:lnTo>
                    <a:pt x="8890" y="59689"/>
                  </a:lnTo>
                  <a:lnTo>
                    <a:pt x="7620" y="57150"/>
                  </a:lnTo>
                </a:path>
                <a:path w="2748279" h="138429">
                  <a:moveTo>
                    <a:pt x="5080" y="48259"/>
                  </a:moveTo>
                  <a:lnTo>
                    <a:pt x="2540" y="41909"/>
                  </a:lnTo>
                  <a:lnTo>
                    <a:pt x="1270" y="35559"/>
                  </a:lnTo>
                  <a:lnTo>
                    <a:pt x="1270" y="29209"/>
                  </a:lnTo>
                  <a:lnTo>
                    <a:pt x="0" y="22859"/>
                  </a:lnTo>
                  <a:lnTo>
                    <a:pt x="0" y="17779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26129" y="494030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26129" y="490093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26129" y="485902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9524" y="15874"/>
                  </a:moveTo>
                  <a:lnTo>
                    <a:pt x="9524" y="15874"/>
                  </a:lnTo>
                </a:path>
              </a:pathLst>
            </a:custGeom>
            <a:ln w="3175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26129" y="481965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26129" y="477901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16605" y="4631690"/>
              <a:ext cx="19050" cy="121920"/>
            </a:xfrm>
            <a:custGeom>
              <a:avLst/>
              <a:gdLst/>
              <a:ahLst/>
              <a:cxnLst/>
              <a:rect l="l" t="t" r="r" b="b"/>
              <a:pathLst>
                <a:path w="19050" h="121920">
                  <a:moveTo>
                    <a:pt x="0" y="121920"/>
                  </a:moveTo>
                  <a:lnTo>
                    <a:pt x="19048" y="121920"/>
                  </a:lnTo>
                </a:path>
                <a:path w="19050" h="121920">
                  <a:moveTo>
                    <a:pt x="0" y="81280"/>
                  </a:moveTo>
                  <a:lnTo>
                    <a:pt x="19048" y="81280"/>
                  </a:lnTo>
                </a:path>
                <a:path w="19050" h="121920">
                  <a:moveTo>
                    <a:pt x="0" y="40639"/>
                  </a:moveTo>
                  <a:lnTo>
                    <a:pt x="19048" y="40639"/>
                  </a:lnTo>
                </a:path>
                <a:path w="19050" h="121920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26129" y="457708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16605" y="4511040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95369" y="4579620"/>
              <a:ext cx="755650" cy="436880"/>
            </a:xfrm>
            <a:custGeom>
              <a:avLst/>
              <a:gdLst/>
              <a:ahLst/>
              <a:cxnLst/>
              <a:rect l="l" t="t" r="r" b="b"/>
              <a:pathLst>
                <a:path w="755650" h="436879">
                  <a:moveTo>
                    <a:pt x="0" y="72389"/>
                  </a:moveTo>
                  <a:lnTo>
                    <a:pt x="1269" y="68579"/>
                  </a:lnTo>
                  <a:lnTo>
                    <a:pt x="2539" y="64769"/>
                  </a:lnTo>
                  <a:lnTo>
                    <a:pt x="5079" y="60959"/>
                  </a:lnTo>
                  <a:lnTo>
                    <a:pt x="7619" y="57149"/>
                  </a:lnTo>
                  <a:lnTo>
                    <a:pt x="12700" y="53339"/>
                  </a:lnTo>
                  <a:lnTo>
                    <a:pt x="17779" y="50799"/>
                  </a:lnTo>
                  <a:lnTo>
                    <a:pt x="24129" y="46989"/>
                  </a:lnTo>
                  <a:lnTo>
                    <a:pt x="30479" y="43179"/>
                  </a:lnTo>
                  <a:lnTo>
                    <a:pt x="39369" y="40639"/>
                  </a:lnTo>
                  <a:lnTo>
                    <a:pt x="48259" y="36829"/>
                  </a:lnTo>
                  <a:lnTo>
                    <a:pt x="57150" y="34289"/>
                  </a:lnTo>
                  <a:lnTo>
                    <a:pt x="68579" y="30479"/>
                  </a:lnTo>
                  <a:lnTo>
                    <a:pt x="118109" y="20319"/>
                  </a:lnTo>
                  <a:lnTo>
                    <a:pt x="147319" y="15239"/>
                  </a:lnTo>
                  <a:lnTo>
                    <a:pt x="162559" y="12699"/>
                  </a:lnTo>
                  <a:lnTo>
                    <a:pt x="177800" y="10159"/>
                  </a:lnTo>
                  <a:lnTo>
                    <a:pt x="194309" y="8889"/>
                  </a:lnTo>
                  <a:lnTo>
                    <a:pt x="212089" y="7619"/>
                  </a:lnTo>
                  <a:lnTo>
                    <a:pt x="228600" y="5079"/>
                  </a:lnTo>
                  <a:lnTo>
                    <a:pt x="246379" y="3809"/>
                  </a:lnTo>
                  <a:lnTo>
                    <a:pt x="265429" y="2539"/>
                  </a:lnTo>
                  <a:lnTo>
                    <a:pt x="283209" y="1269"/>
                  </a:lnTo>
                  <a:lnTo>
                    <a:pt x="302259" y="1269"/>
                  </a:lnTo>
                  <a:lnTo>
                    <a:pt x="321309" y="0"/>
                  </a:lnTo>
                  <a:lnTo>
                    <a:pt x="340359" y="0"/>
                  </a:lnTo>
                  <a:lnTo>
                    <a:pt x="435609" y="0"/>
                  </a:lnTo>
                  <a:lnTo>
                    <a:pt x="453389" y="1269"/>
                  </a:lnTo>
                  <a:lnTo>
                    <a:pt x="472439" y="1269"/>
                  </a:lnTo>
                  <a:lnTo>
                    <a:pt x="491489" y="2539"/>
                  </a:lnTo>
                  <a:lnTo>
                    <a:pt x="509269" y="3809"/>
                  </a:lnTo>
                  <a:lnTo>
                    <a:pt x="527050" y="5079"/>
                  </a:lnTo>
                  <a:lnTo>
                    <a:pt x="544829" y="7619"/>
                  </a:lnTo>
                  <a:lnTo>
                    <a:pt x="561339" y="8889"/>
                  </a:lnTo>
                  <a:lnTo>
                    <a:pt x="577850" y="10159"/>
                  </a:lnTo>
                  <a:lnTo>
                    <a:pt x="593089" y="12699"/>
                  </a:lnTo>
                  <a:lnTo>
                    <a:pt x="609600" y="15239"/>
                  </a:lnTo>
                  <a:lnTo>
                    <a:pt x="623569" y="17779"/>
                  </a:lnTo>
                  <a:lnTo>
                    <a:pt x="638809" y="20319"/>
                  </a:lnTo>
                  <a:lnTo>
                    <a:pt x="651509" y="22859"/>
                  </a:lnTo>
                  <a:lnTo>
                    <a:pt x="664209" y="25399"/>
                  </a:lnTo>
                  <a:lnTo>
                    <a:pt x="676909" y="27939"/>
                  </a:lnTo>
                  <a:lnTo>
                    <a:pt x="688339" y="30479"/>
                  </a:lnTo>
                  <a:lnTo>
                    <a:pt x="698500" y="34289"/>
                  </a:lnTo>
                  <a:lnTo>
                    <a:pt x="708659" y="36829"/>
                  </a:lnTo>
                  <a:lnTo>
                    <a:pt x="717550" y="40639"/>
                  </a:lnTo>
                  <a:lnTo>
                    <a:pt x="725169" y="43179"/>
                  </a:lnTo>
                  <a:lnTo>
                    <a:pt x="732789" y="46989"/>
                  </a:lnTo>
                  <a:lnTo>
                    <a:pt x="737869" y="50799"/>
                  </a:lnTo>
                  <a:lnTo>
                    <a:pt x="744219" y="53339"/>
                  </a:lnTo>
                  <a:lnTo>
                    <a:pt x="748029" y="57149"/>
                  </a:lnTo>
                  <a:lnTo>
                    <a:pt x="751839" y="60959"/>
                  </a:lnTo>
                  <a:lnTo>
                    <a:pt x="754379" y="64769"/>
                  </a:lnTo>
                  <a:lnTo>
                    <a:pt x="755650" y="68579"/>
                  </a:lnTo>
                  <a:lnTo>
                    <a:pt x="755650" y="72389"/>
                  </a:lnTo>
                  <a:lnTo>
                    <a:pt x="755650" y="364489"/>
                  </a:lnTo>
                  <a:lnTo>
                    <a:pt x="755650" y="368299"/>
                  </a:lnTo>
                  <a:lnTo>
                    <a:pt x="754379" y="370839"/>
                  </a:lnTo>
                  <a:lnTo>
                    <a:pt x="751839" y="375919"/>
                  </a:lnTo>
                  <a:lnTo>
                    <a:pt x="748029" y="378459"/>
                  </a:lnTo>
                  <a:lnTo>
                    <a:pt x="744219" y="382269"/>
                  </a:lnTo>
                  <a:lnTo>
                    <a:pt x="737869" y="386079"/>
                  </a:lnTo>
                  <a:lnTo>
                    <a:pt x="732789" y="389889"/>
                  </a:lnTo>
                  <a:lnTo>
                    <a:pt x="725169" y="392429"/>
                  </a:lnTo>
                  <a:lnTo>
                    <a:pt x="717550" y="396239"/>
                  </a:lnTo>
                  <a:lnTo>
                    <a:pt x="708659" y="400049"/>
                  </a:lnTo>
                  <a:lnTo>
                    <a:pt x="698500" y="402589"/>
                  </a:lnTo>
                  <a:lnTo>
                    <a:pt x="688339" y="405129"/>
                  </a:lnTo>
                  <a:lnTo>
                    <a:pt x="676909" y="408939"/>
                  </a:lnTo>
                  <a:lnTo>
                    <a:pt x="664209" y="411479"/>
                  </a:lnTo>
                  <a:lnTo>
                    <a:pt x="651509" y="414019"/>
                  </a:lnTo>
                  <a:lnTo>
                    <a:pt x="638809" y="416559"/>
                  </a:lnTo>
                  <a:lnTo>
                    <a:pt x="623569" y="419099"/>
                  </a:lnTo>
                  <a:lnTo>
                    <a:pt x="609600" y="421639"/>
                  </a:lnTo>
                  <a:lnTo>
                    <a:pt x="593089" y="424179"/>
                  </a:lnTo>
                  <a:lnTo>
                    <a:pt x="577850" y="425449"/>
                  </a:lnTo>
                  <a:lnTo>
                    <a:pt x="561339" y="427989"/>
                  </a:lnTo>
                  <a:lnTo>
                    <a:pt x="544829" y="429259"/>
                  </a:lnTo>
                  <a:lnTo>
                    <a:pt x="527050" y="431799"/>
                  </a:lnTo>
                  <a:lnTo>
                    <a:pt x="509269" y="431799"/>
                  </a:lnTo>
                  <a:lnTo>
                    <a:pt x="491489" y="434339"/>
                  </a:lnTo>
                  <a:lnTo>
                    <a:pt x="472439" y="434339"/>
                  </a:lnTo>
                  <a:lnTo>
                    <a:pt x="453389" y="435609"/>
                  </a:lnTo>
                  <a:lnTo>
                    <a:pt x="435609" y="436879"/>
                  </a:lnTo>
                  <a:lnTo>
                    <a:pt x="416559" y="436879"/>
                  </a:lnTo>
                  <a:lnTo>
                    <a:pt x="321309" y="436879"/>
                  </a:lnTo>
                  <a:lnTo>
                    <a:pt x="302259" y="435609"/>
                  </a:lnTo>
                  <a:lnTo>
                    <a:pt x="283209" y="434339"/>
                  </a:lnTo>
                  <a:lnTo>
                    <a:pt x="265429" y="434339"/>
                  </a:lnTo>
                  <a:lnTo>
                    <a:pt x="246379" y="431799"/>
                  </a:lnTo>
                  <a:lnTo>
                    <a:pt x="228600" y="431799"/>
                  </a:lnTo>
                  <a:lnTo>
                    <a:pt x="212089" y="429259"/>
                  </a:lnTo>
                  <a:lnTo>
                    <a:pt x="194309" y="427989"/>
                  </a:lnTo>
                  <a:lnTo>
                    <a:pt x="177800" y="425449"/>
                  </a:lnTo>
                  <a:lnTo>
                    <a:pt x="162559" y="424179"/>
                  </a:lnTo>
                  <a:lnTo>
                    <a:pt x="147319" y="421639"/>
                  </a:lnTo>
                  <a:lnTo>
                    <a:pt x="132079" y="419099"/>
                  </a:lnTo>
                  <a:lnTo>
                    <a:pt x="118109" y="416559"/>
                  </a:lnTo>
                  <a:lnTo>
                    <a:pt x="104139" y="414019"/>
                  </a:lnTo>
                  <a:lnTo>
                    <a:pt x="91439" y="411479"/>
                  </a:lnTo>
                  <a:lnTo>
                    <a:pt x="78739" y="408939"/>
                  </a:lnTo>
                  <a:lnTo>
                    <a:pt x="68579" y="405129"/>
                  </a:lnTo>
                  <a:lnTo>
                    <a:pt x="57150" y="402589"/>
                  </a:lnTo>
                  <a:lnTo>
                    <a:pt x="48259" y="400049"/>
                  </a:lnTo>
                  <a:lnTo>
                    <a:pt x="39369" y="396239"/>
                  </a:lnTo>
                  <a:lnTo>
                    <a:pt x="30479" y="392429"/>
                  </a:lnTo>
                  <a:lnTo>
                    <a:pt x="24129" y="389889"/>
                  </a:lnTo>
                  <a:lnTo>
                    <a:pt x="17779" y="386079"/>
                  </a:lnTo>
                  <a:lnTo>
                    <a:pt x="12700" y="382269"/>
                  </a:lnTo>
                  <a:lnTo>
                    <a:pt x="7619" y="378459"/>
                  </a:lnTo>
                  <a:lnTo>
                    <a:pt x="5079" y="375919"/>
                  </a:lnTo>
                  <a:lnTo>
                    <a:pt x="2539" y="370839"/>
                  </a:lnTo>
                  <a:lnTo>
                    <a:pt x="1269" y="368299"/>
                  </a:lnTo>
                  <a:lnTo>
                    <a:pt x="0" y="364489"/>
                  </a:lnTo>
                  <a:lnTo>
                    <a:pt x="0" y="72389"/>
                  </a:lnTo>
                  <a:close/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95369" y="4652010"/>
              <a:ext cx="755650" cy="72390"/>
            </a:xfrm>
            <a:custGeom>
              <a:avLst/>
              <a:gdLst/>
              <a:ahLst/>
              <a:cxnLst/>
              <a:rect l="l" t="t" r="r" b="b"/>
              <a:pathLst>
                <a:path w="755650" h="72389">
                  <a:moveTo>
                    <a:pt x="755650" y="0"/>
                  </a:moveTo>
                  <a:lnTo>
                    <a:pt x="755650" y="3809"/>
                  </a:lnTo>
                  <a:lnTo>
                    <a:pt x="754379" y="7619"/>
                  </a:lnTo>
                  <a:lnTo>
                    <a:pt x="751839" y="11429"/>
                  </a:lnTo>
                  <a:lnTo>
                    <a:pt x="748029" y="15239"/>
                  </a:lnTo>
                  <a:lnTo>
                    <a:pt x="744219" y="17779"/>
                  </a:lnTo>
                  <a:lnTo>
                    <a:pt x="737869" y="21589"/>
                  </a:lnTo>
                  <a:lnTo>
                    <a:pt x="732789" y="25400"/>
                  </a:lnTo>
                  <a:lnTo>
                    <a:pt x="725169" y="29209"/>
                  </a:lnTo>
                  <a:lnTo>
                    <a:pt x="717550" y="31750"/>
                  </a:lnTo>
                  <a:lnTo>
                    <a:pt x="708659" y="35559"/>
                  </a:lnTo>
                  <a:lnTo>
                    <a:pt x="698500" y="38100"/>
                  </a:lnTo>
                  <a:lnTo>
                    <a:pt x="688339" y="41909"/>
                  </a:lnTo>
                  <a:lnTo>
                    <a:pt x="676909" y="44450"/>
                  </a:lnTo>
                  <a:lnTo>
                    <a:pt x="664209" y="46989"/>
                  </a:lnTo>
                  <a:lnTo>
                    <a:pt x="651509" y="49529"/>
                  </a:lnTo>
                  <a:lnTo>
                    <a:pt x="638809" y="52069"/>
                  </a:lnTo>
                  <a:lnTo>
                    <a:pt x="623569" y="54609"/>
                  </a:lnTo>
                  <a:lnTo>
                    <a:pt x="609600" y="57150"/>
                  </a:lnTo>
                  <a:lnTo>
                    <a:pt x="593089" y="59689"/>
                  </a:lnTo>
                  <a:lnTo>
                    <a:pt x="577850" y="60959"/>
                  </a:lnTo>
                  <a:lnTo>
                    <a:pt x="561339" y="63500"/>
                  </a:lnTo>
                  <a:lnTo>
                    <a:pt x="544829" y="64769"/>
                  </a:lnTo>
                  <a:lnTo>
                    <a:pt x="527050" y="67309"/>
                  </a:lnTo>
                  <a:lnTo>
                    <a:pt x="509269" y="68579"/>
                  </a:lnTo>
                  <a:lnTo>
                    <a:pt x="491489" y="69850"/>
                  </a:lnTo>
                  <a:lnTo>
                    <a:pt x="472439" y="69850"/>
                  </a:lnTo>
                  <a:lnTo>
                    <a:pt x="453389" y="71119"/>
                  </a:lnTo>
                  <a:lnTo>
                    <a:pt x="435609" y="72389"/>
                  </a:lnTo>
                  <a:lnTo>
                    <a:pt x="416559" y="72389"/>
                  </a:lnTo>
                  <a:lnTo>
                    <a:pt x="321309" y="72389"/>
                  </a:lnTo>
                  <a:lnTo>
                    <a:pt x="302259" y="71119"/>
                  </a:lnTo>
                  <a:lnTo>
                    <a:pt x="283209" y="69850"/>
                  </a:lnTo>
                  <a:lnTo>
                    <a:pt x="265429" y="69850"/>
                  </a:lnTo>
                  <a:lnTo>
                    <a:pt x="246379" y="68579"/>
                  </a:lnTo>
                  <a:lnTo>
                    <a:pt x="228600" y="67309"/>
                  </a:lnTo>
                  <a:lnTo>
                    <a:pt x="212089" y="64769"/>
                  </a:lnTo>
                  <a:lnTo>
                    <a:pt x="194309" y="63500"/>
                  </a:lnTo>
                  <a:lnTo>
                    <a:pt x="177800" y="60959"/>
                  </a:lnTo>
                  <a:lnTo>
                    <a:pt x="162559" y="59689"/>
                  </a:lnTo>
                  <a:lnTo>
                    <a:pt x="147319" y="57150"/>
                  </a:lnTo>
                  <a:lnTo>
                    <a:pt x="132079" y="54609"/>
                  </a:lnTo>
                  <a:lnTo>
                    <a:pt x="118109" y="52069"/>
                  </a:lnTo>
                  <a:lnTo>
                    <a:pt x="104139" y="49529"/>
                  </a:lnTo>
                  <a:lnTo>
                    <a:pt x="91439" y="46989"/>
                  </a:lnTo>
                  <a:lnTo>
                    <a:pt x="78739" y="44450"/>
                  </a:lnTo>
                  <a:lnTo>
                    <a:pt x="68579" y="41909"/>
                  </a:lnTo>
                  <a:lnTo>
                    <a:pt x="57150" y="38100"/>
                  </a:lnTo>
                  <a:lnTo>
                    <a:pt x="48259" y="35559"/>
                  </a:lnTo>
                  <a:lnTo>
                    <a:pt x="39369" y="31750"/>
                  </a:lnTo>
                  <a:lnTo>
                    <a:pt x="30479" y="29209"/>
                  </a:lnTo>
                  <a:lnTo>
                    <a:pt x="24129" y="25400"/>
                  </a:lnTo>
                  <a:lnTo>
                    <a:pt x="17779" y="21589"/>
                  </a:lnTo>
                  <a:lnTo>
                    <a:pt x="12700" y="17779"/>
                  </a:lnTo>
                  <a:lnTo>
                    <a:pt x="7619" y="15239"/>
                  </a:lnTo>
                  <a:lnTo>
                    <a:pt x="5079" y="11429"/>
                  </a:lnTo>
                  <a:lnTo>
                    <a:pt x="2539" y="7619"/>
                  </a:lnTo>
                  <a:lnTo>
                    <a:pt x="1269" y="3809"/>
                  </a:lnTo>
                  <a:lnTo>
                    <a:pt x="0" y="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69129" y="4579620"/>
              <a:ext cx="760730" cy="436880"/>
            </a:xfrm>
            <a:custGeom>
              <a:avLst/>
              <a:gdLst/>
              <a:ahLst/>
              <a:cxnLst/>
              <a:rect l="l" t="t" r="r" b="b"/>
              <a:pathLst>
                <a:path w="760729" h="436879">
                  <a:moveTo>
                    <a:pt x="0" y="72389"/>
                  </a:moveTo>
                  <a:lnTo>
                    <a:pt x="1270" y="68579"/>
                  </a:lnTo>
                  <a:lnTo>
                    <a:pt x="2540" y="64769"/>
                  </a:lnTo>
                  <a:lnTo>
                    <a:pt x="5080" y="60959"/>
                  </a:lnTo>
                  <a:lnTo>
                    <a:pt x="8890" y="57149"/>
                  </a:lnTo>
                  <a:lnTo>
                    <a:pt x="12700" y="53339"/>
                  </a:lnTo>
                  <a:lnTo>
                    <a:pt x="17780" y="50799"/>
                  </a:lnTo>
                  <a:lnTo>
                    <a:pt x="24130" y="46989"/>
                  </a:lnTo>
                  <a:lnTo>
                    <a:pt x="31750" y="43179"/>
                  </a:lnTo>
                  <a:lnTo>
                    <a:pt x="39370" y="40639"/>
                  </a:lnTo>
                  <a:lnTo>
                    <a:pt x="48260" y="36829"/>
                  </a:lnTo>
                  <a:lnTo>
                    <a:pt x="58420" y="34289"/>
                  </a:lnTo>
                  <a:lnTo>
                    <a:pt x="68580" y="30479"/>
                  </a:lnTo>
                  <a:lnTo>
                    <a:pt x="80010" y="27939"/>
                  </a:lnTo>
                  <a:lnTo>
                    <a:pt x="92710" y="25399"/>
                  </a:lnTo>
                  <a:lnTo>
                    <a:pt x="105410" y="22859"/>
                  </a:lnTo>
                  <a:lnTo>
                    <a:pt x="118110" y="20319"/>
                  </a:lnTo>
                  <a:lnTo>
                    <a:pt x="133350" y="17779"/>
                  </a:lnTo>
                  <a:lnTo>
                    <a:pt x="148590" y="15239"/>
                  </a:lnTo>
                  <a:lnTo>
                    <a:pt x="163830" y="12699"/>
                  </a:lnTo>
                  <a:lnTo>
                    <a:pt x="179070" y="10159"/>
                  </a:lnTo>
                  <a:lnTo>
                    <a:pt x="196850" y="8889"/>
                  </a:lnTo>
                  <a:lnTo>
                    <a:pt x="213360" y="7619"/>
                  </a:lnTo>
                  <a:lnTo>
                    <a:pt x="231140" y="5079"/>
                  </a:lnTo>
                  <a:lnTo>
                    <a:pt x="248920" y="3809"/>
                  </a:lnTo>
                  <a:lnTo>
                    <a:pt x="266700" y="2539"/>
                  </a:lnTo>
                  <a:lnTo>
                    <a:pt x="285750" y="1269"/>
                  </a:lnTo>
                  <a:lnTo>
                    <a:pt x="303530" y="1269"/>
                  </a:lnTo>
                  <a:lnTo>
                    <a:pt x="322580" y="0"/>
                  </a:lnTo>
                  <a:lnTo>
                    <a:pt x="438150" y="0"/>
                  </a:lnTo>
                  <a:lnTo>
                    <a:pt x="457200" y="1269"/>
                  </a:lnTo>
                  <a:lnTo>
                    <a:pt x="476250" y="1269"/>
                  </a:lnTo>
                  <a:lnTo>
                    <a:pt x="494030" y="2539"/>
                  </a:lnTo>
                  <a:lnTo>
                    <a:pt x="513080" y="3809"/>
                  </a:lnTo>
                  <a:lnTo>
                    <a:pt x="530860" y="5079"/>
                  </a:lnTo>
                  <a:lnTo>
                    <a:pt x="548640" y="7619"/>
                  </a:lnTo>
                  <a:lnTo>
                    <a:pt x="565150" y="8889"/>
                  </a:lnTo>
                  <a:lnTo>
                    <a:pt x="581660" y="10159"/>
                  </a:lnTo>
                  <a:lnTo>
                    <a:pt x="598170" y="12699"/>
                  </a:lnTo>
                  <a:lnTo>
                    <a:pt x="613410" y="15239"/>
                  </a:lnTo>
                  <a:lnTo>
                    <a:pt x="628650" y="17779"/>
                  </a:lnTo>
                  <a:lnTo>
                    <a:pt x="669290" y="25399"/>
                  </a:lnTo>
                  <a:lnTo>
                    <a:pt x="703580" y="34289"/>
                  </a:lnTo>
                  <a:lnTo>
                    <a:pt x="712470" y="36829"/>
                  </a:lnTo>
                  <a:lnTo>
                    <a:pt x="722630" y="40639"/>
                  </a:lnTo>
                  <a:lnTo>
                    <a:pt x="730250" y="43179"/>
                  </a:lnTo>
                  <a:lnTo>
                    <a:pt x="736600" y="46989"/>
                  </a:lnTo>
                  <a:lnTo>
                    <a:pt x="760730" y="68579"/>
                  </a:lnTo>
                  <a:lnTo>
                    <a:pt x="760730" y="72389"/>
                  </a:lnTo>
                  <a:lnTo>
                    <a:pt x="760730" y="364489"/>
                  </a:lnTo>
                  <a:lnTo>
                    <a:pt x="760730" y="368299"/>
                  </a:lnTo>
                  <a:lnTo>
                    <a:pt x="759460" y="370839"/>
                  </a:lnTo>
                  <a:lnTo>
                    <a:pt x="756920" y="375919"/>
                  </a:lnTo>
                  <a:lnTo>
                    <a:pt x="753110" y="378459"/>
                  </a:lnTo>
                  <a:lnTo>
                    <a:pt x="749300" y="382269"/>
                  </a:lnTo>
                  <a:lnTo>
                    <a:pt x="744220" y="386079"/>
                  </a:lnTo>
                  <a:lnTo>
                    <a:pt x="736600" y="389889"/>
                  </a:lnTo>
                  <a:lnTo>
                    <a:pt x="730250" y="392429"/>
                  </a:lnTo>
                  <a:lnTo>
                    <a:pt x="722630" y="396239"/>
                  </a:lnTo>
                  <a:lnTo>
                    <a:pt x="712470" y="400049"/>
                  </a:lnTo>
                  <a:lnTo>
                    <a:pt x="703580" y="402589"/>
                  </a:lnTo>
                  <a:lnTo>
                    <a:pt x="693420" y="405129"/>
                  </a:lnTo>
                  <a:lnTo>
                    <a:pt x="681990" y="408939"/>
                  </a:lnTo>
                  <a:lnTo>
                    <a:pt x="669290" y="411479"/>
                  </a:lnTo>
                  <a:lnTo>
                    <a:pt x="656590" y="414019"/>
                  </a:lnTo>
                  <a:lnTo>
                    <a:pt x="642620" y="416559"/>
                  </a:lnTo>
                  <a:lnTo>
                    <a:pt x="628650" y="419099"/>
                  </a:lnTo>
                  <a:lnTo>
                    <a:pt x="613410" y="421639"/>
                  </a:lnTo>
                  <a:lnTo>
                    <a:pt x="598170" y="424179"/>
                  </a:lnTo>
                  <a:lnTo>
                    <a:pt x="581660" y="425449"/>
                  </a:lnTo>
                  <a:lnTo>
                    <a:pt x="565150" y="427989"/>
                  </a:lnTo>
                  <a:lnTo>
                    <a:pt x="548640" y="429259"/>
                  </a:lnTo>
                  <a:lnTo>
                    <a:pt x="530860" y="431799"/>
                  </a:lnTo>
                  <a:lnTo>
                    <a:pt x="513080" y="431799"/>
                  </a:lnTo>
                  <a:lnTo>
                    <a:pt x="494030" y="434339"/>
                  </a:lnTo>
                  <a:lnTo>
                    <a:pt x="476250" y="434339"/>
                  </a:lnTo>
                  <a:lnTo>
                    <a:pt x="457200" y="435609"/>
                  </a:lnTo>
                  <a:lnTo>
                    <a:pt x="438150" y="436879"/>
                  </a:lnTo>
                  <a:lnTo>
                    <a:pt x="419100" y="436879"/>
                  </a:lnTo>
                  <a:lnTo>
                    <a:pt x="400050" y="436879"/>
                  </a:lnTo>
                  <a:lnTo>
                    <a:pt x="381000" y="436879"/>
                  </a:lnTo>
                  <a:lnTo>
                    <a:pt x="361950" y="436879"/>
                  </a:lnTo>
                  <a:lnTo>
                    <a:pt x="342900" y="436879"/>
                  </a:lnTo>
                  <a:lnTo>
                    <a:pt x="322580" y="436879"/>
                  </a:lnTo>
                  <a:lnTo>
                    <a:pt x="303530" y="435609"/>
                  </a:lnTo>
                  <a:lnTo>
                    <a:pt x="285750" y="434339"/>
                  </a:lnTo>
                  <a:lnTo>
                    <a:pt x="266700" y="434339"/>
                  </a:lnTo>
                  <a:lnTo>
                    <a:pt x="248920" y="431799"/>
                  </a:lnTo>
                  <a:lnTo>
                    <a:pt x="231140" y="431799"/>
                  </a:lnTo>
                  <a:lnTo>
                    <a:pt x="213360" y="429259"/>
                  </a:lnTo>
                  <a:lnTo>
                    <a:pt x="196850" y="427989"/>
                  </a:lnTo>
                  <a:lnTo>
                    <a:pt x="179070" y="425449"/>
                  </a:lnTo>
                  <a:lnTo>
                    <a:pt x="163830" y="424179"/>
                  </a:lnTo>
                  <a:lnTo>
                    <a:pt x="148590" y="421639"/>
                  </a:lnTo>
                  <a:lnTo>
                    <a:pt x="133350" y="419099"/>
                  </a:lnTo>
                  <a:lnTo>
                    <a:pt x="118110" y="416559"/>
                  </a:lnTo>
                  <a:lnTo>
                    <a:pt x="105410" y="414019"/>
                  </a:lnTo>
                  <a:lnTo>
                    <a:pt x="92710" y="411479"/>
                  </a:lnTo>
                  <a:lnTo>
                    <a:pt x="80010" y="408939"/>
                  </a:lnTo>
                  <a:lnTo>
                    <a:pt x="68580" y="405129"/>
                  </a:lnTo>
                  <a:lnTo>
                    <a:pt x="58420" y="402589"/>
                  </a:lnTo>
                  <a:lnTo>
                    <a:pt x="48260" y="400049"/>
                  </a:lnTo>
                  <a:lnTo>
                    <a:pt x="39370" y="396239"/>
                  </a:lnTo>
                  <a:lnTo>
                    <a:pt x="31750" y="392429"/>
                  </a:lnTo>
                  <a:lnTo>
                    <a:pt x="24130" y="389889"/>
                  </a:lnTo>
                  <a:lnTo>
                    <a:pt x="17780" y="386079"/>
                  </a:lnTo>
                  <a:lnTo>
                    <a:pt x="12700" y="382269"/>
                  </a:lnTo>
                  <a:lnTo>
                    <a:pt x="8890" y="378459"/>
                  </a:lnTo>
                  <a:lnTo>
                    <a:pt x="5080" y="375919"/>
                  </a:lnTo>
                  <a:lnTo>
                    <a:pt x="2540" y="370839"/>
                  </a:lnTo>
                  <a:lnTo>
                    <a:pt x="1270" y="368299"/>
                  </a:lnTo>
                  <a:lnTo>
                    <a:pt x="0" y="364489"/>
                  </a:lnTo>
                  <a:lnTo>
                    <a:pt x="0" y="72389"/>
                  </a:lnTo>
                  <a:close/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69129" y="4652010"/>
              <a:ext cx="760730" cy="72390"/>
            </a:xfrm>
            <a:custGeom>
              <a:avLst/>
              <a:gdLst/>
              <a:ahLst/>
              <a:cxnLst/>
              <a:rect l="l" t="t" r="r" b="b"/>
              <a:pathLst>
                <a:path w="760729" h="72389">
                  <a:moveTo>
                    <a:pt x="760730" y="0"/>
                  </a:moveTo>
                  <a:lnTo>
                    <a:pt x="760730" y="3809"/>
                  </a:lnTo>
                  <a:lnTo>
                    <a:pt x="759460" y="7619"/>
                  </a:lnTo>
                  <a:lnTo>
                    <a:pt x="756920" y="11429"/>
                  </a:lnTo>
                  <a:lnTo>
                    <a:pt x="753110" y="15239"/>
                  </a:lnTo>
                  <a:lnTo>
                    <a:pt x="749300" y="17779"/>
                  </a:lnTo>
                  <a:lnTo>
                    <a:pt x="744220" y="21589"/>
                  </a:lnTo>
                  <a:lnTo>
                    <a:pt x="736600" y="25400"/>
                  </a:lnTo>
                  <a:lnTo>
                    <a:pt x="730250" y="29209"/>
                  </a:lnTo>
                  <a:lnTo>
                    <a:pt x="722630" y="31750"/>
                  </a:lnTo>
                  <a:lnTo>
                    <a:pt x="712470" y="35559"/>
                  </a:lnTo>
                  <a:lnTo>
                    <a:pt x="703580" y="38100"/>
                  </a:lnTo>
                  <a:lnTo>
                    <a:pt x="693420" y="41909"/>
                  </a:lnTo>
                  <a:lnTo>
                    <a:pt x="681990" y="44450"/>
                  </a:lnTo>
                  <a:lnTo>
                    <a:pt x="669290" y="46989"/>
                  </a:lnTo>
                  <a:lnTo>
                    <a:pt x="656590" y="49529"/>
                  </a:lnTo>
                  <a:lnTo>
                    <a:pt x="613410" y="57150"/>
                  </a:lnTo>
                  <a:lnTo>
                    <a:pt x="581660" y="60959"/>
                  </a:lnTo>
                  <a:lnTo>
                    <a:pt x="565150" y="63500"/>
                  </a:lnTo>
                  <a:lnTo>
                    <a:pt x="548640" y="64769"/>
                  </a:lnTo>
                  <a:lnTo>
                    <a:pt x="530860" y="67309"/>
                  </a:lnTo>
                  <a:lnTo>
                    <a:pt x="513080" y="68579"/>
                  </a:lnTo>
                  <a:lnTo>
                    <a:pt x="494030" y="69850"/>
                  </a:lnTo>
                  <a:lnTo>
                    <a:pt x="476250" y="69850"/>
                  </a:lnTo>
                  <a:lnTo>
                    <a:pt x="457200" y="71119"/>
                  </a:lnTo>
                  <a:lnTo>
                    <a:pt x="438150" y="72389"/>
                  </a:lnTo>
                  <a:lnTo>
                    <a:pt x="419100" y="72389"/>
                  </a:lnTo>
                  <a:lnTo>
                    <a:pt x="400050" y="72389"/>
                  </a:lnTo>
                  <a:lnTo>
                    <a:pt x="381000" y="72389"/>
                  </a:lnTo>
                  <a:lnTo>
                    <a:pt x="361950" y="72389"/>
                  </a:lnTo>
                  <a:lnTo>
                    <a:pt x="342900" y="72389"/>
                  </a:lnTo>
                  <a:lnTo>
                    <a:pt x="322580" y="72389"/>
                  </a:lnTo>
                  <a:lnTo>
                    <a:pt x="303530" y="71119"/>
                  </a:lnTo>
                  <a:lnTo>
                    <a:pt x="285750" y="69850"/>
                  </a:lnTo>
                  <a:lnTo>
                    <a:pt x="266700" y="69850"/>
                  </a:lnTo>
                  <a:lnTo>
                    <a:pt x="248920" y="68579"/>
                  </a:lnTo>
                  <a:lnTo>
                    <a:pt x="231140" y="67309"/>
                  </a:lnTo>
                  <a:lnTo>
                    <a:pt x="213360" y="64769"/>
                  </a:lnTo>
                  <a:lnTo>
                    <a:pt x="196850" y="63500"/>
                  </a:lnTo>
                  <a:lnTo>
                    <a:pt x="179070" y="60959"/>
                  </a:lnTo>
                  <a:lnTo>
                    <a:pt x="163830" y="59689"/>
                  </a:lnTo>
                  <a:lnTo>
                    <a:pt x="148590" y="57150"/>
                  </a:lnTo>
                  <a:lnTo>
                    <a:pt x="133350" y="54609"/>
                  </a:lnTo>
                  <a:lnTo>
                    <a:pt x="118110" y="52069"/>
                  </a:lnTo>
                  <a:lnTo>
                    <a:pt x="105410" y="49529"/>
                  </a:lnTo>
                  <a:lnTo>
                    <a:pt x="92710" y="46989"/>
                  </a:lnTo>
                  <a:lnTo>
                    <a:pt x="80010" y="44450"/>
                  </a:lnTo>
                  <a:lnTo>
                    <a:pt x="68580" y="41909"/>
                  </a:lnTo>
                  <a:lnTo>
                    <a:pt x="58420" y="38100"/>
                  </a:lnTo>
                  <a:lnTo>
                    <a:pt x="48260" y="35559"/>
                  </a:lnTo>
                  <a:lnTo>
                    <a:pt x="39370" y="31750"/>
                  </a:lnTo>
                  <a:lnTo>
                    <a:pt x="31750" y="29209"/>
                  </a:lnTo>
                  <a:lnTo>
                    <a:pt x="24130" y="25400"/>
                  </a:lnTo>
                  <a:lnTo>
                    <a:pt x="17780" y="21589"/>
                  </a:lnTo>
                  <a:lnTo>
                    <a:pt x="12700" y="17779"/>
                  </a:lnTo>
                  <a:lnTo>
                    <a:pt x="8890" y="15239"/>
                  </a:lnTo>
                  <a:lnTo>
                    <a:pt x="5080" y="11429"/>
                  </a:lnTo>
                  <a:lnTo>
                    <a:pt x="2540" y="7619"/>
                  </a:lnTo>
                  <a:lnTo>
                    <a:pt x="1270" y="3809"/>
                  </a:lnTo>
                  <a:lnTo>
                    <a:pt x="0" y="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097529" y="4392929"/>
            <a:ext cx="206502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316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Liberation Sans"/>
                <a:cs typeface="Liberation Sans"/>
              </a:rPr>
              <a:t>Data Access</a:t>
            </a:r>
            <a:r>
              <a:rPr sz="800" b="1" spc="-110" dirty="0">
                <a:latin typeface="Liberation Sans"/>
                <a:cs typeface="Liberation Sans"/>
              </a:rPr>
              <a:t> </a:t>
            </a:r>
            <a:r>
              <a:rPr sz="800" b="1" dirty="0">
                <a:latin typeface="Liberation Sans"/>
                <a:cs typeface="Liberation Sans"/>
              </a:rPr>
              <a:t>Layer</a:t>
            </a:r>
            <a:endParaRPr sz="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9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Liberation Sans"/>
              <a:cs typeface="Liberation Sans"/>
            </a:endParaRPr>
          </a:p>
          <a:p>
            <a:pPr marL="118110">
              <a:lnSpc>
                <a:spcPct val="100000"/>
              </a:lnSpc>
              <a:tabLst>
                <a:tab pos="832485" algn="l"/>
                <a:tab pos="1475105" algn="l"/>
              </a:tabLst>
            </a:pPr>
            <a:r>
              <a:rPr sz="1200" baseline="3472" dirty="0">
                <a:latin typeface="Liberation Sans"/>
                <a:cs typeface="Liberation Sans"/>
              </a:rPr>
              <a:t>SMS</a:t>
            </a:r>
            <a:r>
              <a:rPr sz="1200" spc="37" baseline="3472" dirty="0">
                <a:latin typeface="Liberation Sans"/>
                <a:cs typeface="Liberation Sans"/>
              </a:rPr>
              <a:t> </a:t>
            </a:r>
            <a:r>
              <a:rPr sz="1200" spc="-262" baseline="3472" dirty="0">
                <a:latin typeface="Liberation Sans"/>
                <a:cs typeface="Liberation Sans"/>
              </a:rPr>
              <a:t>Charg</a:t>
            </a:r>
            <a:r>
              <a:rPr sz="800" spc="-175" dirty="0">
                <a:latin typeface="Liberation Sans"/>
                <a:cs typeface="Liberation Sans"/>
              </a:rPr>
              <a:t>M</a:t>
            </a:r>
            <a:r>
              <a:rPr sz="1200" spc="-262" baseline="3472" dirty="0">
                <a:latin typeface="Liberation Sans"/>
                <a:cs typeface="Liberation Sans"/>
              </a:rPr>
              <a:t>ng</a:t>
            </a:r>
            <a:r>
              <a:rPr sz="800" spc="-175" dirty="0">
                <a:latin typeface="Liberation Sans"/>
                <a:cs typeface="Liberation Sans"/>
              </a:rPr>
              <a:t>me</a:t>
            </a:r>
            <a:r>
              <a:rPr sz="1200" spc="-262" baseline="3472" dirty="0">
                <a:latin typeface="Liberation Sans"/>
                <a:cs typeface="Liberation Sans"/>
              </a:rPr>
              <a:t>i	</a:t>
            </a:r>
            <a:r>
              <a:rPr sz="800" spc="-5" dirty="0">
                <a:latin typeface="Liberation Sans"/>
                <a:cs typeface="Liberation Sans"/>
              </a:rPr>
              <a:t>ory</a:t>
            </a:r>
            <a:r>
              <a:rPr sz="800" spc="15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DB	</a:t>
            </a:r>
            <a:r>
              <a:rPr sz="800" dirty="0">
                <a:latin typeface="Liberation Sans"/>
                <a:cs typeface="Liberation Sans"/>
              </a:rPr>
              <a:t>Physical</a:t>
            </a:r>
            <a:r>
              <a:rPr sz="800" spc="-85" dirty="0">
                <a:latin typeface="Liberation Sans"/>
                <a:cs typeface="Liberation Sans"/>
              </a:rPr>
              <a:t> </a:t>
            </a:r>
            <a:r>
              <a:rPr sz="800" dirty="0">
                <a:latin typeface="Liberation Sans"/>
                <a:cs typeface="Liberation Sans"/>
              </a:rPr>
              <a:t>DB</a:t>
            </a:r>
            <a:endParaRPr sz="800">
              <a:latin typeface="Liberation Sans"/>
              <a:cs typeface="Liberation San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321935" y="4570095"/>
            <a:ext cx="692150" cy="455930"/>
            <a:chOff x="5321935" y="4570095"/>
            <a:chExt cx="692150" cy="455930"/>
          </a:xfrm>
        </p:grpSpPr>
        <p:sp>
          <p:nvSpPr>
            <p:cNvPr id="68" name="object 68"/>
            <p:cNvSpPr/>
            <p:nvPr/>
          </p:nvSpPr>
          <p:spPr>
            <a:xfrm>
              <a:off x="5331459" y="4579619"/>
              <a:ext cx="673100" cy="436880"/>
            </a:xfrm>
            <a:custGeom>
              <a:avLst/>
              <a:gdLst/>
              <a:ahLst/>
              <a:cxnLst/>
              <a:rect l="l" t="t" r="r" b="b"/>
              <a:pathLst>
                <a:path w="673100" h="436879">
                  <a:moveTo>
                    <a:pt x="0" y="72389"/>
                  </a:moveTo>
                  <a:lnTo>
                    <a:pt x="1269" y="68579"/>
                  </a:lnTo>
                  <a:lnTo>
                    <a:pt x="2539" y="64769"/>
                  </a:lnTo>
                  <a:lnTo>
                    <a:pt x="5079" y="60959"/>
                  </a:lnTo>
                  <a:lnTo>
                    <a:pt x="7619" y="57149"/>
                  </a:lnTo>
                  <a:lnTo>
                    <a:pt x="11429" y="53339"/>
                  </a:lnTo>
                  <a:lnTo>
                    <a:pt x="16510" y="50799"/>
                  </a:lnTo>
                  <a:lnTo>
                    <a:pt x="21589" y="46989"/>
                  </a:lnTo>
                  <a:lnTo>
                    <a:pt x="27939" y="43179"/>
                  </a:lnTo>
                  <a:lnTo>
                    <a:pt x="34289" y="40639"/>
                  </a:lnTo>
                  <a:lnTo>
                    <a:pt x="43179" y="36829"/>
                  </a:lnTo>
                  <a:lnTo>
                    <a:pt x="50800" y="34289"/>
                  </a:lnTo>
                  <a:lnTo>
                    <a:pt x="60960" y="30479"/>
                  </a:lnTo>
                  <a:lnTo>
                    <a:pt x="71119" y="27939"/>
                  </a:lnTo>
                  <a:lnTo>
                    <a:pt x="81279" y="25399"/>
                  </a:lnTo>
                  <a:lnTo>
                    <a:pt x="92710" y="22859"/>
                  </a:lnTo>
                  <a:lnTo>
                    <a:pt x="105410" y="20319"/>
                  </a:lnTo>
                  <a:lnTo>
                    <a:pt x="118110" y="17779"/>
                  </a:lnTo>
                  <a:lnTo>
                    <a:pt x="130810" y="15239"/>
                  </a:lnTo>
                  <a:lnTo>
                    <a:pt x="144779" y="12699"/>
                  </a:lnTo>
                  <a:lnTo>
                    <a:pt x="158750" y="10159"/>
                  </a:lnTo>
                  <a:lnTo>
                    <a:pt x="172719" y="8889"/>
                  </a:lnTo>
                  <a:lnTo>
                    <a:pt x="187960" y="7619"/>
                  </a:lnTo>
                  <a:lnTo>
                    <a:pt x="204469" y="5079"/>
                  </a:lnTo>
                  <a:lnTo>
                    <a:pt x="219710" y="3809"/>
                  </a:lnTo>
                  <a:lnTo>
                    <a:pt x="236219" y="2539"/>
                  </a:lnTo>
                  <a:lnTo>
                    <a:pt x="252729" y="1269"/>
                  </a:lnTo>
                  <a:lnTo>
                    <a:pt x="269239" y="1269"/>
                  </a:lnTo>
                  <a:lnTo>
                    <a:pt x="285750" y="0"/>
                  </a:lnTo>
                  <a:lnTo>
                    <a:pt x="302260" y="0"/>
                  </a:lnTo>
                  <a:lnTo>
                    <a:pt x="387350" y="0"/>
                  </a:lnTo>
                  <a:lnTo>
                    <a:pt x="403860" y="1269"/>
                  </a:lnTo>
                  <a:lnTo>
                    <a:pt x="420369" y="1269"/>
                  </a:lnTo>
                  <a:lnTo>
                    <a:pt x="436879" y="2539"/>
                  </a:lnTo>
                  <a:lnTo>
                    <a:pt x="453389" y="3809"/>
                  </a:lnTo>
                  <a:lnTo>
                    <a:pt x="468629" y="5079"/>
                  </a:lnTo>
                  <a:lnTo>
                    <a:pt x="483869" y="7619"/>
                  </a:lnTo>
                  <a:lnTo>
                    <a:pt x="499110" y="8889"/>
                  </a:lnTo>
                  <a:lnTo>
                    <a:pt x="514350" y="10159"/>
                  </a:lnTo>
                  <a:lnTo>
                    <a:pt x="528319" y="12699"/>
                  </a:lnTo>
                  <a:lnTo>
                    <a:pt x="542289" y="15239"/>
                  </a:lnTo>
                  <a:lnTo>
                    <a:pt x="554989" y="17779"/>
                  </a:lnTo>
                  <a:lnTo>
                    <a:pt x="567689" y="20319"/>
                  </a:lnTo>
                  <a:lnTo>
                    <a:pt x="579119" y="22859"/>
                  </a:lnTo>
                  <a:lnTo>
                    <a:pt x="591819" y="25399"/>
                  </a:lnTo>
                  <a:lnTo>
                    <a:pt x="601979" y="27939"/>
                  </a:lnTo>
                  <a:lnTo>
                    <a:pt x="612139" y="30479"/>
                  </a:lnTo>
                  <a:lnTo>
                    <a:pt x="621029" y="34289"/>
                  </a:lnTo>
                  <a:lnTo>
                    <a:pt x="629919" y="36829"/>
                  </a:lnTo>
                  <a:lnTo>
                    <a:pt x="637539" y="40639"/>
                  </a:lnTo>
                  <a:lnTo>
                    <a:pt x="645160" y="43179"/>
                  </a:lnTo>
                  <a:lnTo>
                    <a:pt x="651510" y="46989"/>
                  </a:lnTo>
                  <a:lnTo>
                    <a:pt x="656589" y="50799"/>
                  </a:lnTo>
                  <a:lnTo>
                    <a:pt x="661669" y="53339"/>
                  </a:lnTo>
                  <a:lnTo>
                    <a:pt x="665479" y="57149"/>
                  </a:lnTo>
                  <a:lnTo>
                    <a:pt x="668019" y="60959"/>
                  </a:lnTo>
                  <a:lnTo>
                    <a:pt x="670560" y="64769"/>
                  </a:lnTo>
                  <a:lnTo>
                    <a:pt x="671829" y="68579"/>
                  </a:lnTo>
                  <a:lnTo>
                    <a:pt x="671829" y="72389"/>
                  </a:lnTo>
                  <a:lnTo>
                    <a:pt x="673100" y="364489"/>
                  </a:lnTo>
                  <a:lnTo>
                    <a:pt x="671829" y="364489"/>
                  </a:lnTo>
                  <a:lnTo>
                    <a:pt x="671829" y="368299"/>
                  </a:lnTo>
                  <a:lnTo>
                    <a:pt x="670560" y="370839"/>
                  </a:lnTo>
                  <a:lnTo>
                    <a:pt x="668019" y="375919"/>
                  </a:lnTo>
                  <a:lnTo>
                    <a:pt x="665479" y="378459"/>
                  </a:lnTo>
                  <a:lnTo>
                    <a:pt x="661669" y="382269"/>
                  </a:lnTo>
                  <a:lnTo>
                    <a:pt x="656589" y="386079"/>
                  </a:lnTo>
                  <a:lnTo>
                    <a:pt x="651510" y="389889"/>
                  </a:lnTo>
                  <a:lnTo>
                    <a:pt x="645160" y="392429"/>
                  </a:lnTo>
                  <a:lnTo>
                    <a:pt x="637539" y="396239"/>
                  </a:lnTo>
                  <a:lnTo>
                    <a:pt x="629919" y="400049"/>
                  </a:lnTo>
                  <a:lnTo>
                    <a:pt x="621029" y="402589"/>
                  </a:lnTo>
                  <a:lnTo>
                    <a:pt x="612139" y="405129"/>
                  </a:lnTo>
                  <a:lnTo>
                    <a:pt x="601979" y="408939"/>
                  </a:lnTo>
                  <a:lnTo>
                    <a:pt x="591819" y="411479"/>
                  </a:lnTo>
                  <a:lnTo>
                    <a:pt x="579119" y="414019"/>
                  </a:lnTo>
                  <a:lnTo>
                    <a:pt x="567689" y="416559"/>
                  </a:lnTo>
                  <a:lnTo>
                    <a:pt x="554989" y="419099"/>
                  </a:lnTo>
                  <a:lnTo>
                    <a:pt x="542289" y="421639"/>
                  </a:lnTo>
                  <a:lnTo>
                    <a:pt x="528319" y="424179"/>
                  </a:lnTo>
                  <a:lnTo>
                    <a:pt x="514350" y="425449"/>
                  </a:lnTo>
                  <a:lnTo>
                    <a:pt x="499110" y="427989"/>
                  </a:lnTo>
                  <a:lnTo>
                    <a:pt x="483869" y="429259"/>
                  </a:lnTo>
                  <a:lnTo>
                    <a:pt x="468629" y="431799"/>
                  </a:lnTo>
                  <a:lnTo>
                    <a:pt x="453389" y="431799"/>
                  </a:lnTo>
                  <a:lnTo>
                    <a:pt x="436879" y="434339"/>
                  </a:lnTo>
                  <a:lnTo>
                    <a:pt x="420369" y="434339"/>
                  </a:lnTo>
                  <a:lnTo>
                    <a:pt x="403860" y="435609"/>
                  </a:lnTo>
                  <a:lnTo>
                    <a:pt x="387350" y="436879"/>
                  </a:lnTo>
                  <a:lnTo>
                    <a:pt x="285750" y="436879"/>
                  </a:lnTo>
                  <a:lnTo>
                    <a:pt x="269239" y="435609"/>
                  </a:lnTo>
                  <a:lnTo>
                    <a:pt x="252729" y="434339"/>
                  </a:lnTo>
                  <a:lnTo>
                    <a:pt x="236219" y="434339"/>
                  </a:lnTo>
                  <a:lnTo>
                    <a:pt x="219710" y="431799"/>
                  </a:lnTo>
                  <a:lnTo>
                    <a:pt x="204469" y="431799"/>
                  </a:lnTo>
                  <a:lnTo>
                    <a:pt x="187960" y="429259"/>
                  </a:lnTo>
                  <a:lnTo>
                    <a:pt x="172719" y="427989"/>
                  </a:lnTo>
                  <a:lnTo>
                    <a:pt x="158750" y="425449"/>
                  </a:lnTo>
                  <a:lnTo>
                    <a:pt x="144779" y="424179"/>
                  </a:lnTo>
                  <a:lnTo>
                    <a:pt x="130810" y="421639"/>
                  </a:lnTo>
                  <a:lnTo>
                    <a:pt x="118110" y="419099"/>
                  </a:lnTo>
                  <a:lnTo>
                    <a:pt x="105410" y="416559"/>
                  </a:lnTo>
                  <a:lnTo>
                    <a:pt x="92710" y="414019"/>
                  </a:lnTo>
                  <a:lnTo>
                    <a:pt x="81279" y="411479"/>
                  </a:lnTo>
                  <a:lnTo>
                    <a:pt x="71119" y="408939"/>
                  </a:lnTo>
                  <a:lnTo>
                    <a:pt x="60960" y="405129"/>
                  </a:lnTo>
                  <a:lnTo>
                    <a:pt x="50800" y="402589"/>
                  </a:lnTo>
                  <a:lnTo>
                    <a:pt x="43179" y="400049"/>
                  </a:lnTo>
                  <a:lnTo>
                    <a:pt x="34289" y="396239"/>
                  </a:lnTo>
                  <a:lnTo>
                    <a:pt x="27939" y="392429"/>
                  </a:lnTo>
                  <a:lnTo>
                    <a:pt x="21589" y="389889"/>
                  </a:lnTo>
                  <a:lnTo>
                    <a:pt x="16510" y="386079"/>
                  </a:lnTo>
                  <a:lnTo>
                    <a:pt x="11429" y="382269"/>
                  </a:lnTo>
                  <a:lnTo>
                    <a:pt x="7619" y="378459"/>
                  </a:lnTo>
                  <a:lnTo>
                    <a:pt x="5079" y="375919"/>
                  </a:lnTo>
                  <a:lnTo>
                    <a:pt x="2539" y="370839"/>
                  </a:lnTo>
                  <a:lnTo>
                    <a:pt x="1269" y="368299"/>
                  </a:lnTo>
                  <a:lnTo>
                    <a:pt x="0" y="364489"/>
                  </a:lnTo>
                  <a:lnTo>
                    <a:pt x="0" y="72389"/>
                  </a:lnTo>
                  <a:close/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31459" y="4652009"/>
              <a:ext cx="673100" cy="72390"/>
            </a:xfrm>
            <a:custGeom>
              <a:avLst/>
              <a:gdLst/>
              <a:ahLst/>
              <a:cxnLst/>
              <a:rect l="l" t="t" r="r" b="b"/>
              <a:pathLst>
                <a:path w="673100" h="72389">
                  <a:moveTo>
                    <a:pt x="673100" y="0"/>
                  </a:moveTo>
                  <a:lnTo>
                    <a:pt x="671829" y="0"/>
                  </a:lnTo>
                  <a:lnTo>
                    <a:pt x="671829" y="3809"/>
                  </a:lnTo>
                  <a:lnTo>
                    <a:pt x="670560" y="7619"/>
                  </a:lnTo>
                  <a:lnTo>
                    <a:pt x="668019" y="11429"/>
                  </a:lnTo>
                  <a:lnTo>
                    <a:pt x="665479" y="15239"/>
                  </a:lnTo>
                  <a:lnTo>
                    <a:pt x="661669" y="17779"/>
                  </a:lnTo>
                  <a:lnTo>
                    <a:pt x="656589" y="21589"/>
                  </a:lnTo>
                  <a:lnTo>
                    <a:pt x="651510" y="25400"/>
                  </a:lnTo>
                  <a:lnTo>
                    <a:pt x="645160" y="29209"/>
                  </a:lnTo>
                  <a:lnTo>
                    <a:pt x="637539" y="31750"/>
                  </a:lnTo>
                  <a:lnTo>
                    <a:pt x="629919" y="35559"/>
                  </a:lnTo>
                  <a:lnTo>
                    <a:pt x="621029" y="38100"/>
                  </a:lnTo>
                  <a:lnTo>
                    <a:pt x="612139" y="41909"/>
                  </a:lnTo>
                  <a:lnTo>
                    <a:pt x="601979" y="44450"/>
                  </a:lnTo>
                  <a:lnTo>
                    <a:pt x="591819" y="46989"/>
                  </a:lnTo>
                  <a:lnTo>
                    <a:pt x="579119" y="49529"/>
                  </a:lnTo>
                  <a:lnTo>
                    <a:pt x="567689" y="52069"/>
                  </a:lnTo>
                  <a:lnTo>
                    <a:pt x="554989" y="54609"/>
                  </a:lnTo>
                  <a:lnTo>
                    <a:pt x="542289" y="57150"/>
                  </a:lnTo>
                  <a:lnTo>
                    <a:pt x="528319" y="59689"/>
                  </a:lnTo>
                  <a:lnTo>
                    <a:pt x="514350" y="60959"/>
                  </a:lnTo>
                  <a:lnTo>
                    <a:pt x="499110" y="63500"/>
                  </a:lnTo>
                  <a:lnTo>
                    <a:pt x="483869" y="64769"/>
                  </a:lnTo>
                  <a:lnTo>
                    <a:pt x="468629" y="67309"/>
                  </a:lnTo>
                  <a:lnTo>
                    <a:pt x="453389" y="68579"/>
                  </a:lnTo>
                  <a:lnTo>
                    <a:pt x="436879" y="69850"/>
                  </a:lnTo>
                  <a:lnTo>
                    <a:pt x="420369" y="69850"/>
                  </a:lnTo>
                  <a:lnTo>
                    <a:pt x="403860" y="71119"/>
                  </a:lnTo>
                  <a:lnTo>
                    <a:pt x="387350" y="72389"/>
                  </a:lnTo>
                  <a:lnTo>
                    <a:pt x="370839" y="72389"/>
                  </a:lnTo>
                  <a:lnTo>
                    <a:pt x="353060" y="72389"/>
                  </a:lnTo>
                  <a:lnTo>
                    <a:pt x="336550" y="72389"/>
                  </a:lnTo>
                  <a:lnTo>
                    <a:pt x="320039" y="72389"/>
                  </a:lnTo>
                  <a:lnTo>
                    <a:pt x="302260" y="72389"/>
                  </a:lnTo>
                  <a:lnTo>
                    <a:pt x="285750" y="72389"/>
                  </a:lnTo>
                  <a:lnTo>
                    <a:pt x="269239" y="71119"/>
                  </a:lnTo>
                  <a:lnTo>
                    <a:pt x="252729" y="69850"/>
                  </a:lnTo>
                  <a:lnTo>
                    <a:pt x="236219" y="69850"/>
                  </a:lnTo>
                  <a:lnTo>
                    <a:pt x="219710" y="68579"/>
                  </a:lnTo>
                  <a:lnTo>
                    <a:pt x="204469" y="67309"/>
                  </a:lnTo>
                  <a:lnTo>
                    <a:pt x="187960" y="64769"/>
                  </a:lnTo>
                  <a:lnTo>
                    <a:pt x="172719" y="63500"/>
                  </a:lnTo>
                  <a:lnTo>
                    <a:pt x="158750" y="60959"/>
                  </a:lnTo>
                  <a:lnTo>
                    <a:pt x="144779" y="59689"/>
                  </a:lnTo>
                  <a:lnTo>
                    <a:pt x="130810" y="57150"/>
                  </a:lnTo>
                  <a:lnTo>
                    <a:pt x="118110" y="54609"/>
                  </a:lnTo>
                  <a:lnTo>
                    <a:pt x="105410" y="52069"/>
                  </a:lnTo>
                  <a:lnTo>
                    <a:pt x="92710" y="49529"/>
                  </a:lnTo>
                  <a:lnTo>
                    <a:pt x="81279" y="46989"/>
                  </a:lnTo>
                  <a:lnTo>
                    <a:pt x="71119" y="44450"/>
                  </a:lnTo>
                  <a:lnTo>
                    <a:pt x="60960" y="41909"/>
                  </a:lnTo>
                  <a:lnTo>
                    <a:pt x="50800" y="38100"/>
                  </a:lnTo>
                  <a:lnTo>
                    <a:pt x="43179" y="35559"/>
                  </a:lnTo>
                  <a:lnTo>
                    <a:pt x="34289" y="31750"/>
                  </a:lnTo>
                  <a:lnTo>
                    <a:pt x="27939" y="29209"/>
                  </a:lnTo>
                  <a:lnTo>
                    <a:pt x="21589" y="25400"/>
                  </a:lnTo>
                  <a:lnTo>
                    <a:pt x="16510" y="21589"/>
                  </a:lnTo>
                  <a:lnTo>
                    <a:pt x="11429" y="17779"/>
                  </a:lnTo>
                  <a:lnTo>
                    <a:pt x="7619" y="15239"/>
                  </a:lnTo>
                  <a:lnTo>
                    <a:pt x="5079" y="11429"/>
                  </a:lnTo>
                  <a:lnTo>
                    <a:pt x="2539" y="7619"/>
                  </a:lnTo>
                  <a:lnTo>
                    <a:pt x="1269" y="3809"/>
                  </a:lnTo>
                  <a:lnTo>
                    <a:pt x="0" y="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604509" y="4761229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Liberation Sans"/>
                <a:cs typeface="Liberation Sans"/>
              </a:rPr>
              <a:t>…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267200" y="2797810"/>
            <a:ext cx="537210" cy="1287780"/>
          </a:xfrm>
          <a:custGeom>
            <a:avLst/>
            <a:gdLst/>
            <a:ahLst/>
            <a:cxnLst/>
            <a:rect l="l" t="t" r="r" b="b"/>
            <a:pathLst>
              <a:path w="537210" h="1287779">
                <a:moveTo>
                  <a:pt x="0" y="88900"/>
                </a:moveTo>
                <a:lnTo>
                  <a:pt x="0" y="85089"/>
                </a:lnTo>
                <a:lnTo>
                  <a:pt x="0" y="80010"/>
                </a:lnTo>
                <a:lnTo>
                  <a:pt x="0" y="74929"/>
                </a:lnTo>
                <a:lnTo>
                  <a:pt x="1270" y="71119"/>
                </a:lnTo>
                <a:lnTo>
                  <a:pt x="2539" y="66039"/>
                </a:lnTo>
                <a:lnTo>
                  <a:pt x="3810" y="62229"/>
                </a:lnTo>
                <a:lnTo>
                  <a:pt x="5079" y="57150"/>
                </a:lnTo>
                <a:lnTo>
                  <a:pt x="7620" y="53339"/>
                </a:lnTo>
                <a:lnTo>
                  <a:pt x="8889" y="48260"/>
                </a:lnTo>
                <a:lnTo>
                  <a:pt x="11429" y="44450"/>
                </a:lnTo>
                <a:lnTo>
                  <a:pt x="13970" y="40639"/>
                </a:lnTo>
                <a:lnTo>
                  <a:pt x="16510" y="36829"/>
                </a:lnTo>
                <a:lnTo>
                  <a:pt x="19050" y="33019"/>
                </a:lnTo>
                <a:lnTo>
                  <a:pt x="22860" y="29210"/>
                </a:lnTo>
                <a:lnTo>
                  <a:pt x="25400" y="26669"/>
                </a:lnTo>
                <a:lnTo>
                  <a:pt x="29210" y="22860"/>
                </a:lnTo>
                <a:lnTo>
                  <a:pt x="33020" y="20319"/>
                </a:lnTo>
                <a:lnTo>
                  <a:pt x="36829" y="16510"/>
                </a:lnTo>
                <a:lnTo>
                  <a:pt x="40639" y="13969"/>
                </a:lnTo>
                <a:lnTo>
                  <a:pt x="44450" y="11429"/>
                </a:lnTo>
                <a:lnTo>
                  <a:pt x="48260" y="10160"/>
                </a:lnTo>
                <a:lnTo>
                  <a:pt x="52070" y="7619"/>
                </a:lnTo>
                <a:lnTo>
                  <a:pt x="57150" y="6350"/>
                </a:lnTo>
                <a:lnTo>
                  <a:pt x="60960" y="3810"/>
                </a:lnTo>
                <a:lnTo>
                  <a:pt x="66039" y="2539"/>
                </a:lnTo>
                <a:lnTo>
                  <a:pt x="69850" y="2539"/>
                </a:lnTo>
                <a:lnTo>
                  <a:pt x="74929" y="1269"/>
                </a:lnTo>
                <a:lnTo>
                  <a:pt x="80010" y="0"/>
                </a:lnTo>
                <a:lnTo>
                  <a:pt x="447039" y="0"/>
                </a:lnTo>
                <a:lnTo>
                  <a:pt x="455929" y="0"/>
                </a:lnTo>
                <a:lnTo>
                  <a:pt x="461010" y="1269"/>
                </a:lnTo>
                <a:lnTo>
                  <a:pt x="466089" y="2539"/>
                </a:lnTo>
                <a:lnTo>
                  <a:pt x="469900" y="2539"/>
                </a:lnTo>
                <a:lnTo>
                  <a:pt x="474979" y="3810"/>
                </a:lnTo>
                <a:lnTo>
                  <a:pt x="478789" y="6350"/>
                </a:lnTo>
                <a:lnTo>
                  <a:pt x="483870" y="7619"/>
                </a:lnTo>
                <a:lnTo>
                  <a:pt x="487679" y="10160"/>
                </a:lnTo>
                <a:lnTo>
                  <a:pt x="491489" y="11429"/>
                </a:lnTo>
                <a:lnTo>
                  <a:pt x="495300" y="13969"/>
                </a:lnTo>
                <a:lnTo>
                  <a:pt x="499110" y="16510"/>
                </a:lnTo>
                <a:lnTo>
                  <a:pt x="502920" y="20319"/>
                </a:lnTo>
                <a:lnTo>
                  <a:pt x="506729" y="22860"/>
                </a:lnTo>
                <a:lnTo>
                  <a:pt x="510539" y="26669"/>
                </a:lnTo>
                <a:lnTo>
                  <a:pt x="513079" y="29210"/>
                </a:lnTo>
                <a:lnTo>
                  <a:pt x="516889" y="33019"/>
                </a:lnTo>
                <a:lnTo>
                  <a:pt x="519429" y="36829"/>
                </a:lnTo>
                <a:lnTo>
                  <a:pt x="521970" y="40639"/>
                </a:lnTo>
                <a:lnTo>
                  <a:pt x="524510" y="44450"/>
                </a:lnTo>
                <a:lnTo>
                  <a:pt x="527050" y="48260"/>
                </a:lnTo>
                <a:lnTo>
                  <a:pt x="528320" y="53339"/>
                </a:lnTo>
                <a:lnTo>
                  <a:pt x="530860" y="57150"/>
                </a:lnTo>
                <a:lnTo>
                  <a:pt x="532129" y="62229"/>
                </a:lnTo>
                <a:lnTo>
                  <a:pt x="533400" y="66039"/>
                </a:lnTo>
                <a:lnTo>
                  <a:pt x="534670" y="71119"/>
                </a:lnTo>
                <a:lnTo>
                  <a:pt x="534670" y="74929"/>
                </a:lnTo>
                <a:lnTo>
                  <a:pt x="535939" y="80010"/>
                </a:lnTo>
                <a:lnTo>
                  <a:pt x="535939" y="85089"/>
                </a:lnTo>
                <a:lnTo>
                  <a:pt x="535939" y="88900"/>
                </a:lnTo>
                <a:lnTo>
                  <a:pt x="537210" y="1197609"/>
                </a:lnTo>
                <a:lnTo>
                  <a:pt x="535939" y="1197609"/>
                </a:lnTo>
                <a:lnTo>
                  <a:pt x="535939" y="1202689"/>
                </a:lnTo>
                <a:lnTo>
                  <a:pt x="535939" y="1207770"/>
                </a:lnTo>
                <a:lnTo>
                  <a:pt x="534670" y="1212850"/>
                </a:lnTo>
                <a:lnTo>
                  <a:pt x="534670" y="1216659"/>
                </a:lnTo>
                <a:lnTo>
                  <a:pt x="533400" y="1221739"/>
                </a:lnTo>
                <a:lnTo>
                  <a:pt x="532129" y="1225550"/>
                </a:lnTo>
                <a:lnTo>
                  <a:pt x="530860" y="1230629"/>
                </a:lnTo>
                <a:lnTo>
                  <a:pt x="528320" y="1234439"/>
                </a:lnTo>
                <a:lnTo>
                  <a:pt x="527050" y="1238250"/>
                </a:lnTo>
                <a:lnTo>
                  <a:pt x="524510" y="1243329"/>
                </a:lnTo>
                <a:lnTo>
                  <a:pt x="521970" y="1247139"/>
                </a:lnTo>
                <a:lnTo>
                  <a:pt x="519429" y="1250950"/>
                </a:lnTo>
                <a:lnTo>
                  <a:pt x="516889" y="1254759"/>
                </a:lnTo>
                <a:lnTo>
                  <a:pt x="513079" y="1258570"/>
                </a:lnTo>
                <a:lnTo>
                  <a:pt x="510539" y="1261109"/>
                </a:lnTo>
                <a:lnTo>
                  <a:pt x="506729" y="1264920"/>
                </a:lnTo>
                <a:lnTo>
                  <a:pt x="502920" y="1267459"/>
                </a:lnTo>
                <a:lnTo>
                  <a:pt x="499110" y="1270000"/>
                </a:lnTo>
                <a:lnTo>
                  <a:pt x="496570" y="1272539"/>
                </a:lnTo>
                <a:lnTo>
                  <a:pt x="491489" y="1275079"/>
                </a:lnTo>
                <a:lnTo>
                  <a:pt x="487679" y="1277620"/>
                </a:lnTo>
                <a:lnTo>
                  <a:pt x="483870" y="1280159"/>
                </a:lnTo>
                <a:lnTo>
                  <a:pt x="478789" y="1281429"/>
                </a:lnTo>
                <a:lnTo>
                  <a:pt x="474979" y="1282700"/>
                </a:lnTo>
                <a:lnTo>
                  <a:pt x="469900" y="1283970"/>
                </a:lnTo>
                <a:lnTo>
                  <a:pt x="466089" y="1285239"/>
                </a:lnTo>
                <a:lnTo>
                  <a:pt x="461010" y="1286509"/>
                </a:lnTo>
                <a:lnTo>
                  <a:pt x="457200" y="1286509"/>
                </a:lnTo>
                <a:lnTo>
                  <a:pt x="452120" y="1287779"/>
                </a:lnTo>
                <a:lnTo>
                  <a:pt x="447039" y="1287779"/>
                </a:lnTo>
                <a:lnTo>
                  <a:pt x="88900" y="1287779"/>
                </a:lnTo>
                <a:lnTo>
                  <a:pt x="83820" y="1287779"/>
                </a:lnTo>
                <a:lnTo>
                  <a:pt x="80010" y="1286509"/>
                </a:lnTo>
                <a:lnTo>
                  <a:pt x="74929" y="1286509"/>
                </a:lnTo>
                <a:lnTo>
                  <a:pt x="69850" y="1285239"/>
                </a:lnTo>
                <a:lnTo>
                  <a:pt x="66039" y="1283970"/>
                </a:lnTo>
                <a:lnTo>
                  <a:pt x="60960" y="1282700"/>
                </a:lnTo>
                <a:lnTo>
                  <a:pt x="57150" y="1281429"/>
                </a:lnTo>
                <a:lnTo>
                  <a:pt x="52070" y="1280159"/>
                </a:lnTo>
                <a:lnTo>
                  <a:pt x="48260" y="1277620"/>
                </a:lnTo>
                <a:lnTo>
                  <a:pt x="44450" y="1275079"/>
                </a:lnTo>
                <a:lnTo>
                  <a:pt x="40639" y="1272539"/>
                </a:lnTo>
                <a:lnTo>
                  <a:pt x="36829" y="1270000"/>
                </a:lnTo>
                <a:lnTo>
                  <a:pt x="33020" y="1267459"/>
                </a:lnTo>
                <a:lnTo>
                  <a:pt x="29210" y="1264920"/>
                </a:lnTo>
                <a:lnTo>
                  <a:pt x="25400" y="1261109"/>
                </a:lnTo>
                <a:lnTo>
                  <a:pt x="22860" y="1258570"/>
                </a:lnTo>
                <a:lnTo>
                  <a:pt x="19050" y="1254759"/>
                </a:lnTo>
                <a:lnTo>
                  <a:pt x="16510" y="1250950"/>
                </a:lnTo>
                <a:lnTo>
                  <a:pt x="13970" y="1247139"/>
                </a:lnTo>
                <a:lnTo>
                  <a:pt x="11429" y="1243329"/>
                </a:lnTo>
                <a:lnTo>
                  <a:pt x="8889" y="1238250"/>
                </a:lnTo>
                <a:lnTo>
                  <a:pt x="7620" y="1234439"/>
                </a:lnTo>
                <a:lnTo>
                  <a:pt x="5079" y="1230629"/>
                </a:lnTo>
                <a:lnTo>
                  <a:pt x="3810" y="1225550"/>
                </a:lnTo>
                <a:lnTo>
                  <a:pt x="2539" y="1221739"/>
                </a:lnTo>
                <a:lnTo>
                  <a:pt x="1270" y="1216659"/>
                </a:lnTo>
                <a:lnTo>
                  <a:pt x="0" y="1212850"/>
                </a:lnTo>
                <a:lnTo>
                  <a:pt x="0" y="1207770"/>
                </a:lnTo>
                <a:lnTo>
                  <a:pt x="0" y="1202689"/>
                </a:lnTo>
                <a:lnTo>
                  <a:pt x="0" y="1198879"/>
                </a:lnTo>
                <a:lnTo>
                  <a:pt x="0" y="88900"/>
                </a:lnTo>
                <a:close/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821689" y="2269489"/>
            <a:ext cx="3992245" cy="1825625"/>
            <a:chOff x="821689" y="2269489"/>
            <a:chExt cx="3992245" cy="1825625"/>
          </a:xfrm>
        </p:grpSpPr>
        <p:sp>
          <p:nvSpPr>
            <p:cNvPr id="73" name="object 73"/>
            <p:cNvSpPr/>
            <p:nvPr/>
          </p:nvSpPr>
          <p:spPr>
            <a:xfrm>
              <a:off x="858519" y="2524759"/>
              <a:ext cx="867410" cy="176530"/>
            </a:xfrm>
            <a:custGeom>
              <a:avLst/>
              <a:gdLst/>
              <a:ahLst/>
              <a:cxnLst/>
              <a:rect l="l" t="t" r="r" b="b"/>
              <a:pathLst>
                <a:path w="867410" h="176530">
                  <a:moveTo>
                    <a:pt x="867410" y="0"/>
                  </a:moveTo>
                  <a:lnTo>
                    <a:pt x="0" y="0"/>
                  </a:lnTo>
                  <a:lnTo>
                    <a:pt x="0" y="176529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20850" y="2486659"/>
              <a:ext cx="74930" cy="76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1689" y="269620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74929" y="0"/>
                  </a:moveTo>
                  <a:lnTo>
                    <a:pt x="0" y="0"/>
                  </a:lnTo>
                  <a:lnTo>
                    <a:pt x="36829" y="7620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38629" y="2340609"/>
              <a:ext cx="1678939" cy="351790"/>
            </a:xfrm>
            <a:custGeom>
              <a:avLst/>
              <a:gdLst/>
              <a:ahLst/>
              <a:cxnLst/>
              <a:rect l="l" t="t" r="r" b="b"/>
              <a:pathLst>
                <a:path w="1678939" h="351789">
                  <a:moveTo>
                    <a:pt x="0" y="351789"/>
                  </a:moveTo>
                  <a:lnTo>
                    <a:pt x="0" y="176529"/>
                  </a:lnTo>
                  <a:lnTo>
                    <a:pt x="1678940" y="176529"/>
                  </a:lnTo>
                  <a:lnTo>
                    <a:pt x="1678940" y="0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00530" y="2269489"/>
              <a:ext cx="1755139" cy="494030"/>
            </a:xfrm>
            <a:custGeom>
              <a:avLst/>
              <a:gdLst/>
              <a:ahLst/>
              <a:cxnLst/>
              <a:rect l="l" t="t" r="r" b="b"/>
              <a:pathLst>
                <a:path w="1755139" h="494030">
                  <a:moveTo>
                    <a:pt x="76200" y="417830"/>
                  </a:moveTo>
                  <a:lnTo>
                    <a:pt x="0" y="417830"/>
                  </a:lnTo>
                  <a:lnTo>
                    <a:pt x="38100" y="494030"/>
                  </a:lnTo>
                  <a:lnTo>
                    <a:pt x="76200" y="417830"/>
                  </a:lnTo>
                  <a:close/>
                </a:path>
                <a:path w="1755139" h="494030">
                  <a:moveTo>
                    <a:pt x="1755140" y="76200"/>
                  </a:moveTo>
                  <a:lnTo>
                    <a:pt x="1717040" y="0"/>
                  </a:lnTo>
                  <a:lnTo>
                    <a:pt x="1678940" y="76200"/>
                  </a:lnTo>
                  <a:lnTo>
                    <a:pt x="1755140" y="762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67199" y="2797809"/>
              <a:ext cx="537210" cy="12877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67199" y="2797809"/>
              <a:ext cx="537210" cy="1287780"/>
            </a:xfrm>
            <a:custGeom>
              <a:avLst/>
              <a:gdLst/>
              <a:ahLst/>
              <a:cxnLst/>
              <a:rect l="l" t="t" r="r" b="b"/>
              <a:pathLst>
                <a:path w="537210" h="1287779">
                  <a:moveTo>
                    <a:pt x="0" y="0"/>
                  </a:moveTo>
                  <a:lnTo>
                    <a:pt x="0" y="0"/>
                  </a:lnTo>
                </a:path>
                <a:path w="537210" h="1287779">
                  <a:moveTo>
                    <a:pt x="537210" y="1287779"/>
                  </a:moveTo>
                  <a:lnTo>
                    <a:pt x="537210" y="1287779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455219" y="3086100"/>
            <a:ext cx="139065" cy="898525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Liberation Sans"/>
                <a:cs typeface="Liberation Sans"/>
              </a:rPr>
              <a:t>ZooKeeper</a:t>
            </a:r>
            <a:r>
              <a:rPr sz="800" spc="-30" dirty="0">
                <a:latin typeface="Liberation Sans"/>
                <a:cs typeface="Liberation Sans"/>
              </a:rPr>
              <a:t> </a:t>
            </a:r>
            <a:r>
              <a:rPr sz="800" dirty="0">
                <a:latin typeface="Liberation Sans"/>
                <a:cs typeface="Liberation Sans"/>
              </a:rPr>
              <a:t>Service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75150" y="2829559"/>
            <a:ext cx="44513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Liberation Sans"/>
                <a:cs typeface="Liberation Sans"/>
              </a:rPr>
              <a:t>container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25470" y="2844800"/>
            <a:ext cx="10496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6585" algn="l"/>
              </a:tabLst>
            </a:pPr>
            <a:r>
              <a:rPr sz="800" spc="-5" dirty="0">
                <a:latin typeface="Liberation Sans"/>
                <a:cs typeface="Liberation Sans"/>
              </a:rPr>
              <a:t>container	</a:t>
            </a:r>
            <a:r>
              <a:rPr sz="1200" spc="-7" baseline="3472" dirty="0">
                <a:latin typeface="Liberation Sans"/>
                <a:cs typeface="Liberation Sans"/>
              </a:rPr>
              <a:t>container</a:t>
            </a:r>
            <a:endParaRPr sz="1200" baseline="3472">
              <a:latin typeface="Liberation Sans"/>
              <a:cs typeface="Liberation San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569210" y="2840990"/>
            <a:ext cx="44513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Liberation Sans"/>
                <a:cs typeface="Liberation Sans"/>
              </a:rPr>
              <a:t>container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516879" y="3054350"/>
            <a:ext cx="255270" cy="941069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5080" rIns="0" bIns="0" rtlCol="0">
            <a:spAutoFit/>
          </a:bodyPr>
          <a:lstStyle/>
          <a:p>
            <a:pPr marL="385445" marR="67310" indent="-31242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Liberation Sans"/>
                <a:cs typeface="Liberation Sans"/>
              </a:rPr>
              <a:t>Business</a:t>
            </a:r>
            <a:r>
              <a:rPr sz="800" spc="-90" dirty="0">
                <a:latin typeface="Liberation Sans"/>
                <a:cs typeface="Liberation Sans"/>
              </a:rPr>
              <a:t> </a:t>
            </a:r>
            <a:r>
              <a:rPr sz="800" spc="-10" dirty="0">
                <a:latin typeface="Carlito"/>
                <a:cs typeface="Carlito"/>
              </a:rPr>
              <a:t>Platform  </a:t>
            </a:r>
            <a:r>
              <a:rPr sz="800" spc="-5" dirty="0">
                <a:latin typeface="Carlito"/>
                <a:cs typeface="Carlito"/>
              </a:rPr>
              <a:t>(BP)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954395" y="2757804"/>
            <a:ext cx="490220" cy="1325880"/>
            <a:chOff x="5954395" y="2757804"/>
            <a:chExt cx="490220" cy="1325880"/>
          </a:xfrm>
        </p:grpSpPr>
        <p:sp>
          <p:nvSpPr>
            <p:cNvPr id="86" name="object 86"/>
            <p:cNvSpPr/>
            <p:nvPr/>
          </p:nvSpPr>
          <p:spPr>
            <a:xfrm>
              <a:off x="5963920" y="2767329"/>
              <a:ext cx="471170" cy="130683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963920" y="2767329"/>
              <a:ext cx="471170" cy="1306830"/>
            </a:xfrm>
            <a:custGeom>
              <a:avLst/>
              <a:gdLst/>
              <a:ahLst/>
              <a:cxnLst/>
              <a:rect l="l" t="t" r="r" b="b"/>
              <a:pathLst>
                <a:path w="471170" h="1306829">
                  <a:moveTo>
                    <a:pt x="0" y="78740"/>
                  </a:moveTo>
                  <a:lnTo>
                    <a:pt x="0" y="74930"/>
                  </a:lnTo>
                  <a:lnTo>
                    <a:pt x="1269" y="69850"/>
                  </a:lnTo>
                  <a:lnTo>
                    <a:pt x="1269" y="66040"/>
                  </a:lnTo>
                  <a:lnTo>
                    <a:pt x="2539" y="62230"/>
                  </a:lnTo>
                  <a:lnTo>
                    <a:pt x="2539" y="58420"/>
                  </a:lnTo>
                  <a:lnTo>
                    <a:pt x="5079" y="54610"/>
                  </a:lnTo>
                  <a:lnTo>
                    <a:pt x="5079" y="50800"/>
                  </a:lnTo>
                  <a:lnTo>
                    <a:pt x="7619" y="46990"/>
                  </a:lnTo>
                  <a:lnTo>
                    <a:pt x="8889" y="43180"/>
                  </a:lnTo>
                  <a:lnTo>
                    <a:pt x="11429" y="39370"/>
                  </a:lnTo>
                  <a:lnTo>
                    <a:pt x="12700" y="35560"/>
                  </a:lnTo>
                  <a:lnTo>
                    <a:pt x="15239" y="33020"/>
                  </a:lnTo>
                  <a:lnTo>
                    <a:pt x="17779" y="29210"/>
                  </a:lnTo>
                  <a:lnTo>
                    <a:pt x="20319" y="25400"/>
                  </a:lnTo>
                  <a:lnTo>
                    <a:pt x="24129" y="22860"/>
                  </a:lnTo>
                  <a:lnTo>
                    <a:pt x="26669" y="20320"/>
                  </a:lnTo>
                  <a:lnTo>
                    <a:pt x="29209" y="17780"/>
                  </a:lnTo>
                  <a:lnTo>
                    <a:pt x="33019" y="15240"/>
                  </a:lnTo>
                  <a:lnTo>
                    <a:pt x="36829" y="12700"/>
                  </a:lnTo>
                  <a:lnTo>
                    <a:pt x="39369" y="10160"/>
                  </a:lnTo>
                  <a:lnTo>
                    <a:pt x="43179" y="8890"/>
                  </a:lnTo>
                  <a:lnTo>
                    <a:pt x="46989" y="6350"/>
                  </a:lnTo>
                  <a:lnTo>
                    <a:pt x="50800" y="5080"/>
                  </a:lnTo>
                  <a:lnTo>
                    <a:pt x="54609" y="3810"/>
                  </a:lnTo>
                  <a:lnTo>
                    <a:pt x="58419" y="2540"/>
                  </a:lnTo>
                  <a:lnTo>
                    <a:pt x="62229" y="1270"/>
                  </a:lnTo>
                  <a:lnTo>
                    <a:pt x="67309" y="1270"/>
                  </a:lnTo>
                  <a:lnTo>
                    <a:pt x="71119" y="0"/>
                  </a:lnTo>
                  <a:lnTo>
                    <a:pt x="74929" y="0"/>
                  </a:lnTo>
                  <a:lnTo>
                    <a:pt x="78739" y="0"/>
                  </a:lnTo>
                  <a:lnTo>
                    <a:pt x="392429" y="0"/>
                  </a:lnTo>
                  <a:lnTo>
                    <a:pt x="397509" y="0"/>
                  </a:lnTo>
                  <a:lnTo>
                    <a:pt x="401319" y="0"/>
                  </a:lnTo>
                  <a:lnTo>
                    <a:pt x="405129" y="1270"/>
                  </a:lnTo>
                  <a:lnTo>
                    <a:pt x="408939" y="1270"/>
                  </a:lnTo>
                  <a:lnTo>
                    <a:pt x="412750" y="2540"/>
                  </a:lnTo>
                  <a:lnTo>
                    <a:pt x="416559" y="3810"/>
                  </a:lnTo>
                  <a:lnTo>
                    <a:pt x="421639" y="5080"/>
                  </a:lnTo>
                  <a:lnTo>
                    <a:pt x="425450" y="6350"/>
                  </a:lnTo>
                  <a:lnTo>
                    <a:pt x="427989" y="8890"/>
                  </a:lnTo>
                  <a:lnTo>
                    <a:pt x="431800" y="10160"/>
                  </a:lnTo>
                  <a:lnTo>
                    <a:pt x="435609" y="12700"/>
                  </a:lnTo>
                  <a:lnTo>
                    <a:pt x="439419" y="15240"/>
                  </a:lnTo>
                  <a:lnTo>
                    <a:pt x="441959" y="17780"/>
                  </a:lnTo>
                  <a:lnTo>
                    <a:pt x="445769" y="20320"/>
                  </a:lnTo>
                  <a:lnTo>
                    <a:pt x="448309" y="22860"/>
                  </a:lnTo>
                  <a:lnTo>
                    <a:pt x="450850" y="25400"/>
                  </a:lnTo>
                  <a:lnTo>
                    <a:pt x="453389" y="29210"/>
                  </a:lnTo>
                  <a:lnTo>
                    <a:pt x="455929" y="33020"/>
                  </a:lnTo>
                  <a:lnTo>
                    <a:pt x="458469" y="35560"/>
                  </a:lnTo>
                  <a:lnTo>
                    <a:pt x="461009" y="39370"/>
                  </a:lnTo>
                  <a:lnTo>
                    <a:pt x="462279" y="43180"/>
                  </a:lnTo>
                  <a:lnTo>
                    <a:pt x="464819" y="46990"/>
                  </a:lnTo>
                  <a:lnTo>
                    <a:pt x="466089" y="50800"/>
                  </a:lnTo>
                  <a:lnTo>
                    <a:pt x="467359" y="54610"/>
                  </a:lnTo>
                  <a:lnTo>
                    <a:pt x="468629" y="58420"/>
                  </a:lnTo>
                  <a:lnTo>
                    <a:pt x="469900" y="62230"/>
                  </a:lnTo>
                  <a:lnTo>
                    <a:pt x="469900" y="66040"/>
                  </a:lnTo>
                  <a:lnTo>
                    <a:pt x="471169" y="69850"/>
                  </a:lnTo>
                  <a:lnTo>
                    <a:pt x="471169" y="74930"/>
                  </a:lnTo>
                  <a:lnTo>
                    <a:pt x="471169" y="1228090"/>
                  </a:lnTo>
                  <a:lnTo>
                    <a:pt x="471169" y="1239520"/>
                  </a:lnTo>
                  <a:lnTo>
                    <a:pt x="469900" y="1243330"/>
                  </a:lnTo>
                  <a:lnTo>
                    <a:pt x="469900" y="1247140"/>
                  </a:lnTo>
                  <a:lnTo>
                    <a:pt x="467359" y="1252220"/>
                  </a:lnTo>
                  <a:lnTo>
                    <a:pt x="467359" y="1256030"/>
                  </a:lnTo>
                  <a:lnTo>
                    <a:pt x="464819" y="1259840"/>
                  </a:lnTo>
                  <a:lnTo>
                    <a:pt x="463550" y="1263650"/>
                  </a:lnTo>
                  <a:lnTo>
                    <a:pt x="461009" y="1267460"/>
                  </a:lnTo>
                  <a:lnTo>
                    <a:pt x="459739" y="1270000"/>
                  </a:lnTo>
                  <a:lnTo>
                    <a:pt x="457200" y="1273810"/>
                  </a:lnTo>
                  <a:lnTo>
                    <a:pt x="454659" y="1276350"/>
                  </a:lnTo>
                  <a:lnTo>
                    <a:pt x="452119" y="1280160"/>
                  </a:lnTo>
                  <a:lnTo>
                    <a:pt x="448309" y="1282700"/>
                  </a:lnTo>
                  <a:lnTo>
                    <a:pt x="445769" y="1286510"/>
                  </a:lnTo>
                  <a:lnTo>
                    <a:pt x="443229" y="1289050"/>
                  </a:lnTo>
                  <a:lnTo>
                    <a:pt x="439419" y="1290320"/>
                  </a:lnTo>
                  <a:lnTo>
                    <a:pt x="435609" y="1292860"/>
                  </a:lnTo>
                  <a:lnTo>
                    <a:pt x="433069" y="1295400"/>
                  </a:lnTo>
                  <a:lnTo>
                    <a:pt x="429259" y="1297940"/>
                  </a:lnTo>
                  <a:lnTo>
                    <a:pt x="425450" y="1299210"/>
                  </a:lnTo>
                  <a:lnTo>
                    <a:pt x="421639" y="1300480"/>
                  </a:lnTo>
                  <a:lnTo>
                    <a:pt x="417829" y="1301750"/>
                  </a:lnTo>
                  <a:lnTo>
                    <a:pt x="414019" y="1303020"/>
                  </a:lnTo>
                  <a:lnTo>
                    <a:pt x="408939" y="1304290"/>
                  </a:lnTo>
                  <a:lnTo>
                    <a:pt x="405129" y="1305560"/>
                  </a:lnTo>
                  <a:lnTo>
                    <a:pt x="401319" y="1305560"/>
                  </a:lnTo>
                  <a:lnTo>
                    <a:pt x="397509" y="1305560"/>
                  </a:lnTo>
                  <a:lnTo>
                    <a:pt x="393700" y="1305560"/>
                  </a:lnTo>
                  <a:lnTo>
                    <a:pt x="78739" y="1306830"/>
                  </a:lnTo>
                  <a:lnTo>
                    <a:pt x="74929" y="1306830"/>
                  </a:lnTo>
                  <a:lnTo>
                    <a:pt x="71119" y="1305560"/>
                  </a:lnTo>
                  <a:lnTo>
                    <a:pt x="67309" y="1305560"/>
                  </a:lnTo>
                  <a:lnTo>
                    <a:pt x="62229" y="1304290"/>
                  </a:lnTo>
                  <a:lnTo>
                    <a:pt x="58419" y="1304290"/>
                  </a:lnTo>
                  <a:lnTo>
                    <a:pt x="54609" y="1303020"/>
                  </a:lnTo>
                  <a:lnTo>
                    <a:pt x="50800" y="1301750"/>
                  </a:lnTo>
                  <a:lnTo>
                    <a:pt x="46989" y="1299210"/>
                  </a:lnTo>
                  <a:lnTo>
                    <a:pt x="43179" y="1297940"/>
                  </a:lnTo>
                  <a:lnTo>
                    <a:pt x="39369" y="1295400"/>
                  </a:lnTo>
                  <a:lnTo>
                    <a:pt x="36829" y="1294130"/>
                  </a:lnTo>
                  <a:lnTo>
                    <a:pt x="33019" y="1291590"/>
                  </a:lnTo>
                  <a:lnTo>
                    <a:pt x="29209" y="1289050"/>
                  </a:lnTo>
                  <a:lnTo>
                    <a:pt x="26669" y="1286510"/>
                  </a:lnTo>
                  <a:lnTo>
                    <a:pt x="24129" y="1283970"/>
                  </a:lnTo>
                  <a:lnTo>
                    <a:pt x="20319" y="1280160"/>
                  </a:lnTo>
                  <a:lnTo>
                    <a:pt x="17779" y="1277620"/>
                  </a:lnTo>
                  <a:lnTo>
                    <a:pt x="15239" y="1273810"/>
                  </a:lnTo>
                  <a:lnTo>
                    <a:pt x="12700" y="1271270"/>
                  </a:lnTo>
                  <a:lnTo>
                    <a:pt x="11429" y="1267460"/>
                  </a:lnTo>
                  <a:lnTo>
                    <a:pt x="8889" y="1263650"/>
                  </a:lnTo>
                  <a:lnTo>
                    <a:pt x="7619" y="1259840"/>
                  </a:lnTo>
                  <a:lnTo>
                    <a:pt x="5079" y="1256030"/>
                  </a:lnTo>
                  <a:lnTo>
                    <a:pt x="5079" y="1252220"/>
                  </a:lnTo>
                  <a:lnTo>
                    <a:pt x="2539" y="1248410"/>
                  </a:lnTo>
                  <a:lnTo>
                    <a:pt x="2539" y="1244600"/>
                  </a:lnTo>
                  <a:lnTo>
                    <a:pt x="1269" y="1240790"/>
                  </a:lnTo>
                  <a:lnTo>
                    <a:pt x="1269" y="1235710"/>
                  </a:lnTo>
                  <a:lnTo>
                    <a:pt x="0" y="1231900"/>
                  </a:lnTo>
                  <a:lnTo>
                    <a:pt x="0" y="1228090"/>
                  </a:lnTo>
                  <a:lnTo>
                    <a:pt x="0" y="78740"/>
                  </a:lnTo>
                  <a:close/>
                </a:path>
                <a:path w="471170" h="1306829">
                  <a:moveTo>
                    <a:pt x="0" y="0"/>
                  </a:moveTo>
                  <a:lnTo>
                    <a:pt x="0" y="0"/>
                  </a:lnTo>
                </a:path>
                <a:path w="471170" h="1306829">
                  <a:moveTo>
                    <a:pt x="471169" y="1306830"/>
                  </a:moveTo>
                  <a:lnTo>
                    <a:pt x="471169" y="130683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028690" y="3056889"/>
            <a:ext cx="290830" cy="93345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8382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latin typeface="Liberation Sans"/>
                <a:cs typeface="Liberation Sans"/>
              </a:rPr>
              <a:t>API</a:t>
            </a:r>
            <a:r>
              <a:rPr sz="800" spc="-5" dirty="0">
                <a:latin typeface="Liberation Sans"/>
                <a:cs typeface="Liberation Sans"/>
              </a:rPr>
              <a:t> Gateway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66079" y="2805429"/>
            <a:ext cx="9658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Liberation Sans"/>
                <a:cs typeface="Liberation Sans"/>
              </a:rPr>
              <a:t>container</a:t>
            </a:r>
            <a:r>
              <a:rPr sz="800" spc="135" dirty="0">
                <a:latin typeface="Liberation Sans"/>
                <a:cs typeface="Liberation Sans"/>
              </a:rPr>
              <a:t> </a:t>
            </a:r>
            <a:r>
              <a:rPr sz="1200" spc="-7" baseline="3472" dirty="0">
                <a:latin typeface="Liberation Sans"/>
                <a:cs typeface="Liberation Sans"/>
              </a:rPr>
              <a:t>container</a:t>
            </a:r>
            <a:endParaRPr sz="1200" baseline="3472">
              <a:latin typeface="Liberation Sans"/>
              <a:cs typeface="Liberation Sans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706370" y="2481579"/>
            <a:ext cx="3558540" cy="337820"/>
            <a:chOff x="2706370" y="2481579"/>
            <a:chExt cx="3558540" cy="337820"/>
          </a:xfrm>
        </p:grpSpPr>
        <p:sp>
          <p:nvSpPr>
            <p:cNvPr id="91" name="object 91"/>
            <p:cNvSpPr/>
            <p:nvPr/>
          </p:nvSpPr>
          <p:spPr>
            <a:xfrm>
              <a:off x="2743200" y="2520949"/>
              <a:ext cx="633730" cy="182880"/>
            </a:xfrm>
            <a:custGeom>
              <a:avLst/>
              <a:gdLst/>
              <a:ahLst/>
              <a:cxnLst/>
              <a:rect l="l" t="t" r="r" b="b"/>
              <a:pathLst>
                <a:path w="633729" h="182880">
                  <a:moveTo>
                    <a:pt x="633729" y="0"/>
                  </a:moveTo>
                  <a:lnTo>
                    <a:pt x="0" y="0"/>
                  </a:lnTo>
                  <a:lnTo>
                    <a:pt x="0" y="182879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71850" y="2484119"/>
              <a:ext cx="76200" cy="749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706370" y="269874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30">
                  <a:moveTo>
                    <a:pt x="74930" y="0"/>
                  </a:moveTo>
                  <a:lnTo>
                    <a:pt x="0" y="0"/>
                  </a:lnTo>
                  <a:lnTo>
                    <a:pt x="36830" y="7492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54400" y="2519679"/>
              <a:ext cx="1014730" cy="214629"/>
            </a:xfrm>
            <a:custGeom>
              <a:avLst/>
              <a:gdLst/>
              <a:ahLst/>
              <a:cxnLst/>
              <a:rect l="l" t="t" r="r" b="b"/>
              <a:pathLst>
                <a:path w="1014729" h="214630">
                  <a:moveTo>
                    <a:pt x="0" y="0"/>
                  </a:moveTo>
                  <a:lnTo>
                    <a:pt x="1014729" y="0"/>
                  </a:lnTo>
                  <a:lnTo>
                    <a:pt x="1014729" y="214630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384550" y="2481579"/>
              <a:ext cx="1122680" cy="316230"/>
            </a:xfrm>
            <a:custGeom>
              <a:avLst/>
              <a:gdLst/>
              <a:ahLst/>
              <a:cxnLst/>
              <a:rect l="l" t="t" r="r" b="b"/>
              <a:pathLst>
                <a:path w="1122679" h="316230">
                  <a:moveTo>
                    <a:pt x="74930" y="38100"/>
                  </a:moveTo>
                  <a:lnTo>
                    <a:pt x="69850" y="19050"/>
                  </a:lnTo>
                  <a:lnTo>
                    <a:pt x="57150" y="5080"/>
                  </a:lnTo>
                  <a:lnTo>
                    <a:pt x="38100" y="0"/>
                  </a:lnTo>
                  <a:lnTo>
                    <a:pt x="19050" y="5080"/>
                  </a:lnTo>
                  <a:lnTo>
                    <a:pt x="5080" y="19050"/>
                  </a:lnTo>
                  <a:lnTo>
                    <a:pt x="0" y="38100"/>
                  </a:lnTo>
                  <a:lnTo>
                    <a:pt x="5080" y="57150"/>
                  </a:lnTo>
                  <a:lnTo>
                    <a:pt x="19050" y="69850"/>
                  </a:lnTo>
                  <a:lnTo>
                    <a:pt x="38100" y="76200"/>
                  </a:lnTo>
                  <a:lnTo>
                    <a:pt x="57150" y="69850"/>
                  </a:lnTo>
                  <a:lnTo>
                    <a:pt x="69850" y="57150"/>
                  </a:lnTo>
                  <a:lnTo>
                    <a:pt x="74930" y="38100"/>
                  </a:lnTo>
                  <a:close/>
                </a:path>
                <a:path w="1122679" h="316230">
                  <a:moveTo>
                    <a:pt x="1122680" y="245110"/>
                  </a:moveTo>
                  <a:lnTo>
                    <a:pt x="1047750" y="236220"/>
                  </a:lnTo>
                  <a:lnTo>
                    <a:pt x="1078230" y="316230"/>
                  </a:lnTo>
                  <a:lnTo>
                    <a:pt x="1122680" y="24511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300730" y="2559049"/>
              <a:ext cx="106680" cy="175260"/>
            </a:xfrm>
            <a:custGeom>
              <a:avLst/>
              <a:gdLst/>
              <a:ahLst/>
              <a:cxnLst/>
              <a:rect l="l" t="t" r="r" b="b"/>
              <a:pathLst>
                <a:path w="106679" h="175260">
                  <a:moveTo>
                    <a:pt x="106680" y="0"/>
                  </a:moveTo>
                  <a:lnTo>
                    <a:pt x="106680" y="106679"/>
                  </a:lnTo>
                  <a:lnTo>
                    <a:pt x="0" y="106679"/>
                  </a:lnTo>
                  <a:lnTo>
                    <a:pt x="0" y="175260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263900" y="2487929"/>
              <a:ext cx="181610" cy="317500"/>
            </a:xfrm>
            <a:custGeom>
              <a:avLst/>
              <a:gdLst/>
              <a:ahLst/>
              <a:cxnLst/>
              <a:rect l="l" t="t" r="r" b="b"/>
              <a:pathLst>
                <a:path w="181610" h="317500">
                  <a:moveTo>
                    <a:pt x="74930" y="241300"/>
                  </a:moveTo>
                  <a:lnTo>
                    <a:pt x="0" y="241300"/>
                  </a:lnTo>
                  <a:lnTo>
                    <a:pt x="36817" y="317500"/>
                  </a:lnTo>
                  <a:lnTo>
                    <a:pt x="74930" y="241300"/>
                  </a:lnTo>
                  <a:close/>
                </a:path>
                <a:path w="181610" h="317500">
                  <a:moveTo>
                    <a:pt x="181610" y="38100"/>
                  </a:moveTo>
                  <a:lnTo>
                    <a:pt x="176530" y="19050"/>
                  </a:lnTo>
                  <a:lnTo>
                    <a:pt x="162560" y="6350"/>
                  </a:lnTo>
                  <a:lnTo>
                    <a:pt x="143510" y="0"/>
                  </a:lnTo>
                  <a:lnTo>
                    <a:pt x="125730" y="6350"/>
                  </a:lnTo>
                  <a:lnTo>
                    <a:pt x="111760" y="19050"/>
                  </a:lnTo>
                  <a:lnTo>
                    <a:pt x="106680" y="38100"/>
                  </a:lnTo>
                  <a:lnTo>
                    <a:pt x="111760" y="57150"/>
                  </a:lnTo>
                  <a:lnTo>
                    <a:pt x="125730" y="71120"/>
                  </a:lnTo>
                  <a:lnTo>
                    <a:pt x="143510" y="76200"/>
                  </a:lnTo>
                  <a:lnTo>
                    <a:pt x="162560" y="71120"/>
                  </a:lnTo>
                  <a:lnTo>
                    <a:pt x="176530" y="57150"/>
                  </a:lnTo>
                  <a:lnTo>
                    <a:pt x="181610" y="381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488180" y="2524759"/>
              <a:ext cx="627380" cy="182880"/>
            </a:xfrm>
            <a:custGeom>
              <a:avLst/>
              <a:gdLst/>
              <a:ahLst/>
              <a:cxnLst/>
              <a:rect l="l" t="t" r="r" b="b"/>
              <a:pathLst>
                <a:path w="627379" h="182880">
                  <a:moveTo>
                    <a:pt x="0" y="0"/>
                  </a:moveTo>
                  <a:lnTo>
                    <a:pt x="627380" y="0"/>
                  </a:lnTo>
                  <a:lnTo>
                    <a:pt x="627380" y="182879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418330" y="2486659"/>
              <a:ext cx="74930" cy="76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078730" y="270255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30" y="0"/>
                  </a:moveTo>
                  <a:lnTo>
                    <a:pt x="0" y="0"/>
                  </a:lnTo>
                  <a:lnTo>
                    <a:pt x="36830" y="7620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151120" y="2519679"/>
              <a:ext cx="518159" cy="195580"/>
            </a:xfrm>
            <a:custGeom>
              <a:avLst/>
              <a:gdLst/>
              <a:ahLst/>
              <a:cxnLst/>
              <a:rect l="l" t="t" r="r" b="b"/>
              <a:pathLst>
                <a:path w="518160" h="195580">
                  <a:moveTo>
                    <a:pt x="0" y="0"/>
                  </a:moveTo>
                  <a:lnTo>
                    <a:pt x="518159" y="0"/>
                  </a:lnTo>
                  <a:lnTo>
                    <a:pt x="518159" y="195580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081270" y="2481579"/>
              <a:ext cx="74929" cy="762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32450" y="271017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30">
                  <a:moveTo>
                    <a:pt x="74929" y="0"/>
                  </a:moveTo>
                  <a:lnTo>
                    <a:pt x="0" y="0"/>
                  </a:lnTo>
                  <a:lnTo>
                    <a:pt x="36829" y="7493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08650" y="2523489"/>
              <a:ext cx="518159" cy="194310"/>
            </a:xfrm>
            <a:custGeom>
              <a:avLst/>
              <a:gdLst/>
              <a:ahLst/>
              <a:cxnLst/>
              <a:rect l="l" t="t" r="r" b="b"/>
              <a:pathLst>
                <a:path w="518160" h="194310">
                  <a:moveTo>
                    <a:pt x="0" y="0"/>
                  </a:moveTo>
                  <a:lnTo>
                    <a:pt x="518160" y="0"/>
                  </a:lnTo>
                  <a:lnTo>
                    <a:pt x="518160" y="194310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637530" y="2485389"/>
              <a:ext cx="76200" cy="7493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88710" y="271271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17620" y="2503169"/>
              <a:ext cx="182879" cy="3162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7160" y="5551170"/>
            <a:ext cx="516509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54320" y="3135629"/>
            <a:ext cx="666750" cy="624840"/>
            <a:chOff x="5354320" y="3135629"/>
            <a:chExt cx="666750" cy="624840"/>
          </a:xfrm>
        </p:grpSpPr>
        <p:sp>
          <p:nvSpPr>
            <p:cNvPr id="4" name="object 4"/>
            <p:cNvSpPr/>
            <p:nvPr/>
          </p:nvSpPr>
          <p:spPr>
            <a:xfrm>
              <a:off x="5363210" y="3144519"/>
              <a:ext cx="657860" cy="615950"/>
            </a:xfrm>
            <a:custGeom>
              <a:avLst/>
              <a:gdLst/>
              <a:ahLst/>
              <a:cxnLst/>
              <a:rect l="l" t="t" r="r" b="b"/>
              <a:pathLst>
                <a:path w="657860" h="615950">
                  <a:moveTo>
                    <a:pt x="647700" y="613409"/>
                  </a:moveTo>
                  <a:lnTo>
                    <a:pt x="8889" y="613409"/>
                  </a:lnTo>
                  <a:lnTo>
                    <a:pt x="10160" y="614679"/>
                  </a:lnTo>
                  <a:lnTo>
                    <a:pt x="12700" y="614679"/>
                  </a:lnTo>
                  <a:lnTo>
                    <a:pt x="13969" y="615949"/>
                  </a:lnTo>
                  <a:lnTo>
                    <a:pt x="647700" y="614679"/>
                  </a:lnTo>
                  <a:lnTo>
                    <a:pt x="647700" y="613409"/>
                  </a:lnTo>
                  <a:close/>
                </a:path>
                <a:path w="657860" h="615950">
                  <a:moveTo>
                    <a:pt x="652779" y="610869"/>
                  </a:moveTo>
                  <a:lnTo>
                    <a:pt x="5079" y="610869"/>
                  </a:lnTo>
                  <a:lnTo>
                    <a:pt x="5079" y="612139"/>
                  </a:lnTo>
                  <a:lnTo>
                    <a:pt x="6350" y="612139"/>
                  </a:lnTo>
                  <a:lnTo>
                    <a:pt x="6350" y="613409"/>
                  </a:lnTo>
                  <a:lnTo>
                    <a:pt x="650239" y="613409"/>
                  </a:lnTo>
                  <a:lnTo>
                    <a:pt x="652779" y="610869"/>
                  </a:lnTo>
                  <a:close/>
                </a:path>
                <a:path w="657860" h="615950">
                  <a:moveTo>
                    <a:pt x="655319" y="6350"/>
                  </a:moveTo>
                  <a:lnTo>
                    <a:pt x="2539" y="6350"/>
                  </a:lnTo>
                  <a:lnTo>
                    <a:pt x="2539" y="7619"/>
                  </a:lnTo>
                  <a:lnTo>
                    <a:pt x="1269" y="7619"/>
                  </a:lnTo>
                  <a:lnTo>
                    <a:pt x="1269" y="10159"/>
                  </a:lnTo>
                  <a:lnTo>
                    <a:pt x="0" y="11429"/>
                  </a:lnTo>
                  <a:lnTo>
                    <a:pt x="0" y="604519"/>
                  </a:lnTo>
                  <a:lnTo>
                    <a:pt x="1269" y="605789"/>
                  </a:lnTo>
                  <a:lnTo>
                    <a:pt x="1269" y="607059"/>
                  </a:lnTo>
                  <a:lnTo>
                    <a:pt x="3810" y="609599"/>
                  </a:lnTo>
                  <a:lnTo>
                    <a:pt x="3810" y="610869"/>
                  </a:lnTo>
                  <a:lnTo>
                    <a:pt x="654050" y="610869"/>
                  </a:lnTo>
                  <a:lnTo>
                    <a:pt x="654050" y="609599"/>
                  </a:lnTo>
                  <a:lnTo>
                    <a:pt x="656589" y="607059"/>
                  </a:lnTo>
                  <a:lnTo>
                    <a:pt x="656589" y="604519"/>
                  </a:lnTo>
                  <a:lnTo>
                    <a:pt x="657860" y="604519"/>
                  </a:lnTo>
                  <a:lnTo>
                    <a:pt x="657860" y="11429"/>
                  </a:lnTo>
                  <a:lnTo>
                    <a:pt x="656589" y="11429"/>
                  </a:lnTo>
                  <a:lnTo>
                    <a:pt x="656589" y="8889"/>
                  </a:lnTo>
                  <a:lnTo>
                    <a:pt x="655319" y="7619"/>
                  </a:lnTo>
                  <a:lnTo>
                    <a:pt x="655319" y="6350"/>
                  </a:lnTo>
                  <a:close/>
                </a:path>
                <a:path w="657860" h="615950">
                  <a:moveTo>
                    <a:pt x="651510" y="2539"/>
                  </a:moveTo>
                  <a:lnTo>
                    <a:pt x="6350" y="2539"/>
                  </a:lnTo>
                  <a:lnTo>
                    <a:pt x="3810" y="5079"/>
                  </a:lnTo>
                  <a:lnTo>
                    <a:pt x="3810" y="6350"/>
                  </a:lnTo>
                  <a:lnTo>
                    <a:pt x="654050" y="6350"/>
                  </a:lnTo>
                  <a:lnTo>
                    <a:pt x="654050" y="5079"/>
                  </a:lnTo>
                  <a:lnTo>
                    <a:pt x="652779" y="5079"/>
                  </a:lnTo>
                  <a:lnTo>
                    <a:pt x="652779" y="3809"/>
                  </a:lnTo>
                  <a:lnTo>
                    <a:pt x="651510" y="3809"/>
                  </a:lnTo>
                  <a:lnTo>
                    <a:pt x="651510" y="2539"/>
                  </a:lnTo>
                  <a:close/>
                </a:path>
                <a:path w="657860" h="615950">
                  <a:moveTo>
                    <a:pt x="648969" y="1269"/>
                  </a:moveTo>
                  <a:lnTo>
                    <a:pt x="8889" y="1269"/>
                  </a:lnTo>
                  <a:lnTo>
                    <a:pt x="7619" y="2539"/>
                  </a:lnTo>
                  <a:lnTo>
                    <a:pt x="650239" y="2539"/>
                  </a:lnTo>
                  <a:lnTo>
                    <a:pt x="648969" y="1269"/>
                  </a:lnTo>
                  <a:close/>
                </a:path>
                <a:path w="657860" h="615950">
                  <a:moveTo>
                    <a:pt x="646429" y="0"/>
                  </a:moveTo>
                  <a:lnTo>
                    <a:pt x="11429" y="0"/>
                  </a:lnTo>
                  <a:lnTo>
                    <a:pt x="10160" y="1269"/>
                  </a:lnTo>
                  <a:lnTo>
                    <a:pt x="646429" y="1269"/>
                  </a:lnTo>
                  <a:lnTo>
                    <a:pt x="646429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4320" y="3135629"/>
              <a:ext cx="657860" cy="615950"/>
            </a:xfrm>
            <a:custGeom>
              <a:avLst/>
              <a:gdLst/>
              <a:ahLst/>
              <a:cxnLst/>
              <a:rect l="l" t="t" r="r" b="b"/>
              <a:pathLst>
                <a:path w="657860" h="615950">
                  <a:moveTo>
                    <a:pt x="648969" y="613410"/>
                  </a:moveTo>
                  <a:lnTo>
                    <a:pt x="8889" y="613410"/>
                  </a:lnTo>
                  <a:lnTo>
                    <a:pt x="8889" y="614680"/>
                  </a:lnTo>
                  <a:lnTo>
                    <a:pt x="12700" y="614680"/>
                  </a:lnTo>
                  <a:lnTo>
                    <a:pt x="13969" y="615950"/>
                  </a:lnTo>
                  <a:lnTo>
                    <a:pt x="647700" y="614680"/>
                  </a:lnTo>
                  <a:lnTo>
                    <a:pt x="648969" y="613410"/>
                  </a:lnTo>
                  <a:close/>
                </a:path>
                <a:path w="657860" h="615950">
                  <a:moveTo>
                    <a:pt x="651509" y="612140"/>
                  </a:moveTo>
                  <a:lnTo>
                    <a:pt x="6350" y="612140"/>
                  </a:lnTo>
                  <a:lnTo>
                    <a:pt x="7619" y="613410"/>
                  </a:lnTo>
                  <a:lnTo>
                    <a:pt x="650239" y="613410"/>
                  </a:lnTo>
                  <a:lnTo>
                    <a:pt x="651509" y="612140"/>
                  </a:lnTo>
                  <a:close/>
                </a:path>
                <a:path w="657860" h="615950">
                  <a:moveTo>
                    <a:pt x="654050" y="609600"/>
                  </a:moveTo>
                  <a:lnTo>
                    <a:pt x="3809" y="609600"/>
                  </a:lnTo>
                  <a:lnTo>
                    <a:pt x="5079" y="610870"/>
                  </a:lnTo>
                  <a:lnTo>
                    <a:pt x="5079" y="612140"/>
                  </a:lnTo>
                  <a:lnTo>
                    <a:pt x="652779" y="612140"/>
                  </a:lnTo>
                  <a:lnTo>
                    <a:pt x="652779" y="610870"/>
                  </a:lnTo>
                  <a:lnTo>
                    <a:pt x="654050" y="610870"/>
                  </a:lnTo>
                  <a:lnTo>
                    <a:pt x="654050" y="609600"/>
                  </a:lnTo>
                  <a:close/>
                </a:path>
                <a:path w="657860" h="615950">
                  <a:moveTo>
                    <a:pt x="655319" y="6350"/>
                  </a:moveTo>
                  <a:lnTo>
                    <a:pt x="2539" y="6350"/>
                  </a:lnTo>
                  <a:lnTo>
                    <a:pt x="2539" y="7620"/>
                  </a:lnTo>
                  <a:lnTo>
                    <a:pt x="1269" y="8890"/>
                  </a:lnTo>
                  <a:lnTo>
                    <a:pt x="1269" y="11430"/>
                  </a:lnTo>
                  <a:lnTo>
                    <a:pt x="0" y="12700"/>
                  </a:lnTo>
                  <a:lnTo>
                    <a:pt x="0" y="603250"/>
                  </a:lnTo>
                  <a:lnTo>
                    <a:pt x="1269" y="604520"/>
                  </a:lnTo>
                  <a:lnTo>
                    <a:pt x="1269" y="607060"/>
                  </a:lnTo>
                  <a:lnTo>
                    <a:pt x="2539" y="607060"/>
                  </a:lnTo>
                  <a:lnTo>
                    <a:pt x="2539" y="609600"/>
                  </a:lnTo>
                  <a:lnTo>
                    <a:pt x="655319" y="609600"/>
                  </a:lnTo>
                  <a:lnTo>
                    <a:pt x="655319" y="608330"/>
                  </a:lnTo>
                  <a:lnTo>
                    <a:pt x="656589" y="607060"/>
                  </a:lnTo>
                  <a:lnTo>
                    <a:pt x="656589" y="605790"/>
                  </a:lnTo>
                  <a:lnTo>
                    <a:pt x="657859" y="604520"/>
                  </a:lnTo>
                  <a:lnTo>
                    <a:pt x="657859" y="11430"/>
                  </a:lnTo>
                  <a:lnTo>
                    <a:pt x="656589" y="10160"/>
                  </a:lnTo>
                  <a:lnTo>
                    <a:pt x="656589" y="8890"/>
                  </a:lnTo>
                  <a:lnTo>
                    <a:pt x="655319" y="7620"/>
                  </a:lnTo>
                  <a:lnTo>
                    <a:pt x="655319" y="6350"/>
                  </a:lnTo>
                  <a:close/>
                </a:path>
                <a:path w="657860" h="615950">
                  <a:moveTo>
                    <a:pt x="652779" y="3810"/>
                  </a:moveTo>
                  <a:lnTo>
                    <a:pt x="5079" y="3810"/>
                  </a:lnTo>
                  <a:lnTo>
                    <a:pt x="5079" y="5080"/>
                  </a:lnTo>
                  <a:lnTo>
                    <a:pt x="3809" y="6350"/>
                  </a:lnTo>
                  <a:lnTo>
                    <a:pt x="654050" y="6350"/>
                  </a:lnTo>
                  <a:lnTo>
                    <a:pt x="652779" y="5080"/>
                  </a:lnTo>
                  <a:lnTo>
                    <a:pt x="652779" y="3810"/>
                  </a:lnTo>
                  <a:close/>
                </a:path>
                <a:path w="657860" h="615950">
                  <a:moveTo>
                    <a:pt x="650239" y="2540"/>
                  </a:moveTo>
                  <a:lnTo>
                    <a:pt x="7619" y="2540"/>
                  </a:lnTo>
                  <a:lnTo>
                    <a:pt x="6350" y="3810"/>
                  </a:lnTo>
                  <a:lnTo>
                    <a:pt x="651509" y="3810"/>
                  </a:lnTo>
                  <a:lnTo>
                    <a:pt x="650239" y="2540"/>
                  </a:lnTo>
                  <a:close/>
                </a:path>
                <a:path w="657860" h="615950">
                  <a:moveTo>
                    <a:pt x="648969" y="1270"/>
                  </a:moveTo>
                  <a:lnTo>
                    <a:pt x="8889" y="1270"/>
                  </a:lnTo>
                  <a:lnTo>
                    <a:pt x="8889" y="2540"/>
                  </a:lnTo>
                  <a:lnTo>
                    <a:pt x="648969" y="2540"/>
                  </a:lnTo>
                  <a:lnTo>
                    <a:pt x="648969" y="1270"/>
                  </a:lnTo>
                  <a:close/>
                </a:path>
                <a:path w="657860" h="615950">
                  <a:moveTo>
                    <a:pt x="643889" y="0"/>
                  </a:moveTo>
                  <a:lnTo>
                    <a:pt x="13969" y="0"/>
                  </a:lnTo>
                  <a:lnTo>
                    <a:pt x="12700" y="1270"/>
                  </a:lnTo>
                  <a:lnTo>
                    <a:pt x="645159" y="1270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DB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23870" y="2249170"/>
            <a:ext cx="1871980" cy="864869"/>
            <a:chOff x="3023870" y="2249170"/>
            <a:chExt cx="1871980" cy="864869"/>
          </a:xfrm>
        </p:grpSpPr>
        <p:sp>
          <p:nvSpPr>
            <p:cNvPr id="7" name="object 7"/>
            <p:cNvSpPr/>
            <p:nvPr/>
          </p:nvSpPr>
          <p:spPr>
            <a:xfrm>
              <a:off x="3031490" y="2258060"/>
              <a:ext cx="1864360" cy="855980"/>
            </a:xfrm>
            <a:custGeom>
              <a:avLst/>
              <a:gdLst/>
              <a:ahLst/>
              <a:cxnLst/>
              <a:rect l="l" t="t" r="r" b="b"/>
              <a:pathLst>
                <a:path w="1864360" h="855980">
                  <a:moveTo>
                    <a:pt x="1846580" y="854710"/>
                  </a:moveTo>
                  <a:lnTo>
                    <a:pt x="19050" y="854710"/>
                  </a:lnTo>
                  <a:lnTo>
                    <a:pt x="20320" y="855979"/>
                  </a:lnTo>
                  <a:lnTo>
                    <a:pt x="1845310" y="855979"/>
                  </a:lnTo>
                  <a:lnTo>
                    <a:pt x="1846580" y="854710"/>
                  </a:lnTo>
                  <a:close/>
                </a:path>
                <a:path w="1864360" h="855980">
                  <a:moveTo>
                    <a:pt x="1851660" y="853439"/>
                  </a:moveTo>
                  <a:lnTo>
                    <a:pt x="13970" y="853439"/>
                  </a:lnTo>
                  <a:lnTo>
                    <a:pt x="13970" y="854710"/>
                  </a:lnTo>
                  <a:lnTo>
                    <a:pt x="1850389" y="854710"/>
                  </a:lnTo>
                  <a:lnTo>
                    <a:pt x="1851660" y="853439"/>
                  </a:lnTo>
                  <a:close/>
                </a:path>
                <a:path w="1864360" h="855980">
                  <a:moveTo>
                    <a:pt x="1856739" y="849629"/>
                  </a:moveTo>
                  <a:lnTo>
                    <a:pt x="7620" y="849629"/>
                  </a:lnTo>
                  <a:lnTo>
                    <a:pt x="8890" y="850900"/>
                  </a:lnTo>
                  <a:lnTo>
                    <a:pt x="8890" y="852169"/>
                  </a:lnTo>
                  <a:lnTo>
                    <a:pt x="11430" y="852169"/>
                  </a:lnTo>
                  <a:lnTo>
                    <a:pt x="12700" y="853439"/>
                  </a:lnTo>
                  <a:lnTo>
                    <a:pt x="1852930" y="853439"/>
                  </a:lnTo>
                  <a:lnTo>
                    <a:pt x="1855470" y="850900"/>
                  </a:lnTo>
                  <a:lnTo>
                    <a:pt x="1856739" y="850900"/>
                  </a:lnTo>
                  <a:lnTo>
                    <a:pt x="1856739" y="849629"/>
                  </a:lnTo>
                  <a:close/>
                </a:path>
                <a:path w="1864360" h="855980">
                  <a:moveTo>
                    <a:pt x="1854200" y="2539"/>
                  </a:moveTo>
                  <a:lnTo>
                    <a:pt x="10160" y="2539"/>
                  </a:lnTo>
                  <a:lnTo>
                    <a:pt x="8890" y="3810"/>
                  </a:lnTo>
                  <a:lnTo>
                    <a:pt x="8890" y="5079"/>
                  </a:lnTo>
                  <a:lnTo>
                    <a:pt x="7620" y="5079"/>
                  </a:lnTo>
                  <a:lnTo>
                    <a:pt x="5080" y="7619"/>
                  </a:lnTo>
                  <a:lnTo>
                    <a:pt x="5080" y="8889"/>
                  </a:lnTo>
                  <a:lnTo>
                    <a:pt x="2540" y="11429"/>
                  </a:lnTo>
                  <a:lnTo>
                    <a:pt x="2540" y="12700"/>
                  </a:lnTo>
                  <a:lnTo>
                    <a:pt x="1270" y="13969"/>
                  </a:lnTo>
                  <a:lnTo>
                    <a:pt x="1270" y="17779"/>
                  </a:lnTo>
                  <a:lnTo>
                    <a:pt x="0" y="19050"/>
                  </a:lnTo>
                  <a:lnTo>
                    <a:pt x="0" y="835660"/>
                  </a:lnTo>
                  <a:lnTo>
                    <a:pt x="1270" y="836929"/>
                  </a:lnTo>
                  <a:lnTo>
                    <a:pt x="1270" y="842010"/>
                  </a:lnTo>
                  <a:lnTo>
                    <a:pt x="2540" y="842010"/>
                  </a:lnTo>
                  <a:lnTo>
                    <a:pt x="2540" y="843279"/>
                  </a:lnTo>
                  <a:lnTo>
                    <a:pt x="3810" y="844550"/>
                  </a:lnTo>
                  <a:lnTo>
                    <a:pt x="3810" y="845819"/>
                  </a:lnTo>
                  <a:lnTo>
                    <a:pt x="6350" y="848360"/>
                  </a:lnTo>
                  <a:lnTo>
                    <a:pt x="6350" y="849629"/>
                  </a:lnTo>
                  <a:lnTo>
                    <a:pt x="1858010" y="849629"/>
                  </a:lnTo>
                  <a:lnTo>
                    <a:pt x="1859280" y="848360"/>
                  </a:lnTo>
                  <a:lnTo>
                    <a:pt x="1859280" y="847089"/>
                  </a:lnTo>
                  <a:lnTo>
                    <a:pt x="1860550" y="847089"/>
                  </a:lnTo>
                  <a:lnTo>
                    <a:pt x="1860550" y="845819"/>
                  </a:lnTo>
                  <a:lnTo>
                    <a:pt x="1861820" y="844550"/>
                  </a:lnTo>
                  <a:lnTo>
                    <a:pt x="1861820" y="843279"/>
                  </a:lnTo>
                  <a:lnTo>
                    <a:pt x="1863089" y="842010"/>
                  </a:lnTo>
                  <a:lnTo>
                    <a:pt x="1863089" y="840739"/>
                  </a:lnTo>
                  <a:lnTo>
                    <a:pt x="1864360" y="839469"/>
                  </a:lnTo>
                  <a:lnTo>
                    <a:pt x="1864360" y="15239"/>
                  </a:lnTo>
                  <a:lnTo>
                    <a:pt x="1863089" y="15239"/>
                  </a:lnTo>
                  <a:lnTo>
                    <a:pt x="1863089" y="12700"/>
                  </a:lnTo>
                  <a:lnTo>
                    <a:pt x="1861820" y="11429"/>
                  </a:lnTo>
                  <a:lnTo>
                    <a:pt x="1861820" y="10160"/>
                  </a:lnTo>
                  <a:lnTo>
                    <a:pt x="1860550" y="10160"/>
                  </a:lnTo>
                  <a:lnTo>
                    <a:pt x="1860550" y="8889"/>
                  </a:lnTo>
                  <a:lnTo>
                    <a:pt x="1859280" y="7619"/>
                  </a:lnTo>
                  <a:lnTo>
                    <a:pt x="1859280" y="6350"/>
                  </a:lnTo>
                  <a:lnTo>
                    <a:pt x="1858010" y="6350"/>
                  </a:lnTo>
                  <a:lnTo>
                    <a:pt x="1854200" y="2539"/>
                  </a:lnTo>
                  <a:close/>
                </a:path>
                <a:path w="1864360" h="855980">
                  <a:moveTo>
                    <a:pt x="1849120" y="0"/>
                  </a:moveTo>
                  <a:lnTo>
                    <a:pt x="15240" y="0"/>
                  </a:lnTo>
                  <a:lnTo>
                    <a:pt x="12700" y="2539"/>
                  </a:lnTo>
                  <a:lnTo>
                    <a:pt x="1852930" y="2539"/>
                  </a:lnTo>
                  <a:lnTo>
                    <a:pt x="1851660" y="1269"/>
                  </a:lnTo>
                  <a:lnTo>
                    <a:pt x="1850389" y="1269"/>
                  </a:lnTo>
                  <a:lnTo>
                    <a:pt x="1849120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3870" y="2249170"/>
              <a:ext cx="1864360" cy="855980"/>
            </a:xfrm>
            <a:custGeom>
              <a:avLst/>
              <a:gdLst/>
              <a:ahLst/>
              <a:cxnLst/>
              <a:rect l="l" t="t" r="r" b="b"/>
              <a:pathLst>
                <a:path w="1864360" h="855980">
                  <a:moveTo>
                    <a:pt x="1846580" y="854709"/>
                  </a:moveTo>
                  <a:lnTo>
                    <a:pt x="15240" y="854709"/>
                  </a:lnTo>
                  <a:lnTo>
                    <a:pt x="16510" y="855979"/>
                  </a:lnTo>
                  <a:lnTo>
                    <a:pt x="1845309" y="855979"/>
                  </a:lnTo>
                  <a:lnTo>
                    <a:pt x="1846580" y="854709"/>
                  </a:lnTo>
                  <a:close/>
                </a:path>
                <a:path w="1864360" h="855980">
                  <a:moveTo>
                    <a:pt x="1850390" y="853439"/>
                  </a:moveTo>
                  <a:lnTo>
                    <a:pt x="12700" y="853439"/>
                  </a:lnTo>
                  <a:lnTo>
                    <a:pt x="13969" y="854709"/>
                  </a:lnTo>
                  <a:lnTo>
                    <a:pt x="1850390" y="854709"/>
                  </a:lnTo>
                  <a:lnTo>
                    <a:pt x="1850390" y="853439"/>
                  </a:lnTo>
                  <a:close/>
                </a:path>
                <a:path w="1864360" h="855980">
                  <a:moveTo>
                    <a:pt x="1854200" y="850900"/>
                  </a:moveTo>
                  <a:lnTo>
                    <a:pt x="7619" y="850900"/>
                  </a:lnTo>
                  <a:lnTo>
                    <a:pt x="10160" y="853439"/>
                  </a:lnTo>
                  <a:lnTo>
                    <a:pt x="1851659" y="853439"/>
                  </a:lnTo>
                  <a:lnTo>
                    <a:pt x="1852930" y="852169"/>
                  </a:lnTo>
                  <a:lnTo>
                    <a:pt x="1854200" y="852169"/>
                  </a:lnTo>
                  <a:lnTo>
                    <a:pt x="1854200" y="850900"/>
                  </a:lnTo>
                  <a:close/>
                </a:path>
                <a:path w="1864360" h="855980">
                  <a:moveTo>
                    <a:pt x="1858009" y="6350"/>
                  </a:moveTo>
                  <a:lnTo>
                    <a:pt x="5080" y="6350"/>
                  </a:lnTo>
                  <a:lnTo>
                    <a:pt x="5080" y="7619"/>
                  </a:lnTo>
                  <a:lnTo>
                    <a:pt x="2540" y="10159"/>
                  </a:lnTo>
                  <a:lnTo>
                    <a:pt x="2540" y="11429"/>
                  </a:lnTo>
                  <a:lnTo>
                    <a:pt x="1269" y="12700"/>
                  </a:lnTo>
                  <a:lnTo>
                    <a:pt x="1269" y="13969"/>
                  </a:lnTo>
                  <a:lnTo>
                    <a:pt x="0" y="15239"/>
                  </a:lnTo>
                  <a:lnTo>
                    <a:pt x="0" y="840739"/>
                  </a:lnTo>
                  <a:lnTo>
                    <a:pt x="1269" y="842009"/>
                  </a:lnTo>
                  <a:lnTo>
                    <a:pt x="1269" y="843279"/>
                  </a:lnTo>
                  <a:lnTo>
                    <a:pt x="2540" y="844550"/>
                  </a:lnTo>
                  <a:lnTo>
                    <a:pt x="2540" y="845819"/>
                  </a:lnTo>
                  <a:lnTo>
                    <a:pt x="6350" y="849629"/>
                  </a:lnTo>
                  <a:lnTo>
                    <a:pt x="6350" y="850900"/>
                  </a:lnTo>
                  <a:lnTo>
                    <a:pt x="1855470" y="850900"/>
                  </a:lnTo>
                  <a:lnTo>
                    <a:pt x="1859280" y="847089"/>
                  </a:lnTo>
                  <a:lnTo>
                    <a:pt x="1859280" y="845819"/>
                  </a:lnTo>
                  <a:lnTo>
                    <a:pt x="1860550" y="844550"/>
                  </a:lnTo>
                  <a:lnTo>
                    <a:pt x="1860550" y="843279"/>
                  </a:lnTo>
                  <a:lnTo>
                    <a:pt x="1861820" y="843279"/>
                  </a:lnTo>
                  <a:lnTo>
                    <a:pt x="1861820" y="840739"/>
                  </a:lnTo>
                  <a:lnTo>
                    <a:pt x="1863090" y="839469"/>
                  </a:lnTo>
                  <a:lnTo>
                    <a:pt x="1863090" y="834389"/>
                  </a:lnTo>
                  <a:lnTo>
                    <a:pt x="1864359" y="834389"/>
                  </a:lnTo>
                  <a:lnTo>
                    <a:pt x="1863090" y="16509"/>
                  </a:lnTo>
                  <a:lnTo>
                    <a:pt x="1861820" y="15239"/>
                  </a:lnTo>
                  <a:lnTo>
                    <a:pt x="1861820" y="12700"/>
                  </a:lnTo>
                  <a:lnTo>
                    <a:pt x="1859280" y="10159"/>
                  </a:lnTo>
                  <a:lnTo>
                    <a:pt x="1859280" y="8889"/>
                  </a:lnTo>
                  <a:lnTo>
                    <a:pt x="1858009" y="7619"/>
                  </a:lnTo>
                  <a:lnTo>
                    <a:pt x="1858009" y="6350"/>
                  </a:lnTo>
                  <a:close/>
                </a:path>
                <a:path w="1864360" h="855980">
                  <a:moveTo>
                    <a:pt x="1856740" y="5079"/>
                  </a:moveTo>
                  <a:lnTo>
                    <a:pt x="6350" y="5079"/>
                  </a:lnTo>
                  <a:lnTo>
                    <a:pt x="6350" y="6350"/>
                  </a:lnTo>
                  <a:lnTo>
                    <a:pt x="1856740" y="6350"/>
                  </a:lnTo>
                  <a:lnTo>
                    <a:pt x="1856740" y="5079"/>
                  </a:lnTo>
                  <a:close/>
                </a:path>
                <a:path w="1864360" h="855980">
                  <a:moveTo>
                    <a:pt x="1852930" y="2539"/>
                  </a:moveTo>
                  <a:lnTo>
                    <a:pt x="10160" y="2539"/>
                  </a:lnTo>
                  <a:lnTo>
                    <a:pt x="7619" y="5079"/>
                  </a:lnTo>
                  <a:lnTo>
                    <a:pt x="1855470" y="5079"/>
                  </a:lnTo>
                  <a:lnTo>
                    <a:pt x="1854200" y="3809"/>
                  </a:lnTo>
                  <a:lnTo>
                    <a:pt x="1852930" y="3809"/>
                  </a:lnTo>
                  <a:lnTo>
                    <a:pt x="1852930" y="2539"/>
                  </a:lnTo>
                  <a:close/>
                </a:path>
                <a:path w="1864360" h="855980">
                  <a:moveTo>
                    <a:pt x="1850390" y="1269"/>
                  </a:moveTo>
                  <a:lnTo>
                    <a:pt x="12700" y="1269"/>
                  </a:lnTo>
                  <a:lnTo>
                    <a:pt x="11430" y="2539"/>
                  </a:lnTo>
                  <a:lnTo>
                    <a:pt x="1851659" y="2539"/>
                  </a:lnTo>
                  <a:lnTo>
                    <a:pt x="1850390" y="1269"/>
                  </a:lnTo>
                  <a:close/>
                </a:path>
                <a:path w="1864360" h="855980">
                  <a:moveTo>
                    <a:pt x="1847850" y="0"/>
                  </a:moveTo>
                  <a:lnTo>
                    <a:pt x="15240" y="0"/>
                  </a:lnTo>
                  <a:lnTo>
                    <a:pt x="13969" y="1269"/>
                  </a:lnTo>
                  <a:lnTo>
                    <a:pt x="1847850" y="1269"/>
                  </a:lnTo>
                  <a:lnTo>
                    <a:pt x="184785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39239" y="2440939"/>
            <a:ext cx="1083310" cy="610870"/>
            <a:chOff x="1539239" y="2440939"/>
            <a:chExt cx="1083310" cy="610870"/>
          </a:xfrm>
        </p:grpSpPr>
        <p:sp>
          <p:nvSpPr>
            <p:cNvPr id="10" name="object 10"/>
            <p:cNvSpPr/>
            <p:nvPr/>
          </p:nvSpPr>
          <p:spPr>
            <a:xfrm>
              <a:off x="1548129" y="2449829"/>
              <a:ext cx="1074420" cy="601980"/>
            </a:xfrm>
            <a:custGeom>
              <a:avLst/>
              <a:gdLst/>
              <a:ahLst/>
              <a:cxnLst/>
              <a:rect l="l" t="t" r="r" b="b"/>
              <a:pathLst>
                <a:path w="1074420" h="601980">
                  <a:moveTo>
                    <a:pt x="994409" y="1270"/>
                  </a:moveTo>
                  <a:lnTo>
                    <a:pt x="78739" y="1270"/>
                  </a:lnTo>
                  <a:lnTo>
                    <a:pt x="73659" y="3810"/>
                  </a:lnTo>
                  <a:lnTo>
                    <a:pt x="63500" y="6350"/>
                  </a:lnTo>
                  <a:lnTo>
                    <a:pt x="59689" y="7620"/>
                  </a:lnTo>
                  <a:lnTo>
                    <a:pt x="49529" y="12700"/>
                  </a:lnTo>
                  <a:lnTo>
                    <a:pt x="45719" y="15240"/>
                  </a:lnTo>
                  <a:lnTo>
                    <a:pt x="40639" y="19050"/>
                  </a:lnTo>
                  <a:lnTo>
                    <a:pt x="36829" y="21590"/>
                  </a:lnTo>
                  <a:lnTo>
                    <a:pt x="21589" y="36830"/>
                  </a:lnTo>
                  <a:lnTo>
                    <a:pt x="19050" y="40640"/>
                  </a:lnTo>
                  <a:lnTo>
                    <a:pt x="15239" y="45720"/>
                  </a:lnTo>
                  <a:lnTo>
                    <a:pt x="12700" y="49530"/>
                  </a:lnTo>
                  <a:lnTo>
                    <a:pt x="7619" y="59690"/>
                  </a:lnTo>
                  <a:lnTo>
                    <a:pt x="6350" y="63500"/>
                  </a:lnTo>
                  <a:lnTo>
                    <a:pt x="5079" y="68580"/>
                  </a:lnTo>
                  <a:lnTo>
                    <a:pt x="2539" y="73660"/>
                  </a:lnTo>
                  <a:lnTo>
                    <a:pt x="0" y="83820"/>
                  </a:lnTo>
                  <a:lnTo>
                    <a:pt x="0" y="518160"/>
                  </a:lnTo>
                  <a:lnTo>
                    <a:pt x="2539" y="528320"/>
                  </a:lnTo>
                  <a:lnTo>
                    <a:pt x="5079" y="533400"/>
                  </a:lnTo>
                  <a:lnTo>
                    <a:pt x="6350" y="538480"/>
                  </a:lnTo>
                  <a:lnTo>
                    <a:pt x="7619" y="542290"/>
                  </a:lnTo>
                  <a:lnTo>
                    <a:pt x="12700" y="552450"/>
                  </a:lnTo>
                  <a:lnTo>
                    <a:pt x="15239" y="556260"/>
                  </a:lnTo>
                  <a:lnTo>
                    <a:pt x="19050" y="561340"/>
                  </a:lnTo>
                  <a:lnTo>
                    <a:pt x="21589" y="565150"/>
                  </a:lnTo>
                  <a:lnTo>
                    <a:pt x="36829" y="580390"/>
                  </a:lnTo>
                  <a:lnTo>
                    <a:pt x="40639" y="582930"/>
                  </a:lnTo>
                  <a:lnTo>
                    <a:pt x="45719" y="586740"/>
                  </a:lnTo>
                  <a:lnTo>
                    <a:pt x="49529" y="589280"/>
                  </a:lnTo>
                  <a:lnTo>
                    <a:pt x="59689" y="594360"/>
                  </a:lnTo>
                  <a:lnTo>
                    <a:pt x="63500" y="595630"/>
                  </a:lnTo>
                  <a:lnTo>
                    <a:pt x="68579" y="598170"/>
                  </a:lnTo>
                  <a:lnTo>
                    <a:pt x="83819" y="601980"/>
                  </a:lnTo>
                  <a:lnTo>
                    <a:pt x="984250" y="601980"/>
                  </a:lnTo>
                  <a:lnTo>
                    <a:pt x="990600" y="600710"/>
                  </a:lnTo>
                  <a:lnTo>
                    <a:pt x="995680" y="600710"/>
                  </a:lnTo>
                  <a:lnTo>
                    <a:pt x="1000759" y="598170"/>
                  </a:lnTo>
                  <a:lnTo>
                    <a:pt x="1010919" y="595630"/>
                  </a:lnTo>
                  <a:lnTo>
                    <a:pt x="1014730" y="593090"/>
                  </a:lnTo>
                  <a:lnTo>
                    <a:pt x="1019809" y="591820"/>
                  </a:lnTo>
                  <a:lnTo>
                    <a:pt x="1024889" y="589280"/>
                  </a:lnTo>
                  <a:lnTo>
                    <a:pt x="1028700" y="585470"/>
                  </a:lnTo>
                  <a:lnTo>
                    <a:pt x="1033780" y="582930"/>
                  </a:lnTo>
                  <a:lnTo>
                    <a:pt x="1037589" y="580390"/>
                  </a:lnTo>
                  <a:lnTo>
                    <a:pt x="1052830" y="565150"/>
                  </a:lnTo>
                  <a:lnTo>
                    <a:pt x="1055370" y="561340"/>
                  </a:lnTo>
                  <a:lnTo>
                    <a:pt x="1059180" y="556260"/>
                  </a:lnTo>
                  <a:lnTo>
                    <a:pt x="1061720" y="552450"/>
                  </a:lnTo>
                  <a:lnTo>
                    <a:pt x="1066800" y="542290"/>
                  </a:lnTo>
                  <a:lnTo>
                    <a:pt x="1068070" y="537210"/>
                  </a:lnTo>
                  <a:lnTo>
                    <a:pt x="1069339" y="533400"/>
                  </a:lnTo>
                  <a:lnTo>
                    <a:pt x="1070609" y="528320"/>
                  </a:lnTo>
                  <a:lnTo>
                    <a:pt x="1073150" y="523240"/>
                  </a:lnTo>
                  <a:lnTo>
                    <a:pt x="1073150" y="518160"/>
                  </a:lnTo>
                  <a:lnTo>
                    <a:pt x="1074420" y="511810"/>
                  </a:lnTo>
                  <a:lnTo>
                    <a:pt x="1074420" y="95250"/>
                  </a:lnTo>
                  <a:lnTo>
                    <a:pt x="1073150" y="90170"/>
                  </a:lnTo>
                  <a:lnTo>
                    <a:pt x="1073150" y="83820"/>
                  </a:lnTo>
                  <a:lnTo>
                    <a:pt x="1068070" y="63500"/>
                  </a:lnTo>
                  <a:lnTo>
                    <a:pt x="1065530" y="59690"/>
                  </a:lnTo>
                  <a:lnTo>
                    <a:pt x="1064259" y="54610"/>
                  </a:lnTo>
                  <a:lnTo>
                    <a:pt x="1061720" y="49530"/>
                  </a:lnTo>
                  <a:lnTo>
                    <a:pt x="1057909" y="45720"/>
                  </a:lnTo>
                  <a:lnTo>
                    <a:pt x="1055370" y="40640"/>
                  </a:lnTo>
                  <a:lnTo>
                    <a:pt x="1051559" y="36830"/>
                  </a:lnTo>
                  <a:lnTo>
                    <a:pt x="1049020" y="33020"/>
                  </a:lnTo>
                  <a:lnTo>
                    <a:pt x="1037589" y="21590"/>
                  </a:lnTo>
                  <a:lnTo>
                    <a:pt x="1032509" y="19050"/>
                  </a:lnTo>
                  <a:lnTo>
                    <a:pt x="1028700" y="15240"/>
                  </a:lnTo>
                  <a:lnTo>
                    <a:pt x="1024889" y="12700"/>
                  </a:lnTo>
                  <a:lnTo>
                    <a:pt x="1014730" y="7620"/>
                  </a:lnTo>
                  <a:lnTo>
                    <a:pt x="999489" y="3810"/>
                  </a:lnTo>
                  <a:lnTo>
                    <a:pt x="994409" y="1270"/>
                  </a:lnTo>
                  <a:close/>
                </a:path>
                <a:path w="1074420" h="601980">
                  <a:moveTo>
                    <a:pt x="984250" y="0"/>
                  </a:moveTo>
                  <a:lnTo>
                    <a:pt x="88900" y="0"/>
                  </a:lnTo>
                  <a:lnTo>
                    <a:pt x="83819" y="1270"/>
                  </a:lnTo>
                  <a:lnTo>
                    <a:pt x="989330" y="1270"/>
                  </a:lnTo>
                  <a:lnTo>
                    <a:pt x="984250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9239" y="2440939"/>
              <a:ext cx="1075690" cy="603250"/>
            </a:xfrm>
            <a:custGeom>
              <a:avLst/>
              <a:gdLst/>
              <a:ahLst/>
              <a:cxnLst/>
              <a:rect l="l" t="t" r="r" b="b"/>
              <a:pathLst>
                <a:path w="1075689" h="603250">
                  <a:moveTo>
                    <a:pt x="974090" y="601980"/>
                  </a:moveTo>
                  <a:lnTo>
                    <a:pt x="90170" y="601980"/>
                  </a:lnTo>
                  <a:lnTo>
                    <a:pt x="95249" y="603250"/>
                  </a:lnTo>
                  <a:lnTo>
                    <a:pt x="974090" y="601980"/>
                  </a:lnTo>
                  <a:close/>
                </a:path>
                <a:path w="1075689" h="603250">
                  <a:moveTo>
                    <a:pt x="984249" y="0"/>
                  </a:moveTo>
                  <a:lnTo>
                    <a:pt x="90170" y="0"/>
                  </a:lnTo>
                  <a:lnTo>
                    <a:pt x="83819" y="1270"/>
                  </a:lnTo>
                  <a:lnTo>
                    <a:pt x="73659" y="3810"/>
                  </a:lnTo>
                  <a:lnTo>
                    <a:pt x="69850" y="5080"/>
                  </a:lnTo>
                  <a:lnTo>
                    <a:pt x="64769" y="6350"/>
                  </a:lnTo>
                  <a:lnTo>
                    <a:pt x="59690" y="8889"/>
                  </a:lnTo>
                  <a:lnTo>
                    <a:pt x="54609" y="10160"/>
                  </a:lnTo>
                  <a:lnTo>
                    <a:pt x="49529" y="12700"/>
                  </a:lnTo>
                  <a:lnTo>
                    <a:pt x="45719" y="16510"/>
                  </a:lnTo>
                  <a:lnTo>
                    <a:pt x="40640" y="19050"/>
                  </a:lnTo>
                  <a:lnTo>
                    <a:pt x="36829" y="21589"/>
                  </a:lnTo>
                  <a:lnTo>
                    <a:pt x="21590" y="36830"/>
                  </a:lnTo>
                  <a:lnTo>
                    <a:pt x="19050" y="40639"/>
                  </a:lnTo>
                  <a:lnTo>
                    <a:pt x="16509" y="45720"/>
                  </a:lnTo>
                  <a:lnTo>
                    <a:pt x="12700" y="49530"/>
                  </a:lnTo>
                  <a:lnTo>
                    <a:pt x="10159" y="54610"/>
                  </a:lnTo>
                  <a:lnTo>
                    <a:pt x="8890" y="59689"/>
                  </a:lnTo>
                  <a:lnTo>
                    <a:pt x="6350" y="64770"/>
                  </a:lnTo>
                  <a:lnTo>
                    <a:pt x="0" y="90170"/>
                  </a:lnTo>
                  <a:lnTo>
                    <a:pt x="0" y="513080"/>
                  </a:lnTo>
                  <a:lnTo>
                    <a:pt x="6350" y="538480"/>
                  </a:lnTo>
                  <a:lnTo>
                    <a:pt x="8890" y="543560"/>
                  </a:lnTo>
                  <a:lnTo>
                    <a:pt x="10159" y="548639"/>
                  </a:lnTo>
                  <a:lnTo>
                    <a:pt x="12700" y="552450"/>
                  </a:lnTo>
                  <a:lnTo>
                    <a:pt x="16509" y="557530"/>
                  </a:lnTo>
                  <a:lnTo>
                    <a:pt x="21590" y="565150"/>
                  </a:lnTo>
                  <a:lnTo>
                    <a:pt x="25400" y="570230"/>
                  </a:lnTo>
                  <a:lnTo>
                    <a:pt x="29209" y="572770"/>
                  </a:lnTo>
                  <a:lnTo>
                    <a:pt x="40640" y="584200"/>
                  </a:lnTo>
                  <a:lnTo>
                    <a:pt x="45719" y="586739"/>
                  </a:lnTo>
                  <a:lnTo>
                    <a:pt x="49529" y="589280"/>
                  </a:lnTo>
                  <a:lnTo>
                    <a:pt x="59690" y="594360"/>
                  </a:lnTo>
                  <a:lnTo>
                    <a:pt x="64769" y="595630"/>
                  </a:lnTo>
                  <a:lnTo>
                    <a:pt x="69850" y="598170"/>
                  </a:lnTo>
                  <a:lnTo>
                    <a:pt x="73659" y="599439"/>
                  </a:lnTo>
                  <a:lnTo>
                    <a:pt x="83819" y="601980"/>
                  </a:lnTo>
                  <a:lnTo>
                    <a:pt x="990599" y="601980"/>
                  </a:lnTo>
                  <a:lnTo>
                    <a:pt x="1000760" y="599439"/>
                  </a:lnTo>
                  <a:lnTo>
                    <a:pt x="1005840" y="596900"/>
                  </a:lnTo>
                  <a:lnTo>
                    <a:pt x="1010920" y="595630"/>
                  </a:lnTo>
                  <a:lnTo>
                    <a:pt x="1014729" y="594360"/>
                  </a:lnTo>
                  <a:lnTo>
                    <a:pt x="1029970" y="586739"/>
                  </a:lnTo>
                  <a:lnTo>
                    <a:pt x="1033779" y="582930"/>
                  </a:lnTo>
                  <a:lnTo>
                    <a:pt x="1037590" y="580389"/>
                  </a:lnTo>
                  <a:lnTo>
                    <a:pt x="1052830" y="565150"/>
                  </a:lnTo>
                  <a:lnTo>
                    <a:pt x="1055370" y="561339"/>
                  </a:lnTo>
                  <a:lnTo>
                    <a:pt x="1059180" y="556260"/>
                  </a:lnTo>
                  <a:lnTo>
                    <a:pt x="1061720" y="552450"/>
                  </a:lnTo>
                  <a:lnTo>
                    <a:pt x="1066799" y="542289"/>
                  </a:lnTo>
                  <a:lnTo>
                    <a:pt x="1068070" y="538480"/>
                  </a:lnTo>
                  <a:lnTo>
                    <a:pt x="1070610" y="533400"/>
                  </a:lnTo>
                  <a:lnTo>
                    <a:pt x="1074420" y="518160"/>
                  </a:lnTo>
                  <a:lnTo>
                    <a:pt x="1074420" y="513080"/>
                  </a:lnTo>
                  <a:lnTo>
                    <a:pt x="1075690" y="508000"/>
                  </a:lnTo>
                  <a:lnTo>
                    <a:pt x="1075690" y="501650"/>
                  </a:lnTo>
                  <a:lnTo>
                    <a:pt x="1074420" y="100330"/>
                  </a:lnTo>
                  <a:lnTo>
                    <a:pt x="1074420" y="90170"/>
                  </a:lnTo>
                  <a:lnTo>
                    <a:pt x="1073149" y="85089"/>
                  </a:lnTo>
                  <a:lnTo>
                    <a:pt x="1073149" y="80010"/>
                  </a:lnTo>
                  <a:lnTo>
                    <a:pt x="1070610" y="74930"/>
                  </a:lnTo>
                  <a:lnTo>
                    <a:pt x="1068070" y="64770"/>
                  </a:lnTo>
                  <a:lnTo>
                    <a:pt x="1065530" y="59689"/>
                  </a:lnTo>
                  <a:lnTo>
                    <a:pt x="1064260" y="54610"/>
                  </a:lnTo>
                  <a:lnTo>
                    <a:pt x="1061720" y="50800"/>
                  </a:lnTo>
                  <a:lnTo>
                    <a:pt x="1057910" y="45720"/>
                  </a:lnTo>
                  <a:lnTo>
                    <a:pt x="1055370" y="40639"/>
                  </a:lnTo>
                  <a:lnTo>
                    <a:pt x="1052830" y="36830"/>
                  </a:lnTo>
                  <a:lnTo>
                    <a:pt x="1037590" y="21589"/>
                  </a:lnTo>
                  <a:lnTo>
                    <a:pt x="1033779" y="19050"/>
                  </a:lnTo>
                  <a:lnTo>
                    <a:pt x="1028699" y="16510"/>
                  </a:lnTo>
                  <a:lnTo>
                    <a:pt x="1024890" y="12700"/>
                  </a:lnTo>
                  <a:lnTo>
                    <a:pt x="1019810" y="10160"/>
                  </a:lnTo>
                  <a:lnTo>
                    <a:pt x="1014729" y="8889"/>
                  </a:lnTo>
                  <a:lnTo>
                    <a:pt x="1009649" y="6350"/>
                  </a:lnTo>
                  <a:lnTo>
                    <a:pt x="1005840" y="5080"/>
                  </a:lnTo>
                  <a:lnTo>
                    <a:pt x="990599" y="1270"/>
                  </a:lnTo>
                  <a:lnTo>
                    <a:pt x="98424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841625" y="1597025"/>
            <a:ext cx="2216150" cy="313690"/>
            <a:chOff x="2841625" y="1597025"/>
            <a:chExt cx="2216150" cy="313690"/>
          </a:xfrm>
        </p:grpSpPr>
        <p:sp>
          <p:nvSpPr>
            <p:cNvPr id="13" name="object 13"/>
            <p:cNvSpPr/>
            <p:nvPr/>
          </p:nvSpPr>
          <p:spPr>
            <a:xfrm>
              <a:off x="2843530" y="1598929"/>
              <a:ext cx="2211705" cy="309880"/>
            </a:xfrm>
            <a:custGeom>
              <a:avLst/>
              <a:gdLst/>
              <a:ahLst/>
              <a:cxnLst/>
              <a:rect l="l" t="t" r="r" b="b"/>
              <a:pathLst>
                <a:path w="2211704" h="309880">
                  <a:moveTo>
                    <a:pt x="2211705" y="10160"/>
                  </a:moveTo>
                  <a:lnTo>
                    <a:pt x="2211070" y="10160"/>
                  </a:lnTo>
                  <a:lnTo>
                    <a:pt x="2211070" y="5080"/>
                  </a:lnTo>
                  <a:lnTo>
                    <a:pt x="2209800" y="5080"/>
                  </a:lnTo>
                  <a:lnTo>
                    <a:pt x="2209800" y="3810"/>
                  </a:lnTo>
                  <a:lnTo>
                    <a:pt x="2208530" y="3810"/>
                  </a:lnTo>
                  <a:lnTo>
                    <a:pt x="2208530" y="2540"/>
                  </a:lnTo>
                  <a:lnTo>
                    <a:pt x="2207260" y="2540"/>
                  </a:lnTo>
                  <a:lnTo>
                    <a:pt x="2207260" y="1270"/>
                  </a:lnTo>
                  <a:lnTo>
                    <a:pt x="2205990" y="1270"/>
                  </a:lnTo>
                  <a:lnTo>
                    <a:pt x="220599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300990"/>
                  </a:lnTo>
                  <a:lnTo>
                    <a:pt x="0" y="304800"/>
                  </a:lnTo>
                  <a:lnTo>
                    <a:pt x="1270" y="304800"/>
                  </a:lnTo>
                  <a:lnTo>
                    <a:pt x="1270" y="306070"/>
                  </a:lnTo>
                  <a:lnTo>
                    <a:pt x="2540" y="306070"/>
                  </a:lnTo>
                  <a:lnTo>
                    <a:pt x="2540" y="307340"/>
                  </a:lnTo>
                  <a:lnTo>
                    <a:pt x="3810" y="307340"/>
                  </a:lnTo>
                  <a:lnTo>
                    <a:pt x="3810" y="308610"/>
                  </a:lnTo>
                  <a:lnTo>
                    <a:pt x="6350" y="308610"/>
                  </a:lnTo>
                  <a:lnTo>
                    <a:pt x="6350" y="309880"/>
                  </a:lnTo>
                  <a:lnTo>
                    <a:pt x="2203450" y="309880"/>
                  </a:lnTo>
                  <a:lnTo>
                    <a:pt x="2203450" y="308610"/>
                  </a:lnTo>
                  <a:lnTo>
                    <a:pt x="2207260" y="308610"/>
                  </a:lnTo>
                  <a:lnTo>
                    <a:pt x="2207260" y="307340"/>
                  </a:lnTo>
                  <a:lnTo>
                    <a:pt x="2208530" y="307340"/>
                  </a:lnTo>
                  <a:lnTo>
                    <a:pt x="2208530" y="306070"/>
                  </a:lnTo>
                  <a:lnTo>
                    <a:pt x="2209800" y="306070"/>
                  </a:lnTo>
                  <a:lnTo>
                    <a:pt x="2209800" y="304800"/>
                  </a:lnTo>
                  <a:lnTo>
                    <a:pt x="2211070" y="304800"/>
                  </a:lnTo>
                  <a:lnTo>
                    <a:pt x="2211070" y="300990"/>
                  </a:lnTo>
                  <a:lnTo>
                    <a:pt x="2211705" y="300990"/>
                  </a:lnTo>
                  <a:lnTo>
                    <a:pt x="2211705" y="1016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3530" y="1598930"/>
              <a:ext cx="43180" cy="15240"/>
            </a:xfrm>
            <a:custGeom>
              <a:avLst/>
              <a:gdLst/>
              <a:ahLst/>
              <a:cxnLst/>
              <a:rect l="l" t="t" r="r" b="b"/>
              <a:pathLst>
                <a:path w="43180" h="15240">
                  <a:moveTo>
                    <a:pt x="0" y="15240"/>
                  </a:moveTo>
                  <a:lnTo>
                    <a:pt x="0" y="10160"/>
                  </a:lnTo>
                  <a:lnTo>
                    <a:pt x="0" y="8890"/>
                  </a:lnTo>
                  <a:lnTo>
                    <a:pt x="0" y="7620"/>
                  </a:lnTo>
                  <a:lnTo>
                    <a:pt x="0" y="6350"/>
                  </a:lnTo>
                  <a:lnTo>
                    <a:pt x="0" y="5080"/>
                  </a:lnTo>
                  <a:lnTo>
                    <a:pt x="1269" y="5080"/>
                  </a:lnTo>
                  <a:lnTo>
                    <a:pt x="1269" y="3810"/>
                  </a:lnTo>
                  <a:lnTo>
                    <a:pt x="2539" y="3810"/>
                  </a:lnTo>
                  <a:lnTo>
                    <a:pt x="2539" y="2540"/>
                  </a:lnTo>
                  <a:lnTo>
                    <a:pt x="3809" y="2540"/>
                  </a:lnTo>
                  <a:lnTo>
                    <a:pt x="3809" y="1270"/>
                  </a:lnTo>
                  <a:lnTo>
                    <a:pt x="5080" y="1270"/>
                  </a:lnTo>
                  <a:lnTo>
                    <a:pt x="5080" y="0"/>
                  </a:lnTo>
                  <a:lnTo>
                    <a:pt x="6350" y="0"/>
                  </a:lnTo>
                  <a:lnTo>
                    <a:pt x="7619" y="0"/>
                  </a:lnTo>
                  <a:lnTo>
                    <a:pt x="8889" y="0"/>
                  </a:lnTo>
                  <a:lnTo>
                    <a:pt x="43180" y="0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3539" y="1598930"/>
              <a:ext cx="2078989" cy="0"/>
            </a:xfrm>
            <a:custGeom>
              <a:avLst/>
              <a:gdLst/>
              <a:ahLst/>
              <a:cxnLst/>
              <a:rect l="l" t="t" r="r" b="b"/>
              <a:pathLst>
                <a:path w="2078989">
                  <a:moveTo>
                    <a:pt x="0" y="0"/>
                  </a:moveTo>
                  <a:lnTo>
                    <a:pt x="2078989" y="0"/>
                  </a:lnTo>
                </a:path>
              </a:pathLst>
            </a:custGeom>
            <a:ln w="323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0629" y="1598930"/>
              <a:ext cx="15240" cy="303530"/>
            </a:xfrm>
            <a:custGeom>
              <a:avLst/>
              <a:gdLst/>
              <a:ahLst/>
              <a:cxnLst/>
              <a:rect l="l" t="t" r="r" b="b"/>
              <a:pathLst>
                <a:path w="15239" h="303530">
                  <a:moveTo>
                    <a:pt x="0" y="0"/>
                  </a:moveTo>
                  <a:lnTo>
                    <a:pt x="0" y="0"/>
                  </a:lnTo>
                  <a:lnTo>
                    <a:pt x="5080" y="0"/>
                  </a:lnTo>
                  <a:lnTo>
                    <a:pt x="6350" y="0"/>
                  </a:lnTo>
                  <a:lnTo>
                    <a:pt x="7620" y="0"/>
                  </a:lnTo>
                  <a:lnTo>
                    <a:pt x="8890" y="0"/>
                  </a:lnTo>
                  <a:lnTo>
                    <a:pt x="889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2700" y="3810"/>
                  </a:lnTo>
                  <a:lnTo>
                    <a:pt x="1270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3970" y="7620"/>
                  </a:lnTo>
                  <a:lnTo>
                    <a:pt x="13970" y="8890"/>
                  </a:lnTo>
                  <a:lnTo>
                    <a:pt x="13970" y="10160"/>
                  </a:lnTo>
                  <a:lnTo>
                    <a:pt x="13970" y="38100"/>
                  </a:lnTo>
                </a:path>
                <a:path w="15239" h="303530">
                  <a:moveTo>
                    <a:pt x="13970" y="76200"/>
                  </a:moveTo>
                  <a:lnTo>
                    <a:pt x="13970" y="127000"/>
                  </a:lnTo>
                </a:path>
                <a:path w="15239" h="303530">
                  <a:moveTo>
                    <a:pt x="15240" y="165100"/>
                  </a:moveTo>
                  <a:lnTo>
                    <a:pt x="15240" y="214630"/>
                  </a:lnTo>
                </a:path>
                <a:path w="15239" h="303530">
                  <a:moveTo>
                    <a:pt x="15240" y="252730"/>
                  </a:moveTo>
                  <a:lnTo>
                    <a:pt x="15240" y="299720"/>
                  </a:lnTo>
                  <a:lnTo>
                    <a:pt x="15240" y="300990"/>
                  </a:lnTo>
                  <a:lnTo>
                    <a:pt x="13970" y="300990"/>
                  </a:lnTo>
                  <a:lnTo>
                    <a:pt x="13970" y="302260"/>
                  </a:lnTo>
                  <a:lnTo>
                    <a:pt x="13970" y="303530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53689" y="1908809"/>
              <a:ext cx="2166620" cy="0"/>
            </a:xfrm>
            <a:custGeom>
              <a:avLst/>
              <a:gdLst/>
              <a:ahLst/>
              <a:cxnLst/>
              <a:rect l="l" t="t" r="r" b="b"/>
              <a:pathLst>
                <a:path w="2166620">
                  <a:moveTo>
                    <a:pt x="0" y="0"/>
                  </a:moveTo>
                  <a:lnTo>
                    <a:pt x="2166620" y="0"/>
                  </a:lnTo>
                </a:path>
              </a:pathLst>
            </a:custGeom>
            <a:ln w="323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43530" y="1652269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226059"/>
                  </a:moveTo>
                  <a:lnTo>
                    <a:pt x="0" y="175259"/>
                  </a:lnTo>
                </a:path>
                <a:path h="226060">
                  <a:moveTo>
                    <a:pt x="0" y="138429"/>
                  </a:moveTo>
                  <a:lnTo>
                    <a:pt x="0" y="87629"/>
                  </a:lnTo>
                </a:path>
                <a:path h="226060">
                  <a:moveTo>
                    <a:pt x="0" y="49529"/>
                  </a:moveTo>
                  <a:lnTo>
                    <a:pt x="0" y="0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14650" y="1696719"/>
              <a:ext cx="2067560" cy="191770"/>
            </a:xfrm>
            <a:custGeom>
              <a:avLst/>
              <a:gdLst/>
              <a:ahLst/>
              <a:cxnLst/>
              <a:rect l="l" t="t" r="r" b="b"/>
              <a:pathLst>
                <a:path w="2067560" h="191769">
                  <a:moveTo>
                    <a:pt x="2062479" y="190500"/>
                  </a:moveTo>
                  <a:lnTo>
                    <a:pt x="5080" y="190500"/>
                  </a:lnTo>
                  <a:lnTo>
                    <a:pt x="5080" y="191769"/>
                  </a:lnTo>
                  <a:lnTo>
                    <a:pt x="2062479" y="191769"/>
                  </a:lnTo>
                  <a:lnTo>
                    <a:pt x="2062479" y="190500"/>
                  </a:lnTo>
                  <a:close/>
                </a:path>
                <a:path w="2067560" h="191769">
                  <a:moveTo>
                    <a:pt x="206502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0" y="3809"/>
                  </a:lnTo>
                  <a:lnTo>
                    <a:pt x="0" y="187959"/>
                  </a:lnTo>
                  <a:lnTo>
                    <a:pt x="2539" y="190500"/>
                  </a:lnTo>
                  <a:lnTo>
                    <a:pt x="2065020" y="190500"/>
                  </a:lnTo>
                  <a:lnTo>
                    <a:pt x="2065020" y="189229"/>
                  </a:lnTo>
                  <a:lnTo>
                    <a:pt x="2066289" y="189229"/>
                  </a:lnTo>
                  <a:lnTo>
                    <a:pt x="2066289" y="186689"/>
                  </a:lnTo>
                  <a:lnTo>
                    <a:pt x="2067560" y="186689"/>
                  </a:lnTo>
                  <a:lnTo>
                    <a:pt x="2067560" y="5079"/>
                  </a:lnTo>
                  <a:lnTo>
                    <a:pt x="2066289" y="5079"/>
                  </a:lnTo>
                  <a:lnTo>
                    <a:pt x="2066289" y="2539"/>
                  </a:lnTo>
                  <a:lnTo>
                    <a:pt x="2065020" y="2539"/>
                  </a:lnTo>
                  <a:lnTo>
                    <a:pt x="2065020" y="1269"/>
                  </a:lnTo>
                  <a:close/>
                </a:path>
                <a:path w="2067560" h="191769">
                  <a:moveTo>
                    <a:pt x="2062479" y="0"/>
                  </a:moveTo>
                  <a:lnTo>
                    <a:pt x="3810" y="0"/>
                  </a:lnTo>
                  <a:lnTo>
                    <a:pt x="3810" y="1269"/>
                  </a:lnTo>
                  <a:lnTo>
                    <a:pt x="2063750" y="1269"/>
                  </a:lnTo>
                  <a:lnTo>
                    <a:pt x="206247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97860" y="1750500"/>
            <a:ext cx="1473835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5"/>
              </a:lnSpc>
            </a:pPr>
            <a:r>
              <a:rPr sz="650" spc="5" dirty="0">
                <a:latin typeface="Liberation Sans"/>
                <a:cs typeface="Liberation Sans"/>
              </a:rPr>
              <a:t>Portal | </a:t>
            </a:r>
            <a:r>
              <a:rPr sz="650" spc="10" dirty="0">
                <a:latin typeface="Liberation Sans"/>
                <a:cs typeface="Liberation Sans"/>
              </a:rPr>
              <a:t>CRM </a:t>
            </a:r>
            <a:r>
              <a:rPr sz="650" spc="5" dirty="0">
                <a:latin typeface="Liberation Sans"/>
                <a:cs typeface="Liberation Sans"/>
              </a:rPr>
              <a:t>| </a:t>
            </a:r>
            <a:r>
              <a:rPr sz="650" dirty="0">
                <a:latin typeface="Liberation Sans"/>
                <a:cs typeface="Liberation Sans"/>
              </a:rPr>
              <a:t>Self </a:t>
            </a:r>
            <a:r>
              <a:rPr sz="650" spc="5" dirty="0">
                <a:latin typeface="Liberation Sans"/>
                <a:cs typeface="Liberation Sans"/>
              </a:rPr>
              <a:t>Care | Mobile</a:t>
            </a:r>
            <a:r>
              <a:rPr sz="650" spc="-30" dirty="0">
                <a:latin typeface="Liberation Sans"/>
                <a:cs typeface="Liberation Sans"/>
              </a:rPr>
              <a:t> </a:t>
            </a:r>
            <a:r>
              <a:rPr sz="650" spc="10" dirty="0">
                <a:latin typeface="Liberation Sans"/>
                <a:cs typeface="Liberation Sans"/>
              </a:rPr>
              <a:t>AP….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4650" y="1678939"/>
            <a:ext cx="2067560" cy="181610"/>
          </a:xfrm>
          <a:custGeom>
            <a:avLst/>
            <a:gdLst/>
            <a:ahLst/>
            <a:cxnLst/>
            <a:rect l="l" t="t" r="r" b="b"/>
            <a:pathLst>
              <a:path w="2067560" h="181610">
                <a:moveTo>
                  <a:pt x="0" y="181610"/>
                </a:moveTo>
                <a:lnTo>
                  <a:pt x="2067560" y="181610"/>
                </a:lnTo>
                <a:lnTo>
                  <a:pt x="2067560" y="0"/>
                </a:lnTo>
                <a:lnTo>
                  <a:pt x="0" y="0"/>
                </a:lnTo>
                <a:lnTo>
                  <a:pt x="0" y="18161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14650" y="1673860"/>
            <a:ext cx="2067560" cy="1917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370"/>
              </a:spcBef>
            </a:pP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Portal | </a:t>
            </a:r>
            <a:r>
              <a:rPr sz="650" spc="10" dirty="0">
                <a:solidFill>
                  <a:srgbClr val="FFFFFF"/>
                </a:solidFill>
                <a:latin typeface="Liberation Sans"/>
                <a:cs typeface="Liberation Sans"/>
              </a:rPr>
              <a:t>CRM </a:t>
            </a: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| </a:t>
            </a:r>
            <a:r>
              <a:rPr sz="650" dirty="0">
                <a:solidFill>
                  <a:srgbClr val="FFFFFF"/>
                </a:solidFill>
                <a:latin typeface="Liberation Sans"/>
                <a:cs typeface="Liberation Sans"/>
              </a:rPr>
              <a:t>Self </a:t>
            </a: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Care | Mobile</a:t>
            </a:r>
            <a:r>
              <a:rPr sz="650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650" spc="10" dirty="0">
                <a:solidFill>
                  <a:srgbClr val="FFFFFF"/>
                </a:solidFill>
                <a:latin typeface="Liberation Sans"/>
                <a:cs typeface="Liberation Sans"/>
              </a:rPr>
              <a:t>AP….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5409" y="1465580"/>
            <a:ext cx="3873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25" dirty="0">
                <a:latin typeface="Arial Black"/>
                <a:cs typeface="Arial Black"/>
              </a:rPr>
              <a:t>C</a:t>
            </a:r>
            <a:r>
              <a:rPr sz="650" spc="-100" dirty="0">
                <a:latin typeface="Arial Black"/>
                <a:cs typeface="Arial Black"/>
              </a:rPr>
              <a:t>h</a:t>
            </a:r>
            <a:r>
              <a:rPr sz="650" spc="-130" dirty="0">
                <a:latin typeface="Arial Black"/>
                <a:cs typeface="Arial Black"/>
              </a:rPr>
              <a:t>a</a:t>
            </a:r>
            <a:r>
              <a:rPr sz="650" spc="-100" dirty="0">
                <a:latin typeface="Arial Black"/>
                <a:cs typeface="Arial Black"/>
              </a:rPr>
              <a:t>n</a:t>
            </a:r>
            <a:r>
              <a:rPr sz="650" spc="-105" dirty="0">
                <a:latin typeface="Arial Black"/>
                <a:cs typeface="Arial Black"/>
              </a:rPr>
              <a:t>n</a:t>
            </a:r>
            <a:r>
              <a:rPr sz="650" spc="-130" dirty="0">
                <a:latin typeface="Arial Black"/>
                <a:cs typeface="Arial Black"/>
              </a:rPr>
              <a:t>e</a:t>
            </a:r>
            <a:r>
              <a:rPr sz="650" spc="-65" dirty="0">
                <a:latin typeface="Arial Black"/>
                <a:cs typeface="Arial Black"/>
              </a:rPr>
              <a:t>l</a:t>
            </a:r>
            <a:r>
              <a:rPr sz="650" spc="270" dirty="0">
                <a:latin typeface="Arial Black"/>
                <a:cs typeface="Arial Black"/>
              </a:rPr>
              <a:t>s</a:t>
            </a:r>
            <a:endParaRPr sz="650">
              <a:latin typeface="Arial Black"/>
              <a:cs typeface="Arial Blac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43302" y="1864012"/>
            <a:ext cx="778510" cy="594360"/>
            <a:chOff x="6343302" y="1864012"/>
            <a:chExt cx="778510" cy="594360"/>
          </a:xfrm>
        </p:grpSpPr>
        <p:sp>
          <p:nvSpPr>
            <p:cNvPr id="25" name="object 25"/>
            <p:cNvSpPr/>
            <p:nvPr/>
          </p:nvSpPr>
          <p:spPr>
            <a:xfrm>
              <a:off x="6344920" y="1865629"/>
              <a:ext cx="774700" cy="590550"/>
            </a:xfrm>
            <a:custGeom>
              <a:avLst/>
              <a:gdLst/>
              <a:ahLst/>
              <a:cxnLst/>
              <a:rect l="l" t="t" r="r" b="b"/>
              <a:pathLst>
                <a:path w="774700" h="590550">
                  <a:moveTo>
                    <a:pt x="759459" y="589280"/>
                  </a:moveTo>
                  <a:lnTo>
                    <a:pt x="13969" y="589280"/>
                  </a:lnTo>
                  <a:lnTo>
                    <a:pt x="13969" y="590550"/>
                  </a:lnTo>
                  <a:lnTo>
                    <a:pt x="759459" y="590550"/>
                  </a:lnTo>
                  <a:lnTo>
                    <a:pt x="759459" y="589280"/>
                  </a:lnTo>
                  <a:close/>
                </a:path>
                <a:path w="774700" h="590550">
                  <a:moveTo>
                    <a:pt x="763270" y="588010"/>
                  </a:moveTo>
                  <a:lnTo>
                    <a:pt x="10159" y="588010"/>
                  </a:lnTo>
                  <a:lnTo>
                    <a:pt x="11429" y="589280"/>
                  </a:lnTo>
                  <a:lnTo>
                    <a:pt x="762000" y="589280"/>
                  </a:lnTo>
                  <a:lnTo>
                    <a:pt x="763270" y="588010"/>
                  </a:lnTo>
                  <a:close/>
                </a:path>
                <a:path w="774700" h="590550">
                  <a:moveTo>
                    <a:pt x="764539" y="2540"/>
                  </a:moveTo>
                  <a:lnTo>
                    <a:pt x="8889" y="2540"/>
                  </a:lnTo>
                  <a:lnTo>
                    <a:pt x="3809" y="7620"/>
                  </a:lnTo>
                  <a:lnTo>
                    <a:pt x="3809" y="8890"/>
                  </a:lnTo>
                  <a:lnTo>
                    <a:pt x="1269" y="11430"/>
                  </a:lnTo>
                  <a:lnTo>
                    <a:pt x="1269" y="13970"/>
                  </a:lnTo>
                  <a:lnTo>
                    <a:pt x="0" y="15240"/>
                  </a:lnTo>
                  <a:lnTo>
                    <a:pt x="0" y="575310"/>
                  </a:lnTo>
                  <a:lnTo>
                    <a:pt x="1269" y="576580"/>
                  </a:lnTo>
                  <a:lnTo>
                    <a:pt x="1269" y="579120"/>
                  </a:lnTo>
                  <a:lnTo>
                    <a:pt x="3809" y="581660"/>
                  </a:lnTo>
                  <a:lnTo>
                    <a:pt x="3809" y="582930"/>
                  </a:lnTo>
                  <a:lnTo>
                    <a:pt x="8889" y="588010"/>
                  </a:lnTo>
                  <a:lnTo>
                    <a:pt x="764539" y="588010"/>
                  </a:lnTo>
                  <a:lnTo>
                    <a:pt x="765809" y="586740"/>
                  </a:lnTo>
                  <a:lnTo>
                    <a:pt x="767079" y="586740"/>
                  </a:lnTo>
                  <a:lnTo>
                    <a:pt x="767079" y="585470"/>
                  </a:lnTo>
                  <a:lnTo>
                    <a:pt x="768350" y="585470"/>
                  </a:lnTo>
                  <a:lnTo>
                    <a:pt x="768350" y="584200"/>
                  </a:lnTo>
                  <a:lnTo>
                    <a:pt x="769620" y="584200"/>
                  </a:lnTo>
                  <a:lnTo>
                    <a:pt x="769620" y="582930"/>
                  </a:lnTo>
                  <a:lnTo>
                    <a:pt x="770889" y="582930"/>
                  </a:lnTo>
                  <a:lnTo>
                    <a:pt x="770889" y="581660"/>
                  </a:lnTo>
                  <a:lnTo>
                    <a:pt x="772159" y="580390"/>
                  </a:lnTo>
                  <a:lnTo>
                    <a:pt x="772159" y="579120"/>
                  </a:lnTo>
                  <a:lnTo>
                    <a:pt x="773429" y="577850"/>
                  </a:lnTo>
                  <a:lnTo>
                    <a:pt x="773429" y="575310"/>
                  </a:lnTo>
                  <a:lnTo>
                    <a:pt x="774700" y="575310"/>
                  </a:lnTo>
                  <a:lnTo>
                    <a:pt x="774700" y="17780"/>
                  </a:lnTo>
                  <a:lnTo>
                    <a:pt x="773429" y="16510"/>
                  </a:lnTo>
                  <a:lnTo>
                    <a:pt x="773429" y="12700"/>
                  </a:lnTo>
                  <a:lnTo>
                    <a:pt x="772159" y="12700"/>
                  </a:lnTo>
                  <a:lnTo>
                    <a:pt x="772159" y="10160"/>
                  </a:lnTo>
                  <a:lnTo>
                    <a:pt x="770889" y="8890"/>
                  </a:lnTo>
                  <a:lnTo>
                    <a:pt x="770889" y="7620"/>
                  </a:lnTo>
                  <a:lnTo>
                    <a:pt x="769620" y="7620"/>
                  </a:lnTo>
                  <a:lnTo>
                    <a:pt x="769620" y="6350"/>
                  </a:lnTo>
                  <a:lnTo>
                    <a:pt x="768350" y="5080"/>
                  </a:lnTo>
                  <a:lnTo>
                    <a:pt x="767079" y="5080"/>
                  </a:lnTo>
                  <a:lnTo>
                    <a:pt x="767079" y="3810"/>
                  </a:lnTo>
                  <a:lnTo>
                    <a:pt x="765809" y="3810"/>
                  </a:lnTo>
                  <a:lnTo>
                    <a:pt x="764539" y="2540"/>
                  </a:lnTo>
                  <a:close/>
                </a:path>
                <a:path w="774700" h="590550">
                  <a:moveTo>
                    <a:pt x="762000" y="1270"/>
                  </a:moveTo>
                  <a:lnTo>
                    <a:pt x="11429" y="1270"/>
                  </a:lnTo>
                  <a:lnTo>
                    <a:pt x="10159" y="2540"/>
                  </a:lnTo>
                  <a:lnTo>
                    <a:pt x="763270" y="2540"/>
                  </a:lnTo>
                  <a:lnTo>
                    <a:pt x="762000" y="1270"/>
                  </a:lnTo>
                  <a:close/>
                </a:path>
                <a:path w="774700" h="590550">
                  <a:moveTo>
                    <a:pt x="759459" y="0"/>
                  </a:moveTo>
                  <a:lnTo>
                    <a:pt x="13969" y="0"/>
                  </a:lnTo>
                  <a:lnTo>
                    <a:pt x="13969" y="1270"/>
                  </a:lnTo>
                  <a:lnTo>
                    <a:pt x="760729" y="1270"/>
                  </a:lnTo>
                  <a:lnTo>
                    <a:pt x="7594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44920" y="1865629"/>
              <a:ext cx="774700" cy="590550"/>
            </a:xfrm>
            <a:custGeom>
              <a:avLst/>
              <a:gdLst/>
              <a:ahLst/>
              <a:cxnLst/>
              <a:rect l="l" t="t" r="r" b="b"/>
              <a:pathLst>
                <a:path w="774700" h="590550">
                  <a:moveTo>
                    <a:pt x="0" y="19050"/>
                  </a:moveTo>
                  <a:lnTo>
                    <a:pt x="0" y="17780"/>
                  </a:lnTo>
                  <a:lnTo>
                    <a:pt x="0" y="16510"/>
                  </a:lnTo>
                  <a:lnTo>
                    <a:pt x="0" y="15240"/>
                  </a:lnTo>
                  <a:lnTo>
                    <a:pt x="1269" y="1397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2539" y="10160"/>
                  </a:lnTo>
                  <a:lnTo>
                    <a:pt x="3809" y="8890"/>
                  </a:lnTo>
                  <a:lnTo>
                    <a:pt x="3809" y="7620"/>
                  </a:lnTo>
                  <a:lnTo>
                    <a:pt x="5079" y="6350"/>
                  </a:lnTo>
                  <a:lnTo>
                    <a:pt x="6350" y="5080"/>
                  </a:lnTo>
                  <a:lnTo>
                    <a:pt x="7619" y="3810"/>
                  </a:lnTo>
                  <a:lnTo>
                    <a:pt x="8889" y="2540"/>
                  </a:lnTo>
                  <a:lnTo>
                    <a:pt x="10159" y="2540"/>
                  </a:lnTo>
                  <a:lnTo>
                    <a:pt x="11429" y="1270"/>
                  </a:lnTo>
                  <a:lnTo>
                    <a:pt x="12700" y="1270"/>
                  </a:lnTo>
                  <a:lnTo>
                    <a:pt x="13969" y="1270"/>
                  </a:lnTo>
                  <a:lnTo>
                    <a:pt x="13969" y="0"/>
                  </a:lnTo>
                  <a:lnTo>
                    <a:pt x="15239" y="0"/>
                  </a:lnTo>
                  <a:lnTo>
                    <a:pt x="16509" y="0"/>
                  </a:lnTo>
                  <a:lnTo>
                    <a:pt x="17779" y="0"/>
                  </a:lnTo>
                  <a:lnTo>
                    <a:pt x="19050" y="0"/>
                  </a:lnTo>
                  <a:lnTo>
                    <a:pt x="39369" y="0"/>
                  </a:lnTo>
                </a:path>
                <a:path w="774700" h="590550">
                  <a:moveTo>
                    <a:pt x="76200" y="0"/>
                  </a:moveTo>
                  <a:lnTo>
                    <a:pt x="127000" y="0"/>
                  </a:lnTo>
                </a:path>
                <a:path w="774700" h="590550">
                  <a:moveTo>
                    <a:pt x="165100" y="0"/>
                  </a:moveTo>
                  <a:lnTo>
                    <a:pt x="215900" y="0"/>
                  </a:lnTo>
                </a:path>
                <a:path w="774700" h="590550">
                  <a:moveTo>
                    <a:pt x="252729" y="0"/>
                  </a:moveTo>
                  <a:lnTo>
                    <a:pt x="303529" y="0"/>
                  </a:lnTo>
                </a:path>
                <a:path w="774700" h="590550">
                  <a:moveTo>
                    <a:pt x="341629" y="0"/>
                  </a:moveTo>
                  <a:lnTo>
                    <a:pt x="391159" y="0"/>
                  </a:lnTo>
                </a:path>
                <a:path w="774700" h="590550">
                  <a:moveTo>
                    <a:pt x="429259" y="0"/>
                  </a:moveTo>
                  <a:lnTo>
                    <a:pt x="480059" y="0"/>
                  </a:lnTo>
                </a:path>
                <a:path w="774700" h="590550">
                  <a:moveTo>
                    <a:pt x="518159" y="0"/>
                  </a:moveTo>
                  <a:lnTo>
                    <a:pt x="567689" y="0"/>
                  </a:lnTo>
                </a:path>
                <a:path w="774700" h="590550">
                  <a:moveTo>
                    <a:pt x="605789" y="0"/>
                  </a:moveTo>
                  <a:lnTo>
                    <a:pt x="656589" y="0"/>
                  </a:lnTo>
                </a:path>
                <a:path w="774700" h="590550">
                  <a:moveTo>
                    <a:pt x="694689" y="0"/>
                  </a:moveTo>
                  <a:lnTo>
                    <a:pt x="744220" y="0"/>
                  </a:lnTo>
                </a:path>
                <a:path w="774700" h="590550">
                  <a:moveTo>
                    <a:pt x="773429" y="16510"/>
                  </a:moveTo>
                  <a:lnTo>
                    <a:pt x="774700" y="17780"/>
                  </a:lnTo>
                  <a:lnTo>
                    <a:pt x="774700" y="19050"/>
                  </a:lnTo>
                  <a:lnTo>
                    <a:pt x="774700" y="67310"/>
                  </a:lnTo>
                </a:path>
                <a:path w="774700" h="590550">
                  <a:moveTo>
                    <a:pt x="774700" y="104140"/>
                  </a:moveTo>
                  <a:lnTo>
                    <a:pt x="774700" y="154940"/>
                  </a:lnTo>
                </a:path>
                <a:path w="774700" h="590550">
                  <a:moveTo>
                    <a:pt x="774700" y="193040"/>
                  </a:moveTo>
                  <a:lnTo>
                    <a:pt x="774700" y="243840"/>
                  </a:lnTo>
                </a:path>
                <a:path w="774700" h="590550">
                  <a:moveTo>
                    <a:pt x="774700" y="280670"/>
                  </a:moveTo>
                  <a:lnTo>
                    <a:pt x="774700" y="331470"/>
                  </a:lnTo>
                </a:path>
                <a:path w="774700" h="590550">
                  <a:moveTo>
                    <a:pt x="774700" y="369570"/>
                  </a:moveTo>
                  <a:lnTo>
                    <a:pt x="774700" y="419100"/>
                  </a:lnTo>
                </a:path>
                <a:path w="774700" h="590550">
                  <a:moveTo>
                    <a:pt x="774700" y="457200"/>
                  </a:moveTo>
                  <a:lnTo>
                    <a:pt x="774700" y="508000"/>
                  </a:lnTo>
                </a:path>
                <a:path w="774700" h="590550">
                  <a:moveTo>
                    <a:pt x="774700" y="546100"/>
                  </a:moveTo>
                  <a:lnTo>
                    <a:pt x="774700" y="546100"/>
                  </a:lnTo>
                  <a:lnTo>
                    <a:pt x="774700" y="575310"/>
                  </a:lnTo>
                  <a:lnTo>
                    <a:pt x="773429" y="575310"/>
                  </a:lnTo>
                  <a:lnTo>
                    <a:pt x="773429" y="576580"/>
                  </a:lnTo>
                  <a:lnTo>
                    <a:pt x="773429" y="577850"/>
                  </a:lnTo>
                  <a:lnTo>
                    <a:pt x="772159" y="579120"/>
                  </a:lnTo>
                  <a:lnTo>
                    <a:pt x="772159" y="580390"/>
                  </a:lnTo>
                  <a:lnTo>
                    <a:pt x="770889" y="581660"/>
                  </a:lnTo>
                  <a:lnTo>
                    <a:pt x="770889" y="582930"/>
                  </a:lnTo>
                  <a:lnTo>
                    <a:pt x="769620" y="582930"/>
                  </a:lnTo>
                  <a:lnTo>
                    <a:pt x="769620" y="584200"/>
                  </a:lnTo>
                  <a:lnTo>
                    <a:pt x="768350" y="584200"/>
                  </a:lnTo>
                  <a:lnTo>
                    <a:pt x="768350" y="585470"/>
                  </a:lnTo>
                  <a:lnTo>
                    <a:pt x="767079" y="585470"/>
                  </a:lnTo>
                  <a:lnTo>
                    <a:pt x="767079" y="586740"/>
                  </a:lnTo>
                  <a:lnTo>
                    <a:pt x="765809" y="586740"/>
                  </a:lnTo>
                  <a:lnTo>
                    <a:pt x="764539" y="588010"/>
                  </a:lnTo>
                  <a:lnTo>
                    <a:pt x="763270" y="588010"/>
                  </a:lnTo>
                  <a:lnTo>
                    <a:pt x="762000" y="589280"/>
                  </a:lnTo>
                  <a:lnTo>
                    <a:pt x="760729" y="589280"/>
                  </a:lnTo>
                </a:path>
                <a:path w="774700" h="590550">
                  <a:moveTo>
                    <a:pt x="722629" y="590550"/>
                  </a:moveTo>
                  <a:lnTo>
                    <a:pt x="673100" y="590550"/>
                  </a:lnTo>
                </a:path>
                <a:path w="774700" h="590550">
                  <a:moveTo>
                    <a:pt x="635000" y="590550"/>
                  </a:moveTo>
                  <a:lnTo>
                    <a:pt x="584200" y="590550"/>
                  </a:lnTo>
                </a:path>
                <a:path w="774700" h="590550">
                  <a:moveTo>
                    <a:pt x="546100" y="590550"/>
                  </a:moveTo>
                  <a:lnTo>
                    <a:pt x="496570" y="590550"/>
                  </a:lnTo>
                </a:path>
                <a:path w="774700" h="590550">
                  <a:moveTo>
                    <a:pt x="458470" y="590550"/>
                  </a:moveTo>
                  <a:lnTo>
                    <a:pt x="407670" y="590550"/>
                  </a:lnTo>
                </a:path>
                <a:path w="774700" h="590550">
                  <a:moveTo>
                    <a:pt x="369570" y="590550"/>
                  </a:moveTo>
                  <a:lnTo>
                    <a:pt x="320039" y="590550"/>
                  </a:lnTo>
                </a:path>
                <a:path w="774700" h="590550">
                  <a:moveTo>
                    <a:pt x="281939" y="590550"/>
                  </a:moveTo>
                  <a:lnTo>
                    <a:pt x="231139" y="590550"/>
                  </a:lnTo>
                </a:path>
                <a:path w="774700" h="590550">
                  <a:moveTo>
                    <a:pt x="194309" y="590550"/>
                  </a:moveTo>
                  <a:lnTo>
                    <a:pt x="143509" y="590550"/>
                  </a:lnTo>
                </a:path>
                <a:path w="774700" h="590550">
                  <a:moveTo>
                    <a:pt x="105409" y="590550"/>
                  </a:moveTo>
                  <a:lnTo>
                    <a:pt x="54609" y="590550"/>
                  </a:lnTo>
                </a:path>
                <a:path w="774700" h="590550">
                  <a:moveTo>
                    <a:pt x="17779" y="590550"/>
                  </a:moveTo>
                  <a:lnTo>
                    <a:pt x="16509" y="590550"/>
                  </a:lnTo>
                  <a:lnTo>
                    <a:pt x="15239" y="590550"/>
                  </a:lnTo>
                  <a:lnTo>
                    <a:pt x="13969" y="590550"/>
                  </a:lnTo>
                  <a:lnTo>
                    <a:pt x="13969" y="589280"/>
                  </a:lnTo>
                  <a:lnTo>
                    <a:pt x="12700" y="589280"/>
                  </a:lnTo>
                  <a:lnTo>
                    <a:pt x="11429" y="589280"/>
                  </a:lnTo>
                  <a:lnTo>
                    <a:pt x="10159" y="588010"/>
                  </a:lnTo>
                  <a:lnTo>
                    <a:pt x="8889" y="588010"/>
                  </a:lnTo>
                  <a:lnTo>
                    <a:pt x="7619" y="586740"/>
                  </a:lnTo>
                  <a:lnTo>
                    <a:pt x="6350" y="585470"/>
                  </a:lnTo>
                  <a:lnTo>
                    <a:pt x="5079" y="584200"/>
                  </a:lnTo>
                  <a:lnTo>
                    <a:pt x="3809" y="582930"/>
                  </a:lnTo>
                  <a:lnTo>
                    <a:pt x="3809" y="581660"/>
                  </a:lnTo>
                  <a:lnTo>
                    <a:pt x="2539" y="580390"/>
                  </a:lnTo>
                  <a:lnTo>
                    <a:pt x="1269" y="579120"/>
                  </a:lnTo>
                  <a:lnTo>
                    <a:pt x="1269" y="577850"/>
                  </a:lnTo>
                  <a:lnTo>
                    <a:pt x="1269" y="576580"/>
                  </a:lnTo>
                  <a:lnTo>
                    <a:pt x="0" y="575310"/>
                  </a:lnTo>
                  <a:lnTo>
                    <a:pt x="0" y="574040"/>
                  </a:lnTo>
                  <a:lnTo>
                    <a:pt x="0" y="572770"/>
                  </a:lnTo>
                  <a:lnTo>
                    <a:pt x="0" y="571500"/>
                  </a:lnTo>
                  <a:lnTo>
                    <a:pt x="0" y="549910"/>
                  </a:lnTo>
                </a:path>
                <a:path w="774700" h="590550">
                  <a:moveTo>
                    <a:pt x="0" y="511810"/>
                  </a:moveTo>
                  <a:lnTo>
                    <a:pt x="0" y="461010"/>
                  </a:lnTo>
                </a:path>
                <a:path w="774700" h="590550">
                  <a:moveTo>
                    <a:pt x="0" y="424180"/>
                  </a:moveTo>
                  <a:lnTo>
                    <a:pt x="0" y="373380"/>
                  </a:lnTo>
                </a:path>
                <a:path w="774700" h="590550">
                  <a:moveTo>
                    <a:pt x="0" y="335280"/>
                  </a:moveTo>
                  <a:lnTo>
                    <a:pt x="0" y="284480"/>
                  </a:lnTo>
                </a:path>
                <a:path w="774700" h="590550">
                  <a:moveTo>
                    <a:pt x="0" y="247650"/>
                  </a:moveTo>
                  <a:lnTo>
                    <a:pt x="0" y="196850"/>
                  </a:lnTo>
                </a:path>
                <a:path w="774700" h="590550">
                  <a:moveTo>
                    <a:pt x="0" y="158750"/>
                  </a:moveTo>
                  <a:lnTo>
                    <a:pt x="0" y="109220"/>
                  </a:lnTo>
                </a:path>
                <a:path w="774700" h="590550">
                  <a:moveTo>
                    <a:pt x="0" y="71120"/>
                  </a:moveTo>
                  <a:lnTo>
                    <a:pt x="0" y="20320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4610" y="1963419"/>
              <a:ext cx="134620" cy="1270"/>
            </a:xfrm>
            <a:custGeom>
              <a:avLst/>
              <a:gdLst/>
              <a:ahLst/>
              <a:cxnLst/>
              <a:rect l="l" t="t" r="r" b="b"/>
              <a:pathLst>
                <a:path w="134620" h="1269">
                  <a:moveTo>
                    <a:pt x="0" y="1269"/>
                  </a:moveTo>
                  <a:lnTo>
                    <a:pt x="134619" y="0"/>
                  </a:lnTo>
                </a:path>
              </a:pathLst>
            </a:custGeom>
            <a:ln w="9344">
              <a:solidFill>
                <a:srgbClr val="006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34150" y="192658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1270" y="74930"/>
                  </a:lnTo>
                  <a:lnTo>
                    <a:pt x="7620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04610" y="2100579"/>
              <a:ext cx="134620" cy="2540"/>
            </a:xfrm>
            <a:custGeom>
              <a:avLst/>
              <a:gdLst/>
              <a:ahLst/>
              <a:cxnLst/>
              <a:rect l="l" t="t" r="r" b="b"/>
              <a:pathLst>
                <a:path w="134620" h="2539">
                  <a:moveTo>
                    <a:pt x="0" y="2540"/>
                  </a:moveTo>
                  <a:lnTo>
                    <a:pt x="134619" y="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34150" y="206374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1270" y="7492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4610" y="2231389"/>
              <a:ext cx="134620" cy="2540"/>
            </a:xfrm>
            <a:custGeom>
              <a:avLst/>
              <a:gdLst/>
              <a:ahLst/>
              <a:cxnLst/>
              <a:rect l="l" t="t" r="r" b="b"/>
              <a:pathLst>
                <a:path w="134620" h="2539">
                  <a:moveTo>
                    <a:pt x="0" y="2539"/>
                  </a:moveTo>
                  <a:lnTo>
                    <a:pt x="13461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34150" y="2194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1270" y="76200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34150" y="231012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1270" y="76200"/>
                  </a:lnTo>
                  <a:lnTo>
                    <a:pt x="76200" y="36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87237" y="1874519"/>
            <a:ext cx="639445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7620">
              <a:lnSpc>
                <a:spcPct val="151400"/>
              </a:lnSpc>
              <a:spcBef>
                <a:spcPts val="100"/>
              </a:spcBef>
            </a:pPr>
            <a:r>
              <a:rPr sz="600" spc="-145" dirty="0">
                <a:latin typeface="Arial Black"/>
                <a:cs typeface="Arial Black"/>
              </a:rPr>
              <a:t>N</a:t>
            </a:r>
            <a:r>
              <a:rPr sz="600" spc="-135" dirty="0">
                <a:latin typeface="Arial Black"/>
                <a:cs typeface="Arial Black"/>
              </a:rPr>
              <a:t>o</a:t>
            </a:r>
            <a:r>
              <a:rPr sz="600" spc="-95" dirty="0">
                <a:latin typeface="Arial Black"/>
                <a:cs typeface="Arial Black"/>
              </a:rPr>
              <a:t>r</a:t>
            </a:r>
            <a:r>
              <a:rPr sz="600" spc="-140" dirty="0">
                <a:latin typeface="Arial Black"/>
                <a:cs typeface="Arial Black"/>
              </a:rPr>
              <a:t>t</a:t>
            </a:r>
            <a:r>
              <a:rPr sz="600" spc="-130" dirty="0">
                <a:latin typeface="Arial Black"/>
                <a:cs typeface="Arial Black"/>
              </a:rPr>
              <a:t>hbo</a:t>
            </a:r>
            <a:r>
              <a:rPr sz="600" spc="-135" dirty="0">
                <a:latin typeface="Arial Black"/>
                <a:cs typeface="Arial Black"/>
              </a:rPr>
              <a:t>un</a:t>
            </a:r>
            <a:r>
              <a:rPr sz="600" spc="130" dirty="0">
                <a:latin typeface="Arial Black"/>
                <a:cs typeface="Arial Black"/>
              </a:rPr>
              <a:t>d  </a:t>
            </a:r>
            <a:r>
              <a:rPr sz="600" spc="-120" dirty="0">
                <a:latin typeface="Arial Black"/>
                <a:cs typeface="Arial Black"/>
              </a:rPr>
              <a:t>Offline</a:t>
            </a:r>
            <a:endParaRPr sz="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172085" algn="l"/>
              </a:tabLst>
            </a:pPr>
            <a:r>
              <a:rPr sz="600" u="sng" dirty="0">
                <a:uFill>
                  <a:solidFill>
                    <a:srgbClr val="FF66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600" dirty="0">
                <a:latin typeface="Times New Roman"/>
                <a:cs typeface="Times New Roman"/>
              </a:rPr>
              <a:t>   </a:t>
            </a:r>
            <a:r>
              <a:rPr sz="600" spc="55" dirty="0">
                <a:latin typeface="Times New Roman"/>
                <a:cs typeface="Times New Roman"/>
              </a:rPr>
              <a:t> </a:t>
            </a:r>
            <a:r>
              <a:rPr sz="600" spc="-65" dirty="0">
                <a:latin typeface="Arial Black"/>
                <a:cs typeface="Arial Black"/>
              </a:rPr>
              <a:t>Online</a:t>
            </a:r>
            <a:endParaRPr sz="600">
              <a:latin typeface="Arial Black"/>
              <a:cs typeface="Arial Black"/>
            </a:endParaRPr>
          </a:p>
          <a:p>
            <a:pPr marL="255904">
              <a:lnSpc>
                <a:spcPct val="100000"/>
              </a:lnSpc>
              <a:spcBef>
                <a:spcPts val="190"/>
              </a:spcBef>
            </a:pPr>
            <a:r>
              <a:rPr sz="600" spc="-120" dirty="0">
                <a:latin typeface="Arial Black"/>
                <a:cs typeface="Arial Black"/>
              </a:rPr>
              <a:t>Notification</a:t>
            </a:r>
            <a:endParaRPr sz="600">
              <a:latin typeface="Arial Black"/>
              <a:cs typeface="Arial Blac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35729" y="1918017"/>
            <a:ext cx="74930" cy="279400"/>
            <a:chOff x="3935729" y="1918017"/>
            <a:chExt cx="74930" cy="279400"/>
          </a:xfrm>
        </p:grpSpPr>
        <p:sp>
          <p:nvSpPr>
            <p:cNvPr id="36" name="object 36"/>
            <p:cNvSpPr/>
            <p:nvPr/>
          </p:nvSpPr>
          <p:spPr>
            <a:xfrm>
              <a:off x="3972559" y="1922779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9344">
              <a:solidFill>
                <a:srgbClr val="006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35729" y="212089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30" y="0"/>
                  </a:moveTo>
                  <a:lnTo>
                    <a:pt x="0" y="0"/>
                  </a:lnTo>
                  <a:lnTo>
                    <a:pt x="36830" y="7620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18279" y="1992629"/>
            <a:ext cx="401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65" dirty="0">
                <a:latin typeface="Arial Black"/>
                <a:cs typeface="Arial Black"/>
              </a:rPr>
              <a:t>SOAP/Rest</a:t>
            </a:r>
            <a:endParaRPr sz="600">
              <a:latin typeface="Arial Black"/>
              <a:cs typeface="Arial Blac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534160" y="2920364"/>
            <a:ext cx="5570855" cy="1402715"/>
            <a:chOff x="1534160" y="2920364"/>
            <a:chExt cx="5570855" cy="1402715"/>
          </a:xfrm>
        </p:grpSpPr>
        <p:sp>
          <p:nvSpPr>
            <p:cNvPr id="40" name="object 40"/>
            <p:cNvSpPr/>
            <p:nvPr/>
          </p:nvSpPr>
          <p:spPr>
            <a:xfrm>
              <a:off x="1543050" y="3309619"/>
              <a:ext cx="3355340" cy="1013460"/>
            </a:xfrm>
            <a:custGeom>
              <a:avLst/>
              <a:gdLst/>
              <a:ahLst/>
              <a:cxnLst/>
              <a:rect l="l" t="t" r="r" b="b"/>
              <a:pathLst>
                <a:path w="3355340" h="1013460">
                  <a:moveTo>
                    <a:pt x="3337560" y="1012189"/>
                  </a:moveTo>
                  <a:lnTo>
                    <a:pt x="17780" y="1012189"/>
                  </a:lnTo>
                  <a:lnTo>
                    <a:pt x="20319" y="1013459"/>
                  </a:lnTo>
                  <a:lnTo>
                    <a:pt x="3336290" y="1013459"/>
                  </a:lnTo>
                  <a:lnTo>
                    <a:pt x="3337560" y="1012189"/>
                  </a:lnTo>
                  <a:close/>
                </a:path>
                <a:path w="3355340" h="1013460">
                  <a:moveTo>
                    <a:pt x="3340100" y="1010919"/>
                  </a:moveTo>
                  <a:lnTo>
                    <a:pt x="15240" y="1010919"/>
                  </a:lnTo>
                  <a:lnTo>
                    <a:pt x="15240" y="1012189"/>
                  </a:lnTo>
                  <a:lnTo>
                    <a:pt x="3338829" y="1012189"/>
                  </a:lnTo>
                  <a:lnTo>
                    <a:pt x="3340100" y="1010919"/>
                  </a:lnTo>
                  <a:close/>
                </a:path>
                <a:path w="3355340" h="1013460">
                  <a:moveTo>
                    <a:pt x="3345179" y="5079"/>
                  </a:moveTo>
                  <a:lnTo>
                    <a:pt x="10159" y="5079"/>
                  </a:lnTo>
                  <a:lnTo>
                    <a:pt x="5080" y="10159"/>
                  </a:lnTo>
                  <a:lnTo>
                    <a:pt x="5080" y="11429"/>
                  </a:lnTo>
                  <a:lnTo>
                    <a:pt x="2540" y="13969"/>
                  </a:lnTo>
                  <a:lnTo>
                    <a:pt x="2540" y="16509"/>
                  </a:lnTo>
                  <a:lnTo>
                    <a:pt x="1269" y="17779"/>
                  </a:lnTo>
                  <a:lnTo>
                    <a:pt x="1269" y="20319"/>
                  </a:lnTo>
                  <a:lnTo>
                    <a:pt x="0" y="21589"/>
                  </a:lnTo>
                  <a:lnTo>
                    <a:pt x="0" y="991869"/>
                  </a:lnTo>
                  <a:lnTo>
                    <a:pt x="1269" y="993139"/>
                  </a:lnTo>
                  <a:lnTo>
                    <a:pt x="1269" y="995679"/>
                  </a:lnTo>
                  <a:lnTo>
                    <a:pt x="2540" y="996949"/>
                  </a:lnTo>
                  <a:lnTo>
                    <a:pt x="2540" y="999489"/>
                  </a:lnTo>
                  <a:lnTo>
                    <a:pt x="5080" y="1002029"/>
                  </a:lnTo>
                  <a:lnTo>
                    <a:pt x="5080" y="1003299"/>
                  </a:lnTo>
                  <a:lnTo>
                    <a:pt x="10159" y="1008379"/>
                  </a:lnTo>
                  <a:lnTo>
                    <a:pt x="11430" y="1008379"/>
                  </a:lnTo>
                  <a:lnTo>
                    <a:pt x="13969" y="1010919"/>
                  </a:lnTo>
                  <a:lnTo>
                    <a:pt x="3341370" y="1010919"/>
                  </a:lnTo>
                  <a:lnTo>
                    <a:pt x="3342640" y="1009649"/>
                  </a:lnTo>
                  <a:lnTo>
                    <a:pt x="3343910" y="1009649"/>
                  </a:lnTo>
                  <a:lnTo>
                    <a:pt x="3351529" y="1002029"/>
                  </a:lnTo>
                  <a:lnTo>
                    <a:pt x="3351529" y="1000759"/>
                  </a:lnTo>
                  <a:lnTo>
                    <a:pt x="3352800" y="999489"/>
                  </a:lnTo>
                  <a:lnTo>
                    <a:pt x="3352800" y="998219"/>
                  </a:lnTo>
                  <a:lnTo>
                    <a:pt x="3354070" y="996949"/>
                  </a:lnTo>
                  <a:lnTo>
                    <a:pt x="3354070" y="995679"/>
                  </a:lnTo>
                  <a:lnTo>
                    <a:pt x="3355340" y="994409"/>
                  </a:lnTo>
                  <a:lnTo>
                    <a:pt x="3355340" y="21589"/>
                  </a:lnTo>
                  <a:lnTo>
                    <a:pt x="3354070" y="20319"/>
                  </a:lnTo>
                  <a:lnTo>
                    <a:pt x="3354070" y="17779"/>
                  </a:lnTo>
                  <a:lnTo>
                    <a:pt x="3352800" y="16509"/>
                  </a:lnTo>
                  <a:lnTo>
                    <a:pt x="3352800" y="13969"/>
                  </a:lnTo>
                  <a:lnTo>
                    <a:pt x="3350260" y="11429"/>
                  </a:lnTo>
                  <a:lnTo>
                    <a:pt x="3350260" y="10159"/>
                  </a:lnTo>
                  <a:lnTo>
                    <a:pt x="3345179" y="5079"/>
                  </a:lnTo>
                  <a:close/>
                </a:path>
                <a:path w="3355340" h="1013460">
                  <a:moveTo>
                    <a:pt x="3342640" y="2539"/>
                  </a:moveTo>
                  <a:lnTo>
                    <a:pt x="13969" y="2539"/>
                  </a:lnTo>
                  <a:lnTo>
                    <a:pt x="11430" y="5079"/>
                  </a:lnTo>
                  <a:lnTo>
                    <a:pt x="3343910" y="5079"/>
                  </a:lnTo>
                  <a:lnTo>
                    <a:pt x="3342640" y="3809"/>
                  </a:lnTo>
                  <a:lnTo>
                    <a:pt x="3342640" y="2539"/>
                  </a:lnTo>
                  <a:close/>
                </a:path>
                <a:path w="3355340" h="1013460">
                  <a:moveTo>
                    <a:pt x="3340100" y="1269"/>
                  </a:moveTo>
                  <a:lnTo>
                    <a:pt x="15240" y="1269"/>
                  </a:lnTo>
                  <a:lnTo>
                    <a:pt x="15240" y="2539"/>
                  </a:lnTo>
                  <a:lnTo>
                    <a:pt x="3340100" y="2539"/>
                  </a:lnTo>
                  <a:lnTo>
                    <a:pt x="3340100" y="1269"/>
                  </a:lnTo>
                  <a:close/>
                </a:path>
                <a:path w="3355340" h="1013460">
                  <a:moveTo>
                    <a:pt x="3336290" y="0"/>
                  </a:moveTo>
                  <a:lnTo>
                    <a:pt x="20319" y="0"/>
                  </a:lnTo>
                  <a:lnTo>
                    <a:pt x="17780" y="1269"/>
                  </a:lnTo>
                  <a:lnTo>
                    <a:pt x="3337560" y="1269"/>
                  </a:lnTo>
                  <a:lnTo>
                    <a:pt x="3336290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4160" y="3300729"/>
              <a:ext cx="3355340" cy="1014730"/>
            </a:xfrm>
            <a:custGeom>
              <a:avLst/>
              <a:gdLst/>
              <a:ahLst/>
              <a:cxnLst/>
              <a:rect l="l" t="t" r="r" b="b"/>
              <a:pathLst>
                <a:path w="3355340" h="1014729">
                  <a:moveTo>
                    <a:pt x="3337560" y="1012190"/>
                  </a:moveTo>
                  <a:lnTo>
                    <a:pt x="19050" y="1012190"/>
                  </a:lnTo>
                  <a:lnTo>
                    <a:pt x="20320" y="1013460"/>
                  </a:lnTo>
                  <a:lnTo>
                    <a:pt x="22859" y="1013460"/>
                  </a:lnTo>
                  <a:lnTo>
                    <a:pt x="24130" y="1014730"/>
                  </a:lnTo>
                  <a:lnTo>
                    <a:pt x="3336290" y="1013460"/>
                  </a:lnTo>
                  <a:lnTo>
                    <a:pt x="3337560" y="1012190"/>
                  </a:lnTo>
                  <a:close/>
                </a:path>
                <a:path w="3355340" h="1014729">
                  <a:moveTo>
                    <a:pt x="3342640" y="1009650"/>
                  </a:moveTo>
                  <a:lnTo>
                    <a:pt x="12700" y="1009650"/>
                  </a:lnTo>
                  <a:lnTo>
                    <a:pt x="13970" y="1010920"/>
                  </a:lnTo>
                  <a:lnTo>
                    <a:pt x="15240" y="1010920"/>
                  </a:lnTo>
                  <a:lnTo>
                    <a:pt x="16509" y="1012190"/>
                  </a:lnTo>
                  <a:lnTo>
                    <a:pt x="3340100" y="1012190"/>
                  </a:lnTo>
                  <a:lnTo>
                    <a:pt x="3342640" y="1009650"/>
                  </a:lnTo>
                  <a:close/>
                </a:path>
                <a:path w="3355340" h="1014729">
                  <a:moveTo>
                    <a:pt x="3343910" y="3810"/>
                  </a:moveTo>
                  <a:lnTo>
                    <a:pt x="12700" y="3810"/>
                  </a:lnTo>
                  <a:lnTo>
                    <a:pt x="11430" y="5080"/>
                  </a:lnTo>
                  <a:lnTo>
                    <a:pt x="10159" y="5080"/>
                  </a:lnTo>
                  <a:lnTo>
                    <a:pt x="7620" y="7620"/>
                  </a:lnTo>
                  <a:lnTo>
                    <a:pt x="7620" y="8890"/>
                  </a:lnTo>
                  <a:lnTo>
                    <a:pt x="6350" y="8890"/>
                  </a:lnTo>
                  <a:lnTo>
                    <a:pt x="5080" y="10160"/>
                  </a:lnTo>
                  <a:lnTo>
                    <a:pt x="5080" y="11430"/>
                  </a:lnTo>
                  <a:lnTo>
                    <a:pt x="3809" y="12700"/>
                  </a:lnTo>
                  <a:lnTo>
                    <a:pt x="3809" y="13970"/>
                  </a:lnTo>
                  <a:lnTo>
                    <a:pt x="2540" y="15240"/>
                  </a:lnTo>
                  <a:lnTo>
                    <a:pt x="2540" y="17780"/>
                  </a:lnTo>
                  <a:lnTo>
                    <a:pt x="1270" y="19050"/>
                  </a:lnTo>
                  <a:lnTo>
                    <a:pt x="1270" y="21590"/>
                  </a:lnTo>
                  <a:lnTo>
                    <a:pt x="0" y="22860"/>
                  </a:lnTo>
                  <a:lnTo>
                    <a:pt x="0" y="990600"/>
                  </a:lnTo>
                  <a:lnTo>
                    <a:pt x="1270" y="991870"/>
                  </a:lnTo>
                  <a:lnTo>
                    <a:pt x="1270" y="994410"/>
                  </a:lnTo>
                  <a:lnTo>
                    <a:pt x="2540" y="995680"/>
                  </a:lnTo>
                  <a:lnTo>
                    <a:pt x="2540" y="998220"/>
                  </a:lnTo>
                  <a:lnTo>
                    <a:pt x="3809" y="999490"/>
                  </a:lnTo>
                  <a:lnTo>
                    <a:pt x="3809" y="1000760"/>
                  </a:lnTo>
                  <a:lnTo>
                    <a:pt x="5080" y="1002030"/>
                  </a:lnTo>
                  <a:lnTo>
                    <a:pt x="5080" y="1003300"/>
                  </a:lnTo>
                  <a:lnTo>
                    <a:pt x="7620" y="1005840"/>
                  </a:lnTo>
                  <a:lnTo>
                    <a:pt x="7620" y="1007110"/>
                  </a:lnTo>
                  <a:lnTo>
                    <a:pt x="8890" y="1007110"/>
                  </a:lnTo>
                  <a:lnTo>
                    <a:pt x="11430" y="1009650"/>
                  </a:lnTo>
                  <a:lnTo>
                    <a:pt x="3343910" y="1009650"/>
                  </a:lnTo>
                  <a:lnTo>
                    <a:pt x="3345179" y="1008380"/>
                  </a:lnTo>
                  <a:lnTo>
                    <a:pt x="3346450" y="1008380"/>
                  </a:lnTo>
                  <a:lnTo>
                    <a:pt x="3346450" y="1007110"/>
                  </a:lnTo>
                  <a:lnTo>
                    <a:pt x="3347719" y="1005840"/>
                  </a:lnTo>
                  <a:lnTo>
                    <a:pt x="3348990" y="1005840"/>
                  </a:lnTo>
                  <a:lnTo>
                    <a:pt x="3350260" y="1004570"/>
                  </a:lnTo>
                  <a:lnTo>
                    <a:pt x="3350260" y="1003300"/>
                  </a:lnTo>
                  <a:lnTo>
                    <a:pt x="3351529" y="1002030"/>
                  </a:lnTo>
                  <a:lnTo>
                    <a:pt x="3351529" y="1000760"/>
                  </a:lnTo>
                  <a:lnTo>
                    <a:pt x="3354069" y="998220"/>
                  </a:lnTo>
                  <a:lnTo>
                    <a:pt x="3354069" y="995680"/>
                  </a:lnTo>
                  <a:lnTo>
                    <a:pt x="3355340" y="994410"/>
                  </a:lnTo>
                  <a:lnTo>
                    <a:pt x="3355340" y="21590"/>
                  </a:lnTo>
                  <a:lnTo>
                    <a:pt x="3354069" y="20320"/>
                  </a:lnTo>
                  <a:lnTo>
                    <a:pt x="3354069" y="16510"/>
                  </a:lnTo>
                  <a:lnTo>
                    <a:pt x="3352800" y="15240"/>
                  </a:lnTo>
                  <a:lnTo>
                    <a:pt x="3352800" y="13970"/>
                  </a:lnTo>
                  <a:lnTo>
                    <a:pt x="3351529" y="12700"/>
                  </a:lnTo>
                  <a:lnTo>
                    <a:pt x="3351529" y="11430"/>
                  </a:lnTo>
                  <a:lnTo>
                    <a:pt x="3343910" y="3810"/>
                  </a:lnTo>
                  <a:close/>
                </a:path>
                <a:path w="3355340" h="1014729">
                  <a:moveTo>
                    <a:pt x="3341369" y="2540"/>
                  </a:moveTo>
                  <a:lnTo>
                    <a:pt x="15240" y="2540"/>
                  </a:lnTo>
                  <a:lnTo>
                    <a:pt x="13970" y="3810"/>
                  </a:lnTo>
                  <a:lnTo>
                    <a:pt x="3342640" y="3810"/>
                  </a:lnTo>
                  <a:lnTo>
                    <a:pt x="3341369" y="2540"/>
                  </a:lnTo>
                  <a:close/>
                </a:path>
                <a:path w="3355340" h="1014729">
                  <a:moveTo>
                    <a:pt x="3338829" y="1270"/>
                  </a:moveTo>
                  <a:lnTo>
                    <a:pt x="17780" y="1270"/>
                  </a:lnTo>
                  <a:lnTo>
                    <a:pt x="16509" y="2540"/>
                  </a:lnTo>
                  <a:lnTo>
                    <a:pt x="3340100" y="2540"/>
                  </a:lnTo>
                  <a:lnTo>
                    <a:pt x="3338829" y="1270"/>
                  </a:lnTo>
                  <a:close/>
                </a:path>
                <a:path w="3355340" h="1014729">
                  <a:moveTo>
                    <a:pt x="3336290" y="0"/>
                  </a:moveTo>
                  <a:lnTo>
                    <a:pt x="20320" y="0"/>
                  </a:lnTo>
                  <a:lnTo>
                    <a:pt x="19050" y="1270"/>
                  </a:lnTo>
                  <a:lnTo>
                    <a:pt x="3337560" y="1270"/>
                  </a:lnTo>
                  <a:lnTo>
                    <a:pt x="333629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83019" y="2922269"/>
              <a:ext cx="720090" cy="802640"/>
            </a:xfrm>
            <a:custGeom>
              <a:avLst/>
              <a:gdLst/>
              <a:ahLst/>
              <a:cxnLst/>
              <a:rect l="l" t="t" r="r" b="b"/>
              <a:pathLst>
                <a:path w="720090" h="802639">
                  <a:moveTo>
                    <a:pt x="701039" y="801369"/>
                  </a:moveTo>
                  <a:lnTo>
                    <a:pt x="17779" y="801369"/>
                  </a:lnTo>
                  <a:lnTo>
                    <a:pt x="19050" y="802639"/>
                  </a:lnTo>
                  <a:lnTo>
                    <a:pt x="699770" y="802639"/>
                  </a:lnTo>
                  <a:lnTo>
                    <a:pt x="701039" y="801369"/>
                  </a:lnTo>
                  <a:close/>
                </a:path>
                <a:path w="720090" h="802639">
                  <a:moveTo>
                    <a:pt x="708659" y="798829"/>
                  </a:moveTo>
                  <a:lnTo>
                    <a:pt x="12700" y="798829"/>
                  </a:lnTo>
                  <a:lnTo>
                    <a:pt x="15239" y="801369"/>
                  </a:lnTo>
                  <a:lnTo>
                    <a:pt x="704850" y="801369"/>
                  </a:lnTo>
                  <a:lnTo>
                    <a:pt x="706120" y="800099"/>
                  </a:lnTo>
                  <a:lnTo>
                    <a:pt x="707389" y="800099"/>
                  </a:lnTo>
                  <a:lnTo>
                    <a:pt x="708659" y="798829"/>
                  </a:lnTo>
                  <a:close/>
                </a:path>
                <a:path w="720090" h="802639">
                  <a:moveTo>
                    <a:pt x="715009" y="7619"/>
                  </a:moveTo>
                  <a:lnTo>
                    <a:pt x="5079" y="7619"/>
                  </a:lnTo>
                  <a:lnTo>
                    <a:pt x="5079" y="8889"/>
                  </a:lnTo>
                  <a:lnTo>
                    <a:pt x="3809" y="10159"/>
                  </a:lnTo>
                  <a:lnTo>
                    <a:pt x="3809" y="11429"/>
                  </a:lnTo>
                  <a:lnTo>
                    <a:pt x="2539" y="12700"/>
                  </a:lnTo>
                  <a:lnTo>
                    <a:pt x="2539" y="15239"/>
                  </a:lnTo>
                  <a:lnTo>
                    <a:pt x="1269" y="15239"/>
                  </a:lnTo>
                  <a:lnTo>
                    <a:pt x="1269" y="19050"/>
                  </a:lnTo>
                  <a:lnTo>
                    <a:pt x="0" y="20319"/>
                  </a:lnTo>
                  <a:lnTo>
                    <a:pt x="0" y="782319"/>
                  </a:lnTo>
                  <a:lnTo>
                    <a:pt x="1269" y="783589"/>
                  </a:lnTo>
                  <a:lnTo>
                    <a:pt x="1269" y="787399"/>
                  </a:lnTo>
                  <a:lnTo>
                    <a:pt x="2539" y="787399"/>
                  </a:lnTo>
                  <a:lnTo>
                    <a:pt x="2539" y="789939"/>
                  </a:lnTo>
                  <a:lnTo>
                    <a:pt x="5079" y="792479"/>
                  </a:lnTo>
                  <a:lnTo>
                    <a:pt x="5079" y="793749"/>
                  </a:lnTo>
                  <a:lnTo>
                    <a:pt x="6350" y="793749"/>
                  </a:lnTo>
                  <a:lnTo>
                    <a:pt x="6350" y="795019"/>
                  </a:lnTo>
                  <a:lnTo>
                    <a:pt x="7619" y="796289"/>
                  </a:lnTo>
                  <a:lnTo>
                    <a:pt x="8889" y="796289"/>
                  </a:lnTo>
                  <a:lnTo>
                    <a:pt x="8889" y="797559"/>
                  </a:lnTo>
                  <a:lnTo>
                    <a:pt x="10159" y="798829"/>
                  </a:lnTo>
                  <a:lnTo>
                    <a:pt x="709929" y="798829"/>
                  </a:lnTo>
                  <a:lnTo>
                    <a:pt x="709929" y="797559"/>
                  </a:lnTo>
                  <a:lnTo>
                    <a:pt x="711200" y="797559"/>
                  </a:lnTo>
                  <a:lnTo>
                    <a:pt x="715009" y="793749"/>
                  </a:lnTo>
                  <a:lnTo>
                    <a:pt x="715009" y="792479"/>
                  </a:lnTo>
                  <a:lnTo>
                    <a:pt x="716279" y="792479"/>
                  </a:lnTo>
                  <a:lnTo>
                    <a:pt x="716279" y="791209"/>
                  </a:lnTo>
                  <a:lnTo>
                    <a:pt x="717550" y="789939"/>
                  </a:lnTo>
                  <a:lnTo>
                    <a:pt x="717550" y="788669"/>
                  </a:lnTo>
                  <a:lnTo>
                    <a:pt x="718820" y="787399"/>
                  </a:lnTo>
                  <a:lnTo>
                    <a:pt x="718820" y="782319"/>
                  </a:lnTo>
                  <a:lnTo>
                    <a:pt x="720089" y="782319"/>
                  </a:lnTo>
                  <a:lnTo>
                    <a:pt x="720089" y="20319"/>
                  </a:lnTo>
                  <a:lnTo>
                    <a:pt x="718820" y="19050"/>
                  </a:lnTo>
                  <a:lnTo>
                    <a:pt x="718820" y="15239"/>
                  </a:lnTo>
                  <a:lnTo>
                    <a:pt x="717550" y="13969"/>
                  </a:lnTo>
                  <a:lnTo>
                    <a:pt x="717550" y="12700"/>
                  </a:lnTo>
                  <a:lnTo>
                    <a:pt x="716279" y="11429"/>
                  </a:lnTo>
                  <a:lnTo>
                    <a:pt x="716279" y="10159"/>
                  </a:lnTo>
                  <a:lnTo>
                    <a:pt x="715009" y="8889"/>
                  </a:lnTo>
                  <a:lnTo>
                    <a:pt x="715009" y="7619"/>
                  </a:lnTo>
                  <a:close/>
                </a:path>
                <a:path w="720090" h="802639">
                  <a:moveTo>
                    <a:pt x="708659" y="2539"/>
                  </a:moveTo>
                  <a:lnTo>
                    <a:pt x="11429" y="2539"/>
                  </a:lnTo>
                  <a:lnTo>
                    <a:pt x="6350" y="7619"/>
                  </a:lnTo>
                  <a:lnTo>
                    <a:pt x="713739" y="7619"/>
                  </a:lnTo>
                  <a:lnTo>
                    <a:pt x="712470" y="6350"/>
                  </a:lnTo>
                  <a:lnTo>
                    <a:pt x="712470" y="5079"/>
                  </a:lnTo>
                  <a:lnTo>
                    <a:pt x="711200" y="5079"/>
                  </a:lnTo>
                  <a:lnTo>
                    <a:pt x="708659" y="2539"/>
                  </a:lnTo>
                  <a:close/>
                </a:path>
                <a:path w="720090" h="802639">
                  <a:moveTo>
                    <a:pt x="706120" y="1269"/>
                  </a:moveTo>
                  <a:lnTo>
                    <a:pt x="13969" y="1269"/>
                  </a:lnTo>
                  <a:lnTo>
                    <a:pt x="12700" y="2539"/>
                  </a:lnTo>
                  <a:lnTo>
                    <a:pt x="707389" y="2539"/>
                  </a:lnTo>
                  <a:lnTo>
                    <a:pt x="706120" y="1269"/>
                  </a:lnTo>
                  <a:close/>
                </a:path>
                <a:path w="720090" h="802639">
                  <a:moveTo>
                    <a:pt x="703579" y="0"/>
                  </a:moveTo>
                  <a:lnTo>
                    <a:pt x="16509" y="0"/>
                  </a:lnTo>
                  <a:lnTo>
                    <a:pt x="15239" y="1269"/>
                  </a:lnTo>
                  <a:lnTo>
                    <a:pt x="704850" y="1269"/>
                  </a:lnTo>
                  <a:lnTo>
                    <a:pt x="703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83019" y="2922269"/>
              <a:ext cx="720090" cy="802640"/>
            </a:xfrm>
            <a:custGeom>
              <a:avLst/>
              <a:gdLst/>
              <a:ahLst/>
              <a:cxnLst/>
              <a:rect l="l" t="t" r="r" b="b"/>
              <a:pathLst>
                <a:path w="720090" h="802639">
                  <a:moveTo>
                    <a:pt x="0" y="31750"/>
                  </a:moveTo>
                  <a:lnTo>
                    <a:pt x="0" y="22859"/>
                  </a:lnTo>
                  <a:lnTo>
                    <a:pt x="0" y="21589"/>
                  </a:lnTo>
                  <a:lnTo>
                    <a:pt x="0" y="20319"/>
                  </a:lnTo>
                  <a:lnTo>
                    <a:pt x="1269" y="19050"/>
                  </a:lnTo>
                  <a:lnTo>
                    <a:pt x="1269" y="17779"/>
                  </a:lnTo>
                  <a:lnTo>
                    <a:pt x="1269" y="16509"/>
                  </a:lnTo>
                  <a:lnTo>
                    <a:pt x="1269" y="15239"/>
                  </a:lnTo>
                  <a:lnTo>
                    <a:pt x="2539" y="15239"/>
                  </a:lnTo>
                  <a:lnTo>
                    <a:pt x="2539" y="13969"/>
                  </a:lnTo>
                  <a:lnTo>
                    <a:pt x="2539" y="12700"/>
                  </a:lnTo>
                  <a:lnTo>
                    <a:pt x="3809" y="11429"/>
                  </a:lnTo>
                  <a:lnTo>
                    <a:pt x="3809" y="10159"/>
                  </a:lnTo>
                  <a:lnTo>
                    <a:pt x="5079" y="8889"/>
                  </a:lnTo>
                  <a:lnTo>
                    <a:pt x="5079" y="7619"/>
                  </a:lnTo>
                  <a:lnTo>
                    <a:pt x="6350" y="7619"/>
                  </a:lnTo>
                  <a:lnTo>
                    <a:pt x="7619" y="6350"/>
                  </a:lnTo>
                  <a:lnTo>
                    <a:pt x="8889" y="5079"/>
                  </a:lnTo>
                  <a:lnTo>
                    <a:pt x="10159" y="3809"/>
                  </a:lnTo>
                  <a:lnTo>
                    <a:pt x="11429" y="2539"/>
                  </a:lnTo>
                  <a:lnTo>
                    <a:pt x="12700" y="2539"/>
                  </a:lnTo>
                  <a:lnTo>
                    <a:pt x="13969" y="1269"/>
                  </a:lnTo>
                  <a:lnTo>
                    <a:pt x="15239" y="1269"/>
                  </a:lnTo>
                  <a:lnTo>
                    <a:pt x="16509" y="0"/>
                  </a:lnTo>
                  <a:lnTo>
                    <a:pt x="17779" y="0"/>
                  </a:lnTo>
                  <a:lnTo>
                    <a:pt x="19050" y="0"/>
                  </a:lnTo>
                  <a:lnTo>
                    <a:pt x="20319" y="0"/>
                  </a:lnTo>
                  <a:lnTo>
                    <a:pt x="21589" y="0"/>
                  </a:lnTo>
                  <a:lnTo>
                    <a:pt x="22859" y="0"/>
                  </a:lnTo>
                  <a:lnTo>
                    <a:pt x="24129" y="0"/>
                  </a:lnTo>
                  <a:lnTo>
                    <a:pt x="36829" y="0"/>
                  </a:lnTo>
                </a:path>
                <a:path w="720090" h="802639">
                  <a:moveTo>
                    <a:pt x="74929" y="0"/>
                  </a:moveTo>
                  <a:lnTo>
                    <a:pt x="125729" y="0"/>
                  </a:lnTo>
                </a:path>
                <a:path w="720090" h="802639">
                  <a:moveTo>
                    <a:pt x="163829" y="0"/>
                  </a:moveTo>
                  <a:lnTo>
                    <a:pt x="213359" y="0"/>
                  </a:lnTo>
                </a:path>
                <a:path w="720090" h="802639">
                  <a:moveTo>
                    <a:pt x="251459" y="0"/>
                  </a:moveTo>
                  <a:lnTo>
                    <a:pt x="302259" y="0"/>
                  </a:lnTo>
                </a:path>
                <a:path w="720090" h="802639">
                  <a:moveTo>
                    <a:pt x="339089" y="0"/>
                  </a:moveTo>
                  <a:lnTo>
                    <a:pt x="389889" y="0"/>
                  </a:lnTo>
                </a:path>
                <a:path w="720090" h="802639">
                  <a:moveTo>
                    <a:pt x="427989" y="0"/>
                  </a:moveTo>
                  <a:lnTo>
                    <a:pt x="478789" y="0"/>
                  </a:lnTo>
                </a:path>
                <a:path w="720090" h="802639">
                  <a:moveTo>
                    <a:pt x="515620" y="0"/>
                  </a:moveTo>
                  <a:lnTo>
                    <a:pt x="566420" y="0"/>
                  </a:lnTo>
                </a:path>
                <a:path w="720090" h="802639">
                  <a:moveTo>
                    <a:pt x="604520" y="0"/>
                  </a:moveTo>
                  <a:lnTo>
                    <a:pt x="654050" y="0"/>
                  </a:lnTo>
                </a:path>
                <a:path w="720090" h="802639">
                  <a:moveTo>
                    <a:pt x="692150" y="0"/>
                  </a:moveTo>
                  <a:lnTo>
                    <a:pt x="692150" y="0"/>
                  </a:lnTo>
                  <a:lnTo>
                    <a:pt x="703579" y="0"/>
                  </a:lnTo>
                  <a:lnTo>
                    <a:pt x="704850" y="1269"/>
                  </a:lnTo>
                  <a:lnTo>
                    <a:pt x="706120" y="1269"/>
                  </a:lnTo>
                  <a:lnTo>
                    <a:pt x="707389" y="2539"/>
                  </a:lnTo>
                  <a:lnTo>
                    <a:pt x="708659" y="2539"/>
                  </a:lnTo>
                  <a:lnTo>
                    <a:pt x="709929" y="3809"/>
                  </a:lnTo>
                  <a:lnTo>
                    <a:pt x="711200" y="5079"/>
                  </a:lnTo>
                  <a:lnTo>
                    <a:pt x="712470" y="5079"/>
                  </a:lnTo>
                  <a:lnTo>
                    <a:pt x="712470" y="6350"/>
                  </a:lnTo>
                  <a:lnTo>
                    <a:pt x="713739" y="7619"/>
                  </a:lnTo>
                  <a:lnTo>
                    <a:pt x="715009" y="7619"/>
                  </a:lnTo>
                  <a:lnTo>
                    <a:pt x="715009" y="8889"/>
                  </a:lnTo>
                  <a:lnTo>
                    <a:pt x="716279" y="10159"/>
                  </a:lnTo>
                  <a:lnTo>
                    <a:pt x="716279" y="11429"/>
                  </a:lnTo>
                  <a:lnTo>
                    <a:pt x="717550" y="12700"/>
                  </a:lnTo>
                  <a:lnTo>
                    <a:pt x="717550" y="13969"/>
                  </a:lnTo>
                  <a:lnTo>
                    <a:pt x="718820" y="15239"/>
                  </a:lnTo>
                  <a:lnTo>
                    <a:pt x="718820" y="16509"/>
                  </a:lnTo>
                  <a:lnTo>
                    <a:pt x="718820" y="17779"/>
                  </a:lnTo>
                  <a:lnTo>
                    <a:pt x="718820" y="19050"/>
                  </a:lnTo>
                  <a:lnTo>
                    <a:pt x="720089" y="20319"/>
                  </a:lnTo>
                  <a:lnTo>
                    <a:pt x="720089" y="21589"/>
                  </a:lnTo>
                  <a:lnTo>
                    <a:pt x="720089" y="22859"/>
                  </a:lnTo>
                  <a:lnTo>
                    <a:pt x="720089" y="31750"/>
                  </a:lnTo>
                </a:path>
                <a:path w="720090" h="802639">
                  <a:moveTo>
                    <a:pt x="720089" y="69850"/>
                  </a:moveTo>
                  <a:lnTo>
                    <a:pt x="720089" y="120650"/>
                  </a:lnTo>
                </a:path>
                <a:path w="720090" h="802639">
                  <a:moveTo>
                    <a:pt x="720089" y="157479"/>
                  </a:moveTo>
                  <a:lnTo>
                    <a:pt x="720089" y="208279"/>
                  </a:lnTo>
                </a:path>
                <a:path w="720090" h="802639">
                  <a:moveTo>
                    <a:pt x="720089" y="246379"/>
                  </a:moveTo>
                  <a:lnTo>
                    <a:pt x="720089" y="295909"/>
                  </a:lnTo>
                </a:path>
                <a:path w="720090" h="802639">
                  <a:moveTo>
                    <a:pt x="720089" y="334009"/>
                  </a:moveTo>
                  <a:lnTo>
                    <a:pt x="720089" y="384809"/>
                  </a:lnTo>
                </a:path>
                <a:path w="720090" h="802639">
                  <a:moveTo>
                    <a:pt x="720089" y="422909"/>
                  </a:moveTo>
                  <a:lnTo>
                    <a:pt x="720089" y="472439"/>
                  </a:lnTo>
                </a:path>
                <a:path w="720090" h="802639">
                  <a:moveTo>
                    <a:pt x="720089" y="510539"/>
                  </a:moveTo>
                  <a:lnTo>
                    <a:pt x="720089" y="561339"/>
                  </a:lnTo>
                </a:path>
                <a:path w="720090" h="802639">
                  <a:moveTo>
                    <a:pt x="720089" y="599439"/>
                  </a:moveTo>
                  <a:lnTo>
                    <a:pt x="720089" y="648969"/>
                  </a:lnTo>
                </a:path>
                <a:path w="720090" h="802639">
                  <a:moveTo>
                    <a:pt x="720089" y="687069"/>
                  </a:moveTo>
                  <a:lnTo>
                    <a:pt x="720089" y="737869"/>
                  </a:lnTo>
                </a:path>
                <a:path w="720090" h="802639">
                  <a:moveTo>
                    <a:pt x="720089" y="774699"/>
                  </a:moveTo>
                  <a:lnTo>
                    <a:pt x="720089" y="779779"/>
                  </a:lnTo>
                  <a:lnTo>
                    <a:pt x="720089" y="782319"/>
                  </a:lnTo>
                  <a:lnTo>
                    <a:pt x="718820" y="782319"/>
                  </a:lnTo>
                  <a:lnTo>
                    <a:pt x="718820" y="783589"/>
                  </a:lnTo>
                  <a:lnTo>
                    <a:pt x="718820" y="784859"/>
                  </a:lnTo>
                  <a:lnTo>
                    <a:pt x="718820" y="786129"/>
                  </a:lnTo>
                  <a:lnTo>
                    <a:pt x="718820" y="787399"/>
                  </a:lnTo>
                  <a:lnTo>
                    <a:pt x="717550" y="788669"/>
                  </a:lnTo>
                  <a:lnTo>
                    <a:pt x="717550" y="789939"/>
                  </a:lnTo>
                  <a:lnTo>
                    <a:pt x="716279" y="791209"/>
                  </a:lnTo>
                  <a:lnTo>
                    <a:pt x="716279" y="792479"/>
                  </a:lnTo>
                  <a:lnTo>
                    <a:pt x="715009" y="792479"/>
                  </a:lnTo>
                  <a:lnTo>
                    <a:pt x="715009" y="793749"/>
                  </a:lnTo>
                  <a:lnTo>
                    <a:pt x="713739" y="795019"/>
                  </a:lnTo>
                  <a:lnTo>
                    <a:pt x="712470" y="796289"/>
                  </a:lnTo>
                  <a:lnTo>
                    <a:pt x="711200" y="797559"/>
                  </a:lnTo>
                  <a:lnTo>
                    <a:pt x="709929" y="797559"/>
                  </a:lnTo>
                  <a:lnTo>
                    <a:pt x="709929" y="798829"/>
                  </a:lnTo>
                  <a:lnTo>
                    <a:pt x="708659" y="798829"/>
                  </a:lnTo>
                  <a:lnTo>
                    <a:pt x="707389" y="800099"/>
                  </a:lnTo>
                  <a:lnTo>
                    <a:pt x="706120" y="800099"/>
                  </a:lnTo>
                  <a:lnTo>
                    <a:pt x="704850" y="801369"/>
                  </a:lnTo>
                  <a:lnTo>
                    <a:pt x="703579" y="801369"/>
                  </a:lnTo>
                  <a:lnTo>
                    <a:pt x="702309" y="801369"/>
                  </a:lnTo>
                  <a:lnTo>
                    <a:pt x="701039" y="801369"/>
                  </a:lnTo>
                  <a:lnTo>
                    <a:pt x="699770" y="802639"/>
                  </a:lnTo>
                  <a:lnTo>
                    <a:pt x="697229" y="802639"/>
                  </a:lnTo>
                  <a:lnTo>
                    <a:pt x="687070" y="802639"/>
                  </a:lnTo>
                </a:path>
                <a:path w="720090" h="802639">
                  <a:moveTo>
                    <a:pt x="648970" y="802639"/>
                  </a:moveTo>
                  <a:lnTo>
                    <a:pt x="599439" y="802639"/>
                  </a:lnTo>
                </a:path>
                <a:path w="720090" h="802639">
                  <a:moveTo>
                    <a:pt x="561339" y="802639"/>
                  </a:moveTo>
                  <a:lnTo>
                    <a:pt x="510539" y="802639"/>
                  </a:lnTo>
                </a:path>
                <a:path w="720090" h="802639">
                  <a:moveTo>
                    <a:pt x="473709" y="802639"/>
                  </a:moveTo>
                  <a:lnTo>
                    <a:pt x="422909" y="802639"/>
                  </a:lnTo>
                </a:path>
                <a:path w="720090" h="802639">
                  <a:moveTo>
                    <a:pt x="384809" y="802639"/>
                  </a:moveTo>
                  <a:lnTo>
                    <a:pt x="334009" y="802639"/>
                  </a:lnTo>
                </a:path>
                <a:path w="720090" h="802639">
                  <a:moveTo>
                    <a:pt x="297179" y="802639"/>
                  </a:moveTo>
                  <a:lnTo>
                    <a:pt x="246379" y="802639"/>
                  </a:lnTo>
                </a:path>
                <a:path w="720090" h="802639">
                  <a:moveTo>
                    <a:pt x="208279" y="802639"/>
                  </a:moveTo>
                  <a:lnTo>
                    <a:pt x="158750" y="802639"/>
                  </a:lnTo>
                </a:path>
                <a:path w="720090" h="802639">
                  <a:moveTo>
                    <a:pt x="120650" y="802639"/>
                  </a:moveTo>
                  <a:lnTo>
                    <a:pt x="69850" y="802639"/>
                  </a:lnTo>
                </a:path>
                <a:path w="720090" h="802639">
                  <a:moveTo>
                    <a:pt x="31750" y="802639"/>
                  </a:moveTo>
                  <a:lnTo>
                    <a:pt x="31750" y="802639"/>
                  </a:lnTo>
                  <a:lnTo>
                    <a:pt x="19050" y="802639"/>
                  </a:lnTo>
                  <a:lnTo>
                    <a:pt x="17779" y="801369"/>
                  </a:lnTo>
                  <a:lnTo>
                    <a:pt x="16509" y="801369"/>
                  </a:lnTo>
                  <a:lnTo>
                    <a:pt x="15239" y="801369"/>
                  </a:lnTo>
                  <a:lnTo>
                    <a:pt x="13969" y="800099"/>
                  </a:lnTo>
                  <a:lnTo>
                    <a:pt x="12700" y="798829"/>
                  </a:lnTo>
                  <a:lnTo>
                    <a:pt x="11429" y="798829"/>
                  </a:lnTo>
                  <a:lnTo>
                    <a:pt x="10159" y="798829"/>
                  </a:lnTo>
                  <a:lnTo>
                    <a:pt x="8889" y="797559"/>
                  </a:lnTo>
                  <a:lnTo>
                    <a:pt x="8889" y="796289"/>
                  </a:lnTo>
                  <a:lnTo>
                    <a:pt x="7619" y="796289"/>
                  </a:lnTo>
                  <a:lnTo>
                    <a:pt x="6350" y="795019"/>
                  </a:lnTo>
                  <a:lnTo>
                    <a:pt x="6350" y="793749"/>
                  </a:lnTo>
                  <a:lnTo>
                    <a:pt x="5079" y="793749"/>
                  </a:lnTo>
                  <a:lnTo>
                    <a:pt x="5079" y="792479"/>
                  </a:lnTo>
                  <a:lnTo>
                    <a:pt x="3809" y="791209"/>
                  </a:lnTo>
                  <a:lnTo>
                    <a:pt x="2539" y="789939"/>
                  </a:lnTo>
                  <a:lnTo>
                    <a:pt x="2539" y="788669"/>
                  </a:lnTo>
                  <a:lnTo>
                    <a:pt x="2539" y="787399"/>
                  </a:lnTo>
                  <a:lnTo>
                    <a:pt x="1269" y="787399"/>
                  </a:lnTo>
                  <a:lnTo>
                    <a:pt x="1269" y="786129"/>
                  </a:lnTo>
                  <a:lnTo>
                    <a:pt x="1269" y="784859"/>
                  </a:lnTo>
                  <a:lnTo>
                    <a:pt x="1269" y="783589"/>
                  </a:lnTo>
                  <a:lnTo>
                    <a:pt x="0" y="782319"/>
                  </a:lnTo>
                  <a:lnTo>
                    <a:pt x="0" y="781049"/>
                  </a:lnTo>
                  <a:lnTo>
                    <a:pt x="0" y="779779"/>
                  </a:lnTo>
                  <a:lnTo>
                    <a:pt x="0" y="774699"/>
                  </a:lnTo>
                </a:path>
                <a:path w="720090" h="802639">
                  <a:moveTo>
                    <a:pt x="0" y="736599"/>
                  </a:moveTo>
                  <a:lnTo>
                    <a:pt x="0" y="685799"/>
                  </a:lnTo>
                </a:path>
                <a:path w="720090" h="802639">
                  <a:moveTo>
                    <a:pt x="0" y="648969"/>
                  </a:moveTo>
                  <a:lnTo>
                    <a:pt x="0" y="598169"/>
                  </a:lnTo>
                </a:path>
                <a:path w="720090" h="802639">
                  <a:moveTo>
                    <a:pt x="0" y="560069"/>
                  </a:moveTo>
                  <a:lnTo>
                    <a:pt x="0" y="510539"/>
                  </a:lnTo>
                </a:path>
                <a:path w="720090" h="802639">
                  <a:moveTo>
                    <a:pt x="0" y="472439"/>
                  </a:moveTo>
                  <a:lnTo>
                    <a:pt x="0" y="421639"/>
                  </a:lnTo>
                </a:path>
                <a:path w="720090" h="802639">
                  <a:moveTo>
                    <a:pt x="0" y="383539"/>
                  </a:moveTo>
                  <a:lnTo>
                    <a:pt x="0" y="334009"/>
                  </a:lnTo>
                </a:path>
                <a:path w="720090" h="802639">
                  <a:moveTo>
                    <a:pt x="0" y="295909"/>
                  </a:moveTo>
                  <a:lnTo>
                    <a:pt x="0" y="245109"/>
                  </a:lnTo>
                </a:path>
                <a:path w="720090" h="802639">
                  <a:moveTo>
                    <a:pt x="0" y="207009"/>
                  </a:moveTo>
                  <a:lnTo>
                    <a:pt x="0" y="157479"/>
                  </a:lnTo>
                </a:path>
                <a:path w="720090" h="802639">
                  <a:moveTo>
                    <a:pt x="0" y="119379"/>
                  </a:moveTo>
                  <a:lnTo>
                    <a:pt x="0" y="68579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35089" y="3014979"/>
              <a:ext cx="596900" cy="205740"/>
            </a:xfrm>
            <a:custGeom>
              <a:avLst/>
              <a:gdLst/>
              <a:ahLst/>
              <a:cxnLst/>
              <a:rect l="l" t="t" r="r" b="b"/>
              <a:pathLst>
                <a:path w="596900" h="205739">
                  <a:moveTo>
                    <a:pt x="593089" y="204470"/>
                  </a:moveTo>
                  <a:lnTo>
                    <a:pt x="3810" y="204470"/>
                  </a:lnTo>
                  <a:lnTo>
                    <a:pt x="5080" y="205740"/>
                  </a:lnTo>
                  <a:lnTo>
                    <a:pt x="591819" y="205740"/>
                  </a:lnTo>
                  <a:lnTo>
                    <a:pt x="593089" y="204470"/>
                  </a:lnTo>
                  <a:close/>
                </a:path>
                <a:path w="596900" h="205739">
                  <a:moveTo>
                    <a:pt x="594360" y="1270"/>
                  </a:moveTo>
                  <a:lnTo>
                    <a:pt x="2539" y="1270"/>
                  </a:lnTo>
                  <a:lnTo>
                    <a:pt x="2539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200660"/>
                  </a:lnTo>
                  <a:lnTo>
                    <a:pt x="1270" y="200660"/>
                  </a:lnTo>
                  <a:lnTo>
                    <a:pt x="1270" y="203200"/>
                  </a:lnTo>
                  <a:lnTo>
                    <a:pt x="2539" y="203200"/>
                  </a:lnTo>
                  <a:lnTo>
                    <a:pt x="2539" y="204470"/>
                  </a:lnTo>
                  <a:lnTo>
                    <a:pt x="594360" y="204470"/>
                  </a:lnTo>
                  <a:lnTo>
                    <a:pt x="594360" y="203200"/>
                  </a:lnTo>
                  <a:lnTo>
                    <a:pt x="595630" y="201930"/>
                  </a:lnTo>
                  <a:lnTo>
                    <a:pt x="595630" y="199390"/>
                  </a:lnTo>
                  <a:lnTo>
                    <a:pt x="596900" y="199390"/>
                  </a:lnTo>
                  <a:lnTo>
                    <a:pt x="595630" y="6350"/>
                  </a:lnTo>
                  <a:lnTo>
                    <a:pt x="595630" y="3810"/>
                  </a:lnTo>
                  <a:lnTo>
                    <a:pt x="594360" y="2540"/>
                  </a:lnTo>
                  <a:lnTo>
                    <a:pt x="594360" y="1270"/>
                  </a:lnTo>
                  <a:close/>
                </a:path>
                <a:path w="596900" h="205739">
                  <a:moveTo>
                    <a:pt x="591819" y="0"/>
                  </a:moveTo>
                  <a:lnTo>
                    <a:pt x="5080" y="0"/>
                  </a:lnTo>
                  <a:lnTo>
                    <a:pt x="3810" y="1270"/>
                  </a:lnTo>
                  <a:lnTo>
                    <a:pt x="593089" y="1270"/>
                  </a:lnTo>
                  <a:lnTo>
                    <a:pt x="59181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539230" y="3024310"/>
            <a:ext cx="3886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35"/>
              </a:lnSpc>
            </a:pPr>
            <a:r>
              <a:rPr sz="650" spc="5" dirty="0">
                <a:latin typeface="Liberation Sans"/>
                <a:cs typeface="Liberation Sans"/>
              </a:rPr>
              <a:t>Data</a:t>
            </a:r>
            <a:r>
              <a:rPr sz="650" spc="-55" dirty="0">
                <a:latin typeface="Liberation Sans"/>
                <a:cs typeface="Liberation Sans"/>
              </a:rPr>
              <a:t> </a:t>
            </a:r>
            <a:r>
              <a:rPr sz="650" spc="5" dirty="0">
                <a:latin typeface="Liberation Sans"/>
                <a:cs typeface="Liberation Sans"/>
              </a:rPr>
              <a:t>ware</a:t>
            </a:r>
            <a:endParaRPr sz="6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650" spc="5" dirty="0">
                <a:latin typeface="Liberation Sans"/>
                <a:cs typeface="Liberation Sans"/>
              </a:rPr>
              <a:t>House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35090" y="2998470"/>
            <a:ext cx="596265" cy="193040"/>
          </a:xfrm>
          <a:custGeom>
            <a:avLst/>
            <a:gdLst/>
            <a:ahLst/>
            <a:cxnLst/>
            <a:rect l="l" t="t" r="r" b="b"/>
            <a:pathLst>
              <a:path w="596265" h="193039">
                <a:moveTo>
                  <a:pt x="0" y="193040"/>
                </a:moveTo>
                <a:lnTo>
                  <a:pt x="596264" y="193040"/>
                </a:lnTo>
                <a:lnTo>
                  <a:pt x="596264" y="0"/>
                </a:lnTo>
                <a:lnTo>
                  <a:pt x="0" y="0"/>
                </a:lnTo>
                <a:lnTo>
                  <a:pt x="0" y="19304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435090" y="2992120"/>
            <a:ext cx="596265" cy="228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75260" marR="95885" indent="-71120">
              <a:lnSpc>
                <a:spcPct val="102600"/>
              </a:lnSpc>
              <a:spcBef>
                <a:spcPts val="10"/>
              </a:spcBef>
            </a:pP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Data</a:t>
            </a:r>
            <a:r>
              <a:rPr sz="650" spc="-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ware  House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35090" y="3243579"/>
            <a:ext cx="596900" cy="205740"/>
          </a:xfrm>
          <a:custGeom>
            <a:avLst/>
            <a:gdLst/>
            <a:ahLst/>
            <a:cxnLst/>
            <a:rect l="l" t="t" r="r" b="b"/>
            <a:pathLst>
              <a:path w="596900" h="205739">
                <a:moveTo>
                  <a:pt x="593089" y="204470"/>
                </a:moveTo>
                <a:lnTo>
                  <a:pt x="3810" y="204470"/>
                </a:lnTo>
                <a:lnTo>
                  <a:pt x="5080" y="205740"/>
                </a:lnTo>
                <a:lnTo>
                  <a:pt x="591819" y="205740"/>
                </a:lnTo>
                <a:lnTo>
                  <a:pt x="593089" y="204470"/>
                </a:lnTo>
                <a:close/>
              </a:path>
              <a:path w="596900" h="205739">
                <a:moveTo>
                  <a:pt x="594360" y="1270"/>
                </a:moveTo>
                <a:lnTo>
                  <a:pt x="2539" y="1270"/>
                </a:lnTo>
                <a:lnTo>
                  <a:pt x="2539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200660"/>
                </a:lnTo>
                <a:lnTo>
                  <a:pt x="1270" y="200660"/>
                </a:lnTo>
                <a:lnTo>
                  <a:pt x="1270" y="203200"/>
                </a:lnTo>
                <a:lnTo>
                  <a:pt x="2539" y="203200"/>
                </a:lnTo>
                <a:lnTo>
                  <a:pt x="2539" y="204470"/>
                </a:lnTo>
                <a:lnTo>
                  <a:pt x="594360" y="204470"/>
                </a:lnTo>
                <a:lnTo>
                  <a:pt x="594360" y="203200"/>
                </a:lnTo>
                <a:lnTo>
                  <a:pt x="595630" y="201930"/>
                </a:lnTo>
                <a:lnTo>
                  <a:pt x="595630" y="199390"/>
                </a:lnTo>
                <a:lnTo>
                  <a:pt x="596900" y="199390"/>
                </a:lnTo>
                <a:lnTo>
                  <a:pt x="595630" y="6350"/>
                </a:lnTo>
                <a:lnTo>
                  <a:pt x="595630" y="3810"/>
                </a:lnTo>
                <a:lnTo>
                  <a:pt x="594360" y="2540"/>
                </a:lnTo>
                <a:lnTo>
                  <a:pt x="594360" y="1270"/>
                </a:lnTo>
                <a:close/>
              </a:path>
              <a:path w="596900" h="205739">
                <a:moveTo>
                  <a:pt x="591819" y="0"/>
                </a:moveTo>
                <a:lnTo>
                  <a:pt x="5080" y="0"/>
                </a:lnTo>
                <a:lnTo>
                  <a:pt x="3810" y="1270"/>
                </a:lnTo>
                <a:lnTo>
                  <a:pt x="593089" y="1270"/>
                </a:lnTo>
                <a:lnTo>
                  <a:pt x="591819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572250" y="3303710"/>
            <a:ext cx="321945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5"/>
              </a:lnSpc>
            </a:pPr>
            <a:r>
              <a:rPr sz="650" spc="5" dirty="0">
                <a:latin typeface="Liberation Sans"/>
                <a:cs typeface="Liberation Sans"/>
              </a:rPr>
              <a:t>R</a:t>
            </a:r>
            <a:r>
              <a:rPr sz="650" spc="10" dirty="0">
                <a:latin typeface="Liberation Sans"/>
                <a:cs typeface="Liberation Sans"/>
              </a:rPr>
              <a:t>A/FMS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435090" y="3227070"/>
            <a:ext cx="596265" cy="193040"/>
          </a:xfrm>
          <a:custGeom>
            <a:avLst/>
            <a:gdLst/>
            <a:ahLst/>
            <a:cxnLst/>
            <a:rect l="l" t="t" r="r" b="b"/>
            <a:pathLst>
              <a:path w="596265" h="193039">
                <a:moveTo>
                  <a:pt x="0" y="193040"/>
                </a:moveTo>
                <a:lnTo>
                  <a:pt x="596264" y="193040"/>
                </a:lnTo>
                <a:lnTo>
                  <a:pt x="596264" y="0"/>
                </a:lnTo>
                <a:lnTo>
                  <a:pt x="0" y="0"/>
                </a:lnTo>
                <a:lnTo>
                  <a:pt x="0" y="19304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435090" y="3220720"/>
            <a:ext cx="596265" cy="2057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30"/>
              </a:spcBef>
            </a:pPr>
            <a:r>
              <a:rPr sz="650" spc="10" dirty="0">
                <a:solidFill>
                  <a:srgbClr val="FFFFFF"/>
                </a:solidFill>
                <a:latin typeface="Liberation Sans"/>
                <a:cs typeface="Liberation Sans"/>
              </a:rPr>
              <a:t>RA/FMS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187825" y="4815204"/>
            <a:ext cx="1085850" cy="393700"/>
            <a:chOff x="4187825" y="4815204"/>
            <a:chExt cx="1085850" cy="393700"/>
          </a:xfrm>
        </p:grpSpPr>
        <p:sp>
          <p:nvSpPr>
            <p:cNvPr id="53" name="object 53"/>
            <p:cNvSpPr/>
            <p:nvPr/>
          </p:nvSpPr>
          <p:spPr>
            <a:xfrm>
              <a:off x="4189730" y="4817109"/>
              <a:ext cx="1082040" cy="389890"/>
            </a:xfrm>
            <a:custGeom>
              <a:avLst/>
              <a:gdLst/>
              <a:ahLst/>
              <a:cxnLst/>
              <a:rect l="l" t="t" r="r" b="b"/>
              <a:pathLst>
                <a:path w="1082039" h="389889">
                  <a:moveTo>
                    <a:pt x="1074420" y="388619"/>
                  </a:moveTo>
                  <a:lnTo>
                    <a:pt x="8890" y="388619"/>
                  </a:lnTo>
                  <a:lnTo>
                    <a:pt x="8890" y="389889"/>
                  </a:lnTo>
                  <a:lnTo>
                    <a:pt x="1073150" y="389889"/>
                  </a:lnTo>
                  <a:lnTo>
                    <a:pt x="1074420" y="388619"/>
                  </a:lnTo>
                  <a:close/>
                </a:path>
                <a:path w="1082039" h="389889">
                  <a:moveTo>
                    <a:pt x="1078230" y="386079"/>
                  </a:moveTo>
                  <a:lnTo>
                    <a:pt x="3810" y="386079"/>
                  </a:lnTo>
                  <a:lnTo>
                    <a:pt x="6350" y="388619"/>
                  </a:lnTo>
                  <a:lnTo>
                    <a:pt x="1075690" y="388619"/>
                  </a:lnTo>
                  <a:lnTo>
                    <a:pt x="1076960" y="387350"/>
                  </a:lnTo>
                  <a:lnTo>
                    <a:pt x="1078230" y="387350"/>
                  </a:lnTo>
                  <a:lnTo>
                    <a:pt x="1078230" y="386079"/>
                  </a:lnTo>
                  <a:close/>
                </a:path>
                <a:path w="1082039" h="389889">
                  <a:moveTo>
                    <a:pt x="1082040" y="8889"/>
                  </a:moveTo>
                  <a:lnTo>
                    <a:pt x="0" y="8889"/>
                  </a:lnTo>
                  <a:lnTo>
                    <a:pt x="0" y="381000"/>
                  </a:lnTo>
                  <a:lnTo>
                    <a:pt x="1270" y="382269"/>
                  </a:lnTo>
                  <a:lnTo>
                    <a:pt x="1270" y="383539"/>
                  </a:lnTo>
                  <a:lnTo>
                    <a:pt x="2540" y="383539"/>
                  </a:lnTo>
                  <a:lnTo>
                    <a:pt x="2540" y="386079"/>
                  </a:lnTo>
                  <a:lnTo>
                    <a:pt x="1079500" y="386079"/>
                  </a:lnTo>
                  <a:lnTo>
                    <a:pt x="1079500" y="384809"/>
                  </a:lnTo>
                  <a:lnTo>
                    <a:pt x="1080770" y="383539"/>
                  </a:lnTo>
                  <a:lnTo>
                    <a:pt x="1080770" y="381000"/>
                  </a:lnTo>
                  <a:lnTo>
                    <a:pt x="1082040" y="381000"/>
                  </a:lnTo>
                  <a:lnTo>
                    <a:pt x="1082040" y="8889"/>
                  </a:lnTo>
                  <a:close/>
                </a:path>
                <a:path w="1082039" h="389889">
                  <a:moveTo>
                    <a:pt x="1079500" y="3809"/>
                  </a:moveTo>
                  <a:lnTo>
                    <a:pt x="2540" y="3809"/>
                  </a:lnTo>
                  <a:lnTo>
                    <a:pt x="2540" y="5079"/>
                  </a:lnTo>
                  <a:lnTo>
                    <a:pt x="1270" y="6350"/>
                  </a:lnTo>
                  <a:lnTo>
                    <a:pt x="1270" y="8889"/>
                  </a:lnTo>
                  <a:lnTo>
                    <a:pt x="1080770" y="8889"/>
                  </a:lnTo>
                  <a:lnTo>
                    <a:pt x="1080770" y="6350"/>
                  </a:lnTo>
                  <a:lnTo>
                    <a:pt x="1079500" y="5079"/>
                  </a:lnTo>
                  <a:lnTo>
                    <a:pt x="1079500" y="3809"/>
                  </a:lnTo>
                  <a:close/>
                </a:path>
                <a:path w="1082039" h="389889">
                  <a:moveTo>
                    <a:pt x="1078230" y="2539"/>
                  </a:moveTo>
                  <a:lnTo>
                    <a:pt x="3810" y="2539"/>
                  </a:lnTo>
                  <a:lnTo>
                    <a:pt x="3810" y="3809"/>
                  </a:lnTo>
                  <a:lnTo>
                    <a:pt x="1078230" y="3809"/>
                  </a:lnTo>
                  <a:lnTo>
                    <a:pt x="1078230" y="2539"/>
                  </a:lnTo>
                  <a:close/>
                </a:path>
                <a:path w="1082039" h="389889">
                  <a:moveTo>
                    <a:pt x="1076960" y="1269"/>
                  </a:moveTo>
                  <a:lnTo>
                    <a:pt x="5080" y="1269"/>
                  </a:lnTo>
                  <a:lnTo>
                    <a:pt x="5080" y="2539"/>
                  </a:lnTo>
                  <a:lnTo>
                    <a:pt x="1076960" y="2539"/>
                  </a:lnTo>
                  <a:lnTo>
                    <a:pt x="1076960" y="1269"/>
                  </a:lnTo>
                  <a:close/>
                </a:path>
                <a:path w="1082039" h="389889">
                  <a:moveTo>
                    <a:pt x="1074420" y="0"/>
                  </a:moveTo>
                  <a:lnTo>
                    <a:pt x="7620" y="0"/>
                  </a:lnTo>
                  <a:lnTo>
                    <a:pt x="7620" y="1269"/>
                  </a:lnTo>
                  <a:lnTo>
                    <a:pt x="1074420" y="126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89730" y="4817109"/>
              <a:ext cx="1082040" cy="389890"/>
            </a:xfrm>
            <a:custGeom>
              <a:avLst/>
              <a:gdLst/>
              <a:ahLst/>
              <a:cxnLst/>
              <a:rect l="l" t="t" r="r" b="b"/>
              <a:pathLst>
                <a:path w="1082039" h="389889">
                  <a:moveTo>
                    <a:pt x="0" y="27939"/>
                  </a:moveTo>
                  <a:lnTo>
                    <a:pt x="0" y="27939"/>
                  </a:lnTo>
                  <a:lnTo>
                    <a:pt x="0" y="8889"/>
                  </a:lnTo>
                  <a:lnTo>
                    <a:pt x="1270" y="8889"/>
                  </a:lnTo>
                  <a:lnTo>
                    <a:pt x="1270" y="7619"/>
                  </a:lnTo>
                  <a:lnTo>
                    <a:pt x="1270" y="6350"/>
                  </a:lnTo>
                  <a:lnTo>
                    <a:pt x="2540" y="5079"/>
                  </a:lnTo>
                  <a:lnTo>
                    <a:pt x="2540" y="3809"/>
                  </a:lnTo>
                  <a:lnTo>
                    <a:pt x="3810" y="3809"/>
                  </a:lnTo>
                  <a:lnTo>
                    <a:pt x="3810" y="2539"/>
                  </a:lnTo>
                  <a:lnTo>
                    <a:pt x="5080" y="2539"/>
                  </a:lnTo>
                  <a:lnTo>
                    <a:pt x="5080" y="1269"/>
                  </a:lnTo>
                  <a:lnTo>
                    <a:pt x="6350" y="1269"/>
                  </a:lnTo>
                  <a:lnTo>
                    <a:pt x="7620" y="1269"/>
                  </a:lnTo>
                  <a:lnTo>
                    <a:pt x="7620" y="0"/>
                  </a:lnTo>
                  <a:lnTo>
                    <a:pt x="8890" y="0"/>
                  </a:lnTo>
                  <a:lnTo>
                    <a:pt x="10160" y="0"/>
                  </a:lnTo>
                  <a:lnTo>
                    <a:pt x="11430" y="0"/>
                  </a:lnTo>
                  <a:lnTo>
                    <a:pt x="12700" y="0"/>
                  </a:lnTo>
                  <a:lnTo>
                    <a:pt x="43180" y="0"/>
                  </a:lnTo>
                </a:path>
                <a:path w="1082039" h="389889">
                  <a:moveTo>
                    <a:pt x="80010" y="0"/>
                  </a:moveTo>
                  <a:lnTo>
                    <a:pt x="130810" y="0"/>
                  </a:lnTo>
                </a:path>
                <a:path w="1082039" h="389889">
                  <a:moveTo>
                    <a:pt x="168910" y="0"/>
                  </a:moveTo>
                  <a:lnTo>
                    <a:pt x="219710" y="0"/>
                  </a:lnTo>
                </a:path>
                <a:path w="1082039" h="389889">
                  <a:moveTo>
                    <a:pt x="256540" y="0"/>
                  </a:moveTo>
                  <a:lnTo>
                    <a:pt x="307340" y="0"/>
                  </a:lnTo>
                </a:path>
                <a:path w="1082039" h="389889">
                  <a:moveTo>
                    <a:pt x="345440" y="0"/>
                  </a:moveTo>
                  <a:lnTo>
                    <a:pt x="394970" y="0"/>
                  </a:lnTo>
                </a:path>
                <a:path w="1082039" h="389889">
                  <a:moveTo>
                    <a:pt x="433070" y="0"/>
                  </a:moveTo>
                  <a:lnTo>
                    <a:pt x="483870" y="0"/>
                  </a:lnTo>
                </a:path>
                <a:path w="1082039" h="389889">
                  <a:moveTo>
                    <a:pt x="521970" y="0"/>
                  </a:moveTo>
                  <a:lnTo>
                    <a:pt x="571500" y="0"/>
                  </a:lnTo>
                </a:path>
                <a:path w="1082039" h="389889">
                  <a:moveTo>
                    <a:pt x="609600" y="0"/>
                  </a:moveTo>
                  <a:lnTo>
                    <a:pt x="660400" y="0"/>
                  </a:lnTo>
                </a:path>
                <a:path w="1082039" h="389889">
                  <a:moveTo>
                    <a:pt x="698500" y="0"/>
                  </a:moveTo>
                  <a:lnTo>
                    <a:pt x="748030" y="0"/>
                  </a:lnTo>
                </a:path>
                <a:path w="1082039" h="389889">
                  <a:moveTo>
                    <a:pt x="786130" y="0"/>
                  </a:moveTo>
                  <a:lnTo>
                    <a:pt x="836930" y="0"/>
                  </a:lnTo>
                </a:path>
                <a:path w="1082039" h="389889">
                  <a:moveTo>
                    <a:pt x="873760" y="0"/>
                  </a:moveTo>
                  <a:lnTo>
                    <a:pt x="924560" y="0"/>
                  </a:lnTo>
                </a:path>
                <a:path w="1082039" h="389889">
                  <a:moveTo>
                    <a:pt x="962660" y="0"/>
                  </a:moveTo>
                  <a:lnTo>
                    <a:pt x="1013460" y="0"/>
                  </a:lnTo>
                </a:path>
                <a:path w="1082039" h="389889">
                  <a:moveTo>
                    <a:pt x="1050290" y="0"/>
                  </a:moveTo>
                  <a:lnTo>
                    <a:pt x="1050290" y="0"/>
                  </a:lnTo>
                  <a:lnTo>
                    <a:pt x="1070610" y="0"/>
                  </a:lnTo>
                  <a:lnTo>
                    <a:pt x="1071880" y="0"/>
                  </a:lnTo>
                  <a:lnTo>
                    <a:pt x="1074420" y="0"/>
                  </a:lnTo>
                  <a:lnTo>
                    <a:pt x="1074420" y="1269"/>
                  </a:lnTo>
                  <a:lnTo>
                    <a:pt x="1075690" y="1269"/>
                  </a:lnTo>
                  <a:lnTo>
                    <a:pt x="1076960" y="1269"/>
                  </a:lnTo>
                  <a:lnTo>
                    <a:pt x="1076960" y="2539"/>
                  </a:lnTo>
                  <a:lnTo>
                    <a:pt x="1078230" y="2539"/>
                  </a:lnTo>
                  <a:lnTo>
                    <a:pt x="1078230" y="3809"/>
                  </a:lnTo>
                  <a:lnTo>
                    <a:pt x="1079500" y="3809"/>
                  </a:lnTo>
                  <a:lnTo>
                    <a:pt x="1079500" y="5079"/>
                  </a:lnTo>
                  <a:lnTo>
                    <a:pt x="1080770" y="6350"/>
                  </a:lnTo>
                  <a:lnTo>
                    <a:pt x="1080770" y="7619"/>
                  </a:lnTo>
                  <a:lnTo>
                    <a:pt x="1080770" y="8889"/>
                  </a:lnTo>
                  <a:lnTo>
                    <a:pt x="1082040" y="8889"/>
                  </a:lnTo>
                  <a:lnTo>
                    <a:pt x="1082040" y="10159"/>
                  </a:lnTo>
                  <a:lnTo>
                    <a:pt x="1082040" y="11429"/>
                  </a:lnTo>
                  <a:lnTo>
                    <a:pt x="1082040" y="12700"/>
                  </a:lnTo>
                  <a:lnTo>
                    <a:pt x="1082040" y="24129"/>
                  </a:lnTo>
                </a:path>
                <a:path w="1082039" h="389889">
                  <a:moveTo>
                    <a:pt x="1082040" y="62229"/>
                  </a:moveTo>
                  <a:lnTo>
                    <a:pt x="1082040" y="111759"/>
                  </a:lnTo>
                </a:path>
                <a:path w="1082039" h="389889">
                  <a:moveTo>
                    <a:pt x="1082040" y="149859"/>
                  </a:moveTo>
                  <a:lnTo>
                    <a:pt x="1082040" y="200659"/>
                  </a:lnTo>
                </a:path>
                <a:path w="1082039" h="389889">
                  <a:moveTo>
                    <a:pt x="1082040" y="237489"/>
                  </a:moveTo>
                  <a:lnTo>
                    <a:pt x="1082040" y="288289"/>
                  </a:lnTo>
                </a:path>
                <a:path w="1082039" h="389889">
                  <a:moveTo>
                    <a:pt x="1082040" y="326389"/>
                  </a:moveTo>
                  <a:lnTo>
                    <a:pt x="1082040" y="377189"/>
                  </a:lnTo>
                </a:path>
                <a:path w="1082039" h="389889">
                  <a:moveTo>
                    <a:pt x="1052830" y="389889"/>
                  </a:moveTo>
                  <a:lnTo>
                    <a:pt x="1003300" y="389889"/>
                  </a:lnTo>
                </a:path>
                <a:path w="1082039" h="389889">
                  <a:moveTo>
                    <a:pt x="965200" y="389889"/>
                  </a:moveTo>
                  <a:lnTo>
                    <a:pt x="914400" y="389889"/>
                  </a:lnTo>
                </a:path>
                <a:path w="1082039" h="389889">
                  <a:moveTo>
                    <a:pt x="876300" y="389889"/>
                  </a:moveTo>
                  <a:lnTo>
                    <a:pt x="826770" y="389889"/>
                  </a:lnTo>
                </a:path>
                <a:path w="1082039" h="389889">
                  <a:moveTo>
                    <a:pt x="788670" y="389889"/>
                  </a:moveTo>
                  <a:lnTo>
                    <a:pt x="737870" y="389889"/>
                  </a:lnTo>
                </a:path>
                <a:path w="1082039" h="389889">
                  <a:moveTo>
                    <a:pt x="701040" y="389889"/>
                  </a:moveTo>
                  <a:lnTo>
                    <a:pt x="650240" y="389889"/>
                  </a:lnTo>
                </a:path>
                <a:path w="1082039" h="389889">
                  <a:moveTo>
                    <a:pt x="612140" y="389889"/>
                  </a:moveTo>
                  <a:lnTo>
                    <a:pt x="561340" y="389889"/>
                  </a:lnTo>
                </a:path>
                <a:path w="1082039" h="389889">
                  <a:moveTo>
                    <a:pt x="524510" y="389889"/>
                  </a:moveTo>
                  <a:lnTo>
                    <a:pt x="473710" y="389889"/>
                  </a:lnTo>
                </a:path>
                <a:path w="1082039" h="389889">
                  <a:moveTo>
                    <a:pt x="435610" y="389889"/>
                  </a:moveTo>
                  <a:lnTo>
                    <a:pt x="386080" y="389889"/>
                  </a:lnTo>
                </a:path>
                <a:path w="1082039" h="389889">
                  <a:moveTo>
                    <a:pt x="347980" y="389889"/>
                  </a:moveTo>
                  <a:lnTo>
                    <a:pt x="297180" y="389889"/>
                  </a:lnTo>
                </a:path>
                <a:path w="1082039" h="389889">
                  <a:moveTo>
                    <a:pt x="259080" y="389889"/>
                  </a:moveTo>
                  <a:lnTo>
                    <a:pt x="209550" y="389889"/>
                  </a:lnTo>
                </a:path>
                <a:path w="1082039" h="389889">
                  <a:moveTo>
                    <a:pt x="171450" y="389889"/>
                  </a:moveTo>
                  <a:lnTo>
                    <a:pt x="120650" y="389889"/>
                  </a:lnTo>
                </a:path>
                <a:path w="1082039" h="389889">
                  <a:moveTo>
                    <a:pt x="82550" y="389889"/>
                  </a:moveTo>
                  <a:lnTo>
                    <a:pt x="33020" y="389889"/>
                  </a:lnTo>
                </a:path>
                <a:path w="1082039" h="389889">
                  <a:moveTo>
                    <a:pt x="0" y="379729"/>
                  </a:moveTo>
                  <a:lnTo>
                    <a:pt x="0" y="378459"/>
                  </a:lnTo>
                  <a:lnTo>
                    <a:pt x="0" y="377189"/>
                  </a:lnTo>
                  <a:lnTo>
                    <a:pt x="0" y="330200"/>
                  </a:lnTo>
                </a:path>
                <a:path w="1082039" h="389889">
                  <a:moveTo>
                    <a:pt x="0" y="292100"/>
                  </a:moveTo>
                  <a:lnTo>
                    <a:pt x="0" y="241300"/>
                  </a:lnTo>
                </a:path>
                <a:path w="1082039" h="389889">
                  <a:moveTo>
                    <a:pt x="0" y="203200"/>
                  </a:moveTo>
                  <a:lnTo>
                    <a:pt x="0" y="153669"/>
                  </a:lnTo>
                </a:path>
                <a:path w="1082039" h="389889">
                  <a:moveTo>
                    <a:pt x="0" y="115569"/>
                  </a:moveTo>
                  <a:lnTo>
                    <a:pt x="0" y="64769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37990" y="4960619"/>
              <a:ext cx="513080" cy="203200"/>
            </a:xfrm>
            <a:custGeom>
              <a:avLst/>
              <a:gdLst/>
              <a:ahLst/>
              <a:cxnLst/>
              <a:rect l="l" t="t" r="r" b="b"/>
              <a:pathLst>
                <a:path w="513079" h="203200">
                  <a:moveTo>
                    <a:pt x="496570" y="201929"/>
                  </a:moveTo>
                  <a:lnTo>
                    <a:pt x="13970" y="201929"/>
                  </a:lnTo>
                  <a:lnTo>
                    <a:pt x="15239" y="203199"/>
                  </a:lnTo>
                  <a:lnTo>
                    <a:pt x="496570" y="201929"/>
                  </a:lnTo>
                  <a:close/>
                </a:path>
                <a:path w="513079" h="203200">
                  <a:moveTo>
                    <a:pt x="504189" y="200659"/>
                  </a:moveTo>
                  <a:lnTo>
                    <a:pt x="8889" y="200659"/>
                  </a:lnTo>
                  <a:lnTo>
                    <a:pt x="10160" y="201929"/>
                  </a:lnTo>
                  <a:lnTo>
                    <a:pt x="502920" y="201929"/>
                  </a:lnTo>
                  <a:lnTo>
                    <a:pt x="504189" y="200659"/>
                  </a:lnTo>
                  <a:close/>
                </a:path>
                <a:path w="513079" h="203200">
                  <a:moveTo>
                    <a:pt x="513080" y="12699"/>
                  </a:moveTo>
                  <a:lnTo>
                    <a:pt x="0" y="12699"/>
                  </a:lnTo>
                  <a:lnTo>
                    <a:pt x="0" y="190499"/>
                  </a:lnTo>
                  <a:lnTo>
                    <a:pt x="1270" y="190499"/>
                  </a:lnTo>
                  <a:lnTo>
                    <a:pt x="1270" y="194309"/>
                  </a:lnTo>
                  <a:lnTo>
                    <a:pt x="2539" y="194309"/>
                  </a:lnTo>
                  <a:lnTo>
                    <a:pt x="2539" y="195579"/>
                  </a:lnTo>
                  <a:lnTo>
                    <a:pt x="7620" y="200659"/>
                  </a:lnTo>
                  <a:lnTo>
                    <a:pt x="505460" y="200659"/>
                  </a:lnTo>
                  <a:lnTo>
                    <a:pt x="505460" y="199389"/>
                  </a:lnTo>
                  <a:lnTo>
                    <a:pt x="506730" y="199389"/>
                  </a:lnTo>
                  <a:lnTo>
                    <a:pt x="510539" y="195579"/>
                  </a:lnTo>
                  <a:lnTo>
                    <a:pt x="510539" y="194309"/>
                  </a:lnTo>
                  <a:lnTo>
                    <a:pt x="511810" y="193039"/>
                  </a:lnTo>
                  <a:lnTo>
                    <a:pt x="511810" y="191769"/>
                  </a:lnTo>
                  <a:lnTo>
                    <a:pt x="513080" y="190499"/>
                  </a:lnTo>
                  <a:lnTo>
                    <a:pt x="513080" y="12699"/>
                  </a:lnTo>
                  <a:close/>
                </a:path>
                <a:path w="513079" h="203200">
                  <a:moveTo>
                    <a:pt x="505460" y="2539"/>
                  </a:moveTo>
                  <a:lnTo>
                    <a:pt x="7620" y="2539"/>
                  </a:lnTo>
                  <a:lnTo>
                    <a:pt x="5080" y="5079"/>
                  </a:lnTo>
                  <a:lnTo>
                    <a:pt x="3810" y="5079"/>
                  </a:lnTo>
                  <a:lnTo>
                    <a:pt x="3810" y="6349"/>
                  </a:lnTo>
                  <a:lnTo>
                    <a:pt x="2539" y="7619"/>
                  </a:lnTo>
                  <a:lnTo>
                    <a:pt x="2539" y="8889"/>
                  </a:lnTo>
                  <a:lnTo>
                    <a:pt x="1270" y="8889"/>
                  </a:lnTo>
                  <a:lnTo>
                    <a:pt x="1270" y="12699"/>
                  </a:lnTo>
                  <a:lnTo>
                    <a:pt x="511810" y="12699"/>
                  </a:lnTo>
                  <a:lnTo>
                    <a:pt x="511810" y="10159"/>
                  </a:lnTo>
                  <a:lnTo>
                    <a:pt x="510539" y="8889"/>
                  </a:lnTo>
                  <a:lnTo>
                    <a:pt x="510539" y="7619"/>
                  </a:lnTo>
                  <a:lnTo>
                    <a:pt x="509270" y="7619"/>
                  </a:lnTo>
                  <a:lnTo>
                    <a:pt x="509270" y="6349"/>
                  </a:lnTo>
                  <a:lnTo>
                    <a:pt x="506730" y="3809"/>
                  </a:lnTo>
                  <a:lnTo>
                    <a:pt x="505460" y="3809"/>
                  </a:lnTo>
                  <a:lnTo>
                    <a:pt x="505460" y="2539"/>
                  </a:lnTo>
                  <a:close/>
                </a:path>
                <a:path w="513079" h="203200">
                  <a:moveTo>
                    <a:pt x="502920" y="1269"/>
                  </a:moveTo>
                  <a:lnTo>
                    <a:pt x="10160" y="1269"/>
                  </a:lnTo>
                  <a:lnTo>
                    <a:pt x="8889" y="2539"/>
                  </a:lnTo>
                  <a:lnTo>
                    <a:pt x="504189" y="2539"/>
                  </a:lnTo>
                  <a:lnTo>
                    <a:pt x="502920" y="1269"/>
                  </a:lnTo>
                  <a:close/>
                </a:path>
                <a:path w="513079" h="203200">
                  <a:moveTo>
                    <a:pt x="500380" y="0"/>
                  </a:moveTo>
                  <a:lnTo>
                    <a:pt x="12700" y="0"/>
                  </a:lnTo>
                  <a:lnTo>
                    <a:pt x="12700" y="1269"/>
                  </a:lnTo>
                  <a:lnTo>
                    <a:pt x="500380" y="1269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37990" y="4960619"/>
              <a:ext cx="513080" cy="203200"/>
            </a:xfrm>
            <a:custGeom>
              <a:avLst/>
              <a:gdLst/>
              <a:ahLst/>
              <a:cxnLst/>
              <a:rect l="l" t="t" r="r" b="b"/>
              <a:pathLst>
                <a:path w="513079" h="203200">
                  <a:moveTo>
                    <a:pt x="0" y="16509"/>
                  </a:moveTo>
                  <a:lnTo>
                    <a:pt x="0" y="15239"/>
                  </a:lnTo>
                  <a:lnTo>
                    <a:pt x="0" y="13969"/>
                  </a:lnTo>
                  <a:lnTo>
                    <a:pt x="0" y="12699"/>
                  </a:lnTo>
                  <a:lnTo>
                    <a:pt x="1270" y="12699"/>
                  </a:lnTo>
                  <a:lnTo>
                    <a:pt x="1270" y="11429"/>
                  </a:lnTo>
                  <a:lnTo>
                    <a:pt x="1270" y="10159"/>
                  </a:lnTo>
                  <a:lnTo>
                    <a:pt x="1270" y="8889"/>
                  </a:lnTo>
                  <a:lnTo>
                    <a:pt x="2539" y="8889"/>
                  </a:lnTo>
                  <a:lnTo>
                    <a:pt x="2539" y="7619"/>
                  </a:lnTo>
                  <a:lnTo>
                    <a:pt x="3810" y="6349"/>
                  </a:lnTo>
                  <a:lnTo>
                    <a:pt x="3810" y="5079"/>
                  </a:lnTo>
                  <a:lnTo>
                    <a:pt x="5080" y="5079"/>
                  </a:lnTo>
                  <a:lnTo>
                    <a:pt x="6350" y="3809"/>
                  </a:lnTo>
                  <a:lnTo>
                    <a:pt x="7620" y="2539"/>
                  </a:lnTo>
                  <a:lnTo>
                    <a:pt x="8889" y="2539"/>
                  </a:lnTo>
                  <a:lnTo>
                    <a:pt x="10160" y="1269"/>
                  </a:lnTo>
                  <a:lnTo>
                    <a:pt x="11430" y="1269"/>
                  </a:lnTo>
                  <a:lnTo>
                    <a:pt x="12700" y="1269"/>
                  </a:lnTo>
                  <a:lnTo>
                    <a:pt x="12700" y="0"/>
                  </a:lnTo>
                  <a:lnTo>
                    <a:pt x="15239" y="0"/>
                  </a:lnTo>
                  <a:lnTo>
                    <a:pt x="496570" y="0"/>
                  </a:lnTo>
                  <a:lnTo>
                    <a:pt x="500380" y="0"/>
                  </a:lnTo>
                  <a:lnTo>
                    <a:pt x="500380" y="1269"/>
                  </a:lnTo>
                  <a:lnTo>
                    <a:pt x="501650" y="1269"/>
                  </a:lnTo>
                  <a:lnTo>
                    <a:pt x="502920" y="1269"/>
                  </a:lnTo>
                  <a:lnTo>
                    <a:pt x="504189" y="2539"/>
                  </a:lnTo>
                  <a:lnTo>
                    <a:pt x="505460" y="2539"/>
                  </a:lnTo>
                  <a:lnTo>
                    <a:pt x="505460" y="3809"/>
                  </a:lnTo>
                  <a:lnTo>
                    <a:pt x="506730" y="3809"/>
                  </a:lnTo>
                  <a:lnTo>
                    <a:pt x="508000" y="5079"/>
                  </a:lnTo>
                  <a:lnTo>
                    <a:pt x="509270" y="6349"/>
                  </a:lnTo>
                  <a:lnTo>
                    <a:pt x="509270" y="7619"/>
                  </a:lnTo>
                  <a:lnTo>
                    <a:pt x="510539" y="7619"/>
                  </a:lnTo>
                  <a:lnTo>
                    <a:pt x="510539" y="8889"/>
                  </a:lnTo>
                  <a:lnTo>
                    <a:pt x="511810" y="10159"/>
                  </a:lnTo>
                  <a:lnTo>
                    <a:pt x="511810" y="11429"/>
                  </a:lnTo>
                  <a:lnTo>
                    <a:pt x="511810" y="12699"/>
                  </a:lnTo>
                  <a:lnTo>
                    <a:pt x="513080" y="12699"/>
                  </a:lnTo>
                  <a:lnTo>
                    <a:pt x="513080" y="13969"/>
                  </a:lnTo>
                  <a:lnTo>
                    <a:pt x="513080" y="15239"/>
                  </a:lnTo>
                  <a:lnTo>
                    <a:pt x="513080" y="16509"/>
                  </a:lnTo>
                  <a:lnTo>
                    <a:pt x="513080" y="185419"/>
                  </a:lnTo>
                  <a:lnTo>
                    <a:pt x="513080" y="186689"/>
                  </a:lnTo>
                  <a:lnTo>
                    <a:pt x="513080" y="187959"/>
                  </a:lnTo>
                  <a:lnTo>
                    <a:pt x="513080" y="189229"/>
                  </a:lnTo>
                  <a:lnTo>
                    <a:pt x="513080" y="190499"/>
                  </a:lnTo>
                  <a:lnTo>
                    <a:pt x="511810" y="191769"/>
                  </a:lnTo>
                  <a:lnTo>
                    <a:pt x="511810" y="193039"/>
                  </a:lnTo>
                  <a:lnTo>
                    <a:pt x="510539" y="194309"/>
                  </a:lnTo>
                  <a:lnTo>
                    <a:pt x="510539" y="195579"/>
                  </a:lnTo>
                  <a:lnTo>
                    <a:pt x="509270" y="196849"/>
                  </a:lnTo>
                  <a:lnTo>
                    <a:pt x="508000" y="198119"/>
                  </a:lnTo>
                  <a:lnTo>
                    <a:pt x="506730" y="199389"/>
                  </a:lnTo>
                  <a:lnTo>
                    <a:pt x="505460" y="199389"/>
                  </a:lnTo>
                  <a:lnTo>
                    <a:pt x="505460" y="200659"/>
                  </a:lnTo>
                  <a:lnTo>
                    <a:pt x="504189" y="200659"/>
                  </a:lnTo>
                  <a:lnTo>
                    <a:pt x="502920" y="201929"/>
                  </a:lnTo>
                  <a:lnTo>
                    <a:pt x="501650" y="201929"/>
                  </a:lnTo>
                  <a:lnTo>
                    <a:pt x="500380" y="201929"/>
                  </a:lnTo>
                  <a:lnTo>
                    <a:pt x="499110" y="201929"/>
                  </a:lnTo>
                  <a:lnTo>
                    <a:pt x="497839" y="201929"/>
                  </a:lnTo>
                  <a:lnTo>
                    <a:pt x="496570" y="201929"/>
                  </a:lnTo>
                  <a:lnTo>
                    <a:pt x="16510" y="203199"/>
                  </a:lnTo>
                  <a:lnTo>
                    <a:pt x="15239" y="203199"/>
                  </a:lnTo>
                  <a:lnTo>
                    <a:pt x="13970" y="201929"/>
                  </a:lnTo>
                  <a:lnTo>
                    <a:pt x="12700" y="201929"/>
                  </a:lnTo>
                  <a:lnTo>
                    <a:pt x="11430" y="201929"/>
                  </a:lnTo>
                  <a:lnTo>
                    <a:pt x="10160" y="201929"/>
                  </a:lnTo>
                  <a:lnTo>
                    <a:pt x="8889" y="200659"/>
                  </a:lnTo>
                  <a:lnTo>
                    <a:pt x="7620" y="200659"/>
                  </a:lnTo>
                  <a:lnTo>
                    <a:pt x="6350" y="199389"/>
                  </a:lnTo>
                  <a:lnTo>
                    <a:pt x="2539" y="195579"/>
                  </a:lnTo>
                  <a:lnTo>
                    <a:pt x="2539" y="194309"/>
                  </a:lnTo>
                  <a:lnTo>
                    <a:pt x="1270" y="194309"/>
                  </a:lnTo>
                  <a:lnTo>
                    <a:pt x="1270" y="193039"/>
                  </a:lnTo>
                  <a:lnTo>
                    <a:pt x="1270" y="191769"/>
                  </a:lnTo>
                  <a:lnTo>
                    <a:pt x="1270" y="190499"/>
                  </a:lnTo>
                  <a:lnTo>
                    <a:pt x="0" y="190499"/>
                  </a:lnTo>
                  <a:lnTo>
                    <a:pt x="0" y="189229"/>
                  </a:lnTo>
                  <a:lnTo>
                    <a:pt x="0" y="187959"/>
                  </a:lnTo>
                  <a:lnTo>
                    <a:pt x="0" y="186689"/>
                  </a:lnTo>
                  <a:lnTo>
                    <a:pt x="0" y="16509"/>
                  </a:lnTo>
                  <a:close/>
                </a:path>
                <a:path w="513079" h="203200">
                  <a:moveTo>
                    <a:pt x="0" y="0"/>
                  </a:moveTo>
                  <a:lnTo>
                    <a:pt x="0" y="0"/>
                  </a:lnTo>
                </a:path>
                <a:path w="513079" h="203200">
                  <a:moveTo>
                    <a:pt x="513080" y="203199"/>
                  </a:moveTo>
                  <a:lnTo>
                    <a:pt x="513080" y="20319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250282" y="4998720"/>
            <a:ext cx="4902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20"/>
              </a:spcBef>
            </a:pPr>
            <a:r>
              <a:rPr sz="650" spc="20" dirty="0">
                <a:latin typeface="Liberation Sans"/>
                <a:cs typeface="Liberation Sans"/>
              </a:rPr>
              <a:t>GG</a:t>
            </a:r>
            <a:r>
              <a:rPr sz="650" dirty="0">
                <a:latin typeface="Liberation Sans"/>
                <a:cs typeface="Liberation Sans"/>
              </a:rPr>
              <a:t>S</a:t>
            </a:r>
            <a:r>
              <a:rPr sz="650" spc="5" dirty="0">
                <a:latin typeface="Liberation Sans"/>
                <a:cs typeface="Liberation Sans"/>
              </a:rPr>
              <a:t>N/P</a:t>
            </a:r>
            <a:r>
              <a:rPr sz="650" spc="10" dirty="0">
                <a:latin typeface="Liberation Sans"/>
                <a:cs typeface="Liberation Sans"/>
              </a:rPr>
              <a:t>G</a:t>
            </a:r>
            <a:r>
              <a:rPr sz="650" spc="15" dirty="0">
                <a:latin typeface="Liberation Sans"/>
                <a:cs typeface="Liberation Sans"/>
              </a:rPr>
              <a:t>W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94567" y="4955857"/>
            <a:ext cx="421005" cy="212725"/>
            <a:chOff x="4794567" y="4955857"/>
            <a:chExt cx="421005" cy="212725"/>
          </a:xfrm>
        </p:grpSpPr>
        <p:sp>
          <p:nvSpPr>
            <p:cNvPr id="59" name="object 59"/>
            <p:cNvSpPr/>
            <p:nvPr/>
          </p:nvSpPr>
          <p:spPr>
            <a:xfrm>
              <a:off x="4799329" y="4960620"/>
              <a:ext cx="411480" cy="203200"/>
            </a:xfrm>
            <a:custGeom>
              <a:avLst/>
              <a:gdLst/>
              <a:ahLst/>
              <a:cxnLst/>
              <a:rect l="l" t="t" r="r" b="b"/>
              <a:pathLst>
                <a:path w="411479" h="203200">
                  <a:moveTo>
                    <a:pt x="394970" y="201929"/>
                  </a:moveTo>
                  <a:lnTo>
                    <a:pt x="13970" y="201929"/>
                  </a:lnTo>
                  <a:lnTo>
                    <a:pt x="13970" y="203199"/>
                  </a:lnTo>
                  <a:lnTo>
                    <a:pt x="394970" y="201929"/>
                  </a:lnTo>
                  <a:close/>
                </a:path>
                <a:path w="411479" h="203200">
                  <a:moveTo>
                    <a:pt x="401320" y="200659"/>
                  </a:moveTo>
                  <a:lnTo>
                    <a:pt x="8890" y="200659"/>
                  </a:lnTo>
                  <a:lnTo>
                    <a:pt x="10160" y="201929"/>
                  </a:lnTo>
                  <a:lnTo>
                    <a:pt x="400050" y="201929"/>
                  </a:lnTo>
                  <a:lnTo>
                    <a:pt x="401320" y="200659"/>
                  </a:lnTo>
                  <a:close/>
                </a:path>
                <a:path w="411479" h="203200">
                  <a:moveTo>
                    <a:pt x="406400" y="5079"/>
                  </a:moveTo>
                  <a:lnTo>
                    <a:pt x="3810" y="5079"/>
                  </a:lnTo>
                  <a:lnTo>
                    <a:pt x="3810" y="6349"/>
                  </a:lnTo>
                  <a:lnTo>
                    <a:pt x="2540" y="7619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1429"/>
                  </a:lnTo>
                  <a:lnTo>
                    <a:pt x="0" y="11429"/>
                  </a:lnTo>
                  <a:lnTo>
                    <a:pt x="0" y="191769"/>
                  </a:lnTo>
                  <a:lnTo>
                    <a:pt x="1270" y="191769"/>
                  </a:lnTo>
                  <a:lnTo>
                    <a:pt x="1270" y="194309"/>
                  </a:lnTo>
                  <a:lnTo>
                    <a:pt x="2540" y="194309"/>
                  </a:lnTo>
                  <a:lnTo>
                    <a:pt x="2540" y="195579"/>
                  </a:lnTo>
                  <a:lnTo>
                    <a:pt x="7620" y="200659"/>
                  </a:lnTo>
                  <a:lnTo>
                    <a:pt x="402590" y="200659"/>
                  </a:lnTo>
                  <a:lnTo>
                    <a:pt x="403860" y="199389"/>
                  </a:lnTo>
                  <a:lnTo>
                    <a:pt x="405130" y="199389"/>
                  </a:lnTo>
                  <a:lnTo>
                    <a:pt x="406400" y="198119"/>
                  </a:lnTo>
                  <a:lnTo>
                    <a:pt x="406400" y="196849"/>
                  </a:lnTo>
                  <a:lnTo>
                    <a:pt x="407670" y="196849"/>
                  </a:lnTo>
                  <a:lnTo>
                    <a:pt x="407670" y="195579"/>
                  </a:lnTo>
                  <a:lnTo>
                    <a:pt x="408940" y="194309"/>
                  </a:lnTo>
                  <a:lnTo>
                    <a:pt x="408940" y="193039"/>
                  </a:lnTo>
                  <a:lnTo>
                    <a:pt x="410210" y="193039"/>
                  </a:lnTo>
                  <a:lnTo>
                    <a:pt x="410210" y="190499"/>
                  </a:lnTo>
                  <a:lnTo>
                    <a:pt x="411480" y="189229"/>
                  </a:lnTo>
                  <a:lnTo>
                    <a:pt x="411480" y="15239"/>
                  </a:lnTo>
                  <a:lnTo>
                    <a:pt x="410210" y="13969"/>
                  </a:lnTo>
                  <a:lnTo>
                    <a:pt x="410210" y="11429"/>
                  </a:lnTo>
                  <a:lnTo>
                    <a:pt x="408940" y="10159"/>
                  </a:lnTo>
                  <a:lnTo>
                    <a:pt x="408940" y="7619"/>
                  </a:lnTo>
                  <a:lnTo>
                    <a:pt x="407670" y="7619"/>
                  </a:lnTo>
                  <a:lnTo>
                    <a:pt x="407670" y="6349"/>
                  </a:lnTo>
                  <a:lnTo>
                    <a:pt x="406400" y="5079"/>
                  </a:lnTo>
                  <a:close/>
                </a:path>
                <a:path w="411479" h="203200">
                  <a:moveTo>
                    <a:pt x="403860" y="2539"/>
                  </a:moveTo>
                  <a:lnTo>
                    <a:pt x="7620" y="2539"/>
                  </a:lnTo>
                  <a:lnTo>
                    <a:pt x="5080" y="5079"/>
                  </a:lnTo>
                  <a:lnTo>
                    <a:pt x="405130" y="5079"/>
                  </a:lnTo>
                  <a:lnTo>
                    <a:pt x="405130" y="3809"/>
                  </a:lnTo>
                  <a:lnTo>
                    <a:pt x="403860" y="3809"/>
                  </a:lnTo>
                  <a:lnTo>
                    <a:pt x="403860" y="2539"/>
                  </a:lnTo>
                  <a:close/>
                </a:path>
                <a:path w="411479" h="203200">
                  <a:moveTo>
                    <a:pt x="401320" y="1269"/>
                  </a:moveTo>
                  <a:lnTo>
                    <a:pt x="10160" y="1269"/>
                  </a:lnTo>
                  <a:lnTo>
                    <a:pt x="8890" y="2539"/>
                  </a:lnTo>
                  <a:lnTo>
                    <a:pt x="401320" y="2539"/>
                  </a:lnTo>
                  <a:lnTo>
                    <a:pt x="401320" y="1269"/>
                  </a:lnTo>
                  <a:close/>
                </a:path>
                <a:path w="411479" h="203200">
                  <a:moveTo>
                    <a:pt x="397510" y="0"/>
                  </a:moveTo>
                  <a:lnTo>
                    <a:pt x="12700" y="0"/>
                  </a:lnTo>
                  <a:lnTo>
                    <a:pt x="12700" y="1269"/>
                  </a:lnTo>
                  <a:lnTo>
                    <a:pt x="398780" y="1269"/>
                  </a:lnTo>
                  <a:lnTo>
                    <a:pt x="39751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99329" y="4960620"/>
              <a:ext cx="411480" cy="203200"/>
            </a:xfrm>
            <a:custGeom>
              <a:avLst/>
              <a:gdLst/>
              <a:ahLst/>
              <a:cxnLst/>
              <a:rect l="l" t="t" r="r" b="b"/>
              <a:pathLst>
                <a:path w="411479" h="203200">
                  <a:moveTo>
                    <a:pt x="0" y="16509"/>
                  </a:moveTo>
                  <a:lnTo>
                    <a:pt x="0" y="16509"/>
                  </a:lnTo>
                  <a:lnTo>
                    <a:pt x="0" y="11429"/>
                  </a:lnTo>
                  <a:lnTo>
                    <a:pt x="1270" y="11429"/>
                  </a:lnTo>
                  <a:lnTo>
                    <a:pt x="1270" y="10159"/>
                  </a:lnTo>
                  <a:lnTo>
                    <a:pt x="1270" y="8889"/>
                  </a:lnTo>
                  <a:lnTo>
                    <a:pt x="2540" y="8889"/>
                  </a:lnTo>
                  <a:lnTo>
                    <a:pt x="2540" y="7619"/>
                  </a:lnTo>
                  <a:lnTo>
                    <a:pt x="3810" y="6349"/>
                  </a:lnTo>
                  <a:lnTo>
                    <a:pt x="3810" y="5079"/>
                  </a:lnTo>
                  <a:lnTo>
                    <a:pt x="5080" y="5079"/>
                  </a:lnTo>
                  <a:lnTo>
                    <a:pt x="6350" y="3809"/>
                  </a:lnTo>
                  <a:lnTo>
                    <a:pt x="7620" y="2539"/>
                  </a:lnTo>
                  <a:lnTo>
                    <a:pt x="8890" y="2539"/>
                  </a:lnTo>
                  <a:lnTo>
                    <a:pt x="10160" y="1269"/>
                  </a:lnTo>
                  <a:lnTo>
                    <a:pt x="11430" y="1269"/>
                  </a:lnTo>
                  <a:lnTo>
                    <a:pt x="12700" y="1269"/>
                  </a:lnTo>
                  <a:lnTo>
                    <a:pt x="12700" y="0"/>
                  </a:lnTo>
                  <a:lnTo>
                    <a:pt x="13970" y="0"/>
                  </a:lnTo>
                  <a:lnTo>
                    <a:pt x="15240" y="0"/>
                  </a:lnTo>
                  <a:lnTo>
                    <a:pt x="16510" y="0"/>
                  </a:lnTo>
                  <a:lnTo>
                    <a:pt x="394970" y="0"/>
                  </a:lnTo>
                  <a:lnTo>
                    <a:pt x="396240" y="0"/>
                  </a:lnTo>
                  <a:lnTo>
                    <a:pt x="397510" y="0"/>
                  </a:lnTo>
                  <a:lnTo>
                    <a:pt x="398780" y="1269"/>
                  </a:lnTo>
                  <a:lnTo>
                    <a:pt x="400050" y="1269"/>
                  </a:lnTo>
                  <a:lnTo>
                    <a:pt x="401320" y="1269"/>
                  </a:lnTo>
                  <a:lnTo>
                    <a:pt x="401320" y="2539"/>
                  </a:lnTo>
                  <a:lnTo>
                    <a:pt x="402590" y="2539"/>
                  </a:lnTo>
                  <a:lnTo>
                    <a:pt x="403860" y="2539"/>
                  </a:lnTo>
                  <a:lnTo>
                    <a:pt x="403860" y="3809"/>
                  </a:lnTo>
                  <a:lnTo>
                    <a:pt x="405130" y="3809"/>
                  </a:lnTo>
                  <a:lnTo>
                    <a:pt x="405130" y="5079"/>
                  </a:lnTo>
                  <a:lnTo>
                    <a:pt x="406400" y="5079"/>
                  </a:lnTo>
                  <a:lnTo>
                    <a:pt x="407670" y="6349"/>
                  </a:lnTo>
                  <a:lnTo>
                    <a:pt x="407670" y="7619"/>
                  </a:lnTo>
                  <a:lnTo>
                    <a:pt x="408940" y="7619"/>
                  </a:lnTo>
                  <a:lnTo>
                    <a:pt x="408940" y="8889"/>
                  </a:lnTo>
                  <a:lnTo>
                    <a:pt x="408940" y="10159"/>
                  </a:lnTo>
                  <a:lnTo>
                    <a:pt x="410210" y="11429"/>
                  </a:lnTo>
                  <a:lnTo>
                    <a:pt x="410210" y="12699"/>
                  </a:lnTo>
                  <a:lnTo>
                    <a:pt x="410210" y="13969"/>
                  </a:lnTo>
                  <a:lnTo>
                    <a:pt x="411480" y="15239"/>
                  </a:lnTo>
                  <a:lnTo>
                    <a:pt x="411480" y="16509"/>
                  </a:lnTo>
                  <a:lnTo>
                    <a:pt x="411480" y="185419"/>
                  </a:lnTo>
                  <a:lnTo>
                    <a:pt x="411480" y="187959"/>
                  </a:lnTo>
                  <a:lnTo>
                    <a:pt x="411480" y="189229"/>
                  </a:lnTo>
                  <a:lnTo>
                    <a:pt x="410210" y="190499"/>
                  </a:lnTo>
                  <a:lnTo>
                    <a:pt x="410210" y="191769"/>
                  </a:lnTo>
                  <a:lnTo>
                    <a:pt x="410210" y="193039"/>
                  </a:lnTo>
                  <a:lnTo>
                    <a:pt x="408940" y="193039"/>
                  </a:lnTo>
                  <a:lnTo>
                    <a:pt x="408940" y="194309"/>
                  </a:lnTo>
                  <a:lnTo>
                    <a:pt x="407670" y="195579"/>
                  </a:lnTo>
                  <a:lnTo>
                    <a:pt x="407670" y="196849"/>
                  </a:lnTo>
                  <a:lnTo>
                    <a:pt x="406400" y="196849"/>
                  </a:lnTo>
                  <a:lnTo>
                    <a:pt x="406400" y="198119"/>
                  </a:lnTo>
                  <a:lnTo>
                    <a:pt x="405130" y="199389"/>
                  </a:lnTo>
                  <a:lnTo>
                    <a:pt x="403860" y="199389"/>
                  </a:lnTo>
                  <a:lnTo>
                    <a:pt x="402590" y="200659"/>
                  </a:lnTo>
                  <a:lnTo>
                    <a:pt x="401320" y="200659"/>
                  </a:lnTo>
                  <a:lnTo>
                    <a:pt x="400050" y="201929"/>
                  </a:lnTo>
                  <a:lnTo>
                    <a:pt x="398780" y="201929"/>
                  </a:lnTo>
                  <a:lnTo>
                    <a:pt x="397510" y="201929"/>
                  </a:lnTo>
                  <a:lnTo>
                    <a:pt x="396240" y="201929"/>
                  </a:lnTo>
                  <a:lnTo>
                    <a:pt x="394970" y="201929"/>
                  </a:lnTo>
                  <a:lnTo>
                    <a:pt x="16510" y="203199"/>
                  </a:lnTo>
                  <a:lnTo>
                    <a:pt x="15240" y="203199"/>
                  </a:lnTo>
                  <a:lnTo>
                    <a:pt x="13970" y="203199"/>
                  </a:lnTo>
                  <a:lnTo>
                    <a:pt x="13970" y="201929"/>
                  </a:lnTo>
                  <a:lnTo>
                    <a:pt x="12700" y="201929"/>
                  </a:lnTo>
                  <a:lnTo>
                    <a:pt x="11430" y="201929"/>
                  </a:lnTo>
                  <a:lnTo>
                    <a:pt x="10160" y="201929"/>
                  </a:lnTo>
                  <a:lnTo>
                    <a:pt x="8890" y="200659"/>
                  </a:lnTo>
                  <a:lnTo>
                    <a:pt x="7620" y="200659"/>
                  </a:lnTo>
                  <a:lnTo>
                    <a:pt x="6350" y="199389"/>
                  </a:lnTo>
                  <a:lnTo>
                    <a:pt x="2540" y="195579"/>
                  </a:lnTo>
                  <a:lnTo>
                    <a:pt x="2540" y="194309"/>
                  </a:lnTo>
                  <a:lnTo>
                    <a:pt x="1270" y="194309"/>
                  </a:lnTo>
                  <a:lnTo>
                    <a:pt x="1270" y="193039"/>
                  </a:lnTo>
                  <a:lnTo>
                    <a:pt x="1270" y="191769"/>
                  </a:lnTo>
                  <a:lnTo>
                    <a:pt x="0" y="191769"/>
                  </a:lnTo>
                  <a:lnTo>
                    <a:pt x="0" y="186689"/>
                  </a:lnTo>
                  <a:lnTo>
                    <a:pt x="0" y="16509"/>
                  </a:lnTo>
                  <a:close/>
                </a:path>
                <a:path w="411479" h="203200">
                  <a:moveTo>
                    <a:pt x="0" y="0"/>
                  </a:moveTo>
                  <a:lnTo>
                    <a:pt x="0" y="0"/>
                  </a:lnTo>
                </a:path>
                <a:path w="411479" h="203200">
                  <a:moveTo>
                    <a:pt x="411480" y="203199"/>
                  </a:moveTo>
                  <a:lnTo>
                    <a:pt x="411480" y="20319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848859" y="4987289"/>
            <a:ext cx="31115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Liberation Sans"/>
                <a:cs typeface="Liberation Sans"/>
              </a:rPr>
              <a:t>P</a:t>
            </a:r>
            <a:r>
              <a:rPr sz="800" spc="15" dirty="0">
                <a:latin typeface="Liberation Sans"/>
                <a:cs typeface="Liberation Sans"/>
              </a:rPr>
              <a:t>CR</a:t>
            </a:r>
            <a:r>
              <a:rPr sz="800" spc="10" dirty="0">
                <a:latin typeface="Liberation Sans"/>
                <a:cs typeface="Liberation Sans"/>
              </a:rPr>
              <a:t>F</a:t>
            </a:r>
            <a:endParaRPr sz="800">
              <a:latin typeface="Liberation Sans"/>
              <a:cs typeface="Liberation San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444875" y="4815204"/>
            <a:ext cx="646430" cy="393700"/>
            <a:chOff x="3444875" y="4815204"/>
            <a:chExt cx="646430" cy="393700"/>
          </a:xfrm>
        </p:grpSpPr>
        <p:sp>
          <p:nvSpPr>
            <p:cNvPr id="63" name="object 63"/>
            <p:cNvSpPr/>
            <p:nvPr/>
          </p:nvSpPr>
          <p:spPr>
            <a:xfrm>
              <a:off x="3446780" y="4817109"/>
              <a:ext cx="642620" cy="389890"/>
            </a:xfrm>
            <a:custGeom>
              <a:avLst/>
              <a:gdLst/>
              <a:ahLst/>
              <a:cxnLst/>
              <a:rect l="l" t="t" r="r" b="b"/>
              <a:pathLst>
                <a:path w="642620" h="389889">
                  <a:moveTo>
                    <a:pt x="633730" y="388619"/>
                  </a:moveTo>
                  <a:lnTo>
                    <a:pt x="7620" y="388619"/>
                  </a:lnTo>
                  <a:lnTo>
                    <a:pt x="8890" y="389889"/>
                  </a:lnTo>
                  <a:lnTo>
                    <a:pt x="632460" y="389889"/>
                  </a:lnTo>
                  <a:lnTo>
                    <a:pt x="633730" y="388619"/>
                  </a:lnTo>
                  <a:close/>
                </a:path>
                <a:path w="642620" h="389889">
                  <a:moveTo>
                    <a:pt x="636270" y="387350"/>
                  </a:moveTo>
                  <a:lnTo>
                    <a:pt x="5080" y="387350"/>
                  </a:lnTo>
                  <a:lnTo>
                    <a:pt x="5080" y="388619"/>
                  </a:lnTo>
                  <a:lnTo>
                    <a:pt x="635000" y="388619"/>
                  </a:lnTo>
                  <a:lnTo>
                    <a:pt x="636270" y="387350"/>
                  </a:lnTo>
                  <a:close/>
                </a:path>
                <a:path w="642620" h="389889">
                  <a:moveTo>
                    <a:pt x="637540" y="386079"/>
                  </a:moveTo>
                  <a:lnTo>
                    <a:pt x="3810" y="386079"/>
                  </a:lnTo>
                  <a:lnTo>
                    <a:pt x="3810" y="387350"/>
                  </a:lnTo>
                  <a:lnTo>
                    <a:pt x="637540" y="387350"/>
                  </a:lnTo>
                  <a:lnTo>
                    <a:pt x="637540" y="386079"/>
                  </a:lnTo>
                  <a:close/>
                </a:path>
                <a:path w="642620" h="389889">
                  <a:moveTo>
                    <a:pt x="636270" y="1269"/>
                  </a:moveTo>
                  <a:lnTo>
                    <a:pt x="5080" y="1269"/>
                  </a:lnTo>
                  <a:lnTo>
                    <a:pt x="1270" y="5079"/>
                  </a:lnTo>
                  <a:lnTo>
                    <a:pt x="1270" y="6350"/>
                  </a:lnTo>
                  <a:lnTo>
                    <a:pt x="0" y="7619"/>
                  </a:lnTo>
                  <a:lnTo>
                    <a:pt x="0" y="382269"/>
                  </a:lnTo>
                  <a:lnTo>
                    <a:pt x="2540" y="384809"/>
                  </a:lnTo>
                  <a:lnTo>
                    <a:pt x="2540" y="386079"/>
                  </a:lnTo>
                  <a:lnTo>
                    <a:pt x="638810" y="386079"/>
                  </a:lnTo>
                  <a:lnTo>
                    <a:pt x="638810" y="384809"/>
                  </a:lnTo>
                  <a:lnTo>
                    <a:pt x="640080" y="384809"/>
                  </a:lnTo>
                  <a:lnTo>
                    <a:pt x="640080" y="382269"/>
                  </a:lnTo>
                  <a:lnTo>
                    <a:pt x="641350" y="382269"/>
                  </a:lnTo>
                  <a:lnTo>
                    <a:pt x="641350" y="377189"/>
                  </a:lnTo>
                  <a:lnTo>
                    <a:pt x="642620" y="377189"/>
                  </a:lnTo>
                  <a:lnTo>
                    <a:pt x="641350" y="12700"/>
                  </a:lnTo>
                  <a:lnTo>
                    <a:pt x="641350" y="7619"/>
                  </a:lnTo>
                  <a:lnTo>
                    <a:pt x="640080" y="7619"/>
                  </a:lnTo>
                  <a:lnTo>
                    <a:pt x="640080" y="5079"/>
                  </a:lnTo>
                  <a:lnTo>
                    <a:pt x="638810" y="3809"/>
                  </a:lnTo>
                  <a:lnTo>
                    <a:pt x="637540" y="3809"/>
                  </a:lnTo>
                  <a:lnTo>
                    <a:pt x="637540" y="2539"/>
                  </a:lnTo>
                  <a:lnTo>
                    <a:pt x="636270" y="1269"/>
                  </a:lnTo>
                  <a:close/>
                </a:path>
                <a:path w="642620" h="389889">
                  <a:moveTo>
                    <a:pt x="633730" y="0"/>
                  </a:moveTo>
                  <a:lnTo>
                    <a:pt x="7620" y="0"/>
                  </a:lnTo>
                  <a:lnTo>
                    <a:pt x="7620" y="1269"/>
                  </a:lnTo>
                  <a:lnTo>
                    <a:pt x="633730" y="1269"/>
                  </a:lnTo>
                  <a:lnTo>
                    <a:pt x="633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46780" y="4817109"/>
              <a:ext cx="642620" cy="389890"/>
            </a:xfrm>
            <a:custGeom>
              <a:avLst/>
              <a:gdLst/>
              <a:ahLst/>
              <a:cxnLst/>
              <a:rect l="l" t="t" r="r" b="b"/>
              <a:pathLst>
                <a:path w="642620" h="389889">
                  <a:moveTo>
                    <a:pt x="0" y="29209"/>
                  </a:moveTo>
                  <a:lnTo>
                    <a:pt x="0" y="12700"/>
                  </a:lnTo>
                  <a:lnTo>
                    <a:pt x="0" y="11429"/>
                  </a:lnTo>
                  <a:lnTo>
                    <a:pt x="0" y="10159"/>
                  </a:lnTo>
                  <a:lnTo>
                    <a:pt x="0" y="8889"/>
                  </a:lnTo>
                  <a:lnTo>
                    <a:pt x="0" y="7619"/>
                  </a:lnTo>
                  <a:lnTo>
                    <a:pt x="1270" y="6350"/>
                  </a:lnTo>
                  <a:lnTo>
                    <a:pt x="1270" y="5079"/>
                  </a:lnTo>
                  <a:lnTo>
                    <a:pt x="2540" y="3809"/>
                  </a:lnTo>
                  <a:lnTo>
                    <a:pt x="3810" y="2539"/>
                  </a:lnTo>
                  <a:lnTo>
                    <a:pt x="5080" y="1269"/>
                  </a:lnTo>
                  <a:lnTo>
                    <a:pt x="6350" y="1269"/>
                  </a:lnTo>
                  <a:lnTo>
                    <a:pt x="7620" y="1269"/>
                  </a:lnTo>
                  <a:lnTo>
                    <a:pt x="7620" y="0"/>
                  </a:lnTo>
                  <a:lnTo>
                    <a:pt x="8890" y="0"/>
                  </a:lnTo>
                  <a:lnTo>
                    <a:pt x="10160" y="0"/>
                  </a:lnTo>
                  <a:lnTo>
                    <a:pt x="12700" y="0"/>
                  </a:lnTo>
                  <a:lnTo>
                    <a:pt x="41910" y="0"/>
                  </a:lnTo>
                </a:path>
                <a:path w="642620" h="389889">
                  <a:moveTo>
                    <a:pt x="80010" y="0"/>
                  </a:moveTo>
                  <a:lnTo>
                    <a:pt x="130810" y="0"/>
                  </a:lnTo>
                </a:path>
                <a:path w="642620" h="389889">
                  <a:moveTo>
                    <a:pt x="168910" y="0"/>
                  </a:moveTo>
                  <a:lnTo>
                    <a:pt x="218440" y="0"/>
                  </a:lnTo>
                </a:path>
                <a:path w="642620" h="389889">
                  <a:moveTo>
                    <a:pt x="256540" y="0"/>
                  </a:moveTo>
                  <a:lnTo>
                    <a:pt x="307340" y="0"/>
                  </a:lnTo>
                </a:path>
                <a:path w="642620" h="389889">
                  <a:moveTo>
                    <a:pt x="344170" y="0"/>
                  </a:moveTo>
                  <a:lnTo>
                    <a:pt x="394970" y="0"/>
                  </a:lnTo>
                </a:path>
                <a:path w="642620" h="389889">
                  <a:moveTo>
                    <a:pt x="433070" y="0"/>
                  </a:moveTo>
                  <a:lnTo>
                    <a:pt x="483870" y="0"/>
                  </a:lnTo>
                </a:path>
                <a:path w="642620" h="389889">
                  <a:moveTo>
                    <a:pt x="520700" y="0"/>
                  </a:moveTo>
                  <a:lnTo>
                    <a:pt x="571500" y="0"/>
                  </a:lnTo>
                </a:path>
                <a:path w="642620" h="389889">
                  <a:moveTo>
                    <a:pt x="609600" y="0"/>
                  </a:moveTo>
                  <a:lnTo>
                    <a:pt x="609600" y="0"/>
                  </a:lnTo>
                  <a:lnTo>
                    <a:pt x="631190" y="0"/>
                  </a:lnTo>
                  <a:lnTo>
                    <a:pt x="632460" y="0"/>
                  </a:lnTo>
                  <a:lnTo>
                    <a:pt x="633730" y="0"/>
                  </a:lnTo>
                  <a:lnTo>
                    <a:pt x="633730" y="1269"/>
                  </a:lnTo>
                  <a:lnTo>
                    <a:pt x="635000" y="1269"/>
                  </a:lnTo>
                  <a:lnTo>
                    <a:pt x="636270" y="1269"/>
                  </a:lnTo>
                  <a:lnTo>
                    <a:pt x="637540" y="2539"/>
                  </a:lnTo>
                  <a:lnTo>
                    <a:pt x="637540" y="3809"/>
                  </a:lnTo>
                  <a:lnTo>
                    <a:pt x="638810" y="3809"/>
                  </a:lnTo>
                  <a:lnTo>
                    <a:pt x="640080" y="5079"/>
                  </a:lnTo>
                  <a:lnTo>
                    <a:pt x="640080" y="6350"/>
                  </a:lnTo>
                  <a:lnTo>
                    <a:pt x="640080" y="7619"/>
                  </a:lnTo>
                  <a:lnTo>
                    <a:pt x="641350" y="7619"/>
                  </a:lnTo>
                  <a:lnTo>
                    <a:pt x="641350" y="8889"/>
                  </a:lnTo>
                  <a:lnTo>
                    <a:pt x="641350" y="11429"/>
                  </a:lnTo>
                  <a:lnTo>
                    <a:pt x="641350" y="12700"/>
                  </a:lnTo>
                  <a:lnTo>
                    <a:pt x="641350" y="22859"/>
                  </a:lnTo>
                </a:path>
                <a:path w="642620" h="389889">
                  <a:moveTo>
                    <a:pt x="641350" y="60959"/>
                  </a:moveTo>
                  <a:lnTo>
                    <a:pt x="641350" y="110489"/>
                  </a:lnTo>
                </a:path>
                <a:path w="642620" h="389889">
                  <a:moveTo>
                    <a:pt x="641350" y="148589"/>
                  </a:moveTo>
                  <a:lnTo>
                    <a:pt x="642620" y="199389"/>
                  </a:lnTo>
                </a:path>
                <a:path w="642620" h="389889">
                  <a:moveTo>
                    <a:pt x="642620" y="237489"/>
                  </a:moveTo>
                  <a:lnTo>
                    <a:pt x="642620" y="287019"/>
                  </a:lnTo>
                </a:path>
                <a:path w="642620" h="389889">
                  <a:moveTo>
                    <a:pt x="642620" y="325119"/>
                  </a:moveTo>
                  <a:lnTo>
                    <a:pt x="642620" y="375919"/>
                  </a:lnTo>
                </a:path>
                <a:path w="642620" h="389889">
                  <a:moveTo>
                    <a:pt x="613410" y="389889"/>
                  </a:moveTo>
                  <a:lnTo>
                    <a:pt x="563880" y="389889"/>
                  </a:lnTo>
                </a:path>
                <a:path w="642620" h="389889">
                  <a:moveTo>
                    <a:pt x="525780" y="389889"/>
                  </a:moveTo>
                  <a:lnTo>
                    <a:pt x="474980" y="389889"/>
                  </a:lnTo>
                </a:path>
                <a:path w="642620" h="389889">
                  <a:moveTo>
                    <a:pt x="438150" y="389889"/>
                  </a:moveTo>
                  <a:lnTo>
                    <a:pt x="387350" y="389889"/>
                  </a:lnTo>
                </a:path>
                <a:path w="642620" h="389889">
                  <a:moveTo>
                    <a:pt x="349250" y="389889"/>
                  </a:moveTo>
                  <a:lnTo>
                    <a:pt x="298450" y="389889"/>
                  </a:lnTo>
                </a:path>
                <a:path w="642620" h="389889">
                  <a:moveTo>
                    <a:pt x="261620" y="389889"/>
                  </a:moveTo>
                  <a:lnTo>
                    <a:pt x="210820" y="389889"/>
                  </a:lnTo>
                </a:path>
                <a:path w="642620" h="389889">
                  <a:moveTo>
                    <a:pt x="172720" y="389889"/>
                  </a:moveTo>
                  <a:lnTo>
                    <a:pt x="123190" y="389889"/>
                  </a:lnTo>
                </a:path>
                <a:path w="642620" h="389889">
                  <a:moveTo>
                    <a:pt x="85090" y="389889"/>
                  </a:moveTo>
                  <a:lnTo>
                    <a:pt x="34290" y="389889"/>
                  </a:lnTo>
                </a:path>
                <a:path w="642620" h="389889">
                  <a:moveTo>
                    <a:pt x="0" y="382269"/>
                  </a:moveTo>
                  <a:lnTo>
                    <a:pt x="0" y="381000"/>
                  </a:lnTo>
                  <a:lnTo>
                    <a:pt x="0" y="379729"/>
                  </a:lnTo>
                  <a:lnTo>
                    <a:pt x="0" y="378459"/>
                  </a:lnTo>
                  <a:lnTo>
                    <a:pt x="0" y="377189"/>
                  </a:lnTo>
                  <a:lnTo>
                    <a:pt x="0" y="331469"/>
                  </a:lnTo>
                </a:path>
                <a:path w="642620" h="389889">
                  <a:moveTo>
                    <a:pt x="0" y="294639"/>
                  </a:moveTo>
                  <a:lnTo>
                    <a:pt x="0" y="243839"/>
                  </a:lnTo>
                </a:path>
                <a:path w="642620" h="389889">
                  <a:moveTo>
                    <a:pt x="0" y="205739"/>
                  </a:moveTo>
                  <a:lnTo>
                    <a:pt x="0" y="154939"/>
                  </a:lnTo>
                </a:path>
                <a:path w="642620" h="389889">
                  <a:moveTo>
                    <a:pt x="0" y="118109"/>
                  </a:moveTo>
                  <a:lnTo>
                    <a:pt x="0" y="67309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14089" y="4960619"/>
              <a:ext cx="495300" cy="203200"/>
            </a:xfrm>
            <a:custGeom>
              <a:avLst/>
              <a:gdLst/>
              <a:ahLst/>
              <a:cxnLst/>
              <a:rect l="l" t="t" r="r" b="b"/>
              <a:pathLst>
                <a:path w="495300" h="203200">
                  <a:moveTo>
                    <a:pt x="478789" y="201929"/>
                  </a:moveTo>
                  <a:lnTo>
                    <a:pt x="15239" y="201929"/>
                  </a:lnTo>
                  <a:lnTo>
                    <a:pt x="15239" y="203199"/>
                  </a:lnTo>
                  <a:lnTo>
                    <a:pt x="478789" y="201929"/>
                  </a:lnTo>
                  <a:close/>
                </a:path>
                <a:path w="495300" h="203200">
                  <a:moveTo>
                    <a:pt x="486410" y="200659"/>
                  </a:moveTo>
                  <a:lnTo>
                    <a:pt x="10160" y="200659"/>
                  </a:lnTo>
                  <a:lnTo>
                    <a:pt x="10160" y="201929"/>
                  </a:lnTo>
                  <a:lnTo>
                    <a:pt x="485139" y="201929"/>
                  </a:lnTo>
                  <a:lnTo>
                    <a:pt x="486410" y="200659"/>
                  </a:lnTo>
                  <a:close/>
                </a:path>
                <a:path w="495300" h="203200">
                  <a:moveTo>
                    <a:pt x="487680" y="199389"/>
                  </a:moveTo>
                  <a:lnTo>
                    <a:pt x="7620" y="199389"/>
                  </a:lnTo>
                  <a:lnTo>
                    <a:pt x="7620" y="200659"/>
                  </a:lnTo>
                  <a:lnTo>
                    <a:pt x="487680" y="200659"/>
                  </a:lnTo>
                  <a:lnTo>
                    <a:pt x="487680" y="199389"/>
                  </a:lnTo>
                  <a:close/>
                </a:path>
                <a:path w="495300" h="203200">
                  <a:moveTo>
                    <a:pt x="490220" y="198119"/>
                  </a:moveTo>
                  <a:lnTo>
                    <a:pt x="6350" y="198119"/>
                  </a:lnTo>
                  <a:lnTo>
                    <a:pt x="6350" y="199389"/>
                  </a:lnTo>
                  <a:lnTo>
                    <a:pt x="488950" y="199389"/>
                  </a:lnTo>
                  <a:lnTo>
                    <a:pt x="490220" y="198119"/>
                  </a:lnTo>
                  <a:close/>
                </a:path>
                <a:path w="495300" h="203200">
                  <a:moveTo>
                    <a:pt x="492760" y="7619"/>
                  </a:moveTo>
                  <a:lnTo>
                    <a:pt x="2539" y="7619"/>
                  </a:lnTo>
                  <a:lnTo>
                    <a:pt x="2539" y="10159"/>
                  </a:lnTo>
                  <a:lnTo>
                    <a:pt x="1270" y="11429"/>
                  </a:lnTo>
                  <a:lnTo>
                    <a:pt x="1270" y="13969"/>
                  </a:lnTo>
                  <a:lnTo>
                    <a:pt x="0" y="15239"/>
                  </a:lnTo>
                  <a:lnTo>
                    <a:pt x="0" y="187959"/>
                  </a:lnTo>
                  <a:lnTo>
                    <a:pt x="1270" y="189229"/>
                  </a:lnTo>
                  <a:lnTo>
                    <a:pt x="1270" y="191769"/>
                  </a:lnTo>
                  <a:lnTo>
                    <a:pt x="2539" y="193039"/>
                  </a:lnTo>
                  <a:lnTo>
                    <a:pt x="2539" y="195579"/>
                  </a:lnTo>
                  <a:lnTo>
                    <a:pt x="3810" y="195579"/>
                  </a:lnTo>
                  <a:lnTo>
                    <a:pt x="3810" y="196849"/>
                  </a:lnTo>
                  <a:lnTo>
                    <a:pt x="5080" y="196849"/>
                  </a:lnTo>
                  <a:lnTo>
                    <a:pt x="5080" y="198119"/>
                  </a:lnTo>
                  <a:lnTo>
                    <a:pt x="491489" y="198119"/>
                  </a:lnTo>
                  <a:lnTo>
                    <a:pt x="491489" y="196849"/>
                  </a:lnTo>
                  <a:lnTo>
                    <a:pt x="492760" y="195579"/>
                  </a:lnTo>
                  <a:lnTo>
                    <a:pt x="492760" y="194309"/>
                  </a:lnTo>
                  <a:lnTo>
                    <a:pt x="494030" y="194309"/>
                  </a:lnTo>
                  <a:lnTo>
                    <a:pt x="494030" y="191769"/>
                  </a:lnTo>
                  <a:lnTo>
                    <a:pt x="495300" y="190499"/>
                  </a:lnTo>
                  <a:lnTo>
                    <a:pt x="495300" y="12699"/>
                  </a:lnTo>
                  <a:lnTo>
                    <a:pt x="494030" y="12699"/>
                  </a:lnTo>
                  <a:lnTo>
                    <a:pt x="494030" y="8889"/>
                  </a:lnTo>
                  <a:lnTo>
                    <a:pt x="492760" y="8889"/>
                  </a:lnTo>
                  <a:lnTo>
                    <a:pt x="492760" y="7619"/>
                  </a:lnTo>
                  <a:close/>
                </a:path>
                <a:path w="495300" h="203200">
                  <a:moveTo>
                    <a:pt x="491489" y="5079"/>
                  </a:moveTo>
                  <a:lnTo>
                    <a:pt x="5080" y="5079"/>
                  </a:lnTo>
                  <a:lnTo>
                    <a:pt x="3810" y="6349"/>
                  </a:lnTo>
                  <a:lnTo>
                    <a:pt x="3810" y="7619"/>
                  </a:lnTo>
                  <a:lnTo>
                    <a:pt x="491489" y="7619"/>
                  </a:lnTo>
                  <a:lnTo>
                    <a:pt x="491489" y="5079"/>
                  </a:lnTo>
                  <a:close/>
                </a:path>
                <a:path w="495300" h="203200">
                  <a:moveTo>
                    <a:pt x="487680" y="2539"/>
                  </a:moveTo>
                  <a:lnTo>
                    <a:pt x="7620" y="2539"/>
                  </a:lnTo>
                  <a:lnTo>
                    <a:pt x="7620" y="3809"/>
                  </a:lnTo>
                  <a:lnTo>
                    <a:pt x="6350" y="3809"/>
                  </a:lnTo>
                  <a:lnTo>
                    <a:pt x="6350" y="5079"/>
                  </a:lnTo>
                  <a:lnTo>
                    <a:pt x="490220" y="5079"/>
                  </a:lnTo>
                  <a:lnTo>
                    <a:pt x="487680" y="2539"/>
                  </a:lnTo>
                  <a:close/>
                </a:path>
                <a:path w="495300" h="203200">
                  <a:moveTo>
                    <a:pt x="485139" y="1269"/>
                  </a:moveTo>
                  <a:lnTo>
                    <a:pt x="10160" y="1269"/>
                  </a:lnTo>
                  <a:lnTo>
                    <a:pt x="10160" y="2539"/>
                  </a:lnTo>
                  <a:lnTo>
                    <a:pt x="486410" y="2539"/>
                  </a:lnTo>
                  <a:lnTo>
                    <a:pt x="485139" y="1269"/>
                  </a:lnTo>
                  <a:close/>
                </a:path>
                <a:path w="495300" h="203200">
                  <a:moveTo>
                    <a:pt x="482600" y="0"/>
                  </a:moveTo>
                  <a:lnTo>
                    <a:pt x="13970" y="0"/>
                  </a:lnTo>
                  <a:lnTo>
                    <a:pt x="12700" y="1269"/>
                  </a:lnTo>
                  <a:lnTo>
                    <a:pt x="482600" y="1269"/>
                  </a:lnTo>
                  <a:lnTo>
                    <a:pt x="482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14089" y="4960619"/>
              <a:ext cx="495300" cy="203200"/>
            </a:xfrm>
            <a:custGeom>
              <a:avLst/>
              <a:gdLst/>
              <a:ahLst/>
              <a:cxnLst/>
              <a:rect l="l" t="t" r="r" b="b"/>
              <a:pathLst>
                <a:path w="495300" h="203200">
                  <a:moveTo>
                    <a:pt x="0" y="16509"/>
                  </a:moveTo>
                  <a:lnTo>
                    <a:pt x="0" y="15239"/>
                  </a:lnTo>
                  <a:lnTo>
                    <a:pt x="1270" y="13969"/>
                  </a:lnTo>
                  <a:lnTo>
                    <a:pt x="1270" y="12699"/>
                  </a:lnTo>
                  <a:lnTo>
                    <a:pt x="1270" y="11429"/>
                  </a:lnTo>
                  <a:lnTo>
                    <a:pt x="2539" y="10159"/>
                  </a:lnTo>
                  <a:lnTo>
                    <a:pt x="2539" y="8889"/>
                  </a:lnTo>
                  <a:lnTo>
                    <a:pt x="2539" y="7619"/>
                  </a:lnTo>
                  <a:lnTo>
                    <a:pt x="3810" y="7619"/>
                  </a:lnTo>
                  <a:lnTo>
                    <a:pt x="3810" y="6349"/>
                  </a:lnTo>
                  <a:lnTo>
                    <a:pt x="5080" y="5079"/>
                  </a:lnTo>
                  <a:lnTo>
                    <a:pt x="6350" y="5079"/>
                  </a:lnTo>
                  <a:lnTo>
                    <a:pt x="6350" y="3809"/>
                  </a:lnTo>
                  <a:lnTo>
                    <a:pt x="7620" y="3809"/>
                  </a:lnTo>
                  <a:lnTo>
                    <a:pt x="7620" y="2539"/>
                  </a:lnTo>
                  <a:lnTo>
                    <a:pt x="8889" y="2539"/>
                  </a:lnTo>
                  <a:lnTo>
                    <a:pt x="10160" y="2539"/>
                  </a:lnTo>
                  <a:lnTo>
                    <a:pt x="10160" y="1269"/>
                  </a:lnTo>
                  <a:lnTo>
                    <a:pt x="11430" y="1269"/>
                  </a:lnTo>
                  <a:lnTo>
                    <a:pt x="12700" y="1269"/>
                  </a:lnTo>
                  <a:lnTo>
                    <a:pt x="13970" y="0"/>
                  </a:lnTo>
                  <a:lnTo>
                    <a:pt x="15239" y="0"/>
                  </a:lnTo>
                  <a:lnTo>
                    <a:pt x="16510" y="0"/>
                  </a:lnTo>
                  <a:lnTo>
                    <a:pt x="478789" y="0"/>
                  </a:lnTo>
                  <a:lnTo>
                    <a:pt x="482600" y="0"/>
                  </a:lnTo>
                  <a:lnTo>
                    <a:pt x="482600" y="1269"/>
                  </a:lnTo>
                  <a:lnTo>
                    <a:pt x="483870" y="1269"/>
                  </a:lnTo>
                  <a:lnTo>
                    <a:pt x="485139" y="1269"/>
                  </a:lnTo>
                  <a:lnTo>
                    <a:pt x="486410" y="2539"/>
                  </a:lnTo>
                  <a:lnTo>
                    <a:pt x="487680" y="2539"/>
                  </a:lnTo>
                  <a:lnTo>
                    <a:pt x="488950" y="3809"/>
                  </a:lnTo>
                  <a:lnTo>
                    <a:pt x="490220" y="5079"/>
                  </a:lnTo>
                  <a:lnTo>
                    <a:pt x="491489" y="5079"/>
                  </a:lnTo>
                  <a:lnTo>
                    <a:pt x="491489" y="6349"/>
                  </a:lnTo>
                  <a:lnTo>
                    <a:pt x="491489" y="7619"/>
                  </a:lnTo>
                  <a:lnTo>
                    <a:pt x="492760" y="7619"/>
                  </a:lnTo>
                  <a:lnTo>
                    <a:pt x="492760" y="8889"/>
                  </a:lnTo>
                  <a:lnTo>
                    <a:pt x="494030" y="8889"/>
                  </a:lnTo>
                  <a:lnTo>
                    <a:pt x="494030" y="10159"/>
                  </a:lnTo>
                  <a:lnTo>
                    <a:pt x="494030" y="11429"/>
                  </a:lnTo>
                  <a:lnTo>
                    <a:pt x="494030" y="12699"/>
                  </a:lnTo>
                  <a:lnTo>
                    <a:pt x="495300" y="12699"/>
                  </a:lnTo>
                  <a:lnTo>
                    <a:pt x="495300" y="13969"/>
                  </a:lnTo>
                  <a:lnTo>
                    <a:pt x="495300" y="15239"/>
                  </a:lnTo>
                  <a:lnTo>
                    <a:pt x="495300" y="16509"/>
                  </a:lnTo>
                  <a:lnTo>
                    <a:pt x="495300" y="185419"/>
                  </a:lnTo>
                  <a:lnTo>
                    <a:pt x="495300" y="186689"/>
                  </a:lnTo>
                  <a:lnTo>
                    <a:pt x="495300" y="187959"/>
                  </a:lnTo>
                  <a:lnTo>
                    <a:pt x="495300" y="189229"/>
                  </a:lnTo>
                  <a:lnTo>
                    <a:pt x="495300" y="190499"/>
                  </a:lnTo>
                  <a:lnTo>
                    <a:pt x="494030" y="191769"/>
                  </a:lnTo>
                  <a:lnTo>
                    <a:pt x="494030" y="193039"/>
                  </a:lnTo>
                  <a:lnTo>
                    <a:pt x="494030" y="194309"/>
                  </a:lnTo>
                  <a:lnTo>
                    <a:pt x="492760" y="194309"/>
                  </a:lnTo>
                  <a:lnTo>
                    <a:pt x="492760" y="195579"/>
                  </a:lnTo>
                  <a:lnTo>
                    <a:pt x="491489" y="196849"/>
                  </a:lnTo>
                  <a:lnTo>
                    <a:pt x="491489" y="198119"/>
                  </a:lnTo>
                  <a:lnTo>
                    <a:pt x="490220" y="198119"/>
                  </a:lnTo>
                  <a:lnTo>
                    <a:pt x="488950" y="199389"/>
                  </a:lnTo>
                  <a:lnTo>
                    <a:pt x="487680" y="199389"/>
                  </a:lnTo>
                  <a:lnTo>
                    <a:pt x="487680" y="200659"/>
                  </a:lnTo>
                  <a:lnTo>
                    <a:pt x="486410" y="200659"/>
                  </a:lnTo>
                  <a:lnTo>
                    <a:pt x="485139" y="201929"/>
                  </a:lnTo>
                  <a:lnTo>
                    <a:pt x="483870" y="201929"/>
                  </a:lnTo>
                  <a:lnTo>
                    <a:pt x="482600" y="201929"/>
                  </a:lnTo>
                  <a:lnTo>
                    <a:pt x="481330" y="201929"/>
                  </a:lnTo>
                  <a:lnTo>
                    <a:pt x="480060" y="201929"/>
                  </a:lnTo>
                  <a:lnTo>
                    <a:pt x="478789" y="201929"/>
                  </a:lnTo>
                  <a:lnTo>
                    <a:pt x="17780" y="203199"/>
                  </a:lnTo>
                  <a:lnTo>
                    <a:pt x="16510" y="203199"/>
                  </a:lnTo>
                  <a:lnTo>
                    <a:pt x="15239" y="203199"/>
                  </a:lnTo>
                  <a:lnTo>
                    <a:pt x="15239" y="201929"/>
                  </a:lnTo>
                  <a:lnTo>
                    <a:pt x="10160" y="201929"/>
                  </a:lnTo>
                  <a:lnTo>
                    <a:pt x="10160" y="200659"/>
                  </a:lnTo>
                  <a:lnTo>
                    <a:pt x="8889" y="200659"/>
                  </a:lnTo>
                  <a:lnTo>
                    <a:pt x="7620" y="200659"/>
                  </a:lnTo>
                  <a:lnTo>
                    <a:pt x="7620" y="199389"/>
                  </a:lnTo>
                  <a:lnTo>
                    <a:pt x="6350" y="199389"/>
                  </a:lnTo>
                  <a:lnTo>
                    <a:pt x="6350" y="198119"/>
                  </a:lnTo>
                  <a:lnTo>
                    <a:pt x="5080" y="198119"/>
                  </a:lnTo>
                  <a:lnTo>
                    <a:pt x="5080" y="196849"/>
                  </a:lnTo>
                  <a:lnTo>
                    <a:pt x="3810" y="196849"/>
                  </a:lnTo>
                  <a:lnTo>
                    <a:pt x="3810" y="195579"/>
                  </a:lnTo>
                  <a:lnTo>
                    <a:pt x="2539" y="195579"/>
                  </a:lnTo>
                  <a:lnTo>
                    <a:pt x="2539" y="194309"/>
                  </a:lnTo>
                  <a:lnTo>
                    <a:pt x="2539" y="193039"/>
                  </a:lnTo>
                  <a:lnTo>
                    <a:pt x="1270" y="191769"/>
                  </a:lnTo>
                  <a:lnTo>
                    <a:pt x="1270" y="190499"/>
                  </a:lnTo>
                  <a:lnTo>
                    <a:pt x="1270" y="189229"/>
                  </a:lnTo>
                  <a:lnTo>
                    <a:pt x="0" y="187959"/>
                  </a:lnTo>
                  <a:lnTo>
                    <a:pt x="0" y="186689"/>
                  </a:lnTo>
                  <a:lnTo>
                    <a:pt x="0" y="16509"/>
                  </a:lnTo>
                  <a:close/>
                </a:path>
                <a:path w="495300" h="203200">
                  <a:moveTo>
                    <a:pt x="0" y="0"/>
                  </a:moveTo>
                  <a:lnTo>
                    <a:pt x="0" y="0"/>
                  </a:lnTo>
                </a:path>
                <a:path w="495300" h="203200">
                  <a:moveTo>
                    <a:pt x="495300" y="203199"/>
                  </a:moveTo>
                  <a:lnTo>
                    <a:pt x="495300" y="20319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526382" y="4998720"/>
            <a:ext cx="47244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Liberation Sans"/>
                <a:cs typeface="Liberation Sans"/>
              </a:rPr>
              <a:t>SMSC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71240" y="4812029"/>
            <a:ext cx="20193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75" dirty="0">
                <a:latin typeface="Arial Black"/>
                <a:cs typeface="Arial Black"/>
              </a:rPr>
              <a:t>V</a:t>
            </a:r>
            <a:r>
              <a:rPr sz="650" spc="-135" dirty="0">
                <a:latin typeface="Arial Black"/>
                <a:cs typeface="Arial Black"/>
              </a:rPr>
              <a:t>A</a:t>
            </a:r>
            <a:r>
              <a:rPr sz="650" spc="200" dirty="0">
                <a:latin typeface="Arial Black"/>
                <a:cs typeface="Arial Black"/>
              </a:rPr>
              <a:t>S</a:t>
            </a:r>
            <a:endParaRPr sz="650">
              <a:latin typeface="Arial Black"/>
              <a:cs typeface="Arial Black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94859" y="4819650"/>
            <a:ext cx="3771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45" dirty="0">
                <a:latin typeface="Arial Black"/>
                <a:cs typeface="Arial Black"/>
              </a:rPr>
              <a:t>LTECore</a:t>
            </a:r>
            <a:endParaRPr sz="650">
              <a:latin typeface="Arial Black"/>
              <a:cs typeface="Arial Black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682750" y="2595879"/>
            <a:ext cx="848360" cy="322580"/>
            <a:chOff x="1682750" y="2595879"/>
            <a:chExt cx="848360" cy="322580"/>
          </a:xfrm>
        </p:grpSpPr>
        <p:sp>
          <p:nvSpPr>
            <p:cNvPr id="71" name="object 71"/>
            <p:cNvSpPr/>
            <p:nvPr/>
          </p:nvSpPr>
          <p:spPr>
            <a:xfrm>
              <a:off x="1708150" y="2621279"/>
              <a:ext cx="822960" cy="297180"/>
            </a:xfrm>
            <a:custGeom>
              <a:avLst/>
              <a:gdLst/>
              <a:ahLst/>
              <a:cxnLst/>
              <a:rect l="l" t="t" r="r" b="b"/>
              <a:pathLst>
                <a:path w="822960" h="297180">
                  <a:moveTo>
                    <a:pt x="802639" y="295910"/>
                  </a:moveTo>
                  <a:lnTo>
                    <a:pt x="20319" y="295910"/>
                  </a:lnTo>
                  <a:lnTo>
                    <a:pt x="21589" y="297180"/>
                  </a:lnTo>
                  <a:lnTo>
                    <a:pt x="801369" y="297180"/>
                  </a:lnTo>
                  <a:lnTo>
                    <a:pt x="802639" y="295910"/>
                  </a:lnTo>
                  <a:close/>
                </a:path>
                <a:path w="822960" h="297180">
                  <a:moveTo>
                    <a:pt x="807719" y="294640"/>
                  </a:moveTo>
                  <a:lnTo>
                    <a:pt x="15239" y="294640"/>
                  </a:lnTo>
                  <a:lnTo>
                    <a:pt x="16510" y="295910"/>
                  </a:lnTo>
                  <a:lnTo>
                    <a:pt x="806450" y="295910"/>
                  </a:lnTo>
                  <a:lnTo>
                    <a:pt x="807719" y="294640"/>
                  </a:lnTo>
                  <a:close/>
                </a:path>
                <a:path w="822960" h="297180">
                  <a:moveTo>
                    <a:pt x="810260" y="293370"/>
                  </a:moveTo>
                  <a:lnTo>
                    <a:pt x="12700" y="293370"/>
                  </a:lnTo>
                  <a:lnTo>
                    <a:pt x="13969" y="294640"/>
                  </a:lnTo>
                  <a:lnTo>
                    <a:pt x="808989" y="294640"/>
                  </a:lnTo>
                  <a:lnTo>
                    <a:pt x="810260" y="293370"/>
                  </a:lnTo>
                  <a:close/>
                </a:path>
                <a:path w="822960" h="297180">
                  <a:moveTo>
                    <a:pt x="812800" y="292100"/>
                  </a:moveTo>
                  <a:lnTo>
                    <a:pt x="10160" y="292100"/>
                  </a:lnTo>
                  <a:lnTo>
                    <a:pt x="11430" y="293370"/>
                  </a:lnTo>
                  <a:lnTo>
                    <a:pt x="812800" y="293370"/>
                  </a:lnTo>
                  <a:lnTo>
                    <a:pt x="812800" y="292100"/>
                  </a:lnTo>
                  <a:close/>
                </a:path>
                <a:path w="822960" h="297180">
                  <a:moveTo>
                    <a:pt x="816610" y="7620"/>
                  </a:moveTo>
                  <a:lnTo>
                    <a:pt x="6350" y="7620"/>
                  </a:lnTo>
                  <a:lnTo>
                    <a:pt x="6350" y="8890"/>
                  </a:lnTo>
                  <a:lnTo>
                    <a:pt x="2539" y="12700"/>
                  </a:lnTo>
                  <a:lnTo>
                    <a:pt x="2539" y="13970"/>
                  </a:lnTo>
                  <a:lnTo>
                    <a:pt x="1269" y="15240"/>
                  </a:lnTo>
                  <a:lnTo>
                    <a:pt x="1269" y="20320"/>
                  </a:lnTo>
                  <a:lnTo>
                    <a:pt x="0" y="21590"/>
                  </a:lnTo>
                  <a:lnTo>
                    <a:pt x="0" y="275590"/>
                  </a:lnTo>
                  <a:lnTo>
                    <a:pt x="1269" y="276860"/>
                  </a:lnTo>
                  <a:lnTo>
                    <a:pt x="1269" y="280670"/>
                  </a:lnTo>
                  <a:lnTo>
                    <a:pt x="2539" y="281940"/>
                  </a:lnTo>
                  <a:lnTo>
                    <a:pt x="2539" y="283210"/>
                  </a:lnTo>
                  <a:lnTo>
                    <a:pt x="3810" y="284480"/>
                  </a:lnTo>
                  <a:lnTo>
                    <a:pt x="3810" y="285750"/>
                  </a:lnTo>
                  <a:lnTo>
                    <a:pt x="6350" y="288290"/>
                  </a:lnTo>
                  <a:lnTo>
                    <a:pt x="6350" y="289560"/>
                  </a:lnTo>
                  <a:lnTo>
                    <a:pt x="7619" y="289560"/>
                  </a:lnTo>
                  <a:lnTo>
                    <a:pt x="8889" y="290830"/>
                  </a:lnTo>
                  <a:lnTo>
                    <a:pt x="8889" y="292100"/>
                  </a:lnTo>
                  <a:lnTo>
                    <a:pt x="814069" y="292100"/>
                  </a:lnTo>
                  <a:lnTo>
                    <a:pt x="816610" y="289560"/>
                  </a:lnTo>
                  <a:lnTo>
                    <a:pt x="816610" y="288290"/>
                  </a:lnTo>
                  <a:lnTo>
                    <a:pt x="817880" y="288290"/>
                  </a:lnTo>
                  <a:lnTo>
                    <a:pt x="817880" y="287020"/>
                  </a:lnTo>
                  <a:lnTo>
                    <a:pt x="819150" y="285750"/>
                  </a:lnTo>
                  <a:lnTo>
                    <a:pt x="819150" y="284480"/>
                  </a:lnTo>
                  <a:lnTo>
                    <a:pt x="820419" y="283210"/>
                  </a:lnTo>
                  <a:lnTo>
                    <a:pt x="820419" y="281940"/>
                  </a:lnTo>
                  <a:lnTo>
                    <a:pt x="821689" y="281940"/>
                  </a:lnTo>
                  <a:lnTo>
                    <a:pt x="821689" y="279400"/>
                  </a:lnTo>
                  <a:lnTo>
                    <a:pt x="822960" y="278130"/>
                  </a:lnTo>
                  <a:lnTo>
                    <a:pt x="822960" y="19050"/>
                  </a:lnTo>
                  <a:lnTo>
                    <a:pt x="821689" y="17780"/>
                  </a:lnTo>
                  <a:lnTo>
                    <a:pt x="821689" y="15240"/>
                  </a:lnTo>
                  <a:lnTo>
                    <a:pt x="820419" y="13970"/>
                  </a:lnTo>
                  <a:lnTo>
                    <a:pt x="820419" y="12700"/>
                  </a:lnTo>
                  <a:lnTo>
                    <a:pt x="819150" y="12700"/>
                  </a:lnTo>
                  <a:lnTo>
                    <a:pt x="819150" y="11430"/>
                  </a:lnTo>
                  <a:lnTo>
                    <a:pt x="817880" y="10160"/>
                  </a:lnTo>
                  <a:lnTo>
                    <a:pt x="817880" y="8890"/>
                  </a:lnTo>
                  <a:lnTo>
                    <a:pt x="816610" y="7620"/>
                  </a:lnTo>
                  <a:close/>
                </a:path>
                <a:path w="822960" h="297180">
                  <a:moveTo>
                    <a:pt x="814069" y="5080"/>
                  </a:moveTo>
                  <a:lnTo>
                    <a:pt x="8889" y="5080"/>
                  </a:lnTo>
                  <a:lnTo>
                    <a:pt x="8889" y="6350"/>
                  </a:lnTo>
                  <a:lnTo>
                    <a:pt x="7619" y="7620"/>
                  </a:lnTo>
                  <a:lnTo>
                    <a:pt x="815339" y="7620"/>
                  </a:lnTo>
                  <a:lnTo>
                    <a:pt x="815339" y="6350"/>
                  </a:lnTo>
                  <a:lnTo>
                    <a:pt x="814069" y="5080"/>
                  </a:lnTo>
                  <a:close/>
                </a:path>
                <a:path w="822960" h="297180">
                  <a:moveTo>
                    <a:pt x="811530" y="2540"/>
                  </a:moveTo>
                  <a:lnTo>
                    <a:pt x="12700" y="2540"/>
                  </a:lnTo>
                  <a:lnTo>
                    <a:pt x="10160" y="5080"/>
                  </a:lnTo>
                  <a:lnTo>
                    <a:pt x="812800" y="5080"/>
                  </a:lnTo>
                  <a:lnTo>
                    <a:pt x="811530" y="3810"/>
                  </a:lnTo>
                  <a:lnTo>
                    <a:pt x="811530" y="2540"/>
                  </a:lnTo>
                  <a:close/>
                </a:path>
                <a:path w="822960" h="297180">
                  <a:moveTo>
                    <a:pt x="805180" y="0"/>
                  </a:moveTo>
                  <a:lnTo>
                    <a:pt x="17780" y="0"/>
                  </a:lnTo>
                  <a:lnTo>
                    <a:pt x="15239" y="2540"/>
                  </a:lnTo>
                  <a:lnTo>
                    <a:pt x="808989" y="2540"/>
                  </a:lnTo>
                  <a:lnTo>
                    <a:pt x="807719" y="1270"/>
                  </a:lnTo>
                  <a:lnTo>
                    <a:pt x="806450" y="1270"/>
                  </a:lnTo>
                  <a:lnTo>
                    <a:pt x="805180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08150" y="2621279"/>
              <a:ext cx="822960" cy="297180"/>
            </a:xfrm>
            <a:custGeom>
              <a:avLst/>
              <a:gdLst/>
              <a:ahLst/>
              <a:cxnLst/>
              <a:rect l="l" t="t" r="r" b="b"/>
              <a:pathLst>
                <a:path w="822960" h="297180">
                  <a:moveTo>
                    <a:pt x="0" y="24130"/>
                  </a:moveTo>
                  <a:lnTo>
                    <a:pt x="0" y="22860"/>
                  </a:lnTo>
                  <a:lnTo>
                    <a:pt x="0" y="21590"/>
                  </a:lnTo>
                  <a:lnTo>
                    <a:pt x="1269" y="20320"/>
                  </a:lnTo>
                  <a:lnTo>
                    <a:pt x="1269" y="19050"/>
                  </a:lnTo>
                  <a:lnTo>
                    <a:pt x="1269" y="17780"/>
                  </a:lnTo>
                  <a:lnTo>
                    <a:pt x="1269" y="16510"/>
                  </a:lnTo>
                  <a:lnTo>
                    <a:pt x="1269" y="15240"/>
                  </a:lnTo>
                  <a:lnTo>
                    <a:pt x="2539" y="13970"/>
                  </a:lnTo>
                  <a:lnTo>
                    <a:pt x="2539" y="12700"/>
                  </a:lnTo>
                  <a:lnTo>
                    <a:pt x="3810" y="11430"/>
                  </a:lnTo>
                  <a:lnTo>
                    <a:pt x="5080" y="10160"/>
                  </a:lnTo>
                  <a:lnTo>
                    <a:pt x="6350" y="8890"/>
                  </a:lnTo>
                  <a:lnTo>
                    <a:pt x="6350" y="7620"/>
                  </a:lnTo>
                  <a:lnTo>
                    <a:pt x="7619" y="7620"/>
                  </a:lnTo>
                  <a:lnTo>
                    <a:pt x="8889" y="6350"/>
                  </a:lnTo>
                  <a:lnTo>
                    <a:pt x="8889" y="5080"/>
                  </a:lnTo>
                  <a:lnTo>
                    <a:pt x="10160" y="5080"/>
                  </a:lnTo>
                  <a:lnTo>
                    <a:pt x="11430" y="3810"/>
                  </a:lnTo>
                  <a:lnTo>
                    <a:pt x="12700" y="2540"/>
                  </a:lnTo>
                  <a:lnTo>
                    <a:pt x="13969" y="2540"/>
                  </a:lnTo>
                  <a:lnTo>
                    <a:pt x="15239" y="2540"/>
                  </a:lnTo>
                  <a:lnTo>
                    <a:pt x="16510" y="1270"/>
                  </a:lnTo>
                  <a:lnTo>
                    <a:pt x="17780" y="0"/>
                  </a:lnTo>
                  <a:lnTo>
                    <a:pt x="19050" y="0"/>
                  </a:lnTo>
                  <a:lnTo>
                    <a:pt x="798830" y="0"/>
                  </a:lnTo>
                  <a:lnTo>
                    <a:pt x="805180" y="0"/>
                  </a:lnTo>
                  <a:lnTo>
                    <a:pt x="806450" y="1270"/>
                  </a:lnTo>
                  <a:lnTo>
                    <a:pt x="807719" y="1270"/>
                  </a:lnTo>
                  <a:lnTo>
                    <a:pt x="808989" y="2540"/>
                  </a:lnTo>
                  <a:lnTo>
                    <a:pt x="810260" y="2540"/>
                  </a:lnTo>
                  <a:lnTo>
                    <a:pt x="811530" y="2540"/>
                  </a:lnTo>
                  <a:lnTo>
                    <a:pt x="811530" y="3810"/>
                  </a:lnTo>
                  <a:lnTo>
                    <a:pt x="812800" y="5080"/>
                  </a:lnTo>
                  <a:lnTo>
                    <a:pt x="814069" y="5080"/>
                  </a:lnTo>
                  <a:lnTo>
                    <a:pt x="815339" y="6350"/>
                  </a:lnTo>
                  <a:lnTo>
                    <a:pt x="815339" y="7620"/>
                  </a:lnTo>
                  <a:lnTo>
                    <a:pt x="816610" y="7620"/>
                  </a:lnTo>
                  <a:lnTo>
                    <a:pt x="817880" y="8890"/>
                  </a:lnTo>
                  <a:lnTo>
                    <a:pt x="817880" y="10160"/>
                  </a:lnTo>
                  <a:lnTo>
                    <a:pt x="819150" y="11430"/>
                  </a:lnTo>
                  <a:lnTo>
                    <a:pt x="819150" y="12700"/>
                  </a:lnTo>
                  <a:lnTo>
                    <a:pt x="820419" y="12700"/>
                  </a:lnTo>
                  <a:lnTo>
                    <a:pt x="820419" y="13970"/>
                  </a:lnTo>
                  <a:lnTo>
                    <a:pt x="821689" y="15240"/>
                  </a:lnTo>
                  <a:lnTo>
                    <a:pt x="821689" y="16510"/>
                  </a:lnTo>
                  <a:lnTo>
                    <a:pt x="821689" y="17780"/>
                  </a:lnTo>
                  <a:lnTo>
                    <a:pt x="822960" y="19050"/>
                  </a:lnTo>
                  <a:lnTo>
                    <a:pt x="822960" y="20320"/>
                  </a:lnTo>
                  <a:lnTo>
                    <a:pt x="822960" y="21590"/>
                  </a:lnTo>
                  <a:lnTo>
                    <a:pt x="822960" y="273050"/>
                  </a:lnTo>
                  <a:lnTo>
                    <a:pt x="822960" y="278130"/>
                  </a:lnTo>
                  <a:lnTo>
                    <a:pt x="821689" y="279400"/>
                  </a:lnTo>
                  <a:lnTo>
                    <a:pt x="821689" y="280670"/>
                  </a:lnTo>
                  <a:lnTo>
                    <a:pt x="821689" y="281940"/>
                  </a:lnTo>
                  <a:lnTo>
                    <a:pt x="820419" y="281940"/>
                  </a:lnTo>
                  <a:lnTo>
                    <a:pt x="820419" y="283210"/>
                  </a:lnTo>
                  <a:lnTo>
                    <a:pt x="819150" y="284480"/>
                  </a:lnTo>
                  <a:lnTo>
                    <a:pt x="819150" y="285750"/>
                  </a:lnTo>
                  <a:lnTo>
                    <a:pt x="817880" y="287020"/>
                  </a:lnTo>
                  <a:lnTo>
                    <a:pt x="817880" y="288290"/>
                  </a:lnTo>
                  <a:lnTo>
                    <a:pt x="816610" y="288290"/>
                  </a:lnTo>
                  <a:lnTo>
                    <a:pt x="816610" y="289560"/>
                  </a:lnTo>
                  <a:lnTo>
                    <a:pt x="815339" y="290830"/>
                  </a:lnTo>
                  <a:lnTo>
                    <a:pt x="814069" y="292100"/>
                  </a:lnTo>
                  <a:lnTo>
                    <a:pt x="812800" y="292100"/>
                  </a:lnTo>
                  <a:lnTo>
                    <a:pt x="812800" y="293370"/>
                  </a:lnTo>
                  <a:lnTo>
                    <a:pt x="811530" y="293370"/>
                  </a:lnTo>
                  <a:lnTo>
                    <a:pt x="810260" y="293370"/>
                  </a:lnTo>
                  <a:lnTo>
                    <a:pt x="808989" y="294640"/>
                  </a:lnTo>
                  <a:lnTo>
                    <a:pt x="807719" y="294640"/>
                  </a:lnTo>
                  <a:lnTo>
                    <a:pt x="806450" y="295910"/>
                  </a:lnTo>
                  <a:lnTo>
                    <a:pt x="805180" y="295910"/>
                  </a:lnTo>
                  <a:lnTo>
                    <a:pt x="803910" y="295910"/>
                  </a:lnTo>
                  <a:lnTo>
                    <a:pt x="802639" y="295910"/>
                  </a:lnTo>
                  <a:lnTo>
                    <a:pt x="801369" y="297180"/>
                  </a:lnTo>
                  <a:lnTo>
                    <a:pt x="21589" y="297180"/>
                  </a:lnTo>
                  <a:lnTo>
                    <a:pt x="20319" y="295910"/>
                  </a:lnTo>
                  <a:lnTo>
                    <a:pt x="19050" y="295910"/>
                  </a:lnTo>
                  <a:lnTo>
                    <a:pt x="17780" y="295910"/>
                  </a:lnTo>
                  <a:lnTo>
                    <a:pt x="16510" y="295910"/>
                  </a:lnTo>
                  <a:lnTo>
                    <a:pt x="15239" y="294640"/>
                  </a:lnTo>
                  <a:lnTo>
                    <a:pt x="13969" y="294640"/>
                  </a:lnTo>
                  <a:lnTo>
                    <a:pt x="12700" y="293370"/>
                  </a:lnTo>
                  <a:lnTo>
                    <a:pt x="11430" y="293370"/>
                  </a:lnTo>
                  <a:lnTo>
                    <a:pt x="10160" y="292100"/>
                  </a:lnTo>
                  <a:lnTo>
                    <a:pt x="8889" y="292100"/>
                  </a:lnTo>
                  <a:lnTo>
                    <a:pt x="8889" y="290830"/>
                  </a:lnTo>
                  <a:lnTo>
                    <a:pt x="7619" y="289560"/>
                  </a:lnTo>
                  <a:lnTo>
                    <a:pt x="6350" y="289560"/>
                  </a:lnTo>
                  <a:lnTo>
                    <a:pt x="6350" y="288290"/>
                  </a:lnTo>
                  <a:lnTo>
                    <a:pt x="5080" y="287020"/>
                  </a:lnTo>
                  <a:lnTo>
                    <a:pt x="3810" y="285750"/>
                  </a:lnTo>
                  <a:lnTo>
                    <a:pt x="3810" y="284480"/>
                  </a:lnTo>
                  <a:lnTo>
                    <a:pt x="2539" y="283210"/>
                  </a:lnTo>
                  <a:lnTo>
                    <a:pt x="2539" y="281940"/>
                  </a:lnTo>
                  <a:lnTo>
                    <a:pt x="1269" y="280670"/>
                  </a:lnTo>
                  <a:lnTo>
                    <a:pt x="1269" y="279400"/>
                  </a:lnTo>
                  <a:lnTo>
                    <a:pt x="1269" y="278130"/>
                  </a:lnTo>
                  <a:lnTo>
                    <a:pt x="1269" y="276860"/>
                  </a:lnTo>
                  <a:lnTo>
                    <a:pt x="0" y="275590"/>
                  </a:lnTo>
                  <a:lnTo>
                    <a:pt x="0" y="274320"/>
                  </a:lnTo>
                  <a:lnTo>
                    <a:pt x="0" y="273050"/>
                  </a:lnTo>
                  <a:lnTo>
                    <a:pt x="0" y="24130"/>
                  </a:lnTo>
                  <a:close/>
                </a:path>
                <a:path w="822960" h="297180">
                  <a:moveTo>
                    <a:pt x="0" y="0"/>
                  </a:moveTo>
                  <a:lnTo>
                    <a:pt x="0" y="0"/>
                  </a:lnTo>
                </a:path>
                <a:path w="822960" h="297180">
                  <a:moveTo>
                    <a:pt x="822960" y="297180"/>
                  </a:moveTo>
                  <a:lnTo>
                    <a:pt x="822960" y="29718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82750" y="2595879"/>
              <a:ext cx="822960" cy="297180"/>
            </a:xfrm>
            <a:custGeom>
              <a:avLst/>
              <a:gdLst/>
              <a:ahLst/>
              <a:cxnLst/>
              <a:rect l="l" t="t" r="r" b="b"/>
              <a:pathLst>
                <a:path w="822960" h="297180">
                  <a:moveTo>
                    <a:pt x="803910" y="295910"/>
                  </a:moveTo>
                  <a:lnTo>
                    <a:pt x="19050" y="295910"/>
                  </a:lnTo>
                  <a:lnTo>
                    <a:pt x="20319" y="297180"/>
                  </a:lnTo>
                  <a:lnTo>
                    <a:pt x="802639" y="297180"/>
                  </a:lnTo>
                  <a:lnTo>
                    <a:pt x="803910" y="295910"/>
                  </a:lnTo>
                  <a:close/>
                </a:path>
                <a:path w="822960" h="297180">
                  <a:moveTo>
                    <a:pt x="808989" y="294640"/>
                  </a:moveTo>
                  <a:lnTo>
                    <a:pt x="15239" y="294640"/>
                  </a:lnTo>
                  <a:lnTo>
                    <a:pt x="16510" y="295910"/>
                  </a:lnTo>
                  <a:lnTo>
                    <a:pt x="807719" y="295910"/>
                  </a:lnTo>
                  <a:lnTo>
                    <a:pt x="808989" y="294640"/>
                  </a:lnTo>
                  <a:close/>
                </a:path>
                <a:path w="822960" h="297180">
                  <a:moveTo>
                    <a:pt x="811530" y="293370"/>
                  </a:moveTo>
                  <a:lnTo>
                    <a:pt x="12700" y="293370"/>
                  </a:lnTo>
                  <a:lnTo>
                    <a:pt x="13969" y="294640"/>
                  </a:lnTo>
                  <a:lnTo>
                    <a:pt x="810260" y="294640"/>
                  </a:lnTo>
                  <a:lnTo>
                    <a:pt x="811530" y="293370"/>
                  </a:lnTo>
                  <a:close/>
                </a:path>
                <a:path w="822960" h="297180">
                  <a:moveTo>
                    <a:pt x="810260" y="2540"/>
                  </a:moveTo>
                  <a:lnTo>
                    <a:pt x="13969" y="2540"/>
                  </a:lnTo>
                  <a:lnTo>
                    <a:pt x="12700" y="3810"/>
                  </a:lnTo>
                  <a:lnTo>
                    <a:pt x="11430" y="3810"/>
                  </a:lnTo>
                  <a:lnTo>
                    <a:pt x="7619" y="7620"/>
                  </a:lnTo>
                  <a:lnTo>
                    <a:pt x="6350" y="7620"/>
                  </a:lnTo>
                  <a:lnTo>
                    <a:pt x="6350" y="8890"/>
                  </a:lnTo>
                  <a:lnTo>
                    <a:pt x="5080" y="10160"/>
                  </a:lnTo>
                  <a:lnTo>
                    <a:pt x="5080" y="11430"/>
                  </a:lnTo>
                  <a:lnTo>
                    <a:pt x="3810" y="11430"/>
                  </a:lnTo>
                  <a:lnTo>
                    <a:pt x="2539" y="13970"/>
                  </a:lnTo>
                  <a:lnTo>
                    <a:pt x="2539" y="15240"/>
                  </a:lnTo>
                  <a:lnTo>
                    <a:pt x="1269" y="16510"/>
                  </a:lnTo>
                  <a:lnTo>
                    <a:pt x="1269" y="20320"/>
                  </a:lnTo>
                  <a:lnTo>
                    <a:pt x="0" y="21590"/>
                  </a:lnTo>
                  <a:lnTo>
                    <a:pt x="0" y="275590"/>
                  </a:lnTo>
                  <a:lnTo>
                    <a:pt x="1269" y="276860"/>
                  </a:lnTo>
                  <a:lnTo>
                    <a:pt x="1269" y="279400"/>
                  </a:lnTo>
                  <a:lnTo>
                    <a:pt x="2539" y="280670"/>
                  </a:lnTo>
                  <a:lnTo>
                    <a:pt x="2539" y="283210"/>
                  </a:lnTo>
                  <a:lnTo>
                    <a:pt x="3810" y="284480"/>
                  </a:lnTo>
                  <a:lnTo>
                    <a:pt x="3810" y="285750"/>
                  </a:lnTo>
                  <a:lnTo>
                    <a:pt x="5080" y="285750"/>
                  </a:lnTo>
                  <a:lnTo>
                    <a:pt x="5080" y="287020"/>
                  </a:lnTo>
                  <a:lnTo>
                    <a:pt x="7619" y="289560"/>
                  </a:lnTo>
                  <a:lnTo>
                    <a:pt x="7619" y="290830"/>
                  </a:lnTo>
                  <a:lnTo>
                    <a:pt x="8889" y="290830"/>
                  </a:lnTo>
                  <a:lnTo>
                    <a:pt x="11430" y="293370"/>
                  </a:lnTo>
                  <a:lnTo>
                    <a:pt x="812800" y="293370"/>
                  </a:lnTo>
                  <a:lnTo>
                    <a:pt x="816610" y="289560"/>
                  </a:lnTo>
                  <a:lnTo>
                    <a:pt x="816610" y="288290"/>
                  </a:lnTo>
                  <a:lnTo>
                    <a:pt x="817880" y="288290"/>
                  </a:lnTo>
                  <a:lnTo>
                    <a:pt x="819150" y="287020"/>
                  </a:lnTo>
                  <a:lnTo>
                    <a:pt x="819150" y="285750"/>
                  </a:lnTo>
                  <a:lnTo>
                    <a:pt x="820419" y="284480"/>
                  </a:lnTo>
                  <a:lnTo>
                    <a:pt x="820419" y="283210"/>
                  </a:lnTo>
                  <a:lnTo>
                    <a:pt x="821689" y="281940"/>
                  </a:lnTo>
                  <a:lnTo>
                    <a:pt x="821689" y="280670"/>
                  </a:lnTo>
                  <a:lnTo>
                    <a:pt x="822960" y="279400"/>
                  </a:lnTo>
                  <a:lnTo>
                    <a:pt x="822960" y="17780"/>
                  </a:lnTo>
                  <a:lnTo>
                    <a:pt x="821689" y="16510"/>
                  </a:lnTo>
                  <a:lnTo>
                    <a:pt x="821689" y="15240"/>
                  </a:lnTo>
                  <a:lnTo>
                    <a:pt x="820419" y="13970"/>
                  </a:lnTo>
                  <a:lnTo>
                    <a:pt x="820419" y="12700"/>
                  </a:lnTo>
                  <a:lnTo>
                    <a:pt x="819150" y="11430"/>
                  </a:lnTo>
                  <a:lnTo>
                    <a:pt x="819150" y="10160"/>
                  </a:lnTo>
                  <a:lnTo>
                    <a:pt x="814069" y="5080"/>
                  </a:lnTo>
                  <a:lnTo>
                    <a:pt x="812800" y="5080"/>
                  </a:lnTo>
                  <a:lnTo>
                    <a:pt x="810260" y="2540"/>
                  </a:lnTo>
                  <a:close/>
                </a:path>
                <a:path w="822960" h="297180">
                  <a:moveTo>
                    <a:pt x="807719" y="1270"/>
                  </a:moveTo>
                  <a:lnTo>
                    <a:pt x="16510" y="1270"/>
                  </a:lnTo>
                  <a:lnTo>
                    <a:pt x="15239" y="2540"/>
                  </a:lnTo>
                  <a:lnTo>
                    <a:pt x="808989" y="2540"/>
                  </a:lnTo>
                  <a:lnTo>
                    <a:pt x="807719" y="1270"/>
                  </a:lnTo>
                  <a:close/>
                </a:path>
                <a:path w="822960" h="297180">
                  <a:moveTo>
                    <a:pt x="803910" y="0"/>
                  </a:moveTo>
                  <a:lnTo>
                    <a:pt x="20319" y="0"/>
                  </a:lnTo>
                  <a:lnTo>
                    <a:pt x="19050" y="1270"/>
                  </a:lnTo>
                  <a:lnTo>
                    <a:pt x="805180" y="1270"/>
                  </a:lnTo>
                  <a:lnTo>
                    <a:pt x="80391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82750" y="2595879"/>
              <a:ext cx="822960" cy="297180"/>
            </a:xfrm>
            <a:custGeom>
              <a:avLst/>
              <a:gdLst/>
              <a:ahLst/>
              <a:cxnLst/>
              <a:rect l="l" t="t" r="r" b="b"/>
              <a:pathLst>
                <a:path w="822960" h="297180">
                  <a:moveTo>
                    <a:pt x="0" y="24130"/>
                  </a:moveTo>
                  <a:lnTo>
                    <a:pt x="0" y="22860"/>
                  </a:lnTo>
                  <a:lnTo>
                    <a:pt x="0" y="21590"/>
                  </a:lnTo>
                  <a:lnTo>
                    <a:pt x="1269" y="20320"/>
                  </a:lnTo>
                  <a:lnTo>
                    <a:pt x="1269" y="19050"/>
                  </a:lnTo>
                  <a:lnTo>
                    <a:pt x="1269" y="17780"/>
                  </a:lnTo>
                  <a:lnTo>
                    <a:pt x="1269" y="16510"/>
                  </a:lnTo>
                  <a:lnTo>
                    <a:pt x="2539" y="15240"/>
                  </a:lnTo>
                  <a:lnTo>
                    <a:pt x="2539" y="13970"/>
                  </a:lnTo>
                  <a:lnTo>
                    <a:pt x="3810" y="11430"/>
                  </a:lnTo>
                  <a:lnTo>
                    <a:pt x="5080" y="11430"/>
                  </a:lnTo>
                  <a:lnTo>
                    <a:pt x="5080" y="10160"/>
                  </a:lnTo>
                  <a:lnTo>
                    <a:pt x="6350" y="8890"/>
                  </a:lnTo>
                  <a:lnTo>
                    <a:pt x="6350" y="7620"/>
                  </a:lnTo>
                  <a:lnTo>
                    <a:pt x="7619" y="7620"/>
                  </a:lnTo>
                  <a:lnTo>
                    <a:pt x="8889" y="6350"/>
                  </a:lnTo>
                  <a:lnTo>
                    <a:pt x="10160" y="5080"/>
                  </a:lnTo>
                  <a:lnTo>
                    <a:pt x="11430" y="3810"/>
                  </a:lnTo>
                  <a:lnTo>
                    <a:pt x="12700" y="3810"/>
                  </a:lnTo>
                  <a:lnTo>
                    <a:pt x="13969" y="2540"/>
                  </a:lnTo>
                  <a:lnTo>
                    <a:pt x="15239" y="2540"/>
                  </a:lnTo>
                  <a:lnTo>
                    <a:pt x="16510" y="1270"/>
                  </a:lnTo>
                  <a:lnTo>
                    <a:pt x="17780" y="1270"/>
                  </a:lnTo>
                  <a:lnTo>
                    <a:pt x="19050" y="1270"/>
                  </a:lnTo>
                  <a:lnTo>
                    <a:pt x="20319" y="0"/>
                  </a:lnTo>
                  <a:lnTo>
                    <a:pt x="21589" y="0"/>
                  </a:lnTo>
                  <a:lnTo>
                    <a:pt x="798830" y="0"/>
                  </a:lnTo>
                  <a:lnTo>
                    <a:pt x="803910" y="0"/>
                  </a:lnTo>
                  <a:lnTo>
                    <a:pt x="805180" y="1270"/>
                  </a:lnTo>
                  <a:lnTo>
                    <a:pt x="806450" y="1270"/>
                  </a:lnTo>
                  <a:lnTo>
                    <a:pt x="807719" y="1270"/>
                  </a:lnTo>
                  <a:lnTo>
                    <a:pt x="808989" y="2540"/>
                  </a:lnTo>
                  <a:lnTo>
                    <a:pt x="810260" y="2540"/>
                  </a:lnTo>
                  <a:lnTo>
                    <a:pt x="811530" y="3810"/>
                  </a:lnTo>
                  <a:lnTo>
                    <a:pt x="812800" y="5080"/>
                  </a:lnTo>
                  <a:lnTo>
                    <a:pt x="814069" y="5080"/>
                  </a:lnTo>
                  <a:lnTo>
                    <a:pt x="815339" y="6350"/>
                  </a:lnTo>
                  <a:lnTo>
                    <a:pt x="816610" y="7620"/>
                  </a:lnTo>
                  <a:lnTo>
                    <a:pt x="817880" y="8890"/>
                  </a:lnTo>
                  <a:lnTo>
                    <a:pt x="819150" y="10160"/>
                  </a:lnTo>
                  <a:lnTo>
                    <a:pt x="819150" y="11430"/>
                  </a:lnTo>
                  <a:lnTo>
                    <a:pt x="820419" y="12700"/>
                  </a:lnTo>
                  <a:lnTo>
                    <a:pt x="820419" y="13970"/>
                  </a:lnTo>
                  <a:lnTo>
                    <a:pt x="821689" y="15240"/>
                  </a:lnTo>
                  <a:lnTo>
                    <a:pt x="821689" y="16510"/>
                  </a:lnTo>
                  <a:lnTo>
                    <a:pt x="822960" y="17780"/>
                  </a:lnTo>
                  <a:lnTo>
                    <a:pt x="822960" y="19050"/>
                  </a:lnTo>
                  <a:lnTo>
                    <a:pt x="822960" y="20320"/>
                  </a:lnTo>
                  <a:lnTo>
                    <a:pt x="822960" y="273050"/>
                  </a:lnTo>
                  <a:lnTo>
                    <a:pt x="822960" y="279400"/>
                  </a:lnTo>
                  <a:lnTo>
                    <a:pt x="821689" y="280670"/>
                  </a:lnTo>
                  <a:lnTo>
                    <a:pt x="821689" y="281940"/>
                  </a:lnTo>
                  <a:lnTo>
                    <a:pt x="820419" y="283210"/>
                  </a:lnTo>
                  <a:lnTo>
                    <a:pt x="820419" y="284480"/>
                  </a:lnTo>
                  <a:lnTo>
                    <a:pt x="819150" y="285750"/>
                  </a:lnTo>
                  <a:lnTo>
                    <a:pt x="819150" y="287020"/>
                  </a:lnTo>
                  <a:lnTo>
                    <a:pt x="817880" y="288290"/>
                  </a:lnTo>
                  <a:lnTo>
                    <a:pt x="816610" y="288290"/>
                  </a:lnTo>
                  <a:lnTo>
                    <a:pt x="816610" y="289560"/>
                  </a:lnTo>
                  <a:lnTo>
                    <a:pt x="815339" y="290830"/>
                  </a:lnTo>
                  <a:lnTo>
                    <a:pt x="814069" y="292100"/>
                  </a:lnTo>
                  <a:lnTo>
                    <a:pt x="812800" y="293370"/>
                  </a:lnTo>
                  <a:lnTo>
                    <a:pt x="811530" y="293370"/>
                  </a:lnTo>
                  <a:lnTo>
                    <a:pt x="810260" y="294640"/>
                  </a:lnTo>
                  <a:lnTo>
                    <a:pt x="808989" y="294640"/>
                  </a:lnTo>
                  <a:lnTo>
                    <a:pt x="807719" y="295910"/>
                  </a:lnTo>
                  <a:lnTo>
                    <a:pt x="806450" y="295910"/>
                  </a:lnTo>
                  <a:lnTo>
                    <a:pt x="805180" y="295910"/>
                  </a:lnTo>
                  <a:lnTo>
                    <a:pt x="803910" y="295910"/>
                  </a:lnTo>
                  <a:lnTo>
                    <a:pt x="802639" y="297180"/>
                  </a:lnTo>
                  <a:lnTo>
                    <a:pt x="20319" y="297180"/>
                  </a:lnTo>
                  <a:lnTo>
                    <a:pt x="19050" y="295910"/>
                  </a:lnTo>
                  <a:lnTo>
                    <a:pt x="17780" y="295910"/>
                  </a:lnTo>
                  <a:lnTo>
                    <a:pt x="16510" y="295910"/>
                  </a:lnTo>
                  <a:lnTo>
                    <a:pt x="15239" y="294640"/>
                  </a:lnTo>
                  <a:lnTo>
                    <a:pt x="13969" y="294640"/>
                  </a:lnTo>
                  <a:lnTo>
                    <a:pt x="12700" y="293370"/>
                  </a:lnTo>
                  <a:lnTo>
                    <a:pt x="11430" y="293370"/>
                  </a:lnTo>
                  <a:lnTo>
                    <a:pt x="10160" y="292100"/>
                  </a:lnTo>
                  <a:lnTo>
                    <a:pt x="8889" y="290830"/>
                  </a:lnTo>
                  <a:lnTo>
                    <a:pt x="7619" y="290830"/>
                  </a:lnTo>
                  <a:lnTo>
                    <a:pt x="7619" y="289560"/>
                  </a:lnTo>
                  <a:lnTo>
                    <a:pt x="6350" y="288290"/>
                  </a:lnTo>
                  <a:lnTo>
                    <a:pt x="5080" y="287020"/>
                  </a:lnTo>
                  <a:lnTo>
                    <a:pt x="5080" y="285750"/>
                  </a:lnTo>
                  <a:lnTo>
                    <a:pt x="3810" y="285750"/>
                  </a:lnTo>
                  <a:lnTo>
                    <a:pt x="3810" y="284480"/>
                  </a:lnTo>
                  <a:lnTo>
                    <a:pt x="2539" y="283210"/>
                  </a:lnTo>
                  <a:lnTo>
                    <a:pt x="2539" y="281940"/>
                  </a:lnTo>
                  <a:lnTo>
                    <a:pt x="2539" y="280670"/>
                  </a:lnTo>
                  <a:lnTo>
                    <a:pt x="1269" y="279400"/>
                  </a:lnTo>
                  <a:lnTo>
                    <a:pt x="1269" y="278130"/>
                  </a:lnTo>
                  <a:lnTo>
                    <a:pt x="1269" y="276860"/>
                  </a:lnTo>
                  <a:lnTo>
                    <a:pt x="0" y="275590"/>
                  </a:lnTo>
                  <a:lnTo>
                    <a:pt x="0" y="274320"/>
                  </a:lnTo>
                  <a:lnTo>
                    <a:pt x="0" y="273050"/>
                  </a:lnTo>
                  <a:lnTo>
                    <a:pt x="0" y="24130"/>
                  </a:lnTo>
                  <a:close/>
                </a:path>
                <a:path w="822960" h="297180">
                  <a:moveTo>
                    <a:pt x="0" y="0"/>
                  </a:moveTo>
                  <a:lnTo>
                    <a:pt x="0" y="0"/>
                  </a:lnTo>
                </a:path>
                <a:path w="822960" h="297180">
                  <a:moveTo>
                    <a:pt x="822960" y="297180"/>
                  </a:moveTo>
                  <a:lnTo>
                    <a:pt x="822960" y="297180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663064" y="2630169"/>
            <a:ext cx="85661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4465" marR="88900" indent="-60960">
              <a:lnSpc>
                <a:spcPct val="103800"/>
              </a:lnSpc>
              <a:spcBef>
                <a:spcPts val="90"/>
              </a:spcBef>
            </a:pPr>
            <a:r>
              <a:rPr sz="650" spc="-100" dirty="0">
                <a:latin typeface="Liberation Sans"/>
                <a:cs typeface="Liberation Sans"/>
              </a:rPr>
              <a:t>Dig</a:t>
            </a:r>
            <a:r>
              <a:rPr sz="975" spc="-15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ig</a:t>
            </a:r>
            <a:r>
              <a:rPr sz="650" spc="-100" dirty="0">
                <a:latin typeface="Liberation Sans"/>
                <a:cs typeface="Liberation Sans"/>
              </a:rPr>
              <a:t>it</a:t>
            </a:r>
            <a:r>
              <a:rPr sz="975" spc="-15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</a:t>
            </a:r>
            <a:r>
              <a:rPr sz="650" spc="-100" dirty="0">
                <a:latin typeface="Liberation Sans"/>
                <a:cs typeface="Liberation Sans"/>
              </a:rPr>
              <a:t>a</a:t>
            </a:r>
            <a:r>
              <a:rPr sz="975" spc="-15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ta</a:t>
            </a:r>
            <a:r>
              <a:rPr sz="650" spc="-100" dirty="0">
                <a:latin typeface="Liberation Sans"/>
                <a:cs typeface="Liberation Sans"/>
              </a:rPr>
              <a:t>l</a:t>
            </a:r>
            <a:r>
              <a:rPr sz="650" spc="-160" dirty="0">
                <a:latin typeface="Liberation Sans"/>
                <a:cs typeface="Liberation Sans"/>
              </a:rPr>
              <a:t> </a:t>
            </a:r>
            <a:r>
              <a:rPr sz="975" spc="-12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l</a:t>
            </a:r>
            <a:r>
              <a:rPr sz="650" spc="-80" dirty="0">
                <a:latin typeface="Liberation Sans"/>
                <a:cs typeface="Liberation Sans"/>
              </a:rPr>
              <a:t>Monit</a:t>
            </a:r>
            <a:r>
              <a:rPr sz="975" spc="-12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</a:t>
            </a:r>
            <a:r>
              <a:rPr sz="650" spc="-80" dirty="0">
                <a:latin typeface="Liberation Sans"/>
                <a:cs typeface="Liberation Sans"/>
              </a:rPr>
              <a:t>o</a:t>
            </a:r>
            <a:r>
              <a:rPr sz="975" spc="-12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to</a:t>
            </a:r>
            <a:r>
              <a:rPr sz="650" spc="-80" dirty="0">
                <a:latin typeface="Liberation Sans"/>
                <a:cs typeface="Liberation Sans"/>
              </a:rPr>
              <a:t>r</a:t>
            </a:r>
            <a:r>
              <a:rPr sz="975" spc="-12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80" dirty="0">
                <a:latin typeface="Liberation Sans"/>
                <a:cs typeface="Liberation Sans"/>
              </a:rPr>
              <a:t>in</a:t>
            </a:r>
            <a:r>
              <a:rPr sz="975" spc="-12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in</a:t>
            </a:r>
            <a:r>
              <a:rPr sz="650" spc="-80" dirty="0">
                <a:latin typeface="Liberation Sans"/>
                <a:cs typeface="Liberation Sans"/>
              </a:rPr>
              <a:t>g  </a:t>
            </a:r>
            <a:r>
              <a:rPr sz="650" spc="10" dirty="0">
                <a:latin typeface="Liberation Sans"/>
                <a:cs typeface="Liberation Sans"/>
              </a:rPr>
              <a:t>&amp;</a:t>
            </a:r>
            <a:r>
              <a:rPr sz="650" spc="-20" dirty="0">
                <a:latin typeface="Liberation Sans"/>
                <a:cs typeface="Liberation Sans"/>
              </a:rPr>
              <a:t> </a:t>
            </a:r>
            <a:r>
              <a:rPr sz="650" spc="-35" dirty="0">
                <a:latin typeface="Liberation Sans"/>
                <a:cs typeface="Liberation Sans"/>
              </a:rPr>
              <a:t>Deplo</a:t>
            </a:r>
            <a:r>
              <a:rPr sz="975" spc="-52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lo</a:t>
            </a:r>
            <a:r>
              <a:rPr sz="650" spc="-35" dirty="0">
                <a:latin typeface="Liberation Sans"/>
                <a:cs typeface="Liberation Sans"/>
              </a:rPr>
              <a:t>yment</a:t>
            </a:r>
            <a:r>
              <a:rPr sz="975" spc="-52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t</a:t>
            </a:r>
            <a:endParaRPr sz="975" baseline="-17094">
              <a:latin typeface="Liberation Sans"/>
              <a:cs typeface="Liberation San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511040" y="4373879"/>
            <a:ext cx="74930" cy="588010"/>
            <a:chOff x="4511040" y="4373879"/>
            <a:chExt cx="74930" cy="588010"/>
          </a:xfrm>
        </p:grpSpPr>
        <p:sp>
          <p:nvSpPr>
            <p:cNvPr id="77" name="object 77"/>
            <p:cNvSpPr/>
            <p:nvPr/>
          </p:nvSpPr>
          <p:spPr>
            <a:xfrm>
              <a:off x="4547870" y="4443729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308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11040" y="437387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36830" y="0"/>
                  </a:moveTo>
                  <a:lnTo>
                    <a:pt x="0" y="74930"/>
                  </a:lnTo>
                  <a:lnTo>
                    <a:pt x="74930" y="7493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442459" y="4508500"/>
            <a:ext cx="10731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Carlito"/>
                <a:cs typeface="Carlito"/>
              </a:rPr>
              <a:t>G</a:t>
            </a:r>
            <a:r>
              <a:rPr sz="600" dirty="0">
                <a:latin typeface="Carlito"/>
                <a:cs typeface="Carlito"/>
              </a:rPr>
              <a:t>y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093720" y="2622550"/>
            <a:ext cx="1863089" cy="2348230"/>
            <a:chOff x="3093720" y="2622550"/>
            <a:chExt cx="1863089" cy="2348230"/>
          </a:xfrm>
        </p:grpSpPr>
        <p:sp>
          <p:nvSpPr>
            <p:cNvPr id="81" name="object 81"/>
            <p:cNvSpPr/>
            <p:nvPr/>
          </p:nvSpPr>
          <p:spPr>
            <a:xfrm>
              <a:off x="3119120" y="2647950"/>
              <a:ext cx="1628139" cy="102870"/>
            </a:xfrm>
            <a:custGeom>
              <a:avLst/>
              <a:gdLst/>
              <a:ahLst/>
              <a:cxnLst/>
              <a:rect l="l" t="t" r="r" b="b"/>
              <a:pathLst>
                <a:path w="1628139" h="102869">
                  <a:moveTo>
                    <a:pt x="1621790" y="101600"/>
                  </a:moveTo>
                  <a:lnTo>
                    <a:pt x="5080" y="101600"/>
                  </a:lnTo>
                  <a:lnTo>
                    <a:pt x="5080" y="102870"/>
                  </a:lnTo>
                  <a:lnTo>
                    <a:pt x="1621790" y="102870"/>
                  </a:lnTo>
                  <a:lnTo>
                    <a:pt x="1621790" y="101600"/>
                  </a:lnTo>
                  <a:close/>
                </a:path>
                <a:path w="1628139" h="102869">
                  <a:moveTo>
                    <a:pt x="1626870" y="2539"/>
                  </a:moveTo>
                  <a:lnTo>
                    <a:pt x="1269" y="2539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97789"/>
                  </a:lnTo>
                  <a:lnTo>
                    <a:pt x="1269" y="99060"/>
                  </a:lnTo>
                  <a:lnTo>
                    <a:pt x="1269" y="100329"/>
                  </a:lnTo>
                  <a:lnTo>
                    <a:pt x="2540" y="100329"/>
                  </a:lnTo>
                  <a:lnTo>
                    <a:pt x="2540" y="101600"/>
                  </a:lnTo>
                  <a:lnTo>
                    <a:pt x="1624330" y="101600"/>
                  </a:lnTo>
                  <a:lnTo>
                    <a:pt x="1626870" y="99060"/>
                  </a:lnTo>
                  <a:lnTo>
                    <a:pt x="1626870" y="97789"/>
                  </a:lnTo>
                  <a:lnTo>
                    <a:pt x="1628140" y="97789"/>
                  </a:lnTo>
                  <a:lnTo>
                    <a:pt x="1628140" y="6350"/>
                  </a:lnTo>
                  <a:lnTo>
                    <a:pt x="1626870" y="5079"/>
                  </a:lnTo>
                  <a:lnTo>
                    <a:pt x="1626870" y="2539"/>
                  </a:lnTo>
                  <a:close/>
                </a:path>
                <a:path w="1628139" h="102869">
                  <a:moveTo>
                    <a:pt x="1624330" y="1270"/>
                  </a:moveTo>
                  <a:lnTo>
                    <a:pt x="2540" y="1270"/>
                  </a:lnTo>
                  <a:lnTo>
                    <a:pt x="2540" y="2539"/>
                  </a:lnTo>
                  <a:lnTo>
                    <a:pt x="1624330" y="2539"/>
                  </a:lnTo>
                  <a:lnTo>
                    <a:pt x="1624330" y="1270"/>
                  </a:lnTo>
                  <a:close/>
                </a:path>
                <a:path w="1628139" h="102869">
                  <a:moveTo>
                    <a:pt x="1623059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1623059" y="1270"/>
                  </a:lnTo>
                  <a:lnTo>
                    <a:pt x="1623059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19120" y="2647950"/>
              <a:ext cx="1628139" cy="102870"/>
            </a:xfrm>
            <a:custGeom>
              <a:avLst/>
              <a:gdLst/>
              <a:ahLst/>
              <a:cxnLst/>
              <a:rect l="l" t="t" r="r" b="b"/>
              <a:pathLst>
                <a:path w="1628139" h="102869">
                  <a:moveTo>
                    <a:pt x="0" y="0"/>
                  </a:moveTo>
                  <a:lnTo>
                    <a:pt x="0" y="0"/>
                  </a:lnTo>
                </a:path>
                <a:path w="1628139" h="102869">
                  <a:moveTo>
                    <a:pt x="1628140" y="102870"/>
                  </a:moveTo>
                  <a:lnTo>
                    <a:pt x="1628140" y="102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93720" y="2622549"/>
              <a:ext cx="1628139" cy="102870"/>
            </a:xfrm>
            <a:custGeom>
              <a:avLst/>
              <a:gdLst/>
              <a:ahLst/>
              <a:cxnLst/>
              <a:rect l="l" t="t" r="r" b="b"/>
              <a:pathLst>
                <a:path w="1628139" h="102869">
                  <a:moveTo>
                    <a:pt x="1628140" y="5080"/>
                  </a:moveTo>
                  <a:lnTo>
                    <a:pt x="1626870" y="5080"/>
                  </a:lnTo>
                  <a:lnTo>
                    <a:pt x="1626870" y="3810"/>
                  </a:lnTo>
                  <a:lnTo>
                    <a:pt x="1626235" y="3810"/>
                  </a:lnTo>
                  <a:lnTo>
                    <a:pt x="1626235" y="2540"/>
                  </a:lnTo>
                  <a:lnTo>
                    <a:pt x="1624952" y="2540"/>
                  </a:lnTo>
                  <a:lnTo>
                    <a:pt x="1624952" y="1270"/>
                  </a:lnTo>
                  <a:lnTo>
                    <a:pt x="1621790" y="1270"/>
                  </a:lnTo>
                  <a:lnTo>
                    <a:pt x="162179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3175" y="1270"/>
                  </a:lnTo>
                  <a:lnTo>
                    <a:pt x="3175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97790"/>
                  </a:lnTo>
                  <a:lnTo>
                    <a:pt x="622" y="97790"/>
                  </a:lnTo>
                  <a:lnTo>
                    <a:pt x="622" y="99060"/>
                  </a:lnTo>
                  <a:lnTo>
                    <a:pt x="1270" y="99060"/>
                  </a:lnTo>
                  <a:lnTo>
                    <a:pt x="1270" y="100330"/>
                  </a:lnTo>
                  <a:lnTo>
                    <a:pt x="2540" y="100330"/>
                  </a:lnTo>
                  <a:lnTo>
                    <a:pt x="2540" y="101600"/>
                  </a:lnTo>
                  <a:lnTo>
                    <a:pt x="3810" y="101600"/>
                  </a:lnTo>
                  <a:lnTo>
                    <a:pt x="3810" y="102870"/>
                  </a:lnTo>
                  <a:lnTo>
                    <a:pt x="1623060" y="102870"/>
                  </a:lnTo>
                  <a:lnTo>
                    <a:pt x="1623060" y="101600"/>
                  </a:lnTo>
                  <a:lnTo>
                    <a:pt x="1625600" y="101600"/>
                  </a:lnTo>
                  <a:lnTo>
                    <a:pt x="1625600" y="100330"/>
                  </a:lnTo>
                  <a:lnTo>
                    <a:pt x="1626870" y="100330"/>
                  </a:lnTo>
                  <a:lnTo>
                    <a:pt x="1626870" y="99060"/>
                  </a:lnTo>
                  <a:lnTo>
                    <a:pt x="1628140" y="99060"/>
                  </a:lnTo>
                  <a:lnTo>
                    <a:pt x="1628140" y="97790"/>
                  </a:lnTo>
                  <a:lnTo>
                    <a:pt x="1628140" y="508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93720" y="2622550"/>
              <a:ext cx="1628139" cy="102870"/>
            </a:xfrm>
            <a:custGeom>
              <a:avLst/>
              <a:gdLst/>
              <a:ahLst/>
              <a:cxnLst/>
              <a:rect l="l" t="t" r="r" b="b"/>
              <a:pathLst>
                <a:path w="1628139" h="102869">
                  <a:moveTo>
                    <a:pt x="0" y="0"/>
                  </a:moveTo>
                  <a:lnTo>
                    <a:pt x="0" y="0"/>
                  </a:lnTo>
                </a:path>
                <a:path w="1628139" h="102869">
                  <a:moveTo>
                    <a:pt x="1628140" y="102870"/>
                  </a:moveTo>
                  <a:lnTo>
                    <a:pt x="1628140" y="102870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18710" y="4452620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307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80610" y="438277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0" y="74929"/>
                  </a:lnTo>
                  <a:lnTo>
                    <a:pt x="76200" y="7492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968240" y="4513579"/>
            <a:ext cx="933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Carlito"/>
                <a:cs typeface="Carlito"/>
              </a:rPr>
              <a:t>S</a:t>
            </a:r>
            <a:r>
              <a:rPr sz="600" dirty="0">
                <a:latin typeface="Carlito"/>
                <a:cs typeface="Carlito"/>
              </a:rPr>
              <a:t>y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106420" y="2635250"/>
            <a:ext cx="1628139" cy="102870"/>
          </a:xfrm>
          <a:prstGeom prst="rect">
            <a:avLst/>
          </a:prstGeom>
          <a:ln w="7620">
            <a:solidFill>
              <a:srgbClr val="1E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7145" algn="ctr">
              <a:lnSpc>
                <a:spcPts val="710"/>
              </a:lnSpc>
            </a:pPr>
            <a:r>
              <a:rPr sz="650" spc="-35" dirty="0">
                <a:latin typeface="Liberation Sans"/>
                <a:cs typeface="Liberation Sans"/>
              </a:rPr>
              <a:t>API</a:t>
            </a:r>
            <a:r>
              <a:rPr sz="975" spc="-52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</a:t>
            </a:r>
            <a:r>
              <a:rPr sz="650" spc="-35" dirty="0">
                <a:latin typeface="Liberation Sans"/>
                <a:cs typeface="Liberation Sans"/>
              </a:rPr>
              <a:t>Gate</a:t>
            </a:r>
            <a:r>
              <a:rPr sz="975" spc="-52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te</a:t>
            </a:r>
            <a:r>
              <a:rPr sz="650" spc="-35" dirty="0">
                <a:latin typeface="Liberation Sans"/>
                <a:cs typeface="Liberation Sans"/>
              </a:rPr>
              <a:t>way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086100" y="2898139"/>
            <a:ext cx="1653539" cy="144780"/>
            <a:chOff x="3086100" y="2898139"/>
            <a:chExt cx="1653539" cy="144780"/>
          </a:xfrm>
        </p:grpSpPr>
        <p:sp>
          <p:nvSpPr>
            <p:cNvPr id="90" name="object 90"/>
            <p:cNvSpPr/>
            <p:nvPr/>
          </p:nvSpPr>
          <p:spPr>
            <a:xfrm>
              <a:off x="3111500" y="2929889"/>
              <a:ext cx="1628139" cy="107950"/>
            </a:xfrm>
            <a:custGeom>
              <a:avLst/>
              <a:gdLst/>
              <a:ahLst/>
              <a:cxnLst/>
              <a:rect l="l" t="t" r="r" b="b"/>
              <a:pathLst>
                <a:path w="1628139" h="107950">
                  <a:moveTo>
                    <a:pt x="0" y="107950"/>
                  </a:moveTo>
                  <a:lnTo>
                    <a:pt x="1628139" y="107950"/>
                  </a:lnTo>
                  <a:lnTo>
                    <a:pt x="1628139" y="0"/>
                  </a:lnTo>
                  <a:lnTo>
                    <a:pt x="0" y="0"/>
                  </a:lnTo>
                  <a:lnTo>
                    <a:pt x="0" y="10795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11500" y="2923539"/>
              <a:ext cx="1628139" cy="119380"/>
            </a:xfrm>
            <a:custGeom>
              <a:avLst/>
              <a:gdLst/>
              <a:ahLst/>
              <a:cxnLst/>
              <a:rect l="l" t="t" r="r" b="b"/>
              <a:pathLst>
                <a:path w="1628139" h="119380">
                  <a:moveTo>
                    <a:pt x="0" y="10160"/>
                  </a:moveTo>
                  <a:lnTo>
                    <a:pt x="0" y="8889"/>
                  </a:lnTo>
                  <a:lnTo>
                    <a:pt x="0" y="7620"/>
                  </a:lnTo>
                  <a:lnTo>
                    <a:pt x="0" y="6350"/>
                  </a:lnTo>
                  <a:lnTo>
                    <a:pt x="1269" y="5080"/>
                  </a:lnTo>
                  <a:lnTo>
                    <a:pt x="1269" y="3810"/>
                  </a:lnTo>
                  <a:lnTo>
                    <a:pt x="2539" y="3810"/>
                  </a:lnTo>
                  <a:lnTo>
                    <a:pt x="2539" y="2539"/>
                  </a:lnTo>
                  <a:lnTo>
                    <a:pt x="3810" y="2539"/>
                  </a:lnTo>
                  <a:lnTo>
                    <a:pt x="3810" y="2539"/>
                  </a:lnTo>
                  <a:lnTo>
                    <a:pt x="3810" y="1270"/>
                  </a:lnTo>
                  <a:lnTo>
                    <a:pt x="5080" y="1270"/>
                  </a:lnTo>
                  <a:lnTo>
                    <a:pt x="6350" y="1270"/>
                  </a:lnTo>
                  <a:lnTo>
                    <a:pt x="6350" y="0"/>
                  </a:lnTo>
                  <a:lnTo>
                    <a:pt x="7619" y="0"/>
                  </a:lnTo>
                  <a:lnTo>
                    <a:pt x="8889" y="0"/>
                  </a:lnTo>
                  <a:lnTo>
                    <a:pt x="1617979" y="0"/>
                  </a:lnTo>
                  <a:lnTo>
                    <a:pt x="1619250" y="0"/>
                  </a:lnTo>
                  <a:lnTo>
                    <a:pt x="1620520" y="0"/>
                  </a:lnTo>
                  <a:lnTo>
                    <a:pt x="1621789" y="0"/>
                  </a:lnTo>
                  <a:lnTo>
                    <a:pt x="1621789" y="1270"/>
                  </a:lnTo>
                  <a:lnTo>
                    <a:pt x="1623060" y="1270"/>
                  </a:lnTo>
                  <a:lnTo>
                    <a:pt x="1624329" y="1270"/>
                  </a:lnTo>
                  <a:lnTo>
                    <a:pt x="1624329" y="2539"/>
                  </a:lnTo>
                  <a:lnTo>
                    <a:pt x="1625600" y="2539"/>
                  </a:lnTo>
                  <a:lnTo>
                    <a:pt x="1625600" y="3810"/>
                  </a:lnTo>
                  <a:lnTo>
                    <a:pt x="1626870" y="3810"/>
                  </a:lnTo>
                  <a:lnTo>
                    <a:pt x="1626870" y="5080"/>
                  </a:lnTo>
                  <a:lnTo>
                    <a:pt x="1628139" y="6350"/>
                  </a:lnTo>
                  <a:lnTo>
                    <a:pt x="1628139" y="7620"/>
                  </a:lnTo>
                  <a:lnTo>
                    <a:pt x="1628139" y="8889"/>
                  </a:lnTo>
                  <a:lnTo>
                    <a:pt x="1628139" y="10160"/>
                  </a:lnTo>
                  <a:lnTo>
                    <a:pt x="1628139" y="109220"/>
                  </a:lnTo>
                  <a:lnTo>
                    <a:pt x="1628139" y="110489"/>
                  </a:lnTo>
                  <a:lnTo>
                    <a:pt x="1628139" y="111760"/>
                  </a:lnTo>
                  <a:lnTo>
                    <a:pt x="1628139" y="113030"/>
                  </a:lnTo>
                  <a:lnTo>
                    <a:pt x="1628139" y="114300"/>
                  </a:lnTo>
                  <a:lnTo>
                    <a:pt x="1626870" y="114300"/>
                  </a:lnTo>
                  <a:lnTo>
                    <a:pt x="1626870" y="115570"/>
                  </a:lnTo>
                  <a:lnTo>
                    <a:pt x="1625600" y="115570"/>
                  </a:lnTo>
                  <a:lnTo>
                    <a:pt x="1625600" y="116839"/>
                  </a:lnTo>
                  <a:lnTo>
                    <a:pt x="1624329" y="116839"/>
                  </a:lnTo>
                  <a:lnTo>
                    <a:pt x="1624329" y="118110"/>
                  </a:lnTo>
                  <a:lnTo>
                    <a:pt x="1623060" y="118110"/>
                  </a:lnTo>
                  <a:lnTo>
                    <a:pt x="1621789" y="118110"/>
                  </a:lnTo>
                  <a:lnTo>
                    <a:pt x="1621789" y="119380"/>
                  </a:lnTo>
                  <a:lnTo>
                    <a:pt x="1620520" y="119380"/>
                  </a:lnTo>
                  <a:lnTo>
                    <a:pt x="5080" y="119380"/>
                  </a:lnTo>
                  <a:lnTo>
                    <a:pt x="5080" y="118110"/>
                  </a:lnTo>
                  <a:lnTo>
                    <a:pt x="3810" y="118110"/>
                  </a:lnTo>
                  <a:lnTo>
                    <a:pt x="3810" y="118110"/>
                  </a:lnTo>
                  <a:lnTo>
                    <a:pt x="1269" y="114300"/>
                  </a:lnTo>
                  <a:lnTo>
                    <a:pt x="0" y="114300"/>
                  </a:lnTo>
                  <a:lnTo>
                    <a:pt x="0" y="113030"/>
                  </a:lnTo>
                  <a:lnTo>
                    <a:pt x="0" y="113030"/>
                  </a:lnTo>
                  <a:lnTo>
                    <a:pt x="0" y="109220"/>
                  </a:lnTo>
                  <a:lnTo>
                    <a:pt x="0" y="10160"/>
                  </a:lnTo>
                  <a:close/>
                </a:path>
                <a:path w="1628139" h="119380">
                  <a:moveTo>
                    <a:pt x="0" y="0"/>
                  </a:moveTo>
                  <a:lnTo>
                    <a:pt x="0" y="0"/>
                  </a:lnTo>
                </a:path>
                <a:path w="1628139" h="119380">
                  <a:moveTo>
                    <a:pt x="1628139" y="119380"/>
                  </a:moveTo>
                  <a:lnTo>
                    <a:pt x="1628139" y="11938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86100" y="2898139"/>
              <a:ext cx="1629410" cy="119380"/>
            </a:xfrm>
            <a:custGeom>
              <a:avLst/>
              <a:gdLst/>
              <a:ahLst/>
              <a:cxnLst/>
              <a:rect l="l" t="t" r="r" b="b"/>
              <a:pathLst>
                <a:path w="1629410" h="119380">
                  <a:moveTo>
                    <a:pt x="1621789" y="118110"/>
                  </a:moveTo>
                  <a:lnTo>
                    <a:pt x="5080" y="118110"/>
                  </a:lnTo>
                  <a:lnTo>
                    <a:pt x="5080" y="119380"/>
                  </a:lnTo>
                  <a:lnTo>
                    <a:pt x="1621789" y="119380"/>
                  </a:lnTo>
                  <a:lnTo>
                    <a:pt x="1621789" y="118110"/>
                  </a:lnTo>
                  <a:close/>
                </a:path>
                <a:path w="1629410" h="119380">
                  <a:moveTo>
                    <a:pt x="1626870" y="114300"/>
                  </a:moveTo>
                  <a:lnTo>
                    <a:pt x="1269" y="114300"/>
                  </a:lnTo>
                  <a:lnTo>
                    <a:pt x="1269" y="115570"/>
                  </a:lnTo>
                  <a:lnTo>
                    <a:pt x="2539" y="115570"/>
                  </a:lnTo>
                  <a:lnTo>
                    <a:pt x="2539" y="116839"/>
                  </a:lnTo>
                  <a:lnTo>
                    <a:pt x="3810" y="118110"/>
                  </a:lnTo>
                  <a:lnTo>
                    <a:pt x="1624329" y="118110"/>
                  </a:lnTo>
                  <a:lnTo>
                    <a:pt x="1624329" y="116839"/>
                  </a:lnTo>
                  <a:lnTo>
                    <a:pt x="1625600" y="116839"/>
                  </a:lnTo>
                  <a:lnTo>
                    <a:pt x="1626870" y="115570"/>
                  </a:lnTo>
                  <a:lnTo>
                    <a:pt x="1626870" y="114300"/>
                  </a:lnTo>
                  <a:close/>
                </a:path>
                <a:path w="1629410" h="119380">
                  <a:moveTo>
                    <a:pt x="1626870" y="3810"/>
                  </a:moveTo>
                  <a:lnTo>
                    <a:pt x="1269" y="3810"/>
                  </a:lnTo>
                  <a:lnTo>
                    <a:pt x="1269" y="5080"/>
                  </a:lnTo>
                  <a:lnTo>
                    <a:pt x="0" y="6350"/>
                  </a:lnTo>
                  <a:lnTo>
                    <a:pt x="0" y="114300"/>
                  </a:lnTo>
                  <a:lnTo>
                    <a:pt x="1628139" y="114300"/>
                  </a:lnTo>
                  <a:lnTo>
                    <a:pt x="1628139" y="111760"/>
                  </a:lnTo>
                  <a:lnTo>
                    <a:pt x="1629410" y="111760"/>
                  </a:lnTo>
                  <a:lnTo>
                    <a:pt x="1629410" y="109220"/>
                  </a:lnTo>
                  <a:lnTo>
                    <a:pt x="1628139" y="10160"/>
                  </a:lnTo>
                  <a:lnTo>
                    <a:pt x="1628139" y="6350"/>
                  </a:lnTo>
                  <a:lnTo>
                    <a:pt x="1626870" y="5080"/>
                  </a:lnTo>
                  <a:lnTo>
                    <a:pt x="1626870" y="3810"/>
                  </a:lnTo>
                  <a:close/>
                </a:path>
                <a:path w="1629410" h="119380">
                  <a:moveTo>
                    <a:pt x="1625600" y="2539"/>
                  </a:moveTo>
                  <a:lnTo>
                    <a:pt x="2539" y="2539"/>
                  </a:lnTo>
                  <a:lnTo>
                    <a:pt x="2539" y="3810"/>
                  </a:lnTo>
                  <a:lnTo>
                    <a:pt x="1625600" y="3810"/>
                  </a:lnTo>
                  <a:lnTo>
                    <a:pt x="1625600" y="2539"/>
                  </a:lnTo>
                  <a:close/>
                </a:path>
                <a:path w="1629410" h="119380">
                  <a:moveTo>
                    <a:pt x="1624329" y="1270"/>
                  </a:moveTo>
                  <a:lnTo>
                    <a:pt x="3810" y="1270"/>
                  </a:lnTo>
                  <a:lnTo>
                    <a:pt x="3810" y="2539"/>
                  </a:lnTo>
                  <a:lnTo>
                    <a:pt x="1624329" y="2539"/>
                  </a:lnTo>
                  <a:lnTo>
                    <a:pt x="1624329" y="1270"/>
                  </a:lnTo>
                  <a:close/>
                </a:path>
                <a:path w="1629410" h="119380">
                  <a:moveTo>
                    <a:pt x="1621789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621789" y="1270"/>
                  </a:lnTo>
                  <a:lnTo>
                    <a:pt x="1621789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86100" y="2898139"/>
              <a:ext cx="1629410" cy="119380"/>
            </a:xfrm>
            <a:custGeom>
              <a:avLst/>
              <a:gdLst/>
              <a:ahLst/>
              <a:cxnLst/>
              <a:rect l="l" t="t" r="r" b="b"/>
              <a:pathLst>
                <a:path w="1629410" h="119380">
                  <a:moveTo>
                    <a:pt x="0" y="0"/>
                  </a:moveTo>
                  <a:lnTo>
                    <a:pt x="0" y="0"/>
                  </a:lnTo>
                </a:path>
                <a:path w="1629410" h="119380">
                  <a:moveTo>
                    <a:pt x="1629410" y="119380"/>
                  </a:moveTo>
                  <a:lnTo>
                    <a:pt x="1629410" y="119380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086100" y="2898139"/>
            <a:ext cx="1628775" cy="119380"/>
          </a:xfrm>
          <a:prstGeom prst="rect">
            <a:avLst/>
          </a:prstGeom>
          <a:ln w="10160">
            <a:solidFill>
              <a:srgbClr val="1E487C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90"/>
              </a:spcBef>
            </a:pPr>
            <a:r>
              <a:rPr sz="650" spc="-50" dirty="0">
                <a:latin typeface="Liberation Sans"/>
                <a:cs typeface="Liberation Sans"/>
              </a:rPr>
              <a:t>Busin</a:t>
            </a:r>
            <a:r>
              <a:rPr sz="975" spc="-75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in</a:t>
            </a:r>
            <a:r>
              <a:rPr sz="650" spc="-50" dirty="0">
                <a:latin typeface="Liberation Sans"/>
                <a:cs typeface="Liberation Sans"/>
              </a:rPr>
              <a:t>ess </a:t>
            </a:r>
            <a:r>
              <a:rPr sz="650" spc="-105" dirty="0">
                <a:latin typeface="Liberation Sans"/>
                <a:cs typeface="Liberation Sans"/>
              </a:rPr>
              <a:t>Pla</a:t>
            </a:r>
            <a:r>
              <a:rPr sz="975" spc="-15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la</a:t>
            </a:r>
            <a:r>
              <a:rPr sz="650" spc="-105" dirty="0">
                <a:latin typeface="Liberation Sans"/>
                <a:cs typeface="Liberation Sans"/>
              </a:rPr>
              <a:t>tf</a:t>
            </a:r>
            <a:r>
              <a:rPr sz="975" spc="-15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t</a:t>
            </a:r>
            <a:r>
              <a:rPr sz="650" spc="-105" dirty="0">
                <a:latin typeface="Liberation Sans"/>
                <a:cs typeface="Liberation Sans"/>
              </a:rPr>
              <a:t>o</a:t>
            </a:r>
            <a:r>
              <a:rPr sz="975" spc="-15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fo</a:t>
            </a:r>
            <a:r>
              <a:rPr sz="650" spc="-105" dirty="0">
                <a:latin typeface="Liberation Sans"/>
                <a:cs typeface="Liberation Sans"/>
              </a:rPr>
              <a:t>r</a:t>
            </a:r>
            <a:r>
              <a:rPr sz="975" spc="-15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105" dirty="0">
                <a:latin typeface="Liberation Sans"/>
                <a:cs typeface="Liberation Sans"/>
              </a:rPr>
              <a:t>m</a:t>
            </a:r>
            <a:r>
              <a:rPr sz="650" spc="-50" dirty="0">
                <a:latin typeface="Liberation Sans"/>
                <a:cs typeface="Liberation Sans"/>
              </a:rPr>
              <a:t> </a:t>
            </a:r>
            <a:r>
              <a:rPr sz="650" spc="-40" dirty="0">
                <a:latin typeface="Liberation Sans"/>
                <a:cs typeface="Liberation Sans"/>
              </a:rPr>
              <a:t>(</a:t>
            </a:r>
            <a:r>
              <a:rPr sz="975" spc="-6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(</a:t>
            </a:r>
            <a:r>
              <a:rPr sz="650" spc="-40" dirty="0">
                <a:latin typeface="Liberation Sans"/>
                <a:cs typeface="Liberation Sans"/>
              </a:rPr>
              <a:t>BP)</a:t>
            </a:r>
            <a:r>
              <a:rPr sz="975" spc="-6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)</a:t>
            </a:r>
            <a:endParaRPr sz="975" baseline="-17094">
              <a:latin typeface="Liberation Sans"/>
              <a:cs typeface="Liberation Sans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747770" y="4398327"/>
            <a:ext cx="76200" cy="541020"/>
            <a:chOff x="3747770" y="4398327"/>
            <a:chExt cx="76200" cy="541020"/>
          </a:xfrm>
        </p:grpSpPr>
        <p:sp>
          <p:nvSpPr>
            <p:cNvPr id="96" name="object 96"/>
            <p:cNvSpPr/>
            <p:nvPr/>
          </p:nvSpPr>
          <p:spPr>
            <a:xfrm>
              <a:off x="3784600" y="4403090"/>
              <a:ext cx="1270" cy="466090"/>
            </a:xfrm>
            <a:custGeom>
              <a:avLst/>
              <a:gdLst/>
              <a:ahLst/>
              <a:cxnLst/>
              <a:rect l="l" t="t" r="r" b="b"/>
              <a:pathLst>
                <a:path w="1270" h="466089">
                  <a:moveTo>
                    <a:pt x="0" y="0"/>
                  </a:moveTo>
                  <a:lnTo>
                    <a:pt x="1270" y="466090"/>
                  </a:lnTo>
                </a:path>
              </a:pathLst>
            </a:custGeom>
            <a:ln w="9344">
              <a:solidFill>
                <a:srgbClr val="FF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747770" y="486410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585209" y="4577079"/>
            <a:ext cx="2044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arlito"/>
                <a:cs typeface="Carlito"/>
              </a:rPr>
              <a:t>S</a:t>
            </a:r>
            <a:r>
              <a:rPr sz="600" spc="-5" dirty="0">
                <a:latin typeface="Carlito"/>
                <a:cs typeface="Carlito"/>
              </a:rPr>
              <a:t>MPP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649729" y="4081779"/>
            <a:ext cx="948690" cy="213360"/>
            <a:chOff x="1649729" y="4081779"/>
            <a:chExt cx="948690" cy="213360"/>
          </a:xfrm>
        </p:grpSpPr>
        <p:sp>
          <p:nvSpPr>
            <p:cNvPr id="100" name="object 100"/>
            <p:cNvSpPr/>
            <p:nvPr/>
          </p:nvSpPr>
          <p:spPr>
            <a:xfrm>
              <a:off x="1675129" y="4107179"/>
              <a:ext cx="923290" cy="187960"/>
            </a:xfrm>
            <a:custGeom>
              <a:avLst/>
              <a:gdLst/>
              <a:ahLst/>
              <a:cxnLst/>
              <a:rect l="l" t="t" r="r" b="b"/>
              <a:pathLst>
                <a:path w="923289" h="187960">
                  <a:moveTo>
                    <a:pt x="914400" y="185420"/>
                  </a:moveTo>
                  <a:lnTo>
                    <a:pt x="8889" y="185420"/>
                  </a:lnTo>
                  <a:lnTo>
                    <a:pt x="10159" y="186690"/>
                  </a:lnTo>
                  <a:lnTo>
                    <a:pt x="15239" y="186690"/>
                  </a:lnTo>
                  <a:lnTo>
                    <a:pt x="15239" y="187960"/>
                  </a:lnTo>
                  <a:lnTo>
                    <a:pt x="914400" y="186690"/>
                  </a:lnTo>
                  <a:lnTo>
                    <a:pt x="914400" y="185420"/>
                  </a:lnTo>
                  <a:close/>
                </a:path>
                <a:path w="923289" h="187960">
                  <a:moveTo>
                    <a:pt x="916939" y="184150"/>
                  </a:moveTo>
                  <a:lnTo>
                    <a:pt x="7619" y="184150"/>
                  </a:lnTo>
                  <a:lnTo>
                    <a:pt x="7619" y="185420"/>
                  </a:lnTo>
                  <a:lnTo>
                    <a:pt x="915669" y="185420"/>
                  </a:lnTo>
                  <a:lnTo>
                    <a:pt x="916939" y="184150"/>
                  </a:lnTo>
                  <a:close/>
                </a:path>
                <a:path w="923289" h="187960">
                  <a:moveTo>
                    <a:pt x="918209" y="3810"/>
                  </a:moveTo>
                  <a:lnTo>
                    <a:pt x="5080" y="3810"/>
                  </a:lnTo>
                  <a:lnTo>
                    <a:pt x="5080" y="5080"/>
                  </a:lnTo>
                  <a:lnTo>
                    <a:pt x="3809" y="5080"/>
                  </a:lnTo>
                  <a:lnTo>
                    <a:pt x="3809" y="6350"/>
                  </a:lnTo>
                  <a:lnTo>
                    <a:pt x="2539" y="7620"/>
                  </a:lnTo>
                  <a:lnTo>
                    <a:pt x="2539" y="8890"/>
                  </a:lnTo>
                  <a:lnTo>
                    <a:pt x="1269" y="8890"/>
                  </a:lnTo>
                  <a:lnTo>
                    <a:pt x="1269" y="12700"/>
                  </a:lnTo>
                  <a:lnTo>
                    <a:pt x="0" y="13970"/>
                  </a:lnTo>
                  <a:lnTo>
                    <a:pt x="0" y="173990"/>
                  </a:lnTo>
                  <a:lnTo>
                    <a:pt x="1269" y="175260"/>
                  </a:lnTo>
                  <a:lnTo>
                    <a:pt x="1269" y="179070"/>
                  </a:lnTo>
                  <a:lnTo>
                    <a:pt x="2539" y="179070"/>
                  </a:lnTo>
                  <a:lnTo>
                    <a:pt x="2539" y="180340"/>
                  </a:lnTo>
                  <a:lnTo>
                    <a:pt x="5080" y="182880"/>
                  </a:lnTo>
                  <a:lnTo>
                    <a:pt x="5080" y="184150"/>
                  </a:lnTo>
                  <a:lnTo>
                    <a:pt x="918209" y="184150"/>
                  </a:lnTo>
                  <a:lnTo>
                    <a:pt x="918209" y="182880"/>
                  </a:lnTo>
                  <a:lnTo>
                    <a:pt x="919480" y="182880"/>
                  </a:lnTo>
                  <a:lnTo>
                    <a:pt x="919480" y="181610"/>
                  </a:lnTo>
                  <a:lnTo>
                    <a:pt x="922019" y="179070"/>
                  </a:lnTo>
                  <a:lnTo>
                    <a:pt x="922019" y="176530"/>
                  </a:lnTo>
                  <a:lnTo>
                    <a:pt x="923289" y="176530"/>
                  </a:lnTo>
                  <a:lnTo>
                    <a:pt x="923289" y="11430"/>
                  </a:lnTo>
                  <a:lnTo>
                    <a:pt x="922019" y="11430"/>
                  </a:lnTo>
                  <a:lnTo>
                    <a:pt x="922019" y="8890"/>
                  </a:lnTo>
                  <a:lnTo>
                    <a:pt x="920750" y="7620"/>
                  </a:lnTo>
                  <a:lnTo>
                    <a:pt x="920750" y="6350"/>
                  </a:lnTo>
                  <a:lnTo>
                    <a:pt x="919480" y="6350"/>
                  </a:lnTo>
                  <a:lnTo>
                    <a:pt x="919480" y="5080"/>
                  </a:lnTo>
                  <a:lnTo>
                    <a:pt x="918209" y="3810"/>
                  </a:lnTo>
                  <a:close/>
                </a:path>
                <a:path w="923289" h="187960">
                  <a:moveTo>
                    <a:pt x="916939" y="2540"/>
                  </a:moveTo>
                  <a:lnTo>
                    <a:pt x="7619" y="2540"/>
                  </a:lnTo>
                  <a:lnTo>
                    <a:pt x="6350" y="3810"/>
                  </a:lnTo>
                  <a:lnTo>
                    <a:pt x="916939" y="3810"/>
                  </a:lnTo>
                  <a:lnTo>
                    <a:pt x="916939" y="2540"/>
                  </a:lnTo>
                  <a:close/>
                </a:path>
                <a:path w="923289" h="187960">
                  <a:moveTo>
                    <a:pt x="914400" y="1270"/>
                  </a:moveTo>
                  <a:lnTo>
                    <a:pt x="8889" y="1270"/>
                  </a:lnTo>
                  <a:lnTo>
                    <a:pt x="8889" y="2540"/>
                  </a:lnTo>
                  <a:lnTo>
                    <a:pt x="915669" y="2540"/>
                  </a:lnTo>
                  <a:lnTo>
                    <a:pt x="914400" y="1270"/>
                  </a:lnTo>
                  <a:close/>
                </a:path>
                <a:path w="923289" h="187960">
                  <a:moveTo>
                    <a:pt x="909319" y="0"/>
                  </a:moveTo>
                  <a:lnTo>
                    <a:pt x="13969" y="0"/>
                  </a:lnTo>
                  <a:lnTo>
                    <a:pt x="12700" y="1270"/>
                  </a:lnTo>
                  <a:lnTo>
                    <a:pt x="910589" y="1270"/>
                  </a:lnTo>
                  <a:lnTo>
                    <a:pt x="909319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675129" y="4107179"/>
              <a:ext cx="923290" cy="187960"/>
            </a:xfrm>
            <a:custGeom>
              <a:avLst/>
              <a:gdLst/>
              <a:ahLst/>
              <a:cxnLst/>
              <a:rect l="l" t="t" r="r" b="b"/>
              <a:pathLst>
                <a:path w="923289" h="187960">
                  <a:moveTo>
                    <a:pt x="0" y="15240"/>
                  </a:moveTo>
                  <a:lnTo>
                    <a:pt x="0" y="1397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1269" y="10160"/>
                  </a:lnTo>
                  <a:lnTo>
                    <a:pt x="1269" y="8890"/>
                  </a:lnTo>
                  <a:lnTo>
                    <a:pt x="2539" y="8890"/>
                  </a:lnTo>
                  <a:lnTo>
                    <a:pt x="2539" y="7620"/>
                  </a:lnTo>
                  <a:lnTo>
                    <a:pt x="3809" y="6350"/>
                  </a:lnTo>
                  <a:lnTo>
                    <a:pt x="3809" y="5080"/>
                  </a:lnTo>
                  <a:lnTo>
                    <a:pt x="5080" y="5080"/>
                  </a:lnTo>
                  <a:lnTo>
                    <a:pt x="5080" y="3810"/>
                  </a:lnTo>
                  <a:lnTo>
                    <a:pt x="6350" y="3810"/>
                  </a:lnTo>
                  <a:lnTo>
                    <a:pt x="7619" y="2540"/>
                  </a:lnTo>
                  <a:lnTo>
                    <a:pt x="8889" y="2540"/>
                  </a:lnTo>
                  <a:lnTo>
                    <a:pt x="8889" y="1270"/>
                  </a:lnTo>
                  <a:lnTo>
                    <a:pt x="10159" y="1270"/>
                  </a:lnTo>
                  <a:lnTo>
                    <a:pt x="11430" y="1270"/>
                  </a:lnTo>
                  <a:lnTo>
                    <a:pt x="12700" y="1270"/>
                  </a:lnTo>
                  <a:lnTo>
                    <a:pt x="13969" y="0"/>
                  </a:lnTo>
                  <a:lnTo>
                    <a:pt x="15239" y="0"/>
                  </a:lnTo>
                  <a:lnTo>
                    <a:pt x="908050" y="0"/>
                  </a:lnTo>
                  <a:lnTo>
                    <a:pt x="909319" y="0"/>
                  </a:lnTo>
                  <a:lnTo>
                    <a:pt x="910589" y="1270"/>
                  </a:lnTo>
                  <a:lnTo>
                    <a:pt x="911859" y="1270"/>
                  </a:lnTo>
                  <a:lnTo>
                    <a:pt x="913130" y="1270"/>
                  </a:lnTo>
                  <a:lnTo>
                    <a:pt x="914400" y="1270"/>
                  </a:lnTo>
                  <a:lnTo>
                    <a:pt x="915669" y="2540"/>
                  </a:lnTo>
                  <a:lnTo>
                    <a:pt x="916939" y="2540"/>
                  </a:lnTo>
                  <a:lnTo>
                    <a:pt x="916939" y="3810"/>
                  </a:lnTo>
                  <a:lnTo>
                    <a:pt x="918209" y="3810"/>
                  </a:lnTo>
                  <a:lnTo>
                    <a:pt x="919480" y="5080"/>
                  </a:lnTo>
                  <a:lnTo>
                    <a:pt x="919480" y="6350"/>
                  </a:lnTo>
                  <a:lnTo>
                    <a:pt x="920750" y="6350"/>
                  </a:lnTo>
                  <a:lnTo>
                    <a:pt x="920750" y="7620"/>
                  </a:lnTo>
                  <a:lnTo>
                    <a:pt x="922019" y="8890"/>
                  </a:lnTo>
                  <a:lnTo>
                    <a:pt x="922019" y="10160"/>
                  </a:lnTo>
                  <a:lnTo>
                    <a:pt x="922019" y="11430"/>
                  </a:lnTo>
                  <a:lnTo>
                    <a:pt x="923289" y="11430"/>
                  </a:lnTo>
                  <a:lnTo>
                    <a:pt x="923289" y="12700"/>
                  </a:lnTo>
                  <a:lnTo>
                    <a:pt x="923289" y="15240"/>
                  </a:lnTo>
                  <a:lnTo>
                    <a:pt x="923289" y="172720"/>
                  </a:lnTo>
                  <a:lnTo>
                    <a:pt x="923289" y="173990"/>
                  </a:lnTo>
                  <a:lnTo>
                    <a:pt x="923289" y="176530"/>
                  </a:lnTo>
                  <a:lnTo>
                    <a:pt x="922019" y="176530"/>
                  </a:lnTo>
                  <a:lnTo>
                    <a:pt x="922019" y="177800"/>
                  </a:lnTo>
                  <a:lnTo>
                    <a:pt x="922019" y="179070"/>
                  </a:lnTo>
                  <a:lnTo>
                    <a:pt x="920750" y="180340"/>
                  </a:lnTo>
                  <a:lnTo>
                    <a:pt x="919480" y="181610"/>
                  </a:lnTo>
                  <a:lnTo>
                    <a:pt x="919480" y="182880"/>
                  </a:lnTo>
                  <a:lnTo>
                    <a:pt x="918209" y="182880"/>
                  </a:lnTo>
                  <a:lnTo>
                    <a:pt x="918209" y="184150"/>
                  </a:lnTo>
                  <a:lnTo>
                    <a:pt x="916939" y="184150"/>
                  </a:lnTo>
                  <a:lnTo>
                    <a:pt x="915669" y="185420"/>
                  </a:lnTo>
                  <a:lnTo>
                    <a:pt x="914400" y="185420"/>
                  </a:lnTo>
                  <a:lnTo>
                    <a:pt x="914400" y="186690"/>
                  </a:lnTo>
                  <a:lnTo>
                    <a:pt x="908050" y="186690"/>
                  </a:lnTo>
                  <a:lnTo>
                    <a:pt x="15239" y="187960"/>
                  </a:lnTo>
                  <a:lnTo>
                    <a:pt x="15239" y="186690"/>
                  </a:lnTo>
                  <a:lnTo>
                    <a:pt x="15239" y="186690"/>
                  </a:lnTo>
                  <a:lnTo>
                    <a:pt x="8889" y="185420"/>
                  </a:lnTo>
                  <a:lnTo>
                    <a:pt x="7619" y="185420"/>
                  </a:lnTo>
                  <a:lnTo>
                    <a:pt x="7619" y="184150"/>
                  </a:lnTo>
                  <a:lnTo>
                    <a:pt x="6350" y="184150"/>
                  </a:lnTo>
                  <a:lnTo>
                    <a:pt x="5080" y="184150"/>
                  </a:lnTo>
                  <a:lnTo>
                    <a:pt x="5080" y="182880"/>
                  </a:lnTo>
                  <a:lnTo>
                    <a:pt x="3809" y="181610"/>
                  </a:lnTo>
                  <a:lnTo>
                    <a:pt x="2539" y="180340"/>
                  </a:lnTo>
                  <a:lnTo>
                    <a:pt x="2539" y="179070"/>
                  </a:lnTo>
                  <a:lnTo>
                    <a:pt x="1269" y="179070"/>
                  </a:lnTo>
                  <a:lnTo>
                    <a:pt x="1269" y="177800"/>
                  </a:lnTo>
                  <a:lnTo>
                    <a:pt x="1269" y="176530"/>
                  </a:lnTo>
                  <a:lnTo>
                    <a:pt x="1269" y="175260"/>
                  </a:lnTo>
                  <a:lnTo>
                    <a:pt x="0" y="173990"/>
                  </a:lnTo>
                  <a:lnTo>
                    <a:pt x="0" y="172720"/>
                  </a:lnTo>
                  <a:lnTo>
                    <a:pt x="0" y="15240"/>
                  </a:lnTo>
                  <a:close/>
                </a:path>
                <a:path w="923289" h="187960">
                  <a:moveTo>
                    <a:pt x="0" y="0"/>
                  </a:moveTo>
                  <a:lnTo>
                    <a:pt x="0" y="0"/>
                  </a:lnTo>
                </a:path>
                <a:path w="923289" h="187960">
                  <a:moveTo>
                    <a:pt x="923289" y="187960"/>
                  </a:moveTo>
                  <a:lnTo>
                    <a:pt x="923289" y="1879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649729" y="4081779"/>
              <a:ext cx="923290" cy="187960"/>
            </a:xfrm>
            <a:custGeom>
              <a:avLst/>
              <a:gdLst/>
              <a:ahLst/>
              <a:cxnLst/>
              <a:rect l="l" t="t" r="r" b="b"/>
              <a:pathLst>
                <a:path w="923289" h="187960">
                  <a:moveTo>
                    <a:pt x="910589" y="186690"/>
                  </a:moveTo>
                  <a:lnTo>
                    <a:pt x="13969" y="186690"/>
                  </a:lnTo>
                  <a:lnTo>
                    <a:pt x="13969" y="187960"/>
                  </a:lnTo>
                  <a:lnTo>
                    <a:pt x="910589" y="187960"/>
                  </a:lnTo>
                  <a:lnTo>
                    <a:pt x="910589" y="186690"/>
                  </a:lnTo>
                  <a:close/>
                </a:path>
                <a:path w="923289" h="187960">
                  <a:moveTo>
                    <a:pt x="914400" y="185420"/>
                  </a:moveTo>
                  <a:lnTo>
                    <a:pt x="8889" y="185420"/>
                  </a:lnTo>
                  <a:lnTo>
                    <a:pt x="10159" y="186690"/>
                  </a:lnTo>
                  <a:lnTo>
                    <a:pt x="914400" y="186690"/>
                  </a:lnTo>
                  <a:lnTo>
                    <a:pt x="914400" y="185420"/>
                  </a:lnTo>
                  <a:close/>
                </a:path>
                <a:path w="923289" h="187960">
                  <a:moveTo>
                    <a:pt x="916939" y="184150"/>
                  </a:moveTo>
                  <a:lnTo>
                    <a:pt x="7619" y="184150"/>
                  </a:lnTo>
                  <a:lnTo>
                    <a:pt x="7619" y="185420"/>
                  </a:lnTo>
                  <a:lnTo>
                    <a:pt x="916939" y="185420"/>
                  </a:lnTo>
                  <a:lnTo>
                    <a:pt x="916939" y="184150"/>
                  </a:lnTo>
                  <a:close/>
                </a:path>
                <a:path w="923289" h="187960">
                  <a:moveTo>
                    <a:pt x="916939" y="2540"/>
                  </a:moveTo>
                  <a:lnTo>
                    <a:pt x="7619" y="2540"/>
                  </a:lnTo>
                  <a:lnTo>
                    <a:pt x="2539" y="7620"/>
                  </a:lnTo>
                  <a:lnTo>
                    <a:pt x="2539" y="10160"/>
                  </a:lnTo>
                  <a:lnTo>
                    <a:pt x="1269" y="10160"/>
                  </a:lnTo>
                  <a:lnTo>
                    <a:pt x="1269" y="12700"/>
                  </a:lnTo>
                  <a:lnTo>
                    <a:pt x="0" y="13970"/>
                  </a:lnTo>
                  <a:lnTo>
                    <a:pt x="0" y="173990"/>
                  </a:lnTo>
                  <a:lnTo>
                    <a:pt x="1269" y="175260"/>
                  </a:lnTo>
                  <a:lnTo>
                    <a:pt x="1269" y="177800"/>
                  </a:lnTo>
                  <a:lnTo>
                    <a:pt x="2539" y="179070"/>
                  </a:lnTo>
                  <a:lnTo>
                    <a:pt x="2539" y="180340"/>
                  </a:lnTo>
                  <a:lnTo>
                    <a:pt x="5080" y="182880"/>
                  </a:lnTo>
                  <a:lnTo>
                    <a:pt x="5080" y="184150"/>
                  </a:lnTo>
                  <a:lnTo>
                    <a:pt x="918209" y="184150"/>
                  </a:lnTo>
                  <a:lnTo>
                    <a:pt x="918209" y="182880"/>
                  </a:lnTo>
                  <a:lnTo>
                    <a:pt x="919480" y="182880"/>
                  </a:lnTo>
                  <a:lnTo>
                    <a:pt x="920750" y="181610"/>
                  </a:lnTo>
                  <a:lnTo>
                    <a:pt x="920750" y="180340"/>
                  </a:lnTo>
                  <a:lnTo>
                    <a:pt x="922019" y="180340"/>
                  </a:lnTo>
                  <a:lnTo>
                    <a:pt x="922019" y="177800"/>
                  </a:lnTo>
                  <a:lnTo>
                    <a:pt x="923289" y="176530"/>
                  </a:lnTo>
                  <a:lnTo>
                    <a:pt x="923289" y="11430"/>
                  </a:lnTo>
                  <a:lnTo>
                    <a:pt x="922019" y="10160"/>
                  </a:lnTo>
                  <a:lnTo>
                    <a:pt x="922019" y="7620"/>
                  </a:lnTo>
                  <a:lnTo>
                    <a:pt x="920750" y="7620"/>
                  </a:lnTo>
                  <a:lnTo>
                    <a:pt x="920750" y="6350"/>
                  </a:lnTo>
                  <a:lnTo>
                    <a:pt x="919480" y="5080"/>
                  </a:lnTo>
                  <a:lnTo>
                    <a:pt x="918209" y="5080"/>
                  </a:lnTo>
                  <a:lnTo>
                    <a:pt x="918209" y="3810"/>
                  </a:lnTo>
                  <a:lnTo>
                    <a:pt x="916939" y="3810"/>
                  </a:lnTo>
                  <a:lnTo>
                    <a:pt x="916939" y="2540"/>
                  </a:lnTo>
                  <a:close/>
                </a:path>
                <a:path w="923289" h="187960">
                  <a:moveTo>
                    <a:pt x="914400" y="1270"/>
                  </a:moveTo>
                  <a:lnTo>
                    <a:pt x="10159" y="1270"/>
                  </a:lnTo>
                  <a:lnTo>
                    <a:pt x="8889" y="2540"/>
                  </a:lnTo>
                  <a:lnTo>
                    <a:pt x="914400" y="2540"/>
                  </a:lnTo>
                  <a:lnTo>
                    <a:pt x="914400" y="1270"/>
                  </a:lnTo>
                  <a:close/>
                </a:path>
                <a:path w="923289" h="187960">
                  <a:moveTo>
                    <a:pt x="909319" y="0"/>
                  </a:moveTo>
                  <a:lnTo>
                    <a:pt x="13969" y="0"/>
                  </a:lnTo>
                  <a:lnTo>
                    <a:pt x="12700" y="1270"/>
                  </a:lnTo>
                  <a:lnTo>
                    <a:pt x="910589" y="1270"/>
                  </a:lnTo>
                  <a:lnTo>
                    <a:pt x="909319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9729" y="4081779"/>
              <a:ext cx="923290" cy="187960"/>
            </a:xfrm>
            <a:custGeom>
              <a:avLst/>
              <a:gdLst/>
              <a:ahLst/>
              <a:cxnLst/>
              <a:rect l="l" t="t" r="r" b="b"/>
              <a:pathLst>
                <a:path w="923289" h="187960">
                  <a:moveTo>
                    <a:pt x="0" y="15240"/>
                  </a:moveTo>
                  <a:lnTo>
                    <a:pt x="0" y="1397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1269" y="10160"/>
                  </a:lnTo>
                  <a:lnTo>
                    <a:pt x="2539" y="10160"/>
                  </a:lnTo>
                  <a:lnTo>
                    <a:pt x="2539" y="8890"/>
                  </a:lnTo>
                  <a:lnTo>
                    <a:pt x="2539" y="7620"/>
                  </a:lnTo>
                  <a:lnTo>
                    <a:pt x="3809" y="6350"/>
                  </a:lnTo>
                  <a:lnTo>
                    <a:pt x="5080" y="5080"/>
                  </a:lnTo>
                  <a:lnTo>
                    <a:pt x="6350" y="3810"/>
                  </a:lnTo>
                  <a:lnTo>
                    <a:pt x="7619" y="2540"/>
                  </a:lnTo>
                  <a:lnTo>
                    <a:pt x="8889" y="2540"/>
                  </a:lnTo>
                  <a:lnTo>
                    <a:pt x="10159" y="1270"/>
                  </a:lnTo>
                  <a:lnTo>
                    <a:pt x="11430" y="1270"/>
                  </a:lnTo>
                  <a:lnTo>
                    <a:pt x="12700" y="1270"/>
                  </a:lnTo>
                  <a:lnTo>
                    <a:pt x="13969" y="0"/>
                  </a:lnTo>
                  <a:lnTo>
                    <a:pt x="15239" y="0"/>
                  </a:lnTo>
                  <a:lnTo>
                    <a:pt x="908050" y="0"/>
                  </a:lnTo>
                  <a:lnTo>
                    <a:pt x="909319" y="0"/>
                  </a:lnTo>
                  <a:lnTo>
                    <a:pt x="910589" y="1270"/>
                  </a:lnTo>
                  <a:lnTo>
                    <a:pt x="911859" y="1270"/>
                  </a:lnTo>
                  <a:lnTo>
                    <a:pt x="913130" y="1270"/>
                  </a:lnTo>
                  <a:lnTo>
                    <a:pt x="914400" y="1270"/>
                  </a:lnTo>
                  <a:lnTo>
                    <a:pt x="914400" y="2540"/>
                  </a:lnTo>
                  <a:lnTo>
                    <a:pt x="915669" y="2540"/>
                  </a:lnTo>
                  <a:lnTo>
                    <a:pt x="916939" y="2540"/>
                  </a:lnTo>
                  <a:lnTo>
                    <a:pt x="916939" y="3810"/>
                  </a:lnTo>
                  <a:lnTo>
                    <a:pt x="918209" y="3810"/>
                  </a:lnTo>
                  <a:lnTo>
                    <a:pt x="918209" y="5080"/>
                  </a:lnTo>
                  <a:lnTo>
                    <a:pt x="919480" y="5080"/>
                  </a:lnTo>
                  <a:lnTo>
                    <a:pt x="920750" y="6350"/>
                  </a:lnTo>
                  <a:lnTo>
                    <a:pt x="920750" y="7620"/>
                  </a:lnTo>
                  <a:lnTo>
                    <a:pt x="922019" y="7620"/>
                  </a:lnTo>
                  <a:lnTo>
                    <a:pt x="922019" y="8890"/>
                  </a:lnTo>
                  <a:lnTo>
                    <a:pt x="922019" y="10160"/>
                  </a:lnTo>
                  <a:lnTo>
                    <a:pt x="923289" y="11430"/>
                  </a:lnTo>
                  <a:lnTo>
                    <a:pt x="923289" y="12700"/>
                  </a:lnTo>
                  <a:lnTo>
                    <a:pt x="923289" y="13970"/>
                  </a:lnTo>
                  <a:lnTo>
                    <a:pt x="923289" y="15240"/>
                  </a:lnTo>
                  <a:lnTo>
                    <a:pt x="923289" y="172720"/>
                  </a:lnTo>
                  <a:lnTo>
                    <a:pt x="923289" y="173990"/>
                  </a:lnTo>
                  <a:lnTo>
                    <a:pt x="923289" y="175260"/>
                  </a:lnTo>
                  <a:lnTo>
                    <a:pt x="923289" y="176530"/>
                  </a:lnTo>
                  <a:lnTo>
                    <a:pt x="922019" y="177800"/>
                  </a:lnTo>
                  <a:lnTo>
                    <a:pt x="922019" y="179070"/>
                  </a:lnTo>
                  <a:lnTo>
                    <a:pt x="922019" y="180340"/>
                  </a:lnTo>
                  <a:lnTo>
                    <a:pt x="920750" y="180340"/>
                  </a:lnTo>
                  <a:lnTo>
                    <a:pt x="920750" y="181610"/>
                  </a:lnTo>
                  <a:lnTo>
                    <a:pt x="919480" y="182880"/>
                  </a:lnTo>
                  <a:lnTo>
                    <a:pt x="918209" y="182880"/>
                  </a:lnTo>
                  <a:lnTo>
                    <a:pt x="918209" y="184150"/>
                  </a:lnTo>
                  <a:lnTo>
                    <a:pt x="916939" y="184150"/>
                  </a:lnTo>
                  <a:lnTo>
                    <a:pt x="916939" y="185420"/>
                  </a:lnTo>
                  <a:lnTo>
                    <a:pt x="915669" y="185420"/>
                  </a:lnTo>
                  <a:lnTo>
                    <a:pt x="914400" y="185420"/>
                  </a:lnTo>
                  <a:lnTo>
                    <a:pt x="914400" y="186690"/>
                  </a:lnTo>
                  <a:lnTo>
                    <a:pt x="913130" y="186690"/>
                  </a:lnTo>
                  <a:lnTo>
                    <a:pt x="911859" y="186690"/>
                  </a:lnTo>
                  <a:lnTo>
                    <a:pt x="910589" y="186690"/>
                  </a:lnTo>
                  <a:lnTo>
                    <a:pt x="910589" y="187960"/>
                  </a:lnTo>
                  <a:lnTo>
                    <a:pt x="13969" y="187960"/>
                  </a:lnTo>
                  <a:lnTo>
                    <a:pt x="13969" y="186690"/>
                  </a:lnTo>
                  <a:lnTo>
                    <a:pt x="12700" y="186690"/>
                  </a:lnTo>
                  <a:lnTo>
                    <a:pt x="11430" y="186690"/>
                  </a:lnTo>
                  <a:lnTo>
                    <a:pt x="10159" y="186690"/>
                  </a:lnTo>
                  <a:lnTo>
                    <a:pt x="8889" y="185420"/>
                  </a:lnTo>
                  <a:lnTo>
                    <a:pt x="7619" y="185420"/>
                  </a:lnTo>
                  <a:lnTo>
                    <a:pt x="7619" y="184150"/>
                  </a:lnTo>
                  <a:lnTo>
                    <a:pt x="6350" y="184150"/>
                  </a:lnTo>
                  <a:lnTo>
                    <a:pt x="5080" y="184150"/>
                  </a:lnTo>
                  <a:lnTo>
                    <a:pt x="5080" y="182880"/>
                  </a:lnTo>
                  <a:lnTo>
                    <a:pt x="5080" y="182880"/>
                  </a:lnTo>
                  <a:lnTo>
                    <a:pt x="1269" y="177800"/>
                  </a:lnTo>
                  <a:lnTo>
                    <a:pt x="1269" y="176530"/>
                  </a:lnTo>
                  <a:lnTo>
                    <a:pt x="1269" y="175260"/>
                  </a:lnTo>
                  <a:lnTo>
                    <a:pt x="0" y="173990"/>
                  </a:lnTo>
                  <a:lnTo>
                    <a:pt x="0" y="172720"/>
                  </a:lnTo>
                  <a:lnTo>
                    <a:pt x="0" y="15240"/>
                  </a:lnTo>
                  <a:close/>
                </a:path>
                <a:path w="923289" h="187960">
                  <a:moveTo>
                    <a:pt x="0" y="0"/>
                  </a:moveTo>
                  <a:lnTo>
                    <a:pt x="0" y="0"/>
                  </a:lnTo>
                </a:path>
                <a:path w="923289" h="187960">
                  <a:moveTo>
                    <a:pt x="923289" y="187960"/>
                  </a:moveTo>
                  <a:lnTo>
                    <a:pt x="923289" y="187960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630045" y="4112259"/>
            <a:ext cx="9683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z="650" spc="-60" dirty="0">
                <a:latin typeface="Liberation Sans"/>
                <a:cs typeface="Liberation Sans"/>
              </a:rPr>
              <a:t>Ela</a:t>
            </a:r>
            <a:r>
              <a:rPr sz="975" spc="-89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la</a:t>
            </a:r>
            <a:r>
              <a:rPr sz="650" spc="-60" dirty="0">
                <a:latin typeface="Liberation Sans"/>
                <a:cs typeface="Liberation Sans"/>
              </a:rPr>
              <a:t>sti</a:t>
            </a:r>
            <a:r>
              <a:rPr sz="975" spc="-89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t</a:t>
            </a:r>
            <a:r>
              <a:rPr sz="650" spc="-60" dirty="0">
                <a:latin typeface="Liberation Sans"/>
                <a:cs typeface="Liberation Sans"/>
              </a:rPr>
              <a:t>c</a:t>
            </a:r>
            <a:r>
              <a:rPr sz="975" spc="-89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ic</a:t>
            </a:r>
            <a:r>
              <a:rPr sz="650" spc="-60" dirty="0">
                <a:latin typeface="Liberation Sans"/>
                <a:cs typeface="Liberation Sans"/>
              </a:rPr>
              <a:t>Load</a:t>
            </a:r>
            <a:r>
              <a:rPr sz="650" spc="5" dirty="0">
                <a:latin typeface="Liberation Sans"/>
                <a:cs typeface="Liberation Sans"/>
              </a:rPr>
              <a:t> </a:t>
            </a:r>
            <a:r>
              <a:rPr sz="650" spc="-45" dirty="0">
                <a:latin typeface="Liberation Sans"/>
                <a:cs typeface="Liberation Sans"/>
              </a:rPr>
              <a:t>Bala</a:t>
            </a:r>
            <a:r>
              <a:rPr sz="975" spc="-6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la</a:t>
            </a:r>
            <a:r>
              <a:rPr sz="650" spc="-45" dirty="0">
                <a:latin typeface="Liberation Sans"/>
                <a:cs typeface="Liberation Sans"/>
              </a:rPr>
              <a:t>ncer</a:t>
            </a:r>
            <a:r>
              <a:rPr sz="975" spc="-6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endParaRPr sz="975" baseline="-17094">
              <a:latin typeface="Liberation Sans"/>
              <a:cs typeface="Liberation Sans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649729" y="3745229"/>
            <a:ext cx="928369" cy="231140"/>
            <a:chOff x="1649729" y="3745229"/>
            <a:chExt cx="928369" cy="231140"/>
          </a:xfrm>
        </p:grpSpPr>
        <p:sp>
          <p:nvSpPr>
            <p:cNvPr id="106" name="object 106"/>
            <p:cNvSpPr/>
            <p:nvPr/>
          </p:nvSpPr>
          <p:spPr>
            <a:xfrm>
              <a:off x="1675129" y="3770629"/>
              <a:ext cx="902969" cy="205740"/>
            </a:xfrm>
            <a:custGeom>
              <a:avLst/>
              <a:gdLst/>
              <a:ahLst/>
              <a:cxnLst/>
              <a:rect l="l" t="t" r="r" b="b"/>
              <a:pathLst>
                <a:path w="902969" h="205739">
                  <a:moveTo>
                    <a:pt x="889000" y="204470"/>
                  </a:moveTo>
                  <a:lnTo>
                    <a:pt x="12700" y="204470"/>
                  </a:lnTo>
                  <a:lnTo>
                    <a:pt x="12700" y="205740"/>
                  </a:lnTo>
                  <a:lnTo>
                    <a:pt x="889000" y="205740"/>
                  </a:lnTo>
                  <a:lnTo>
                    <a:pt x="889000" y="204470"/>
                  </a:lnTo>
                  <a:close/>
                </a:path>
                <a:path w="902969" h="205739">
                  <a:moveTo>
                    <a:pt x="894080" y="203200"/>
                  </a:moveTo>
                  <a:lnTo>
                    <a:pt x="8889" y="203200"/>
                  </a:lnTo>
                  <a:lnTo>
                    <a:pt x="10159" y="204470"/>
                  </a:lnTo>
                  <a:lnTo>
                    <a:pt x="892809" y="204470"/>
                  </a:lnTo>
                  <a:lnTo>
                    <a:pt x="894080" y="203200"/>
                  </a:lnTo>
                  <a:close/>
                </a:path>
                <a:path w="902969" h="205739">
                  <a:moveTo>
                    <a:pt x="899159" y="5080"/>
                  </a:moveTo>
                  <a:lnTo>
                    <a:pt x="3809" y="5080"/>
                  </a:lnTo>
                  <a:lnTo>
                    <a:pt x="3809" y="6350"/>
                  </a:lnTo>
                  <a:lnTo>
                    <a:pt x="1269" y="8890"/>
                  </a:lnTo>
                  <a:lnTo>
                    <a:pt x="1269" y="12700"/>
                  </a:lnTo>
                  <a:lnTo>
                    <a:pt x="0" y="12700"/>
                  </a:lnTo>
                  <a:lnTo>
                    <a:pt x="0" y="191770"/>
                  </a:lnTo>
                  <a:lnTo>
                    <a:pt x="1269" y="193040"/>
                  </a:lnTo>
                  <a:lnTo>
                    <a:pt x="1269" y="195580"/>
                  </a:lnTo>
                  <a:lnTo>
                    <a:pt x="2539" y="196850"/>
                  </a:lnTo>
                  <a:lnTo>
                    <a:pt x="2539" y="198120"/>
                  </a:lnTo>
                  <a:lnTo>
                    <a:pt x="3809" y="198120"/>
                  </a:lnTo>
                  <a:lnTo>
                    <a:pt x="3809" y="199390"/>
                  </a:lnTo>
                  <a:lnTo>
                    <a:pt x="7619" y="203200"/>
                  </a:lnTo>
                  <a:lnTo>
                    <a:pt x="895350" y="203200"/>
                  </a:lnTo>
                  <a:lnTo>
                    <a:pt x="896619" y="201930"/>
                  </a:lnTo>
                  <a:lnTo>
                    <a:pt x="897889" y="201930"/>
                  </a:lnTo>
                  <a:lnTo>
                    <a:pt x="897889" y="200660"/>
                  </a:lnTo>
                  <a:lnTo>
                    <a:pt x="899159" y="199390"/>
                  </a:lnTo>
                  <a:lnTo>
                    <a:pt x="900430" y="199390"/>
                  </a:lnTo>
                  <a:lnTo>
                    <a:pt x="900430" y="198120"/>
                  </a:lnTo>
                  <a:lnTo>
                    <a:pt x="901700" y="196850"/>
                  </a:lnTo>
                  <a:lnTo>
                    <a:pt x="901700" y="195580"/>
                  </a:lnTo>
                  <a:lnTo>
                    <a:pt x="902969" y="194310"/>
                  </a:lnTo>
                  <a:lnTo>
                    <a:pt x="902969" y="11430"/>
                  </a:lnTo>
                  <a:lnTo>
                    <a:pt x="901700" y="10160"/>
                  </a:lnTo>
                  <a:lnTo>
                    <a:pt x="901700" y="8890"/>
                  </a:lnTo>
                  <a:lnTo>
                    <a:pt x="900430" y="8890"/>
                  </a:lnTo>
                  <a:lnTo>
                    <a:pt x="900430" y="6350"/>
                  </a:lnTo>
                  <a:lnTo>
                    <a:pt x="899159" y="6350"/>
                  </a:lnTo>
                  <a:lnTo>
                    <a:pt x="899159" y="5080"/>
                  </a:lnTo>
                  <a:close/>
                </a:path>
                <a:path w="902969" h="205739">
                  <a:moveTo>
                    <a:pt x="897889" y="3810"/>
                  </a:moveTo>
                  <a:lnTo>
                    <a:pt x="5080" y="3810"/>
                  </a:lnTo>
                  <a:lnTo>
                    <a:pt x="5080" y="5080"/>
                  </a:lnTo>
                  <a:lnTo>
                    <a:pt x="897889" y="5080"/>
                  </a:lnTo>
                  <a:lnTo>
                    <a:pt x="897889" y="3810"/>
                  </a:lnTo>
                  <a:close/>
                </a:path>
                <a:path w="902969" h="205739">
                  <a:moveTo>
                    <a:pt x="896619" y="2540"/>
                  </a:moveTo>
                  <a:lnTo>
                    <a:pt x="6350" y="2540"/>
                  </a:lnTo>
                  <a:lnTo>
                    <a:pt x="6350" y="3810"/>
                  </a:lnTo>
                  <a:lnTo>
                    <a:pt x="896619" y="3810"/>
                  </a:lnTo>
                  <a:lnTo>
                    <a:pt x="896619" y="2540"/>
                  </a:lnTo>
                  <a:close/>
                </a:path>
                <a:path w="902969" h="205739">
                  <a:moveTo>
                    <a:pt x="895350" y="1270"/>
                  </a:moveTo>
                  <a:lnTo>
                    <a:pt x="8889" y="1270"/>
                  </a:lnTo>
                  <a:lnTo>
                    <a:pt x="7619" y="2540"/>
                  </a:lnTo>
                  <a:lnTo>
                    <a:pt x="895350" y="2540"/>
                  </a:lnTo>
                  <a:lnTo>
                    <a:pt x="895350" y="1270"/>
                  </a:lnTo>
                  <a:close/>
                </a:path>
                <a:path w="902969" h="205739">
                  <a:moveTo>
                    <a:pt x="891539" y="0"/>
                  </a:moveTo>
                  <a:lnTo>
                    <a:pt x="11430" y="0"/>
                  </a:lnTo>
                  <a:lnTo>
                    <a:pt x="10159" y="1270"/>
                  </a:lnTo>
                  <a:lnTo>
                    <a:pt x="892809" y="1270"/>
                  </a:lnTo>
                  <a:lnTo>
                    <a:pt x="891539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675129" y="3770629"/>
              <a:ext cx="902969" cy="205740"/>
            </a:xfrm>
            <a:custGeom>
              <a:avLst/>
              <a:gdLst/>
              <a:ahLst/>
              <a:cxnLst/>
              <a:rect l="l" t="t" r="r" b="b"/>
              <a:pathLst>
                <a:path w="902969" h="205739">
                  <a:moveTo>
                    <a:pt x="0" y="16510"/>
                  </a:moveTo>
                  <a:lnTo>
                    <a:pt x="0" y="15240"/>
                  </a:lnTo>
                  <a:lnTo>
                    <a:pt x="0" y="13970"/>
                  </a:lnTo>
                  <a:lnTo>
                    <a:pt x="0" y="1270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1269" y="10160"/>
                  </a:lnTo>
                  <a:lnTo>
                    <a:pt x="1269" y="8890"/>
                  </a:lnTo>
                  <a:lnTo>
                    <a:pt x="2539" y="7620"/>
                  </a:lnTo>
                  <a:lnTo>
                    <a:pt x="3809" y="6350"/>
                  </a:lnTo>
                  <a:lnTo>
                    <a:pt x="3809" y="5080"/>
                  </a:lnTo>
                  <a:lnTo>
                    <a:pt x="5080" y="5080"/>
                  </a:lnTo>
                  <a:lnTo>
                    <a:pt x="508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7619" y="2540"/>
                  </a:lnTo>
                  <a:lnTo>
                    <a:pt x="8889" y="1270"/>
                  </a:lnTo>
                  <a:lnTo>
                    <a:pt x="10159" y="1270"/>
                  </a:lnTo>
                  <a:lnTo>
                    <a:pt x="11430" y="0"/>
                  </a:lnTo>
                  <a:lnTo>
                    <a:pt x="12700" y="0"/>
                  </a:lnTo>
                  <a:lnTo>
                    <a:pt x="13969" y="0"/>
                  </a:lnTo>
                  <a:lnTo>
                    <a:pt x="16509" y="0"/>
                  </a:lnTo>
                  <a:lnTo>
                    <a:pt x="886459" y="0"/>
                  </a:lnTo>
                  <a:lnTo>
                    <a:pt x="890269" y="0"/>
                  </a:lnTo>
                  <a:lnTo>
                    <a:pt x="891539" y="0"/>
                  </a:lnTo>
                  <a:lnTo>
                    <a:pt x="892809" y="1270"/>
                  </a:lnTo>
                  <a:lnTo>
                    <a:pt x="894080" y="1270"/>
                  </a:lnTo>
                  <a:lnTo>
                    <a:pt x="895350" y="1270"/>
                  </a:lnTo>
                  <a:lnTo>
                    <a:pt x="895350" y="2540"/>
                  </a:lnTo>
                  <a:lnTo>
                    <a:pt x="896619" y="2540"/>
                  </a:lnTo>
                  <a:lnTo>
                    <a:pt x="896619" y="3810"/>
                  </a:lnTo>
                  <a:lnTo>
                    <a:pt x="897889" y="3810"/>
                  </a:lnTo>
                  <a:lnTo>
                    <a:pt x="897889" y="5080"/>
                  </a:lnTo>
                  <a:lnTo>
                    <a:pt x="899159" y="5080"/>
                  </a:lnTo>
                  <a:lnTo>
                    <a:pt x="899159" y="6350"/>
                  </a:lnTo>
                  <a:lnTo>
                    <a:pt x="900430" y="6350"/>
                  </a:lnTo>
                  <a:lnTo>
                    <a:pt x="900430" y="7620"/>
                  </a:lnTo>
                  <a:lnTo>
                    <a:pt x="900430" y="8890"/>
                  </a:lnTo>
                  <a:lnTo>
                    <a:pt x="901700" y="8890"/>
                  </a:lnTo>
                  <a:lnTo>
                    <a:pt x="901700" y="10160"/>
                  </a:lnTo>
                  <a:lnTo>
                    <a:pt x="902969" y="11430"/>
                  </a:lnTo>
                  <a:lnTo>
                    <a:pt x="902969" y="12700"/>
                  </a:lnTo>
                  <a:lnTo>
                    <a:pt x="902969" y="13970"/>
                  </a:lnTo>
                  <a:lnTo>
                    <a:pt x="902969" y="15240"/>
                  </a:lnTo>
                  <a:lnTo>
                    <a:pt x="902969" y="16510"/>
                  </a:lnTo>
                  <a:lnTo>
                    <a:pt x="902969" y="187960"/>
                  </a:lnTo>
                  <a:lnTo>
                    <a:pt x="902969" y="189230"/>
                  </a:lnTo>
                  <a:lnTo>
                    <a:pt x="902969" y="190500"/>
                  </a:lnTo>
                  <a:lnTo>
                    <a:pt x="902969" y="191770"/>
                  </a:lnTo>
                  <a:lnTo>
                    <a:pt x="902969" y="193040"/>
                  </a:lnTo>
                  <a:lnTo>
                    <a:pt x="902969" y="194310"/>
                  </a:lnTo>
                  <a:lnTo>
                    <a:pt x="901700" y="195580"/>
                  </a:lnTo>
                  <a:lnTo>
                    <a:pt x="901700" y="196850"/>
                  </a:lnTo>
                  <a:lnTo>
                    <a:pt x="900430" y="198120"/>
                  </a:lnTo>
                  <a:lnTo>
                    <a:pt x="900430" y="199390"/>
                  </a:lnTo>
                  <a:lnTo>
                    <a:pt x="899159" y="199390"/>
                  </a:lnTo>
                  <a:lnTo>
                    <a:pt x="897889" y="200660"/>
                  </a:lnTo>
                  <a:lnTo>
                    <a:pt x="897889" y="201930"/>
                  </a:lnTo>
                  <a:lnTo>
                    <a:pt x="896619" y="201930"/>
                  </a:lnTo>
                  <a:lnTo>
                    <a:pt x="895350" y="203200"/>
                  </a:lnTo>
                  <a:lnTo>
                    <a:pt x="894080" y="203200"/>
                  </a:lnTo>
                  <a:lnTo>
                    <a:pt x="892809" y="204470"/>
                  </a:lnTo>
                  <a:lnTo>
                    <a:pt x="891539" y="204470"/>
                  </a:lnTo>
                  <a:lnTo>
                    <a:pt x="890269" y="204470"/>
                  </a:lnTo>
                  <a:lnTo>
                    <a:pt x="889000" y="204470"/>
                  </a:lnTo>
                  <a:lnTo>
                    <a:pt x="889000" y="205740"/>
                  </a:lnTo>
                  <a:lnTo>
                    <a:pt x="12700" y="205740"/>
                  </a:lnTo>
                  <a:lnTo>
                    <a:pt x="12700" y="204470"/>
                  </a:lnTo>
                  <a:lnTo>
                    <a:pt x="11430" y="204470"/>
                  </a:lnTo>
                  <a:lnTo>
                    <a:pt x="10159" y="204470"/>
                  </a:lnTo>
                  <a:lnTo>
                    <a:pt x="8889" y="203200"/>
                  </a:lnTo>
                  <a:lnTo>
                    <a:pt x="7619" y="203200"/>
                  </a:lnTo>
                  <a:lnTo>
                    <a:pt x="6350" y="201930"/>
                  </a:lnTo>
                  <a:lnTo>
                    <a:pt x="5080" y="200660"/>
                  </a:lnTo>
                  <a:lnTo>
                    <a:pt x="3809" y="199390"/>
                  </a:lnTo>
                  <a:lnTo>
                    <a:pt x="3809" y="198120"/>
                  </a:lnTo>
                  <a:lnTo>
                    <a:pt x="2539" y="198120"/>
                  </a:lnTo>
                  <a:lnTo>
                    <a:pt x="2539" y="196850"/>
                  </a:lnTo>
                  <a:lnTo>
                    <a:pt x="1269" y="195580"/>
                  </a:lnTo>
                  <a:lnTo>
                    <a:pt x="1269" y="194310"/>
                  </a:lnTo>
                  <a:lnTo>
                    <a:pt x="1269" y="193040"/>
                  </a:lnTo>
                  <a:lnTo>
                    <a:pt x="0" y="191770"/>
                  </a:lnTo>
                  <a:lnTo>
                    <a:pt x="0" y="190500"/>
                  </a:lnTo>
                  <a:lnTo>
                    <a:pt x="0" y="189230"/>
                  </a:lnTo>
                  <a:lnTo>
                    <a:pt x="0" y="16510"/>
                  </a:lnTo>
                  <a:close/>
                </a:path>
                <a:path w="902969" h="205739">
                  <a:moveTo>
                    <a:pt x="0" y="0"/>
                  </a:moveTo>
                  <a:lnTo>
                    <a:pt x="0" y="0"/>
                  </a:lnTo>
                </a:path>
                <a:path w="902969" h="205739">
                  <a:moveTo>
                    <a:pt x="902969" y="205740"/>
                  </a:moveTo>
                  <a:lnTo>
                    <a:pt x="902969" y="20574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649729" y="3745229"/>
              <a:ext cx="904240" cy="205740"/>
            </a:xfrm>
            <a:custGeom>
              <a:avLst/>
              <a:gdLst/>
              <a:ahLst/>
              <a:cxnLst/>
              <a:rect l="l" t="t" r="r" b="b"/>
              <a:pathLst>
                <a:path w="904239" h="205739">
                  <a:moveTo>
                    <a:pt x="889000" y="204470"/>
                  </a:moveTo>
                  <a:lnTo>
                    <a:pt x="12700" y="204470"/>
                  </a:lnTo>
                  <a:lnTo>
                    <a:pt x="13969" y="205740"/>
                  </a:lnTo>
                  <a:lnTo>
                    <a:pt x="889000" y="205740"/>
                  </a:lnTo>
                  <a:lnTo>
                    <a:pt x="889000" y="204470"/>
                  </a:lnTo>
                  <a:close/>
                </a:path>
                <a:path w="904239" h="205739">
                  <a:moveTo>
                    <a:pt x="894080" y="203200"/>
                  </a:moveTo>
                  <a:lnTo>
                    <a:pt x="8889" y="203200"/>
                  </a:lnTo>
                  <a:lnTo>
                    <a:pt x="8889" y="204470"/>
                  </a:lnTo>
                  <a:lnTo>
                    <a:pt x="894080" y="204470"/>
                  </a:lnTo>
                  <a:lnTo>
                    <a:pt x="894080" y="203200"/>
                  </a:lnTo>
                  <a:close/>
                </a:path>
                <a:path w="904239" h="205739">
                  <a:moveTo>
                    <a:pt x="896619" y="201930"/>
                  </a:moveTo>
                  <a:lnTo>
                    <a:pt x="7619" y="201930"/>
                  </a:lnTo>
                  <a:lnTo>
                    <a:pt x="7619" y="203200"/>
                  </a:lnTo>
                  <a:lnTo>
                    <a:pt x="895350" y="203200"/>
                  </a:lnTo>
                  <a:lnTo>
                    <a:pt x="896619" y="201930"/>
                  </a:lnTo>
                  <a:close/>
                </a:path>
                <a:path w="904239" h="205739">
                  <a:moveTo>
                    <a:pt x="899159" y="199390"/>
                  </a:moveTo>
                  <a:lnTo>
                    <a:pt x="5080" y="199390"/>
                  </a:lnTo>
                  <a:lnTo>
                    <a:pt x="5080" y="200660"/>
                  </a:lnTo>
                  <a:lnTo>
                    <a:pt x="6350" y="201930"/>
                  </a:lnTo>
                  <a:lnTo>
                    <a:pt x="897889" y="201930"/>
                  </a:lnTo>
                  <a:lnTo>
                    <a:pt x="897889" y="200660"/>
                  </a:lnTo>
                  <a:lnTo>
                    <a:pt x="899159" y="200660"/>
                  </a:lnTo>
                  <a:lnTo>
                    <a:pt x="899159" y="199390"/>
                  </a:lnTo>
                  <a:close/>
                </a:path>
                <a:path w="904239" h="205739">
                  <a:moveTo>
                    <a:pt x="896619" y="2540"/>
                  </a:moveTo>
                  <a:lnTo>
                    <a:pt x="7619" y="2540"/>
                  </a:lnTo>
                  <a:lnTo>
                    <a:pt x="2539" y="7620"/>
                  </a:lnTo>
                  <a:lnTo>
                    <a:pt x="2539" y="8890"/>
                  </a:lnTo>
                  <a:lnTo>
                    <a:pt x="1269" y="10160"/>
                  </a:lnTo>
                  <a:lnTo>
                    <a:pt x="1269" y="12700"/>
                  </a:lnTo>
                  <a:lnTo>
                    <a:pt x="0" y="12700"/>
                  </a:lnTo>
                  <a:lnTo>
                    <a:pt x="0" y="193040"/>
                  </a:lnTo>
                  <a:lnTo>
                    <a:pt x="1269" y="193040"/>
                  </a:lnTo>
                  <a:lnTo>
                    <a:pt x="1269" y="195580"/>
                  </a:lnTo>
                  <a:lnTo>
                    <a:pt x="2539" y="196850"/>
                  </a:lnTo>
                  <a:lnTo>
                    <a:pt x="2539" y="198120"/>
                  </a:lnTo>
                  <a:lnTo>
                    <a:pt x="3809" y="199390"/>
                  </a:lnTo>
                  <a:lnTo>
                    <a:pt x="900430" y="199390"/>
                  </a:lnTo>
                  <a:lnTo>
                    <a:pt x="900430" y="198120"/>
                  </a:lnTo>
                  <a:lnTo>
                    <a:pt x="901700" y="196850"/>
                  </a:lnTo>
                  <a:lnTo>
                    <a:pt x="901700" y="195580"/>
                  </a:lnTo>
                  <a:lnTo>
                    <a:pt x="902969" y="194310"/>
                  </a:lnTo>
                  <a:lnTo>
                    <a:pt x="902969" y="190500"/>
                  </a:lnTo>
                  <a:lnTo>
                    <a:pt x="904239" y="190500"/>
                  </a:lnTo>
                  <a:lnTo>
                    <a:pt x="904239" y="187960"/>
                  </a:lnTo>
                  <a:lnTo>
                    <a:pt x="902969" y="16510"/>
                  </a:lnTo>
                  <a:lnTo>
                    <a:pt x="902969" y="11430"/>
                  </a:lnTo>
                  <a:lnTo>
                    <a:pt x="901700" y="10160"/>
                  </a:lnTo>
                  <a:lnTo>
                    <a:pt x="901700" y="8890"/>
                  </a:lnTo>
                  <a:lnTo>
                    <a:pt x="900430" y="7620"/>
                  </a:lnTo>
                  <a:lnTo>
                    <a:pt x="900430" y="6350"/>
                  </a:lnTo>
                  <a:lnTo>
                    <a:pt x="899159" y="6350"/>
                  </a:lnTo>
                  <a:lnTo>
                    <a:pt x="899159" y="5080"/>
                  </a:lnTo>
                  <a:lnTo>
                    <a:pt x="897889" y="5080"/>
                  </a:lnTo>
                  <a:lnTo>
                    <a:pt x="897889" y="3810"/>
                  </a:lnTo>
                  <a:lnTo>
                    <a:pt x="896619" y="2540"/>
                  </a:lnTo>
                  <a:close/>
                </a:path>
                <a:path w="904239" h="205739">
                  <a:moveTo>
                    <a:pt x="894080" y="1270"/>
                  </a:moveTo>
                  <a:lnTo>
                    <a:pt x="8889" y="1270"/>
                  </a:lnTo>
                  <a:lnTo>
                    <a:pt x="8889" y="2540"/>
                  </a:lnTo>
                  <a:lnTo>
                    <a:pt x="895350" y="2540"/>
                  </a:lnTo>
                  <a:lnTo>
                    <a:pt x="894080" y="1270"/>
                  </a:lnTo>
                  <a:close/>
                </a:path>
                <a:path w="904239" h="205739">
                  <a:moveTo>
                    <a:pt x="891539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92809" y="1270"/>
                  </a:lnTo>
                  <a:lnTo>
                    <a:pt x="891539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649729" y="3745229"/>
              <a:ext cx="904240" cy="205740"/>
            </a:xfrm>
            <a:custGeom>
              <a:avLst/>
              <a:gdLst/>
              <a:ahLst/>
              <a:cxnLst/>
              <a:rect l="l" t="t" r="r" b="b"/>
              <a:pathLst>
                <a:path w="904239" h="205739">
                  <a:moveTo>
                    <a:pt x="0" y="16510"/>
                  </a:moveTo>
                  <a:lnTo>
                    <a:pt x="0" y="15240"/>
                  </a:lnTo>
                  <a:lnTo>
                    <a:pt x="0" y="13970"/>
                  </a:lnTo>
                  <a:lnTo>
                    <a:pt x="0" y="1270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1269" y="10160"/>
                  </a:lnTo>
                  <a:lnTo>
                    <a:pt x="2539" y="8890"/>
                  </a:lnTo>
                  <a:lnTo>
                    <a:pt x="2539" y="7620"/>
                  </a:lnTo>
                  <a:lnTo>
                    <a:pt x="3809" y="6350"/>
                  </a:lnTo>
                  <a:lnTo>
                    <a:pt x="5080" y="5080"/>
                  </a:lnTo>
                  <a:lnTo>
                    <a:pt x="6350" y="3810"/>
                  </a:lnTo>
                  <a:lnTo>
                    <a:pt x="7619" y="2540"/>
                  </a:lnTo>
                  <a:lnTo>
                    <a:pt x="8889" y="2540"/>
                  </a:lnTo>
                  <a:lnTo>
                    <a:pt x="8889" y="1270"/>
                  </a:lnTo>
                  <a:lnTo>
                    <a:pt x="10159" y="1270"/>
                  </a:lnTo>
                  <a:lnTo>
                    <a:pt x="11430" y="1270"/>
                  </a:lnTo>
                  <a:lnTo>
                    <a:pt x="11430" y="0"/>
                  </a:lnTo>
                  <a:lnTo>
                    <a:pt x="13969" y="0"/>
                  </a:lnTo>
                  <a:lnTo>
                    <a:pt x="16509" y="0"/>
                  </a:lnTo>
                  <a:lnTo>
                    <a:pt x="886459" y="0"/>
                  </a:lnTo>
                  <a:lnTo>
                    <a:pt x="887730" y="0"/>
                  </a:lnTo>
                  <a:lnTo>
                    <a:pt x="890269" y="0"/>
                  </a:lnTo>
                  <a:lnTo>
                    <a:pt x="891539" y="0"/>
                  </a:lnTo>
                  <a:lnTo>
                    <a:pt x="892809" y="1270"/>
                  </a:lnTo>
                  <a:lnTo>
                    <a:pt x="894080" y="1270"/>
                  </a:lnTo>
                  <a:lnTo>
                    <a:pt x="895350" y="2540"/>
                  </a:lnTo>
                  <a:lnTo>
                    <a:pt x="896619" y="2540"/>
                  </a:lnTo>
                  <a:lnTo>
                    <a:pt x="897889" y="3810"/>
                  </a:lnTo>
                  <a:lnTo>
                    <a:pt x="897889" y="5080"/>
                  </a:lnTo>
                  <a:lnTo>
                    <a:pt x="899159" y="5080"/>
                  </a:lnTo>
                  <a:lnTo>
                    <a:pt x="899159" y="6350"/>
                  </a:lnTo>
                  <a:lnTo>
                    <a:pt x="900430" y="6350"/>
                  </a:lnTo>
                  <a:lnTo>
                    <a:pt x="900430" y="7620"/>
                  </a:lnTo>
                  <a:lnTo>
                    <a:pt x="901700" y="8890"/>
                  </a:lnTo>
                  <a:lnTo>
                    <a:pt x="901700" y="10160"/>
                  </a:lnTo>
                  <a:lnTo>
                    <a:pt x="902969" y="11430"/>
                  </a:lnTo>
                  <a:lnTo>
                    <a:pt x="902969" y="12700"/>
                  </a:lnTo>
                  <a:lnTo>
                    <a:pt x="902969" y="13970"/>
                  </a:lnTo>
                  <a:lnTo>
                    <a:pt x="902969" y="15240"/>
                  </a:lnTo>
                  <a:lnTo>
                    <a:pt x="902969" y="16510"/>
                  </a:lnTo>
                  <a:lnTo>
                    <a:pt x="904239" y="187960"/>
                  </a:lnTo>
                  <a:lnTo>
                    <a:pt x="904239" y="189230"/>
                  </a:lnTo>
                  <a:lnTo>
                    <a:pt x="904239" y="190500"/>
                  </a:lnTo>
                  <a:lnTo>
                    <a:pt x="902969" y="190500"/>
                  </a:lnTo>
                  <a:lnTo>
                    <a:pt x="902969" y="191770"/>
                  </a:lnTo>
                  <a:lnTo>
                    <a:pt x="902969" y="193040"/>
                  </a:lnTo>
                  <a:lnTo>
                    <a:pt x="902969" y="194310"/>
                  </a:lnTo>
                  <a:lnTo>
                    <a:pt x="901700" y="195580"/>
                  </a:lnTo>
                  <a:lnTo>
                    <a:pt x="901700" y="196850"/>
                  </a:lnTo>
                  <a:lnTo>
                    <a:pt x="900430" y="198120"/>
                  </a:lnTo>
                  <a:lnTo>
                    <a:pt x="900430" y="199390"/>
                  </a:lnTo>
                  <a:lnTo>
                    <a:pt x="899159" y="199390"/>
                  </a:lnTo>
                  <a:lnTo>
                    <a:pt x="899159" y="200660"/>
                  </a:lnTo>
                  <a:lnTo>
                    <a:pt x="897889" y="200660"/>
                  </a:lnTo>
                  <a:lnTo>
                    <a:pt x="897889" y="201930"/>
                  </a:lnTo>
                  <a:lnTo>
                    <a:pt x="896619" y="201930"/>
                  </a:lnTo>
                  <a:lnTo>
                    <a:pt x="895350" y="203200"/>
                  </a:lnTo>
                  <a:lnTo>
                    <a:pt x="894080" y="203200"/>
                  </a:lnTo>
                  <a:lnTo>
                    <a:pt x="894080" y="204470"/>
                  </a:lnTo>
                  <a:lnTo>
                    <a:pt x="892809" y="204470"/>
                  </a:lnTo>
                  <a:lnTo>
                    <a:pt x="891539" y="204470"/>
                  </a:lnTo>
                  <a:lnTo>
                    <a:pt x="890269" y="204470"/>
                  </a:lnTo>
                  <a:lnTo>
                    <a:pt x="889000" y="204470"/>
                  </a:lnTo>
                  <a:lnTo>
                    <a:pt x="889000" y="205740"/>
                  </a:lnTo>
                  <a:lnTo>
                    <a:pt x="887730" y="205740"/>
                  </a:lnTo>
                  <a:lnTo>
                    <a:pt x="886459" y="205740"/>
                  </a:lnTo>
                  <a:lnTo>
                    <a:pt x="16509" y="205740"/>
                  </a:lnTo>
                  <a:lnTo>
                    <a:pt x="15239" y="205740"/>
                  </a:lnTo>
                  <a:lnTo>
                    <a:pt x="13969" y="205740"/>
                  </a:lnTo>
                  <a:lnTo>
                    <a:pt x="12700" y="204470"/>
                  </a:lnTo>
                  <a:lnTo>
                    <a:pt x="11430" y="204470"/>
                  </a:lnTo>
                  <a:lnTo>
                    <a:pt x="10159" y="204470"/>
                  </a:lnTo>
                  <a:lnTo>
                    <a:pt x="8889" y="204470"/>
                  </a:lnTo>
                  <a:lnTo>
                    <a:pt x="8889" y="203200"/>
                  </a:lnTo>
                  <a:lnTo>
                    <a:pt x="7619" y="203200"/>
                  </a:lnTo>
                  <a:lnTo>
                    <a:pt x="7619" y="201930"/>
                  </a:lnTo>
                  <a:lnTo>
                    <a:pt x="6350" y="201930"/>
                  </a:lnTo>
                  <a:lnTo>
                    <a:pt x="5080" y="200660"/>
                  </a:lnTo>
                  <a:lnTo>
                    <a:pt x="5080" y="199390"/>
                  </a:lnTo>
                  <a:lnTo>
                    <a:pt x="3809" y="199390"/>
                  </a:lnTo>
                  <a:lnTo>
                    <a:pt x="2539" y="198120"/>
                  </a:lnTo>
                  <a:lnTo>
                    <a:pt x="2539" y="196850"/>
                  </a:lnTo>
                  <a:lnTo>
                    <a:pt x="1269" y="195580"/>
                  </a:lnTo>
                  <a:lnTo>
                    <a:pt x="1269" y="194310"/>
                  </a:lnTo>
                  <a:lnTo>
                    <a:pt x="1269" y="193040"/>
                  </a:lnTo>
                  <a:lnTo>
                    <a:pt x="0" y="193040"/>
                  </a:lnTo>
                  <a:lnTo>
                    <a:pt x="0" y="191770"/>
                  </a:lnTo>
                  <a:lnTo>
                    <a:pt x="0" y="190500"/>
                  </a:lnTo>
                  <a:lnTo>
                    <a:pt x="0" y="189230"/>
                  </a:lnTo>
                  <a:lnTo>
                    <a:pt x="0" y="16510"/>
                  </a:lnTo>
                  <a:close/>
                </a:path>
                <a:path w="904239" h="205739">
                  <a:moveTo>
                    <a:pt x="0" y="0"/>
                  </a:moveTo>
                  <a:lnTo>
                    <a:pt x="0" y="0"/>
                  </a:lnTo>
                </a:path>
                <a:path w="904239" h="205739">
                  <a:moveTo>
                    <a:pt x="904239" y="205740"/>
                  </a:moveTo>
                  <a:lnTo>
                    <a:pt x="904239" y="205740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1630045" y="3784600"/>
            <a:ext cx="95313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20"/>
              </a:spcBef>
            </a:pPr>
            <a:r>
              <a:rPr sz="650" spc="-55" dirty="0">
                <a:latin typeface="Liberation Sans"/>
                <a:cs typeface="Liberation Sans"/>
              </a:rPr>
              <a:t>Chagr</a:t>
            </a:r>
            <a:r>
              <a:rPr sz="975" spc="-82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55" dirty="0">
                <a:latin typeface="Liberation Sans"/>
                <a:cs typeface="Liberation Sans"/>
              </a:rPr>
              <a:t>in</a:t>
            </a:r>
            <a:r>
              <a:rPr sz="975" spc="-82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in</a:t>
            </a:r>
            <a:r>
              <a:rPr sz="650" spc="-55" dirty="0">
                <a:latin typeface="Liberation Sans"/>
                <a:cs typeface="Liberation Sans"/>
              </a:rPr>
              <a:t>Gate</a:t>
            </a:r>
            <a:r>
              <a:rPr sz="975" spc="-82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te</a:t>
            </a:r>
            <a:r>
              <a:rPr sz="650" spc="-55" dirty="0">
                <a:latin typeface="Liberation Sans"/>
                <a:cs typeface="Liberation Sans"/>
              </a:rPr>
              <a:t>way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435090" y="3453129"/>
            <a:ext cx="596900" cy="229870"/>
            <a:chOff x="6435090" y="3453129"/>
            <a:chExt cx="596900" cy="229870"/>
          </a:xfrm>
        </p:grpSpPr>
        <p:sp>
          <p:nvSpPr>
            <p:cNvPr id="112" name="object 112"/>
            <p:cNvSpPr/>
            <p:nvPr/>
          </p:nvSpPr>
          <p:spPr>
            <a:xfrm>
              <a:off x="6435090" y="3475989"/>
              <a:ext cx="596900" cy="207010"/>
            </a:xfrm>
            <a:custGeom>
              <a:avLst/>
              <a:gdLst/>
              <a:ahLst/>
              <a:cxnLst/>
              <a:rect l="l" t="t" r="r" b="b"/>
              <a:pathLst>
                <a:path w="596900" h="207010">
                  <a:moveTo>
                    <a:pt x="593089" y="204470"/>
                  </a:moveTo>
                  <a:lnTo>
                    <a:pt x="3810" y="204470"/>
                  </a:lnTo>
                  <a:lnTo>
                    <a:pt x="3810" y="205740"/>
                  </a:lnTo>
                  <a:lnTo>
                    <a:pt x="7620" y="205740"/>
                  </a:lnTo>
                  <a:lnTo>
                    <a:pt x="7620" y="207010"/>
                  </a:lnTo>
                  <a:lnTo>
                    <a:pt x="593089" y="205740"/>
                  </a:lnTo>
                  <a:lnTo>
                    <a:pt x="593089" y="204470"/>
                  </a:lnTo>
                  <a:close/>
                </a:path>
                <a:path w="596900" h="207010">
                  <a:moveTo>
                    <a:pt x="594360" y="203200"/>
                  </a:moveTo>
                  <a:lnTo>
                    <a:pt x="2539" y="203200"/>
                  </a:lnTo>
                  <a:lnTo>
                    <a:pt x="2539" y="204470"/>
                  </a:lnTo>
                  <a:lnTo>
                    <a:pt x="594360" y="204470"/>
                  </a:lnTo>
                  <a:lnTo>
                    <a:pt x="594360" y="203200"/>
                  </a:lnTo>
                  <a:close/>
                </a:path>
                <a:path w="596900" h="207010">
                  <a:moveTo>
                    <a:pt x="593089" y="1270"/>
                  </a:moveTo>
                  <a:lnTo>
                    <a:pt x="3810" y="127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200660"/>
                  </a:lnTo>
                  <a:lnTo>
                    <a:pt x="1270" y="201930"/>
                  </a:lnTo>
                  <a:lnTo>
                    <a:pt x="1270" y="203200"/>
                  </a:lnTo>
                  <a:lnTo>
                    <a:pt x="595630" y="203200"/>
                  </a:lnTo>
                  <a:lnTo>
                    <a:pt x="595630" y="199390"/>
                  </a:lnTo>
                  <a:lnTo>
                    <a:pt x="596900" y="199390"/>
                  </a:lnTo>
                  <a:lnTo>
                    <a:pt x="595630" y="7620"/>
                  </a:lnTo>
                  <a:lnTo>
                    <a:pt x="595630" y="3810"/>
                  </a:lnTo>
                  <a:lnTo>
                    <a:pt x="594360" y="3810"/>
                  </a:lnTo>
                  <a:lnTo>
                    <a:pt x="594360" y="2539"/>
                  </a:lnTo>
                  <a:lnTo>
                    <a:pt x="593089" y="2539"/>
                  </a:lnTo>
                  <a:lnTo>
                    <a:pt x="593089" y="1270"/>
                  </a:lnTo>
                  <a:close/>
                </a:path>
                <a:path w="596900" h="207010">
                  <a:moveTo>
                    <a:pt x="59055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591819" y="1270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35090" y="3453129"/>
              <a:ext cx="596900" cy="205740"/>
            </a:xfrm>
            <a:custGeom>
              <a:avLst/>
              <a:gdLst/>
              <a:ahLst/>
              <a:cxnLst/>
              <a:rect l="l" t="t" r="r" b="b"/>
              <a:pathLst>
                <a:path w="596900" h="205739">
                  <a:moveTo>
                    <a:pt x="593089" y="204470"/>
                  </a:moveTo>
                  <a:lnTo>
                    <a:pt x="3810" y="204470"/>
                  </a:lnTo>
                  <a:lnTo>
                    <a:pt x="3810" y="205740"/>
                  </a:lnTo>
                  <a:lnTo>
                    <a:pt x="593089" y="205740"/>
                  </a:lnTo>
                  <a:lnTo>
                    <a:pt x="593089" y="204470"/>
                  </a:lnTo>
                  <a:close/>
                </a:path>
                <a:path w="596900" h="205739">
                  <a:moveTo>
                    <a:pt x="594360" y="203200"/>
                  </a:moveTo>
                  <a:lnTo>
                    <a:pt x="2539" y="203200"/>
                  </a:lnTo>
                  <a:lnTo>
                    <a:pt x="2539" y="204470"/>
                  </a:lnTo>
                  <a:lnTo>
                    <a:pt x="594360" y="204470"/>
                  </a:lnTo>
                  <a:lnTo>
                    <a:pt x="594360" y="203200"/>
                  </a:lnTo>
                  <a:close/>
                </a:path>
                <a:path w="596900" h="205739">
                  <a:moveTo>
                    <a:pt x="594360" y="1270"/>
                  </a:moveTo>
                  <a:lnTo>
                    <a:pt x="2539" y="1270"/>
                  </a:lnTo>
                  <a:lnTo>
                    <a:pt x="2539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200660"/>
                  </a:lnTo>
                  <a:lnTo>
                    <a:pt x="1270" y="200660"/>
                  </a:lnTo>
                  <a:lnTo>
                    <a:pt x="1270" y="203200"/>
                  </a:lnTo>
                  <a:lnTo>
                    <a:pt x="595630" y="203200"/>
                  </a:lnTo>
                  <a:lnTo>
                    <a:pt x="595630" y="199390"/>
                  </a:lnTo>
                  <a:lnTo>
                    <a:pt x="596900" y="199390"/>
                  </a:lnTo>
                  <a:lnTo>
                    <a:pt x="595630" y="6350"/>
                  </a:lnTo>
                  <a:lnTo>
                    <a:pt x="595630" y="3810"/>
                  </a:lnTo>
                  <a:lnTo>
                    <a:pt x="594360" y="3810"/>
                  </a:lnTo>
                  <a:lnTo>
                    <a:pt x="594360" y="1270"/>
                  </a:lnTo>
                  <a:close/>
                </a:path>
                <a:path w="596900" h="205739">
                  <a:moveTo>
                    <a:pt x="59055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591819" y="1270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525259" y="3492500"/>
            <a:ext cx="4152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BI</a:t>
            </a:r>
            <a:r>
              <a:rPr sz="6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System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1537335" y="4785995"/>
            <a:ext cx="1007110" cy="393700"/>
            <a:chOff x="1537335" y="4785995"/>
            <a:chExt cx="1007110" cy="393700"/>
          </a:xfrm>
        </p:grpSpPr>
        <p:sp>
          <p:nvSpPr>
            <p:cNvPr id="116" name="object 116"/>
            <p:cNvSpPr/>
            <p:nvPr/>
          </p:nvSpPr>
          <p:spPr>
            <a:xfrm>
              <a:off x="1539240" y="4787900"/>
              <a:ext cx="1003300" cy="389890"/>
            </a:xfrm>
            <a:custGeom>
              <a:avLst/>
              <a:gdLst/>
              <a:ahLst/>
              <a:cxnLst/>
              <a:rect l="l" t="t" r="r" b="b"/>
              <a:pathLst>
                <a:path w="1003300" h="389889">
                  <a:moveTo>
                    <a:pt x="998220" y="387350"/>
                  </a:moveTo>
                  <a:lnTo>
                    <a:pt x="5079" y="387350"/>
                  </a:lnTo>
                  <a:lnTo>
                    <a:pt x="7619" y="389889"/>
                  </a:lnTo>
                  <a:lnTo>
                    <a:pt x="995679" y="389889"/>
                  </a:lnTo>
                  <a:lnTo>
                    <a:pt x="995679" y="388619"/>
                  </a:lnTo>
                  <a:lnTo>
                    <a:pt x="996949" y="388619"/>
                  </a:lnTo>
                  <a:lnTo>
                    <a:pt x="998220" y="387350"/>
                  </a:lnTo>
                  <a:close/>
                </a:path>
                <a:path w="1003300" h="389889">
                  <a:moveTo>
                    <a:pt x="999490" y="386080"/>
                  </a:moveTo>
                  <a:lnTo>
                    <a:pt x="3809" y="386080"/>
                  </a:lnTo>
                  <a:lnTo>
                    <a:pt x="3809" y="387350"/>
                  </a:lnTo>
                  <a:lnTo>
                    <a:pt x="999490" y="387350"/>
                  </a:lnTo>
                  <a:lnTo>
                    <a:pt x="999490" y="386080"/>
                  </a:lnTo>
                  <a:close/>
                </a:path>
                <a:path w="1003300" h="389889">
                  <a:moveTo>
                    <a:pt x="1002029" y="382269"/>
                  </a:moveTo>
                  <a:lnTo>
                    <a:pt x="1269" y="382269"/>
                  </a:lnTo>
                  <a:lnTo>
                    <a:pt x="1269" y="383539"/>
                  </a:lnTo>
                  <a:lnTo>
                    <a:pt x="2540" y="384810"/>
                  </a:lnTo>
                  <a:lnTo>
                    <a:pt x="2540" y="386080"/>
                  </a:lnTo>
                  <a:lnTo>
                    <a:pt x="1000760" y="386080"/>
                  </a:lnTo>
                  <a:lnTo>
                    <a:pt x="1000760" y="384810"/>
                  </a:lnTo>
                  <a:lnTo>
                    <a:pt x="1002029" y="383539"/>
                  </a:lnTo>
                  <a:lnTo>
                    <a:pt x="1002029" y="382269"/>
                  </a:lnTo>
                  <a:close/>
                </a:path>
                <a:path w="1003300" h="389889">
                  <a:moveTo>
                    <a:pt x="1003299" y="7619"/>
                  </a:moveTo>
                  <a:lnTo>
                    <a:pt x="0" y="7619"/>
                  </a:lnTo>
                  <a:lnTo>
                    <a:pt x="0" y="382269"/>
                  </a:lnTo>
                  <a:lnTo>
                    <a:pt x="1003299" y="382269"/>
                  </a:lnTo>
                  <a:lnTo>
                    <a:pt x="1003299" y="7619"/>
                  </a:lnTo>
                  <a:close/>
                </a:path>
                <a:path w="1003300" h="389889">
                  <a:moveTo>
                    <a:pt x="1000760" y="3810"/>
                  </a:moveTo>
                  <a:lnTo>
                    <a:pt x="2540" y="3810"/>
                  </a:lnTo>
                  <a:lnTo>
                    <a:pt x="2540" y="5080"/>
                  </a:lnTo>
                  <a:lnTo>
                    <a:pt x="1269" y="6350"/>
                  </a:lnTo>
                  <a:lnTo>
                    <a:pt x="1269" y="7619"/>
                  </a:lnTo>
                  <a:lnTo>
                    <a:pt x="1002029" y="7619"/>
                  </a:lnTo>
                  <a:lnTo>
                    <a:pt x="1002029" y="6350"/>
                  </a:lnTo>
                  <a:lnTo>
                    <a:pt x="1000760" y="5080"/>
                  </a:lnTo>
                  <a:lnTo>
                    <a:pt x="1000760" y="3810"/>
                  </a:lnTo>
                  <a:close/>
                </a:path>
                <a:path w="1003300" h="389889">
                  <a:moveTo>
                    <a:pt x="998220" y="1269"/>
                  </a:moveTo>
                  <a:lnTo>
                    <a:pt x="5079" y="1269"/>
                  </a:lnTo>
                  <a:lnTo>
                    <a:pt x="3809" y="2539"/>
                  </a:lnTo>
                  <a:lnTo>
                    <a:pt x="3809" y="3810"/>
                  </a:lnTo>
                  <a:lnTo>
                    <a:pt x="999490" y="3810"/>
                  </a:lnTo>
                  <a:lnTo>
                    <a:pt x="999490" y="2539"/>
                  </a:lnTo>
                  <a:lnTo>
                    <a:pt x="998220" y="2539"/>
                  </a:lnTo>
                  <a:lnTo>
                    <a:pt x="998220" y="1269"/>
                  </a:lnTo>
                  <a:close/>
                </a:path>
                <a:path w="1003300" h="389889">
                  <a:moveTo>
                    <a:pt x="995679" y="0"/>
                  </a:moveTo>
                  <a:lnTo>
                    <a:pt x="7619" y="0"/>
                  </a:lnTo>
                  <a:lnTo>
                    <a:pt x="7619" y="1269"/>
                  </a:lnTo>
                  <a:lnTo>
                    <a:pt x="995679" y="1269"/>
                  </a:lnTo>
                  <a:lnTo>
                    <a:pt x="9956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539240" y="4787900"/>
              <a:ext cx="1003300" cy="389890"/>
            </a:xfrm>
            <a:custGeom>
              <a:avLst/>
              <a:gdLst/>
              <a:ahLst/>
              <a:cxnLst/>
              <a:rect l="l" t="t" r="r" b="b"/>
              <a:pathLst>
                <a:path w="1003300" h="389889">
                  <a:moveTo>
                    <a:pt x="0" y="46989"/>
                  </a:moveTo>
                  <a:lnTo>
                    <a:pt x="0" y="46989"/>
                  </a:lnTo>
                  <a:lnTo>
                    <a:pt x="0" y="7619"/>
                  </a:lnTo>
                  <a:lnTo>
                    <a:pt x="1269" y="7619"/>
                  </a:lnTo>
                  <a:lnTo>
                    <a:pt x="1269" y="6350"/>
                  </a:lnTo>
                  <a:lnTo>
                    <a:pt x="2540" y="5080"/>
                  </a:lnTo>
                  <a:lnTo>
                    <a:pt x="2540" y="3810"/>
                  </a:lnTo>
                  <a:lnTo>
                    <a:pt x="3809" y="3810"/>
                  </a:lnTo>
                  <a:lnTo>
                    <a:pt x="3809" y="2539"/>
                  </a:lnTo>
                  <a:lnTo>
                    <a:pt x="5079" y="1269"/>
                  </a:lnTo>
                  <a:lnTo>
                    <a:pt x="6350" y="1269"/>
                  </a:lnTo>
                  <a:lnTo>
                    <a:pt x="7619" y="1269"/>
                  </a:lnTo>
                  <a:lnTo>
                    <a:pt x="7619" y="0"/>
                  </a:lnTo>
                  <a:lnTo>
                    <a:pt x="8890" y="0"/>
                  </a:lnTo>
                  <a:lnTo>
                    <a:pt x="11429" y="0"/>
                  </a:lnTo>
                  <a:lnTo>
                    <a:pt x="12700" y="0"/>
                  </a:lnTo>
                  <a:lnTo>
                    <a:pt x="43179" y="0"/>
                  </a:lnTo>
                </a:path>
                <a:path w="1003300" h="389889">
                  <a:moveTo>
                    <a:pt x="80009" y="0"/>
                  </a:moveTo>
                  <a:lnTo>
                    <a:pt x="130809" y="0"/>
                  </a:lnTo>
                </a:path>
                <a:path w="1003300" h="389889">
                  <a:moveTo>
                    <a:pt x="168909" y="0"/>
                  </a:moveTo>
                  <a:lnTo>
                    <a:pt x="218440" y="0"/>
                  </a:lnTo>
                </a:path>
                <a:path w="1003300" h="389889">
                  <a:moveTo>
                    <a:pt x="256540" y="0"/>
                  </a:moveTo>
                  <a:lnTo>
                    <a:pt x="307340" y="0"/>
                  </a:lnTo>
                </a:path>
                <a:path w="1003300" h="389889">
                  <a:moveTo>
                    <a:pt x="345440" y="0"/>
                  </a:moveTo>
                  <a:lnTo>
                    <a:pt x="394970" y="0"/>
                  </a:lnTo>
                </a:path>
                <a:path w="1003300" h="389889">
                  <a:moveTo>
                    <a:pt x="433070" y="0"/>
                  </a:moveTo>
                  <a:lnTo>
                    <a:pt x="483870" y="0"/>
                  </a:lnTo>
                </a:path>
                <a:path w="1003300" h="389889">
                  <a:moveTo>
                    <a:pt x="521970" y="0"/>
                  </a:moveTo>
                  <a:lnTo>
                    <a:pt x="571499" y="0"/>
                  </a:lnTo>
                </a:path>
                <a:path w="1003300" h="389889">
                  <a:moveTo>
                    <a:pt x="609599" y="0"/>
                  </a:moveTo>
                  <a:lnTo>
                    <a:pt x="660399" y="0"/>
                  </a:lnTo>
                </a:path>
                <a:path w="1003300" h="389889">
                  <a:moveTo>
                    <a:pt x="697229" y="0"/>
                  </a:moveTo>
                  <a:lnTo>
                    <a:pt x="748029" y="0"/>
                  </a:lnTo>
                </a:path>
                <a:path w="1003300" h="389889">
                  <a:moveTo>
                    <a:pt x="786129" y="0"/>
                  </a:moveTo>
                  <a:lnTo>
                    <a:pt x="836929" y="0"/>
                  </a:lnTo>
                </a:path>
                <a:path w="1003300" h="389889">
                  <a:moveTo>
                    <a:pt x="873760" y="0"/>
                  </a:moveTo>
                  <a:lnTo>
                    <a:pt x="924560" y="0"/>
                  </a:lnTo>
                </a:path>
                <a:path w="1003300" h="389889">
                  <a:moveTo>
                    <a:pt x="962660" y="0"/>
                  </a:moveTo>
                  <a:lnTo>
                    <a:pt x="962660" y="0"/>
                  </a:lnTo>
                  <a:lnTo>
                    <a:pt x="991870" y="0"/>
                  </a:lnTo>
                  <a:lnTo>
                    <a:pt x="993140" y="0"/>
                  </a:lnTo>
                  <a:lnTo>
                    <a:pt x="995679" y="0"/>
                  </a:lnTo>
                  <a:lnTo>
                    <a:pt x="995679" y="1269"/>
                  </a:lnTo>
                  <a:lnTo>
                    <a:pt x="996949" y="1269"/>
                  </a:lnTo>
                  <a:lnTo>
                    <a:pt x="998220" y="1269"/>
                  </a:lnTo>
                  <a:lnTo>
                    <a:pt x="998220" y="2539"/>
                  </a:lnTo>
                  <a:lnTo>
                    <a:pt x="999490" y="2539"/>
                  </a:lnTo>
                  <a:lnTo>
                    <a:pt x="999490" y="3810"/>
                  </a:lnTo>
                  <a:lnTo>
                    <a:pt x="1000760" y="3810"/>
                  </a:lnTo>
                  <a:lnTo>
                    <a:pt x="1000760" y="5080"/>
                  </a:lnTo>
                  <a:lnTo>
                    <a:pt x="1002029" y="6350"/>
                  </a:lnTo>
                  <a:lnTo>
                    <a:pt x="1002029" y="7619"/>
                  </a:lnTo>
                  <a:lnTo>
                    <a:pt x="1003299" y="7619"/>
                  </a:lnTo>
                  <a:lnTo>
                    <a:pt x="1003299" y="8889"/>
                  </a:lnTo>
                  <a:lnTo>
                    <a:pt x="1003299" y="11430"/>
                  </a:lnTo>
                  <a:lnTo>
                    <a:pt x="1003299" y="12700"/>
                  </a:lnTo>
                  <a:lnTo>
                    <a:pt x="1003299" y="13969"/>
                  </a:lnTo>
                </a:path>
                <a:path w="1003300" h="389889">
                  <a:moveTo>
                    <a:pt x="1003299" y="52069"/>
                  </a:moveTo>
                  <a:lnTo>
                    <a:pt x="1003299" y="102869"/>
                  </a:lnTo>
                </a:path>
                <a:path w="1003300" h="389889">
                  <a:moveTo>
                    <a:pt x="1003299" y="139700"/>
                  </a:moveTo>
                  <a:lnTo>
                    <a:pt x="1003299" y="190500"/>
                  </a:lnTo>
                </a:path>
                <a:path w="1003300" h="389889">
                  <a:moveTo>
                    <a:pt x="1003299" y="228600"/>
                  </a:moveTo>
                  <a:lnTo>
                    <a:pt x="1003299" y="278130"/>
                  </a:lnTo>
                </a:path>
                <a:path w="1003300" h="389889">
                  <a:moveTo>
                    <a:pt x="1003299" y="316230"/>
                  </a:moveTo>
                  <a:lnTo>
                    <a:pt x="1003299" y="367030"/>
                  </a:lnTo>
                </a:path>
                <a:path w="1003300" h="389889">
                  <a:moveTo>
                    <a:pt x="984249" y="389889"/>
                  </a:moveTo>
                  <a:lnTo>
                    <a:pt x="933449" y="389889"/>
                  </a:lnTo>
                </a:path>
                <a:path w="1003300" h="389889">
                  <a:moveTo>
                    <a:pt x="896620" y="389889"/>
                  </a:moveTo>
                  <a:lnTo>
                    <a:pt x="845820" y="389889"/>
                  </a:lnTo>
                </a:path>
                <a:path w="1003300" h="389889">
                  <a:moveTo>
                    <a:pt x="807720" y="389889"/>
                  </a:moveTo>
                  <a:lnTo>
                    <a:pt x="758190" y="389889"/>
                  </a:lnTo>
                </a:path>
                <a:path w="1003300" h="389889">
                  <a:moveTo>
                    <a:pt x="720090" y="389889"/>
                  </a:moveTo>
                  <a:lnTo>
                    <a:pt x="669290" y="389889"/>
                  </a:lnTo>
                </a:path>
                <a:path w="1003300" h="389889">
                  <a:moveTo>
                    <a:pt x="631190" y="389889"/>
                  </a:moveTo>
                  <a:lnTo>
                    <a:pt x="581660" y="389889"/>
                  </a:lnTo>
                </a:path>
                <a:path w="1003300" h="389889">
                  <a:moveTo>
                    <a:pt x="543560" y="389889"/>
                  </a:moveTo>
                  <a:lnTo>
                    <a:pt x="492759" y="389889"/>
                  </a:lnTo>
                </a:path>
                <a:path w="1003300" h="389889">
                  <a:moveTo>
                    <a:pt x="454659" y="389889"/>
                  </a:moveTo>
                  <a:lnTo>
                    <a:pt x="405129" y="389889"/>
                  </a:lnTo>
                </a:path>
                <a:path w="1003300" h="389889">
                  <a:moveTo>
                    <a:pt x="367029" y="389889"/>
                  </a:moveTo>
                  <a:lnTo>
                    <a:pt x="316229" y="389889"/>
                  </a:lnTo>
                </a:path>
                <a:path w="1003300" h="389889">
                  <a:moveTo>
                    <a:pt x="278129" y="389889"/>
                  </a:moveTo>
                  <a:lnTo>
                    <a:pt x="228599" y="389889"/>
                  </a:lnTo>
                </a:path>
                <a:path w="1003300" h="389889">
                  <a:moveTo>
                    <a:pt x="190499" y="389889"/>
                  </a:moveTo>
                  <a:lnTo>
                    <a:pt x="139699" y="389889"/>
                  </a:lnTo>
                </a:path>
                <a:path w="1003300" h="389889">
                  <a:moveTo>
                    <a:pt x="102870" y="389889"/>
                  </a:moveTo>
                  <a:lnTo>
                    <a:pt x="52069" y="389889"/>
                  </a:lnTo>
                </a:path>
                <a:path w="1003300" h="389889">
                  <a:moveTo>
                    <a:pt x="13969" y="389889"/>
                  </a:moveTo>
                  <a:lnTo>
                    <a:pt x="13969" y="389889"/>
                  </a:lnTo>
                  <a:lnTo>
                    <a:pt x="7619" y="389889"/>
                  </a:lnTo>
                  <a:lnTo>
                    <a:pt x="6350" y="388619"/>
                  </a:lnTo>
                  <a:lnTo>
                    <a:pt x="5079" y="387350"/>
                  </a:lnTo>
                  <a:lnTo>
                    <a:pt x="3809" y="387350"/>
                  </a:lnTo>
                  <a:lnTo>
                    <a:pt x="3809" y="386080"/>
                  </a:lnTo>
                  <a:lnTo>
                    <a:pt x="2540" y="386080"/>
                  </a:lnTo>
                  <a:lnTo>
                    <a:pt x="2540" y="384810"/>
                  </a:lnTo>
                  <a:lnTo>
                    <a:pt x="1269" y="383539"/>
                  </a:lnTo>
                  <a:lnTo>
                    <a:pt x="1269" y="382269"/>
                  </a:lnTo>
                  <a:lnTo>
                    <a:pt x="0" y="382269"/>
                  </a:lnTo>
                  <a:lnTo>
                    <a:pt x="0" y="377189"/>
                  </a:lnTo>
                  <a:lnTo>
                    <a:pt x="0" y="349250"/>
                  </a:lnTo>
                </a:path>
                <a:path w="1003300" h="389889">
                  <a:moveTo>
                    <a:pt x="0" y="311150"/>
                  </a:moveTo>
                  <a:lnTo>
                    <a:pt x="0" y="261619"/>
                  </a:lnTo>
                </a:path>
                <a:path w="1003300" h="389889">
                  <a:moveTo>
                    <a:pt x="0" y="223519"/>
                  </a:moveTo>
                  <a:lnTo>
                    <a:pt x="0" y="172719"/>
                  </a:lnTo>
                </a:path>
                <a:path w="1003300" h="389889">
                  <a:moveTo>
                    <a:pt x="0" y="134619"/>
                  </a:moveTo>
                  <a:lnTo>
                    <a:pt x="0" y="85089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728470" y="4931410"/>
              <a:ext cx="640080" cy="203200"/>
            </a:xfrm>
            <a:custGeom>
              <a:avLst/>
              <a:gdLst/>
              <a:ahLst/>
              <a:cxnLst/>
              <a:rect l="l" t="t" r="r" b="b"/>
              <a:pathLst>
                <a:path w="640080" h="203200">
                  <a:moveTo>
                    <a:pt x="623569" y="201929"/>
                  </a:moveTo>
                  <a:lnTo>
                    <a:pt x="13969" y="201929"/>
                  </a:lnTo>
                  <a:lnTo>
                    <a:pt x="15240" y="203200"/>
                  </a:lnTo>
                  <a:lnTo>
                    <a:pt x="623569" y="201929"/>
                  </a:lnTo>
                  <a:close/>
                </a:path>
                <a:path w="640080" h="203200">
                  <a:moveTo>
                    <a:pt x="631190" y="200659"/>
                  </a:moveTo>
                  <a:lnTo>
                    <a:pt x="8890" y="200659"/>
                  </a:lnTo>
                  <a:lnTo>
                    <a:pt x="10160" y="201929"/>
                  </a:lnTo>
                  <a:lnTo>
                    <a:pt x="629919" y="201929"/>
                  </a:lnTo>
                  <a:lnTo>
                    <a:pt x="631190" y="200659"/>
                  </a:lnTo>
                  <a:close/>
                </a:path>
                <a:path w="640080" h="203200">
                  <a:moveTo>
                    <a:pt x="640080" y="12700"/>
                  </a:moveTo>
                  <a:lnTo>
                    <a:pt x="0" y="12700"/>
                  </a:lnTo>
                  <a:lnTo>
                    <a:pt x="0" y="190500"/>
                  </a:lnTo>
                  <a:lnTo>
                    <a:pt x="1269" y="190500"/>
                  </a:lnTo>
                  <a:lnTo>
                    <a:pt x="1269" y="193039"/>
                  </a:lnTo>
                  <a:lnTo>
                    <a:pt x="2540" y="194309"/>
                  </a:lnTo>
                  <a:lnTo>
                    <a:pt x="2540" y="195579"/>
                  </a:lnTo>
                  <a:lnTo>
                    <a:pt x="3810" y="195579"/>
                  </a:lnTo>
                  <a:lnTo>
                    <a:pt x="3810" y="196850"/>
                  </a:lnTo>
                  <a:lnTo>
                    <a:pt x="6350" y="199389"/>
                  </a:lnTo>
                  <a:lnTo>
                    <a:pt x="7619" y="199389"/>
                  </a:lnTo>
                  <a:lnTo>
                    <a:pt x="7619" y="200659"/>
                  </a:lnTo>
                  <a:lnTo>
                    <a:pt x="632460" y="200659"/>
                  </a:lnTo>
                  <a:lnTo>
                    <a:pt x="635000" y="198119"/>
                  </a:lnTo>
                  <a:lnTo>
                    <a:pt x="636269" y="198119"/>
                  </a:lnTo>
                  <a:lnTo>
                    <a:pt x="636269" y="196850"/>
                  </a:lnTo>
                  <a:lnTo>
                    <a:pt x="637540" y="195579"/>
                  </a:lnTo>
                  <a:lnTo>
                    <a:pt x="637540" y="194309"/>
                  </a:lnTo>
                  <a:lnTo>
                    <a:pt x="638810" y="193039"/>
                  </a:lnTo>
                  <a:lnTo>
                    <a:pt x="638810" y="191769"/>
                  </a:lnTo>
                  <a:lnTo>
                    <a:pt x="640080" y="190500"/>
                  </a:lnTo>
                  <a:lnTo>
                    <a:pt x="640080" y="12700"/>
                  </a:lnTo>
                  <a:close/>
                </a:path>
                <a:path w="640080" h="203200">
                  <a:moveTo>
                    <a:pt x="637540" y="7619"/>
                  </a:moveTo>
                  <a:lnTo>
                    <a:pt x="2540" y="7619"/>
                  </a:lnTo>
                  <a:lnTo>
                    <a:pt x="2540" y="8889"/>
                  </a:lnTo>
                  <a:lnTo>
                    <a:pt x="1269" y="10159"/>
                  </a:lnTo>
                  <a:lnTo>
                    <a:pt x="1269" y="12700"/>
                  </a:lnTo>
                  <a:lnTo>
                    <a:pt x="638810" y="12700"/>
                  </a:lnTo>
                  <a:lnTo>
                    <a:pt x="638810" y="10159"/>
                  </a:lnTo>
                  <a:lnTo>
                    <a:pt x="637540" y="8889"/>
                  </a:lnTo>
                  <a:lnTo>
                    <a:pt x="637540" y="7619"/>
                  </a:lnTo>
                  <a:close/>
                </a:path>
                <a:path w="640080" h="203200">
                  <a:moveTo>
                    <a:pt x="632460" y="2539"/>
                  </a:moveTo>
                  <a:lnTo>
                    <a:pt x="7619" y="2539"/>
                  </a:lnTo>
                  <a:lnTo>
                    <a:pt x="7619" y="3809"/>
                  </a:lnTo>
                  <a:lnTo>
                    <a:pt x="6350" y="3809"/>
                  </a:lnTo>
                  <a:lnTo>
                    <a:pt x="3810" y="6350"/>
                  </a:lnTo>
                  <a:lnTo>
                    <a:pt x="3810" y="7619"/>
                  </a:lnTo>
                  <a:lnTo>
                    <a:pt x="636269" y="7619"/>
                  </a:lnTo>
                  <a:lnTo>
                    <a:pt x="636269" y="5079"/>
                  </a:lnTo>
                  <a:lnTo>
                    <a:pt x="635000" y="5079"/>
                  </a:lnTo>
                  <a:lnTo>
                    <a:pt x="632460" y="2539"/>
                  </a:lnTo>
                  <a:close/>
                </a:path>
                <a:path w="640080" h="203200">
                  <a:moveTo>
                    <a:pt x="629919" y="1269"/>
                  </a:moveTo>
                  <a:lnTo>
                    <a:pt x="10160" y="1269"/>
                  </a:lnTo>
                  <a:lnTo>
                    <a:pt x="8890" y="2539"/>
                  </a:lnTo>
                  <a:lnTo>
                    <a:pt x="631190" y="2539"/>
                  </a:lnTo>
                  <a:lnTo>
                    <a:pt x="629919" y="1269"/>
                  </a:lnTo>
                  <a:close/>
                </a:path>
                <a:path w="640080" h="203200">
                  <a:moveTo>
                    <a:pt x="627380" y="0"/>
                  </a:moveTo>
                  <a:lnTo>
                    <a:pt x="12700" y="0"/>
                  </a:lnTo>
                  <a:lnTo>
                    <a:pt x="12700" y="1269"/>
                  </a:lnTo>
                  <a:lnTo>
                    <a:pt x="627380" y="1269"/>
                  </a:lnTo>
                  <a:lnTo>
                    <a:pt x="62738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728470" y="4931410"/>
              <a:ext cx="640080" cy="203200"/>
            </a:xfrm>
            <a:custGeom>
              <a:avLst/>
              <a:gdLst/>
              <a:ahLst/>
              <a:cxnLst/>
              <a:rect l="l" t="t" r="r" b="b"/>
              <a:pathLst>
                <a:path w="640080" h="203200">
                  <a:moveTo>
                    <a:pt x="0" y="16509"/>
                  </a:moveTo>
                  <a:lnTo>
                    <a:pt x="0" y="15239"/>
                  </a:lnTo>
                  <a:lnTo>
                    <a:pt x="0" y="13969"/>
                  </a:lnTo>
                  <a:lnTo>
                    <a:pt x="0" y="12700"/>
                  </a:lnTo>
                  <a:lnTo>
                    <a:pt x="1269" y="12700"/>
                  </a:lnTo>
                  <a:lnTo>
                    <a:pt x="1269" y="11429"/>
                  </a:lnTo>
                  <a:lnTo>
                    <a:pt x="1269" y="10159"/>
                  </a:lnTo>
                  <a:lnTo>
                    <a:pt x="2540" y="8889"/>
                  </a:lnTo>
                  <a:lnTo>
                    <a:pt x="2540" y="7619"/>
                  </a:lnTo>
                  <a:lnTo>
                    <a:pt x="3810" y="7619"/>
                  </a:lnTo>
                  <a:lnTo>
                    <a:pt x="3810" y="6350"/>
                  </a:lnTo>
                  <a:lnTo>
                    <a:pt x="5080" y="5079"/>
                  </a:lnTo>
                  <a:lnTo>
                    <a:pt x="6350" y="3809"/>
                  </a:lnTo>
                  <a:lnTo>
                    <a:pt x="7619" y="3809"/>
                  </a:lnTo>
                  <a:lnTo>
                    <a:pt x="7619" y="2539"/>
                  </a:lnTo>
                  <a:lnTo>
                    <a:pt x="8890" y="2539"/>
                  </a:lnTo>
                  <a:lnTo>
                    <a:pt x="10160" y="1269"/>
                  </a:lnTo>
                  <a:lnTo>
                    <a:pt x="11430" y="1269"/>
                  </a:lnTo>
                  <a:lnTo>
                    <a:pt x="12700" y="1269"/>
                  </a:lnTo>
                  <a:lnTo>
                    <a:pt x="12700" y="0"/>
                  </a:lnTo>
                  <a:lnTo>
                    <a:pt x="13969" y="0"/>
                  </a:lnTo>
                  <a:lnTo>
                    <a:pt x="16510" y="0"/>
                  </a:lnTo>
                  <a:lnTo>
                    <a:pt x="623569" y="0"/>
                  </a:lnTo>
                  <a:lnTo>
                    <a:pt x="627380" y="0"/>
                  </a:lnTo>
                  <a:lnTo>
                    <a:pt x="627380" y="1269"/>
                  </a:lnTo>
                  <a:lnTo>
                    <a:pt x="628650" y="1269"/>
                  </a:lnTo>
                  <a:lnTo>
                    <a:pt x="629919" y="1269"/>
                  </a:lnTo>
                  <a:lnTo>
                    <a:pt x="631190" y="2539"/>
                  </a:lnTo>
                  <a:lnTo>
                    <a:pt x="632460" y="2539"/>
                  </a:lnTo>
                  <a:lnTo>
                    <a:pt x="633730" y="3809"/>
                  </a:lnTo>
                  <a:lnTo>
                    <a:pt x="635000" y="5079"/>
                  </a:lnTo>
                  <a:lnTo>
                    <a:pt x="636269" y="5079"/>
                  </a:lnTo>
                  <a:lnTo>
                    <a:pt x="636269" y="6350"/>
                  </a:lnTo>
                  <a:lnTo>
                    <a:pt x="636269" y="7619"/>
                  </a:lnTo>
                  <a:lnTo>
                    <a:pt x="637540" y="7619"/>
                  </a:lnTo>
                  <a:lnTo>
                    <a:pt x="637540" y="8889"/>
                  </a:lnTo>
                  <a:lnTo>
                    <a:pt x="638810" y="10159"/>
                  </a:lnTo>
                  <a:lnTo>
                    <a:pt x="638810" y="11429"/>
                  </a:lnTo>
                  <a:lnTo>
                    <a:pt x="638810" y="12700"/>
                  </a:lnTo>
                  <a:lnTo>
                    <a:pt x="640080" y="12700"/>
                  </a:lnTo>
                  <a:lnTo>
                    <a:pt x="640080" y="13969"/>
                  </a:lnTo>
                  <a:lnTo>
                    <a:pt x="640080" y="15239"/>
                  </a:lnTo>
                  <a:lnTo>
                    <a:pt x="640080" y="16509"/>
                  </a:lnTo>
                  <a:lnTo>
                    <a:pt x="640080" y="185419"/>
                  </a:lnTo>
                  <a:lnTo>
                    <a:pt x="640080" y="186689"/>
                  </a:lnTo>
                  <a:lnTo>
                    <a:pt x="640080" y="187959"/>
                  </a:lnTo>
                  <a:lnTo>
                    <a:pt x="640080" y="189229"/>
                  </a:lnTo>
                  <a:lnTo>
                    <a:pt x="640080" y="190500"/>
                  </a:lnTo>
                  <a:lnTo>
                    <a:pt x="638810" y="191769"/>
                  </a:lnTo>
                  <a:lnTo>
                    <a:pt x="638810" y="193039"/>
                  </a:lnTo>
                  <a:lnTo>
                    <a:pt x="637540" y="194309"/>
                  </a:lnTo>
                  <a:lnTo>
                    <a:pt x="637540" y="195579"/>
                  </a:lnTo>
                  <a:lnTo>
                    <a:pt x="636269" y="196850"/>
                  </a:lnTo>
                  <a:lnTo>
                    <a:pt x="636269" y="198119"/>
                  </a:lnTo>
                  <a:lnTo>
                    <a:pt x="635000" y="198119"/>
                  </a:lnTo>
                  <a:lnTo>
                    <a:pt x="629919" y="201929"/>
                  </a:lnTo>
                  <a:lnTo>
                    <a:pt x="628650" y="201929"/>
                  </a:lnTo>
                  <a:lnTo>
                    <a:pt x="627380" y="201929"/>
                  </a:lnTo>
                  <a:lnTo>
                    <a:pt x="626110" y="201929"/>
                  </a:lnTo>
                  <a:lnTo>
                    <a:pt x="624840" y="201929"/>
                  </a:lnTo>
                  <a:lnTo>
                    <a:pt x="623569" y="201929"/>
                  </a:lnTo>
                  <a:lnTo>
                    <a:pt x="16510" y="203200"/>
                  </a:lnTo>
                  <a:lnTo>
                    <a:pt x="15240" y="203200"/>
                  </a:lnTo>
                  <a:lnTo>
                    <a:pt x="13969" y="201929"/>
                  </a:lnTo>
                  <a:lnTo>
                    <a:pt x="10160" y="201929"/>
                  </a:lnTo>
                  <a:lnTo>
                    <a:pt x="8890" y="200659"/>
                  </a:lnTo>
                  <a:lnTo>
                    <a:pt x="7619" y="200659"/>
                  </a:lnTo>
                  <a:lnTo>
                    <a:pt x="7619" y="199389"/>
                  </a:lnTo>
                  <a:lnTo>
                    <a:pt x="6350" y="199389"/>
                  </a:lnTo>
                  <a:lnTo>
                    <a:pt x="5080" y="198119"/>
                  </a:lnTo>
                  <a:lnTo>
                    <a:pt x="3810" y="196850"/>
                  </a:lnTo>
                  <a:lnTo>
                    <a:pt x="3810" y="195579"/>
                  </a:lnTo>
                  <a:lnTo>
                    <a:pt x="2540" y="195579"/>
                  </a:lnTo>
                  <a:lnTo>
                    <a:pt x="2540" y="194309"/>
                  </a:lnTo>
                  <a:lnTo>
                    <a:pt x="1269" y="193039"/>
                  </a:lnTo>
                  <a:lnTo>
                    <a:pt x="1269" y="191769"/>
                  </a:lnTo>
                  <a:lnTo>
                    <a:pt x="1269" y="190500"/>
                  </a:lnTo>
                  <a:lnTo>
                    <a:pt x="0" y="190500"/>
                  </a:lnTo>
                  <a:lnTo>
                    <a:pt x="0" y="189229"/>
                  </a:lnTo>
                  <a:lnTo>
                    <a:pt x="0" y="187959"/>
                  </a:lnTo>
                  <a:lnTo>
                    <a:pt x="0" y="186689"/>
                  </a:lnTo>
                  <a:lnTo>
                    <a:pt x="0" y="16509"/>
                  </a:lnTo>
                  <a:close/>
                </a:path>
                <a:path w="640080" h="203200">
                  <a:moveTo>
                    <a:pt x="0" y="0"/>
                  </a:moveTo>
                  <a:lnTo>
                    <a:pt x="0" y="0"/>
                  </a:lnTo>
                </a:path>
                <a:path w="640080" h="203200">
                  <a:moveTo>
                    <a:pt x="640080" y="203200"/>
                  </a:moveTo>
                  <a:lnTo>
                    <a:pt x="640080" y="203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1808479" y="4969509"/>
            <a:ext cx="480059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Liberation Sans"/>
                <a:cs typeface="Liberation Sans"/>
              </a:rPr>
              <a:t>SMF &amp;</a:t>
            </a:r>
            <a:r>
              <a:rPr sz="650" spc="-55" dirty="0">
                <a:latin typeface="Liberation Sans"/>
                <a:cs typeface="Liberation Sans"/>
              </a:rPr>
              <a:t> </a:t>
            </a:r>
            <a:r>
              <a:rPr sz="650" spc="5" dirty="0">
                <a:latin typeface="Liberation Sans"/>
                <a:cs typeface="Liberation Sans"/>
              </a:rPr>
              <a:t>PCF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885950" y="4792979"/>
            <a:ext cx="34544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30" dirty="0">
                <a:latin typeface="Arial Black"/>
                <a:cs typeface="Arial Black"/>
              </a:rPr>
              <a:t>5</a:t>
            </a:r>
            <a:r>
              <a:rPr sz="650" spc="40" dirty="0">
                <a:latin typeface="Arial Black"/>
                <a:cs typeface="Arial Black"/>
              </a:rPr>
              <a:t>G</a:t>
            </a:r>
            <a:r>
              <a:rPr sz="650" spc="-114" dirty="0">
                <a:latin typeface="Arial Black"/>
                <a:cs typeface="Arial Black"/>
              </a:rPr>
              <a:t>C</a:t>
            </a:r>
            <a:r>
              <a:rPr sz="650" spc="-100" dirty="0">
                <a:latin typeface="Arial Black"/>
                <a:cs typeface="Arial Black"/>
              </a:rPr>
              <a:t>o</a:t>
            </a:r>
            <a:r>
              <a:rPr sz="650" spc="-85" dirty="0">
                <a:latin typeface="Arial Black"/>
                <a:cs typeface="Arial Black"/>
              </a:rPr>
              <a:t>r</a:t>
            </a:r>
            <a:r>
              <a:rPr sz="650" spc="235" dirty="0">
                <a:latin typeface="Arial Black"/>
                <a:cs typeface="Arial Black"/>
              </a:rPr>
              <a:t>e</a:t>
            </a:r>
            <a:endParaRPr sz="650">
              <a:latin typeface="Arial Black"/>
              <a:cs typeface="Arial Black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1649729" y="3425190"/>
            <a:ext cx="928369" cy="1496060"/>
            <a:chOff x="1649729" y="3425190"/>
            <a:chExt cx="928369" cy="1496060"/>
          </a:xfrm>
        </p:grpSpPr>
        <p:sp>
          <p:nvSpPr>
            <p:cNvPr id="123" name="object 123"/>
            <p:cNvSpPr/>
            <p:nvPr/>
          </p:nvSpPr>
          <p:spPr>
            <a:xfrm>
              <a:off x="2048509" y="4373880"/>
              <a:ext cx="2540" cy="542290"/>
            </a:xfrm>
            <a:custGeom>
              <a:avLst/>
              <a:gdLst/>
              <a:ahLst/>
              <a:cxnLst/>
              <a:rect l="l" t="t" r="r" b="b"/>
              <a:pathLst>
                <a:path w="2539" h="542289">
                  <a:moveTo>
                    <a:pt x="2539" y="0"/>
                  </a:moveTo>
                  <a:lnTo>
                    <a:pt x="0" y="5422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012949" y="430403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0" y="74930"/>
                  </a:lnTo>
                  <a:lnTo>
                    <a:pt x="76200" y="7493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75129" y="3450590"/>
              <a:ext cx="902969" cy="214629"/>
            </a:xfrm>
            <a:custGeom>
              <a:avLst/>
              <a:gdLst/>
              <a:ahLst/>
              <a:cxnLst/>
              <a:rect l="l" t="t" r="r" b="b"/>
              <a:pathLst>
                <a:path w="902969" h="214629">
                  <a:moveTo>
                    <a:pt x="889000" y="213360"/>
                  </a:moveTo>
                  <a:lnTo>
                    <a:pt x="15239" y="213360"/>
                  </a:lnTo>
                  <a:lnTo>
                    <a:pt x="15239" y="214630"/>
                  </a:lnTo>
                  <a:lnTo>
                    <a:pt x="887730" y="214630"/>
                  </a:lnTo>
                  <a:lnTo>
                    <a:pt x="889000" y="213360"/>
                  </a:lnTo>
                  <a:close/>
                </a:path>
                <a:path w="902969" h="214629">
                  <a:moveTo>
                    <a:pt x="895350" y="210820"/>
                  </a:moveTo>
                  <a:lnTo>
                    <a:pt x="7619" y="210820"/>
                  </a:lnTo>
                  <a:lnTo>
                    <a:pt x="10159" y="213360"/>
                  </a:lnTo>
                  <a:lnTo>
                    <a:pt x="892809" y="213360"/>
                  </a:lnTo>
                  <a:lnTo>
                    <a:pt x="894080" y="212090"/>
                  </a:lnTo>
                  <a:lnTo>
                    <a:pt x="895350" y="212090"/>
                  </a:lnTo>
                  <a:lnTo>
                    <a:pt x="895350" y="210820"/>
                  </a:lnTo>
                  <a:close/>
                </a:path>
                <a:path w="902969" h="214629">
                  <a:moveTo>
                    <a:pt x="896619" y="3810"/>
                  </a:moveTo>
                  <a:lnTo>
                    <a:pt x="6350" y="3810"/>
                  </a:lnTo>
                  <a:lnTo>
                    <a:pt x="3809" y="6350"/>
                  </a:lnTo>
                  <a:lnTo>
                    <a:pt x="3809" y="7620"/>
                  </a:lnTo>
                  <a:lnTo>
                    <a:pt x="1269" y="10160"/>
                  </a:lnTo>
                  <a:lnTo>
                    <a:pt x="1269" y="12700"/>
                  </a:lnTo>
                  <a:lnTo>
                    <a:pt x="0" y="13970"/>
                  </a:lnTo>
                  <a:lnTo>
                    <a:pt x="0" y="200660"/>
                  </a:lnTo>
                  <a:lnTo>
                    <a:pt x="1269" y="201930"/>
                  </a:lnTo>
                  <a:lnTo>
                    <a:pt x="1269" y="204470"/>
                  </a:lnTo>
                  <a:lnTo>
                    <a:pt x="2539" y="204470"/>
                  </a:lnTo>
                  <a:lnTo>
                    <a:pt x="2539" y="207010"/>
                  </a:lnTo>
                  <a:lnTo>
                    <a:pt x="3809" y="207010"/>
                  </a:lnTo>
                  <a:lnTo>
                    <a:pt x="3809" y="208280"/>
                  </a:lnTo>
                  <a:lnTo>
                    <a:pt x="5080" y="208280"/>
                  </a:lnTo>
                  <a:lnTo>
                    <a:pt x="5080" y="209550"/>
                  </a:lnTo>
                  <a:lnTo>
                    <a:pt x="6350" y="210820"/>
                  </a:lnTo>
                  <a:lnTo>
                    <a:pt x="896619" y="210820"/>
                  </a:lnTo>
                  <a:lnTo>
                    <a:pt x="900430" y="207010"/>
                  </a:lnTo>
                  <a:lnTo>
                    <a:pt x="900430" y="205740"/>
                  </a:lnTo>
                  <a:lnTo>
                    <a:pt x="901700" y="204470"/>
                  </a:lnTo>
                  <a:lnTo>
                    <a:pt x="901700" y="203200"/>
                  </a:lnTo>
                  <a:lnTo>
                    <a:pt x="902969" y="201930"/>
                  </a:lnTo>
                  <a:lnTo>
                    <a:pt x="902969" y="12700"/>
                  </a:lnTo>
                  <a:lnTo>
                    <a:pt x="901700" y="11430"/>
                  </a:lnTo>
                  <a:lnTo>
                    <a:pt x="901700" y="10160"/>
                  </a:lnTo>
                  <a:lnTo>
                    <a:pt x="900430" y="8889"/>
                  </a:lnTo>
                  <a:lnTo>
                    <a:pt x="900430" y="7620"/>
                  </a:lnTo>
                  <a:lnTo>
                    <a:pt x="896619" y="3810"/>
                  </a:lnTo>
                  <a:close/>
                </a:path>
                <a:path w="902969" h="214629">
                  <a:moveTo>
                    <a:pt x="892809" y="1270"/>
                  </a:moveTo>
                  <a:lnTo>
                    <a:pt x="10159" y="1270"/>
                  </a:lnTo>
                  <a:lnTo>
                    <a:pt x="7619" y="3810"/>
                  </a:lnTo>
                  <a:lnTo>
                    <a:pt x="895350" y="3810"/>
                  </a:lnTo>
                  <a:lnTo>
                    <a:pt x="892809" y="1270"/>
                  </a:lnTo>
                  <a:close/>
                </a:path>
                <a:path w="902969" h="214629">
                  <a:moveTo>
                    <a:pt x="887730" y="0"/>
                  </a:moveTo>
                  <a:lnTo>
                    <a:pt x="15239" y="0"/>
                  </a:lnTo>
                  <a:lnTo>
                    <a:pt x="13969" y="1270"/>
                  </a:lnTo>
                  <a:lnTo>
                    <a:pt x="889000" y="1270"/>
                  </a:lnTo>
                  <a:lnTo>
                    <a:pt x="887730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675129" y="3450590"/>
              <a:ext cx="902969" cy="214629"/>
            </a:xfrm>
            <a:custGeom>
              <a:avLst/>
              <a:gdLst/>
              <a:ahLst/>
              <a:cxnLst/>
              <a:rect l="l" t="t" r="r" b="b"/>
              <a:pathLst>
                <a:path w="902969" h="214629">
                  <a:moveTo>
                    <a:pt x="0" y="17780"/>
                  </a:moveTo>
                  <a:lnTo>
                    <a:pt x="0" y="16510"/>
                  </a:lnTo>
                  <a:lnTo>
                    <a:pt x="0" y="15239"/>
                  </a:lnTo>
                  <a:lnTo>
                    <a:pt x="0" y="1397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1269" y="10160"/>
                  </a:lnTo>
                  <a:lnTo>
                    <a:pt x="2539" y="8889"/>
                  </a:lnTo>
                  <a:lnTo>
                    <a:pt x="3809" y="7620"/>
                  </a:lnTo>
                  <a:lnTo>
                    <a:pt x="3809" y="6350"/>
                  </a:lnTo>
                  <a:lnTo>
                    <a:pt x="5080" y="5080"/>
                  </a:lnTo>
                  <a:lnTo>
                    <a:pt x="6350" y="3810"/>
                  </a:lnTo>
                  <a:lnTo>
                    <a:pt x="7619" y="3810"/>
                  </a:lnTo>
                  <a:lnTo>
                    <a:pt x="8889" y="2539"/>
                  </a:lnTo>
                  <a:lnTo>
                    <a:pt x="10159" y="1270"/>
                  </a:lnTo>
                  <a:lnTo>
                    <a:pt x="11430" y="1270"/>
                  </a:lnTo>
                  <a:lnTo>
                    <a:pt x="12700" y="1270"/>
                  </a:lnTo>
                  <a:lnTo>
                    <a:pt x="13969" y="1270"/>
                  </a:lnTo>
                  <a:lnTo>
                    <a:pt x="15239" y="0"/>
                  </a:lnTo>
                  <a:lnTo>
                    <a:pt x="16509" y="0"/>
                  </a:lnTo>
                  <a:lnTo>
                    <a:pt x="886459" y="0"/>
                  </a:lnTo>
                  <a:lnTo>
                    <a:pt x="887730" y="0"/>
                  </a:lnTo>
                  <a:lnTo>
                    <a:pt x="889000" y="1270"/>
                  </a:lnTo>
                  <a:lnTo>
                    <a:pt x="890269" y="1270"/>
                  </a:lnTo>
                  <a:lnTo>
                    <a:pt x="891539" y="1270"/>
                  </a:lnTo>
                  <a:lnTo>
                    <a:pt x="892809" y="1270"/>
                  </a:lnTo>
                  <a:lnTo>
                    <a:pt x="894080" y="2539"/>
                  </a:lnTo>
                  <a:lnTo>
                    <a:pt x="895350" y="3810"/>
                  </a:lnTo>
                  <a:lnTo>
                    <a:pt x="896619" y="3810"/>
                  </a:lnTo>
                  <a:lnTo>
                    <a:pt x="897889" y="5080"/>
                  </a:lnTo>
                  <a:lnTo>
                    <a:pt x="899159" y="6350"/>
                  </a:lnTo>
                  <a:lnTo>
                    <a:pt x="900430" y="7620"/>
                  </a:lnTo>
                  <a:lnTo>
                    <a:pt x="900430" y="8889"/>
                  </a:lnTo>
                  <a:lnTo>
                    <a:pt x="901700" y="10160"/>
                  </a:lnTo>
                  <a:lnTo>
                    <a:pt x="901700" y="11430"/>
                  </a:lnTo>
                  <a:lnTo>
                    <a:pt x="902969" y="12700"/>
                  </a:lnTo>
                  <a:lnTo>
                    <a:pt x="902969" y="13970"/>
                  </a:lnTo>
                  <a:lnTo>
                    <a:pt x="902969" y="15239"/>
                  </a:lnTo>
                  <a:lnTo>
                    <a:pt x="902969" y="196850"/>
                  </a:lnTo>
                  <a:lnTo>
                    <a:pt x="902969" y="198120"/>
                  </a:lnTo>
                  <a:lnTo>
                    <a:pt x="902969" y="200660"/>
                  </a:lnTo>
                  <a:lnTo>
                    <a:pt x="902969" y="201930"/>
                  </a:lnTo>
                  <a:lnTo>
                    <a:pt x="901700" y="203200"/>
                  </a:lnTo>
                  <a:lnTo>
                    <a:pt x="901700" y="204470"/>
                  </a:lnTo>
                  <a:lnTo>
                    <a:pt x="900430" y="205740"/>
                  </a:lnTo>
                  <a:lnTo>
                    <a:pt x="900430" y="207010"/>
                  </a:lnTo>
                  <a:lnTo>
                    <a:pt x="899159" y="208280"/>
                  </a:lnTo>
                  <a:lnTo>
                    <a:pt x="897889" y="209550"/>
                  </a:lnTo>
                  <a:lnTo>
                    <a:pt x="896619" y="210820"/>
                  </a:lnTo>
                  <a:lnTo>
                    <a:pt x="895350" y="210820"/>
                  </a:lnTo>
                  <a:lnTo>
                    <a:pt x="895350" y="212090"/>
                  </a:lnTo>
                  <a:lnTo>
                    <a:pt x="894080" y="212090"/>
                  </a:lnTo>
                  <a:lnTo>
                    <a:pt x="892809" y="213360"/>
                  </a:lnTo>
                  <a:lnTo>
                    <a:pt x="891539" y="213360"/>
                  </a:lnTo>
                  <a:lnTo>
                    <a:pt x="890269" y="213360"/>
                  </a:lnTo>
                  <a:lnTo>
                    <a:pt x="889000" y="213360"/>
                  </a:lnTo>
                  <a:lnTo>
                    <a:pt x="887730" y="214630"/>
                  </a:lnTo>
                  <a:lnTo>
                    <a:pt x="15239" y="214630"/>
                  </a:lnTo>
                  <a:lnTo>
                    <a:pt x="15239" y="213360"/>
                  </a:lnTo>
                  <a:lnTo>
                    <a:pt x="10159" y="213360"/>
                  </a:lnTo>
                  <a:lnTo>
                    <a:pt x="8889" y="212090"/>
                  </a:lnTo>
                  <a:lnTo>
                    <a:pt x="7619" y="210820"/>
                  </a:lnTo>
                  <a:lnTo>
                    <a:pt x="6350" y="210820"/>
                  </a:lnTo>
                  <a:lnTo>
                    <a:pt x="5080" y="209550"/>
                  </a:lnTo>
                  <a:lnTo>
                    <a:pt x="5080" y="208280"/>
                  </a:lnTo>
                  <a:lnTo>
                    <a:pt x="3809" y="208280"/>
                  </a:lnTo>
                  <a:lnTo>
                    <a:pt x="3809" y="207010"/>
                  </a:lnTo>
                  <a:lnTo>
                    <a:pt x="2539" y="207010"/>
                  </a:lnTo>
                  <a:lnTo>
                    <a:pt x="2539" y="205740"/>
                  </a:lnTo>
                  <a:lnTo>
                    <a:pt x="2539" y="204470"/>
                  </a:lnTo>
                  <a:lnTo>
                    <a:pt x="1269" y="204470"/>
                  </a:lnTo>
                  <a:lnTo>
                    <a:pt x="1269" y="203200"/>
                  </a:lnTo>
                  <a:lnTo>
                    <a:pt x="1269" y="201930"/>
                  </a:lnTo>
                  <a:lnTo>
                    <a:pt x="0" y="200660"/>
                  </a:lnTo>
                  <a:lnTo>
                    <a:pt x="0" y="199390"/>
                  </a:lnTo>
                  <a:lnTo>
                    <a:pt x="0" y="198120"/>
                  </a:lnTo>
                  <a:lnTo>
                    <a:pt x="0" y="196850"/>
                  </a:lnTo>
                  <a:lnTo>
                    <a:pt x="0" y="17780"/>
                  </a:lnTo>
                  <a:close/>
                </a:path>
                <a:path w="902969" h="214629">
                  <a:moveTo>
                    <a:pt x="0" y="0"/>
                  </a:moveTo>
                  <a:lnTo>
                    <a:pt x="0" y="0"/>
                  </a:lnTo>
                </a:path>
                <a:path w="902969" h="214629">
                  <a:moveTo>
                    <a:pt x="902969" y="214630"/>
                  </a:moveTo>
                  <a:lnTo>
                    <a:pt x="902969" y="21463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649729" y="3425190"/>
              <a:ext cx="904240" cy="214629"/>
            </a:xfrm>
            <a:custGeom>
              <a:avLst/>
              <a:gdLst/>
              <a:ahLst/>
              <a:cxnLst/>
              <a:rect l="l" t="t" r="r" b="b"/>
              <a:pathLst>
                <a:path w="904239" h="214629">
                  <a:moveTo>
                    <a:pt x="890269" y="213360"/>
                  </a:moveTo>
                  <a:lnTo>
                    <a:pt x="12700" y="213360"/>
                  </a:lnTo>
                  <a:lnTo>
                    <a:pt x="13969" y="214630"/>
                  </a:lnTo>
                  <a:lnTo>
                    <a:pt x="890269" y="214630"/>
                  </a:lnTo>
                  <a:lnTo>
                    <a:pt x="890269" y="213360"/>
                  </a:lnTo>
                  <a:close/>
                </a:path>
                <a:path w="904239" h="214629">
                  <a:moveTo>
                    <a:pt x="894080" y="212090"/>
                  </a:moveTo>
                  <a:lnTo>
                    <a:pt x="8889" y="212090"/>
                  </a:lnTo>
                  <a:lnTo>
                    <a:pt x="10159" y="213360"/>
                  </a:lnTo>
                  <a:lnTo>
                    <a:pt x="892809" y="213360"/>
                  </a:lnTo>
                  <a:lnTo>
                    <a:pt x="894080" y="212090"/>
                  </a:lnTo>
                  <a:close/>
                </a:path>
                <a:path w="904239" h="214629">
                  <a:moveTo>
                    <a:pt x="896619" y="210820"/>
                  </a:moveTo>
                  <a:lnTo>
                    <a:pt x="7619" y="210820"/>
                  </a:lnTo>
                  <a:lnTo>
                    <a:pt x="7619" y="212090"/>
                  </a:lnTo>
                  <a:lnTo>
                    <a:pt x="895350" y="212090"/>
                  </a:lnTo>
                  <a:lnTo>
                    <a:pt x="896619" y="210820"/>
                  </a:lnTo>
                  <a:close/>
                </a:path>
                <a:path w="904239" h="214629">
                  <a:moveTo>
                    <a:pt x="897889" y="5080"/>
                  </a:moveTo>
                  <a:lnTo>
                    <a:pt x="5080" y="5080"/>
                  </a:lnTo>
                  <a:lnTo>
                    <a:pt x="5080" y="6350"/>
                  </a:lnTo>
                  <a:lnTo>
                    <a:pt x="2539" y="8889"/>
                  </a:lnTo>
                  <a:lnTo>
                    <a:pt x="2539" y="10160"/>
                  </a:lnTo>
                  <a:lnTo>
                    <a:pt x="1269" y="10160"/>
                  </a:lnTo>
                  <a:lnTo>
                    <a:pt x="1269" y="13970"/>
                  </a:lnTo>
                  <a:lnTo>
                    <a:pt x="0" y="13970"/>
                  </a:lnTo>
                  <a:lnTo>
                    <a:pt x="0" y="200660"/>
                  </a:lnTo>
                  <a:lnTo>
                    <a:pt x="1269" y="201930"/>
                  </a:lnTo>
                  <a:lnTo>
                    <a:pt x="1269" y="204470"/>
                  </a:lnTo>
                  <a:lnTo>
                    <a:pt x="2539" y="204470"/>
                  </a:lnTo>
                  <a:lnTo>
                    <a:pt x="2539" y="207010"/>
                  </a:lnTo>
                  <a:lnTo>
                    <a:pt x="3809" y="207010"/>
                  </a:lnTo>
                  <a:lnTo>
                    <a:pt x="3809" y="208280"/>
                  </a:lnTo>
                  <a:lnTo>
                    <a:pt x="5080" y="209550"/>
                  </a:lnTo>
                  <a:lnTo>
                    <a:pt x="6350" y="209550"/>
                  </a:lnTo>
                  <a:lnTo>
                    <a:pt x="6350" y="210820"/>
                  </a:lnTo>
                  <a:lnTo>
                    <a:pt x="897889" y="210820"/>
                  </a:lnTo>
                  <a:lnTo>
                    <a:pt x="897889" y="209550"/>
                  </a:lnTo>
                  <a:lnTo>
                    <a:pt x="901700" y="205740"/>
                  </a:lnTo>
                  <a:lnTo>
                    <a:pt x="901700" y="203200"/>
                  </a:lnTo>
                  <a:lnTo>
                    <a:pt x="902969" y="201930"/>
                  </a:lnTo>
                  <a:lnTo>
                    <a:pt x="902969" y="196850"/>
                  </a:lnTo>
                  <a:lnTo>
                    <a:pt x="904239" y="196850"/>
                  </a:lnTo>
                  <a:lnTo>
                    <a:pt x="902969" y="17780"/>
                  </a:lnTo>
                  <a:lnTo>
                    <a:pt x="902969" y="12700"/>
                  </a:lnTo>
                  <a:lnTo>
                    <a:pt x="901700" y="11430"/>
                  </a:lnTo>
                  <a:lnTo>
                    <a:pt x="901700" y="8889"/>
                  </a:lnTo>
                  <a:lnTo>
                    <a:pt x="900430" y="8889"/>
                  </a:lnTo>
                  <a:lnTo>
                    <a:pt x="900430" y="7620"/>
                  </a:lnTo>
                  <a:lnTo>
                    <a:pt x="899159" y="7620"/>
                  </a:lnTo>
                  <a:lnTo>
                    <a:pt x="899159" y="6350"/>
                  </a:lnTo>
                  <a:lnTo>
                    <a:pt x="897889" y="5080"/>
                  </a:lnTo>
                  <a:close/>
                </a:path>
                <a:path w="904239" h="214629">
                  <a:moveTo>
                    <a:pt x="895350" y="2539"/>
                  </a:moveTo>
                  <a:lnTo>
                    <a:pt x="8889" y="2539"/>
                  </a:lnTo>
                  <a:lnTo>
                    <a:pt x="6350" y="5080"/>
                  </a:lnTo>
                  <a:lnTo>
                    <a:pt x="896619" y="5080"/>
                  </a:lnTo>
                  <a:lnTo>
                    <a:pt x="896619" y="3810"/>
                  </a:lnTo>
                  <a:lnTo>
                    <a:pt x="895350" y="3810"/>
                  </a:lnTo>
                  <a:lnTo>
                    <a:pt x="895350" y="2539"/>
                  </a:lnTo>
                  <a:close/>
                </a:path>
                <a:path w="904239" h="214629">
                  <a:moveTo>
                    <a:pt x="892809" y="1270"/>
                  </a:moveTo>
                  <a:lnTo>
                    <a:pt x="11430" y="1270"/>
                  </a:lnTo>
                  <a:lnTo>
                    <a:pt x="10159" y="2539"/>
                  </a:lnTo>
                  <a:lnTo>
                    <a:pt x="892809" y="2539"/>
                  </a:lnTo>
                  <a:lnTo>
                    <a:pt x="892809" y="1270"/>
                  </a:lnTo>
                  <a:close/>
                </a:path>
                <a:path w="904239" h="214629">
                  <a:moveTo>
                    <a:pt x="887730" y="0"/>
                  </a:moveTo>
                  <a:lnTo>
                    <a:pt x="15239" y="0"/>
                  </a:lnTo>
                  <a:lnTo>
                    <a:pt x="13969" y="1270"/>
                  </a:lnTo>
                  <a:lnTo>
                    <a:pt x="889000" y="1270"/>
                  </a:lnTo>
                  <a:lnTo>
                    <a:pt x="88773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649729" y="3425190"/>
              <a:ext cx="904240" cy="214629"/>
            </a:xfrm>
            <a:custGeom>
              <a:avLst/>
              <a:gdLst/>
              <a:ahLst/>
              <a:cxnLst/>
              <a:rect l="l" t="t" r="r" b="b"/>
              <a:pathLst>
                <a:path w="904239" h="214629">
                  <a:moveTo>
                    <a:pt x="0" y="17780"/>
                  </a:moveTo>
                  <a:lnTo>
                    <a:pt x="0" y="16510"/>
                  </a:lnTo>
                  <a:lnTo>
                    <a:pt x="0" y="15239"/>
                  </a:lnTo>
                  <a:lnTo>
                    <a:pt x="0" y="13970"/>
                  </a:lnTo>
                  <a:lnTo>
                    <a:pt x="1269" y="1397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1269" y="10160"/>
                  </a:lnTo>
                  <a:lnTo>
                    <a:pt x="2539" y="10160"/>
                  </a:lnTo>
                  <a:lnTo>
                    <a:pt x="2539" y="8889"/>
                  </a:lnTo>
                  <a:lnTo>
                    <a:pt x="3809" y="7620"/>
                  </a:lnTo>
                  <a:lnTo>
                    <a:pt x="5080" y="6350"/>
                  </a:lnTo>
                  <a:lnTo>
                    <a:pt x="5080" y="5080"/>
                  </a:lnTo>
                  <a:lnTo>
                    <a:pt x="6350" y="5080"/>
                  </a:lnTo>
                  <a:lnTo>
                    <a:pt x="7619" y="3810"/>
                  </a:lnTo>
                  <a:lnTo>
                    <a:pt x="8889" y="2539"/>
                  </a:lnTo>
                  <a:lnTo>
                    <a:pt x="10159" y="2539"/>
                  </a:lnTo>
                  <a:lnTo>
                    <a:pt x="11430" y="1270"/>
                  </a:lnTo>
                  <a:lnTo>
                    <a:pt x="12700" y="1270"/>
                  </a:lnTo>
                  <a:lnTo>
                    <a:pt x="13969" y="1270"/>
                  </a:lnTo>
                  <a:lnTo>
                    <a:pt x="15239" y="0"/>
                  </a:lnTo>
                  <a:lnTo>
                    <a:pt x="16509" y="0"/>
                  </a:lnTo>
                  <a:lnTo>
                    <a:pt x="17780" y="0"/>
                  </a:lnTo>
                  <a:lnTo>
                    <a:pt x="886459" y="0"/>
                  </a:lnTo>
                  <a:lnTo>
                    <a:pt x="887730" y="0"/>
                  </a:lnTo>
                  <a:lnTo>
                    <a:pt x="889000" y="1270"/>
                  </a:lnTo>
                  <a:lnTo>
                    <a:pt x="890269" y="1270"/>
                  </a:lnTo>
                  <a:lnTo>
                    <a:pt x="891539" y="1270"/>
                  </a:lnTo>
                  <a:lnTo>
                    <a:pt x="892809" y="1270"/>
                  </a:lnTo>
                  <a:lnTo>
                    <a:pt x="892809" y="2539"/>
                  </a:lnTo>
                  <a:lnTo>
                    <a:pt x="894080" y="2539"/>
                  </a:lnTo>
                  <a:lnTo>
                    <a:pt x="895350" y="2539"/>
                  </a:lnTo>
                  <a:lnTo>
                    <a:pt x="895350" y="3810"/>
                  </a:lnTo>
                  <a:lnTo>
                    <a:pt x="896619" y="3810"/>
                  </a:lnTo>
                  <a:lnTo>
                    <a:pt x="896619" y="5080"/>
                  </a:lnTo>
                  <a:lnTo>
                    <a:pt x="897889" y="5080"/>
                  </a:lnTo>
                  <a:lnTo>
                    <a:pt x="899159" y="6350"/>
                  </a:lnTo>
                  <a:lnTo>
                    <a:pt x="899159" y="7620"/>
                  </a:lnTo>
                  <a:lnTo>
                    <a:pt x="900430" y="7620"/>
                  </a:lnTo>
                  <a:lnTo>
                    <a:pt x="900430" y="8889"/>
                  </a:lnTo>
                  <a:lnTo>
                    <a:pt x="901700" y="8889"/>
                  </a:lnTo>
                  <a:lnTo>
                    <a:pt x="901700" y="10160"/>
                  </a:lnTo>
                  <a:lnTo>
                    <a:pt x="901700" y="11430"/>
                  </a:lnTo>
                  <a:lnTo>
                    <a:pt x="902969" y="12700"/>
                  </a:lnTo>
                  <a:lnTo>
                    <a:pt x="902969" y="13970"/>
                  </a:lnTo>
                  <a:lnTo>
                    <a:pt x="902969" y="16510"/>
                  </a:lnTo>
                  <a:lnTo>
                    <a:pt x="902969" y="17780"/>
                  </a:lnTo>
                  <a:lnTo>
                    <a:pt x="904239" y="196850"/>
                  </a:lnTo>
                  <a:lnTo>
                    <a:pt x="902969" y="196850"/>
                  </a:lnTo>
                  <a:lnTo>
                    <a:pt x="902969" y="198120"/>
                  </a:lnTo>
                  <a:lnTo>
                    <a:pt x="902969" y="199390"/>
                  </a:lnTo>
                  <a:lnTo>
                    <a:pt x="902969" y="200660"/>
                  </a:lnTo>
                  <a:lnTo>
                    <a:pt x="902969" y="201930"/>
                  </a:lnTo>
                  <a:lnTo>
                    <a:pt x="901700" y="203200"/>
                  </a:lnTo>
                  <a:lnTo>
                    <a:pt x="901700" y="204470"/>
                  </a:lnTo>
                  <a:lnTo>
                    <a:pt x="901700" y="205740"/>
                  </a:lnTo>
                  <a:lnTo>
                    <a:pt x="900430" y="207010"/>
                  </a:lnTo>
                  <a:lnTo>
                    <a:pt x="899159" y="208280"/>
                  </a:lnTo>
                  <a:lnTo>
                    <a:pt x="897889" y="209550"/>
                  </a:lnTo>
                  <a:lnTo>
                    <a:pt x="897889" y="210820"/>
                  </a:lnTo>
                  <a:lnTo>
                    <a:pt x="896619" y="210820"/>
                  </a:lnTo>
                  <a:lnTo>
                    <a:pt x="895350" y="212090"/>
                  </a:lnTo>
                  <a:lnTo>
                    <a:pt x="894080" y="212090"/>
                  </a:lnTo>
                  <a:lnTo>
                    <a:pt x="892809" y="213360"/>
                  </a:lnTo>
                  <a:lnTo>
                    <a:pt x="891539" y="213360"/>
                  </a:lnTo>
                  <a:lnTo>
                    <a:pt x="890269" y="213360"/>
                  </a:lnTo>
                  <a:lnTo>
                    <a:pt x="890269" y="214630"/>
                  </a:lnTo>
                  <a:lnTo>
                    <a:pt x="13969" y="214630"/>
                  </a:lnTo>
                  <a:lnTo>
                    <a:pt x="12700" y="213360"/>
                  </a:lnTo>
                  <a:lnTo>
                    <a:pt x="11430" y="213360"/>
                  </a:lnTo>
                  <a:lnTo>
                    <a:pt x="10159" y="213360"/>
                  </a:lnTo>
                  <a:lnTo>
                    <a:pt x="8889" y="212090"/>
                  </a:lnTo>
                  <a:lnTo>
                    <a:pt x="7619" y="212090"/>
                  </a:lnTo>
                  <a:lnTo>
                    <a:pt x="7619" y="210820"/>
                  </a:lnTo>
                  <a:lnTo>
                    <a:pt x="6350" y="210820"/>
                  </a:lnTo>
                  <a:lnTo>
                    <a:pt x="6350" y="209550"/>
                  </a:lnTo>
                  <a:lnTo>
                    <a:pt x="5080" y="209550"/>
                  </a:lnTo>
                  <a:lnTo>
                    <a:pt x="3809" y="208280"/>
                  </a:lnTo>
                  <a:lnTo>
                    <a:pt x="3809" y="207010"/>
                  </a:lnTo>
                  <a:lnTo>
                    <a:pt x="2539" y="207010"/>
                  </a:lnTo>
                  <a:lnTo>
                    <a:pt x="2539" y="205740"/>
                  </a:lnTo>
                  <a:lnTo>
                    <a:pt x="2539" y="204470"/>
                  </a:lnTo>
                  <a:lnTo>
                    <a:pt x="1269" y="204470"/>
                  </a:lnTo>
                  <a:lnTo>
                    <a:pt x="1269" y="203200"/>
                  </a:lnTo>
                  <a:lnTo>
                    <a:pt x="1269" y="201930"/>
                  </a:lnTo>
                  <a:lnTo>
                    <a:pt x="0" y="200660"/>
                  </a:lnTo>
                  <a:lnTo>
                    <a:pt x="0" y="199390"/>
                  </a:lnTo>
                  <a:lnTo>
                    <a:pt x="0" y="198120"/>
                  </a:lnTo>
                  <a:lnTo>
                    <a:pt x="0" y="17780"/>
                  </a:lnTo>
                  <a:close/>
                </a:path>
                <a:path w="904239" h="214629">
                  <a:moveTo>
                    <a:pt x="0" y="0"/>
                  </a:moveTo>
                  <a:lnTo>
                    <a:pt x="0" y="0"/>
                  </a:lnTo>
                </a:path>
                <a:path w="904239" h="214629">
                  <a:moveTo>
                    <a:pt x="904239" y="214630"/>
                  </a:moveTo>
                  <a:lnTo>
                    <a:pt x="904239" y="214630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1630045" y="3469639"/>
            <a:ext cx="9429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20"/>
              </a:spcBef>
            </a:pPr>
            <a:r>
              <a:rPr sz="650" spc="-30" dirty="0">
                <a:latin typeface="Liberation Sans"/>
                <a:cs typeface="Liberation Sans"/>
              </a:rPr>
              <a:t>ZooKeeper</a:t>
            </a:r>
            <a:r>
              <a:rPr sz="975" spc="-44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30" dirty="0">
                <a:latin typeface="Liberation Sans"/>
                <a:cs typeface="Liberation Sans"/>
              </a:rPr>
              <a:t>Ser</a:t>
            </a:r>
            <a:r>
              <a:rPr sz="975" spc="-44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30" dirty="0">
                <a:latin typeface="Liberation Sans"/>
                <a:cs typeface="Liberation Sans"/>
              </a:rPr>
              <a:t>vic</a:t>
            </a:r>
            <a:r>
              <a:rPr sz="975" spc="-44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ic</a:t>
            </a:r>
            <a:r>
              <a:rPr sz="650" spc="-30" dirty="0">
                <a:latin typeface="Liberation Sans"/>
                <a:cs typeface="Liberation Sans"/>
              </a:rPr>
              <a:t>e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5407659" y="3511550"/>
            <a:ext cx="574040" cy="217170"/>
            <a:chOff x="5407659" y="3511550"/>
            <a:chExt cx="574040" cy="217170"/>
          </a:xfrm>
        </p:grpSpPr>
        <p:sp>
          <p:nvSpPr>
            <p:cNvPr id="131" name="object 131"/>
            <p:cNvSpPr/>
            <p:nvPr/>
          </p:nvSpPr>
          <p:spPr>
            <a:xfrm>
              <a:off x="5433059" y="3536950"/>
              <a:ext cx="548640" cy="191770"/>
            </a:xfrm>
            <a:custGeom>
              <a:avLst/>
              <a:gdLst/>
              <a:ahLst/>
              <a:cxnLst/>
              <a:rect l="l" t="t" r="r" b="b"/>
              <a:pathLst>
                <a:path w="548639" h="191770">
                  <a:moveTo>
                    <a:pt x="342900" y="190500"/>
                  </a:moveTo>
                  <a:lnTo>
                    <a:pt x="205739" y="190500"/>
                  </a:lnTo>
                  <a:lnTo>
                    <a:pt x="218439" y="191769"/>
                  </a:lnTo>
                  <a:lnTo>
                    <a:pt x="328929" y="191769"/>
                  </a:lnTo>
                  <a:lnTo>
                    <a:pt x="342900" y="190500"/>
                  </a:lnTo>
                  <a:close/>
                </a:path>
                <a:path w="548639" h="191770">
                  <a:moveTo>
                    <a:pt x="382269" y="189230"/>
                  </a:moveTo>
                  <a:lnTo>
                    <a:pt x="166369" y="189230"/>
                  </a:lnTo>
                  <a:lnTo>
                    <a:pt x="179069" y="190500"/>
                  </a:lnTo>
                  <a:lnTo>
                    <a:pt x="369569" y="190500"/>
                  </a:lnTo>
                  <a:lnTo>
                    <a:pt x="382269" y="189230"/>
                  </a:lnTo>
                  <a:close/>
                </a:path>
                <a:path w="548639" h="191770">
                  <a:moveTo>
                    <a:pt x="419100" y="186689"/>
                  </a:moveTo>
                  <a:lnTo>
                    <a:pt x="129539" y="186689"/>
                  </a:lnTo>
                  <a:lnTo>
                    <a:pt x="140969" y="187960"/>
                  </a:lnTo>
                  <a:lnTo>
                    <a:pt x="153669" y="189230"/>
                  </a:lnTo>
                  <a:lnTo>
                    <a:pt x="394969" y="189230"/>
                  </a:lnTo>
                  <a:lnTo>
                    <a:pt x="407669" y="187960"/>
                  </a:lnTo>
                  <a:lnTo>
                    <a:pt x="419100" y="186689"/>
                  </a:lnTo>
                  <a:close/>
                </a:path>
                <a:path w="548639" h="191770">
                  <a:moveTo>
                    <a:pt x="499110" y="177800"/>
                  </a:moveTo>
                  <a:lnTo>
                    <a:pt x="49529" y="177800"/>
                  </a:lnTo>
                  <a:lnTo>
                    <a:pt x="57150" y="179069"/>
                  </a:lnTo>
                  <a:lnTo>
                    <a:pt x="74929" y="181610"/>
                  </a:lnTo>
                  <a:lnTo>
                    <a:pt x="95250" y="184150"/>
                  </a:lnTo>
                  <a:lnTo>
                    <a:pt x="106679" y="185419"/>
                  </a:lnTo>
                  <a:lnTo>
                    <a:pt x="116839" y="186689"/>
                  </a:lnTo>
                  <a:lnTo>
                    <a:pt x="430529" y="186689"/>
                  </a:lnTo>
                  <a:lnTo>
                    <a:pt x="441960" y="185419"/>
                  </a:lnTo>
                  <a:lnTo>
                    <a:pt x="452119" y="184150"/>
                  </a:lnTo>
                  <a:lnTo>
                    <a:pt x="463550" y="182880"/>
                  </a:lnTo>
                  <a:lnTo>
                    <a:pt x="472439" y="181610"/>
                  </a:lnTo>
                  <a:lnTo>
                    <a:pt x="482600" y="180339"/>
                  </a:lnTo>
                  <a:lnTo>
                    <a:pt x="491489" y="179069"/>
                  </a:lnTo>
                  <a:lnTo>
                    <a:pt x="499110" y="177800"/>
                  </a:lnTo>
                  <a:close/>
                </a:path>
                <a:path w="548639" h="191770">
                  <a:moveTo>
                    <a:pt x="441960" y="6350"/>
                  </a:moveTo>
                  <a:lnTo>
                    <a:pt x="106679" y="6350"/>
                  </a:lnTo>
                  <a:lnTo>
                    <a:pt x="95250" y="7620"/>
                  </a:lnTo>
                  <a:lnTo>
                    <a:pt x="74929" y="10160"/>
                  </a:lnTo>
                  <a:lnTo>
                    <a:pt x="57150" y="12700"/>
                  </a:lnTo>
                  <a:lnTo>
                    <a:pt x="49529" y="13970"/>
                  </a:lnTo>
                  <a:lnTo>
                    <a:pt x="40639" y="15239"/>
                  </a:lnTo>
                  <a:lnTo>
                    <a:pt x="21589" y="19050"/>
                  </a:lnTo>
                  <a:lnTo>
                    <a:pt x="16510" y="20320"/>
                  </a:lnTo>
                  <a:lnTo>
                    <a:pt x="12700" y="22860"/>
                  </a:lnTo>
                  <a:lnTo>
                    <a:pt x="5079" y="25400"/>
                  </a:lnTo>
                  <a:lnTo>
                    <a:pt x="0" y="30479"/>
                  </a:lnTo>
                  <a:lnTo>
                    <a:pt x="0" y="161289"/>
                  </a:lnTo>
                  <a:lnTo>
                    <a:pt x="1269" y="163830"/>
                  </a:lnTo>
                  <a:lnTo>
                    <a:pt x="2539" y="165100"/>
                  </a:lnTo>
                  <a:lnTo>
                    <a:pt x="5079" y="166369"/>
                  </a:lnTo>
                  <a:lnTo>
                    <a:pt x="8889" y="167639"/>
                  </a:lnTo>
                  <a:lnTo>
                    <a:pt x="12700" y="170180"/>
                  </a:lnTo>
                  <a:lnTo>
                    <a:pt x="16510" y="171450"/>
                  </a:lnTo>
                  <a:lnTo>
                    <a:pt x="21589" y="172719"/>
                  </a:lnTo>
                  <a:lnTo>
                    <a:pt x="34289" y="175260"/>
                  </a:lnTo>
                  <a:lnTo>
                    <a:pt x="40639" y="177800"/>
                  </a:lnTo>
                  <a:lnTo>
                    <a:pt x="506729" y="177800"/>
                  </a:lnTo>
                  <a:lnTo>
                    <a:pt x="514350" y="175260"/>
                  </a:lnTo>
                  <a:lnTo>
                    <a:pt x="520700" y="173989"/>
                  </a:lnTo>
                  <a:lnTo>
                    <a:pt x="535939" y="170180"/>
                  </a:lnTo>
                  <a:lnTo>
                    <a:pt x="539750" y="167639"/>
                  </a:lnTo>
                  <a:lnTo>
                    <a:pt x="547369" y="163830"/>
                  </a:lnTo>
                  <a:lnTo>
                    <a:pt x="547369" y="161289"/>
                  </a:lnTo>
                  <a:lnTo>
                    <a:pt x="548639" y="160019"/>
                  </a:lnTo>
                  <a:lnTo>
                    <a:pt x="548639" y="31750"/>
                  </a:lnTo>
                  <a:lnTo>
                    <a:pt x="547369" y="30479"/>
                  </a:lnTo>
                  <a:lnTo>
                    <a:pt x="547369" y="29210"/>
                  </a:lnTo>
                  <a:lnTo>
                    <a:pt x="544829" y="27939"/>
                  </a:lnTo>
                  <a:lnTo>
                    <a:pt x="542289" y="25400"/>
                  </a:lnTo>
                  <a:lnTo>
                    <a:pt x="539750" y="24129"/>
                  </a:lnTo>
                  <a:lnTo>
                    <a:pt x="535939" y="22860"/>
                  </a:lnTo>
                  <a:lnTo>
                    <a:pt x="530860" y="20320"/>
                  </a:lnTo>
                  <a:lnTo>
                    <a:pt x="491489" y="12700"/>
                  </a:lnTo>
                  <a:lnTo>
                    <a:pt x="472439" y="10160"/>
                  </a:lnTo>
                  <a:lnTo>
                    <a:pt x="463550" y="8889"/>
                  </a:lnTo>
                  <a:lnTo>
                    <a:pt x="452119" y="7620"/>
                  </a:lnTo>
                  <a:lnTo>
                    <a:pt x="441960" y="6350"/>
                  </a:lnTo>
                  <a:close/>
                </a:path>
                <a:path w="548639" h="191770">
                  <a:moveTo>
                    <a:pt x="407669" y="3810"/>
                  </a:moveTo>
                  <a:lnTo>
                    <a:pt x="140969" y="3810"/>
                  </a:lnTo>
                  <a:lnTo>
                    <a:pt x="129539" y="5079"/>
                  </a:lnTo>
                  <a:lnTo>
                    <a:pt x="116839" y="6350"/>
                  </a:lnTo>
                  <a:lnTo>
                    <a:pt x="430529" y="6350"/>
                  </a:lnTo>
                  <a:lnTo>
                    <a:pt x="407669" y="3810"/>
                  </a:lnTo>
                  <a:close/>
                </a:path>
                <a:path w="548639" h="191770">
                  <a:moveTo>
                    <a:pt x="382269" y="2539"/>
                  </a:moveTo>
                  <a:lnTo>
                    <a:pt x="166369" y="2539"/>
                  </a:lnTo>
                  <a:lnTo>
                    <a:pt x="153669" y="3810"/>
                  </a:lnTo>
                  <a:lnTo>
                    <a:pt x="394969" y="3810"/>
                  </a:lnTo>
                  <a:lnTo>
                    <a:pt x="382269" y="2539"/>
                  </a:lnTo>
                  <a:close/>
                </a:path>
                <a:path w="548639" h="191770">
                  <a:moveTo>
                    <a:pt x="355600" y="1270"/>
                  </a:moveTo>
                  <a:lnTo>
                    <a:pt x="191769" y="1270"/>
                  </a:lnTo>
                  <a:lnTo>
                    <a:pt x="179069" y="2539"/>
                  </a:lnTo>
                  <a:lnTo>
                    <a:pt x="369569" y="2539"/>
                  </a:lnTo>
                  <a:lnTo>
                    <a:pt x="355600" y="1270"/>
                  </a:lnTo>
                  <a:close/>
                </a:path>
                <a:path w="548639" h="191770">
                  <a:moveTo>
                    <a:pt x="302260" y="0"/>
                  </a:moveTo>
                  <a:lnTo>
                    <a:pt x="246379" y="0"/>
                  </a:lnTo>
                  <a:lnTo>
                    <a:pt x="232410" y="1270"/>
                  </a:lnTo>
                  <a:lnTo>
                    <a:pt x="314960" y="1270"/>
                  </a:lnTo>
                  <a:lnTo>
                    <a:pt x="302260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3059" y="3536950"/>
              <a:ext cx="548640" cy="191770"/>
            </a:xfrm>
            <a:custGeom>
              <a:avLst/>
              <a:gdLst/>
              <a:ahLst/>
              <a:cxnLst/>
              <a:rect l="l" t="t" r="r" b="b"/>
              <a:pathLst>
                <a:path w="548639" h="191770">
                  <a:moveTo>
                    <a:pt x="0" y="31750"/>
                  </a:moveTo>
                  <a:lnTo>
                    <a:pt x="0" y="30479"/>
                  </a:lnTo>
                  <a:lnTo>
                    <a:pt x="1269" y="29210"/>
                  </a:lnTo>
                  <a:lnTo>
                    <a:pt x="2539" y="27939"/>
                  </a:lnTo>
                  <a:lnTo>
                    <a:pt x="5079" y="25400"/>
                  </a:lnTo>
                  <a:lnTo>
                    <a:pt x="8889" y="24129"/>
                  </a:lnTo>
                  <a:lnTo>
                    <a:pt x="12700" y="22860"/>
                  </a:lnTo>
                  <a:lnTo>
                    <a:pt x="16510" y="20320"/>
                  </a:lnTo>
                  <a:lnTo>
                    <a:pt x="21589" y="19050"/>
                  </a:lnTo>
                  <a:lnTo>
                    <a:pt x="27939" y="17779"/>
                  </a:lnTo>
                  <a:lnTo>
                    <a:pt x="34289" y="16510"/>
                  </a:lnTo>
                  <a:lnTo>
                    <a:pt x="40639" y="15239"/>
                  </a:lnTo>
                  <a:lnTo>
                    <a:pt x="49529" y="13970"/>
                  </a:lnTo>
                  <a:lnTo>
                    <a:pt x="57150" y="12700"/>
                  </a:lnTo>
                  <a:lnTo>
                    <a:pt x="66039" y="11429"/>
                  </a:lnTo>
                  <a:lnTo>
                    <a:pt x="74929" y="10160"/>
                  </a:lnTo>
                  <a:lnTo>
                    <a:pt x="85089" y="8889"/>
                  </a:lnTo>
                  <a:lnTo>
                    <a:pt x="95250" y="7620"/>
                  </a:lnTo>
                  <a:lnTo>
                    <a:pt x="106679" y="6350"/>
                  </a:lnTo>
                  <a:lnTo>
                    <a:pt x="116839" y="6350"/>
                  </a:lnTo>
                  <a:lnTo>
                    <a:pt x="129539" y="5079"/>
                  </a:lnTo>
                  <a:lnTo>
                    <a:pt x="140969" y="3810"/>
                  </a:lnTo>
                  <a:lnTo>
                    <a:pt x="153669" y="3810"/>
                  </a:lnTo>
                  <a:lnTo>
                    <a:pt x="166369" y="2539"/>
                  </a:lnTo>
                  <a:lnTo>
                    <a:pt x="179069" y="2539"/>
                  </a:lnTo>
                  <a:lnTo>
                    <a:pt x="191769" y="1270"/>
                  </a:lnTo>
                  <a:lnTo>
                    <a:pt x="205739" y="1270"/>
                  </a:lnTo>
                  <a:lnTo>
                    <a:pt x="218439" y="1270"/>
                  </a:lnTo>
                  <a:lnTo>
                    <a:pt x="232410" y="1270"/>
                  </a:lnTo>
                  <a:lnTo>
                    <a:pt x="246379" y="0"/>
                  </a:lnTo>
                  <a:lnTo>
                    <a:pt x="260350" y="0"/>
                  </a:lnTo>
                  <a:lnTo>
                    <a:pt x="274319" y="0"/>
                  </a:lnTo>
                  <a:lnTo>
                    <a:pt x="288289" y="0"/>
                  </a:lnTo>
                  <a:lnTo>
                    <a:pt x="302260" y="0"/>
                  </a:lnTo>
                  <a:lnTo>
                    <a:pt x="314960" y="1270"/>
                  </a:lnTo>
                  <a:lnTo>
                    <a:pt x="328929" y="1270"/>
                  </a:lnTo>
                  <a:lnTo>
                    <a:pt x="342900" y="1270"/>
                  </a:lnTo>
                  <a:lnTo>
                    <a:pt x="355600" y="1270"/>
                  </a:lnTo>
                  <a:lnTo>
                    <a:pt x="369569" y="2539"/>
                  </a:lnTo>
                  <a:lnTo>
                    <a:pt x="382269" y="2539"/>
                  </a:lnTo>
                  <a:lnTo>
                    <a:pt x="394969" y="3810"/>
                  </a:lnTo>
                  <a:lnTo>
                    <a:pt x="407669" y="3810"/>
                  </a:lnTo>
                  <a:lnTo>
                    <a:pt x="419100" y="5079"/>
                  </a:lnTo>
                  <a:lnTo>
                    <a:pt x="430529" y="6350"/>
                  </a:lnTo>
                  <a:lnTo>
                    <a:pt x="441960" y="6350"/>
                  </a:lnTo>
                  <a:lnTo>
                    <a:pt x="452119" y="7620"/>
                  </a:lnTo>
                  <a:lnTo>
                    <a:pt x="463550" y="8889"/>
                  </a:lnTo>
                  <a:lnTo>
                    <a:pt x="472439" y="10160"/>
                  </a:lnTo>
                  <a:lnTo>
                    <a:pt x="482600" y="11429"/>
                  </a:lnTo>
                  <a:lnTo>
                    <a:pt x="491489" y="12700"/>
                  </a:lnTo>
                  <a:lnTo>
                    <a:pt x="499110" y="13970"/>
                  </a:lnTo>
                  <a:lnTo>
                    <a:pt x="506729" y="15239"/>
                  </a:lnTo>
                  <a:lnTo>
                    <a:pt x="514350" y="16510"/>
                  </a:lnTo>
                  <a:lnTo>
                    <a:pt x="520700" y="17779"/>
                  </a:lnTo>
                  <a:lnTo>
                    <a:pt x="525779" y="19050"/>
                  </a:lnTo>
                  <a:lnTo>
                    <a:pt x="530860" y="20320"/>
                  </a:lnTo>
                  <a:lnTo>
                    <a:pt x="535939" y="22860"/>
                  </a:lnTo>
                  <a:lnTo>
                    <a:pt x="539750" y="24129"/>
                  </a:lnTo>
                  <a:lnTo>
                    <a:pt x="542289" y="25400"/>
                  </a:lnTo>
                  <a:lnTo>
                    <a:pt x="544829" y="27939"/>
                  </a:lnTo>
                  <a:lnTo>
                    <a:pt x="547369" y="29210"/>
                  </a:lnTo>
                  <a:lnTo>
                    <a:pt x="547369" y="30479"/>
                  </a:lnTo>
                  <a:lnTo>
                    <a:pt x="548639" y="31750"/>
                  </a:lnTo>
                  <a:lnTo>
                    <a:pt x="548639" y="160019"/>
                  </a:lnTo>
                  <a:lnTo>
                    <a:pt x="547369" y="161289"/>
                  </a:lnTo>
                  <a:lnTo>
                    <a:pt x="547369" y="163830"/>
                  </a:lnTo>
                  <a:lnTo>
                    <a:pt x="544829" y="165100"/>
                  </a:lnTo>
                  <a:lnTo>
                    <a:pt x="542289" y="166369"/>
                  </a:lnTo>
                  <a:lnTo>
                    <a:pt x="539750" y="167639"/>
                  </a:lnTo>
                  <a:lnTo>
                    <a:pt x="535939" y="170180"/>
                  </a:lnTo>
                  <a:lnTo>
                    <a:pt x="530860" y="171450"/>
                  </a:lnTo>
                  <a:lnTo>
                    <a:pt x="525779" y="172719"/>
                  </a:lnTo>
                  <a:lnTo>
                    <a:pt x="520700" y="173989"/>
                  </a:lnTo>
                  <a:lnTo>
                    <a:pt x="514350" y="175260"/>
                  </a:lnTo>
                  <a:lnTo>
                    <a:pt x="506729" y="177800"/>
                  </a:lnTo>
                  <a:lnTo>
                    <a:pt x="499110" y="177800"/>
                  </a:lnTo>
                  <a:lnTo>
                    <a:pt x="491489" y="179069"/>
                  </a:lnTo>
                  <a:lnTo>
                    <a:pt x="482600" y="180339"/>
                  </a:lnTo>
                  <a:lnTo>
                    <a:pt x="472439" y="181610"/>
                  </a:lnTo>
                  <a:lnTo>
                    <a:pt x="463550" y="182880"/>
                  </a:lnTo>
                  <a:lnTo>
                    <a:pt x="452119" y="184150"/>
                  </a:lnTo>
                  <a:lnTo>
                    <a:pt x="441960" y="185419"/>
                  </a:lnTo>
                  <a:lnTo>
                    <a:pt x="430529" y="186689"/>
                  </a:lnTo>
                  <a:lnTo>
                    <a:pt x="419100" y="186689"/>
                  </a:lnTo>
                  <a:lnTo>
                    <a:pt x="407669" y="187960"/>
                  </a:lnTo>
                  <a:lnTo>
                    <a:pt x="394969" y="189230"/>
                  </a:lnTo>
                  <a:lnTo>
                    <a:pt x="382269" y="189230"/>
                  </a:lnTo>
                  <a:lnTo>
                    <a:pt x="369569" y="190500"/>
                  </a:lnTo>
                  <a:lnTo>
                    <a:pt x="355600" y="190500"/>
                  </a:lnTo>
                  <a:lnTo>
                    <a:pt x="342900" y="190500"/>
                  </a:lnTo>
                  <a:lnTo>
                    <a:pt x="328929" y="191769"/>
                  </a:lnTo>
                  <a:lnTo>
                    <a:pt x="314960" y="191769"/>
                  </a:lnTo>
                  <a:lnTo>
                    <a:pt x="218439" y="191769"/>
                  </a:lnTo>
                  <a:lnTo>
                    <a:pt x="205739" y="190500"/>
                  </a:lnTo>
                  <a:lnTo>
                    <a:pt x="191769" y="190500"/>
                  </a:lnTo>
                  <a:lnTo>
                    <a:pt x="179069" y="190500"/>
                  </a:lnTo>
                  <a:lnTo>
                    <a:pt x="166369" y="189230"/>
                  </a:lnTo>
                  <a:lnTo>
                    <a:pt x="153669" y="189230"/>
                  </a:lnTo>
                  <a:lnTo>
                    <a:pt x="140969" y="187960"/>
                  </a:lnTo>
                  <a:lnTo>
                    <a:pt x="129539" y="186689"/>
                  </a:lnTo>
                  <a:lnTo>
                    <a:pt x="116839" y="186689"/>
                  </a:lnTo>
                  <a:lnTo>
                    <a:pt x="106679" y="185419"/>
                  </a:lnTo>
                  <a:lnTo>
                    <a:pt x="95250" y="184150"/>
                  </a:lnTo>
                  <a:lnTo>
                    <a:pt x="85089" y="182880"/>
                  </a:lnTo>
                  <a:lnTo>
                    <a:pt x="74929" y="181610"/>
                  </a:lnTo>
                  <a:lnTo>
                    <a:pt x="66039" y="180339"/>
                  </a:lnTo>
                  <a:lnTo>
                    <a:pt x="57150" y="179069"/>
                  </a:lnTo>
                  <a:lnTo>
                    <a:pt x="49529" y="177800"/>
                  </a:lnTo>
                  <a:lnTo>
                    <a:pt x="40639" y="177800"/>
                  </a:lnTo>
                  <a:lnTo>
                    <a:pt x="34289" y="175260"/>
                  </a:lnTo>
                  <a:lnTo>
                    <a:pt x="27939" y="173989"/>
                  </a:lnTo>
                  <a:lnTo>
                    <a:pt x="21589" y="172719"/>
                  </a:lnTo>
                  <a:lnTo>
                    <a:pt x="16510" y="171450"/>
                  </a:lnTo>
                  <a:lnTo>
                    <a:pt x="12700" y="170180"/>
                  </a:lnTo>
                  <a:lnTo>
                    <a:pt x="8889" y="167639"/>
                  </a:lnTo>
                  <a:lnTo>
                    <a:pt x="5079" y="166369"/>
                  </a:lnTo>
                  <a:lnTo>
                    <a:pt x="2539" y="165100"/>
                  </a:lnTo>
                  <a:lnTo>
                    <a:pt x="1269" y="163830"/>
                  </a:lnTo>
                  <a:lnTo>
                    <a:pt x="0" y="161289"/>
                  </a:lnTo>
                  <a:lnTo>
                    <a:pt x="0" y="160019"/>
                  </a:lnTo>
                  <a:lnTo>
                    <a:pt x="0" y="31750"/>
                  </a:lnTo>
                  <a:close/>
                </a:path>
                <a:path w="548639" h="191770">
                  <a:moveTo>
                    <a:pt x="0" y="0"/>
                  </a:moveTo>
                  <a:lnTo>
                    <a:pt x="0" y="0"/>
                  </a:lnTo>
                </a:path>
                <a:path w="548639" h="191770">
                  <a:moveTo>
                    <a:pt x="548639" y="191769"/>
                  </a:moveTo>
                  <a:lnTo>
                    <a:pt x="548639" y="191769"/>
                  </a:lnTo>
                </a:path>
                <a:path w="548639" h="191770">
                  <a:moveTo>
                    <a:pt x="548639" y="31750"/>
                  </a:moveTo>
                  <a:lnTo>
                    <a:pt x="547369" y="33020"/>
                  </a:lnTo>
                  <a:lnTo>
                    <a:pt x="547369" y="35560"/>
                  </a:lnTo>
                  <a:lnTo>
                    <a:pt x="544829" y="36829"/>
                  </a:lnTo>
                  <a:lnTo>
                    <a:pt x="542289" y="38100"/>
                  </a:lnTo>
                  <a:lnTo>
                    <a:pt x="539750" y="40639"/>
                  </a:lnTo>
                  <a:lnTo>
                    <a:pt x="535939" y="41910"/>
                  </a:lnTo>
                  <a:lnTo>
                    <a:pt x="530860" y="43179"/>
                  </a:lnTo>
                  <a:lnTo>
                    <a:pt x="525779" y="44450"/>
                  </a:lnTo>
                  <a:lnTo>
                    <a:pt x="520700" y="45720"/>
                  </a:lnTo>
                  <a:lnTo>
                    <a:pt x="514350" y="46989"/>
                  </a:lnTo>
                  <a:lnTo>
                    <a:pt x="506729" y="49529"/>
                  </a:lnTo>
                  <a:lnTo>
                    <a:pt x="499110" y="49529"/>
                  </a:lnTo>
                  <a:lnTo>
                    <a:pt x="491489" y="52070"/>
                  </a:lnTo>
                  <a:lnTo>
                    <a:pt x="482600" y="52070"/>
                  </a:lnTo>
                  <a:lnTo>
                    <a:pt x="472439" y="54610"/>
                  </a:lnTo>
                  <a:lnTo>
                    <a:pt x="463550" y="54610"/>
                  </a:lnTo>
                  <a:lnTo>
                    <a:pt x="452119" y="55879"/>
                  </a:lnTo>
                  <a:lnTo>
                    <a:pt x="441960" y="57150"/>
                  </a:lnTo>
                  <a:lnTo>
                    <a:pt x="430529" y="58420"/>
                  </a:lnTo>
                  <a:lnTo>
                    <a:pt x="419100" y="59689"/>
                  </a:lnTo>
                  <a:lnTo>
                    <a:pt x="407669" y="59689"/>
                  </a:lnTo>
                  <a:lnTo>
                    <a:pt x="394969" y="60960"/>
                  </a:lnTo>
                  <a:lnTo>
                    <a:pt x="382269" y="60960"/>
                  </a:lnTo>
                  <a:lnTo>
                    <a:pt x="369569" y="62229"/>
                  </a:lnTo>
                  <a:lnTo>
                    <a:pt x="355600" y="62229"/>
                  </a:lnTo>
                  <a:lnTo>
                    <a:pt x="342900" y="62229"/>
                  </a:lnTo>
                  <a:lnTo>
                    <a:pt x="328929" y="63500"/>
                  </a:lnTo>
                  <a:lnTo>
                    <a:pt x="314960" y="63500"/>
                  </a:lnTo>
                  <a:lnTo>
                    <a:pt x="218439" y="63500"/>
                  </a:lnTo>
                  <a:lnTo>
                    <a:pt x="205739" y="62229"/>
                  </a:lnTo>
                  <a:lnTo>
                    <a:pt x="191769" y="62229"/>
                  </a:lnTo>
                  <a:lnTo>
                    <a:pt x="179069" y="62229"/>
                  </a:lnTo>
                  <a:lnTo>
                    <a:pt x="166369" y="60960"/>
                  </a:lnTo>
                  <a:lnTo>
                    <a:pt x="153669" y="60960"/>
                  </a:lnTo>
                  <a:lnTo>
                    <a:pt x="140969" y="59689"/>
                  </a:lnTo>
                  <a:lnTo>
                    <a:pt x="129539" y="59689"/>
                  </a:lnTo>
                  <a:lnTo>
                    <a:pt x="116839" y="58420"/>
                  </a:lnTo>
                  <a:lnTo>
                    <a:pt x="106679" y="57150"/>
                  </a:lnTo>
                  <a:lnTo>
                    <a:pt x="95250" y="55879"/>
                  </a:lnTo>
                  <a:lnTo>
                    <a:pt x="85089" y="54610"/>
                  </a:lnTo>
                  <a:lnTo>
                    <a:pt x="74929" y="54610"/>
                  </a:lnTo>
                  <a:lnTo>
                    <a:pt x="66039" y="52070"/>
                  </a:lnTo>
                  <a:lnTo>
                    <a:pt x="57150" y="52070"/>
                  </a:lnTo>
                  <a:lnTo>
                    <a:pt x="49529" y="49529"/>
                  </a:lnTo>
                  <a:lnTo>
                    <a:pt x="40639" y="49529"/>
                  </a:lnTo>
                  <a:lnTo>
                    <a:pt x="34289" y="46989"/>
                  </a:lnTo>
                  <a:lnTo>
                    <a:pt x="27939" y="45720"/>
                  </a:lnTo>
                  <a:lnTo>
                    <a:pt x="21589" y="44450"/>
                  </a:lnTo>
                  <a:lnTo>
                    <a:pt x="16510" y="43179"/>
                  </a:lnTo>
                  <a:lnTo>
                    <a:pt x="12700" y="41910"/>
                  </a:lnTo>
                  <a:lnTo>
                    <a:pt x="8889" y="40639"/>
                  </a:lnTo>
                  <a:lnTo>
                    <a:pt x="5079" y="38100"/>
                  </a:lnTo>
                  <a:lnTo>
                    <a:pt x="2539" y="36829"/>
                  </a:lnTo>
                  <a:lnTo>
                    <a:pt x="1269" y="35560"/>
                  </a:lnTo>
                  <a:lnTo>
                    <a:pt x="0" y="33020"/>
                  </a:lnTo>
                  <a:lnTo>
                    <a:pt x="0" y="31750"/>
                  </a:lnTo>
                </a:path>
                <a:path w="548639" h="191770">
                  <a:moveTo>
                    <a:pt x="0" y="0"/>
                  </a:moveTo>
                  <a:lnTo>
                    <a:pt x="0" y="0"/>
                  </a:lnTo>
                </a:path>
                <a:path w="548639" h="191770">
                  <a:moveTo>
                    <a:pt x="548639" y="191769"/>
                  </a:moveTo>
                  <a:lnTo>
                    <a:pt x="548639" y="1917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07659" y="3511550"/>
              <a:ext cx="548640" cy="191770"/>
            </a:xfrm>
            <a:custGeom>
              <a:avLst/>
              <a:gdLst/>
              <a:ahLst/>
              <a:cxnLst/>
              <a:rect l="l" t="t" r="r" b="b"/>
              <a:pathLst>
                <a:path w="548639" h="191770">
                  <a:moveTo>
                    <a:pt x="342900" y="190500"/>
                  </a:moveTo>
                  <a:lnTo>
                    <a:pt x="205739" y="190500"/>
                  </a:lnTo>
                  <a:lnTo>
                    <a:pt x="219710" y="191769"/>
                  </a:lnTo>
                  <a:lnTo>
                    <a:pt x="328929" y="191769"/>
                  </a:lnTo>
                  <a:lnTo>
                    <a:pt x="342900" y="190500"/>
                  </a:lnTo>
                  <a:close/>
                </a:path>
                <a:path w="548639" h="191770">
                  <a:moveTo>
                    <a:pt x="382269" y="189230"/>
                  </a:moveTo>
                  <a:lnTo>
                    <a:pt x="166369" y="189230"/>
                  </a:lnTo>
                  <a:lnTo>
                    <a:pt x="179069" y="190500"/>
                  </a:lnTo>
                  <a:lnTo>
                    <a:pt x="369569" y="190500"/>
                  </a:lnTo>
                  <a:lnTo>
                    <a:pt x="382269" y="189230"/>
                  </a:lnTo>
                  <a:close/>
                </a:path>
                <a:path w="548639" h="191770">
                  <a:moveTo>
                    <a:pt x="407669" y="187960"/>
                  </a:moveTo>
                  <a:lnTo>
                    <a:pt x="140969" y="187960"/>
                  </a:lnTo>
                  <a:lnTo>
                    <a:pt x="153669" y="189230"/>
                  </a:lnTo>
                  <a:lnTo>
                    <a:pt x="394969" y="189230"/>
                  </a:lnTo>
                  <a:lnTo>
                    <a:pt x="407669" y="187960"/>
                  </a:lnTo>
                  <a:close/>
                </a:path>
                <a:path w="548639" h="191770">
                  <a:moveTo>
                    <a:pt x="463550" y="182880"/>
                  </a:moveTo>
                  <a:lnTo>
                    <a:pt x="85089" y="182880"/>
                  </a:lnTo>
                  <a:lnTo>
                    <a:pt x="95250" y="184150"/>
                  </a:lnTo>
                  <a:lnTo>
                    <a:pt x="129539" y="187960"/>
                  </a:lnTo>
                  <a:lnTo>
                    <a:pt x="419100" y="187960"/>
                  </a:lnTo>
                  <a:lnTo>
                    <a:pt x="453389" y="184150"/>
                  </a:lnTo>
                  <a:lnTo>
                    <a:pt x="463550" y="182880"/>
                  </a:lnTo>
                  <a:close/>
                </a:path>
                <a:path w="548639" h="191770">
                  <a:moveTo>
                    <a:pt x="482600" y="180339"/>
                  </a:moveTo>
                  <a:lnTo>
                    <a:pt x="66039" y="180339"/>
                  </a:lnTo>
                  <a:lnTo>
                    <a:pt x="74929" y="182880"/>
                  </a:lnTo>
                  <a:lnTo>
                    <a:pt x="472439" y="182880"/>
                  </a:lnTo>
                  <a:lnTo>
                    <a:pt x="482600" y="180339"/>
                  </a:lnTo>
                  <a:close/>
                </a:path>
                <a:path w="548639" h="191770">
                  <a:moveTo>
                    <a:pt x="453389" y="7620"/>
                  </a:moveTo>
                  <a:lnTo>
                    <a:pt x="95250" y="7620"/>
                  </a:lnTo>
                  <a:lnTo>
                    <a:pt x="74929" y="10160"/>
                  </a:lnTo>
                  <a:lnTo>
                    <a:pt x="57150" y="12700"/>
                  </a:lnTo>
                  <a:lnTo>
                    <a:pt x="34289" y="16510"/>
                  </a:lnTo>
                  <a:lnTo>
                    <a:pt x="27939" y="17779"/>
                  </a:lnTo>
                  <a:lnTo>
                    <a:pt x="21589" y="20320"/>
                  </a:lnTo>
                  <a:lnTo>
                    <a:pt x="16510" y="21589"/>
                  </a:lnTo>
                  <a:lnTo>
                    <a:pt x="5079" y="25400"/>
                  </a:lnTo>
                  <a:lnTo>
                    <a:pt x="0" y="30479"/>
                  </a:lnTo>
                  <a:lnTo>
                    <a:pt x="0" y="161289"/>
                  </a:lnTo>
                  <a:lnTo>
                    <a:pt x="1269" y="163830"/>
                  </a:lnTo>
                  <a:lnTo>
                    <a:pt x="2539" y="165100"/>
                  </a:lnTo>
                  <a:lnTo>
                    <a:pt x="5079" y="166369"/>
                  </a:lnTo>
                  <a:lnTo>
                    <a:pt x="8889" y="168910"/>
                  </a:lnTo>
                  <a:lnTo>
                    <a:pt x="16510" y="171450"/>
                  </a:lnTo>
                  <a:lnTo>
                    <a:pt x="21589" y="172719"/>
                  </a:lnTo>
                  <a:lnTo>
                    <a:pt x="27939" y="173989"/>
                  </a:lnTo>
                  <a:lnTo>
                    <a:pt x="34289" y="176530"/>
                  </a:lnTo>
                  <a:lnTo>
                    <a:pt x="57150" y="180339"/>
                  </a:lnTo>
                  <a:lnTo>
                    <a:pt x="491489" y="180339"/>
                  </a:lnTo>
                  <a:lnTo>
                    <a:pt x="514350" y="176530"/>
                  </a:lnTo>
                  <a:lnTo>
                    <a:pt x="520700" y="173989"/>
                  </a:lnTo>
                  <a:lnTo>
                    <a:pt x="525779" y="172719"/>
                  </a:lnTo>
                  <a:lnTo>
                    <a:pt x="532129" y="171450"/>
                  </a:lnTo>
                  <a:lnTo>
                    <a:pt x="539750" y="168910"/>
                  </a:lnTo>
                  <a:lnTo>
                    <a:pt x="542289" y="166369"/>
                  </a:lnTo>
                  <a:lnTo>
                    <a:pt x="547369" y="163830"/>
                  </a:lnTo>
                  <a:lnTo>
                    <a:pt x="548639" y="161289"/>
                  </a:lnTo>
                  <a:lnTo>
                    <a:pt x="548639" y="30479"/>
                  </a:lnTo>
                  <a:lnTo>
                    <a:pt x="547369" y="29210"/>
                  </a:lnTo>
                  <a:lnTo>
                    <a:pt x="544829" y="27939"/>
                  </a:lnTo>
                  <a:lnTo>
                    <a:pt x="542289" y="25400"/>
                  </a:lnTo>
                  <a:lnTo>
                    <a:pt x="539750" y="24129"/>
                  </a:lnTo>
                  <a:lnTo>
                    <a:pt x="532129" y="21589"/>
                  </a:lnTo>
                  <a:lnTo>
                    <a:pt x="525779" y="20320"/>
                  </a:lnTo>
                  <a:lnTo>
                    <a:pt x="520700" y="17779"/>
                  </a:lnTo>
                  <a:lnTo>
                    <a:pt x="514350" y="16510"/>
                  </a:lnTo>
                  <a:lnTo>
                    <a:pt x="491489" y="12700"/>
                  </a:lnTo>
                  <a:lnTo>
                    <a:pt x="482600" y="11429"/>
                  </a:lnTo>
                  <a:lnTo>
                    <a:pt x="472439" y="10160"/>
                  </a:lnTo>
                  <a:lnTo>
                    <a:pt x="463550" y="8889"/>
                  </a:lnTo>
                  <a:lnTo>
                    <a:pt x="453389" y="7620"/>
                  </a:lnTo>
                  <a:close/>
                </a:path>
                <a:path w="548639" h="191770">
                  <a:moveTo>
                    <a:pt x="419100" y="5079"/>
                  </a:moveTo>
                  <a:lnTo>
                    <a:pt x="129539" y="5079"/>
                  </a:lnTo>
                  <a:lnTo>
                    <a:pt x="106679" y="7620"/>
                  </a:lnTo>
                  <a:lnTo>
                    <a:pt x="441960" y="7620"/>
                  </a:lnTo>
                  <a:lnTo>
                    <a:pt x="419100" y="5079"/>
                  </a:lnTo>
                  <a:close/>
                </a:path>
                <a:path w="548639" h="191770">
                  <a:moveTo>
                    <a:pt x="382269" y="2539"/>
                  </a:moveTo>
                  <a:lnTo>
                    <a:pt x="166369" y="2539"/>
                  </a:lnTo>
                  <a:lnTo>
                    <a:pt x="140969" y="5079"/>
                  </a:lnTo>
                  <a:lnTo>
                    <a:pt x="407669" y="5079"/>
                  </a:lnTo>
                  <a:lnTo>
                    <a:pt x="382269" y="2539"/>
                  </a:lnTo>
                  <a:close/>
                </a:path>
                <a:path w="548639" h="191770">
                  <a:moveTo>
                    <a:pt x="342900" y="1270"/>
                  </a:moveTo>
                  <a:lnTo>
                    <a:pt x="205739" y="1270"/>
                  </a:lnTo>
                  <a:lnTo>
                    <a:pt x="191769" y="2539"/>
                  </a:lnTo>
                  <a:lnTo>
                    <a:pt x="356869" y="2539"/>
                  </a:lnTo>
                  <a:lnTo>
                    <a:pt x="342900" y="1270"/>
                  </a:lnTo>
                  <a:close/>
                </a:path>
                <a:path w="548639" h="191770">
                  <a:moveTo>
                    <a:pt x="302260" y="0"/>
                  </a:moveTo>
                  <a:lnTo>
                    <a:pt x="246379" y="0"/>
                  </a:lnTo>
                  <a:lnTo>
                    <a:pt x="232410" y="1270"/>
                  </a:lnTo>
                  <a:lnTo>
                    <a:pt x="316229" y="1270"/>
                  </a:lnTo>
                  <a:lnTo>
                    <a:pt x="3022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407659" y="3511550"/>
              <a:ext cx="548640" cy="193040"/>
            </a:xfrm>
            <a:custGeom>
              <a:avLst/>
              <a:gdLst/>
              <a:ahLst/>
              <a:cxnLst/>
              <a:rect l="l" t="t" r="r" b="b"/>
              <a:pathLst>
                <a:path w="548639" h="193039">
                  <a:moveTo>
                    <a:pt x="0" y="31750"/>
                  </a:moveTo>
                  <a:lnTo>
                    <a:pt x="0" y="30479"/>
                  </a:lnTo>
                  <a:lnTo>
                    <a:pt x="1269" y="29210"/>
                  </a:lnTo>
                  <a:lnTo>
                    <a:pt x="2539" y="27939"/>
                  </a:lnTo>
                  <a:lnTo>
                    <a:pt x="5079" y="25400"/>
                  </a:lnTo>
                  <a:lnTo>
                    <a:pt x="8889" y="24129"/>
                  </a:lnTo>
                  <a:lnTo>
                    <a:pt x="12700" y="22860"/>
                  </a:lnTo>
                  <a:lnTo>
                    <a:pt x="16510" y="21589"/>
                  </a:lnTo>
                  <a:lnTo>
                    <a:pt x="21589" y="20320"/>
                  </a:lnTo>
                  <a:lnTo>
                    <a:pt x="27939" y="17779"/>
                  </a:lnTo>
                  <a:lnTo>
                    <a:pt x="34289" y="16510"/>
                  </a:lnTo>
                  <a:lnTo>
                    <a:pt x="41910" y="15239"/>
                  </a:lnTo>
                  <a:lnTo>
                    <a:pt x="49529" y="13970"/>
                  </a:lnTo>
                  <a:lnTo>
                    <a:pt x="57150" y="12700"/>
                  </a:lnTo>
                  <a:lnTo>
                    <a:pt x="66039" y="11429"/>
                  </a:lnTo>
                  <a:lnTo>
                    <a:pt x="74929" y="10160"/>
                  </a:lnTo>
                  <a:lnTo>
                    <a:pt x="85089" y="8889"/>
                  </a:lnTo>
                  <a:lnTo>
                    <a:pt x="95250" y="7620"/>
                  </a:lnTo>
                  <a:lnTo>
                    <a:pt x="106679" y="7620"/>
                  </a:lnTo>
                  <a:lnTo>
                    <a:pt x="118110" y="6350"/>
                  </a:lnTo>
                  <a:lnTo>
                    <a:pt x="129539" y="5079"/>
                  </a:lnTo>
                  <a:lnTo>
                    <a:pt x="140969" y="5079"/>
                  </a:lnTo>
                  <a:lnTo>
                    <a:pt x="153669" y="3810"/>
                  </a:lnTo>
                  <a:lnTo>
                    <a:pt x="166369" y="2539"/>
                  </a:lnTo>
                  <a:lnTo>
                    <a:pt x="179069" y="2539"/>
                  </a:lnTo>
                  <a:lnTo>
                    <a:pt x="191769" y="2539"/>
                  </a:lnTo>
                  <a:lnTo>
                    <a:pt x="205739" y="1270"/>
                  </a:lnTo>
                  <a:lnTo>
                    <a:pt x="219710" y="1270"/>
                  </a:lnTo>
                  <a:lnTo>
                    <a:pt x="232410" y="1270"/>
                  </a:lnTo>
                  <a:lnTo>
                    <a:pt x="246379" y="0"/>
                  </a:lnTo>
                  <a:lnTo>
                    <a:pt x="260350" y="0"/>
                  </a:lnTo>
                  <a:lnTo>
                    <a:pt x="274319" y="0"/>
                  </a:lnTo>
                  <a:lnTo>
                    <a:pt x="288289" y="0"/>
                  </a:lnTo>
                  <a:lnTo>
                    <a:pt x="302260" y="0"/>
                  </a:lnTo>
                  <a:lnTo>
                    <a:pt x="316229" y="1270"/>
                  </a:lnTo>
                  <a:lnTo>
                    <a:pt x="328929" y="1270"/>
                  </a:lnTo>
                  <a:lnTo>
                    <a:pt x="342900" y="1270"/>
                  </a:lnTo>
                  <a:lnTo>
                    <a:pt x="356869" y="2539"/>
                  </a:lnTo>
                  <a:lnTo>
                    <a:pt x="369569" y="2539"/>
                  </a:lnTo>
                  <a:lnTo>
                    <a:pt x="382269" y="2539"/>
                  </a:lnTo>
                  <a:lnTo>
                    <a:pt x="394969" y="3810"/>
                  </a:lnTo>
                  <a:lnTo>
                    <a:pt x="407669" y="5079"/>
                  </a:lnTo>
                  <a:lnTo>
                    <a:pt x="419100" y="5079"/>
                  </a:lnTo>
                  <a:lnTo>
                    <a:pt x="430529" y="6350"/>
                  </a:lnTo>
                  <a:lnTo>
                    <a:pt x="441960" y="7620"/>
                  </a:lnTo>
                  <a:lnTo>
                    <a:pt x="453389" y="7620"/>
                  </a:lnTo>
                  <a:lnTo>
                    <a:pt x="463550" y="8889"/>
                  </a:lnTo>
                  <a:lnTo>
                    <a:pt x="472439" y="10160"/>
                  </a:lnTo>
                  <a:lnTo>
                    <a:pt x="482600" y="11429"/>
                  </a:lnTo>
                  <a:lnTo>
                    <a:pt x="491489" y="12700"/>
                  </a:lnTo>
                  <a:lnTo>
                    <a:pt x="499110" y="13970"/>
                  </a:lnTo>
                  <a:lnTo>
                    <a:pt x="506729" y="15239"/>
                  </a:lnTo>
                  <a:lnTo>
                    <a:pt x="514350" y="16510"/>
                  </a:lnTo>
                  <a:lnTo>
                    <a:pt x="520700" y="17779"/>
                  </a:lnTo>
                  <a:lnTo>
                    <a:pt x="525779" y="20320"/>
                  </a:lnTo>
                  <a:lnTo>
                    <a:pt x="532129" y="21589"/>
                  </a:lnTo>
                  <a:lnTo>
                    <a:pt x="535939" y="22860"/>
                  </a:lnTo>
                  <a:lnTo>
                    <a:pt x="539750" y="24129"/>
                  </a:lnTo>
                  <a:lnTo>
                    <a:pt x="542289" y="25400"/>
                  </a:lnTo>
                  <a:lnTo>
                    <a:pt x="544829" y="27939"/>
                  </a:lnTo>
                  <a:lnTo>
                    <a:pt x="547369" y="29210"/>
                  </a:lnTo>
                  <a:lnTo>
                    <a:pt x="548639" y="30479"/>
                  </a:lnTo>
                  <a:lnTo>
                    <a:pt x="548639" y="31750"/>
                  </a:lnTo>
                  <a:lnTo>
                    <a:pt x="548639" y="160019"/>
                  </a:lnTo>
                  <a:lnTo>
                    <a:pt x="548639" y="161289"/>
                  </a:lnTo>
                  <a:lnTo>
                    <a:pt x="547369" y="163830"/>
                  </a:lnTo>
                  <a:lnTo>
                    <a:pt x="544829" y="165100"/>
                  </a:lnTo>
                  <a:lnTo>
                    <a:pt x="542289" y="166369"/>
                  </a:lnTo>
                  <a:lnTo>
                    <a:pt x="539750" y="168910"/>
                  </a:lnTo>
                  <a:lnTo>
                    <a:pt x="535939" y="170180"/>
                  </a:lnTo>
                  <a:lnTo>
                    <a:pt x="532129" y="171450"/>
                  </a:lnTo>
                  <a:lnTo>
                    <a:pt x="525779" y="172719"/>
                  </a:lnTo>
                  <a:lnTo>
                    <a:pt x="520700" y="173989"/>
                  </a:lnTo>
                  <a:lnTo>
                    <a:pt x="514350" y="176530"/>
                  </a:lnTo>
                  <a:lnTo>
                    <a:pt x="506729" y="177800"/>
                  </a:lnTo>
                  <a:lnTo>
                    <a:pt x="499110" y="179069"/>
                  </a:lnTo>
                  <a:lnTo>
                    <a:pt x="491489" y="180339"/>
                  </a:lnTo>
                  <a:lnTo>
                    <a:pt x="482600" y="180339"/>
                  </a:lnTo>
                  <a:lnTo>
                    <a:pt x="472439" y="182880"/>
                  </a:lnTo>
                  <a:lnTo>
                    <a:pt x="463550" y="182880"/>
                  </a:lnTo>
                  <a:lnTo>
                    <a:pt x="453389" y="184150"/>
                  </a:lnTo>
                  <a:lnTo>
                    <a:pt x="441960" y="185419"/>
                  </a:lnTo>
                  <a:lnTo>
                    <a:pt x="430529" y="186689"/>
                  </a:lnTo>
                  <a:lnTo>
                    <a:pt x="419100" y="187960"/>
                  </a:lnTo>
                  <a:lnTo>
                    <a:pt x="407669" y="187960"/>
                  </a:lnTo>
                  <a:lnTo>
                    <a:pt x="394969" y="189230"/>
                  </a:lnTo>
                  <a:lnTo>
                    <a:pt x="382269" y="189230"/>
                  </a:lnTo>
                  <a:lnTo>
                    <a:pt x="369569" y="190500"/>
                  </a:lnTo>
                  <a:lnTo>
                    <a:pt x="356869" y="190500"/>
                  </a:lnTo>
                  <a:lnTo>
                    <a:pt x="342900" y="190500"/>
                  </a:lnTo>
                  <a:lnTo>
                    <a:pt x="328929" y="191769"/>
                  </a:lnTo>
                  <a:lnTo>
                    <a:pt x="219710" y="191769"/>
                  </a:lnTo>
                  <a:lnTo>
                    <a:pt x="205739" y="190500"/>
                  </a:lnTo>
                  <a:lnTo>
                    <a:pt x="191769" y="190500"/>
                  </a:lnTo>
                  <a:lnTo>
                    <a:pt x="179069" y="190500"/>
                  </a:lnTo>
                  <a:lnTo>
                    <a:pt x="166369" y="189230"/>
                  </a:lnTo>
                  <a:lnTo>
                    <a:pt x="153669" y="189230"/>
                  </a:lnTo>
                  <a:lnTo>
                    <a:pt x="140969" y="187960"/>
                  </a:lnTo>
                  <a:lnTo>
                    <a:pt x="129539" y="187960"/>
                  </a:lnTo>
                  <a:lnTo>
                    <a:pt x="118110" y="186689"/>
                  </a:lnTo>
                  <a:lnTo>
                    <a:pt x="106679" y="185419"/>
                  </a:lnTo>
                  <a:lnTo>
                    <a:pt x="95250" y="184150"/>
                  </a:lnTo>
                  <a:lnTo>
                    <a:pt x="85089" y="182880"/>
                  </a:lnTo>
                  <a:lnTo>
                    <a:pt x="74929" y="182880"/>
                  </a:lnTo>
                  <a:lnTo>
                    <a:pt x="66039" y="180339"/>
                  </a:lnTo>
                  <a:lnTo>
                    <a:pt x="57150" y="180339"/>
                  </a:lnTo>
                  <a:lnTo>
                    <a:pt x="49529" y="179069"/>
                  </a:lnTo>
                  <a:lnTo>
                    <a:pt x="41910" y="177800"/>
                  </a:lnTo>
                  <a:lnTo>
                    <a:pt x="34289" y="176530"/>
                  </a:lnTo>
                  <a:lnTo>
                    <a:pt x="27939" y="173989"/>
                  </a:lnTo>
                  <a:lnTo>
                    <a:pt x="21589" y="172719"/>
                  </a:lnTo>
                  <a:lnTo>
                    <a:pt x="16510" y="171450"/>
                  </a:lnTo>
                  <a:lnTo>
                    <a:pt x="12700" y="170180"/>
                  </a:lnTo>
                  <a:lnTo>
                    <a:pt x="8889" y="168910"/>
                  </a:lnTo>
                  <a:lnTo>
                    <a:pt x="5079" y="166369"/>
                  </a:lnTo>
                  <a:lnTo>
                    <a:pt x="2539" y="165100"/>
                  </a:lnTo>
                  <a:lnTo>
                    <a:pt x="1269" y="163830"/>
                  </a:lnTo>
                  <a:lnTo>
                    <a:pt x="0" y="161289"/>
                  </a:lnTo>
                  <a:lnTo>
                    <a:pt x="0" y="160019"/>
                  </a:lnTo>
                  <a:lnTo>
                    <a:pt x="0" y="31750"/>
                  </a:lnTo>
                  <a:close/>
                </a:path>
                <a:path w="548639" h="193039">
                  <a:moveTo>
                    <a:pt x="0" y="0"/>
                  </a:moveTo>
                  <a:lnTo>
                    <a:pt x="0" y="0"/>
                  </a:lnTo>
                </a:path>
                <a:path w="548639" h="193039">
                  <a:moveTo>
                    <a:pt x="548639" y="193039"/>
                  </a:moveTo>
                  <a:lnTo>
                    <a:pt x="548639" y="193039"/>
                  </a:lnTo>
                </a:path>
                <a:path w="548639" h="193039">
                  <a:moveTo>
                    <a:pt x="548639" y="31750"/>
                  </a:moveTo>
                  <a:lnTo>
                    <a:pt x="548639" y="34289"/>
                  </a:lnTo>
                  <a:lnTo>
                    <a:pt x="547369" y="35560"/>
                  </a:lnTo>
                  <a:lnTo>
                    <a:pt x="544829" y="36829"/>
                  </a:lnTo>
                  <a:lnTo>
                    <a:pt x="542289" y="39370"/>
                  </a:lnTo>
                  <a:lnTo>
                    <a:pt x="539750" y="40639"/>
                  </a:lnTo>
                  <a:lnTo>
                    <a:pt x="535939" y="41910"/>
                  </a:lnTo>
                  <a:lnTo>
                    <a:pt x="532129" y="43179"/>
                  </a:lnTo>
                  <a:lnTo>
                    <a:pt x="525779" y="44450"/>
                  </a:lnTo>
                  <a:lnTo>
                    <a:pt x="520700" y="45720"/>
                  </a:lnTo>
                  <a:lnTo>
                    <a:pt x="514350" y="48260"/>
                  </a:lnTo>
                  <a:lnTo>
                    <a:pt x="506729" y="49529"/>
                  </a:lnTo>
                  <a:lnTo>
                    <a:pt x="499110" y="50800"/>
                  </a:lnTo>
                  <a:lnTo>
                    <a:pt x="491489" y="52070"/>
                  </a:lnTo>
                  <a:lnTo>
                    <a:pt x="482600" y="53339"/>
                  </a:lnTo>
                  <a:lnTo>
                    <a:pt x="472439" y="54610"/>
                  </a:lnTo>
                  <a:lnTo>
                    <a:pt x="463550" y="55879"/>
                  </a:lnTo>
                  <a:lnTo>
                    <a:pt x="453389" y="55879"/>
                  </a:lnTo>
                  <a:lnTo>
                    <a:pt x="441960" y="57150"/>
                  </a:lnTo>
                  <a:lnTo>
                    <a:pt x="430529" y="58420"/>
                  </a:lnTo>
                  <a:lnTo>
                    <a:pt x="419100" y="59689"/>
                  </a:lnTo>
                  <a:lnTo>
                    <a:pt x="407669" y="59689"/>
                  </a:lnTo>
                  <a:lnTo>
                    <a:pt x="394969" y="60960"/>
                  </a:lnTo>
                  <a:lnTo>
                    <a:pt x="382269" y="60960"/>
                  </a:lnTo>
                  <a:lnTo>
                    <a:pt x="369569" y="62229"/>
                  </a:lnTo>
                  <a:lnTo>
                    <a:pt x="356869" y="62229"/>
                  </a:lnTo>
                  <a:lnTo>
                    <a:pt x="342900" y="63500"/>
                  </a:lnTo>
                  <a:lnTo>
                    <a:pt x="328929" y="63500"/>
                  </a:lnTo>
                  <a:lnTo>
                    <a:pt x="316229" y="63500"/>
                  </a:lnTo>
                  <a:lnTo>
                    <a:pt x="205739" y="63500"/>
                  </a:lnTo>
                  <a:lnTo>
                    <a:pt x="191769" y="62229"/>
                  </a:lnTo>
                  <a:lnTo>
                    <a:pt x="179069" y="62229"/>
                  </a:lnTo>
                  <a:lnTo>
                    <a:pt x="166369" y="60960"/>
                  </a:lnTo>
                  <a:lnTo>
                    <a:pt x="153669" y="60960"/>
                  </a:lnTo>
                  <a:lnTo>
                    <a:pt x="140969" y="59689"/>
                  </a:lnTo>
                  <a:lnTo>
                    <a:pt x="129539" y="59689"/>
                  </a:lnTo>
                  <a:lnTo>
                    <a:pt x="118110" y="58420"/>
                  </a:lnTo>
                  <a:lnTo>
                    <a:pt x="106679" y="57150"/>
                  </a:lnTo>
                  <a:lnTo>
                    <a:pt x="95250" y="55879"/>
                  </a:lnTo>
                  <a:lnTo>
                    <a:pt x="85089" y="55879"/>
                  </a:lnTo>
                  <a:lnTo>
                    <a:pt x="74929" y="54610"/>
                  </a:lnTo>
                  <a:lnTo>
                    <a:pt x="66039" y="53339"/>
                  </a:lnTo>
                  <a:lnTo>
                    <a:pt x="57150" y="52070"/>
                  </a:lnTo>
                  <a:lnTo>
                    <a:pt x="49529" y="50800"/>
                  </a:lnTo>
                  <a:lnTo>
                    <a:pt x="41910" y="49529"/>
                  </a:lnTo>
                  <a:lnTo>
                    <a:pt x="34289" y="48260"/>
                  </a:lnTo>
                  <a:lnTo>
                    <a:pt x="27939" y="45720"/>
                  </a:lnTo>
                  <a:lnTo>
                    <a:pt x="21589" y="44450"/>
                  </a:lnTo>
                  <a:lnTo>
                    <a:pt x="16510" y="43179"/>
                  </a:lnTo>
                  <a:lnTo>
                    <a:pt x="12700" y="41910"/>
                  </a:lnTo>
                  <a:lnTo>
                    <a:pt x="8889" y="40639"/>
                  </a:lnTo>
                  <a:lnTo>
                    <a:pt x="5079" y="39370"/>
                  </a:lnTo>
                  <a:lnTo>
                    <a:pt x="2539" y="36829"/>
                  </a:lnTo>
                  <a:lnTo>
                    <a:pt x="1269" y="35560"/>
                  </a:lnTo>
                  <a:lnTo>
                    <a:pt x="0" y="34289"/>
                  </a:lnTo>
                  <a:lnTo>
                    <a:pt x="0" y="31750"/>
                  </a:lnTo>
                </a:path>
                <a:path w="548639" h="193039">
                  <a:moveTo>
                    <a:pt x="0" y="0"/>
                  </a:moveTo>
                  <a:lnTo>
                    <a:pt x="0" y="0"/>
                  </a:lnTo>
                </a:path>
                <a:path w="548639" h="193039">
                  <a:moveTo>
                    <a:pt x="548639" y="193039"/>
                  </a:moveTo>
                  <a:lnTo>
                    <a:pt x="548639" y="193039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5415279" y="3561079"/>
            <a:ext cx="5327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45" dirty="0">
                <a:latin typeface="Liberation Sans"/>
                <a:cs typeface="Liberation Sans"/>
              </a:rPr>
              <a:t>Physic</a:t>
            </a:r>
            <a:r>
              <a:rPr sz="975" spc="-6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ic</a:t>
            </a:r>
            <a:r>
              <a:rPr sz="650" spc="-45" dirty="0">
                <a:latin typeface="Liberation Sans"/>
                <a:cs typeface="Liberation Sans"/>
              </a:rPr>
              <a:t>al</a:t>
            </a:r>
            <a:r>
              <a:rPr sz="650" spc="-140" dirty="0">
                <a:latin typeface="Liberation Sans"/>
                <a:cs typeface="Liberation Sans"/>
              </a:rPr>
              <a:t> </a:t>
            </a:r>
            <a:r>
              <a:rPr sz="975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l</a:t>
            </a:r>
            <a:r>
              <a:rPr sz="650" dirty="0">
                <a:latin typeface="Liberation Sans"/>
                <a:cs typeface="Liberation Sans"/>
              </a:rPr>
              <a:t>DB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2106929" y="3274059"/>
            <a:ext cx="3868420" cy="993140"/>
            <a:chOff x="2106929" y="3274059"/>
            <a:chExt cx="3868420" cy="993140"/>
          </a:xfrm>
        </p:grpSpPr>
        <p:sp>
          <p:nvSpPr>
            <p:cNvPr id="137" name="object 137"/>
            <p:cNvSpPr/>
            <p:nvPr/>
          </p:nvSpPr>
          <p:spPr>
            <a:xfrm>
              <a:off x="2106929" y="3950969"/>
              <a:ext cx="76200" cy="121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845559" y="4053839"/>
              <a:ext cx="890269" cy="213360"/>
            </a:xfrm>
            <a:custGeom>
              <a:avLst/>
              <a:gdLst/>
              <a:ahLst/>
              <a:cxnLst/>
              <a:rect l="l" t="t" r="r" b="b"/>
              <a:pathLst>
                <a:path w="890270" h="213360">
                  <a:moveTo>
                    <a:pt x="878839" y="212090"/>
                  </a:moveTo>
                  <a:lnTo>
                    <a:pt x="11429" y="212090"/>
                  </a:lnTo>
                  <a:lnTo>
                    <a:pt x="11429" y="213360"/>
                  </a:lnTo>
                  <a:lnTo>
                    <a:pt x="877569" y="213360"/>
                  </a:lnTo>
                  <a:lnTo>
                    <a:pt x="878839" y="212090"/>
                  </a:lnTo>
                  <a:close/>
                </a:path>
                <a:path w="890270" h="213360">
                  <a:moveTo>
                    <a:pt x="880110" y="210820"/>
                  </a:moveTo>
                  <a:lnTo>
                    <a:pt x="8889" y="210820"/>
                  </a:lnTo>
                  <a:lnTo>
                    <a:pt x="8889" y="212090"/>
                  </a:lnTo>
                  <a:lnTo>
                    <a:pt x="880110" y="212090"/>
                  </a:lnTo>
                  <a:lnTo>
                    <a:pt x="880110" y="210820"/>
                  </a:lnTo>
                  <a:close/>
                </a:path>
                <a:path w="890270" h="213360">
                  <a:moveTo>
                    <a:pt x="882650" y="2540"/>
                  </a:moveTo>
                  <a:lnTo>
                    <a:pt x="7619" y="2540"/>
                  </a:lnTo>
                  <a:lnTo>
                    <a:pt x="5079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539" y="7620"/>
                  </a:lnTo>
                  <a:lnTo>
                    <a:pt x="2539" y="8890"/>
                  </a:lnTo>
                  <a:lnTo>
                    <a:pt x="1269" y="8890"/>
                  </a:lnTo>
                  <a:lnTo>
                    <a:pt x="1269" y="12700"/>
                  </a:lnTo>
                  <a:lnTo>
                    <a:pt x="0" y="13970"/>
                  </a:lnTo>
                  <a:lnTo>
                    <a:pt x="0" y="200660"/>
                  </a:lnTo>
                  <a:lnTo>
                    <a:pt x="1269" y="200660"/>
                  </a:lnTo>
                  <a:lnTo>
                    <a:pt x="1269" y="203200"/>
                  </a:lnTo>
                  <a:lnTo>
                    <a:pt x="2539" y="204470"/>
                  </a:lnTo>
                  <a:lnTo>
                    <a:pt x="2539" y="205740"/>
                  </a:lnTo>
                  <a:lnTo>
                    <a:pt x="7619" y="210820"/>
                  </a:lnTo>
                  <a:lnTo>
                    <a:pt x="882650" y="210820"/>
                  </a:lnTo>
                  <a:lnTo>
                    <a:pt x="882650" y="209550"/>
                  </a:lnTo>
                  <a:lnTo>
                    <a:pt x="883919" y="209550"/>
                  </a:lnTo>
                  <a:lnTo>
                    <a:pt x="886460" y="207010"/>
                  </a:lnTo>
                  <a:lnTo>
                    <a:pt x="886460" y="205740"/>
                  </a:lnTo>
                  <a:lnTo>
                    <a:pt x="889000" y="203200"/>
                  </a:lnTo>
                  <a:lnTo>
                    <a:pt x="889000" y="199390"/>
                  </a:lnTo>
                  <a:lnTo>
                    <a:pt x="890269" y="198120"/>
                  </a:lnTo>
                  <a:lnTo>
                    <a:pt x="890269" y="15240"/>
                  </a:lnTo>
                  <a:lnTo>
                    <a:pt x="889000" y="13970"/>
                  </a:lnTo>
                  <a:lnTo>
                    <a:pt x="889000" y="10160"/>
                  </a:lnTo>
                  <a:lnTo>
                    <a:pt x="886460" y="7620"/>
                  </a:lnTo>
                  <a:lnTo>
                    <a:pt x="886460" y="6350"/>
                  </a:lnTo>
                  <a:lnTo>
                    <a:pt x="882650" y="2540"/>
                  </a:lnTo>
                  <a:close/>
                </a:path>
                <a:path w="890270" h="213360">
                  <a:moveTo>
                    <a:pt x="880110" y="1270"/>
                  </a:moveTo>
                  <a:lnTo>
                    <a:pt x="8889" y="1270"/>
                  </a:lnTo>
                  <a:lnTo>
                    <a:pt x="8889" y="2540"/>
                  </a:lnTo>
                  <a:lnTo>
                    <a:pt x="881379" y="2540"/>
                  </a:lnTo>
                  <a:lnTo>
                    <a:pt x="880110" y="1270"/>
                  </a:lnTo>
                  <a:close/>
                </a:path>
                <a:path w="890270" h="213360">
                  <a:moveTo>
                    <a:pt x="877569" y="0"/>
                  </a:moveTo>
                  <a:lnTo>
                    <a:pt x="11429" y="0"/>
                  </a:lnTo>
                  <a:lnTo>
                    <a:pt x="11429" y="1270"/>
                  </a:lnTo>
                  <a:lnTo>
                    <a:pt x="878839" y="1270"/>
                  </a:lnTo>
                  <a:lnTo>
                    <a:pt x="877569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45559" y="4053839"/>
              <a:ext cx="890269" cy="213360"/>
            </a:xfrm>
            <a:custGeom>
              <a:avLst/>
              <a:gdLst/>
              <a:ahLst/>
              <a:cxnLst/>
              <a:rect l="l" t="t" r="r" b="b"/>
              <a:pathLst>
                <a:path w="890270" h="213360">
                  <a:moveTo>
                    <a:pt x="0" y="16510"/>
                  </a:moveTo>
                  <a:lnTo>
                    <a:pt x="0" y="15240"/>
                  </a:lnTo>
                  <a:lnTo>
                    <a:pt x="0" y="1397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1269" y="10160"/>
                  </a:lnTo>
                  <a:lnTo>
                    <a:pt x="1269" y="8890"/>
                  </a:lnTo>
                  <a:lnTo>
                    <a:pt x="2539" y="8890"/>
                  </a:lnTo>
                  <a:lnTo>
                    <a:pt x="2539" y="7620"/>
                  </a:lnTo>
                  <a:lnTo>
                    <a:pt x="3810" y="6350"/>
                  </a:lnTo>
                  <a:lnTo>
                    <a:pt x="3810" y="5080"/>
                  </a:lnTo>
                  <a:lnTo>
                    <a:pt x="5079" y="5080"/>
                  </a:lnTo>
                  <a:lnTo>
                    <a:pt x="6350" y="3810"/>
                  </a:lnTo>
                  <a:lnTo>
                    <a:pt x="7619" y="2540"/>
                  </a:lnTo>
                  <a:lnTo>
                    <a:pt x="8889" y="2540"/>
                  </a:lnTo>
                  <a:lnTo>
                    <a:pt x="8889" y="1270"/>
                  </a:lnTo>
                  <a:lnTo>
                    <a:pt x="10160" y="1270"/>
                  </a:lnTo>
                  <a:lnTo>
                    <a:pt x="11429" y="1270"/>
                  </a:lnTo>
                  <a:lnTo>
                    <a:pt x="11429" y="0"/>
                  </a:lnTo>
                  <a:lnTo>
                    <a:pt x="13969" y="0"/>
                  </a:lnTo>
                  <a:lnTo>
                    <a:pt x="872489" y="0"/>
                  </a:lnTo>
                  <a:lnTo>
                    <a:pt x="875029" y="0"/>
                  </a:lnTo>
                  <a:lnTo>
                    <a:pt x="876300" y="0"/>
                  </a:lnTo>
                  <a:lnTo>
                    <a:pt x="877569" y="0"/>
                  </a:lnTo>
                  <a:lnTo>
                    <a:pt x="878839" y="1270"/>
                  </a:lnTo>
                  <a:lnTo>
                    <a:pt x="880110" y="1270"/>
                  </a:lnTo>
                  <a:lnTo>
                    <a:pt x="881379" y="2540"/>
                  </a:lnTo>
                  <a:lnTo>
                    <a:pt x="882650" y="2540"/>
                  </a:lnTo>
                  <a:lnTo>
                    <a:pt x="883919" y="3810"/>
                  </a:lnTo>
                  <a:lnTo>
                    <a:pt x="885189" y="5080"/>
                  </a:lnTo>
                  <a:lnTo>
                    <a:pt x="886460" y="6350"/>
                  </a:lnTo>
                  <a:lnTo>
                    <a:pt x="886460" y="7620"/>
                  </a:lnTo>
                  <a:lnTo>
                    <a:pt x="887729" y="8890"/>
                  </a:lnTo>
                  <a:lnTo>
                    <a:pt x="889000" y="10160"/>
                  </a:lnTo>
                  <a:lnTo>
                    <a:pt x="889000" y="11430"/>
                  </a:lnTo>
                  <a:lnTo>
                    <a:pt x="889000" y="12700"/>
                  </a:lnTo>
                  <a:lnTo>
                    <a:pt x="889000" y="13970"/>
                  </a:lnTo>
                  <a:lnTo>
                    <a:pt x="890269" y="15240"/>
                  </a:lnTo>
                  <a:lnTo>
                    <a:pt x="890269" y="16510"/>
                  </a:lnTo>
                  <a:lnTo>
                    <a:pt x="890269" y="196850"/>
                  </a:lnTo>
                  <a:lnTo>
                    <a:pt x="890269" y="198120"/>
                  </a:lnTo>
                  <a:lnTo>
                    <a:pt x="889000" y="199390"/>
                  </a:lnTo>
                  <a:lnTo>
                    <a:pt x="889000" y="200660"/>
                  </a:lnTo>
                  <a:lnTo>
                    <a:pt x="889000" y="201930"/>
                  </a:lnTo>
                  <a:lnTo>
                    <a:pt x="889000" y="203200"/>
                  </a:lnTo>
                  <a:lnTo>
                    <a:pt x="887729" y="204470"/>
                  </a:lnTo>
                  <a:lnTo>
                    <a:pt x="886460" y="205740"/>
                  </a:lnTo>
                  <a:lnTo>
                    <a:pt x="886460" y="207010"/>
                  </a:lnTo>
                  <a:lnTo>
                    <a:pt x="885189" y="208280"/>
                  </a:lnTo>
                  <a:lnTo>
                    <a:pt x="883919" y="209550"/>
                  </a:lnTo>
                  <a:lnTo>
                    <a:pt x="882650" y="209550"/>
                  </a:lnTo>
                  <a:lnTo>
                    <a:pt x="882650" y="210820"/>
                  </a:lnTo>
                  <a:lnTo>
                    <a:pt x="881379" y="210820"/>
                  </a:lnTo>
                  <a:lnTo>
                    <a:pt x="880110" y="210820"/>
                  </a:lnTo>
                  <a:lnTo>
                    <a:pt x="880110" y="212090"/>
                  </a:lnTo>
                  <a:lnTo>
                    <a:pt x="878839" y="212090"/>
                  </a:lnTo>
                  <a:lnTo>
                    <a:pt x="877569" y="213360"/>
                  </a:lnTo>
                  <a:lnTo>
                    <a:pt x="876300" y="213360"/>
                  </a:lnTo>
                  <a:lnTo>
                    <a:pt x="11429" y="213360"/>
                  </a:lnTo>
                  <a:lnTo>
                    <a:pt x="11429" y="212090"/>
                  </a:lnTo>
                  <a:lnTo>
                    <a:pt x="10160" y="212090"/>
                  </a:lnTo>
                  <a:lnTo>
                    <a:pt x="8889" y="212090"/>
                  </a:lnTo>
                  <a:lnTo>
                    <a:pt x="8889" y="210820"/>
                  </a:lnTo>
                  <a:lnTo>
                    <a:pt x="7619" y="210820"/>
                  </a:lnTo>
                  <a:lnTo>
                    <a:pt x="7619" y="210820"/>
                  </a:lnTo>
                  <a:lnTo>
                    <a:pt x="2539" y="205740"/>
                  </a:lnTo>
                  <a:lnTo>
                    <a:pt x="2539" y="204470"/>
                  </a:lnTo>
                  <a:lnTo>
                    <a:pt x="1269" y="203200"/>
                  </a:lnTo>
                  <a:lnTo>
                    <a:pt x="1269" y="201930"/>
                  </a:lnTo>
                  <a:lnTo>
                    <a:pt x="1269" y="200660"/>
                  </a:lnTo>
                  <a:lnTo>
                    <a:pt x="0" y="200660"/>
                  </a:lnTo>
                  <a:lnTo>
                    <a:pt x="0" y="199390"/>
                  </a:lnTo>
                  <a:lnTo>
                    <a:pt x="0" y="198120"/>
                  </a:lnTo>
                  <a:lnTo>
                    <a:pt x="0" y="196850"/>
                  </a:lnTo>
                  <a:lnTo>
                    <a:pt x="0" y="16510"/>
                  </a:lnTo>
                  <a:close/>
                </a:path>
                <a:path w="890270" h="213360">
                  <a:moveTo>
                    <a:pt x="0" y="0"/>
                  </a:moveTo>
                  <a:lnTo>
                    <a:pt x="0" y="0"/>
                  </a:lnTo>
                </a:path>
                <a:path w="890270" h="213360">
                  <a:moveTo>
                    <a:pt x="890269" y="213360"/>
                  </a:moveTo>
                  <a:lnTo>
                    <a:pt x="890269" y="2133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820159" y="4028439"/>
              <a:ext cx="890269" cy="214629"/>
            </a:xfrm>
            <a:custGeom>
              <a:avLst/>
              <a:gdLst/>
              <a:ahLst/>
              <a:cxnLst/>
              <a:rect l="l" t="t" r="r" b="b"/>
              <a:pathLst>
                <a:path w="890270" h="214629">
                  <a:moveTo>
                    <a:pt x="878839" y="212090"/>
                  </a:moveTo>
                  <a:lnTo>
                    <a:pt x="11429" y="212090"/>
                  </a:lnTo>
                  <a:lnTo>
                    <a:pt x="11429" y="213360"/>
                  </a:lnTo>
                  <a:lnTo>
                    <a:pt x="17779" y="213360"/>
                  </a:lnTo>
                  <a:lnTo>
                    <a:pt x="17779" y="214630"/>
                  </a:lnTo>
                  <a:lnTo>
                    <a:pt x="877569" y="213360"/>
                  </a:lnTo>
                  <a:lnTo>
                    <a:pt x="878839" y="212090"/>
                  </a:lnTo>
                  <a:close/>
                </a:path>
                <a:path w="890270" h="214629">
                  <a:moveTo>
                    <a:pt x="881379" y="210820"/>
                  </a:moveTo>
                  <a:lnTo>
                    <a:pt x="7619" y="210820"/>
                  </a:lnTo>
                  <a:lnTo>
                    <a:pt x="8889" y="212090"/>
                  </a:lnTo>
                  <a:lnTo>
                    <a:pt x="880110" y="212090"/>
                  </a:lnTo>
                  <a:lnTo>
                    <a:pt x="881379" y="210820"/>
                  </a:lnTo>
                  <a:close/>
                </a:path>
                <a:path w="890270" h="214629">
                  <a:moveTo>
                    <a:pt x="889000" y="200660"/>
                  </a:moveTo>
                  <a:lnTo>
                    <a:pt x="1269" y="200660"/>
                  </a:lnTo>
                  <a:lnTo>
                    <a:pt x="1269" y="203200"/>
                  </a:lnTo>
                  <a:lnTo>
                    <a:pt x="2539" y="204470"/>
                  </a:lnTo>
                  <a:lnTo>
                    <a:pt x="2539" y="205740"/>
                  </a:lnTo>
                  <a:lnTo>
                    <a:pt x="3810" y="207010"/>
                  </a:lnTo>
                  <a:lnTo>
                    <a:pt x="3810" y="208280"/>
                  </a:lnTo>
                  <a:lnTo>
                    <a:pt x="5079" y="208280"/>
                  </a:lnTo>
                  <a:lnTo>
                    <a:pt x="6350" y="209550"/>
                  </a:lnTo>
                  <a:lnTo>
                    <a:pt x="6350" y="210820"/>
                  </a:lnTo>
                  <a:lnTo>
                    <a:pt x="882650" y="210820"/>
                  </a:lnTo>
                  <a:lnTo>
                    <a:pt x="883919" y="209550"/>
                  </a:lnTo>
                  <a:lnTo>
                    <a:pt x="885189" y="209550"/>
                  </a:lnTo>
                  <a:lnTo>
                    <a:pt x="885189" y="208280"/>
                  </a:lnTo>
                  <a:lnTo>
                    <a:pt x="887729" y="205740"/>
                  </a:lnTo>
                  <a:lnTo>
                    <a:pt x="887729" y="204470"/>
                  </a:lnTo>
                  <a:lnTo>
                    <a:pt x="889000" y="203200"/>
                  </a:lnTo>
                  <a:lnTo>
                    <a:pt x="889000" y="200660"/>
                  </a:lnTo>
                  <a:close/>
                </a:path>
                <a:path w="890270" h="214629">
                  <a:moveTo>
                    <a:pt x="887729" y="7620"/>
                  </a:moveTo>
                  <a:lnTo>
                    <a:pt x="2539" y="7620"/>
                  </a:lnTo>
                  <a:lnTo>
                    <a:pt x="2539" y="8890"/>
                  </a:lnTo>
                  <a:lnTo>
                    <a:pt x="1269" y="10160"/>
                  </a:lnTo>
                  <a:lnTo>
                    <a:pt x="1269" y="12700"/>
                  </a:lnTo>
                  <a:lnTo>
                    <a:pt x="0" y="13970"/>
                  </a:lnTo>
                  <a:lnTo>
                    <a:pt x="0" y="200660"/>
                  </a:lnTo>
                  <a:lnTo>
                    <a:pt x="890269" y="200660"/>
                  </a:lnTo>
                  <a:lnTo>
                    <a:pt x="890269" y="13970"/>
                  </a:lnTo>
                  <a:lnTo>
                    <a:pt x="889000" y="12700"/>
                  </a:lnTo>
                  <a:lnTo>
                    <a:pt x="889000" y="10160"/>
                  </a:lnTo>
                  <a:lnTo>
                    <a:pt x="887729" y="8890"/>
                  </a:lnTo>
                  <a:lnTo>
                    <a:pt x="887729" y="7620"/>
                  </a:lnTo>
                  <a:close/>
                </a:path>
                <a:path w="890270" h="214629">
                  <a:moveTo>
                    <a:pt x="886460" y="6350"/>
                  </a:moveTo>
                  <a:lnTo>
                    <a:pt x="3810" y="6350"/>
                  </a:lnTo>
                  <a:lnTo>
                    <a:pt x="3810" y="7620"/>
                  </a:lnTo>
                  <a:lnTo>
                    <a:pt x="886460" y="7620"/>
                  </a:lnTo>
                  <a:lnTo>
                    <a:pt x="886460" y="6350"/>
                  </a:lnTo>
                  <a:close/>
                </a:path>
                <a:path w="890270" h="214629">
                  <a:moveTo>
                    <a:pt x="883919" y="3810"/>
                  </a:moveTo>
                  <a:lnTo>
                    <a:pt x="6350" y="3810"/>
                  </a:lnTo>
                  <a:lnTo>
                    <a:pt x="5079" y="5080"/>
                  </a:lnTo>
                  <a:lnTo>
                    <a:pt x="5079" y="6350"/>
                  </a:lnTo>
                  <a:lnTo>
                    <a:pt x="885189" y="6350"/>
                  </a:lnTo>
                  <a:lnTo>
                    <a:pt x="885189" y="5080"/>
                  </a:lnTo>
                  <a:lnTo>
                    <a:pt x="883919" y="3810"/>
                  </a:lnTo>
                  <a:close/>
                </a:path>
                <a:path w="890270" h="214629">
                  <a:moveTo>
                    <a:pt x="882650" y="2540"/>
                  </a:moveTo>
                  <a:lnTo>
                    <a:pt x="7619" y="2540"/>
                  </a:lnTo>
                  <a:lnTo>
                    <a:pt x="7619" y="3810"/>
                  </a:lnTo>
                  <a:lnTo>
                    <a:pt x="882650" y="3810"/>
                  </a:lnTo>
                  <a:lnTo>
                    <a:pt x="882650" y="2540"/>
                  </a:lnTo>
                  <a:close/>
                </a:path>
                <a:path w="890270" h="214629">
                  <a:moveTo>
                    <a:pt x="880110" y="1270"/>
                  </a:moveTo>
                  <a:lnTo>
                    <a:pt x="8889" y="1270"/>
                  </a:lnTo>
                  <a:lnTo>
                    <a:pt x="8889" y="2540"/>
                  </a:lnTo>
                  <a:lnTo>
                    <a:pt x="881379" y="2540"/>
                  </a:lnTo>
                  <a:lnTo>
                    <a:pt x="880110" y="1270"/>
                  </a:lnTo>
                  <a:close/>
                </a:path>
                <a:path w="890270" h="214629">
                  <a:moveTo>
                    <a:pt x="876300" y="0"/>
                  </a:moveTo>
                  <a:lnTo>
                    <a:pt x="13969" y="0"/>
                  </a:lnTo>
                  <a:lnTo>
                    <a:pt x="12700" y="1270"/>
                  </a:lnTo>
                  <a:lnTo>
                    <a:pt x="877569" y="127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820159" y="4028439"/>
              <a:ext cx="890269" cy="214629"/>
            </a:xfrm>
            <a:custGeom>
              <a:avLst/>
              <a:gdLst/>
              <a:ahLst/>
              <a:cxnLst/>
              <a:rect l="l" t="t" r="r" b="b"/>
              <a:pathLst>
                <a:path w="890270" h="214629">
                  <a:moveTo>
                    <a:pt x="0" y="17780"/>
                  </a:moveTo>
                  <a:lnTo>
                    <a:pt x="0" y="16510"/>
                  </a:lnTo>
                  <a:lnTo>
                    <a:pt x="0" y="15240"/>
                  </a:lnTo>
                  <a:lnTo>
                    <a:pt x="0" y="1397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1269" y="10160"/>
                  </a:lnTo>
                  <a:lnTo>
                    <a:pt x="2539" y="8890"/>
                  </a:lnTo>
                  <a:lnTo>
                    <a:pt x="2539" y="7620"/>
                  </a:lnTo>
                  <a:lnTo>
                    <a:pt x="3810" y="7620"/>
                  </a:lnTo>
                  <a:lnTo>
                    <a:pt x="3810" y="6350"/>
                  </a:lnTo>
                  <a:lnTo>
                    <a:pt x="5079" y="6350"/>
                  </a:lnTo>
                  <a:lnTo>
                    <a:pt x="5079" y="5080"/>
                  </a:lnTo>
                  <a:lnTo>
                    <a:pt x="6350" y="3810"/>
                  </a:lnTo>
                  <a:lnTo>
                    <a:pt x="7619" y="3810"/>
                  </a:lnTo>
                  <a:lnTo>
                    <a:pt x="7619" y="2540"/>
                  </a:lnTo>
                  <a:lnTo>
                    <a:pt x="8889" y="2540"/>
                  </a:lnTo>
                  <a:lnTo>
                    <a:pt x="8889" y="1270"/>
                  </a:lnTo>
                  <a:lnTo>
                    <a:pt x="10160" y="1270"/>
                  </a:lnTo>
                  <a:lnTo>
                    <a:pt x="11429" y="1270"/>
                  </a:lnTo>
                  <a:lnTo>
                    <a:pt x="12700" y="1270"/>
                  </a:lnTo>
                  <a:lnTo>
                    <a:pt x="13969" y="0"/>
                  </a:lnTo>
                  <a:lnTo>
                    <a:pt x="15239" y="0"/>
                  </a:lnTo>
                  <a:lnTo>
                    <a:pt x="16510" y="0"/>
                  </a:lnTo>
                  <a:lnTo>
                    <a:pt x="17779" y="0"/>
                  </a:lnTo>
                  <a:lnTo>
                    <a:pt x="872489" y="0"/>
                  </a:lnTo>
                  <a:lnTo>
                    <a:pt x="873760" y="0"/>
                  </a:lnTo>
                  <a:lnTo>
                    <a:pt x="875029" y="0"/>
                  </a:lnTo>
                  <a:lnTo>
                    <a:pt x="876300" y="0"/>
                  </a:lnTo>
                  <a:lnTo>
                    <a:pt x="876300" y="0"/>
                  </a:lnTo>
                  <a:lnTo>
                    <a:pt x="877569" y="1270"/>
                  </a:lnTo>
                  <a:lnTo>
                    <a:pt x="880110" y="1270"/>
                  </a:lnTo>
                  <a:lnTo>
                    <a:pt x="881379" y="2540"/>
                  </a:lnTo>
                  <a:lnTo>
                    <a:pt x="882650" y="2540"/>
                  </a:lnTo>
                  <a:lnTo>
                    <a:pt x="882650" y="3810"/>
                  </a:lnTo>
                  <a:lnTo>
                    <a:pt x="883919" y="3810"/>
                  </a:lnTo>
                  <a:lnTo>
                    <a:pt x="885189" y="5080"/>
                  </a:lnTo>
                  <a:lnTo>
                    <a:pt x="885189" y="6350"/>
                  </a:lnTo>
                  <a:lnTo>
                    <a:pt x="886460" y="6350"/>
                  </a:lnTo>
                  <a:lnTo>
                    <a:pt x="886460" y="7620"/>
                  </a:lnTo>
                  <a:lnTo>
                    <a:pt x="887729" y="7620"/>
                  </a:lnTo>
                  <a:lnTo>
                    <a:pt x="887729" y="8890"/>
                  </a:lnTo>
                  <a:lnTo>
                    <a:pt x="889000" y="10160"/>
                  </a:lnTo>
                  <a:lnTo>
                    <a:pt x="889000" y="11430"/>
                  </a:lnTo>
                  <a:lnTo>
                    <a:pt x="889000" y="12700"/>
                  </a:lnTo>
                  <a:lnTo>
                    <a:pt x="890269" y="13970"/>
                  </a:lnTo>
                  <a:lnTo>
                    <a:pt x="890269" y="15240"/>
                  </a:lnTo>
                  <a:lnTo>
                    <a:pt x="890269" y="196850"/>
                  </a:lnTo>
                  <a:lnTo>
                    <a:pt x="890269" y="200660"/>
                  </a:lnTo>
                  <a:lnTo>
                    <a:pt x="889000" y="200660"/>
                  </a:lnTo>
                  <a:lnTo>
                    <a:pt x="889000" y="201930"/>
                  </a:lnTo>
                  <a:lnTo>
                    <a:pt x="889000" y="203200"/>
                  </a:lnTo>
                  <a:lnTo>
                    <a:pt x="887729" y="204470"/>
                  </a:lnTo>
                  <a:lnTo>
                    <a:pt x="887729" y="205740"/>
                  </a:lnTo>
                  <a:lnTo>
                    <a:pt x="886460" y="207010"/>
                  </a:lnTo>
                  <a:lnTo>
                    <a:pt x="885189" y="208280"/>
                  </a:lnTo>
                  <a:lnTo>
                    <a:pt x="885189" y="209550"/>
                  </a:lnTo>
                  <a:lnTo>
                    <a:pt x="883919" y="209550"/>
                  </a:lnTo>
                  <a:lnTo>
                    <a:pt x="882650" y="210820"/>
                  </a:lnTo>
                  <a:lnTo>
                    <a:pt x="881379" y="210820"/>
                  </a:lnTo>
                  <a:lnTo>
                    <a:pt x="880110" y="212090"/>
                  </a:lnTo>
                  <a:lnTo>
                    <a:pt x="878839" y="212090"/>
                  </a:lnTo>
                  <a:lnTo>
                    <a:pt x="877569" y="213360"/>
                  </a:lnTo>
                  <a:lnTo>
                    <a:pt x="876300" y="213360"/>
                  </a:lnTo>
                  <a:lnTo>
                    <a:pt x="875029" y="213360"/>
                  </a:lnTo>
                  <a:lnTo>
                    <a:pt x="873760" y="213360"/>
                  </a:lnTo>
                  <a:lnTo>
                    <a:pt x="17779" y="214630"/>
                  </a:lnTo>
                  <a:lnTo>
                    <a:pt x="17779" y="213360"/>
                  </a:lnTo>
                  <a:lnTo>
                    <a:pt x="11429" y="213360"/>
                  </a:lnTo>
                  <a:lnTo>
                    <a:pt x="11429" y="212090"/>
                  </a:lnTo>
                  <a:lnTo>
                    <a:pt x="10160" y="212090"/>
                  </a:lnTo>
                  <a:lnTo>
                    <a:pt x="8889" y="212090"/>
                  </a:lnTo>
                  <a:lnTo>
                    <a:pt x="7619" y="210820"/>
                  </a:lnTo>
                  <a:lnTo>
                    <a:pt x="6350" y="210820"/>
                  </a:lnTo>
                  <a:lnTo>
                    <a:pt x="6350" y="209550"/>
                  </a:lnTo>
                  <a:lnTo>
                    <a:pt x="5079" y="208280"/>
                  </a:lnTo>
                  <a:lnTo>
                    <a:pt x="3810" y="208280"/>
                  </a:lnTo>
                  <a:lnTo>
                    <a:pt x="3810" y="207010"/>
                  </a:lnTo>
                  <a:lnTo>
                    <a:pt x="2539" y="205740"/>
                  </a:lnTo>
                  <a:lnTo>
                    <a:pt x="2539" y="204470"/>
                  </a:lnTo>
                  <a:lnTo>
                    <a:pt x="1269" y="203200"/>
                  </a:lnTo>
                  <a:lnTo>
                    <a:pt x="1269" y="201930"/>
                  </a:lnTo>
                  <a:lnTo>
                    <a:pt x="1269" y="200660"/>
                  </a:lnTo>
                  <a:lnTo>
                    <a:pt x="0" y="200660"/>
                  </a:lnTo>
                  <a:lnTo>
                    <a:pt x="0" y="199390"/>
                  </a:lnTo>
                  <a:lnTo>
                    <a:pt x="0" y="198120"/>
                  </a:lnTo>
                  <a:lnTo>
                    <a:pt x="0" y="196850"/>
                  </a:lnTo>
                  <a:lnTo>
                    <a:pt x="0" y="17780"/>
                  </a:lnTo>
                  <a:close/>
                </a:path>
                <a:path w="890270" h="214629">
                  <a:moveTo>
                    <a:pt x="0" y="0"/>
                  </a:moveTo>
                  <a:lnTo>
                    <a:pt x="0" y="0"/>
                  </a:lnTo>
                </a:path>
                <a:path w="890270" h="214629">
                  <a:moveTo>
                    <a:pt x="890269" y="214630"/>
                  </a:moveTo>
                  <a:lnTo>
                    <a:pt x="890269" y="214630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422900" y="3298189"/>
              <a:ext cx="552450" cy="191770"/>
            </a:xfrm>
            <a:custGeom>
              <a:avLst/>
              <a:gdLst/>
              <a:ahLst/>
              <a:cxnLst/>
              <a:rect l="l" t="t" r="r" b="b"/>
              <a:pathLst>
                <a:path w="552450" h="191770">
                  <a:moveTo>
                    <a:pt x="345439" y="190500"/>
                  </a:moveTo>
                  <a:lnTo>
                    <a:pt x="207010" y="190500"/>
                  </a:lnTo>
                  <a:lnTo>
                    <a:pt x="219710" y="191770"/>
                  </a:lnTo>
                  <a:lnTo>
                    <a:pt x="331470" y="191770"/>
                  </a:lnTo>
                  <a:lnTo>
                    <a:pt x="345439" y="190500"/>
                  </a:lnTo>
                  <a:close/>
                </a:path>
                <a:path w="552450" h="191770">
                  <a:moveTo>
                    <a:pt x="384810" y="189230"/>
                  </a:moveTo>
                  <a:lnTo>
                    <a:pt x="166370" y="189230"/>
                  </a:lnTo>
                  <a:lnTo>
                    <a:pt x="180339" y="190500"/>
                  </a:lnTo>
                  <a:lnTo>
                    <a:pt x="372110" y="190500"/>
                  </a:lnTo>
                  <a:lnTo>
                    <a:pt x="384810" y="189230"/>
                  </a:lnTo>
                  <a:close/>
                </a:path>
                <a:path w="552450" h="191770">
                  <a:moveTo>
                    <a:pt x="410210" y="187960"/>
                  </a:moveTo>
                  <a:lnTo>
                    <a:pt x="142239" y="187960"/>
                  </a:lnTo>
                  <a:lnTo>
                    <a:pt x="153670" y="189230"/>
                  </a:lnTo>
                  <a:lnTo>
                    <a:pt x="397510" y="189230"/>
                  </a:lnTo>
                  <a:lnTo>
                    <a:pt x="410210" y="187960"/>
                  </a:lnTo>
                  <a:close/>
                </a:path>
                <a:path w="552450" h="191770">
                  <a:moveTo>
                    <a:pt x="466089" y="182880"/>
                  </a:moveTo>
                  <a:lnTo>
                    <a:pt x="85089" y="182880"/>
                  </a:lnTo>
                  <a:lnTo>
                    <a:pt x="96520" y="184150"/>
                  </a:lnTo>
                  <a:lnTo>
                    <a:pt x="106679" y="185420"/>
                  </a:lnTo>
                  <a:lnTo>
                    <a:pt x="129539" y="187960"/>
                  </a:lnTo>
                  <a:lnTo>
                    <a:pt x="421639" y="187960"/>
                  </a:lnTo>
                  <a:lnTo>
                    <a:pt x="434339" y="186689"/>
                  </a:lnTo>
                  <a:lnTo>
                    <a:pt x="444500" y="185420"/>
                  </a:lnTo>
                  <a:lnTo>
                    <a:pt x="455929" y="184150"/>
                  </a:lnTo>
                  <a:lnTo>
                    <a:pt x="466089" y="182880"/>
                  </a:lnTo>
                  <a:close/>
                </a:path>
                <a:path w="552450" h="191770">
                  <a:moveTo>
                    <a:pt x="486410" y="180339"/>
                  </a:moveTo>
                  <a:lnTo>
                    <a:pt x="66039" y="180339"/>
                  </a:lnTo>
                  <a:lnTo>
                    <a:pt x="74929" y="182880"/>
                  </a:lnTo>
                  <a:lnTo>
                    <a:pt x="476250" y="182880"/>
                  </a:lnTo>
                  <a:lnTo>
                    <a:pt x="486410" y="180339"/>
                  </a:lnTo>
                  <a:close/>
                </a:path>
                <a:path w="552450" h="191770">
                  <a:moveTo>
                    <a:pt x="502920" y="177800"/>
                  </a:moveTo>
                  <a:lnTo>
                    <a:pt x="49529" y="177800"/>
                  </a:lnTo>
                  <a:lnTo>
                    <a:pt x="57150" y="180339"/>
                  </a:lnTo>
                  <a:lnTo>
                    <a:pt x="494029" y="180339"/>
                  </a:lnTo>
                  <a:lnTo>
                    <a:pt x="502920" y="177800"/>
                  </a:lnTo>
                  <a:close/>
                </a:path>
                <a:path w="552450" h="191770">
                  <a:moveTo>
                    <a:pt x="444500" y="6350"/>
                  </a:moveTo>
                  <a:lnTo>
                    <a:pt x="106679" y="6350"/>
                  </a:lnTo>
                  <a:lnTo>
                    <a:pt x="96520" y="7620"/>
                  </a:lnTo>
                  <a:lnTo>
                    <a:pt x="85089" y="8889"/>
                  </a:lnTo>
                  <a:lnTo>
                    <a:pt x="74929" y="10160"/>
                  </a:lnTo>
                  <a:lnTo>
                    <a:pt x="57150" y="12700"/>
                  </a:lnTo>
                  <a:lnTo>
                    <a:pt x="49529" y="13970"/>
                  </a:lnTo>
                  <a:lnTo>
                    <a:pt x="40639" y="15239"/>
                  </a:lnTo>
                  <a:lnTo>
                    <a:pt x="21589" y="19050"/>
                  </a:lnTo>
                  <a:lnTo>
                    <a:pt x="16510" y="21589"/>
                  </a:lnTo>
                  <a:lnTo>
                    <a:pt x="11429" y="22860"/>
                  </a:lnTo>
                  <a:lnTo>
                    <a:pt x="8889" y="24130"/>
                  </a:lnTo>
                  <a:lnTo>
                    <a:pt x="5079" y="25400"/>
                  </a:lnTo>
                  <a:lnTo>
                    <a:pt x="0" y="30480"/>
                  </a:lnTo>
                  <a:lnTo>
                    <a:pt x="0" y="161289"/>
                  </a:lnTo>
                  <a:lnTo>
                    <a:pt x="1270" y="163830"/>
                  </a:lnTo>
                  <a:lnTo>
                    <a:pt x="2539" y="165100"/>
                  </a:lnTo>
                  <a:lnTo>
                    <a:pt x="5079" y="166370"/>
                  </a:lnTo>
                  <a:lnTo>
                    <a:pt x="8889" y="167639"/>
                  </a:lnTo>
                  <a:lnTo>
                    <a:pt x="11429" y="170180"/>
                  </a:lnTo>
                  <a:lnTo>
                    <a:pt x="21589" y="172720"/>
                  </a:lnTo>
                  <a:lnTo>
                    <a:pt x="34289" y="175260"/>
                  </a:lnTo>
                  <a:lnTo>
                    <a:pt x="40639" y="177800"/>
                  </a:lnTo>
                  <a:lnTo>
                    <a:pt x="510539" y="177800"/>
                  </a:lnTo>
                  <a:lnTo>
                    <a:pt x="516889" y="175260"/>
                  </a:lnTo>
                  <a:lnTo>
                    <a:pt x="524510" y="173989"/>
                  </a:lnTo>
                  <a:lnTo>
                    <a:pt x="539750" y="170180"/>
                  </a:lnTo>
                  <a:lnTo>
                    <a:pt x="543560" y="167639"/>
                  </a:lnTo>
                  <a:lnTo>
                    <a:pt x="551179" y="163830"/>
                  </a:lnTo>
                  <a:lnTo>
                    <a:pt x="552450" y="161289"/>
                  </a:lnTo>
                  <a:lnTo>
                    <a:pt x="552450" y="30480"/>
                  </a:lnTo>
                  <a:lnTo>
                    <a:pt x="551179" y="29210"/>
                  </a:lnTo>
                  <a:lnTo>
                    <a:pt x="548639" y="27939"/>
                  </a:lnTo>
                  <a:lnTo>
                    <a:pt x="546100" y="25400"/>
                  </a:lnTo>
                  <a:lnTo>
                    <a:pt x="543560" y="24130"/>
                  </a:lnTo>
                  <a:lnTo>
                    <a:pt x="539750" y="22860"/>
                  </a:lnTo>
                  <a:lnTo>
                    <a:pt x="534670" y="21589"/>
                  </a:lnTo>
                  <a:lnTo>
                    <a:pt x="529589" y="19050"/>
                  </a:lnTo>
                  <a:lnTo>
                    <a:pt x="524510" y="17780"/>
                  </a:lnTo>
                  <a:lnTo>
                    <a:pt x="516889" y="16510"/>
                  </a:lnTo>
                  <a:lnTo>
                    <a:pt x="510539" y="15239"/>
                  </a:lnTo>
                  <a:lnTo>
                    <a:pt x="502920" y="13970"/>
                  </a:lnTo>
                  <a:lnTo>
                    <a:pt x="494029" y="12700"/>
                  </a:lnTo>
                  <a:lnTo>
                    <a:pt x="486410" y="11430"/>
                  </a:lnTo>
                  <a:lnTo>
                    <a:pt x="455929" y="7620"/>
                  </a:lnTo>
                  <a:lnTo>
                    <a:pt x="444500" y="6350"/>
                  </a:lnTo>
                  <a:close/>
                </a:path>
                <a:path w="552450" h="191770">
                  <a:moveTo>
                    <a:pt x="421639" y="5080"/>
                  </a:moveTo>
                  <a:lnTo>
                    <a:pt x="129539" y="5080"/>
                  </a:lnTo>
                  <a:lnTo>
                    <a:pt x="118110" y="6350"/>
                  </a:lnTo>
                  <a:lnTo>
                    <a:pt x="434339" y="6350"/>
                  </a:lnTo>
                  <a:lnTo>
                    <a:pt x="421639" y="5080"/>
                  </a:lnTo>
                  <a:close/>
                </a:path>
                <a:path w="552450" h="191770">
                  <a:moveTo>
                    <a:pt x="384810" y="2539"/>
                  </a:moveTo>
                  <a:lnTo>
                    <a:pt x="166370" y="2539"/>
                  </a:lnTo>
                  <a:lnTo>
                    <a:pt x="153670" y="3810"/>
                  </a:lnTo>
                  <a:lnTo>
                    <a:pt x="142239" y="5080"/>
                  </a:lnTo>
                  <a:lnTo>
                    <a:pt x="410210" y="5080"/>
                  </a:lnTo>
                  <a:lnTo>
                    <a:pt x="384810" y="2539"/>
                  </a:lnTo>
                  <a:close/>
                </a:path>
                <a:path w="552450" h="191770">
                  <a:moveTo>
                    <a:pt x="345439" y="1270"/>
                  </a:moveTo>
                  <a:lnTo>
                    <a:pt x="207010" y="1270"/>
                  </a:lnTo>
                  <a:lnTo>
                    <a:pt x="193039" y="2539"/>
                  </a:lnTo>
                  <a:lnTo>
                    <a:pt x="358139" y="2539"/>
                  </a:lnTo>
                  <a:lnTo>
                    <a:pt x="345439" y="1270"/>
                  </a:lnTo>
                  <a:close/>
                </a:path>
                <a:path w="552450" h="191770">
                  <a:moveTo>
                    <a:pt x="303529" y="0"/>
                  </a:moveTo>
                  <a:lnTo>
                    <a:pt x="247650" y="0"/>
                  </a:lnTo>
                  <a:lnTo>
                    <a:pt x="233679" y="1270"/>
                  </a:lnTo>
                  <a:lnTo>
                    <a:pt x="317500" y="1270"/>
                  </a:lnTo>
                  <a:lnTo>
                    <a:pt x="303529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422900" y="3298189"/>
              <a:ext cx="552450" cy="191770"/>
            </a:xfrm>
            <a:custGeom>
              <a:avLst/>
              <a:gdLst/>
              <a:ahLst/>
              <a:cxnLst/>
              <a:rect l="l" t="t" r="r" b="b"/>
              <a:pathLst>
                <a:path w="552450" h="191770">
                  <a:moveTo>
                    <a:pt x="0" y="31750"/>
                  </a:moveTo>
                  <a:lnTo>
                    <a:pt x="0" y="30480"/>
                  </a:lnTo>
                  <a:lnTo>
                    <a:pt x="1270" y="29210"/>
                  </a:lnTo>
                  <a:lnTo>
                    <a:pt x="2539" y="27939"/>
                  </a:lnTo>
                  <a:lnTo>
                    <a:pt x="5079" y="25400"/>
                  </a:lnTo>
                  <a:lnTo>
                    <a:pt x="8889" y="24130"/>
                  </a:lnTo>
                  <a:lnTo>
                    <a:pt x="11429" y="22860"/>
                  </a:lnTo>
                  <a:lnTo>
                    <a:pt x="16510" y="21589"/>
                  </a:lnTo>
                  <a:lnTo>
                    <a:pt x="21589" y="19050"/>
                  </a:lnTo>
                  <a:lnTo>
                    <a:pt x="27939" y="17780"/>
                  </a:lnTo>
                  <a:lnTo>
                    <a:pt x="34289" y="16510"/>
                  </a:lnTo>
                  <a:lnTo>
                    <a:pt x="40639" y="15239"/>
                  </a:lnTo>
                  <a:lnTo>
                    <a:pt x="49529" y="13970"/>
                  </a:lnTo>
                  <a:lnTo>
                    <a:pt x="57150" y="12700"/>
                  </a:lnTo>
                  <a:lnTo>
                    <a:pt x="66039" y="11430"/>
                  </a:lnTo>
                  <a:lnTo>
                    <a:pt x="74929" y="10160"/>
                  </a:lnTo>
                  <a:lnTo>
                    <a:pt x="85089" y="8889"/>
                  </a:lnTo>
                  <a:lnTo>
                    <a:pt x="96520" y="7620"/>
                  </a:lnTo>
                  <a:lnTo>
                    <a:pt x="106679" y="6350"/>
                  </a:lnTo>
                  <a:lnTo>
                    <a:pt x="118110" y="6350"/>
                  </a:lnTo>
                  <a:lnTo>
                    <a:pt x="129539" y="5080"/>
                  </a:lnTo>
                  <a:lnTo>
                    <a:pt x="142239" y="5080"/>
                  </a:lnTo>
                  <a:lnTo>
                    <a:pt x="153670" y="3810"/>
                  </a:lnTo>
                  <a:lnTo>
                    <a:pt x="166370" y="2539"/>
                  </a:lnTo>
                  <a:lnTo>
                    <a:pt x="180339" y="2539"/>
                  </a:lnTo>
                  <a:lnTo>
                    <a:pt x="193039" y="2539"/>
                  </a:lnTo>
                  <a:lnTo>
                    <a:pt x="207010" y="1270"/>
                  </a:lnTo>
                  <a:lnTo>
                    <a:pt x="219710" y="1270"/>
                  </a:lnTo>
                  <a:lnTo>
                    <a:pt x="233679" y="1270"/>
                  </a:lnTo>
                  <a:lnTo>
                    <a:pt x="247650" y="0"/>
                  </a:lnTo>
                  <a:lnTo>
                    <a:pt x="261620" y="0"/>
                  </a:lnTo>
                  <a:lnTo>
                    <a:pt x="275589" y="0"/>
                  </a:lnTo>
                  <a:lnTo>
                    <a:pt x="289560" y="0"/>
                  </a:lnTo>
                  <a:lnTo>
                    <a:pt x="303529" y="0"/>
                  </a:lnTo>
                  <a:lnTo>
                    <a:pt x="317500" y="1270"/>
                  </a:lnTo>
                  <a:lnTo>
                    <a:pt x="331470" y="1270"/>
                  </a:lnTo>
                  <a:lnTo>
                    <a:pt x="345439" y="1270"/>
                  </a:lnTo>
                  <a:lnTo>
                    <a:pt x="358139" y="2539"/>
                  </a:lnTo>
                  <a:lnTo>
                    <a:pt x="372110" y="2539"/>
                  </a:lnTo>
                  <a:lnTo>
                    <a:pt x="384810" y="2539"/>
                  </a:lnTo>
                  <a:lnTo>
                    <a:pt x="397510" y="3810"/>
                  </a:lnTo>
                  <a:lnTo>
                    <a:pt x="410210" y="5080"/>
                  </a:lnTo>
                  <a:lnTo>
                    <a:pt x="421639" y="5080"/>
                  </a:lnTo>
                  <a:lnTo>
                    <a:pt x="434339" y="6350"/>
                  </a:lnTo>
                  <a:lnTo>
                    <a:pt x="444500" y="6350"/>
                  </a:lnTo>
                  <a:lnTo>
                    <a:pt x="455929" y="7620"/>
                  </a:lnTo>
                  <a:lnTo>
                    <a:pt x="466089" y="8889"/>
                  </a:lnTo>
                  <a:lnTo>
                    <a:pt x="476250" y="10160"/>
                  </a:lnTo>
                  <a:lnTo>
                    <a:pt x="486410" y="11430"/>
                  </a:lnTo>
                  <a:lnTo>
                    <a:pt x="494029" y="12700"/>
                  </a:lnTo>
                  <a:lnTo>
                    <a:pt x="502920" y="13970"/>
                  </a:lnTo>
                  <a:lnTo>
                    <a:pt x="510539" y="15239"/>
                  </a:lnTo>
                  <a:lnTo>
                    <a:pt x="516889" y="16510"/>
                  </a:lnTo>
                  <a:lnTo>
                    <a:pt x="524510" y="17780"/>
                  </a:lnTo>
                  <a:lnTo>
                    <a:pt x="529589" y="19050"/>
                  </a:lnTo>
                  <a:lnTo>
                    <a:pt x="534670" y="21589"/>
                  </a:lnTo>
                  <a:lnTo>
                    <a:pt x="539750" y="22860"/>
                  </a:lnTo>
                  <a:lnTo>
                    <a:pt x="543560" y="24130"/>
                  </a:lnTo>
                  <a:lnTo>
                    <a:pt x="546100" y="25400"/>
                  </a:lnTo>
                  <a:lnTo>
                    <a:pt x="548639" y="27939"/>
                  </a:lnTo>
                  <a:lnTo>
                    <a:pt x="551179" y="29210"/>
                  </a:lnTo>
                  <a:lnTo>
                    <a:pt x="552450" y="30480"/>
                  </a:lnTo>
                  <a:lnTo>
                    <a:pt x="552450" y="31750"/>
                  </a:lnTo>
                  <a:lnTo>
                    <a:pt x="552450" y="160020"/>
                  </a:lnTo>
                  <a:lnTo>
                    <a:pt x="552450" y="161289"/>
                  </a:lnTo>
                  <a:lnTo>
                    <a:pt x="551179" y="163830"/>
                  </a:lnTo>
                  <a:lnTo>
                    <a:pt x="548639" y="165100"/>
                  </a:lnTo>
                  <a:lnTo>
                    <a:pt x="546100" y="166370"/>
                  </a:lnTo>
                  <a:lnTo>
                    <a:pt x="543560" y="167639"/>
                  </a:lnTo>
                  <a:lnTo>
                    <a:pt x="539750" y="170180"/>
                  </a:lnTo>
                  <a:lnTo>
                    <a:pt x="534670" y="171450"/>
                  </a:lnTo>
                  <a:lnTo>
                    <a:pt x="529589" y="172720"/>
                  </a:lnTo>
                  <a:lnTo>
                    <a:pt x="524510" y="173989"/>
                  </a:lnTo>
                  <a:lnTo>
                    <a:pt x="516889" y="175260"/>
                  </a:lnTo>
                  <a:lnTo>
                    <a:pt x="510539" y="177800"/>
                  </a:lnTo>
                  <a:lnTo>
                    <a:pt x="502920" y="177800"/>
                  </a:lnTo>
                  <a:lnTo>
                    <a:pt x="494029" y="180339"/>
                  </a:lnTo>
                  <a:lnTo>
                    <a:pt x="486410" y="180339"/>
                  </a:lnTo>
                  <a:lnTo>
                    <a:pt x="476250" y="182880"/>
                  </a:lnTo>
                  <a:lnTo>
                    <a:pt x="466089" y="182880"/>
                  </a:lnTo>
                  <a:lnTo>
                    <a:pt x="455929" y="184150"/>
                  </a:lnTo>
                  <a:lnTo>
                    <a:pt x="444500" y="185420"/>
                  </a:lnTo>
                  <a:lnTo>
                    <a:pt x="434339" y="186689"/>
                  </a:lnTo>
                  <a:lnTo>
                    <a:pt x="421639" y="187960"/>
                  </a:lnTo>
                  <a:lnTo>
                    <a:pt x="410210" y="187960"/>
                  </a:lnTo>
                  <a:lnTo>
                    <a:pt x="397510" y="189230"/>
                  </a:lnTo>
                  <a:lnTo>
                    <a:pt x="384810" y="189230"/>
                  </a:lnTo>
                  <a:lnTo>
                    <a:pt x="372110" y="190500"/>
                  </a:lnTo>
                  <a:lnTo>
                    <a:pt x="358139" y="190500"/>
                  </a:lnTo>
                  <a:lnTo>
                    <a:pt x="345439" y="190500"/>
                  </a:lnTo>
                  <a:lnTo>
                    <a:pt x="331470" y="191770"/>
                  </a:lnTo>
                  <a:lnTo>
                    <a:pt x="317500" y="191770"/>
                  </a:lnTo>
                  <a:lnTo>
                    <a:pt x="303529" y="191770"/>
                  </a:lnTo>
                  <a:lnTo>
                    <a:pt x="219710" y="191770"/>
                  </a:lnTo>
                  <a:lnTo>
                    <a:pt x="207010" y="190500"/>
                  </a:lnTo>
                  <a:lnTo>
                    <a:pt x="193039" y="190500"/>
                  </a:lnTo>
                  <a:lnTo>
                    <a:pt x="180339" y="190500"/>
                  </a:lnTo>
                  <a:lnTo>
                    <a:pt x="166370" y="189230"/>
                  </a:lnTo>
                  <a:lnTo>
                    <a:pt x="153670" y="189230"/>
                  </a:lnTo>
                  <a:lnTo>
                    <a:pt x="142239" y="187960"/>
                  </a:lnTo>
                  <a:lnTo>
                    <a:pt x="129539" y="187960"/>
                  </a:lnTo>
                  <a:lnTo>
                    <a:pt x="118110" y="186689"/>
                  </a:lnTo>
                  <a:lnTo>
                    <a:pt x="106679" y="185420"/>
                  </a:lnTo>
                  <a:lnTo>
                    <a:pt x="96520" y="184150"/>
                  </a:lnTo>
                  <a:lnTo>
                    <a:pt x="85089" y="182880"/>
                  </a:lnTo>
                  <a:lnTo>
                    <a:pt x="74929" y="182880"/>
                  </a:lnTo>
                  <a:lnTo>
                    <a:pt x="66039" y="180339"/>
                  </a:lnTo>
                  <a:lnTo>
                    <a:pt x="57150" y="180339"/>
                  </a:lnTo>
                  <a:lnTo>
                    <a:pt x="49529" y="177800"/>
                  </a:lnTo>
                  <a:lnTo>
                    <a:pt x="40639" y="177800"/>
                  </a:lnTo>
                  <a:lnTo>
                    <a:pt x="34289" y="175260"/>
                  </a:lnTo>
                  <a:lnTo>
                    <a:pt x="27939" y="173989"/>
                  </a:lnTo>
                  <a:lnTo>
                    <a:pt x="21589" y="172720"/>
                  </a:lnTo>
                  <a:lnTo>
                    <a:pt x="16510" y="171450"/>
                  </a:lnTo>
                  <a:lnTo>
                    <a:pt x="11429" y="170180"/>
                  </a:lnTo>
                  <a:lnTo>
                    <a:pt x="8889" y="167639"/>
                  </a:lnTo>
                  <a:lnTo>
                    <a:pt x="5079" y="166370"/>
                  </a:lnTo>
                  <a:lnTo>
                    <a:pt x="2539" y="165100"/>
                  </a:lnTo>
                  <a:lnTo>
                    <a:pt x="1270" y="163830"/>
                  </a:lnTo>
                  <a:lnTo>
                    <a:pt x="0" y="161289"/>
                  </a:lnTo>
                  <a:lnTo>
                    <a:pt x="0" y="160020"/>
                  </a:lnTo>
                  <a:lnTo>
                    <a:pt x="0" y="31750"/>
                  </a:lnTo>
                  <a:close/>
                </a:path>
                <a:path w="552450" h="191770">
                  <a:moveTo>
                    <a:pt x="0" y="0"/>
                  </a:moveTo>
                  <a:lnTo>
                    <a:pt x="0" y="0"/>
                  </a:lnTo>
                </a:path>
                <a:path w="552450" h="191770">
                  <a:moveTo>
                    <a:pt x="552450" y="191770"/>
                  </a:moveTo>
                  <a:lnTo>
                    <a:pt x="552450" y="191770"/>
                  </a:lnTo>
                </a:path>
                <a:path w="552450" h="191770">
                  <a:moveTo>
                    <a:pt x="552450" y="31750"/>
                  </a:moveTo>
                  <a:lnTo>
                    <a:pt x="552450" y="33020"/>
                  </a:lnTo>
                  <a:lnTo>
                    <a:pt x="551179" y="35560"/>
                  </a:lnTo>
                  <a:lnTo>
                    <a:pt x="548639" y="36830"/>
                  </a:lnTo>
                  <a:lnTo>
                    <a:pt x="546100" y="38100"/>
                  </a:lnTo>
                  <a:lnTo>
                    <a:pt x="543560" y="40639"/>
                  </a:lnTo>
                  <a:lnTo>
                    <a:pt x="539750" y="41910"/>
                  </a:lnTo>
                  <a:lnTo>
                    <a:pt x="534670" y="43180"/>
                  </a:lnTo>
                  <a:lnTo>
                    <a:pt x="529589" y="44450"/>
                  </a:lnTo>
                  <a:lnTo>
                    <a:pt x="524510" y="45720"/>
                  </a:lnTo>
                  <a:lnTo>
                    <a:pt x="516889" y="48260"/>
                  </a:lnTo>
                  <a:lnTo>
                    <a:pt x="510539" y="49530"/>
                  </a:lnTo>
                  <a:lnTo>
                    <a:pt x="502920" y="50800"/>
                  </a:lnTo>
                  <a:lnTo>
                    <a:pt x="494029" y="52070"/>
                  </a:lnTo>
                  <a:lnTo>
                    <a:pt x="486410" y="52070"/>
                  </a:lnTo>
                  <a:lnTo>
                    <a:pt x="476250" y="54610"/>
                  </a:lnTo>
                  <a:lnTo>
                    <a:pt x="466089" y="54610"/>
                  </a:lnTo>
                  <a:lnTo>
                    <a:pt x="455929" y="55880"/>
                  </a:lnTo>
                  <a:lnTo>
                    <a:pt x="444500" y="57150"/>
                  </a:lnTo>
                  <a:lnTo>
                    <a:pt x="434339" y="58420"/>
                  </a:lnTo>
                  <a:lnTo>
                    <a:pt x="421639" y="59689"/>
                  </a:lnTo>
                  <a:lnTo>
                    <a:pt x="410210" y="59689"/>
                  </a:lnTo>
                  <a:lnTo>
                    <a:pt x="397510" y="60960"/>
                  </a:lnTo>
                  <a:lnTo>
                    <a:pt x="384810" y="60960"/>
                  </a:lnTo>
                  <a:lnTo>
                    <a:pt x="372110" y="62230"/>
                  </a:lnTo>
                  <a:lnTo>
                    <a:pt x="358139" y="62230"/>
                  </a:lnTo>
                  <a:lnTo>
                    <a:pt x="345439" y="62230"/>
                  </a:lnTo>
                  <a:lnTo>
                    <a:pt x="331470" y="63500"/>
                  </a:lnTo>
                  <a:lnTo>
                    <a:pt x="317500" y="63500"/>
                  </a:lnTo>
                  <a:lnTo>
                    <a:pt x="219710" y="63500"/>
                  </a:lnTo>
                  <a:lnTo>
                    <a:pt x="207010" y="62230"/>
                  </a:lnTo>
                  <a:lnTo>
                    <a:pt x="193039" y="62230"/>
                  </a:lnTo>
                  <a:lnTo>
                    <a:pt x="180339" y="62230"/>
                  </a:lnTo>
                  <a:lnTo>
                    <a:pt x="166370" y="60960"/>
                  </a:lnTo>
                  <a:lnTo>
                    <a:pt x="153670" y="60960"/>
                  </a:lnTo>
                  <a:lnTo>
                    <a:pt x="142239" y="59689"/>
                  </a:lnTo>
                  <a:lnTo>
                    <a:pt x="129539" y="59689"/>
                  </a:lnTo>
                  <a:lnTo>
                    <a:pt x="118110" y="58420"/>
                  </a:lnTo>
                  <a:lnTo>
                    <a:pt x="106679" y="57150"/>
                  </a:lnTo>
                  <a:lnTo>
                    <a:pt x="96520" y="55880"/>
                  </a:lnTo>
                  <a:lnTo>
                    <a:pt x="85089" y="54610"/>
                  </a:lnTo>
                  <a:lnTo>
                    <a:pt x="74929" y="54610"/>
                  </a:lnTo>
                  <a:lnTo>
                    <a:pt x="66039" y="52070"/>
                  </a:lnTo>
                  <a:lnTo>
                    <a:pt x="57150" y="52070"/>
                  </a:lnTo>
                  <a:lnTo>
                    <a:pt x="49529" y="50800"/>
                  </a:lnTo>
                  <a:lnTo>
                    <a:pt x="40639" y="49530"/>
                  </a:lnTo>
                  <a:lnTo>
                    <a:pt x="34289" y="48260"/>
                  </a:lnTo>
                  <a:lnTo>
                    <a:pt x="27939" y="45720"/>
                  </a:lnTo>
                  <a:lnTo>
                    <a:pt x="21589" y="44450"/>
                  </a:lnTo>
                  <a:lnTo>
                    <a:pt x="16510" y="43180"/>
                  </a:lnTo>
                  <a:lnTo>
                    <a:pt x="11429" y="41910"/>
                  </a:lnTo>
                  <a:lnTo>
                    <a:pt x="8889" y="40639"/>
                  </a:lnTo>
                  <a:lnTo>
                    <a:pt x="5079" y="38100"/>
                  </a:lnTo>
                  <a:lnTo>
                    <a:pt x="2539" y="36830"/>
                  </a:lnTo>
                  <a:lnTo>
                    <a:pt x="1270" y="35560"/>
                  </a:lnTo>
                  <a:lnTo>
                    <a:pt x="0" y="33020"/>
                  </a:lnTo>
                  <a:lnTo>
                    <a:pt x="0" y="31750"/>
                  </a:lnTo>
                </a:path>
                <a:path w="552450" h="191770">
                  <a:moveTo>
                    <a:pt x="0" y="0"/>
                  </a:moveTo>
                  <a:lnTo>
                    <a:pt x="0" y="0"/>
                  </a:lnTo>
                </a:path>
                <a:path w="552450" h="191770">
                  <a:moveTo>
                    <a:pt x="552450" y="191770"/>
                  </a:moveTo>
                  <a:lnTo>
                    <a:pt x="552450" y="1917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97500" y="3274059"/>
              <a:ext cx="552450" cy="190500"/>
            </a:xfrm>
            <a:custGeom>
              <a:avLst/>
              <a:gdLst/>
              <a:ahLst/>
              <a:cxnLst/>
              <a:rect l="l" t="t" r="r" b="b"/>
              <a:pathLst>
                <a:path w="552450" h="190500">
                  <a:moveTo>
                    <a:pt x="345439" y="189229"/>
                  </a:moveTo>
                  <a:lnTo>
                    <a:pt x="207010" y="189229"/>
                  </a:lnTo>
                  <a:lnTo>
                    <a:pt x="219710" y="190500"/>
                  </a:lnTo>
                  <a:lnTo>
                    <a:pt x="331470" y="190500"/>
                  </a:lnTo>
                  <a:lnTo>
                    <a:pt x="345439" y="189229"/>
                  </a:lnTo>
                  <a:close/>
                </a:path>
                <a:path w="552450" h="190500">
                  <a:moveTo>
                    <a:pt x="384810" y="187960"/>
                  </a:moveTo>
                  <a:lnTo>
                    <a:pt x="167639" y="187960"/>
                  </a:lnTo>
                  <a:lnTo>
                    <a:pt x="180339" y="189229"/>
                  </a:lnTo>
                  <a:lnTo>
                    <a:pt x="372110" y="189229"/>
                  </a:lnTo>
                  <a:lnTo>
                    <a:pt x="384810" y="187960"/>
                  </a:lnTo>
                  <a:close/>
                </a:path>
                <a:path w="552450" h="190500">
                  <a:moveTo>
                    <a:pt x="410210" y="186689"/>
                  </a:moveTo>
                  <a:lnTo>
                    <a:pt x="142239" y="186689"/>
                  </a:lnTo>
                  <a:lnTo>
                    <a:pt x="154939" y="187960"/>
                  </a:lnTo>
                  <a:lnTo>
                    <a:pt x="397510" y="187960"/>
                  </a:lnTo>
                  <a:lnTo>
                    <a:pt x="410210" y="186689"/>
                  </a:lnTo>
                  <a:close/>
                </a:path>
                <a:path w="552450" h="190500">
                  <a:moveTo>
                    <a:pt x="455929" y="182879"/>
                  </a:moveTo>
                  <a:lnTo>
                    <a:pt x="96520" y="182879"/>
                  </a:lnTo>
                  <a:lnTo>
                    <a:pt x="106679" y="184150"/>
                  </a:lnTo>
                  <a:lnTo>
                    <a:pt x="129539" y="186689"/>
                  </a:lnTo>
                  <a:lnTo>
                    <a:pt x="421639" y="186689"/>
                  </a:lnTo>
                  <a:lnTo>
                    <a:pt x="434339" y="185419"/>
                  </a:lnTo>
                  <a:lnTo>
                    <a:pt x="445770" y="184150"/>
                  </a:lnTo>
                  <a:lnTo>
                    <a:pt x="455929" y="182879"/>
                  </a:lnTo>
                  <a:close/>
                </a:path>
                <a:path w="552450" h="190500">
                  <a:moveTo>
                    <a:pt x="455929" y="6350"/>
                  </a:moveTo>
                  <a:lnTo>
                    <a:pt x="96520" y="6350"/>
                  </a:lnTo>
                  <a:lnTo>
                    <a:pt x="85089" y="7619"/>
                  </a:lnTo>
                  <a:lnTo>
                    <a:pt x="76200" y="8889"/>
                  </a:lnTo>
                  <a:lnTo>
                    <a:pt x="66039" y="10160"/>
                  </a:lnTo>
                  <a:lnTo>
                    <a:pt x="57150" y="11429"/>
                  </a:lnTo>
                  <a:lnTo>
                    <a:pt x="34289" y="15239"/>
                  </a:lnTo>
                  <a:lnTo>
                    <a:pt x="27939" y="16510"/>
                  </a:lnTo>
                  <a:lnTo>
                    <a:pt x="21589" y="19050"/>
                  </a:lnTo>
                  <a:lnTo>
                    <a:pt x="16510" y="20319"/>
                  </a:lnTo>
                  <a:lnTo>
                    <a:pt x="5079" y="24129"/>
                  </a:lnTo>
                  <a:lnTo>
                    <a:pt x="0" y="29210"/>
                  </a:lnTo>
                  <a:lnTo>
                    <a:pt x="0" y="161289"/>
                  </a:lnTo>
                  <a:lnTo>
                    <a:pt x="5079" y="166369"/>
                  </a:lnTo>
                  <a:lnTo>
                    <a:pt x="16510" y="170179"/>
                  </a:lnTo>
                  <a:lnTo>
                    <a:pt x="21589" y="171450"/>
                  </a:lnTo>
                  <a:lnTo>
                    <a:pt x="27939" y="172719"/>
                  </a:lnTo>
                  <a:lnTo>
                    <a:pt x="34289" y="175260"/>
                  </a:lnTo>
                  <a:lnTo>
                    <a:pt x="57150" y="179069"/>
                  </a:lnTo>
                  <a:lnTo>
                    <a:pt x="66039" y="180339"/>
                  </a:lnTo>
                  <a:lnTo>
                    <a:pt x="76200" y="181610"/>
                  </a:lnTo>
                  <a:lnTo>
                    <a:pt x="85089" y="182879"/>
                  </a:lnTo>
                  <a:lnTo>
                    <a:pt x="466089" y="182879"/>
                  </a:lnTo>
                  <a:lnTo>
                    <a:pt x="486410" y="180339"/>
                  </a:lnTo>
                  <a:lnTo>
                    <a:pt x="494029" y="179069"/>
                  </a:lnTo>
                  <a:lnTo>
                    <a:pt x="502920" y="177800"/>
                  </a:lnTo>
                  <a:lnTo>
                    <a:pt x="518160" y="175260"/>
                  </a:lnTo>
                  <a:lnTo>
                    <a:pt x="524510" y="172719"/>
                  </a:lnTo>
                  <a:lnTo>
                    <a:pt x="530860" y="171450"/>
                  </a:lnTo>
                  <a:lnTo>
                    <a:pt x="534670" y="170179"/>
                  </a:lnTo>
                  <a:lnTo>
                    <a:pt x="539750" y="168910"/>
                  </a:lnTo>
                  <a:lnTo>
                    <a:pt x="547370" y="166369"/>
                  </a:lnTo>
                  <a:lnTo>
                    <a:pt x="552450" y="161289"/>
                  </a:lnTo>
                  <a:lnTo>
                    <a:pt x="552450" y="29210"/>
                  </a:lnTo>
                  <a:lnTo>
                    <a:pt x="547370" y="24129"/>
                  </a:lnTo>
                  <a:lnTo>
                    <a:pt x="539750" y="21589"/>
                  </a:lnTo>
                  <a:lnTo>
                    <a:pt x="534670" y="20319"/>
                  </a:lnTo>
                  <a:lnTo>
                    <a:pt x="530860" y="19050"/>
                  </a:lnTo>
                  <a:lnTo>
                    <a:pt x="524510" y="16510"/>
                  </a:lnTo>
                  <a:lnTo>
                    <a:pt x="518160" y="15239"/>
                  </a:lnTo>
                  <a:lnTo>
                    <a:pt x="502920" y="12700"/>
                  </a:lnTo>
                  <a:lnTo>
                    <a:pt x="494029" y="11429"/>
                  </a:lnTo>
                  <a:lnTo>
                    <a:pt x="486410" y="10160"/>
                  </a:lnTo>
                  <a:lnTo>
                    <a:pt x="455929" y="6350"/>
                  </a:lnTo>
                  <a:close/>
                </a:path>
                <a:path w="552450" h="190500">
                  <a:moveTo>
                    <a:pt x="421639" y="3810"/>
                  </a:moveTo>
                  <a:lnTo>
                    <a:pt x="129539" y="3810"/>
                  </a:lnTo>
                  <a:lnTo>
                    <a:pt x="106679" y="6350"/>
                  </a:lnTo>
                  <a:lnTo>
                    <a:pt x="445770" y="6350"/>
                  </a:lnTo>
                  <a:lnTo>
                    <a:pt x="434339" y="5079"/>
                  </a:lnTo>
                  <a:lnTo>
                    <a:pt x="421639" y="3810"/>
                  </a:lnTo>
                  <a:close/>
                </a:path>
                <a:path w="552450" h="190500">
                  <a:moveTo>
                    <a:pt x="397510" y="2539"/>
                  </a:moveTo>
                  <a:lnTo>
                    <a:pt x="154939" y="2539"/>
                  </a:lnTo>
                  <a:lnTo>
                    <a:pt x="142239" y="3810"/>
                  </a:lnTo>
                  <a:lnTo>
                    <a:pt x="410210" y="3810"/>
                  </a:lnTo>
                  <a:lnTo>
                    <a:pt x="397510" y="2539"/>
                  </a:lnTo>
                  <a:close/>
                </a:path>
                <a:path w="552450" h="190500">
                  <a:moveTo>
                    <a:pt x="372110" y="1269"/>
                  </a:moveTo>
                  <a:lnTo>
                    <a:pt x="180339" y="1269"/>
                  </a:lnTo>
                  <a:lnTo>
                    <a:pt x="167639" y="2539"/>
                  </a:lnTo>
                  <a:lnTo>
                    <a:pt x="384810" y="2539"/>
                  </a:lnTo>
                  <a:lnTo>
                    <a:pt x="372110" y="1269"/>
                  </a:lnTo>
                  <a:close/>
                </a:path>
                <a:path w="552450" h="190500">
                  <a:moveTo>
                    <a:pt x="345439" y="0"/>
                  </a:moveTo>
                  <a:lnTo>
                    <a:pt x="207010" y="0"/>
                  </a:lnTo>
                  <a:lnTo>
                    <a:pt x="193039" y="1269"/>
                  </a:lnTo>
                  <a:lnTo>
                    <a:pt x="359410" y="1269"/>
                  </a:lnTo>
                  <a:lnTo>
                    <a:pt x="345439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397500" y="3274059"/>
              <a:ext cx="552450" cy="191770"/>
            </a:xfrm>
            <a:custGeom>
              <a:avLst/>
              <a:gdLst/>
              <a:ahLst/>
              <a:cxnLst/>
              <a:rect l="l" t="t" r="r" b="b"/>
              <a:pathLst>
                <a:path w="552450" h="191770">
                  <a:moveTo>
                    <a:pt x="0" y="30479"/>
                  </a:moveTo>
                  <a:lnTo>
                    <a:pt x="0" y="29210"/>
                  </a:lnTo>
                  <a:lnTo>
                    <a:pt x="1270" y="27939"/>
                  </a:lnTo>
                  <a:lnTo>
                    <a:pt x="2539" y="26669"/>
                  </a:lnTo>
                  <a:lnTo>
                    <a:pt x="5079" y="24129"/>
                  </a:lnTo>
                  <a:lnTo>
                    <a:pt x="8889" y="22860"/>
                  </a:lnTo>
                  <a:lnTo>
                    <a:pt x="12700" y="21589"/>
                  </a:lnTo>
                  <a:lnTo>
                    <a:pt x="16510" y="20319"/>
                  </a:lnTo>
                  <a:lnTo>
                    <a:pt x="21589" y="19050"/>
                  </a:lnTo>
                  <a:lnTo>
                    <a:pt x="27939" y="16510"/>
                  </a:lnTo>
                  <a:lnTo>
                    <a:pt x="34289" y="15239"/>
                  </a:lnTo>
                  <a:lnTo>
                    <a:pt x="41910" y="13969"/>
                  </a:lnTo>
                  <a:lnTo>
                    <a:pt x="49529" y="12700"/>
                  </a:lnTo>
                  <a:lnTo>
                    <a:pt x="57150" y="11429"/>
                  </a:lnTo>
                  <a:lnTo>
                    <a:pt x="66039" y="10160"/>
                  </a:lnTo>
                  <a:lnTo>
                    <a:pt x="76200" y="8889"/>
                  </a:lnTo>
                  <a:lnTo>
                    <a:pt x="85089" y="7619"/>
                  </a:lnTo>
                  <a:lnTo>
                    <a:pt x="96520" y="6350"/>
                  </a:lnTo>
                  <a:lnTo>
                    <a:pt x="106679" y="6350"/>
                  </a:lnTo>
                  <a:lnTo>
                    <a:pt x="118110" y="5079"/>
                  </a:lnTo>
                  <a:lnTo>
                    <a:pt x="129539" y="3810"/>
                  </a:lnTo>
                  <a:lnTo>
                    <a:pt x="142239" y="3810"/>
                  </a:lnTo>
                  <a:lnTo>
                    <a:pt x="154939" y="2539"/>
                  </a:lnTo>
                  <a:lnTo>
                    <a:pt x="167639" y="2539"/>
                  </a:lnTo>
                  <a:lnTo>
                    <a:pt x="180339" y="1269"/>
                  </a:lnTo>
                  <a:lnTo>
                    <a:pt x="193039" y="1269"/>
                  </a:lnTo>
                  <a:lnTo>
                    <a:pt x="207010" y="0"/>
                  </a:lnTo>
                  <a:lnTo>
                    <a:pt x="219710" y="0"/>
                  </a:lnTo>
                  <a:lnTo>
                    <a:pt x="234950" y="0"/>
                  </a:lnTo>
                  <a:lnTo>
                    <a:pt x="345439" y="0"/>
                  </a:lnTo>
                  <a:lnTo>
                    <a:pt x="359410" y="1269"/>
                  </a:lnTo>
                  <a:lnTo>
                    <a:pt x="372110" y="1269"/>
                  </a:lnTo>
                  <a:lnTo>
                    <a:pt x="384810" y="2539"/>
                  </a:lnTo>
                  <a:lnTo>
                    <a:pt x="397510" y="2539"/>
                  </a:lnTo>
                  <a:lnTo>
                    <a:pt x="410210" y="3810"/>
                  </a:lnTo>
                  <a:lnTo>
                    <a:pt x="421639" y="3810"/>
                  </a:lnTo>
                  <a:lnTo>
                    <a:pt x="434339" y="5079"/>
                  </a:lnTo>
                  <a:lnTo>
                    <a:pt x="445770" y="6350"/>
                  </a:lnTo>
                  <a:lnTo>
                    <a:pt x="455929" y="6350"/>
                  </a:lnTo>
                  <a:lnTo>
                    <a:pt x="466089" y="7619"/>
                  </a:lnTo>
                  <a:lnTo>
                    <a:pt x="476250" y="8889"/>
                  </a:lnTo>
                  <a:lnTo>
                    <a:pt x="486410" y="10160"/>
                  </a:lnTo>
                  <a:lnTo>
                    <a:pt x="494029" y="11429"/>
                  </a:lnTo>
                  <a:lnTo>
                    <a:pt x="530860" y="19050"/>
                  </a:lnTo>
                  <a:lnTo>
                    <a:pt x="534670" y="20319"/>
                  </a:lnTo>
                  <a:lnTo>
                    <a:pt x="539750" y="21589"/>
                  </a:lnTo>
                  <a:lnTo>
                    <a:pt x="543560" y="22860"/>
                  </a:lnTo>
                  <a:lnTo>
                    <a:pt x="547370" y="24129"/>
                  </a:lnTo>
                  <a:lnTo>
                    <a:pt x="549910" y="26669"/>
                  </a:lnTo>
                  <a:lnTo>
                    <a:pt x="551179" y="27939"/>
                  </a:lnTo>
                  <a:lnTo>
                    <a:pt x="552450" y="29210"/>
                  </a:lnTo>
                  <a:lnTo>
                    <a:pt x="552450" y="30479"/>
                  </a:lnTo>
                  <a:lnTo>
                    <a:pt x="552450" y="158750"/>
                  </a:lnTo>
                  <a:lnTo>
                    <a:pt x="552450" y="161289"/>
                  </a:lnTo>
                  <a:lnTo>
                    <a:pt x="551179" y="162560"/>
                  </a:lnTo>
                  <a:lnTo>
                    <a:pt x="549910" y="163829"/>
                  </a:lnTo>
                  <a:lnTo>
                    <a:pt x="547370" y="166369"/>
                  </a:lnTo>
                  <a:lnTo>
                    <a:pt x="543560" y="167639"/>
                  </a:lnTo>
                  <a:lnTo>
                    <a:pt x="539750" y="168910"/>
                  </a:lnTo>
                  <a:lnTo>
                    <a:pt x="534670" y="170179"/>
                  </a:lnTo>
                  <a:lnTo>
                    <a:pt x="530860" y="171450"/>
                  </a:lnTo>
                  <a:lnTo>
                    <a:pt x="524510" y="172719"/>
                  </a:lnTo>
                  <a:lnTo>
                    <a:pt x="518160" y="175260"/>
                  </a:lnTo>
                  <a:lnTo>
                    <a:pt x="510539" y="176529"/>
                  </a:lnTo>
                  <a:lnTo>
                    <a:pt x="502920" y="177800"/>
                  </a:lnTo>
                  <a:lnTo>
                    <a:pt x="494029" y="179069"/>
                  </a:lnTo>
                  <a:lnTo>
                    <a:pt x="486410" y="180339"/>
                  </a:lnTo>
                  <a:lnTo>
                    <a:pt x="476250" y="181610"/>
                  </a:lnTo>
                  <a:lnTo>
                    <a:pt x="466089" y="182879"/>
                  </a:lnTo>
                  <a:lnTo>
                    <a:pt x="455929" y="182879"/>
                  </a:lnTo>
                  <a:lnTo>
                    <a:pt x="445770" y="184150"/>
                  </a:lnTo>
                  <a:lnTo>
                    <a:pt x="434339" y="185419"/>
                  </a:lnTo>
                  <a:lnTo>
                    <a:pt x="421639" y="186689"/>
                  </a:lnTo>
                  <a:lnTo>
                    <a:pt x="410210" y="186689"/>
                  </a:lnTo>
                  <a:lnTo>
                    <a:pt x="397510" y="187960"/>
                  </a:lnTo>
                  <a:lnTo>
                    <a:pt x="384810" y="187960"/>
                  </a:lnTo>
                  <a:lnTo>
                    <a:pt x="372110" y="189229"/>
                  </a:lnTo>
                  <a:lnTo>
                    <a:pt x="359410" y="189229"/>
                  </a:lnTo>
                  <a:lnTo>
                    <a:pt x="345439" y="189229"/>
                  </a:lnTo>
                  <a:lnTo>
                    <a:pt x="331470" y="190500"/>
                  </a:lnTo>
                  <a:lnTo>
                    <a:pt x="317500" y="190500"/>
                  </a:lnTo>
                  <a:lnTo>
                    <a:pt x="219710" y="190500"/>
                  </a:lnTo>
                  <a:lnTo>
                    <a:pt x="207010" y="189229"/>
                  </a:lnTo>
                  <a:lnTo>
                    <a:pt x="193039" y="189229"/>
                  </a:lnTo>
                  <a:lnTo>
                    <a:pt x="180339" y="189229"/>
                  </a:lnTo>
                  <a:lnTo>
                    <a:pt x="167639" y="187960"/>
                  </a:lnTo>
                  <a:lnTo>
                    <a:pt x="154939" y="187960"/>
                  </a:lnTo>
                  <a:lnTo>
                    <a:pt x="142239" y="186689"/>
                  </a:lnTo>
                  <a:lnTo>
                    <a:pt x="129539" y="186689"/>
                  </a:lnTo>
                  <a:lnTo>
                    <a:pt x="118110" y="185419"/>
                  </a:lnTo>
                  <a:lnTo>
                    <a:pt x="106679" y="184150"/>
                  </a:lnTo>
                  <a:lnTo>
                    <a:pt x="96520" y="182879"/>
                  </a:lnTo>
                  <a:lnTo>
                    <a:pt x="85089" y="182879"/>
                  </a:lnTo>
                  <a:lnTo>
                    <a:pt x="76200" y="181610"/>
                  </a:lnTo>
                  <a:lnTo>
                    <a:pt x="66039" y="180339"/>
                  </a:lnTo>
                  <a:lnTo>
                    <a:pt x="57150" y="179069"/>
                  </a:lnTo>
                  <a:lnTo>
                    <a:pt x="49529" y="177800"/>
                  </a:lnTo>
                  <a:lnTo>
                    <a:pt x="41910" y="176529"/>
                  </a:lnTo>
                  <a:lnTo>
                    <a:pt x="34289" y="175260"/>
                  </a:lnTo>
                  <a:lnTo>
                    <a:pt x="27939" y="172719"/>
                  </a:lnTo>
                  <a:lnTo>
                    <a:pt x="21589" y="171450"/>
                  </a:lnTo>
                  <a:lnTo>
                    <a:pt x="16510" y="170179"/>
                  </a:lnTo>
                  <a:lnTo>
                    <a:pt x="12700" y="168910"/>
                  </a:lnTo>
                  <a:lnTo>
                    <a:pt x="8889" y="167639"/>
                  </a:lnTo>
                  <a:lnTo>
                    <a:pt x="5079" y="166369"/>
                  </a:lnTo>
                  <a:lnTo>
                    <a:pt x="2539" y="163829"/>
                  </a:lnTo>
                  <a:lnTo>
                    <a:pt x="1270" y="162560"/>
                  </a:lnTo>
                  <a:lnTo>
                    <a:pt x="0" y="161289"/>
                  </a:lnTo>
                  <a:lnTo>
                    <a:pt x="0" y="158750"/>
                  </a:lnTo>
                  <a:lnTo>
                    <a:pt x="0" y="30479"/>
                  </a:lnTo>
                  <a:close/>
                </a:path>
                <a:path w="552450" h="191770">
                  <a:moveTo>
                    <a:pt x="0" y="0"/>
                  </a:moveTo>
                  <a:lnTo>
                    <a:pt x="0" y="0"/>
                  </a:lnTo>
                </a:path>
                <a:path w="552450" h="191770">
                  <a:moveTo>
                    <a:pt x="552450" y="191769"/>
                  </a:moveTo>
                  <a:lnTo>
                    <a:pt x="552450" y="191769"/>
                  </a:lnTo>
                </a:path>
                <a:path w="552450" h="191770">
                  <a:moveTo>
                    <a:pt x="552450" y="30479"/>
                  </a:moveTo>
                  <a:lnTo>
                    <a:pt x="552450" y="33019"/>
                  </a:lnTo>
                  <a:lnTo>
                    <a:pt x="551179" y="34289"/>
                  </a:lnTo>
                  <a:lnTo>
                    <a:pt x="549910" y="35560"/>
                  </a:lnTo>
                  <a:lnTo>
                    <a:pt x="547370" y="38100"/>
                  </a:lnTo>
                  <a:lnTo>
                    <a:pt x="543560" y="39369"/>
                  </a:lnTo>
                  <a:lnTo>
                    <a:pt x="539750" y="40639"/>
                  </a:lnTo>
                  <a:lnTo>
                    <a:pt x="534670" y="41910"/>
                  </a:lnTo>
                  <a:lnTo>
                    <a:pt x="530860" y="43179"/>
                  </a:lnTo>
                  <a:lnTo>
                    <a:pt x="524510" y="45719"/>
                  </a:lnTo>
                  <a:lnTo>
                    <a:pt x="518160" y="46989"/>
                  </a:lnTo>
                  <a:lnTo>
                    <a:pt x="510539" y="48260"/>
                  </a:lnTo>
                  <a:lnTo>
                    <a:pt x="502920" y="49529"/>
                  </a:lnTo>
                  <a:lnTo>
                    <a:pt x="494029" y="50800"/>
                  </a:lnTo>
                  <a:lnTo>
                    <a:pt x="486410" y="52069"/>
                  </a:lnTo>
                  <a:lnTo>
                    <a:pt x="476250" y="53339"/>
                  </a:lnTo>
                  <a:lnTo>
                    <a:pt x="466089" y="54610"/>
                  </a:lnTo>
                  <a:lnTo>
                    <a:pt x="455929" y="54610"/>
                  </a:lnTo>
                  <a:lnTo>
                    <a:pt x="445770" y="55879"/>
                  </a:lnTo>
                  <a:lnTo>
                    <a:pt x="434339" y="57150"/>
                  </a:lnTo>
                  <a:lnTo>
                    <a:pt x="421639" y="58419"/>
                  </a:lnTo>
                  <a:lnTo>
                    <a:pt x="410210" y="58419"/>
                  </a:lnTo>
                  <a:lnTo>
                    <a:pt x="397510" y="59689"/>
                  </a:lnTo>
                  <a:lnTo>
                    <a:pt x="384810" y="59689"/>
                  </a:lnTo>
                  <a:lnTo>
                    <a:pt x="372110" y="60960"/>
                  </a:lnTo>
                  <a:lnTo>
                    <a:pt x="359410" y="60960"/>
                  </a:lnTo>
                  <a:lnTo>
                    <a:pt x="345439" y="62229"/>
                  </a:lnTo>
                  <a:lnTo>
                    <a:pt x="331470" y="62229"/>
                  </a:lnTo>
                  <a:lnTo>
                    <a:pt x="317500" y="62229"/>
                  </a:lnTo>
                  <a:lnTo>
                    <a:pt x="207010" y="62229"/>
                  </a:lnTo>
                  <a:lnTo>
                    <a:pt x="193039" y="60960"/>
                  </a:lnTo>
                  <a:lnTo>
                    <a:pt x="180339" y="60960"/>
                  </a:lnTo>
                  <a:lnTo>
                    <a:pt x="167639" y="59689"/>
                  </a:lnTo>
                  <a:lnTo>
                    <a:pt x="154939" y="59689"/>
                  </a:lnTo>
                  <a:lnTo>
                    <a:pt x="142239" y="58419"/>
                  </a:lnTo>
                  <a:lnTo>
                    <a:pt x="129539" y="58419"/>
                  </a:lnTo>
                  <a:lnTo>
                    <a:pt x="118110" y="57150"/>
                  </a:lnTo>
                  <a:lnTo>
                    <a:pt x="106679" y="55879"/>
                  </a:lnTo>
                  <a:lnTo>
                    <a:pt x="96520" y="54610"/>
                  </a:lnTo>
                  <a:lnTo>
                    <a:pt x="85089" y="54610"/>
                  </a:lnTo>
                  <a:lnTo>
                    <a:pt x="76200" y="53339"/>
                  </a:lnTo>
                  <a:lnTo>
                    <a:pt x="66039" y="52069"/>
                  </a:lnTo>
                  <a:lnTo>
                    <a:pt x="57150" y="50800"/>
                  </a:lnTo>
                  <a:lnTo>
                    <a:pt x="49529" y="49529"/>
                  </a:lnTo>
                  <a:lnTo>
                    <a:pt x="41910" y="48260"/>
                  </a:lnTo>
                  <a:lnTo>
                    <a:pt x="34289" y="46989"/>
                  </a:lnTo>
                  <a:lnTo>
                    <a:pt x="27939" y="45719"/>
                  </a:lnTo>
                  <a:lnTo>
                    <a:pt x="21589" y="43179"/>
                  </a:lnTo>
                  <a:lnTo>
                    <a:pt x="16510" y="41910"/>
                  </a:lnTo>
                  <a:lnTo>
                    <a:pt x="12700" y="40639"/>
                  </a:lnTo>
                  <a:lnTo>
                    <a:pt x="8889" y="39369"/>
                  </a:lnTo>
                  <a:lnTo>
                    <a:pt x="5079" y="38100"/>
                  </a:lnTo>
                  <a:lnTo>
                    <a:pt x="2539" y="35560"/>
                  </a:lnTo>
                  <a:lnTo>
                    <a:pt x="1270" y="34289"/>
                  </a:lnTo>
                  <a:lnTo>
                    <a:pt x="0" y="33019"/>
                  </a:lnTo>
                  <a:lnTo>
                    <a:pt x="0" y="30479"/>
                  </a:lnTo>
                </a:path>
                <a:path w="552450" h="191770">
                  <a:moveTo>
                    <a:pt x="0" y="0"/>
                  </a:moveTo>
                  <a:lnTo>
                    <a:pt x="0" y="0"/>
                  </a:lnTo>
                </a:path>
                <a:path w="552450" h="191770">
                  <a:moveTo>
                    <a:pt x="552450" y="191769"/>
                  </a:moveTo>
                  <a:lnTo>
                    <a:pt x="552450" y="191769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1860550" y="4502150"/>
            <a:ext cx="1581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Carlito"/>
                <a:cs typeface="Carlito"/>
              </a:rPr>
              <a:t>R</a:t>
            </a:r>
            <a:r>
              <a:rPr sz="600" dirty="0">
                <a:latin typeface="Carlito"/>
                <a:cs typeface="Carlito"/>
              </a:rPr>
              <a:t>e</a:t>
            </a:r>
            <a:r>
              <a:rPr sz="600" spc="-5" dirty="0">
                <a:latin typeface="Carlito"/>
                <a:cs typeface="Carlito"/>
              </a:rPr>
              <a:t>s</a:t>
            </a:r>
            <a:r>
              <a:rPr sz="600" dirty="0">
                <a:latin typeface="Carlito"/>
                <a:cs typeface="Carlito"/>
              </a:rPr>
              <a:t>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800475" y="4071620"/>
            <a:ext cx="9353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latin typeface="Liberation Sans"/>
                <a:cs typeface="Liberation Sans"/>
              </a:rPr>
              <a:t>Cache </a:t>
            </a:r>
            <a:r>
              <a:rPr sz="650" spc="-65" dirty="0">
                <a:latin typeface="Liberation Sans"/>
                <a:cs typeface="Liberation Sans"/>
              </a:rPr>
              <a:t>Ser</a:t>
            </a:r>
            <a:r>
              <a:rPr sz="975" spc="-9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65" dirty="0">
                <a:latin typeface="Liberation Sans"/>
                <a:cs typeface="Liberation Sans"/>
              </a:rPr>
              <a:t>vic</a:t>
            </a:r>
            <a:r>
              <a:rPr sz="975" spc="-9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ic</a:t>
            </a:r>
            <a:r>
              <a:rPr sz="650" spc="-65" dirty="0">
                <a:latin typeface="Liberation Sans"/>
                <a:cs typeface="Liberation Sans"/>
              </a:rPr>
              <a:t>e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846579" y="2451100"/>
            <a:ext cx="4953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Liberation Sans"/>
                <a:cs typeface="Liberation Sans"/>
              </a:rPr>
              <a:t>O</a:t>
            </a:r>
            <a:r>
              <a:rPr sz="750" dirty="0">
                <a:latin typeface="Liberation Sans"/>
                <a:cs typeface="Liberation Sans"/>
              </a:rPr>
              <a:t>pera</a:t>
            </a:r>
            <a:r>
              <a:rPr sz="750" spc="10" dirty="0">
                <a:latin typeface="Liberation Sans"/>
                <a:cs typeface="Liberation Sans"/>
              </a:rPr>
              <a:t>t</a:t>
            </a:r>
            <a:r>
              <a:rPr sz="750" dirty="0">
                <a:latin typeface="Liberation Sans"/>
                <a:cs typeface="Liberation Sans"/>
              </a:rPr>
              <a:t>ions</a:t>
            </a:r>
            <a:endParaRPr sz="750">
              <a:latin typeface="Liberation Sans"/>
              <a:cs typeface="Liberation Sans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3894137" y="3012757"/>
            <a:ext cx="1456690" cy="231140"/>
            <a:chOff x="3894137" y="3012757"/>
            <a:chExt cx="1456690" cy="231140"/>
          </a:xfrm>
        </p:grpSpPr>
        <p:sp>
          <p:nvSpPr>
            <p:cNvPr id="150" name="object 150"/>
            <p:cNvSpPr/>
            <p:nvPr/>
          </p:nvSpPr>
          <p:spPr>
            <a:xfrm>
              <a:off x="3898900" y="3017520"/>
              <a:ext cx="1381760" cy="189230"/>
            </a:xfrm>
            <a:custGeom>
              <a:avLst/>
              <a:gdLst/>
              <a:ahLst/>
              <a:cxnLst/>
              <a:rect l="l" t="t" r="r" b="b"/>
              <a:pathLst>
                <a:path w="1381760" h="189230">
                  <a:moveTo>
                    <a:pt x="1381760" y="189229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270500" y="3168650"/>
              <a:ext cx="80010" cy="74930"/>
            </a:xfrm>
            <a:custGeom>
              <a:avLst/>
              <a:gdLst/>
              <a:ahLst/>
              <a:cxnLst/>
              <a:rect l="l" t="t" r="r" b="b"/>
              <a:pathLst>
                <a:path w="80010" h="74930">
                  <a:moveTo>
                    <a:pt x="10160" y="0"/>
                  </a:moveTo>
                  <a:lnTo>
                    <a:pt x="0" y="74929"/>
                  </a:lnTo>
                  <a:lnTo>
                    <a:pt x="80010" y="4826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/>
          <p:nvPr/>
        </p:nvSpPr>
        <p:spPr>
          <a:xfrm>
            <a:off x="2038350" y="3042920"/>
            <a:ext cx="76200" cy="207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2119629" y="3110229"/>
            <a:ext cx="21462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Carlito"/>
                <a:cs typeface="Carlito"/>
              </a:rPr>
              <a:t>S</a:t>
            </a:r>
            <a:r>
              <a:rPr sz="600" dirty="0">
                <a:latin typeface="Carlito"/>
                <a:cs typeface="Carlito"/>
              </a:rPr>
              <a:t>N</a:t>
            </a:r>
            <a:r>
              <a:rPr sz="600" spc="5" dirty="0">
                <a:latin typeface="Carlito"/>
                <a:cs typeface="Carlito"/>
              </a:rPr>
              <a:t>M</a:t>
            </a:r>
            <a:r>
              <a:rPr sz="600" dirty="0">
                <a:latin typeface="Carlito"/>
                <a:cs typeface="Carlito"/>
              </a:rPr>
              <a:t>P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098800" y="2226309"/>
            <a:ext cx="1634489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215" algn="l"/>
                <a:tab pos="1621155" algn="l"/>
              </a:tabLst>
            </a:pPr>
            <a:r>
              <a:rPr sz="750" u="sng" dirty="0">
                <a:uFill>
                  <a:solidFill>
                    <a:srgbClr val="1E487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750" u="sng" spc="-5" dirty="0">
                <a:uFill>
                  <a:solidFill>
                    <a:srgbClr val="1E487C"/>
                  </a:solidFill>
                </a:uFill>
                <a:latin typeface="Liberation Sans"/>
                <a:cs typeface="Liberation Sans"/>
              </a:rPr>
              <a:t>Management	</a:t>
            </a:r>
            <a:endParaRPr sz="750">
              <a:latin typeface="Liberation Sans"/>
              <a:cs typeface="Liberation Sans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3793490" y="2730500"/>
            <a:ext cx="943610" cy="1245870"/>
            <a:chOff x="3793490" y="2730500"/>
            <a:chExt cx="943610" cy="1245870"/>
          </a:xfrm>
        </p:grpSpPr>
        <p:sp>
          <p:nvSpPr>
            <p:cNvPr id="156" name="object 156"/>
            <p:cNvSpPr/>
            <p:nvPr/>
          </p:nvSpPr>
          <p:spPr>
            <a:xfrm>
              <a:off x="3845560" y="3761739"/>
              <a:ext cx="891540" cy="214629"/>
            </a:xfrm>
            <a:custGeom>
              <a:avLst/>
              <a:gdLst/>
              <a:ahLst/>
              <a:cxnLst/>
              <a:rect l="l" t="t" r="r" b="b"/>
              <a:pathLst>
                <a:path w="891539" h="214629">
                  <a:moveTo>
                    <a:pt x="876300" y="213360"/>
                  </a:moveTo>
                  <a:lnTo>
                    <a:pt x="15239" y="213360"/>
                  </a:lnTo>
                  <a:lnTo>
                    <a:pt x="15239" y="214630"/>
                  </a:lnTo>
                  <a:lnTo>
                    <a:pt x="875029" y="214630"/>
                  </a:lnTo>
                  <a:lnTo>
                    <a:pt x="876300" y="213360"/>
                  </a:lnTo>
                  <a:close/>
                </a:path>
                <a:path w="891539" h="214629">
                  <a:moveTo>
                    <a:pt x="880110" y="212090"/>
                  </a:moveTo>
                  <a:lnTo>
                    <a:pt x="10160" y="212090"/>
                  </a:lnTo>
                  <a:lnTo>
                    <a:pt x="11429" y="213360"/>
                  </a:lnTo>
                  <a:lnTo>
                    <a:pt x="880110" y="213360"/>
                  </a:lnTo>
                  <a:lnTo>
                    <a:pt x="880110" y="212090"/>
                  </a:lnTo>
                  <a:close/>
                </a:path>
                <a:path w="891539" h="214629">
                  <a:moveTo>
                    <a:pt x="882650" y="210820"/>
                  </a:moveTo>
                  <a:lnTo>
                    <a:pt x="7619" y="210820"/>
                  </a:lnTo>
                  <a:lnTo>
                    <a:pt x="8889" y="212090"/>
                  </a:lnTo>
                  <a:lnTo>
                    <a:pt x="882650" y="212090"/>
                  </a:lnTo>
                  <a:lnTo>
                    <a:pt x="882650" y="210820"/>
                  </a:lnTo>
                  <a:close/>
                </a:path>
                <a:path w="891539" h="214629">
                  <a:moveTo>
                    <a:pt x="883919" y="209550"/>
                  </a:moveTo>
                  <a:lnTo>
                    <a:pt x="6350" y="209550"/>
                  </a:lnTo>
                  <a:lnTo>
                    <a:pt x="6350" y="210820"/>
                  </a:lnTo>
                  <a:lnTo>
                    <a:pt x="883919" y="210820"/>
                  </a:lnTo>
                  <a:lnTo>
                    <a:pt x="883919" y="209550"/>
                  </a:lnTo>
                  <a:close/>
                </a:path>
                <a:path w="891539" h="214629">
                  <a:moveTo>
                    <a:pt x="886460" y="207010"/>
                  </a:moveTo>
                  <a:lnTo>
                    <a:pt x="3810" y="207010"/>
                  </a:lnTo>
                  <a:lnTo>
                    <a:pt x="3810" y="208280"/>
                  </a:lnTo>
                  <a:lnTo>
                    <a:pt x="5079" y="208280"/>
                  </a:lnTo>
                  <a:lnTo>
                    <a:pt x="5079" y="209550"/>
                  </a:lnTo>
                  <a:lnTo>
                    <a:pt x="885189" y="209550"/>
                  </a:lnTo>
                  <a:lnTo>
                    <a:pt x="886460" y="208280"/>
                  </a:lnTo>
                  <a:lnTo>
                    <a:pt x="886460" y="207010"/>
                  </a:lnTo>
                  <a:close/>
                </a:path>
                <a:path w="891539" h="214629">
                  <a:moveTo>
                    <a:pt x="882650" y="2540"/>
                  </a:moveTo>
                  <a:lnTo>
                    <a:pt x="7619" y="2540"/>
                  </a:lnTo>
                  <a:lnTo>
                    <a:pt x="7619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5079" y="508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539" y="7620"/>
                  </a:lnTo>
                  <a:lnTo>
                    <a:pt x="2539" y="8890"/>
                  </a:lnTo>
                  <a:lnTo>
                    <a:pt x="1269" y="10160"/>
                  </a:lnTo>
                  <a:lnTo>
                    <a:pt x="1269" y="12700"/>
                  </a:lnTo>
                  <a:lnTo>
                    <a:pt x="0" y="13970"/>
                  </a:lnTo>
                  <a:lnTo>
                    <a:pt x="0" y="200660"/>
                  </a:lnTo>
                  <a:lnTo>
                    <a:pt x="1269" y="201930"/>
                  </a:lnTo>
                  <a:lnTo>
                    <a:pt x="1269" y="204470"/>
                  </a:lnTo>
                  <a:lnTo>
                    <a:pt x="2539" y="204470"/>
                  </a:lnTo>
                  <a:lnTo>
                    <a:pt x="2539" y="207010"/>
                  </a:lnTo>
                  <a:lnTo>
                    <a:pt x="887729" y="207010"/>
                  </a:lnTo>
                  <a:lnTo>
                    <a:pt x="887729" y="205740"/>
                  </a:lnTo>
                  <a:lnTo>
                    <a:pt x="889000" y="205740"/>
                  </a:lnTo>
                  <a:lnTo>
                    <a:pt x="889000" y="203200"/>
                  </a:lnTo>
                  <a:lnTo>
                    <a:pt x="890269" y="201930"/>
                  </a:lnTo>
                  <a:lnTo>
                    <a:pt x="890269" y="196850"/>
                  </a:lnTo>
                  <a:lnTo>
                    <a:pt x="891539" y="196850"/>
                  </a:lnTo>
                  <a:lnTo>
                    <a:pt x="890269" y="17780"/>
                  </a:lnTo>
                  <a:lnTo>
                    <a:pt x="890269" y="12700"/>
                  </a:lnTo>
                  <a:lnTo>
                    <a:pt x="889000" y="11430"/>
                  </a:lnTo>
                  <a:lnTo>
                    <a:pt x="889000" y="8890"/>
                  </a:lnTo>
                  <a:lnTo>
                    <a:pt x="882650" y="2540"/>
                  </a:lnTo>
                  <a:close/>
                </a:path>
                <a:path w="891539" h="214629">
                  <a:moveTo>
                    <a:pt x="880110" y="1270"/>
                  </a:moveTo>
                  <a:lnTo>
                    <a:pt x="10160" y="1270"/>
                  </a:lnTo>
                  <a:lnTo>
                    <a:pt x="8889" y="2540"/>
                  </a:lnTo>
                  <a:lnTo>
                    <a:pt x="881379" y="2540"/>
                  </a:lnTo>
                  <a:lnTo>
                    <a:pt x="880110" y="1270"/>
                  </a:lnTo>
                  <a:close/>
                </a:path>
                <a:path w="891539" h="214629">
                  <a:moveTo>
                    <a:pt x="876300" y="0"/>
                  </a:moveTo>
                  <a:lnTo>
                    <a:pt x="13969" y="0"/>
                  </a:lnTo>
                  <a:lnTo>
                    <a:pt x="12700" y="1270"/>
                  </a:lnTo>
                  <a:lnTo>
                    <a:pt x="877569" y="127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845560" y="3761739"/>
              <a:ext cx="891540" cy="214629"/>
            </a:xfrm>
            <a:custGeom>
              <a:avLst/>
              <a:gdLst/>
              <a:ahLst/>
              <a:cxnLst/>
              <a:rect l="l" t="t" r="r" b="b"/>
              <a:pathLst>
                <a:path w="891539" h="214629">
                  <a:moveTo>
                    <a:pt x="0" y="17780"/>
                  </a:moveTo>
                  <a:lnTo>
                    <a:pt x="0" y="16510"/>
                  </a:lnTo>
                  <a:lnTo>
                    <a:pt x="0" y="15240"/>
                  </a:lnTo>
                  <a:lnTo>
                    <a:pt x="0" y="1397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1269" y="10160"/>
                  </a:lnTo>
                  <a:lnTo>
                    <a:pt x="2539" y="8890"/>
                  </a:lnTo>
                  <a:lnTo>
                    <a:pt x="2539" y="7620"/>
                  </a:lnTo>
                  <a:lnTo>
                    <a:pt x="3810" y="7620"/>
                  </a:lnTo>
                  <a:lnTo>
                    <a:pt x="3810" y="6350"/>
                  </a:lnTo>
                  <a:lnTo>
                    <a:pt x="5079" y="5080"/>
                  </a:lnTo>
                  <a:lnTo>
                    <a:pt x="6350" y="5080"/>
                  </a:lnTo>
                  <a:lnTo>
                    <a:pt x="6350" y="3810"/>
                  </a:lnTo>
                  <a:lnTo>
                    <a:pt x="7619" y="3810"/>
                  </a:lnTo>
                  <a:lnTo>
                    <a:pt x="7619" y="2540"/>
                  </a:lnTo>
                  <a:lnTo>
                    <a:pt x="8889" y="2540"/>
                  </a:lnTo>
                  <a:lnTo>
                    <a:pt x="10160" y="1270"/>
                  </a:lnTo>
                  <a:lnTo>
                    <a:pt x="11429" y="1270"/>
                  </a:lnTo>
                  <a:lnTo>
                    <a:pt x="12700" y="1270"/>
                  </a:lnTo>
                  <a:lnTo>
                    <a:pt x="13969" y="0"/>
                  </a:lnTo>
                  <a:lnTo>
                    <a:pt x="15239" y="0"/>
                  </a:lnTo>
                  <a:lnTo>
                    <a:pt x="16510" y="0"/>
                  </a:lnTo>
                  <a:lnTo>
                    <a:pt x="17779" y="0"/>
                  </a:lnTo>
                  <a:lnTo>
                    <a:pt x="873760" y="0"/>
                  </a:lnTo>
                  <a:lnTo>
                    <a:pt x="875029" y="0"/>
                  </a:lnTo>
                  <a:lnTo>
                    <a:pt x="876300" y="0"/>
                  </a:lnTo>
                  <a:lnTo>
                    <a:pt x="877569" y="1270"/>
                  </a:lnTo>
                  <a:lnTo>
                    <a:pt x="878839" y="1270"/>
                  </a:lnTo>
                  <a:lnTo>
                    <a:pt x="880110" y="1270"/>
                  </a:lnTo>
                  <a:lnTo>
                    <a:pt x="881379" y="2540"/>
                  </a:lnTo>
                  <a:lnTo>
                    <a:pt x="882650" y="2540"/>
                  </a:lnTo>
                  <a:lnTo>
                    <a:pt x="883919" y="3810"/>
                  </a:lnTo>
                  <a:lnTo>
                    <a:pt x="885189" y="5080"/>
                  </a:lnTo>
                  <a:lnTo>
                    <a:pt x="886460" y="6350"/>
                  </a:lnTo>
                  <a:lnTo>
                    <a:pt x="887729" y="7620"/>
                  </a:lnTo>
                  <a:lnTo>
                    <a:pt x="889000" y="8890"/>
                  </a:lnTo>
                  <a:lnTo>
                    <a:pt x="889000" y="10160"/>
                  </a:lnTo>
                  <a:lnTo>
                    <a:pt x="889000" y="11430"/>
                  </a:lnTo>
                  <a:lnTo>
                    <a:pt x="890269" y="12700"/>
                  </a:lnTo>
                  <a:lnTo>
                    <a:pt x="890269" y="13970"/>
                  </a:lnTo>
                  <a:lnTo>
                    <a:pt x="890269" y="15240"/>
                  </a:lnTo>
                  <a:lnTo>
                    <a:pt x="890269" y="16510"/>
                  </a:lnTo>
                  <a:lnTo>
                    <a:pt x="890269" y="17780"/>
                  </a:lnTo>
                  <a:lnTo>
                    <a:pt x="891539" y="196850"/>
                  </a:lnTo>
                  <a:lnTo>
                    <a:pt x="890269" y="196850"/>
                  </a:lnTo>
                  <a:lnTo>
                    <a:pt x="890269" y="198120"/>
                  </a:lnTo>
                  <a:lnTo>
                    <a:pt x="890269" y="199390"/>
                  </a:lnTo>
                  <a:lnTo>
                    <a:pt x="890269" y="200660"/>
                  </a:lnTo>
                  <a:lnTo>
                    <a:pt x="890269" y="201930"/>
                  </a:lnTo>
                  <a:lnTo>
                    <a:pt x="889000" y="203200"/>
                  </a:lnTo>
                  <a:lnTo>
                    <a:pt x="889000" y="204470"/>
                  </a:lnTo>
                  <a:lnTo>
                    <a:pt x="889000" y="205740"/>
                  </a:lnTo>
                  <a:lnTo>
                    <a:pt x="887729" y="205740"/>
                  </a:lnTo>
                  <a:lnTo>
                    <a:pt x="887729" y="207010"/>
                  </a:lnTo>
                  <a:lnTo>
                    <a:pt x="886460" y="207010"/>
                  </a:lnTo>
                  <a:lnTo>
                    <a:pt x="886460" y="208280"/>
                  </a:lnTo>
                  <a:lnTo>
                    <a:pt x="885189" y="209550"/>
                  </a:lnTo>
                  <a:lnTo>
                    <a:pt x="883919" y="209550"/>
                  </a:lnTo>
                  <a:lnTo>
                    <a:pt x="883919" y="210820"/>
                  </a:lnTo>
                  <a:lnTo>
                    <a:pt x="882650" y="210820"/>
                  </a:lnTo>
                  <a:lnTo>
                    <a:pt x="882650" y="212090"/>
                  </a:lnTo>
                  <a:lnTo>
                    <a:pt x="881379" y="212090"/>
                  </a:lnTo>
                  <a:lnTo>
                    <a:pt x="880110" y="212090"/>
                  </a:lnTo>
                  <a:lnTo>
                    <a:pt x="880110" y="213360"/>
                  </a:lnTo>
                  <a:lnTo>
                    <a:pt x="878839" y="213360"/>
                  </a:lnTo>
                  <a:lnTo>
                    <a:pt x="877569" y="213360"/>
                  </a:lnTo>
                  <a:lnTo>
                    <a:pt x="876300" y="213360"/>
                  </a:lnTo>
                  <a:lnTo>
                    <a:pt x="875029" y="214630"/>
                  </a:lnTo>
                  <a:lnTo>
                    <a:pt x="873760" y="214630"/>
                  </a:lnTo>
                  <a:lnTo>
                    <a:pt x="17779" y="214630"/>
                  </a:lnTo>
                  <a:lnTo>
                    <a:pt x="16510" y="214630"/>
                  </a:lnTo>
                  <a:lnTo>
                    <a:pt x="15239" y="214630"/>
                  </a:lnTo>
                  <a:lnTo>
                    <a:pt x="15239" y="213360"/>
                  </a:lnTo>
                  <a:lnTo>
                    <a:pt x="13969" y="213360"/>
                  </a:lnTo>
                  <a:lnTo>
                    <a:pt x="12700" y="213360"/>
                  </a:lnTo>
                  <a:lnTo>
                    <a:pt x="11429" y="213360"/>
                  </a:lnTo>
                  <a:lnTo>
                    <a:pt x="10160" y="212090"/>
                  </a:lnTo>
                  <a:lnTo>
                    <a:pt x="8889" y="212090"/>
                  </a:lnTo>
                  <a:lnTo>
                    <a:pt x="7619" y="210820"/>
                  </a:lnTo>
                  <a:lnTo>
                    <a:pt x="6350" y="210820"/>
                  </a:lnTo>
                  <a:lnTo>
                    <a:pt x="6350" y="209550"/>
                  </a:lnTo>
                  <a:lnTo>
                    <a:pt x="5079" y="209550"/>
                  </a:lnTo>
                  <a:lnTo>
                    <a:pt x="5079" y="208280"/>
                  </a:lnTo>
                  <a:lnTo>
                    <a:pt x="3810" y="208280"/>
                  </a:lnTo>
                  <a:lnTo>
                    <a:pt x="3810" y="207010"/>
                  </a:lnTo>
                  <a:lnTo>
                    <a:pt x="2539" y="207010"/>
                  </a:lnTo>
                  <a:lnTo>
                    <a:pt x="2539" y="205740"/>
                  </a:lnTo>
                  <a:lnTo>
                    <a:pt x="2539" y="204470"/>
                  </a:lnTo>
                  <a:lnTo>
                    <a:pt x="1269" y="204470"/>
                  </a:lnTo>
                  <a:lnTo>
                    <a:pt x="1269" y="203200"/>
                  </a:lnTo>
                  <a:lnTo>
                    <a:pt x="1269" y="201930"/>
                  </a:lnTo>
                  <a:lnTo>
                    <a:pt x="0" y="200660"/>
                  </a:lnTo>
                  <a:lnTo>
                    <a:pt x="0" y="199390"/>
                  </a:lnTo>
                  <a:lnTo>
                    <a:pt x="0" y="198120"/>
                  </a:lnTo>
                  <a:lnTo>
                    <a:pt x="0" y="196850"/>
                  </a:lnTo>
                  <a:lnTo>
                    <a:pt x="0" y="17780"/>
                  </a:lnTo>
                  <a:close/>
                </a:path>
                <a:path w="891539" h="214629">
                  <a:moveTo>
                    <a:pt x="0" y="0"/>
                  </a:moveTo>
                  <a:lnTo>
                    <a:pt x="0" y="0"/>
                  </a:lnTo>
                </a:path>
                <a:path w="891539" h="214629">
                  <a:moveTo>
                    <a:pt x="891539" y="214630"/>
                  </a:moveTo>
                  <a:lnTo>
                    <a:pt x="891539" y="21463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820160" y="3736339"/>
              <a:ext cx="891540" cy="214629"/>
            </a:xfrm>
            <a:custGeom>
              <a:avLst/>
              <a:gdLst/>
              <a:ahLst/>
              <a:cxnLst/>
              <a:rect l="l" t="t" r="r" b="b"/>
              <a:pathLst>
                <a:path w="891539" h="214629">
                  <a:moveTo>
                    <a:pt x="876300" y="213360"/>
                  </a:moveTo>
                  <a:lnTo>
                    <a:pt x="15239" y="213360"/>
                  </a:lnTo>
                  <a:lnTo>
                    <a:pt x="15239" y="214630"/>
                  </a:lnTo>
                  <a:lnTo>
                    <a:pt x="876300" y="214630"/>
                  </a:lnTo>
                  <a:lnTo>
                    <a:pt x="876300" y="213360"/>
                  </a:lnTo>
                  <a:close/>
                </a:path>
                <a:path w="891539" h="214629">
                  <a:moveTo>
                    <a:pt x="882650" y="210820"/>
                  </a:moveTo>
                  <a:lnTo>
                    <a:pt x="7619" y="210820"/>
                  </a:lnTo>
                  <a:lnTo>
                    <a:pt x="10160" y="213360"/>
                  </a:lnTo>
                  <a:lnTo>
                    <a:pt x="880110" y="213360"/>
                  </a:lnTo>
                  <a:lnTo>
                    <a:pt x="881379" y="212090"/>
                  </a:lnTo>
                  <a:lnTo>
                    <a:pt x="882650" y="212090"/>
                  </a:lnTo>
                  <a:lnTo>
                    <a:pt x="882650" y="210820"/>
                  </a:lnTo>
                  <a:close/>
                </a:path>
                <a:path w="891539" h="214629">
                  <a:moveTo>
                    <a:pt x="886460" y="208280"/>
                  </a:moveTo>
                  <a:lnTo>
                    <a:pt x="5079" y="208280"/>
                  </a:lnTo>
                  <a:lnTo>
                    <a:pt x="5079" y="209550"/>
                  </a:lnTo>
                  <a:lnTo>
                    <a:pt x="6350" y="209550"/>
                  </a:lnTo>
                  <a:lnTo>
                    <a:pt x="6350" y="210820"/>
                  </a:lnTo>
                  <a:lnTo>
                    <a:pt x="885189" y="210820"/>
                  </a:lnTo>
                  <a:lnTo>
                    <a:pt x="885189" y="209550"/>
                  </a:lnTo>
                  <a:lnTo>
                    <a:pt x="886460" y="208280"/>
                  </a:lnTo>
                  <a:close/>
                </a:path>
                <a:path w="891539" h="214629">
                  <a:moveTo>
                    <a:pt x="883919" y="3810"/>
                  </a:moveTo>
                  <a:lnTo>
                    <a:pt x="6350" y="3810"/>
                  </a:lnTo>
                  <a:lnTo>
                    <a:pt x="6350" y="5080"/>
                  </a:lnTo>
                  <a:lnTo>
                    <a:pt x="5079" y="5080"/>
                  </a:lnTo>
                  <a:lnTo>
                    <a:pt x="5079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539" y="8890"/>
                  </a:lnTo>
                  <a:lnTo>
                    <a:pt x="2539" y="10160"/>
                  </a:lnTo>
                  <a:lnTo>
                    <a:pt x="1269" y="10160"/>
                  </a:lnTo>
                  <a:lnTo>
                    <a:pt x="1269" y="13970"/>
                  </a:lnTo>
                  <a:lnTo>
                    <a:pt x="0" y="13970"/>
                  </a:lnTo>
                  <a:lnTo>
                    <a:pt x="0" y="200660"/>
                  </a:lnTo>
                  <a:lnTo>
                    <a:pt x="1269" y="201930"/>
                  </a:lnTo>
                  <a:lnTo>
                    <a:pt x="1269" y="204470"/>
                  </a:lnTo>
                  <a:lnTo>
                    <a:pt x="2539" y="204470"/>
                  </a:lnTo>
                  <a:lnTo>
                    <a:pt x="2539" y="207010"/>
                  </a:lnTo>
                  <a:lnTo>
                    <a:pt x="3810" y="207010"/>
                  </a:lnTo>
                  <a:lnTo>
                    <a:pt x="3810" y="208280"/>
                  </a:lnTo>
                  <a:lnTo>
                    <a:pt x="887729" y="208280"/>
                  </a:lnTo>
                  <a:lnTo>
                    <a:pt x="887729" y="207010"/>
                  </a:lnTo>
                  <a:lnTo>
                    <a:pt x="889000" y="205740"/>
                  </a:lnTo>
                  <a:lnTo>
                    <a:pt x="889000" y="204470"/>
                  </a:lnTo>
                  <a:lnTo>
                    <a:pt x="890269" y="203200"/>
                  </a:lnTo>
                  <a:lnTo>
                    <a:pt x="890269" y="196850"/>
                  </a:lnTo>
                  <a:lnTo>
                    <a:pt x="891539" y="196850"/>
                  </a:lnTo>
                  <a:lnTo>
                    <a:pt x="890269" y="17780"/>
                  </a:lnTo>
                  <a:lnTo>
                    <a:pt x="890269" y="11430"/>
                  </a:lnTo>
                  <a:lnTo>
                    <a:pt x="889000" y="10160"/>
                  </a:lnTo>
                  <a:lnTo>
                    <a:pt x="889000" y="8890"/>
                  </a:lnTo>
                  <a:lnTo>
                    <a:pt x="887729" y="8890"/>
                  </a:lnTo>
                  <a:lnTo>
                    <a:pt x="887729" y="7620"/>
                  </a:lnTo>
                  <a:lnTo>
                    <a:pt x="883919" y="3810"/>
                  </a:lnTo>
                  <a:close/>
                </a:path>
                <a:path w="891539" h="214629">
                  <a:moveTo>
                    <a:pt x="880110" y="1270"/>
                  </a:moveTo>
                  <a:lnTo>
                    <a:pt x="10160" y="1270"/>
                  </a:lnTo>
                  <a:lnTo>
                    <a:pt x="7619" y="3810"/>
                  </a:lnTo>
                  <a:lnTo>
                    <a:pt x="882650" y="3810"/>
                  </a:lnTo>
                  <a:lnTo>
                    <a:pt x="882650" y="2540"/>
                  </a:lnTo>
                  <a:lnTo>
                    <a:pt x="881379" y="2540"/>
                  </a:lnTo>
                  <a:lnTo>
                    <a:pt x="880110" y="1270"/>
                  </a:lnTo>
                  <a:close/>
                </a:path>
                <a:path w="891539" h="214629">
                  <a:moveTo>
                    <a:pt x="875029" y="0"/>
                  </a:moveTo>
                  <a:lnTo>
                    <a:pt x="15239" y="0"/>
                  </a:lnTo>
                  <a:lnTo>
                    <a:pt x="13969" y="1270"/>
                  </a:lnTo>
                  <a:lnTo>
                    <a:pt x="876300" y="1270"/>
                  </a:lnTo>
                  <a:lnTo>
                    <a:pt x="875029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820160" y="3736339"/>
              <a:ext cx="891540" cy="214629"/>
            </a:xfrm>
            <a:custGeom>
              <a:avLst/>
              <a:gdLst/>
              <a:ahLst/>
              <a:cxnLst/>
              <a:rect l="l" t="t" r="r" b="b"/>
              <a:pathLst>
                <a:path w="891539" h="214629">
                  <a:moveTo>
                    <a:pt x="0" y="17780"/>
                  </a:moveTo>
                  <a:lnTo>
                    <a:pt x="0" y="16510"/>
                  </a:lnTo>
                  <a:lnTo>
                    <a:pt x="0" y="15240"/>
                  </a:lnTo>
                  <a:lnTo>
                    <a:pt x="0" y="13970"/>
                  </a:lnTo>
                  <a:lnTo>
                    <a:pt x="1269" y="13970"/>
                  </a:lnTo>
                  <a:lnTo>
                    <a:pt x="1269" y="12700"/>
                  </a:lnTo>
                  <a:lnTo>
                    <a:pt x="1269" y="11430"/>
                  </a:lnTo>
                  <a:lnTo>
                    <a:pt x="1269" y="10160"/>
                  </a:lnTo>
                  <a:lnTo>
                    <a:pt x="2539" y="10160"/>
                  </a:lnTo>
                  <a:lnTo>
                    <a:pt x="2539" y="8890"/>
                  </a:lnTo>
                  <a:lnTo>
                    <a:pt x="3810" y="7620"/>
                  </a:lnTo>
                  <a:lnTo>
                    <a:pt x="3810" y="6350"/>
                  </a:lnTo>
                  <a:lnTo>
                    <a:pt x="5079" y="6350"/>
                  </a:lnTo>
                  <a:lnTo>
                    <a:pt x="5079" y="5080"/>
                  </a:lnTo>
                  <a:lnTo>
                    <a:pt x="6350" y="5080"/>
                  </a:lnTo>
                  <a:lnTo>
                    <a:pt x="6350" y="3810"/>
                  </a:lnTo>
                  <a:lnTo>
                    <a:pt x="7619" y="3810"/>
                  </a:lnTo>
                  <a:lnTo>
                    <a:pt x="8889" y="2540"/>
                  </a:lnTo>
                  <a:lnTo>
                    <a:pt x="10160" y="1270"/>
                  </a:lnTo>
                  <a:lnTo>
                    <a:pt x="11429" y="1270"/>
                  </a:lnTo>
                  <a:lnTo>
                    <a:pt x="12700" y="1270"/>
                  </a:lnTo>
                  <a:lnTo>
                    <a:pt x="13969" y="1270"/>
                  </a:lnTo>
                  <a:lnTo>
                    <a:pt x="15239" y="0"/>
                  </a:lnTo>
                  <a:lnTo>
                    <a:pt x="16510" y="0"/>
                  </a:lnTo>
                  <a:lnTo>
                    <a:pt x="17779" y="0"/>
                  </a:lnTo>
                  <a:lnTo>
                    <a:pt x="873760" y="0"/>
                  </a:lnTo>
                  <a:lnTo>
                    <a:pt x="875029" y="0"/>
                  </a:lnTo>
                  <a:lnTo>
                    <a:pt x="876300" y="1270"/>
                  </a:lnTo>
                  <a:lnTo>
                    <a:pt x="877569" y="1270"/>
                  </a:lnTo>
                  <a:lnTo>
                    <a:pt x="878839" y="1270"/>
                  </a:lnTo>
                  <a:lnTo>
                    <a:pt x="880110" y="1270"/>
                  </a:lnTo>
                  <a:lnTo>
                    <a:pt x="881379" y="2540"/>
                  </a:lnTo>
                  <a:lnTo>
                    <a:pt x="882650" y="2540"/>
                  </a:lnTo>
                  <a:lnTo>
                    <a:pt x="882650" y="3810"/>
                  </a:lnTo>
                  <a:lnTo>
                    <a:pt x="883919" y="3810"/>
                  </a:lnTo>
                  <a:lnTo>
                    <a:pt x="883919" y="3810"/>
                  </a:lnTo>
                  <a:lnTo>
                    <a:pt x="885189" y="5080"/>
                  </a:lnTo>
                  <a:lnTo>
                    <a:pt x="886460" y="6350"/>
                  </a:lnTo>
                  <a:lnTo>
                    <a:pt x="887729" y="7620"/>
                  </a:lnTo>
                  <a:lnTo>
                    <a:pt x="887729" y="8890"/>
                  </a:lnTo>
                  <a:lnTo>
                    <a:pt x="889000" y="8890"/>
                  </a:lnTo>
                  <a:lnTo>
                    <a:pt x="889000" y="10160"/>
                  </a:lnTo>
                  <a:lnTo>
                    <a:pt x="890269" y="11430"/>
                  </a:lnTo>
                  <a:lnTo>
                    <a:pt x="890269" y="12700"/>
                  </a:lnTo>
                  <a:lnTo>
                    <a:pt x="890269" y="13970"/>
                  </a:lnTo>
                  <a:lnTo>
                    <a:pt x="890269" y="15240"/>
                  </a:lnTo>
                  <a:lnTo>
                    <a:pt x="890269" y="16510"/>
                  </a:lnTo>
                  <a:lnTo>
                    <a:pt x="890269" y="17780"/>
                  </a:lnTo>
                  <a:lnTo>
                    <a:pt x="891539" y="196850"/>
                  </a:lnTo>
                  <a:lnTo>
                    <a:pt x="890269" y="196850"/>
                  </a:lnTo>
                  <a:lnTo>
                    <a:pt x="890269" y="198120"/>
                  </a:lnTo>
                  <a:lnTo>
                    <a:pt x="890269" y="199390"/>
                  </a:lnTo>
                  <a:lnTo>
                    <a:pt x="890269" y="200660"/>
                  </a:lnTo>
                  <a:lnTo>
                    <a:pt x="890269" y="201930"/>
                  </a:lnTo>
                  <a:lnTo>
                    <a:pt x="890269" y="203200"/>
                  </a:lnTo>
                  <a:lnTo>
                    <a:pt x="889000" y="204470"/>
                  </a:lnTo>
                  <a:lnTo>
                    <a:pt x="889000" y="205740"/>
                  </a:lnTo>
                  <a:lnTo>
                    <a:pt x="887729" y="207010"/>
                  </a:lnTo>
                  <a:lnTo>
                    <a:pt x="887729" y="208280"/>
                  </a:lnTo>
                  <a:lnTo>
                    <a:pt x="886460" y="208280"/>
                  </a:lnTo>
                  <a:lnTo>
                    <a:pt x="885189" y="209550"/>
                  </a:lnTo>
                  <a:lnTo>
                    <a:pt x="885189" y="210820"/>
                  </a:lnTo>
                  <a:lnTo>
                    <a:pt x="883919" y="210820"/>
                  </a:lnTo>
                  <a:lnTo>
                    <a:pt x="882650" y="210820"/>
                  </a:lnTo>
                  <a:lnTo>
                    <a:pt x="882650" y="212090"/>
                  </a:lnTo>
                  <a:lnTo>
                    <a:pt x="881379" y="212090"/>
                  </a:lnTo>
                  <a:lnTo>
                    <a:pt x="880110" y="213360"/>
                  </a:lnTo>
                  <a:lnTo>
                    <a:pt x="878839" y="213360"/>
                  </a:lnTo>
                  <a:lnTo>
                    <a:pt x="877569" y="213360"/>
                  </a:lnTo>
                  <a:lnTo>
                    <a:pt x="876300" y="213360"/>
                  </a:lnTo>
                  <a:lnTo>
                    <a:pt x="876300" y="214630"/>
                  </a:lnTo>
                  <a:lnTo>
                    <a:pt x="15239" y="214630"/>
                  </a:lnTo>
                  <a:lnTo>
                    <a:pt x="15239" y="213360"/>
                  </a:lnTo>
                  <a:lnTo>
                    <a:pt x="10160" y="213360"/>
                  </a:lnTo>
                  <a:lnTo>
                    <a:pt x="8889" y="212090"/>
                  </a:lnTo>
                  <a:lnTo>
                    <a:pt x="7619" y="210820"/>
                  </a:lnTo>
                  <a:lnTo>
                    <a:pt x="6350" y="210820"/>
                  </a:lnTo>
                  <a:lnTo>
                    <a:pt x="6350" y="209550"/>
                  </a:lnTo>
                  <a:lnTo>
                    <a:pt x="5079" y="209550"/>
                  </a:lnTo>
                  <a:lnTo>
                    <a:pt x="5079" y="208280"/>
                  </a:lnTo>
                  <a:lnTo>
                    <a:pt x="3810" y="208280"/>
                  </a:lnTo>
                  <a:lnTo>
                    <a:pt x="3810" y="207010"/>
                  </a:lnTo>
                  <a:lnTo>
                    <a:pt x="2539" y="207010"/>
                  </a:lnTo>
                  <a:lnTo>
                    <a:pt x="2539" y="205740"/>
                  </a:lnTo>
                  <a:lnTo>
                    <a:pt x="2539" y="204470"/>
                  </a:lnTo>
                  <a:lnTo>
                    <a:pt x="1269" y="204470"/>
                  </a:lnTo>
                  <a:lnTo>
                    <a:pt x="1269" y="203200"/>
                  </a:lnTo>
                  <a:lnTo>
                    <a:pt x="1269" y="201930"/>
                  </a:lnTo>
                  <a:lnTo>
                    <a:pt x="0" y="200660"/>
                  </a:lnTo>
                  <a:lnTo>
                    <a:pt x="0" y="199390"/>
                  </a:lnTo>
                  <a:lnTo>
                    <a:pt x="0" y="198120"/>
                  </a:lnTo>
                  <a:lnTo>
                    <a:pt x="0" y="196850"/>
                  </a:lnTo>
                  <a:lnTo>
                    <a:pt x="0" y="17780"/>
                  </a:lnTo>
                  <a:close/>
                </a:path>
                <a:path w="891539" h="214629">
                  <a:moveTo>
                    <a:pt x="0" y="0"/>
                  </a:moveTo>
                  <a:lnTo>
                    <a:pt x="0" y="0"/>
                  </a:lnTo>
                </a:path>
                <a:path w="891539" h="214629">
                  <a:moveTo>
                    <a:pt x="891539" y="214630"/>
                  </a:moveTo>
                  <a:lnTo>
                    <a:pt x="891539" y="214630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793490" y="2730500"/>
              <a:ext cx="77470" cy="1739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3915409" y="2776220"/>
            <a:ext cx="2755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Liberation Sans"/>
                <a:cs typeface="Liberation Sans"/>
              </a:rPr>
              <a:t>H</a:t>
            </a:r>
            <a:r>
              <a:rPr sz="600" dirty="0">
                <a:latin typeface="Liberation Sans"/>
                <a:cs typeface="Liberation Sans"/>
              </a:rPr>
              <a:t>T</a:t>
            </a:r>
            <a:r>
              <a:rPr sz="600" spc="10" dirty="0">
                <a:latin typeface="Liberation Sans"/>
                <a:cs typeface="Liberation Sans"/>
              </a:rPr>
              <a:t>T</a:t>
            </a:r>
            <a:r>
              <a:rPr sz="600" spc="-15" dirty="0">
                <a:latin typeface="Liberation Sans"/>
                <a:cs typeface="Liberation Sans"/>
              </a:rPr>
              <a:t>P</a:t>
            </a:r>
            <a:r>
              <a:rPr sz="600" dirty="0">
                <a:latin typeface="Liberation Sans"/>
                <a:cs typeface="Liberation Sans"/>
              </a:rPr>
              <a:t>S</a:t>
            </a:r>
            <a:endParaRPr sz="600">
              <a:latin typeface="Liberation Sans"/>
              <a:cs typeface="Liberation San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800475" y="3728720"/>
            <a:ext cx="918844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2580" marR="55880" indent="-248920">
              <a:lnSpc>
                <a:spcPct val="103800"/>
              </a:lnSpc>
              <a:spcBef>
                <a:spcPts val="90"/>
              </a:spcBef>
            </a:pPr>
            <a:r>
              <a:rPr sz="650" spc="-25" dirty="0">
                <a:latin typeface="Liberation Sans"/>
                <a:cs typeface="Liberation Sans"/>
              </a:rPr>
              <a:t>Char</a:t>
            </a:r>
            <a:r>
              <a:rPr sz="975" spc="-3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25" dirty="0">
                <a:latin typeface="Liberation Sans"/>
                <a:cs typeface="Liberation Sans"/>
              </a:rPr>
              <a:t>ge </a:t>
            </a:r>
            <a:r>
              <a:rPr sz="650" spc="-40" dirty="0">
                <a:latin typeface="Liberation Sans"/>
                <a:cs typeface="Liberation Sans"/>
              </a:rPr>
              <a:t>Data</a:t>
            </a:r>
            <a:r>
              <a:rPr sz="975" spc="-6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ta</a:t>
            </a:r>
            <a:r>
              <a:rPr sz="650" spc="-40" dirty="0">
                <a:latin typeface="Liberation Sans"/>
                <a:cs typeface="Liberation Sans"/>
              </a:rPr>
              <a:t>Recor</a:t>
            </a:r>
            <a:r>
              <a:rPr sz="975" spc="-6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40" dirty="0">
                <a:latin typeface="Liberation Sans"/>
                <a:cs typeface="Liberation Sans"/>
              </a:rPr>
              <a:t>d  </a:t>
            </a:r>
            <a:r>
              <a:rPr sz="650" spc="-65" dirty="0">
                <a:latin typeface="Liberation Sans"/>
                <a:cs typeface="Liberation Sans"/>
              </a:rPr>
              <a:t>Ser</a:t>
            </a:r>
            <a:r>
              <a:rPr sz="975" spc="-9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65" dirty="0">
                <a:latin typeface="Liberation Sans"/>
                <a:cs typeface="Liberation Sans"/>
              </a:rPr>
              <a:t>vic</a:t>
            </a:r>
            <a:r>
              <a:rPr sz="975" spc="-9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ic</a:t>
            </a:r>
            <a:r>
              <a:rPr sz="650" spc="-65" dirty="0">
                <a:latin typeface="Liberation Sans"/>
                <a:cs typeface="Liberation Sans"/>
              </a:rPr>
              <a:t>e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2550477" y="3451859"/>
            <a:ext cx="2189480" cy="703580"/>
            <a:chOff x="2550477" y="3451859"/>
            <a:chExt cx="2189480" cy="703580"/>
          </a:xfrm>
        </p:grpSpPr>
        <p:sp>
          <p:nvSpPr>
            <p:cNvPr id="164" name="object 164"/>
            <p:cNvSpPr/>
            <p:nvPr/>
          </p:nvSpPr>
          <p:spPr>
            <a:xfrm>
              <a:off x="2553969" y="3848099"/>
              <a:ext cx="1197610" cy="271780"/>
            </a:xfrm>
            <a:custGeom>
              <a:avLst/>
              <a:gdLst/>
              <a:ahLst/>
              <a:cxnLst/>
              <a:rect l="l" t="t" r="r" b="b"/>
              <a:pathLst>
                <a:path w="1197610" h="271779">
                  <a:moveTo>
                    <a:pt x="0" y="0"/>
                  </a:moveTo>
                  <a:lnTo>
                    <a:pt x="1197609" y="27178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737609" y="4081779"/>
              <a:ext cx="82550" cy="73660"/>
            </a:xfrm>
            <a:custGeom>
              <a:avLst/>
              <a:gdLst/>
              <a:ahLst/>
              <a:cxnLst/>
              <a:rect l="l" t="t" r="r" b="b"/>
              <a:pathLst>
                <a:path w="82550" h="73660">
                  <a:moveTo>
                    <a:pt x="17779" y="0"/>
                  </a:moveTo>
                  <a:lnTo>
                    <a:pt x="0" y="73660"/>
                  </a:lnTo>
                  <a:lnTo>
                    <a:pt x="82550" y="5334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553969" y="3848099"/>
              <a:ext cx="1197610" cy="271780"/>
            </a:xfrm>
            <a:custGeom>
              <a:avLst/>
              <a:gdLst/>
              <a:ahLst/>
              <a:cxnLst/>
              <a:rect l="l" t="t" r="r" b="b"/>
              <a:pathLst>
                <a:path w="1197610" h="271779">
                  <a:moveTo>
                    <a:pt x="0" y="0"/>
                  </a:moveTo>
                  <a:lnTo>
                    <a:pt x="1197609" y="271780"/>
                  </a:lnTo>
                </a:path>
              </a:pathLst>
            </a:custGeom>
            <a:ln w="6469">
              <a:solidFill>
                <a:srgbClr val="1C1C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37609" y="4081779"/>
              <a:ext cx="82550" cy="73660"/>
            </a:xfrm>
            <a:custGeom>
              <a:avLst/>
              <a:gdLst/>
              <a:ahLst/>
              <a:cxnLst/>
              <a:rect l="l" t="t" r="r" b="b"/>
              <a:pathLst>
                <a:path w="82550" h="73660">
                  <a:moveTo>
                    <a:pt x="17779" y="0"/>
                  </a:moveTo>
                  <a:lnTo>
                    <a:pt x="0" y="73660"/>
                  </a:lnTo>
                  <a:lnTo>
                    <a:pt x="82550" y="5334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1C1C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553969" y="3844289"/>
              <a:ext cx="1195070" cy="3810"/>
            </a:xfrm>
            <a:custGeom>
              <a:avLst/>
              <a:gdLst/>
              <a:ahLst/>
              <a:cxnLst/>
              <a:rect l="l" t="t" r="r" b="b"/>
              <a:pathLst>
                <a:path w="1195070" h="3810">
                  <a:moveTo>
                    <a:pt x="0" y="3810"/>
                  </a:moveTo>
                  <a:lnTo>
                    <a:pt x="1195070" y="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43959" y="380618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553969" y="3844289"/>
              <a:ext cx="1195070" cy="3810"/>
            </a:xfrm>
            <a:custGeom>
              <a:avLst/>
              <a:gdLst/>
              <a:ahLst/>
              <a:cxnLst/>
              <a:rect l="l" t="t" r="r" b="b"/>
              <a:pathLst>
                <a:path w="1195070" h="3810">
                  <a:moveTo>
                    <a:pt x="0" y="3810"/>
                  </a:moveTo>
                  <a:lnTo>
                    <a:pt x="1195070" y="0"/>
                  </a:lnTo>
                </a:path>
              </a:pathLst>
            </a:custGeom>
            <a:ln w="6469">
              <a:solidFill>
                <a:srgbClr val="1C1C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743959" y="380618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39209" y="3477259"/>
              <a:ext cx="900430" cy="214629"/>
            </a:xfrm>
            <a:custGeom>
              <a:avLst/>
              <a:gdLst/>
              <a:ahLst/>
              <a:cxnLst/>
              <a:rect l="l" t="t" r="r" b="b"/>
              <a:pathLst>
                <a:path w="900429" h="214629">
                  <a:moveTo>
                    <a:pt x="885189" y="213359"/>
                  </a:moveTo>
                  <a:lnTo>
                    <a:pt x="15239" y="213359"/>
                  </a:lnTo>
                  <a:lnTo>
                    <a:pt x="16510" y="214629"/>
                  </a:lnTo>
                  <a:lnTo>
                    <a:pt x="885189" y="214629"/>
                  </a:lnTo>
                  <a:lnTo>
                    <a:pt x="885189" y="213359"/>
                  </a:lnTo>
                  <a:close/>
                </a:path>
                <a:path w="900429" h="214629">
                  <a:moveTo>
                    <a:pt x="890269" y="212089"/>
                  </a:moveTo>
                  <a:lnTo>
                    <a:pt x="10160" y="212089"/>
                  </a:lnTo>
                  <a:lnTo>
                    <a:pt x="11429" y="213359"/>
                  </a:lnTo>
                  <a:lnTo>
                    <a:pt x="890269" y="213359"/>
                  </a:lnTo>
                  <a:lnTo>
                    <a:pt x="890269" y="212089"/>
                  </a:lnTo>
                  <a:close/>
                </a:path>
                <a:path w="900429" h="214629">
                  <a:moveTo>
                    <a:pt x="892810" y="210819"/>
                  </a:moveTo>
                  <a:lnTo>
                    <a:pt x="8889" y="210819"/>
                  </a:lnTo>
                  <a:lnTo>
                    <a:pt x="8889" y="212089"/>
                  </a:lnTo>
                  <a:lnTo>
                    <a:pt x="891539" y="212089"/>
                  </a:lnTo>
                  <a:lnTo>
                    <a:pt x="892810" y="210819"/>
                  </a:lnTo>
                  <a:close/>
                </a:path>
                <a:path w="900429" h="214629">
                  <a:moveTo>
                    <a:pt x="895350" y="5079"/>
                  </a:moveTo>
                  <a:lnTo>
                    <a:pt x="5079" y="5079"/>
                  </a:lnTo>
                  <a:lnTo>
                    <a:pt x="5079" y="6350"/>
                  </a:lnTo>
                  <a:lnTo>
                    <a:pt x="3810" y="7619"/>
                  </a:lnTo>
                  <a:lnTo>
                    <a:pt x="3810" y="8889"/>
                  </a:lnTo>
                  <a:lnTo>
                    <a:pt x="2539" y="8889"/>
                  </a:lnTo>
                  <a:lnTo>
                    <a:pt x="2539" y="10160"/>
                  </a:lnTo>
                  <a:lnTo>
                    <a:pt x="1269" y="11429"/>
                  </a:lnTo>
                  <a:lnTo>
                    <a:pt x="1269" y="15239"/>
                  </a:lnTo>
                  <a:lnTo>
                    <a:pt x="0" y="15239"/>
                  </a:lnTo>
                  <a:lnTo>
                    <a:pt x="0" y="199389"/>
                  </a:lnTo>
                  <a:lnTo>
                    <a:pt x="1269" y="199389"/>
                  </a:lnTo>
                  <a:lnTo>
                    <a:pt x="1269" y="203200"/>
                  </a:lnTo>
                  <a:lnTo>
                    <a:pt x="2539" y="204469"/>
                  </a:lnTo>
                  <a:lnTo>
                    <a:pt x="2539" y="205739"/>
                  </a:lnTo>
                  <a:lnTo>
                    <a:pt x="5079" y="208279"/>
                  </a:lnTo>
                  <a:lnTo>
                    <a:pt x="5079" y="209550"/>
                  </a:lnTo>
                  <a:lnTo>
                    <a:pt x="6350" y="209550"/>
                  </a:lnTo>
                  <a:lnTo>
                    <a:pt x="7619" y="210819"/>
                  </a:lnTo>
                  <a:lnTo>
                    <a:pt x="894079" y="210819"/>
                  </a:lnTo>
                  <a:lnTo>
                    <a:pt x="895350" y="209550"/>
                  </a:lnTo>
                  <a:lnTo>
                    <a:pt x="895350" y="208279"/>
                  </a:lnTo>
                  <a:lnTo>
                    <a:pt x="896619" y="208279"/>
                  </a:lnTo>
                  <a:lnTo>
                    <a:pt x="896619" y="207009"/>
                  </a:lnTo>
                  <a:lnTo>
                    <a:pt x="897889" y="205739"/>
                  </a:lnTo>
                  <a:lnTo>
                    <a:pt x="897889" y="204469"/>
                  </a:lnTo>
                  <a:lnTo>
                    <a:pt x="899160" y="203200"/>
                  </a:lnTo>
                  <a:lnTo>
                    <a:pt x="899160" y="200659"/>
                  </a:lnTo>
                  <a:lnTo>
                    <a:pt x="900429" y="200659"/>
                  </a:lnTo>
                  <a:lnTo>
                    <a:pt x="900429" y="13969"/>
                  </a:lnTo>
                  <a:lnTo>
                    <a:pt x="899160" y="12700"/>
                  </a:lnTo>
                  <a:lnTo>
                    <a:pt x="899160" y="10160"/>
                  </a:lnTo>
                  <a:lnTo>
                    <a:pt x="897889" y="10160"/>
                  </a:lnTo>
                  <a:lnTo>
                    <a:pt x="897889" y="8889"/>
                  </a:lnTo>
                  <a:lnTo>
                    <a:pt x="896619" y="7619"/>
                  </a:lnTo>
                  <a:lnTo>
                    <a:pt x="896619" y="6350"/>
                  </a:lnTo>
                  <a:lnTo>
                    <a:pt x="895350" y="6350"/>
                  </a:lnTo>
                  <a:lnTo>
                    <a:pt x="895350" y="5079"/>
                  </a:lnTo>
                  <a:close/>
                </a:path>
                <a:path w="900429" h="214629">
                  <a:moveTo>
                    <a:pt x="894079" y="3810"/>
                  </a:moveTo>
                  <a:lnTo>
                    <a:pt x="7619" y="3810"/>
                  </a:lnTo>
                  <a:lnTo>
                    <a:pt x="6350" y="5079"/>
                  </a:lnTo>
                  <a:lnTo>
                    <a:pt x="894079" y="5079"/>
                  </a:lnTo>
                  <a:lnTo>
                    <a:pt x="894079" y="3810"/>
                  </a:lnTo>
                  <a:close/>
                </a:path>
                <a:path w="900429" h="214629">
                  <a:moveTo>
                    <a:pt x="891539" y="2539"/>
                  </a:moveTo>
                  <a:lnTo>
                    <a:pt x="8889" y="2539"/>
                  </a:lnTo>
                  <a:lnTo>
                    <a:pt x="8889" y="3810"/>
                  </a:lnTo>
                  <a:lnTo>
                    <a:pt x="892810" y="3810"/>
                  </a:lnTo>
                  <a:lnTo>
                    <a:pt x="891539" y="2539"/>
                  </a:lnTo>
                  <a:close/>
                </a:path>
                <a:path w="900429" h="214629">
                  <a:moveTo>
                    <a:pt x="890269" y="1269"/>
                  </a:moveTo>
                  <a:lnTo>
                    <a:pt x="10160" y="1269"/>
                  </a:lnTo>
                  <a:lnTo>
                    <a:pt x="10160" y="2539"/>
                  </a:lnTo>
                  <a:lnTo>
                    <a:pt x="890269" y="2539"/>
                  </a:lnTo>
                  <a:lnTo>
                    <a:pt x="890269" y="1269"/>
                  </a:lnTo>
                  <a:close/>
                </a:path>
                <a:path w="900429" h="214629">
                  <a:moveTo>
                    <a:pt x="885189" y="0"/>
                  </a:moveTo>
                  <a:lnTo>
                    <a:pt x="16510" y="0"/>
                  </a:lnTo>
                  <a:lnTo>
                    <a:pt x="15239" y="1269"/>
                  </a:lnTo>
                  <a:lnTo>
                    <a:pt x="885189" y="1269"/>
                  </a:lnTo>
                  <a:lnTo>
                    <a:pt x="885189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839209" y="3477259"/>
              <a:ext cx="900430" cy="214629"/>
            </a:xfrm>
            <a:custGeom>
              <a:avLst/>
              <a:gdLst/>
              <a:ahLst/>
              <a:cxnLst/>
              <a:rect l="l" t="t" r="r" b="b"/>
              <a:pathLst>
                <a:path w="900429" h="214629">
                  <a:moveTo>
                    <a:pt x="0" y="17779"/>
                  </a:moveTo>
                  <a:lnTo>
                    <a:pt x="0" y="16510"/>
                  </a:lnTo>
                  <a:lnTo>
                    <a:pt x="0" y="15239"/>
                  </a:lnTo>
                  <a:lnTo>
                    <a:pt x="1269" y="15239"/>
                  </a:lnTo>
                  <a:lnTo>
                    <a:pt x="1269" y="13969"/>
                  </a:lnTo>
                  <a:lnTo>
                    <a:pt x="1269" y="12700"/>
                  </a:lnTo>
                  <a:lnTo>
                    <a:pt x="1269" y="11429"/>
                  </a:lnTo>
                  <a:lnTo>
                    <a:pt x="2539" y="10160"/>
                  </a:lnTo>
                  <a:lnTo>
                    <a:pt x="2539" y="8889"/>
                  </a:lnTo>
                  <a:lnTo>
                    <a:pt x="3810" y="8889"/>
                  </a:lnTo>
                  <a:lnTo>
                    <a:pt x="3810" y="7619"/>
                  </a:lnTo>
                  <a:lnTo>
                    <a:pt x="5079" y="6350"/>
                  </a:lnTo>
                  <a:lnTo>
                    <a:pt x="5079" y="5079"/>
                  </a:lnTo>
                  <a:lnTo>
                    <a:pt x="6350" y="5079"/>
                  </a:lnTo>
                  <a:lnTo>
                    <a:pt x="7619" y="3810"/>
                  </a:lnTo>
                  <a:lnTo>
                    <a:pt x="8889" y="3810"/>
                  </a:lnTo>
                  <a:lnTo>
                    <a:pt x="8889" y="2539"/>
                  </a:lnTo>
                  <a:lnTo>
                    <a:pt x="10160" y="2539"/>
                  </a:lnTo>
                  <a:lnTo>
                    <a:pt x="10160" y="1269"/>
                  </a:lnTo>
                  <a:lnTo>
                    <a:pt x="11429" y="1269"/>
                  </a:lnTo>
                  <a:lnTo>
                    <a:pt x="12700" y="1269"/>
                  </a:lnTo>
                  <a:lnTo>
                    <a:pt x="13969" y="1269"/>
                  </a:lnTo>
                  <a:lnTo>
                    <a:pt x="15239" y="1269"/>
                  </a:lnTo>
                  <a:lnTo>
                    <a:pt x="16510" y="0"/>
                  </a:lnTo>
                  <a:lnTo>
                    <a:pt x="17779" y="0"/>
                  </a:lnTo>
                  <a:lnTo>
                    <a:pt x="882650" y="0"/>
                  </a:lnTo>
                  <a:lnTo>
                    <a:pt x="883919" y="0"/>
                  </a:lnTo>
                  <a:lnTo>
                    <a:pt x="885189" y="0"/>
                  </a:lnTo>
                  <a:lnTo>
                    <a:pt x="885189" y="1269"/>
                  </a:lnTo>
                  <a:lnTo>
                    <a:pt x="887729" y="1269"/>
                  </a:lnTo>
                  <a:lnTo>
                    <a:pt x="890269" y="1269"/>
                  </a:lnTo>
                  <a:lnTo>
                    <a:pt x="890269" y="2539"/>
                  </a:lnTo>
                  <a:lnTo>
                    <a:pt x="891539" y="2539"/>
                  </a:lnTo>
                  <a:lnTo>
                    <a:pt x="892810" y="3810"/>
                  </a:lnTo>
                  <a:lnTo>
                    <a:pt x="894079" y="3810"/>
                  </a:lnTo>
                  <a:lnTo>
                    <a:pt x="894079" y="5079"/>
                  </a:lnTo>
                  <a:lnTo>
                    <a:pt x="895350" y="5079"/>
                  </a:lnTo>
                  <a:lnTo>
                    <a:pt x="895350" y="6350"/>
                  </a:lnTo>
                  <a:lnTo>
                    <a:pt x="896619" y="6350"/>
                  </a:lnTo>
                  <a:lnTo>
                    <a:pt x="896619" y="7619"/>
                  </a:lnTo>
                  <a:lnTo>
                    <a:pt x="897889" y="8889"/>
                  </a:lnTo>
                  <a:lnTo>
                    <a:pt x="897889" y="10160"/>
                  </a:lnTo>
                  <a:lnTo>
                    <a:pt x="899160" y="10160"/>
                  </a:lnTo>
                  <a:lnTo>
                    <a:pt x="899160" y="11429"/>
                  </a:lnTo>
                  <a:lnTo>
                    <a:pt x="899160" y="12700"/>
                  </a:lnTo>
                  <a:lnTo>
                    <a:pt x="900429" y="13969"/>
                  </a:lnTo>
                  <a:lnTo>
                    <a:pt x="900429" y="15239"/>
                  </a:lnTo>
                  <a:lnTo>
                    <a:pt x="900429" y="16510"/>
                  </a:lnTo>
                  <a:lnTo>
                    <a:pt x="900429" y="196850"/>
                  </a:lnTo>
                  <a:lnTo>
                    <a:pt x="900429" y="198119"/>
                  </a:lnTo>
                  <a:lnTo>
                    <a:pt x="900429" y="200659"/>
                  </a:lnTo>
                  <a:lnTo>
                    <a:pt x="899160" y="200659"/>
                  </a:lnTo>
                  <a:lnTo>
                    <a:pt x="899160" y="201929"/>
                  </a:lnTo>
                  <a:lnTo>
                    <a:pt x="899160" y="203200"/>
                  </a:lnTo>
                  <a:lnTo>
                    <a:pt x="897889" y="204469"/>
                  </a:lnTo>
                  <a:lnTo>
                    <a:pt x="897889" y="205739"/>
                  </a:lnTo>
                  <a:lnTo>
                    <a:pt x="896619" y="207009"/>
                  </a:lnTo>
                  <a:lnTo>
                    <a:pt x="896619" y="208279"/>
                  </a:lnTo>
                  <a:lnTo>
                    <a:pt x="895350" y="208279"/>
                  </a:lnTo>
                  <a:lnTo>
                    <a:pt x="895350" y="209550"/>
                  </a:lnTo>
                  <a:lnTo>
                    <a:pt x="894079" y="210819"/>
                  </a:lnTo>
                  <a:lnTo>
                    <a:pt x="892810" y="210819"/>
                  </a:lnTo>
                  <a:lnTo>
                    <a:pt x="891539" y="212089"/>
                  </a:lnTo>
                  <a:lnTo>
                    <a:pt x="890269" y="212089"/>
                  </a:lnTo>
                  <a:lnTo>
                    <a:pt x="890269" y="213359"/>
                  </a:lnTo>
                  <a:lnTo>
                    <a:pt x="885189" y="213359"/>
                  </a:lnTo>
                  <a:lnTo>
                    <a:pt x="885189" y="214629"/>
                  </a:lnTo>
                  <a:lnTo>
                    <a:pt x="883919" y="214629"/>
                  </a:lnTo>
                  <a:lnTo>
                    <a:pt x="882650" y="214629"/>
                  </a:lnTo>
                  <a:lnTo>
                    <a:pt x="17779" y="214629"/>
                  </a:lnTo>
                  <a:lnTo>
                    <a:pt x="16510" y="214629"/>
                  </a:lnTo>
                  <a:lnTo>
                    <a:pt x="15239" y="213359"/>
                  </a:lnTo>
                  <a:lnTo>
                    <a:pt x="13969" y="213359"/>
                  </a:lnTo>
                  <a:lnTo>
                    <a:pt x="12700" y="213359"/>
                  </a:lnTo>
                  <a:lnTo>
                    <a:pt x="11429" y="213359"/>
                  </a:lnTo>
                  <a:lnTo>
                    <a:pt x="10160" y="212089"/>
                  </a:lnTo>
                  <a:lnTo>
                    <a:pt x="8889" y="212089"/>
                  </a:lnTo>
                  <a:lnTo>
                    <a:pt x="8889" y="210819"/>
                  </a:lnTo>
                  <a:lnTo>
                    <a:pt x="7619" y="210819"/>
                  </a:lnTo>
                  <a:lnTo>
                    <a:pt x="6350" y="209550"/>
                  </a:lnTo>
                  <a:lnTo>
                    <a:pt x="5079" y="209550"/>
                  </a:lnTo>
                  <a:lnTo>
                    <a:pt x="5079" y="208279"/>
                  </a:lnTo>
                  <a:lnTo>
                    <a:pt x="3810" y="207009"/>
                  </a:lnTo>
                  <a:lnTo>
                    <a:pt x="2539" y="205739"/>
                  </a:lnTo>
                  <a:lnTo>
                    <a:pt x="2539" y="204469"/>
                  </a:lnTo>
                  <a:lnTo>
                    <a:pt x="1269" y="203200"/>
                  </a:lnTo>
                  <a:lnTo>
                    <a:pt x="1269" y="201929"/>
                  </a:lnTo>
                  <a:lnTo>
                    <a:pt x="1269" y="200659"/>
                  </a:lnTo>
                  <a:lnTo>
                    <a:pt x="1269" y="199389"/>
                  </a:lnTo>
                  <a:lnTo>
                    <a:pt x="0" y="199389"/>
                  </a:lnTo>
                  <a:lnTo>
                    <a:pt x="0" y="198119"/>
                  </a:lnTo>
                  <a:lnTo>
                    <a:pt x="0" y="196850"/>
                  </a:lnTo>
                  <a:lnTo>
                    <a:pt x="0" y="17779"/>
                  </a:lnTo>
                  <a:close/>
                </a:path>
                <a:path w="900429" h="214629">
                  <a:moveTo>
                    <a:pt x="0" y="0"/>
                  </a:moveTo>
                  <a:lnTo>
                    <a:pt x="0" y="0"/>
                  </a:lnTo>
                </a:path>
                <a:path w="900429" h="214629">
                  <a:moveTo>
                    <a:pt x="900429" y="214629"/>
                  </a:moveTo>
                  <a:lnTo>
                    <a:pt x="900429" y="21462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815079" y="3451859"/>
              <a:ext cx="899160" cy="214629"/>
            </a:xfrm>
            <a:custGeom>
              <a:avLst/>
              <a:gdLst/>
              <a:ahLst/>
              <a:cxnLst/>
              <a:rect l="l" t="t" r="r" b="b"/>
              <a:pathLst>
                <a:path w="899160" h="214629">
                  <a:moveTo>
                    <a:pt x="886460" y="213359"/>
                  </a:moveTo>
                  <a:lnTo>
                    <a:pt x="12700" y="213359"/>
                  </a:lnTo>
                  <a:lnTo>
                    <a:pt x="12700" y="214629"/>
                  </a:lnTo>
                  <a:lnTo>
                    <a:pt x="885190" y="214629"/>
                  </a:lnTo>
                  <a:lnTo>
                    <a:pt x="886460" y="213359"/>
                  </a:lnTo>
                  <a:close/>
                </a:path>
                <a:path w="899160" h="214629">
                  <a:moveTo>
                    <a:pt x="890270" y="212089"/>
                  </a:moveTo>
                  <a:lnTo>
                    <a:pt x="8890" y="212089"/>
                  </a:lnTo>
                  <a:lnTo>
                    <a:pt x="10160" y="213359"/>
                  </a:lnTo>
                  <a:lnTo>
                    <a:pt x="889000" y="213359"/>
                  </a:lnTo>
                  <a:lnTo>
                    <a:pt x="890270" y="212089"/>
                  </a:lnTo>
                  <a:close/>
                </a:path>
                <a:path w="899160" h="214629">
                  <a:moveTo>
                    <a:pt x="894080" y="5079"/>
                  </a:moveTo>
                  <a:lnTo>
                    <a:pt x="5080" y="5079"/>
                  </a:lnTo>
                  <a:lnTo>
                    <a:pt x="3810" y="6350"/>
                  </a:lnTo>
                  <a:lnTo>
                    <a:pt x="3810" y="7619"/>
                  </a:lnTo>
                  <a:lnTo>
                    <a:pt x="2540" y="7619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0160"/>
                  </a:lnTo>
                  <a:lnTo>
                    <a:pt x="0" y="11429"/>
                  </a:lnTo>
                  <a:lnTo>
                    <a:pt x="0" y="203200"/>
                  </a:lnTo>
                  <a:lnTo>
                    <a:pt x="2540" y="205739"/>
                  </a:lnTo>
                  <a:lnTo>
                    <a:pt x="2540" y="207009"/>
                  </a:lnTo>
                  <a:lnTo>
                    <a:pt x="3810" y="208279"/>
                  </a:lnTo>
                  <a:lnTo>
                    <a:pt x="3810" y="209550"/>
                  </a:lnTo>
                  <a:lnTo>
                    <a:pt x="5080" y="209550"/>
                  </a:lnTo>
                  <a:lnTo>
                    <a:pt x="7620" y="212089"/>
                  </a:lnTo>
                  <a:lnTo>
                    <a:pt x="891540" y="212089"/>
                  </a:lnTo>
                  <a:lnTo>
                    <a:pt x="895350" y="208279"/>
                  </a:lnTo>
                  <a:lnTo>
                    <a:pt x="895350" y="207009"/>
                  </a:lnTo>
                  <a:lnTo>
                    <a:pt x="896620" y="207009"/>
                  </a:lnTo>
                  <a:lnTo>
                    <a:pt x="896620" y="205739"/>
                  </a:lnTo>
                  <a:lnTo>
                    <a:pt x="897890" y="204469"/>
                  </a:lnTo>
                  <a:lnTo>
                    <a:pt x="897890" y="201929"/>
                  </a:lnTo>
                  <a:lnTo>
                    <a:pt x="899160" y="200659"/>
                  </a:lnTo>
                  <a:lnTo>
                    <a:pt x="899160" y="13969"/>
                  </a:lnTo>
                  <a:lnTo>
                    <a:pt x="897890" y="13969"/>
                  </a:lnTo>
                  <a:lnTo>
                    <a:pt x="897890" y="10160"/>
                  </a:lnTo>
                  <a:lnTo>
                    <a:pt x="895350" y="7619"/>
                  </a:lnTo>
                  <a:lnTo>
                    <a:pt x="895350" y="6350"/>
                  </a:lnTo>
                  <a:lnTo>
                    <a:pt x="894080" y="5079"/>
                  </a:lnTo>
                  <a:close/>
                </a:path>
                <a:path w="899160" h="214629">
                  <a:moveTo>
                    <a:pt x="890270" y="2539"/>
                  </a:moveTo>
                  <a:lnTo>
                    <a:pt x="7620" y="2539"/>
                  </a:lnTo>
                  <a:lnTo>
                    <a:pt x="7620" y="3810"/>
                  </a:lnTo>
                  <a:lnTo>
                    <a:pt x="6350" y="3810"/>
                  </a:lnTo>
                  <a:lnTo>
                    <a:pt x="6350" y="5079"/>
                  </a:lnTo>
                  <a:lnTo>
                    <a:pt x="892810" y="5079"/>
                  </a:lnTo>
                  <a:lnTo>
                    <a:pt x="890270" y="2539"/>
                  </a:lnTo>
                  <a:close/>
                </a:path>
                <a:path w="899160" h="214629">
                  <a:moveTo>
                    <a:pt x="887730" y="1269"/>
                  </a:moveTo>
                  <a:lnTo>
                    <a:pt x="10160" y="1269"/>
                  </a:lnTo>
                  <a:lnTo>
                    <a:pt x="10160" y="2539"/>
                  </a:lnTo>
                  <a:lnTo>
                    <a:pt x="889000" y="2539"/>
                  </a:lnTo>
                  <a:lnTo>
                    <a:pt x="887730" y="1269"/>
                  </a:lnTo>
                  <a:close/>
                </a:path>
                <a:path w="899160" h="214629">
                  <a:moveTo>
                    <a:pt x="883920" y="0"/>
                  </a:moveTo>
                  <a:lnTo>
                    <a:pt x="15240" y="0"/>
                  </a:lnTo>
                  <a:lnTo>
                    <a:pt x="13970" y="1269"/>
                  </a:lnTo>
                  <a:lnTo>
                    <a:pt x="885190" y="1269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815079" y="3451859"/>
              <a:ext cx="899160" cy="214629"/>
            </a:xfrm>
            <a:custGeom>
              <a:avLst/>
              <a:gdLst/>
              <a:ahLst/>
              <a:cxnLst/>
              <a:rect l="l" t="t" r="r" b="b"/>
              <a:pathLst>
                <a:path w="899160" h="214629">
                  <a:moveTo>
                    <a:pt x="0" y="17779"/>
                  </a:moveTo>
                  <a:lnTo>
                    <a:pt x="0" y="16510"/>
                  </a:lnTo>
                  <a:lnTo>
                    <a:pt x="0" y="11429"/>
                  </a:lnTo>
                  <a:lnTo>
                    <a:pt x="1270" y="10160"/>
                  </a:lnTo>
                  <a:lnTo>
                    <a:pt x="1270" y="8889"/>
                  </a:lnTo>
                  <a:lnTo>
                    <a:pt x="2540" y="8889"/>
                  </a:lnTo>
                  <a:lnTo>
                    <a:pt x="2540" y="7619"/>
                  </a:lnTo>
                  <a:lnTo>
                    <a:pt x="3810" y="7619"/>
                  </a:lnTo>
                  <a:lnTo>
                    <a:pt x="3810" y="6350"/>
                  </a:lnTo>
                  <a:lnTo>
                    <a:pt x="5080" y="5079"/>
                  </a:lnTo>
                  <a:lnTo>
                    <a:pt x="6350" y="5079"/>
                  </a:lnTo>
                  <a:lnTo>
                    <a:pt x="6350" y="3810"/>
                  </a:lnTo>
                  <a:lnTo>
                    <a:pt x="7620" y="3810"/>
                  </a:lnTo>
                  <a:lnTo>
                    <a:pt x="7620" y="2539"/>
                  </a:lnTo>
                  <a:lnTo>
                    <a:pt x="8890" y="2539"/>
                  </a:lnTo>
                  <a:lnTo>
                    <a:pt x="10160" y="2539"/>
                  </a:lnTo>
                  <a:lnTo>
                    <a:pt x="10160" y="1269"/>
                  </a:lnTo>
                  <a:lnTo>
                    <a:pt x="11430" y="1269"/>
                  </a:lnTo>
                  <a:lnTo>
                    <a:pt x="12700" y="1269"/>
                  </a:lnTo>
                  <a:lnTo>
                    <a:pt x="13970" y="1269"/>
                  </a:lnTo>
                  <a:lnTo>
                    <a:pt x="15240" y="0"/>
                  </a:lnTo>
                  <a:lnTo>
                    <a:pt x="16510" y="0"/>
                  </a:lnTo>
                  <a:lnTo>
                    <a:pt x="881380" y="0"/>
                  </a:lnTo>
                  <a:lnTo>
                    <a:pt x="882650" y="0"/>
                  </a:lnTo>
                  <a:lnTo>
                    <a:pt x="883920" y="0"/>
                  </a:lnTo>
                  <a:lnTo>
                    <a:pt x="885190" y="1269"/>
                  </a:lnTo>
                  <a:lnTo>
                    <a:pt x="886460" y="1269"/>
                  </a:lnTo>
                  <a:lnTo>
                    <a:pt x="887730" y="1269"/>
                  </a:lnTo>
                  <a:lnTo>
                    <a:pt x="889000" y="2539"/>
                  </a:lnTo>
                  <a:lnTo>
                    <a:pt x="890270" y="2539"/>
                  </a:lnTo>
                  <a:lnTo>
                    <a:pt x="891540" y="3810"/>
                  </a:lnTo>
                  <a:lnTo>
                    <a:pt x="892810" y="5079"/>
                  </a:lnTo>
                  <a:lnTo>
                    <a:pt x="894080" y="5079"/>
                  </a:lnTo>
                  <a:lnTo>
                    <a:pt x="895350" y="6350"/>
                  </a:lnTo>
                  <a:lnTo>
                    <a:pt x="895350" y="7619"/>
                  </a:lnTo>
                  <a:lnTo>
                    <a:pt x="896620" y="8889"/>
                  </a:lnTo>
                  <a:lnTo>
                    <a:pt x="897890" y="10160"/>
                  </a:lnTo>
                  <a:lnTo>
                    <a:pt x="897890" y="11429"/>
                  </a:lnTo>
                  <a:lnTo>
                    <a:pt x="897890" y="12700"/>
                  </a:lnTo>
                  <a:lnTo>
                    <a:pt x="897890" y="13969"/>
                  </a:lnTo>
                  <a:lnTo>
                    <a:pt x="899160" y="13969"/>
                  </a:lnTo>
                  <a:lnTo>
                    <a:pt x="899160" y="16510"/>
                  </a:lnTo>
                  <a:lnTo>
                    <a:pt x="899160" y="196850"/>
                  </a:lnTo>
                  <a:lnTo>
                    <a:pt x="899160" y="199389"/>
                  </a:lnTo>
                  <a:lnTo>
                    <a:pt x="899160" y="200659"/>
                  </a:lnTo>
                  <a:lnTo>
                    <a:pt x="897890" y="201929"/>
                  </a:lnTo>
                  <a:lnTo>
                    <a:pt x="897890" y="203200"/>
                  </a:lnTo>
                  <a:lnTo>
                    <a:pt x="897890" y="204469"/>
                  </a:lnTo>
                  <a:lnTo>
                    <a:pt x="896620" y="205739"/>
                  </a:lnTo>
                  <a:lnTo>
                    <a:pt x="896620" y="207009"/>
                  </a:lnTo>
                  <a:lnTo>
                    <a:pt x="895350" y="207009"/>
                  </a:lnTo>
                  <a:lnTo>
                    <a:pt x="895350" y="208279"/>
                  </a:lnTo>
                  <a:lnTo>
                    <a:pt x="895350" y="208279"/>
                  </a:lnTo>
                  <a:lnTo>
                    <a:pt x="891540" y="212089"/>
                  </a:lnTo>
                  <a:lnTo>
                    <a:pt x="890270" y="212089"/>
                  </a:lnTo>
                  <a:lnTo>
                    <a:pt x="889000" y="213359"/>
                  </a:lnTo>
                  <a:lnTo>
                    <a:pt x="887730" y="213359"/>
                  </a:lnTo>
                  <a:lnTo>
                    <a:pt x="886460" y="213359"/>
                  </a:lnTo>
                  <a:lnTo>
                    <a:pt x="885190" y="214629"/>
                  </a:lnTo>
                  <a:lnTo>
                    <a:pt x="883920" y="214629"/>
                  </a:lnTo>
                  <a:lnTo>
                    <a:pt x="12700" y="214629"/>
                  </a:lnTo>
                  <a:lnTo>
                    <a:pt x="12700" y="213359"/>
                  </a:lnTo>
                  <a:lnTo>
                    <a:pt x="11430" y="213359"/>
                  </a:lnTo>
                  <a:lnTo>
                    <a:pt x="10160" y="213359"/>
                  </a:lnTo>
                  <a:lnTo>
                    <a:pt x="8890" y="212089"/>
                  </a:lnTo>
                  <a:lnTo>
                    <a:pt x="7620" y="212089"/>
                  </a:lnTo>
                  <a:lnTo>
                    <a:pt x="6350" y="210819"/>
                  </a:lnTo>
                  <a:lnTo>
                    <a:pt x="5080" y="209550"/>
                  </a:lnTo>
                  <a:lnTo>
                    <a:pt x="3810" y="209550"/>
                  </a:lnTo>
                  <a:lnTo>
                    <a:pt x="3810" y="208279"/>
                  </a:lnTo>
                  <a:lnTo>
                    <a:pt x="2540" y="207009"/>
                  </a:lnTo>
                  <a:lnTo>
                    <a:pt x="2540" y="205739"/>
                  </a:lnTo>
                  <a:lnTo>
                    <a:pt x="1270" y="204469"/>
                  </a:lnTo>
                  <a:lnTo>
                    <a:pt x="0" y="203200"/>
                  </a:lnTo>
                  <a:lnTo>
                    <a:pt x="0" y="201929"/>
                  </a:lnTo>
                  <a:lnTo>
                    <a:pt x="0" y="200659"/>
                  </a:lnTo>
                  <a:lnTo>
                    <a:pt x="0" y="199389"/>
                  </a:lnTo>
                  <a:lnTo>
                    <a:pt x="0" y="198119"/>
                  </a:lnTo>
                  <a:lnTo>
                    <a:pt x="0" y="196850"/>
                  </a:lnTo>
                  <a:lnTo>
                    <a:pt x="0" y="17779"/>
                  </a:lnTo>
                  <a:close/>
                </a:path>
                <a:path w="899160" h="214629">
                  <a:moveTo>
                    <a:pt x="0" y="0"/>
                  </a:moveTo>
                  <a:lnTo>
                    <a:pt x="0" y="0"/>
                  </a:lnTo>
                </a:path>
                <a:path w="899160" h="214629">
                  <a:moveTo>
                    <a:pt x="899160" y="214629"/>
                  </a:moveTo>
                  <a:lnTo>
                    <a:pt x="899160" y="214629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4959757" y="3444239"/>
            <a:ext cx="37211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8775" algn="l"/>
              </a:tabLst>
            </a:pPr>
            <a:r>
              <a:rPr sz="6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794759" y="3444239"/>
            <a:ext cx="93916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marR="289560" indent="59690">
              <a:lnSpc>
                <a:spcPct val="103800"/>
              </a:lnSpc>
              <a:spcBef>
                <a:spcPts val="90"/>
              </a:spcBef>
            </a:pPr>
            <a:r>
              <a:rPr sz="650" spc="-70" dirty="0">
                <a:latin typeface="Liberation Sans"/>
                <a:cs typeface="Liberation Sans"/>
              </a:rPr>
              <a:t>Poli</a:t>
            </a:r>
            <a:r>
              <a:rPr sz="975" spc="-104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l</a:t>
            </a:r>
            <a:r>
              <a:rPr sz="650" spc="-70" dirty="0">
                <a:latin typeface="Liberation Sans"/>
                <a:cs typeface="Liberation Sans"/>
              </a:rPr>
              <a:t>c</a:t>
            </a:r>
            <a:r>
              <a:rPr sz="975" spc="-104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ic</a:t>
            </a:r>
            <a:r>
              <a:rPr sz="650" spc="-70" dirty="0">
                <a:latin typeface="Liberation Sans"/>
                <a:cs typeface="Liberation Sans"/>
              </a:rPr>
              <a:t>y  </a:t>
            </a:r>
            <a:r>
              <a:rPr sz="650" spc="5" dirty="0">
                <a:latin typeface="Liberation Sans"/>
                <a:cs typeface="Liberation Sans"/>
              </a:rPr>
              <a:t>Ch</a:t>
            </a:r>
            <a:r>
              <a:rPr sz="650" spc="15" dirty="0">
                <a:latin typeface="Liberation Sans"/>
                <a:cs typeface="Liberation Sans"/>
              </a:rPr>
              <a:t>a</a:t>
            </a:r>
            <a:r>
              <a:rPr sz="650" spc="-30" dirty="0">
                <a:latin typeface="Liberation Sans"/>
                <a:cs typeface="Liberation Sans"/>
              </a:rPr>
              <a:t>r</a:t>
            </a:r>
            <a:r>
              <a:rPr sz="975" spc="-284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5" dirty="0">
                <a:latin typeface="Liberation Sans"/>
                <a:cs typeface="Liberation Sans"/>
              </a:rPr>
              <a:t>g</a:t>
            </a:r>
            <a:r>
              <a:rPr sz="650" dirty="0">
                <a:latin typeface="Liberation Sans"/>
                <a:cs typeface="Liberation Sans"/>
              </a:rPr>
              <a:t>i</a:t>
            </a:r>
            <a:r>
              <a:rPr sz="650" spc="-315" dirty="0">
                <a:latin typeface="Liberation Sans"/>
                <a:cs typeface="Liberation Sans"/>
              </a:rPr>
              <a:t>n</a:t>
            </a:r>
            <a:r>
              <a:rPr sz="975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i</a:t>
            </a:r>
            <a:r>
              <a:rPr sz="975" spc="-292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n</a:t>
            </a:r>
            <a:r>
              <a:rPr sz="650" spc="10" dirty="0">
                <a:latin typeface="Liberation Sans"/>
                <a:cs typeface="Liberation Sans"/>
              </a:rPr>
              <a:t>g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2594610" y="2692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938779" y="26924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0" y="0"/>
                </a:moveTo>
                <a:lnTo>
                  <a:pt x="0" y="74929"/>
                </a:lnTo>
                <a:lnTo>
                  <a:pt x="7620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0" name="object 180"/>
          <p:cNvGrpSpPr/>
          <p:nvPr/>
        </p:nvGrpSpPr>
        <p:grpSpPr>
          <a:xfrm>
            <a:off x="2550477" y="3012757"/>
            <a:ext cx="1354455" cy="837565"/>
            <a:chOff x="2550477" y="3012757"/>
            <a:chExt cx="1354455" cy="837565"/>
          </a:xfrm>
        </p:grpSpPr>
        <p:sp>
          <p:nvSpPr>
            <p:cNvPr id="181" name="object 181"/>
            <p:cNvSpPr/>
            <p:nvPr/>
          </p:nvSpPr>
          <p:spPr>
            <a:xfrm>
              <a:off x="2553969" y="3575050"/>
              <a:ext cx="1192530" cy="271780"/>
            </a:xfrm>
            <a:custGeom>
              <a:avLst/>
              <a:gdLst/>
              <a:ahLst/>
              <a:cxnLst/>
              <a:rect l="l" t="t" r="r" b="b"/>
              <a:pathLst>
                <a:path w="1192529" h="271779">
                  <a:moveTo>
                    <a:pt x="0" y="271780"/>
                  </a:moveTo>
                  <a:lnTo>
                    <a:pt x="1192530" y="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732529" y="3538220"/>
              <a:ext cx="82550" cy="73660"/>
            </a:xfrm>
            <a:custGeom>
              <a:avLst/>
              <a:gdLst/>
              <a:ahLst/>
              <a:cxnLst/>
              <a:rect l="l" t="t" r="r" b="b"/>
              <a:pathLst>
                <a:path w="82550" h="73660">
                  <a:moveTo>
                    <a:pt x="0" y="0"/>
                  </a:moveTo>
                  <a:lnTo>
                    <a:pt x="17780" y="73659"/>
                  </a:lnTo>
                  <a:lnTo>
                    <a:pt x="82550" y="20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553969" y="3575050"/>
              <a:ext cx="1192530" cy="271780"/>
            </a:xfrm>
            <a:custGeom>
              <a:avLst/>
              <a:gdLst/>
              <a:ahLst/>
              <a:cxnLst/>
              <a:rect l="l" t="t" r="r" b="b"/>
              <a:pathLst>
                <a:path w="1192529" h="271779">
                  <a:moveTo>
                    <a:pt x="0" y="271780"/>
                  </a:moveTo>
                  <a:lnTo>
                    <a:pt x="1192530" y="0"/>
                  </a:lnTo>
                </a:path>
              </a:pathLst>
            </a:custGeom>
            <a:ln w="6469">
              <a:solidFill>
                <a:srgbClr val="1C1C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732529" y="3538220"/>
              <a:ext cx="82550" cy="73660"/>
            </a:xfrm>
            <a:custGeom>
              <a:avLst/>
              <a:gdLst/>
              <a:ahLst/>
              <a:cxnLst/>
              <a:rect l="l" t="t" r="r" b="b"/>
              <a:pathLst>
                <a:path w="82550" h="73660">
                  <a:moveTo>
                    <a:pt x="0" y="0"/>
                  </a:moveTo>
                  <a:lnTo>
                    <a:pt x="17780" y="73659"/>
                  </a:lnTo>
                  <a:lnTo>
                    <a:pt x="82550" y="20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277869" y="3017520"/>
              <a:ext cx="622300" cy="255270"/>
            </a:xfrm>
            <a:custGeom>
              <a:avLst/>
              <a:gdLst/>
              <a:ahLst/>
              <a:cxnLst/>
              <a:rect l="l" t="t" r="r" b="b"/>
              <a:pathLst>
                <a:path w="622300" h="255270">
                  <a:moveTo>
                    <a:pt x="0" y="255269"/>
                  </a:moveTo>
                  <a:lnTo>
                    <a:pt x="6223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213099" y="3235960"/>
              <a:ext cx="83820" cy="69850"/>
            </a:xfrm>
            <a:custGeom>
              <a:avLst/>
              <a:gdLst/>
              <a:ahLst/>
              <a:cxnLst/>
              <a:rect l="l" t="t" r="r" b="b"/>
              <a:pathLst>
                <a:path w="83820" h="69850">
                  <a:moveTo>
                    <a:pt x="54610" y="0"/>
                  </a:moveTo>
                  <a:lnTo>
                    <a:pt x="0" y="63500"/>
                  </a:lnTo>
                  <a:lnTo>
                    <a:pt x="83820" y="6985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2772410" y="3074670"/>
            <a:ext cx="1581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Carlito"/>
                <a:cs typeface="Carlito"/>
              </a:rPr>
              <a:t>R</a:t>
            </a:r>
            <a:r>
              <a:rPr sz="600" dirty="0">
                <a:latin typeface="Carlito"/>
                <a:cs typeface="Carlito"/>
              </a:rPr>
              <a:t>e</a:t>
            </a:r>
            <a:r>
              <a:rPr sz="600" spc="-5" dirty="0">
                <a:latin typeface="Carlito"/>
                <a:cs typeface="Carlito"/>
              </a:rPr>
              <a:t>s</a:t>
            </a:r>
            <a:r>
              <a:rPr sz="600" dirty="0">
                <a:latin typeface="Carlito"/>
                <a:cs typeface="Carlito"/>
              </a:rPr>
              <a:t>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874770" y="3120390"/>
            <a:ext cx="1581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Carlito"/>
                <a:cs typeface="Carlito"/>
              </a:rPr>
              <a:t>R</a:t>
            </a:r>
            <a:r>
              <a:rPr sz="600" dirty="0">
                <a:latin typeface="Carlito"/>
                <a:cs typeface="Carlito"/>
              </a:rPr>
              <a:t>e</a:t>
            </a:r>
            <a:r>
              <a:rPr sz="600" spc="-5" dirty="0">
                <a:latin typeface="Carlito"/>
                <a:cs typeface="Carlito"/>
              </a:rPr>
              <a:t>s</a:t>
            </a:r>
            <a:r>
              <a:rPr sz="600" dirty="0">
                <a:latin typeface="Carlito"/>
                <a:cs typeface="Carlito"/>
              </a:rPr>
              <a:t>t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189" name="object 189"/>
          <p:cNvGrpSpPr/>
          <p:nvPr/>
        </p:nvGrpSpPr>
        <p:grpSpPr>
          <a:xfrm>
            <a:off x="1388110" y="2209800"/>
            <a:ext cx="5006340" cy="3393440"/>
            <a:chOff x="1388110" y="2209800"/>
            <a:chExt cx="5006340" cy="3393440"/>
          </a:xfrm>
        </p:grpSpPr>
        <p:sp>
          <p:nvSpPr>
            <p:cNvPr id="190" name="object 190"/>
            <p:cNvSpPr/>
            <p:nvPr/>
          </p:nvSpPr>
          <p:spPr>
            <a:xfrm>
              <a:off x="1412240" y="229743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6289" y="3175"/>
                  </a:moveTo>
                  <a:lnTo>
                    <a:pt x="6289" y="317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413510" y="22898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414780" y="2233929"/>
              <a:ext cx="69850" cy="50800"/>
            </a:xfrm>
            <a:custGeom>
              <a:avLst/>
              <a:gdLst/>
              <a:ahLst/>
              <a:cxnLst/>
              <a:rect l="l" t="t" r="r" b="b"/>
              <a:pathLst>
                <a:path w="69850" h="50800">
                  <a:moveTo>
                    <a:pt x="0" y="50800"/>
                  </a:moveTo>
                  <a:lnTo>
                    <a:pt x="1269" y="46990"/>
                  </a:lnTo>
                </a:path>
                <a:path w="69850" h="50800">
                  <a:moveTo>
                    <a:pt x="2539" y="41910"/>
                  </a:moveTo>
                  <a:lnTo>
                    <a:pt x="3809" y="40640"/>
                  </a:lnTo>
                  <a:lnTo>
                    <a:pt x="5079" y="38100"/>
                  </a:lnTo>
                </a:path>
                <a:path w="69850" h="50800">
                  <a:moveTo>
                    <a:pt x="6350" y="34290"/>
                  </a:moveTo>
                  <a:lnTo>
                    <a:pt x="8889" y="31750"/>
                  </a:lnTo>
                  <a:lnTo>
                    <a:pt x="8889" y="30480"/>
                  </a:lnTo>
                </a:path>
                <a:path w="69850" h="50800">
                  <a:moveTo>
                    <a:pt x="11429" y="26670"/>
                  </a:moveTo>
                  <a:lnTo>
                    <a:pt x="12700" y="25400"/>
                  </a:lnTo>
                  <a:lnTo>
                    <a:pt x="13969" y="24130"/>
                  </a:lnTo>
                </a:path>
                <a:path w="69850" h="50800">
                  <a:moveTo>
                    <a:pt x="17779" y="20320"/>
                  </a:moveTo>
                  <a:lnTo>
                    <a:pt x="20319" y="17780"/>
                  </a:lnTo>
                </a:path>
                <a:path w="69850" h="50800">
                  <a:moveTo>
                    <a:pt x="24129" y="15240"/>
                  </a:moveTo>
                  <a:lnTo>
                    <a:pt x="25400" y="13970"/>
                  </a:lnTo>
                  <a:lnTo>
                    <a:pt x="27939" y="12700"/>
                  </a:lnTo>
                </a:path>
                <a:path w="69850" h="50800">
                  <a:moveTo>
                    <a:pt x="31750" y="10160"/>
                  </a:moveTo>
                  <a:lnTo>
                    <a:pt x="35559" y="7620"/>
                  </a:lnTo>
                </a:path>
                <a:path w="69850" h="50800">
                  <a:moveTo>
                    <a:pt x="39369" y="6350"/>
                  </a:moveTo>
                  <a:lnTo>
                    <a:pt x="41909" y="5080"/>
                  </a:lnTo>
                  <a:lnTo>
                    <a:pt x="43179" y="3810"/>
                  </a:lnTo>
                </a:path>
                <a:path w="69850" h="50800">
                  <a:moveTo>
                    <a:pt x="46989" y="2540"/>
                  </a:moveTo>
                  <a:lnTo>
                    <a:pt x="48259" y="2540"/>
                  </a:lnTo>
                  <a:lnTo>
                    <a:pt x="52069" y="2540"/>
                  </a:lnTo>
                </a:path>
                <a:path w="69850" h="50800">
                  <a:moveTo>
                    <a:pt x="55879" y="1270"/>
                  </a:moveTo>
                  <a:lnTo>
                    <a:pt x="58419" y="1270"/>
                  </a:lnTo>
                  <a:lnTo>
                    <a:pt x="60959" y="0"/>
                  </a:lnTo>
                </a:path>
                <a:path w="69850" h="50800">
                  <a:moveTo>
                    <a:pt x="64769" y="0"/>
                  </a:moveTo>
                  <a:lnTo>
                    <a:pt x="66039" y="0"/>
                  </a:lnTo>
                  <a:lnTo>
                    <a:pt x="6985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4909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90" h="12700">
                  <a:moveTo>
                    <a:pt x="0" y="0"/>
                  </a:moveTo>
                  <a:lnTo>
                    <a:pt x="0" y="12579"/>
                  </a:lnTo>
                </a:path>
                <a:path w="8890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5062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5151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525905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5506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55956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56718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57734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58750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90" h="12700">
                  <a:moveTo>
                    <a:pt x="0" y="0"/>
                  </a:moveTo>
                  <a:lnTo>
                    <a:pt x="0" y="12579"/>
                  </a:lnTo>
                </a:path>
                <a:path w="8890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6052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90" h="12700">
                  <a:moveTo>
                    <a:pt x="0" y="0"/>
                  </a:moveTo>
                  <a:lnTo>
                    <a:pt x="0" y="12579"/>
                  </a:lnTo>
                </a:path>
                <a:path w="8890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62052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6294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64084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6649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6738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68465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7005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7094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71831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72593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73609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7437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755140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7881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79959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8237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8326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84340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8592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8681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87706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88785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9024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913890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9469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95834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9824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9913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00215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0180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0269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03581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04660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0612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072640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1056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11709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1412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1501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16090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1767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1856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19456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20535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2199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31390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644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7584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2999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3088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31965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3355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3444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35331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36410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3787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3888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39903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90" y="0"/>
                  </a:moveTo>
                  <a:lnTo>
                    <a:pt x="8890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4231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43459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4587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4676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47840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4942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5031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51206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52285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5374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5476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55778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90" y="0"/>
                  </a:moveTo>
                  <a:lnTo>
                    <a:pt x="8890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5819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59334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6174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6263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63715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6530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6619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67081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68160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6962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7063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71653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90" y="0"/>
                  </a:moveTo>
                  <a:lnTo>
                    <a:pt x="8890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7406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75209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7762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7851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79590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8117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8206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82956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84035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8549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8651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87528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90" y="0"/>
                  </a:moveTo>
                  <a:lnTo>
                    <a:pt x="8890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8994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91084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9349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9438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95465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9705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9794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98831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99910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0137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0238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03403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90" y="0"/>
                  </a:moveTo>
                  <a:lnTo>
                    <a:pt x="8890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0581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069589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0937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1026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11340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1292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1381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14706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157855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1724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1826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19278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90" y="0"/>
                  </a:moveTo>
                  <a:lnTo>
                    <a:pt x="8890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2169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228339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25501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272155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90" y="0"/>
                  </a:moveTo>
                  <a:lnTo>
                    <a:pt x="8890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2969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307714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3312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3413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3515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3693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3959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41376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430905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90" y="0"/>
                  </a:moveTo>
                  <a:lnTo>
                    <a:pt x="8890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4556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466464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4899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5001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5102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52806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5547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57251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589655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90" y="0"/>
                  </a:moveTo>
                  <a:lnTo>
                    <a:pt x="8890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6144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625214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6487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6588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6690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6868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7134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373126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374650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37553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37642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37731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3783964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80746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8176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8277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384556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38722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89001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90525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39141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39230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9319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3942714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3966210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39763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39865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0043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0309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04876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406400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0728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0817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0906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10146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1351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1452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416306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1897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20751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22275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42316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42405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2494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26021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2938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3040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43218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3484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36626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438150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43903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3992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4081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41896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4526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4627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48056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5072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52501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454025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45491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45580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456692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57771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61137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6189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62915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6393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6659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68376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69900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7078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7167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472566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73646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477011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47777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478790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479806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48247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484251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485775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48666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48755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488441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489521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92886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49364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494665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49568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9834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500126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501650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50253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0342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04316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05396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508761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50952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510540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511556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51422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516001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517525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51841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51930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520191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521271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524636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52539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526415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52743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53009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531876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533400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53428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53517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536066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537146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540511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54127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542290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543306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54597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54775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55016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55105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551941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553021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556386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55714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558165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5918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56184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563626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56603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56692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567816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568896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572261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57302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74040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575056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577723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57950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81913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82803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83691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5847714" y="222764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881369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58889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589915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590931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5935980" y="222764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5953760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597788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5986780" y="223392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5995669" y="22339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6006464" y="222764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031230" y="2233929"/>
              <a:ext cx="62230" cy="46990"/>
            </a:xfrm>
            <a:custGeom>
              <a:avLst/>
              <a:gdLst/>
              <a:ahLst/>
              <a:cxnLst/>
              <a:rect l="l" t="t" r="r" b="b"/>
              <a:pathLst>
                <a:path w="62229" h="46989">
                  <a:moveTo>
                    <a:pt x="0" y="0"/>
                  </a:moveTo>
                  <a:lnTo>
                    <a:pt x="2540" y="0"/>
                  </a:lnTo>
                  <a:lnTo>
                    <a:pt x="3810" y="0"/>
                  </a:lnTo>
                </a:path>
                <a:path w="62229" h="46989">
                  <a:moveTo>
                    <a:pt x="8890" y="1270"/>
                  </a:moveTo>
                  <a:lnTo>
                    <a:pt x="8890" y="1270"/>
                  </a:lnTo>
                  <a:lnTo>
                    <a:pt x="12700" y="2540"/>
                  </a:lnTo>
                </a:path>
                <a:path w="62229" h="46989">
                  <a:moveTo>
                    <a:pt x="16510" y="2540"/>
                  </a:moveTo>
                  <a:lnTo>
                    <a:pt x="19050" y="3810"/>
                  </a:lnTo>
                  <a:lnTo>
                    <a:pt x="21590" y="3810"/>
                  </a:lnTo>
                </a:path>
                <a:path w="62229" h="46989">
                  <a:moveTo>
                    <a:pt x="25400" y="6350"/>
                  </a:moveTo>
                  <a:lnTo>
                    <a:pt x="26670" y="6350"/>
                  </a:lnTo>
                  <a:lnTo>
                    <a:pt x="29210" y="7620"/>
                  </a:lnTo>
                </a:path>
                <a:path w="62229" h="46989">
                  <a:moveTo>
                    <a:pt x="33020" y="10160"/>
                  </a:moveTo>
                  <a:lnTo>
                    <a:pt x="35560" y="11430"/>
                  </a:lnTo>
                  <a:lnTo>
                    <a:pt x="36830" y="12700"/>
                  </a:lnTo>
                </a:path>
                <a:path w="62229" h="46989">
                  <a:moveTo>
                    <a:pt x="40640" y="15240"/>
                  </a:moveTo>
                  <a:lnTo>
                    <a:pt x="40640" y="15240"/>
                  </a:lnTo>
                  <a:lnTo>
                    <a:pt x="43180" y="17780"/>
                  </a:lnTo>
                </a:path>
                <a:path w="62229" h="46989">
                  <a:moveTo>
                    <a:pt x="46990" y="20320"/>
                  </a:moveTo>
                  <a:lnTo>
                    <a:pt x="49530" y="22860"/>
                  </a:lnTo>
                  <a:lnTo>
                    <a:pt x="49530" y="24130"/>
                  </a:lnTo>
                </a:path>
                <a:path w="62229" h="46989">
                  <a:moveTo>
                    <a:pt x="53340" y="27940"/>
                  </a:moveTo>
                  <a:lnTo>
                    <a:pt x="53340" y="27940"/>
                  </a:lnTo>
                  <a:lnTo>
                    <a:pt x="55880" y="31750"/>
                  </a:lnTo>
                </a:path>
                <a:path w="62229" h="46989">
                  <a:moveTo>
                    <a:pt x="58420" y="34290"/>
                  </a:moveTo>
                  <a:lnTo>
                    <a:pt x="59690" y="38100"/>
                  </a:lnTo>
                  <a:lnTo>
                    <a:pt x="59690" y="39370"/>
                  </a:lnTo>
                </a:path>
                <a:path w="62229" h="46989">
                  <a:moveTo>
                    <a:pt x="60960" y="43180"/>
                  </a:moveTo>
                  <a:lnTo>
                    <a:pt x="62230" y="44450"/>
                  </a:lnTo>
                  <a:lnTo>
                    <a:pt x="62230" y="4699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096000" y="228473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097269" y="22936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6090980" y="230441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6097269" y="23380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6090980" y="234886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097269" y="23812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090980" y="239267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090980" y="241046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097269" y="243459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6097269" y="244347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6097269" y="24523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090980" y="24631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6097269" y="24968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6090980" y="25076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6097269" y="25400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6090980" y="255142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6090980" y="256920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6097269" y="259334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6097269" y="260222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6097269" y="26111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6090980" y="26219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6097269" y="26555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6090980" y="26663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6097269" y="26987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6097269" y="270890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6097269" y="271653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6090980" y="272795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6097269" y="275209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6097269" y="276098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6097269" y="27698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6090980" y="27806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6097269" y="28143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6090980" y="28251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6097269" y="28575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6097269" y="286765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6097269" y="287528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6090980" y="288670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6097269" y="291084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6097269" y="291973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6097269" y="29286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6090980" y="29394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6097269" y="29730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6090980" y="29838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6097269" y="30162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6097269" y="30264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6097269" y="303403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6090980" y="304546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6090980" y="30721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6097269" y="30873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6090980" y="309816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6097269" y="31318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6090980" y="314261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6097269" y="31750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6097269" y="31851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6097269" y="319278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6090980" y="320421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6090980" y="32308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6097269" y="32461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6090980" y="325691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6097269" y="32905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6090980" y="3301364"/>
              <a:ext cx="13970" cy="26670"/>
            </a:xfrm>
            <a:custGeom>
              <a:avLst/>
              <a:gdLst/>
              <a:ahLst/>
              <a:cxnLst/>
              <a:rect l="l" t="t" r="r" b="b"/>
              <a:pathLst>
                <a:path w="13970" h="26670">
                  <a:moveTo>
                    <a:pt x="0" y="0"/>
                  </a:moveTo>
                  <a:lnTo>
                    <a:pt x="12579" y="0"/>
                  </a:lnTo>
                </a:path>
                <a:path w="13970" h="26670">
                  <a:moveTo>
                    <a:pt x="0" y="8889"/>
                  </a:moveTo>
                  <a:lnTo>
                    <a:pt x="12579" y="8889"/>
                  </a:lnTo>
                </a:path>
                <a:path w="13970" h="26670">
                  <a:moveTo>
                    <a:pt x="0" y="17779"/>
                  </a:moveTo>
                  <a:lnTo>
                    <a:pt x="12579" y="17779"/>
                  </a:lnTo>
                </a:path>
                <a:path w="13970" h="26670">
                  <a:moveTo>
                    <a:pt x="1269" y="26669"/>
                  </a:moveTo>
                  <a:lnTo>
                    <a:pt x="1384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6098539" y="33337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6098539" y="33439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6098539" y="335153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6092250" y="336296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6092250" y="33896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6098539" y="34048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6092250" y="341566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6098539" y="34493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6092250" y="346011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6098539" y="34925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6098539" y="35026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6098539" y="351028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6092250" y="352171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6092250" y="35483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6098539" y="35636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6098539" y="35725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6092250" y="358330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  <a:path w="12700" h="26670">
                  <a:moveTo>
                    <a:pt x="0" y="8890"/>
                  </a:moveTo>
                  <a:lnTo>
                    <a:pt x="12579" y="8890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6098539" y="36169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6092250" y="3627755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6098539" y="36436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6098539" y="36512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6098539" y="36614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6092250" y="367156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6098539" y="36868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6092250" y="369823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17780"/>
                  </a:moveTo>
                  <a:lnTo>
                    <a:pt x="12579" y="1778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6098539" y="37223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6098539" y="37312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6092250" y="3742055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6098539" y="37579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6098539" y="37668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6098539" y="37757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6092250" y="3786505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6098539" y="380238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6098539" y="38100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6098539" y="38201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6092250" y="383031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6098539" y="38455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6092250" y="385698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17780"/>
                  </a:moveTo>
                  <a:lnTo>
                    <a:pt x="12579" y="1778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6098539" y="38811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6098539" y="38900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6092250" y="390080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6098539" y="39166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6098539" y="39255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6098539" y="39344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6092250" y="394525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6098539" y="39611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6098539" y="39687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6098539" y="39789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6092250" y="398907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6098539" y="40043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6092250" y="401573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17780"/>
                  </a:moveTo>
                  <a:lnTo>
                    <a:pt x="12579" y="1778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6098539" y="40398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6098539" y="40487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6092250" y="405955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6098539" y="40754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6098539" y="40843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6098539" y="40932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6092250" y="410400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6098539" y="41198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6098539" y="41275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6098539" y="41376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6092250" y="414782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6098539" y="41630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6092250" y="417448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17780"/>
                  </a:moveTo>
                  <a:lnTo>
                    <a:pt x="12579" y="1778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6098539" y="41986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6098539" y="42075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6092250" y="421830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6098539" y="42341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6098539" y="42430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6098539" y="42519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6092250" y="426275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6098539" y="42786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6098539" y="42862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6098539" y="42964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6092250" y="430657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6098539" y="43218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6098539" y="43307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6027419" y="4339589"/>
              <a:ext cx="71120" cy="68580"/>
            </a:xfrm>
            <a:custGeom>
              <a:avLst/>
              <a:gdLst/>
              <a:ahLst/>
              <a:cxnLst/>
              <a:rect l="l" t="t" r="r" b="b"/>
              <a:pathLst>
                <a:path w="71120" h="68579">
                  <a:moveTo>
                    <a:pt x="71119" y="0"/>
                  </a:moveTo>
                  <a:lnTo>
                    <a:pt x="71119" y="1270"/>
                  </a:lnTo>
                  <a:lnTo>
                    <a:pt x="69850" y="1270"/>
                  </a:lnTo>
                  <a:lnTo>
                    <a:pt x="69850" y="3810"/>
                  </a:lnTo>
                </a:path>
                <a:path w="71120" h="68579">
                  <a:moveTo>
                    <a:pt x="69850" y="8890"/>
                  </a:moveTo>
                  <a:lnTo>
                    <a:pt x="69850" y="11430"/>
                  </a:lnTo>
                  <a:lnTo>
                    <a:pt x="68579" y="12700"/>
                  </a:lnTo>
                </a:path>
                <a:path w="71120" h="68579">
                  <a:moveTo>
                    <a:pt x="68579" y="17780"/>
                  </a:moveTo>
                  <a:lnTo>
                    <a:pt x="68579" y="17780"/>
                  </a:lnTo>
                  <a:lnTo>
                    <a:pt x="67309" y="21590"/>
                  </a:lnTo>
                </a:path>
                <a:path w="71120" h="68579">
                  <a:moveTo>
                    <a:pt x="66039" y="25400"/>
                  </a:moveTo>
                  <a:lnTo>
                    <a:pt x="64769" y="27940"/>
                  </a:lnTo>
                  <a:lnTo>
                    <a:pt x="63500" y="29210"/>
                  </a:lnTo>
                </a:path>
                <a:path w="71120" h="68579">
                  <a:moveTo>
                    <a:pt x="62229" y="34290"/>
                  </a:moveTo>
                  <a:lnTo>
                    <a:pt x="60959" y="34290"/>
                  </a:lnTo>
                  <a:lnTo>
                    <a:pt x="59689" y="38100"/>
                  </a:lnTo>
                </a:path>
                <a:path w="71120" h="68579">
                  <a:moveTo>
                    <a:pt x="57150" y="40640"/>
                  </a:moveTo>
                  <a:lnTo>
                    <a:pt x="54609" y="43180"/>
                  </a:lnTo>
                  <a:lnTo>
                    <a:pt x="54609" y="44450"/>
                  </a:lnTo>
                </a:path>
                <a:path w="71120" h="68579">
                  <a:moveTo>
                    <a:pt x="50800" y="48260"/>
                  </a:moveTo>
                  <a:lnTo>
                    <a:pt x="50800" y="48260"/>
                  </a:lnTo>
                  <a:lnTo>
                    <a:pt x="48259" y="50800"/>
                  </a:lnTo>
                </a:path>
                <a:path w="71120" h="68579">
                  <a:moveTo>
                    <a:pt x="44450" y="53340"/>
                  </a:moveTo>
                  <a:lnTo>
                    <a:pt x="41909" y="55880"/>
                  </a:lnTo>
                  <a:lnTo>
                    <a:pt x="41909" y="55880"/>
                  </a:lnTo>
                </a:path>
                <a:path w="71120" h="68579">
                  <a:moveTo>
                    <a:pt x="38100" y="58420"/>
                  </a:moveTo>
                  <a:lnTo>
                    <a:pt x="36829" y="59690"/>
                  </a:lnTo>
                  <a:lnTo>
                    <a:pt x="34289" y="60960"/>
                  </a:lnTo>
                </a:path>
                <a:path w="71120" h="68579">
                  <a:moveTo>
                    <a:pt x="29209" y="62230"/>
                  </a:moveTo>
                  <a:lnTo>
                    <a:pt x="26669" y="63500"/>
                  </a:lnTo>
                  <a:lnTo>
                    <a:pt x="25400" y="64770"/>
                  </a:lnTo>
                </a:path>
                <a:path w="71120" h="68579">
                  <a:moveTo>
                    <a:pt x="21589" y="66040"/>
                  </a:moveTo>
                  <a:lnTo>
                    <a:pt x="20319" y="66040"/>
                  </a:lnTo>
                  <a:lnTo>
                    <a:pt x="17779" y="67310"/>
                  </a:lnTo>
                </a:path>
                <a:path w="71120" h="68579">
                  <a:moveTo>
                    <a:pt x="12700" y="67310"/>
                  </a:moveTo>
                  <a:lnTo>
                    <a:pt x="10159" y="68580"/>
                  </a:lnTo>
                  <a:lnTo>
                    <a:pt x="8889" y="68580"/>
                  </a:lnTo>
                </a:path>
                <a:path w="71120" h="68579">
                  <a:moveTo>
                    <a:pt x="3809" y="68580"/>
                  </a:moveTo>
                  <a:lnTo>
                    <a:pt x="2539" y="68580"/>
                  </a:lnTo>
                  <a:lnTo>
                    <a:pt x="0" y="6858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59937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598296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59740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59651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594106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593090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592073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591311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58794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586866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58350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582421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58153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580643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578231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577215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57619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575436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57207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570991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56762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566546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56565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56476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562356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560578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559561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55619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555116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55175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550671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54978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548893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546481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544703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543686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54032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3900170" y="3017519"/>
              <a:ext cx="257810" cy="228600"/>
            </a:xfrm>
            <a:custGeom>
              <a:avLst/>
              <a:gdLst/>
              <a:ahLst/>
              <a:cxnLst/>
              <a:rect l="l" t="t" r="r" b="b"/>
              <a:pathLst>
                <a:path w="257810" h="228600">
                  <a:moveTo>
                    <a:pt x="257809" y="22860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4130039" y="3214369"/>
              <a:ext cx="81280" cy="78740"/>
            </a:xfrm>
            <a:custGeom>
              <a:avLst/>
              <a:gdLst/>
              <a:ahLst/>
              <a:cxnLst/>
              <a:rect l="l" t="t" r="r" b="b"/>
              <a:pathLst>
                <a:path w="81279" h="78739">
                  <a:moveTo>
                    <a:pt x="49530" y="0"/>
                  </a:moveTo>
                  <a:lnTo>
                    <a:pt x="0" y="57150"/>
                  </a:lnTo>
                  <a:lnTo>
                    <a:pt x="81280" y="78739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3609339" y="5219700"/>
              <a:ext cx="648970" cy="3835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539241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53587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534796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53390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53301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530606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528828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527811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52444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523366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52000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518921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51803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517143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514731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512953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511936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51092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508571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507491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50412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503046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50215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50126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498856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497078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496061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49504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492696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491616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48825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487171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48628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485393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482981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481203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480186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47917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476821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475741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47237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471296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47040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46951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467106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465328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4643119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46329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460946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45986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45650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455422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45453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453643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451231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449453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44843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44742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445071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44399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44062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439547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43865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43776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435356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433578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43256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43154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429196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42811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42475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42367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42278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421893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419481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417703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41668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41567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413321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41224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40887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40779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40690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40601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403606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401828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40081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39979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397446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39636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39300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39192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39103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390143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3877310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385953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38493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38392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381571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38049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37712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37604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37515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37426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373380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371856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370078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36906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36804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365696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36461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36125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36017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35928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358393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357505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355981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354203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35318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35217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349821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34874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345376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34429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34340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34251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341630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340106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338328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3365500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3339464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33286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3295014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32842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32753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326643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325755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32486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3215639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32042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318960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31788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31699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31610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314515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313436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31254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31165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3107689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309880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30899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3056889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30454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303085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302006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30111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30022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298640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29756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29667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29578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294894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294005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29311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2898140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28867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287909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286893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28613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28524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28435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282765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281686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28079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27990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279019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278130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27724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2739390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27279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272034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271018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270256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26936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26847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266890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26581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26492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26403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263144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262255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26136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2580640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25692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256159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255143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25438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25349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25260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251015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249936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24904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24815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247269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246380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24549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2421890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24104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240284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239268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238506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23761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23672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235140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23406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23317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23228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231394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230505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22961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2263140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22517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224409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223393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22263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22174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22085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219265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218186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21729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21640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215519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214630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21374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2104390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20929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208534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207518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206756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20586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20497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203390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20231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20142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20053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198945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19786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1945640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19342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192659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191643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19088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18999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18910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187515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186436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18554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18465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183070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18199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1786890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17754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176784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175768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175006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17411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173228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171640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17056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16967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168783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1671955" y="440188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166116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1619250" y="4401880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60" h="12700">
                  <a:moveTo>
                    <a:pt x="35560" y="0"/>
                  </a:moveTo>
                  <a:lnTo>
                    <a:pt x="35560" y="12579"/>
                  </a:lnTo>
                </a:path>
                <a:path w="35560" h="12700">
                  <a:moveTo>
                    <a:pt x="26670" y="0"/>
                  </a:moveTo>
                  <a:lnTo>
                    <a:pt x="26670" y="12579"/>
                  </a:lnTo>
                </a:path>
                <a:path w="35560" h="12700">
                  <a:moveTo>
                    <a:pt x="17779" y="0"/>
                  </a:moveTo>
                  <a:lnTo>
                    <a:pt x="17779" y="12579"/>
                  </a:lnTo>
                </a:path>
                <a:path w="35560" h="12700">
                  <a:moveTo>
                    <a:pt x="8889" y="0"/>
                  </a:moveTo>
                  <a:lnTo>
                    <a:pt x="8889" y="12579"/>
                  </a:lnTo>
                </a:path>
                <a:path w="3556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160909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159893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159131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15824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1548765" y="440188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90" y="0"/>
                  </a:moveTo>
                  <a:lnTo>
                    <a:pt x="8890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153797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1513205" y="440188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  <a:path w="17780" h="12700">
                  <a:moveTo>
                    <a:pt x="8889" y="0"/>
                  </a:moveTo>
                  <a:lnTo>
                    <a:pt x="8889" y="12579"/>
                  </a:lnTo>
                </a:path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150241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1493520" y="4408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1484630" y="4408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1412240" y="4345939"/>
              <a:ext cx="68580" cy="62230"/>
            </a:xfrm>
            <a:custGeom>
              <a:avLst/>
              <a:gdLst/>
              <a:ahLst/>
              <a:cxnLst/>
              <a:rect l="l" t="t" r="r" b="b"/>
              <a:pathLst>
                <a:path w="68580" h="62229">
                  <a:moveTo>
                    <a:pt x="68579" y="62230"/>
                  </a:moveTo>
                  <a:lnTo>
                    <a:pt x="64769" y="62230"/>
                  </a:lnTo>
                  <a:lnTo>
                    <a:pt x="63500" y="62230"/>
                  </a:lnTo>
                </a:path>
                <a:path w="68580" h="62229">
                  <a:moveTo>
                    <a:pt x="59690" y="62230"/>
                  </a:moveTo>
                  <a:lnTo>
                    <a:pt x="57150" y="60960"/>
                  </a:lnTo>
                  <a:lnTo>
                    <a:pt x="55879" y="60960"/>
                  </a:lnTo>
                </a:path>
                <a:path w="68580" h="62229">
                  <a:moveTo>
                    <a:pt x="50800" y="59690"/>
                  </a:moveTo>
                  <a:lnTo>
                    <a:pt x="46990" y="58420"/>
                  </a:lnTo>
                </a:path>
                <a:path w="68580" h="62229">
                  <a:moveTo>
                    <a:pt x="43179" y="57150"/>
                  </a:moveTo>
                  <a:lnTo>
                    <a:pt x="40640" y="55880"/>
                  </a:lnTo>
                  <a:lnTo>
                    <a:pt x="38100" y="55880"/>
                  </a:lnTo>
                </a:path>
                <a:path w="68580" h="62229">
                  <a:moveTo>
                    <a:pt x="35559" y="53340"/>
                  </a:moveTo>
                  <a:lnTo>
                    <a:pt x="34290" y="53340"/>
                  </a:lnTo>
                  <a:lnTo>
                    <a:pt x="31750" y="52070"/>
                  </a:lnTo>
                  <a:lnTo>
                    <a:pt x="30479" y="50800"/>
                  </a:lnTo>
                </a:path>
                <a:path w="68580" h="62229">
                  <a:moveTo>
                    <a:pt x="27940" y="48260"/>
                  </a:moveTo>
                  <a:lnTo>
                    <a:pt x="25400" y="46990"/>
                  </a:lnTo>
                  <a:lnTo>
                    <a:pt x="24129" y="45720"/>
                  </a:lnTo>
                </a:path>
                <a:path w="68580" h="62229">
                  <a:moveTo>
                    <a:pt x="20319" y="43180"/>
                  </a:moveTo>
                  <a:lnTo>
                    <a:pt x="20319" y="41910"/>
                  </a:lnTo>
                  <a:lnTo>
                    <a:pt x="17779" y="39370"/>
                  </a:lnTo>
                </a:path>
                <a:path w="68580" h="62229">
                  <a:moveTo>
                    <a:pt x="15240" y="36830"/>
                  </a:moveTo>
                  <a:lnTo>
                    <a:pt x="13969" y="34290"/>
                  </a:lnTo>
                  <a:lnTo>
                    <a:pt x="12700" y="33020"/>
                  </a:lnTo>
                </a:path>
                <a:path w="68580" h="62229">
                  <a:moveTo>
                    <a:pt x="10159" y="29210"/>
                  </a:moveTo>
                  <a:lnTo>
                    <a:pt x="7619" y="25400"/>
                  </a:lnTo>
                </a:path>
                <a:path w="68580" h="62229">
                  <a:moveTo>
                    <a:pt x="6350" y="21590"/>
                  </a:moveTo>
                  <a:lnTo>
                    <a:pt x="5079" y="19050"/>
                  </a:lnTo>
                  <a:lnTo>
                    <a:pt x="3809" y="17780"/>
                  </a:lnTo>
                </a:path>
                <a:path w="68580" h="62229">
                  <a:moveTo>
                    <a:pt x="2540" y="12700"/>
                  </a:moveTo>
                  <a:lnTo>
                    <a:pt x="1269" y="8890"/>
                  </a:lnTo>
                </a:path>
                <a:path w="68580" h="62229">
                  <a:moveTo>
                    <a:pt x="1269" y="3810"/>
                  </a:moveTo>
                  <a:lnTo>
                    <a:pt x="1269" y="2540"/>
                  </a:lnTo>
                  <a:lnTo>
                    <a:pt x="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1412240" y="43370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1412240" y="43281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1405950" y="429513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1412240" y="42849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1412240" y="427482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1412240" y="42672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1412240" y="42583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1412240" y="42494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1412240" y="42405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1405950" y="422465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1412240" y="42138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1412240" y="42049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1412240" y="41960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1412240" y="418718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1412240" y="41783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1412240" y="41694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1405950" y="413638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1412240" y="41262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1412240" y="411607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1412240" y="410845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1412240" y="40995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1412240" y="40906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1412240" y="40817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1405950" y="406590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1412240" y="40551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1412240" y="40462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1412240" y="40373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1412240" y="402843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1412240" y="40195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1412240" y="40106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1405950" y="397763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1412240" y="39662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1412240" y="395732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1412240" y="39497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1412240" y="39408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1412240" y="39319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1412240" y="39230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1405950" y="390715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1412240" y="38963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1412240" y="38874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1412240" y="38785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1412240" y="386968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1412240" y="38608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1412240" y="38519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1405950" y="381888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1412240" y="38074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1412240" y="379856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1412240" y="379095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1412240" y="37820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1412240" y="37731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1412240" y="376428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1405950" y="3748405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1412240" y="37376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1412240" y="37287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1412240" y="37198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1412240" y="371093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1412240" y="37020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1412240" y="36931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1405950" y="366013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1412240" y="36487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1412240" y="363981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1412240" y="36322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1412240" y="36233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1405950" y="3580764"/>
              <a:ext cx="12700" cy="35560"/>
            </a:xfrm>
            <a:custGeom>
              <a:avLst/>
              <a:gdLst/>
              <a:ahLst/>
              <a:cxnLst/>
              <a:rect l="l" t="t" r="r" b="b"/>
              <a:pathLst>
                <a:path w="12700" h="35560">
                  <a:moveTo>
                    <a:pt x="0" y="35559"/>
                  </a:moveTo>
                  <a:lnTo>
                    <a:pt x="12579" y="35559"/>
                  </a:lnTo>
                </a:path>
                <a:path w="12700" h="35560">
                  <a:moveTo>
                    <a:pt x="0" y="26669"/>
                  </a:moveTo>
                  <a:lnTo>
                    <a:pt x="12579" y="26669"/>
                  </a:lnTo>
                </a:path>
                <a:path w="12700" h="35560">
                  <a:moveTo>
                    <a:pt x="0" y="17779"/>
                  </a:moveTo>
                  <a:lnTo>
                    <a:pt x="12579" y="17779"/>
                  </a:lnTo>
                </a:path>
                <a:path w="12700" h="35560">
                  <a:moveTo>
                    <a:pt x="0" y="8889"/>
                  </a:moveTo>
                  <a:lnTo>
                    <a:pt x="12579" y="8889"/>
                  </a:lnTo>
                </a:path>
                <a:path w="12700" h="3556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1412240" y="35699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1405950" y="355409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1412240" y="35433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1412240" y="35344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1412240" y="352551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1405950" y="35102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1405950" y="348361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17779"/>
                  </a:moveTo>
                  <a:lnTo>
                    <a:pt x="12579" y="17779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1412240" y="347345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1412240" y="346328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1412240" y="34556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1405950" y="342201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69"/>
                  </a:moveTo>
                  <a:lnTo>
                    <a:pt x="12579" y="26669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1412240" y="34112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1405950" y="339534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1412240" y="33845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1412240" y="33756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1412240" y="336676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1405950" y="33515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1405950" y="332486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17779"/>
                  </a:moveTo>
                  <a:lnTo>
                    <a:pt x="12579" y="17779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1412240" y="33147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1412240" y="330453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1412240" y="32969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1405950" y="326326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69"/>
                  </a:moveTo>
                  <a:lnTo>
                    <a:pt x="12579" y="26669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1412240" y="32524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1405950" y="323659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1412240" y="32258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1412240" y="32169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1412240" y="320801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1405950" y="31927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1405950" y="316611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1412240" y="315595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1412240" y="314578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1412240" y="31381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1405950" y="310451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1412240" y="30937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1405950" y="307784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1412240" y="30670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1412240" y="30581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1412240" y="304926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1405950" y="30340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1405950" y="300735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1412240" y="29972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1412240" y="298704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1412240" y="29794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1405950" y="29457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1412240" y="29349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1405950" y="291909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1412240" y="29083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1412240" y="289940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1412240" y="289051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1405950" y="28752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1405950" y="284860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1412240" y="283845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1412240" y="282829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1412240" y="28206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1405950" y="27870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1412240" y="27762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1405950" y="276034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1412240" y="27495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1412240" y="274065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1412240" y="273176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1405950" y="27165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1405950" y="268985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1412240" y="26797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1412240" y="266954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1412240" y="26619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1405950" y="26282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1412240" y="26174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1405950" y="25838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1412240" y="257302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1405950" y="255777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1405950" y="253110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1412240" y="252095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1412240" y="251079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1412240" y="25031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1405950" y="24695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1412240" y="24587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1405950" y="24250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1412240" y="241427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1405950" y="239902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1405950" y="237236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1412240" y="23622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1412240" y="235203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1412240" y="23444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1405950" y="231076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1394460" y="22796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6289" y="3175"/>
                  </a:moveTo>
                  <a:lnTo>
                    <a:pt x="6289" y="3175"/>
                  </a:lnTo>
                </a:path>
              </a:pathLst>
            </a:custGeom>
            <a:ln w="635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1394460" y="2216150"/>
              <a:ext cx="72390" cy="59690"/>
            </a:xfrm>
            <a:custGeom>
              <a:avLst/>
              <a:gdLst/>
              <a:ahLst/>
              <a:cxnLst/>
              <a:rect l="l" t="t" r="r" b="b"/>
              <a:pathLst>
                <a:path w="72390" h="59689">
                  <a:moveTo>
                    <a:pt x="0" y="59689"/>
                  </a:moveTo>
                  <a:lnTo>
                    <a:pt x="1270" y="57150"/>
                  </a:lnTo>
                  <a:lnTo>
                    <a:pt x="1270" y="54610"/>
                  </a:lnTo>
                </a:path>
                <a:path w="72390" h="59689">
                  <a:moveTo>
                    <a:pt x="2540" y="50800"/>
                  </a:moveTo>
                  <a:lnTo>
                    <a:pt x="3809" y="46989"/>
                  </a:lnTo>
                </a:path>
                <a:path w="72390" h="59689">
                  <a:moveTo>
                    <a:pt x="5080" y="41910"/>
                  </a:moveTo>
                  <a:lnTo>
                    <a:pt x="6350" y="40639"/>
                  </a:lnTo>
                  <a:lnTo>
                    <a:pt x="7620" y="38100"/>
                  </a:lnTo>
                </a:path>
                <a:path w="72390" h="59689">
                  <a:moveTo>
                    <a:pt x="8890" y="34289"/>
                  </a:moveTo>
                  <a:lnTo>
                    <a:pt x="11430" y="31750"/>
                  </a:lnTo>
                  <a:lnTo>
                    <a:pt x="11430" y="30479"/>
                  </a:lnTo>
                </a:path>
                <a:path w="72390" h="59689">
                  <a:moveTo>
                    <a:pt x="13970" y="26670"/>
                  </a:moveTo>
                  <a:lnTo>
                    <a:pt x="15240" y="25400"/>
                  </a:lnTo>
                  <a:lnTo>
                    <a:pt x="16509" y="24129"/>
                  </a:lnTo>
                </a:path>
                <a:path w="72390" h="59689">
                  <a:moveTo>
                    <a:pt x="19050" y="20320"/>
                  </a:moveTo>
                  <a:lnTo>
                    <a:pt x="20320" y="20320"/>
                  </a:lnTo>
                  <a:lnTo>
                    <a:pt x="22859" y="17779"/>
                  </a:lnTo>
                </a:path>
                <a:path w="72390" h="59689">
                  <a:moveTo>
                    <a:pt x="26670" y="15239"/>
                  </a:moveTo>
                  <a:lnTo>
                    <a:pt x="27940" y="12700"/>
                  </a:lnTo>
                  <a:lnTo>
                    <a:pt x="30480" y="11429"/>
                  </a:lnTo>
                </a:path>
                <a:path w="72390" h="59689">
                  <a:moveTo>
                    <a:pt x="34290" y="10160"/>
                  </a:moveTo>
                  <a:lnTo>
                    <a:pt x="34290" y="8889"/>
                  </a:lnTo>
                  <a:lnTo>
                    <a:pt x="36830" y="7620"/>
                  </a:lnTo>
                  <a:lnTo>
                    <a:pt x="38100" y="7620"/>
                  </a:lnTo>
                </a:path>
                <a:path w="72390" h="59689">
                  <a:moveTo>
                    <a:pt x="41909" y="6350"/>
                  </a:moveTo>
                  <a:lnTo>
                    <a:pt x="43180" y="5079"/>
                  </a:lnTo>
                  <a:lnTo>
                    <a:pt x="45720" y="3810"/>
                  </a:lnTo>
                </a:path>
                <a:path w="72390" h="59689">
                  <a:moveTo>
                    <a:pt x="49530" y="2539"/>
                  </a:moveTo>
                  <a:lnTo>
                    <a:pt x="50800" y="2539"/>
                  </a:lnTo>
                  <a:lnTo>
                    <a:pt x="53340" y="1270"/>
                  </a:lnTo>
                  <a:lnTo>
                    <a:pt x="54609" y="1270"/>
                  </a:lnTo>
                </a:path>
                <a:path w="72390" h="59689">
                  <a:moveTo>
                    <a:pt x="58420" y="1270"/>
                  </a:moveTo>
                  <a:lnTo>
                    <a:pt x="60959" y="1270"/>
                  </a:lnTo>
                  <a:lnTo>
                    <a:pt x="62230" y="0"/>
                  </a:lnTo>
                </a:path>
                <a:path w="72390" h="59689">
                  <a:moveTo>
                    <a:pt x="67309" y="0"/>
                  </a:moveTo>
                  <a:lnTo>
                    <a:pt x="67309" y="0"/>
                  </a:lnTo>
                  <a:lnTo>
                    <a:pt x="72390" y="0"/>
                  </a:lnTo>
                </a:path>
              </a:pathLst>
            </a:custGeom>
            <a:ln w="125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1472565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90" y="0"/>
                  </a:moveTo>
                  <a:lnTo>
                    <a:pt x="889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150622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151701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90" h="12700">
                  <a:moveTo>
                    <a:pt x="0" y="0"/>
                  </a:moveTo>
                  <a:lnTo>
                    <a:pt x="0" y="12579"/>
                  </a:lnTo>
                </a:path>
                <a:path w="8890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153162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15417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15494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15608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90" h="12700">
                  <a:moveTo>
                    <a:pt x="0" y="0"/>
                  </a:moveTo>
                  <a:lnTo>
                    <a:pt x="0" y="12579"/>
                  </a:lnTo>
                </a:path>
                <a:path w="8890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15786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  <a:path w="17780" h="12700">
                  <a:moveTo>
                    <a:pt x="8890" y="0"/>
                  </a:moveTo>
                  <a:lnTo>
                    <a:pt x="8890" y="12579"/>
                  </a:lnTo>
                </a:path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160274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16116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162052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16294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164020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16560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166497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16738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168275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16903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17005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171069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174371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175514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17703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17792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17881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179895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18148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182372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18326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184150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184912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18592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186944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190246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191389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19291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193802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19469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195770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19735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198247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19913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200025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20078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20180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202819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206121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207264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20878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20967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21056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211645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21323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214122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21501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215900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216662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21767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218694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221996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223139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22644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227520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22910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229997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23088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231775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23253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23355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234569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237871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239014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24231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243395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24498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245872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24676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247650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248412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24942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250444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253746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254889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25819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259270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26085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261747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26263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263525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26428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26530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266319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269621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270764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27406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27495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275844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27673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277622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27851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279400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280162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28117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282194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285496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286639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28994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29083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291719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29260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293497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29438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295275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29603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29705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2980690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301371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3025139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30581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30670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307593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308483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309372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31026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311340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31292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3139439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317246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3183889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32169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32258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323468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324358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325247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326326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32956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330708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33248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33515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33667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33756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33845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339534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341122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342201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34544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34658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34836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351028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267"/>
            <p:cNvSpPr/>
            <p:nvPr/>
          </p:nvSpPr>
          <p:spPr>
            <a:xfrm>
              <a:off x="352552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268"/>
            <p:cNvSpPr/>
            <p:nvPr/>
          </p:nvSpPr>
          <p:spPr>
            <a:xfrm>
              <a:off x="35344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35433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355409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356997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358076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36131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36233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36309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36423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36690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36842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36931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280"/>
            <p:cNvSpPr/>
            <p:nvPr/>
          </p:nvSpPr>
          <p:spPr>
            <a:xfrm>
              <a:off x="37020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281"/>
            <p:cNvSpPr/>
            <p:nvPr/>
          </p:nvSpPr>
          <p:spPr>
            <a:xfrm>
              <a:off x="371284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1282"/>
            <p:cNvSpPr/>
            <p:nvPr/>
          </p:nvSpPr>
          <p:spPr>
            <a:xfrm>
              <a:off x="372872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1283"/>
            <p:cNvSpPr/>
            <p:nvPr/>
          </p:nvSpPr>
          <p:spPr>
            <a:xfrm>
              <a:off x="373951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284"/>
            <p:cNvSpPr/>
            <p:nvPr/>
          </p:nvSpPr>
          <p:spPr>
            <a:xfrm>
              <a:off x="37719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37820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378968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287"/>
            <p:cNvSpPr/>
            <p:nvPr/>
          </p:nvSpPr>
          <p:spPr>
            <a:xfrm>
              <a:off x="38011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288"/>
            <p:cNvSpPr/>
            <p:nvPr/>
          </p:nvSpPr>
          <p:spPr>
            <a:xfrm>
              <a:off x="382778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289"/>
            <p:cNvSpPr/>
            <p:nvPr/>
          </p:nvSpPr>
          <p:spPr>
            <a:xfrm>
              <a:off x="384302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38519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291"/>
            <p:cNvSpPr/>
            <p:nvPr/>
          </p:nvSpPr>
          <p:spPr>
            <a:xfrm>
              <a:off x="38608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292"/>
            <p:cNvSpPr/>
            <p:nvPr/>
          </p:nvSpPr>
          <p:spPr>
            <a:xfrm>
              <a:off x="387159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293"/>
            <p:cNvSpPr/>
            <p:nvPr/>
          </p:nvSpPr>
          <p:spPr>
            <a:xfrm>
              <a:off x="388747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294"/>
            <p:cNvSpPr/>
            <p:nvPr/>
          </p:nvSpPr>
          <p:spPr>
            <a:xfrm>
              <a:off x="389826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295"/>
            <p:cNvSpPr/>
            <p:nvPr/>
          </p:nvSpPr>
          <p:spPr>
            <a:xfrm>
              <a:off x="39306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296"/>
            <p:cNvSpPr/>
            <p:nvPr/>
          </p:nvSpPr>
          <p:spPr>
            <a:xfrm>
              <a:off x="39408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1297"/>
            <p:cNvSpPr/>
            <p:nvPr/>
          </p:nvSpPr>
          <p:spPr>
            <a:xfrm>
              <a:off x="39484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1298"/>
            <p:cNvSpPr/>
            <p:nvPr/>
          </p:nvSpPr>
          <p:spPr>
            <a:xfrm>
              <a:off x="39598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299"/>
            <p:cNvSpPr/>
            <p:nvPr/>
          </p:nvSpPr>
          <p:spPr>
            <a:xfrm>
              <a:off x="39865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300"/>
            <p:cNvSpPr/>
            <p:nvPr/>
          </p:nvSpPr>
          <p:spPr>
            <a:xfrm>
              <a:off x="40017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301"/>
            <p:cNvSpPr/>
            <p:nvPr/>
          </p:nvSpPr>
          <p:spPr>
            <a:xfrm>
              <a:off x="40106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302"/>
            <p:cNvSpPr/>
            <p:nvPr/>
          </p:nvSpPr>
          <p:spPr>
            <a:xfrm>
              <a:off x="40195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303"/>
            <p:cNvSpPr/>
            <p:nvPr/>
          </p:nvSpPr>
          <p:spPr>
            <a:xfrm>
              <a:off x="403034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304"/>
            <p:cNvSpPr/>
            <p:nvPr/>
          </p:nvSpPr>
          <p:spPr>
            <a:xfrm>
              <a:off x="404622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305"/>
            <p:cNvSpPr/>
            <p:nvPr/>
          </p:nvSpPr>
          <p:spPr>
            <a:xfrm>
              <a:off x="405701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306"/>
            <p:cNvSpPr/>
            <p:nvPr/>
          </p:nvSpPr>
          <p:spPr>
            <a:xfrm>
              <a:off x="40894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307"/>
            <p:cNvSpPr/>
            <p:nvPr/>
          </p:nvSpPr>
          <p:spPr>
            <a:xfrm>
              <a:off x="40995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308"/>
            <p:cNvSpPr/>
            <p:nvPr/>
          </p:nvSpPr>
          <p:spPr>
            <a:xfrm>
              <a:off x="410718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309"/>
            <p:cNvSpPr/>
            <p:nvPr/>
          </p:nvSpPr>
          <p:spPr>
            <a:xfrm>
              <a:off x="41186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310"/>
            <p:cNvSpPr/>
            <p:nvPr/>
          </p:nvSpPr>
          <p:spPr>
            <a:xfrm>
              <a:off x="414528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311"/>
            <p:cNvSpPr/>
            <p:nvPr/>
          </p:nvSpPr>
          <p:spPr>
            <a:xfrm>
              <a:off x="416052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2" name="object 1312"/>
            <p:cNvSpPr/>
            <p:nvPr/>
          </p:nvSpPr>
          <p:spPr>
            <a:xfrm>
              <a:off x="41694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3" name="object 1313"/>
            <p:cNvSpPr/>
            <p:nvPr/>
          </p:nvSpPr>
          <p:spPr>
            <a:xfrm>
              <a:off x="41783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314"/>
            <p:cNvSpPr/>
            <p:nvPr/>
          </p:nvSpPr>
          <p:spPr>
            <a:xfrm>
              <a:off x="418909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315"/>
            <p:cNvSpPr/>
            <p:nvPr/>
          </p:nvSpPr>
          <p:spPr>
            <a:xfrm>
              <a:off x="420497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316"/>
            <p:cNvSpPr/>
            <p:nvPr/>
          </p:nvSpPr>
          <p:spPr>
            <a:xfrm>
              <a:off x="421576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317"/>
            <p:cNvSpPr/>
            <p:nvPr/>
          </p:nvSpPr>
          <p:spPr>
            <a:xfrm>
              <a:off x="42481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318"/>
            <p:cNvSpPr/>
            <p:nvPr/>
          </p:nvSpPr>
          <p:spPr>
            <a:xfrm>
              <a:off x="42583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319"/>
            <p:cNvSpPr/>
            <p:nvPr/>
          </p:nvSpPr>
          <p:spPr>
            <a:xfrm>
              <a:off x="42659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320"/>
            <p:cNvSpPr/>
            <p:nvPr/>
          </p:nvSpPr>
          <p:spPr>
            <a:xfrm>
              <a:off x="42773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321"/>
            <p:cNvSpPr/>
            <p:nvPr/>
          </p:nvSpPr>
          <p:spPr>
            <a:xfrm>
              <a:off x="43040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322"/>
            <p:cNvSpPr/>
            <p:nvPr/>
          </p:nvSpPr>
          <p:spPr>
            <a:xfrm>
              <a:off x="431927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43281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43370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434784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326"/>
            <p:cNvSpPr/>
            <p:nvPr/>
          </p:nvSpPr>
          <p:spPr>
            <a:xfrm>
              <a:off x="436372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object 1327"/>
            <p:cNvSpPr/>
            <p:nvPr/>
          </p:nvSpPr>
          <p:spPr>
            <a:xfrm>
              <a:off x="437451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object 1328"/>
            <p:cNvSpPr/>
            <p:nvPr/>
          </p:nvSpPr>
          <p:spPr>
            <a:xfrm>
              <a:off x="44069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44170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442468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331"/>
            <p:cNvSpPr/>
            <p:nvPr/>
          </p:nvSpPr>
          <p:spPr>
            <a:xfrm>
              <a:off x="44361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332"/>
            <p:cNvSpPr/>
            <p:nvPr/>
          </p:nvSpPr>
          <p:spPr>
            <a:xfrm>
              <a:off x="446278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44805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4506595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452247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453326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object 1337"/>
            <p:cNvSpPr/>
            <p:nvPr/>
          </p:nvSpPr>
          <p:spPr>
            <a:xfrm>
              <a:off x="45656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object 1338"/>
            <p:cNvSpPr/>
            <p:nvPr/>
          </p:nvSpPr>
          <p:spPr>
            <a:xfrm>
              <a:off x="45758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object 1339"/>
            <p:cNvSpPr/>
            <p:nvPr/>
          </p:nvSpPr>
          <p:spPr>
            <a:xfrm>
              <a:off x="45834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object 1340"/>
            <p:cNvSpPr/>
            <p:nvPr/>
          </p:nvSpPr>
          <p:spPr>
            <a:xfrm>
              <a:off x="45948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object 1341"/>
            <p:cNvSpPr/>
            <p:nvPr/>
          </p:nvSpPr>
          <p:spPr>
            <a:xfrm>
              <a:off x="46215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2" name="object 1342"/>
            <p:cNvSpPr/>
            <p:nvPr/>
          </p:nvSpPr>
          <p:spPr>
            <a:xfrm>
              <a:off x="46393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3" name="object 1343"/>
            <p:cNvSpPr/>
            <p:nvPr/>
          </p:nvSpPr>
          <p:spPr>
            <a:xfrm>
              <a:off x="4665344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1344"/>
            <p:cNvSpPr/>
            <p:nvPr/>
          </p:nvSpPr>
          <p:spPr>
            <a:xfrm>
              <a:off x="468121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45"/>
            <p:cNvSpPr/>
            <p:nvPr/>
          </p:nvSpPr>
          <p:spPr>
            <a:xfrm>
              <a:off x="469201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346"/>
            <p:cNvSpPr/>
            <p:nvPr/>
          </p:nvSpPr>
          <p:spPr>
            <a:xfrm>
              <a:off x="47244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347"/>
            <p:cNvSpPr/>
            <p:nvPr/>
          </p:nvSpPr>
          <p:spPr>
            <a:xfrm>
              <a:off x="47345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1348"/>
            <p:cNvSpPr/>
            <p:nvPr/>
          </p:nvSpPr>
          <p:spPr>
            <a:xfrm>
              <a:off x="474218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1349"/>
            <p:cNvSpPr/>
            <p:nvPr/>
          </p:nvSpPr>
          <p:spPr>
            <a:xfrm>
              <a:off x="47536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1350"/>
            <p:cNvSpPr/>
            <p:nvPr/>
          </p:nvSpPr>
          <p:spPr>
            <a:xfrm>
              <a:off x="478028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351"/>
            <p:cNvSpPr/>
            <p:nvPr/>
          </p:nvSpPr>
          <p:spPr>
            <a:xfrm>
              <a:off x="47980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352"/>
            <p:cNvSpPr/>
            <p:nvPr/>
          </p:nvSpPr>
          <p:spPr>
            <a:xfrm>
              <a:off x="4824094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353"/>
            <p:cNvSpPr/>
            <p:nvPr/>
          </p:nvSpPr>
          <p:spPr>
            <a:xfrm>
              <a:off x="483996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54"/>
            <p:cNvSpPr/>
            <p:nvPr/>
          </p:nvSpPr>
          <p:spPr>
            <a:xfrm>
              <a:off x="485076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355"/>
            <p:cNvSpPr/>
            <p:nvPr/>
          </p:nvSpPr>
          <p:spPr>
            <a:xfrm>
              <a:off x="48831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356"/>
            <p:cNvSpPr/>
            <p:nvPr/>
          </p:nvSpPr>
          <p:spPr>
            <a:xfrm>
              <a:off x="48933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357"/>
            <p:cNvSpPr/>
            <p:nvPr/>
          </p:nvSpPr>
          <p:spPr>
            <a:xfrm>
              <a:off x="49009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358"/>
            <p:cNvSpPr/>
            <p:nvPr/>
          </p:nvSpPr>
          <p:spPr>
            <a:xfrm>
              <a:off x="49123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359"/>
            <p:cNvSpPr/>
            <p:nvPr/>
          </p:nvSpPr>
          <p:spPr>
            <a:xfrm>
              <a:off x="49390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360"/>
            <p:cNvSpPr/>
            <p:nvPr/>
          </p:nvSpPr>
          <p:spPr>
            <a:xfrm>
              <a:off x="49568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1361"/>
            <p:cNvSpPr/>
            <p:nvPr/>
          </p:nvSpPr>
          <p:spPr>
            <a:xfrm>
              <a:off x="498093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1362"/>
            <p:cNvSpPr/>
            <p:nvPr/>
          </p:nvSpPr>
          <p:spPr>
            <a:xfrm>
              <a:off x="49898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1363"/>
            <p:cNvSpPr/>
            <p:nvPr/>
          </p:nvSpPr>
          <p:spPr>
            <a:xfrm>
              <a:off x="499871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1364"/>
            <p:cNvSpPr/>
            <p:nvPr/>
          </p:nvSpPr>
          <p:spPr>
            <a:xfrm>
              <a:off x="500951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1365"/>
            <p:cNvSpPr/>
            <p:nvPr/>
          </p:nvSpPr>
          <p:spPr>
            <a:xfrm>
              <a:off x="504190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1366"/>
            <p:cNvSpPr/>
            <p:nvPr/>
          </p:nvSpPr>
          <p:spPr>
            <a:xfrm>
              <a:off x="50520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1367"/>
            <p:cNvSpPr/>
            <p:nvPr/>
          </p:nvSpPr>
          <p:spPr>
            <a:xfrm>
              <a:off x="505968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1368"/>
            <p:cNvSpPr/>
            <p:nvPr/>
          </p:nvSpPr>
          <p:spPr>
            <a:xfrm>
              <a:off x="50711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1369"/>
            <p:cNvSpPr/>
            <p:nvPr/>
          </p:nvSpPr>
          <p:spPr>
            <a:xfrm>
              <a:off x="509778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1370"/>
            <p:cNvSpPr/>
            <p:nvPr/>
          </p:nvSpPr>
          <p:spPr>
            <a:xfrm>
              <a:off x="51155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1371"/>
            <p:cNvSpPr/>
            <p:nvPr/>
          </p:nvSpPr>
          <p:spPr>
            <a:xfrm>
              <a:off x="513968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1372"/>
            <p:cNvSpPr/>
            <p:nvPr/>
          </p:nvSpPr>
          <p:spPr>
            <a:xfrm>
              <a:off x="514858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1373"/>
            <p:cNvSpPr/>
            <p:nvPr/>
          </p:nvSpPr>
          <p:spPr>
            <a:xfrm>
              <a:off x="515746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1374"/>
            <p:cNvSpPr/>
            <p:nvPr/>
          </p:nvSpPr>
          <p:spPr>
            <a:xfrm>
              <a:off x="516826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1375"/>
            <p:cNvSpPr/>
            <p:nvPr/>
          </p:nvSpPr>
          <p:spPr>
            <a:xfrm>
              <a:off x="520065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1376"/>
            <p:cNvSpPr/>
            <p:nvPr/>
          </p:nvSpPr>
          <p:spPr>
            <a:xfrm>
              <a:off x="52108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1377"/>
            <p:cNvSpPr/>
            <p:nvPr/>
          </p:nvSpPr>
          <p:spPr>
            <a:xfrm>
              <a:off x="52184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1378"/>
            <p:cNvSpPr/>
            <p:nvPr/>
          </p:nvSpPr>
          <p:spPr>
            <a:xfrm>
              <a:off x="52298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1379"/>
            <p:cNvSpPr/>
            <p:nvPr/>
          </p:nvSpPr>
          <p:spPr>
            <a:xfrm>
              <a:off x="52565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1380"/>
            <p:cNvSpPr/>
            <p:nvPr/>
          </p:nvSpPr>
          <p:spPr>
            <a:xfrm>
              <a:off x="52743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1381"/>
            <p:cNvSpPr/>
            <p:nvPr/>
          </p:nvSpPr>
          <p:spPr>
            <a:xfrm>
              <a:off x="529843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1382"/>
            <p:cNvSpPr/>
            <p:nvPr/>
          </p:nvSpPr>
          <p:spPr>
            <a:xfrm>
              <a:off x="53073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1383"/>
            <p:cNvSpPr/>
            <p:nvPr/>
          </p:nvSpPr>
          <p:spPr>
            <a:xfrm>
              <a:off x="531621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1384"/>
            <p:cNvSpPr/>
            <p:nvPr/>
          </p:nvSpPr>
          <p:spPr>
            <a:xfrm>
              <a:off x="532701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1385"/>
            <p:cNvSpPr/>
            <p:nvPr/>
          </p:nvSpPr>
          <p:spPr>
            <a:xfrm>
              <a:off x="536066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1386"/>
            <p:cNvSpPr/>
            <p:nvPr/>
          </p:nvSpPr>
          <p:spPr>
            <a:xfrm>
              <a:off x="53695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1387"/>
            <p:cNvSpPr/>
            <p:nvPr/>
          </p:nvSpPr>
          <p:spPr>
            <a:xfrm>
              <a:off x="537718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1388"/>
            <p:cNvSpPr/>
            <p:nvPr/>
          </p:nvSpPr>
          <p:spPr>
            <a:xfrm>
              <a:off x="53886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1389"/>
            <p:cNvSpPr/>
            <p:nvPr/>
          </p:nvSpPr>
          <p:spPr>
            <a:xfrm>
              <a:off x="541528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1390"/>
            <p:cNvSpPr/>
            <p:nvPr/>
          </p:nvSpPr>
          <p:spPr>
            <a:xfrm>
              <a:off x="54330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1391"/>
            <p:cNvSpPr/>
            <p:nvPr/>
          </p:nvSpPr>
          <p:spPr>
            <a:xfrm>
              <a:off x="545718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1392"/>
            <p:cNvSpPr/>
            <p:nvPr/>
          </p:nvSpPr>
          <p:spPr>
            <a:xfrm>
              <a:off x="546608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1393"/>
            <p:cNvSpPr/>
            <p:nvPr/>
          </p:nvSpPr>
          <p:spPr>
            <a:xfrm>
              <a:off x="547496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1394"/>
            <p:cNvSpPr/>
            <p:nvPr/>
          </p:nvSpPr>
          <p:spPr>
            <a:xfrm>
              <a:off x="548576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1395"/>
            <p:cNvSpPr/>
            <p:nvPr/>
          </p:nvSpPr>
          <p:spPr>
            <a:xfrm>
              <a:off x="551941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1396"/>
            <p:cNvSpPr/>
            <p:nvPr/>
          </p:nvSpPr>
          <p:spPr>
            <a:xfrm>
              <a:off x="55283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1397"/>
            <p:cNvSpPr/>
            <p:nvPr/>
          </p:nvSpPr>
          <p:spPr>
            <a:xfrm>
              <a:off x="55359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1398"/>
            <p:cNvSpPr/>
            <p:nvPr/>
          </p:nvSpPr>
          <p:spPr>
            <a:xfrm>
              <a:off x="55473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1399"/>
            <p:cNvSpPr/>
            <p:nvPr/>
          </p:nvSpPr>
          <p:spPr>
            <a:xfrm>
              <a:off x="55740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1400"/>
            <p:cNvSpPr/>
            <p:nvPr/>
          </p:nvSpPr>
          <p:spPr>
            <a:xfrm>
              <a:off x="55918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1401"/>
            <p:cNvSpPr/>
            <p:nvPr/>
          </p:nvSpPr>
          <p:spPr>
            <a:xfrm>
              <a:off x="561593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1402"/>
            <p:cNvSpPr/>
            <p:nvPr/>
          </p:nvSpPr>
          <p:spPr>
            <a:xfrm>
              <a:off x="56248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1403"/>
            <p:cNvSpPr/>
            <p:nvPr/>
          </p:nvSpPr>
          <p:spPr>
            <a:xfrm>
              <a:off x="563371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1404"/>
            <p:cNvSpPr/>
            <p:nvPr/>
          </p:nvSpPr>
          <p:spPr>
            <a:xfrm>
              <a:off x="564451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1405"/>
            <p:cNvSpPr/>
            <p:nvPr/>
          </p:nvSpPr>
          <p:spPr>
            <a:xfrm>
              <a:off x="567816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1406"/>
            <p:cNvSpPr/>
            <p:nvPr/>
          </p:nvSpPr>
          <p:spPr>
            <a:xfrm>
              <a:off x="56870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1407"/>
            <p:cNvSpPr/>
            <p:nvPr/>
          </p:nvSpPr>
          <p:spPr>
            <a:xfrm>
              <a:off x="569468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1408"/>
            <p:cNvSpPr/>
            <p:nvPr/>
          </p:nvSpPr>
          <p:spPr>
            <a:xfrm>
              <a:off x="57061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1409"/>
            <p:cNvSpPr/>
            <p:nvPr/>
          </p:nvSpPr>
          <p:spPr>
            <a:xfrm>
              <a:off x="573278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1410"/>
            <p:cNvSpPr/>
            <p:nvPr/>
          </p:nvSpPr>
          <p:spPr>
            <a:xfrm>
              <a:off x="575056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1411"/>
            <p:cNvSpPr/>
            <p:nvPr/>
          </p:nvSpPr>
          <p:spPr>
            <a:xfrm>
              <a:off x="577468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1412"/>
            <p:cNvSpPr/>
            <p:nvPr/>
          </p:nvSpPr>
          <p:spPr>
            <a:xfrm>
              <a:off x="578358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1413"/>
            <p:cNvSpPr/>
            <p:nvPr/>
          </p:nvSpPr>
          <p:spPr>
            <a:xfrm>
              <a:off x="579246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1414"/>
            <p:cNvSpPr/>
            <p:nvPr/>
          </p:nvSpPr>
          <p:spPr>
            <a:xfrm>
              <a:off x="580326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1415"/>
            <p:cNvSpPr/>
            <p:nvPr/>
          </p:nvSpPr>
          <p:spPr>
            <a:xfrm>
              <a:off x="583691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1416"/>
            <p:cNvSpPr/>
            <p:nvPr/>
          </p:nvSpPr>
          <p:spPr>
            <a:xfrm>
              <a:off x="584581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1417"/>
            <p:cNvSpPr/>
            <p:nvPr/>
          </p:nvSpPr>
          <p:spPr>
            <a:xfrm>
              <a:off x="58534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1418"/>
            <p:cNvSpPr/>
            <p:nvPr/>
          </p:nvSpPr>
          <p:spPr>
            <a:xfrm>
              <a:off x="586358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1419"/>
            <p:cNvSpPr/>
            <p:nvPr/>
          </p:nvSpPr>
          <p:spPr>
            <a:xfrm>
              <a:off x="587375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1420"/>
            <p:cNvSpPr/>
            <p:nvPr/>
          </p:nvSpPr>
          <p:spPr>
            <a:xfrm>
              <a:off x="5891530" y="220986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1421"/>
            <p:cNvSpPr/>
            <p:nvPr/>
          </p:nvSpPr>
          <p:spPr>
            <a:xfrm>
              <a:off x="5909310" y="220986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1422"/>
            <p:cNvSpPr/>
            <p:nvPr/>
          </p:nvSpPr>
          <p:spPr>
            <a:xfrm>
              <a:off x="593343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1423"/>
            <p:cNvSpPr/>
            <p:nvPr/>
          </p:nvSpPr>
          <p:spPr>
            <a:xfrm>
              <a:off x="5942330" y="221615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1424"/>
            <p:cNvSpPr/>
            <p:nvPr/>
          </p:nvSpPr>
          <p:spPr>
            <a:xfrm>
              <a:off x="595121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1425"/>
            <p:cNvSpPr/>
            <p:nvPr/>
          </p:nvSpPr>
          <p:spPr>
            <a:xfrm>
              <a:off x="5962014" y="220986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1426"/>
            <p:cNvSpPr/>
            <p:nvPr/>
          </p:nvSpPr>
          <p:spPr>
            <a:xfrm>
              <a:off x="5995669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1427"/>
            <p:cNvSpPr/>
            <p:nvPr/>
          </p:nvSpPr>
          <p:spPr>
            <a:xfrm>
              <a:off x="6004560" y="221615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1428"/>
            <p:cNvSpPr/>
            <p:nvPr/>
          </p:nvSpPr>
          <p:spPr>
            <a:xfrm>
              <a:off x="6012180" y="2216150"/>
              <a:ext cx="66040" cy="54610"/>
            </a:xfrm>
            <a:custGeom>
              <a:avLst/>
              <a:gdLst/>
              <a:ahLst/>
              <a:cxnLst/>
              <a:rect l="l" t="t" r="r" b="b"/>
              <a:pathLst>
                <a:path w="66039" h="54610">
                  <a:moveTo>
                    <a:pt x="0" y="0"/>
                  </a:moveTo>
                  <a:lnTo>
                    <a:pt x="3810" y="0"/>
                  </a:lnTo>
                  <a:lnTo>
                    <a:pt x="5080" y="0"/>
                  </a:lnTo>
                </a:path>
                <a:path w="66039" h="54610">
                  <a:moveTo>
                    <a:pt x="10160" y="1270"/>
                  </a:moveTo>
                  <a:lnTo>
                    <a:pt x="10160" y="1270"/>
                  </a:lnTo>
                  <a:lnTo>
                    <a:pt x="13970" y="1270"/>
                  </a:lnTo>
                </a:path>
                <a:path w="66039" h="54610">
                  <a:moveTo>
                    <a:pt x="17780" y="2539"/>
                  </a:moveTo>
                  <a:lnTo>
                    <a:pt x="20320" y="3810"/>
                  </a:lnTo>
                  <a:lnTo>
                    <a:pt x="21590" y="3810"/>
                  </a:lnTo>
                </a:path>
                <a:path w="66039" h="54610">
                  <a:moveTo>
                    <a:pt x="26670" y="6350"/>
                  </a:moveTo>
                  <a:lnTo>
                    <a:pt x="26670" y="6350"/>
                  </a:lnTo>
                  <a:lnTo>
                    <a:pt x="30480" y="7620"/>
                  </a:lnTo>
                </a:path>
                <a:path w="66039" h="54610">
                  <a:moveTo>
                    <a:pt x="34290" y="10160"/>
                  </a:moveTo>
                  <a:lnTo>
                    <a:pt x="36830" y="11429"/>
                  </a:lnTo>
                  <a:lnTo>
                    <a:pt x="38100" y="12700"/>
                  </a:lnTo>
                </a:path>
                <a:path w="66039" h="54610">
                  <a:moveTo>
                    <a:pt x="41910" y="15239"/>
                  </a:moveTo>
                  <a:lnTo>
                    <a:pt x="41910" y="15239"/>
                  </a:lnTo>
                  <a:lnTo>
                    <a:pt x="44450" y="17779"/>
                  </a:lnTo>
                </a:path>
                <a:path w="66039" h="54610">
                  <a:moveTo>
                    <a:pt x="48260" y="20320"/>
                  </a:moveTo>
                  <a:lnTo>
                    <a:pt x="50800" y="22860"/>
                  </a:lnTo>
                  <a:lnTo>
                    <a:pt x="50800" y="24129"/>
                  </a:lnTo>
                </a:path>
                <a:path w="66039" h="54610">
                  <a:moveTo>
                    <a:pt x="53340" y="27939"/>
                  </a:moveTo>
                  <a:lnTo>
                    <a:pt x="54610" y="27939"/>
                  </a:lnTo>
                  <a:lnTo>
                    <a:pt x="55880" y="30479"/>
                  </a:lnTo>
                </a:path>
                <a:path w="66039" h="54610">
                  <a:moveTo>
                    <a:pt x="58420" y="34289"/>
                  </a:moveTo>
                  <a:lnTo>
                    <a:pt x="59690" y="36829"/>
                  </a:lnTo>
                  <a:lnTo>
                    <a:pt x="60960" y="38100"/>
                  </a:lnTo>
                </a:path>
                <a:path w="66039" h="54610">
                  <a:moveTo>
                    <a:pt x="62230" y="41910"/>
                  </a:moveTo>
                  <a:lnTo>
                    <a:pt x="63500" y="44450"/>
                  </a:lnTo>
                  <a:lnTo>
                    <a:pt x="63500" y="46989"/>
                  </a:lnTo>
                </a:path>
                <a:path w="66039" h="54610">
                  <a:moveTo>
                    <a:pt x="64770" y="50800"/>
                  </a:moveTo>
                  <a:lnTo>
                    <a:pt x="66040" y="54610"/>
                  </a:lnTo>
                  <a:lnTo>
                    <a:pt x="66040" y="54610"/>
                  </a:lnTo>
                </a:path>
              </a:pathLst>
            </a:custGeom>
            <a:ln w="125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1429"/>
            <p:cNvSpPr/>
            <p:nvPr/>
          </p:nvSpPr>
          <p:spPr>
            <a:xfrm>
              <a:off x="6073200" y="227774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1430"/>
            <p:cNvSpPr/>
            <p:nvPr/>
          </p:nvSpPr>
          <p:spPr>
            <a:xfrm>
              <a:off x="6079489" y="22936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1431"/>
            <p:cNvSpPr/>
            <p:nvPr/>
          </p:nvSpPr>
          <p:spPr>
            <a:xfrm>
              <a:off x="6073200" y="2304414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1432"/>
            <p:cNvSpPr/>
            <p:nvPr/>
          </p:nvSpPr>
          <p:spPr>
            <a:xfrm>
              <a:off x="6079489" y="23279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1433"/>
            <p:cNvSpPr/>
            <p:nvPr/>
          </p:nvSpPr>
          <p:spPr>
            <a:xfrm>
              <a:off x="6079489" y="23380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1434"/>
            <p:cNvSpPr/>
            <p:nvPr/>
          </p:nvSpPr>
          <p:spPr>
            <a:xfrm>
              <a:off x="6073200" y="234822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435"/>
            <p:cNvSpPr/>
            <p:nvPr/>
          </p:nvSpPr>
          <p:spPr>
            <a:xfrm>
              <a:off x="6073200" y="236601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1436"/>
            <p:cNvSpPr/>
            <p:nvPr/>
          </p:nvSpPr>
          <p:spPr>
            <a:xfrm>
              <a:off x="6079489" y="239013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1437"/>
            <p:cNvSpPr/>
            <p:nvPr/>
          </p:nvSpPr>
          <p:spPr>
            <a:xfrm>
              <a:off x="6079489" y="23990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1438"/>
            <p:cNvSpPr/>
            <p:nvPr/>
          </p:nvSpPr>
          <p:spPr>
            <a:xfrm>
              <a:off x="6079489" y="24079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1439"/>
            <p:cNvSpPr/>
            <p:nvPr/>
          </p:nvSpPr>
          <p:spPr>
            <a:xfrm>
              <a:off x="6073200" y="24187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1440"/>
            <p:cNvSpPr/>
            <p:nvPr/>
          </p:nvSpPr>
          <p:spPr>
            <a:xfrm>
              <a:off x="6079489" y="24523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441"/>
            <p:cNvSpPr/>
            <p:nvPr/>
          </p:nvSpPr>
          <p:spPr>
            <a:xfrm>
              <a:off x="6073200" y="2463165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442"/>
            <p:cNvSpPr/>
            <p:nvPr/>
          </p:nvSpPr>
          <p:spPr>
            <a:xfrm>
              <a:off x="6079489" y="248665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443"/>
            <p:cNvSpPr/>
            <p:nvPr/>
          </p:nvSpPr>
          <p:spPr>
            <a:xfrm>
              <a:off x="6079489" y="24968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444"/>
            <p:cNvSpPr/>
            <p:nvPr/>
          </p:nvSpPr>
          <p:spPr>
            <a:xfrm>
              <a:off x="6073200" y="250697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445"/>
            <p:cNvSpPr/>
            <p:nvPr/>
          </p:nvSpPr>
          <p:spPr>
            <a:xfrm>
              <a:off x="6073200" y="252475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446"/>
            <p:cNvSpPr/>
            <p:nvPr/>
          </p:nvSpPr>
          <p:spPr>
            <a:xfrm>
              <a:off x="6079489" y="254889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1447"/>
            <p:cNvSpPr/>
            <p:nvPr/>
          </p:nvSpPr>
          <p:spPr>
            <a:xfrm>
              <a:off x="6079489" y="25577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1448"/>
            <p:cNvSpPr/>
            <p:nvPr/>
          </p:nvSpPr>
          <p:spPr>
            <a:xfrm>
              <a:off x="6079489" y="256667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449"/>
            <p:cNvSpPr/>
            <p:nvPr/>
          </p:nvSpPr>
          <p:spPr>
            <a:xfrm>
              <a:off x="6073200" y="25774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450"/>
            <p:cNvSpPr/>
            <p:nvPr/>
          </p:nvSpPr>
          <p:spPr>
            <a:xfrm>
              <a:off x="6079489" y="26111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451"/>
            <p:cNvSpPr/>
            <p:nvPr/>
          </p:nvSpPr>
          <p:spPr>
            <a:xfrm>
              <a:off x="6073200" y="2621915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452"/>
            <p:cNvSpPr/>
            <p:nvPr/>
          </p:nvSpPr>
          <p:spPr>
            <a:xfrm>
              <a:off x="6079489" y="264540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453"/>
            <p:cNvSpPr/>
            <p:nvPr/>
          </p:nvSpPr>
          <p:spPr>
            <a:xfrm>
              <a:off x="6079489" y="26555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454"/>
            <p:cNvSpPr/>
            <p:nvPr/>
          </p:nvSpPr>
          <p:spPr>
            <a:xfrm>
              <a:off x="6073200" y="26657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455"/>
            <p:cNvSpPr/>
            <p:nvPr/>
          </p:nvSpPr>
          <p:spPr>
            <a:xfrm>
              <a:off x="6073200" y="268350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456"/>
            <p:cNvSpPr/>
            <p:nvPr/>
          </p:nvSpPr>
          <p:spPr>
            <a:xfrm>
              <a:off x="6079489" y="270764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457"/>
            <p:cNvSpPr/>
            <p:nvPr/>
          </p:nvSpPr>
          <p:spPr>
            <a:xfrm>
              <a:off x="6079489" y="27165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458"/>
            <p:cNvSpPr/>
            <p:nvPr/>
          </p:nvSpPr>
          <p:spPr>
            <a:xfrm>
              <a:off x="6079489" y="272541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459"/>
            <p:cNvSpPr/>
            <p:nvPr/>
          </p:nvSpPr>
          <p:spPr>
            <a:xfrm>
              <a:off x="6073200" y="27362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460"/>
            <p:cNvSpPr/>
            <p:nvPr/>
          </p:nvSpPr>
          <p:spPr>
            <a:xfrm>
              <a:off x="6079489" y="27698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461"/>
            <p:cNvSpPr/>
            <p:nvPr/>
          </p:nvSpPr>
          <p:spPr>
            <a:xfrm>
              <a:off x="6073200" y="2780665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462"/>
            <p:cNvSpPr/>
            <p:nvPr/>
          </p:nvSpPr>
          <p:spPr>
            <a:xfrm>
              <a:off x="6079489" y="280415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463"/>
            <p:cNvSpPr/>
            <p:nvPr/>
          </p:nvSpPr>
          <p:spPr>
            <a:xfrm>
              <a:off x="6079489" y="28143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464"/>
            <p:cNvSpPr/>
            <p:nvPr/>
          </p:nvSpPr>
          <p:spPr>
            <a:xfrm>
              <a:off x="6073200" y="28244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465"/>
            <p:cNvSpPr/>
            <p:nvPr/>
          </p:nvSpPr>
          <p:spPr>
            <a:xfrm>
              <a:off x="6073200" y="284225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466"/>
            <p:cNvSpPr/>
            <p:nvPr/>
          </p:nvSpPr>
          <p:spPr>
            <a:xfrm>
              <a:off x="6079489" y="286639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467"/>
            <p:cNvSpPr/>
            <p:nvPr/>
          </p:nvSpPr>
          <p:spPr>
            <a:xfrm>
              <a:off x="6079489" y="287528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468"/>
            <p:cNvSpPr/>
            <p:nvPr/>
          </p:nvSpPr>
          <p:spPr>
            <a:xfrm>
              <a:off x="6079489" y="288416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469"/>
            <p:cNvSpPr/>
            <p:nvPr/>
          </p:nvSpPr>
          <p:spPr>
            <a:xfrm>
              <a:off x="6073200" y="28949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470"/>
            <p:cNvSpPr/>
            <p:nvPr/>
          </p:nvSpPr>
          <p:spPr>
            <a:xfrm>
              <a:off x="6079489" y="29286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471"/>
            <p:cNvSpPr/>
            <p:nvPr/>
          </p:nvSpPr>
          <p:spPr>
            <a:xfrm>
              <a:off x="6073200" y="2939415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472"/>
            <p:cNvSpPr/>
            <p:nvPr/>
          </p:nvSpPr>
          <p:spPr>
            <a:xfrm>
              <a:off x="6079489" y="296290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473"/>
            <p:cNvSpPr/>
            <p:nvPr/>
          </p:nvSpPr>
          <p:spPr>
            <a:xfrm>
              <a:off x="6079489" y="29730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474"/>
            <p:cNvSpPr/>
            <p:nvPr/>
          </p:nvSpPr>
          <p:spPr>
            <a:xfrm>
              <a:off x="6073200" y="29832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475"/>
            <p:cNvSpPr/>
            <p:nvPr/>
          </p:nvSpPr>
          <p:spPr>
            <a:xfrm>
              <a:off x="6073200" y="300100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476"/>
            <p:cNvSpPr/>
            <p:nvPr/>
          </p:nvSpPr>
          <p:spPr>
            <a:xfrm>
              <a:off x="6079489" y="302513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477"/>
            <p:cNvSpPr/>
            <p:nvPr/>
          </p:nvSpPr>
          <p:spPr>
            <a:xfrm>
              <a:off x="6079489" y="30340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478"/>
            <p:cNvSpPr/>
            <p:nvPr/>
          </p:nvSpPr>
          <p:spPr>
            <a:xfrm>
              <a:off x="6079489" y="304291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479"/>
            <p:cNvSpPr/>
            <p:nvPr/>
          </p:nvSpPr>
          <p:spPr>
            <a:xfrm>
              <a:off x="6073200" y="305371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480"/>
            <p:cNvSpPr/>
            <p:nvPr/>
          </p:nvSpPr>
          <p:spPr>
            <a:xfrm>
              <a:off x="6079489" y="30873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81"/>
            <p:cNvSpPr/>
            <p:nvPr/>
          </p:nvSpPr>
          <p:spPr>
            <a:xfrm>
              <a:off x="6073200" y="3098164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82"/>
            <p:cNvSpPr/>
            <p:nvPr/>
          </p:nvSpPr>
          <p:spPr>
            <a:xfrm>
              <a:off x="6079489" y="31216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1483"/>
            <p:cNvSpPr/>
            <p:nvPr/>
          </p:nvSpPr>
          <p:spPr>
            <a:xfrm>
              <a:off x="6079489" y="31318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1484"/>
            <p:cNvSpPr/>
            <p:nvPr/>
          </p:nvSpPr>
          <p:spPr>
            <a:xfrm>
              <a:off x="6073200" y="31419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1485"/>
            <p:cNvSpPr/>
            <p:nvPr/>
          </p:nvSpPr>
          <p:spPr>
            <a:xfrm>
              <a:off x="6073200" y="315976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1486"/>
            <p:cNvSpPr/>
            <p:nvPr/>
          </p:nvSpPr>
          <p:spPr>
            <a:xfrm>
              <a:off x="6079489" y="318388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87"/>
            <p:cNvSpPr/>
            <p:nvPr/>
          </p:nvSpPr>
          <p:spPr>
            <a:xfrm>
              <a:off x="6079489" y="319278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object 1488"/>
            <p:cNvSpPr/>
            <p:nvPr/>
          </p:nvSpPr>
          <p:spPr>
            <a:xfrm>
              <a:off x="6079489" y="320166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1489"/>
            <p:cNvSpPr/>
            <p:nvPr/>
          </p:nvSpPr>
          <p:spPr>
            <a:xfrm>
              <a:off x="6073200" y="321246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1490"/>
            <p:cNvSpPr/>
            <p:nvPr/>
          </p:nvSpPr>
          <p:spPr>
            <a:xfrm>
              <a:off x="6079489" y="32461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object 1491"/>
            <p:cNvSpPr/>
            <p:nvPr/>
          </p:nvSpPr>
          <p:spPr>
            <a:xfrm>
              <a:off x="6073200" y="3256914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492"/>
            <p:cNvSpPr/>
            <p:nvPr/>
          </p:nvSpPr>
          <p:spPr>
            <a:xfrm>
              <a:off x="6079489" y="32804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object 1493"/>
            <p:cNvSpPr/>
            <p:nvPr/>
          </p:nvSpPr>
          <p:spPr>
            <a:xfrm>
              <a:off x="6079489" y="32905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1494"/>
            <p:cNvSpPr/>
            <p:nvPr/>
          </p:nvSpPr>
          <p:spPr>
            <a:xfrm>
              <a:off x="6073200" y="33007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1495"/>
            <p:cNvSpPr/>
            <p:nvPr/>
          </p:nvSpPr>
          <p:spPr>
            <a:xfrm>
              <a:off x="6073200" y="331851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1496"/>
            <p:cNvSpPr/>
            <p:nvPr/>
          </p:nvSpPr>
          <p:spPr>
            <a:xfrm>
              <a:off x="6079489" y="334263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497"/>
            <p:cNvSpPr/>
            <p:nvPr/>
          </p:nvSpPr>
          <p:spPr>
            <a:xfrm>
              <a:off x="6079489" y="33515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498"/>
            <p:cNvSpPr/>
            <p:nvPr/>
          </p:nvSpPr>
          <p:spPr>
            <a:xfrm>
              <a:off x="6079489" y="336041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499"/>
            <p:cNvSpPr/>
            <p:nvPr/>
          </p:nvSpPr>
          <p:spPr>
            <a:xfrm>
              <a:off x="6073200" y="337121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00"/>
            <p:cNvSpPr/>
            <p:nvPr/>
          </p:nvSpPr>
          <p:spPr>
            <a:xfrm>
              <a:off x="6079489" y="34048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501"/>
            <p:cNvSpPr/>
            <p:nvPr/>
          </p:nvSpPr>
          <p:spPr>
            <a:xfrm>
              <a:off x="6073200" y="341566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502"/>
            <p:cNvSpPr/>
            <p:nvPr/>
          </p:nvSpPr>
          <p:spPr>
            <a:xfrm>
              <a:off x="6079489" y="34493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503"/>
            <p:cNvSpPr/>
            <p:nvPr/>
          </p:nvSpPr>
          <p:spPr>
            <a:xfrm>
              <a:off x="6073200" y="34594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504"/>
            <p:cNvSpPr/>
            <p:nvPr/>
          </p:nvSpPr>
          <p:spPr>
            <a:xfrm>
              <a:off x="6073200" y="347726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89"/>
                  </a:moveTo>
                  <a:lnTo>
                    <a:pt x="12579" y="8889"/>
                  </a:lnTo>
                </a:path>
                <a:path w="12700" h="17779">
                  <a:moveTo>
                    <a:pt x="0" y="17779"/>
                  </a:moveTo>
                  <a:lnTo>
                    <a:pt x="12579" y="177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505"/>
            <p:cNvSpPr/>
            <p:nvPr/>
          </p:nvSpPr>
          <p:spPr>
            <a:xfrm>
              <a:off x="6079489" y="350138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506"/>
            <p:cNvSpPr/>
            <p:nvPr/>
          </p:nvSpPr>
          <p:spPr>
            <a:xfrm>
              <a:off x="6079489" y="351028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507"/>
            <p:cNvSpPr/>
            <p:nvPr/>
          </p:nvSpPr>
          <p:spPr>
            <a:xfrm>
              <a:off x="6079489" y="351916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508"/>
            <p:cNvSpPr/>
            <p:nvPr/>
          </p:nvSpPr>
          <p:spPr>
            <a:xfrm>
              <a:off x="6073200" y="352996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26669"/>
                  </a:moveTo>
                  <a:lnTo>
                    <a:pt x="12579" y="2666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1509"/>
            <p:cNvSpPr/>
            <p:nvPr/>
          </p:nvSpPr>
          <p:spPr>
            <a:xfrm>
              <a:off x="6079489" y="35636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object 1510"/>
            <p:cNvSpPr/>
            <p:nvPr/>
          </p:nvSpPr>
          <p:spPr>
            <a:xfrm>
              <a:off x="6073200" y="3574414"/>
              <a:ext cx="12700" cy="35560"/>
            </a:xfrm>
            <a:custGeom>
              <a:avLst/>
              <a:gdLst/>
              <a:ahLst/>
              <a:cxnLst/>
              <a:rect l="l" t="t" r="r" b="b"/>
              <a:pathLst>
                <a:path w="12700" h="35560">
                  <a:moveTo>
                    <a:pt x="0" y="0"/>
                  </a:moveTo>
                  <a:lnTo>
                    <a:pt x="12579" y="0"/>
                  </a:lnTo>
                </a:path>
                <a:path w="12700" h="35560">
                  <a:moveTo>
                    <a:pt x="0" y="8889"/>
                  </a:moveTo>
                  <a:lnTo>
                    <a:pt x="12579" y="8889"/>
                  </a:lnTo>
                </a:path>
                <a:path w="12700" h="35560">
                  <a:moveTo>
                    <a:pt x="0" y="17779"/>
                  </a:moveTo>
                  <a:lnTo>
                    <a:pt x="12579" y="17779"/>
                  </a:lnTo>
                </a:path>
                <a:path w="12700" h="35560">
                  <a:moveTo>
                    <a:pt x="0" y="26669"/>
                  </a:moveTo>
                  <a:lnTo>
                    <a:pt x="12579" y="26669"/>
                  </a:lnTo>
                </a:path>
                <a:path w="12700" h="35560">
                  <a:moveTo>
                    <a:pt x="0" y="35559"/>
                  </a:moveTo>
                  <a:lnTo>
                    <a:pt x="12579" y="3555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object 1511"/>
            <p:cNvSpPr/>
            <p:nvPr/>
          </p:nvSpPr>
          <p:spPr>
            <a:xfrm>
              <a:off x="6073200" y="361823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90"/>
                  </a:moveTo>
                  <a:lnTo>
                    <a:pt x="12579" y="8890"/>
                  </a:lnTo>
                </a:path>
                <a:path w="12700" h="17779">
                  <a:moveTo>
                    <a:pt x="0" y="17780"/>
                  </a:moveTo>
                  <a:lnTo>
                    <a:pt x="12579" y="1778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object 1512"/>
            <p:cNvSpPr/>
            <p:nvPr/>
          </p:nvSpPr>
          <p:spPr>
            <a:xfrm>
              <a:off x="6079489" y="36423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object 1513"/>
            <p:cNvSpPr/>
            <p:nvPr/>
          </p:nvSpPr>
          <p:spPr>
            <a:xfrm>
              <a:off x="6073200" y="365378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514"/>
            <p:cNvSpPr/>
            <p:nvPr/>
          </p:nvSpPr>
          <p:spPr>
            <a:xfrm>
              <a:off x="6079489" y="36690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object 1515"/>
            <p:cNvSpPr/>
            <p:nvPr/>
          </p:nvSpPr>
          <p:spPr>
            <a:xfrm>
              <a:off x="6079489" y="367791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object 1516"/>
            <p:cNvSpPr/>
            <p:nvPr/>
          </p:nvSpPr>
          <p:spPr>
            <a:xfrm>
              <a:off x="6079489" y="36868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7" name="object 1517"/>
            <p:cNvSpPr/>
            <p:nvPr/>
          </p:nvSpPr>
          <p:spPr>
            <a:xfrm>
              <a:off x="6073200" y="3697605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8" name="object 1518"/>
            <p:cNvSpPr/>
            <p:nvPr/>
          </p:nvSpPr>
          <p:spPr>
            <a:xfrm>
              <a:off x="6079489" y="371348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9" name="object 1519"/>
            <p:cNvSpPr/>
            <p:nvPr/>
          </p:nvSpPr>
          <p:spPr>
            <a:xfrm>
              <a:off x="6079489" y="37223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object 1520"/>
            <p:cNvSpPr/>
            <p:nvPr/>
          </p:nvSpPr>
          <p:spPr>
            <a:xfrm>
              <a:off x="6079489" y="37312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1" name="object 1521"/>
            <p:cNvSpPr/>
            <p:nvPr/>
          </p:nvSpPr>
          <p:spPr>
            <a:xfrm>
              <a:off x="6073200" y="3742055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2" name="object 1522"/>
            <p:cNvSpPr/>
            <p:nvPr/>
          </p:nvSpPr>
          <p:spPr>
            <a:xfrm>
              <a:off x="6079489" y="37579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object 1523"/>
            <p:cNvSpPr/>
            <p:nvPr/>
          </p:nvSpPr>
          <p:spPr>
            <a:xfrm>
              <a:off x="6079489" y="37668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4" name="object 1524"/>
            <p:cNvSpPr/>
            <p:nvPr/>
          </p:nvSpPr>
          <p:spPr>
            <a:xfrm>
              <a:off x="6073200" y="377698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  <a:path w="12700" h="17779">
                  <a:moveTo>
                    <a:pt x="0" y="8890"/>
                  </a:moveTo>
                  <a:lnTo>
                    <a:pt x="12579" y="8890"/>
                  </a:lnTo>
                </a:path>
                <a:path w="12700" h="17779">
                  <a:moveTo>
                    <a:pt x="0" y="17780"/>
                  </a:moveTo>
                  <a:lnTo>
                    <a:pt x="12579" y="1778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5" name="object 1525"/>
            <p:cNvSpPr/>
            <p:nvPr/>
          </p:nvSpPr>
          <p:spPr>
            <a:xfrm>
              <a:off x="6079489" y="38011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object 1526"/>
            <p:cNvSpPr/>
            <p:nvPr/>
          </p:nvSpPr>
          <p:spPr>
            <a:xfrm>
              <a:off x="6073200" y="381253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7" name="object 1527"/>
            <p:cNvSpPr/>
            <p:nvPr/>
          </p:nvSpPr>
          <p:spPr>
            <a:xfrm>
              <a:off x="6079489" y="382778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8" name="object 1528"/>
            <p:cNvSpPr/>
            <p:nvPr/>
          </p:nvSpPr>
          <p:spPr>
            <a:xfrm>
              <a:off x="6079489" y="383667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1529"/>
            <p:cNvSpPr/>
            <p:nvPr/>
          </p:nvSpPr>
          <p:spPr>
            <a:xfrm>
              <a:off x="6079489" y="38455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1530"/>
            <p:cNvSpPr/>
            <p:nvPr/>
          </p:nvSpPr>
          <p:spPr>
            <a:xfrm>
              <a:off x="6073200" y="385635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1531"/>
            <p:cNvSpPr/>
            <p:nvPr/>
          </p:nvSpPr>
          <p:spPr>
            <a:xfrm>
              <a:off x="6079489" y="38722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1532"/>
            <p:cNvSpPr/>
            <p:nvPr/>
          </p:nvSpPr>
          <p:spPr>
            <a:xfrm>
              <a:off x="6079489" y="38811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1533"/>
            <p:cNvSpPr/>
            <p:nvPr/>
          </p:nvSpPr>
          <p:spPr>
            <a:xfrm>
              <a:off x="6079489" y="38900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1534"/>
            <p:cNvSpPr/>
            <p:nvPr/>
          </p:nvSpPr>
          <p:spPr>
            <a:xfrm>
              <a:off x="6073200" y="390080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1535"/>
            <p:cNvSpPr/>
            <p:nvPr/>
          </p:nvSpPr>
          <p:spPr>
            <a:xfrm>
              <a:off x="6079489" y="39166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536"/>
            <p:cNvSpPr/>
            <p:nvPr/>
          </p:nvSpPr>
          <p:spPr>
            <a:xfrm>
              <a:off x="6079489" y="39255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537"/>
            <p:cNvSpPr/>
            <p:nvPr/>
          </p:nvSpPr>
          <p:spPr>
            <a:xfrm>
              <a:off x="6079489" y="393318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538"/>
            <p:cNvSpPr/>
            <p:nvPr/>
          </p:nvSpPr>
          <p:spPr>
            <a:xfrm>
              <a:off x="6079489" y="394335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539"/>
            <p:cNvSpPr/>
            <p:nvPr/>
          </p:nvSpPr>
          <p:spPr>
            <a:xfrm>
              <a:off x="6079489" y="395097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540"/>
            <p:cNvSpPr/>
            <p:nvPr/>
          </p:nvSpPr>
          <p:spPr>
            <a:xfrm>
              <a:off x="6079489" y="39598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41"/>
            <p:cNvSpPr/>
            <p:nvPr/>
          </p:nvSpPr>
          <p:spPr>
            <a:xfrm>
              <a:off x="6073200" y="397128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1542"/>
            <p:cNvSpPr/>
            <p:nvPr/>
          </p:nvSpPr>
          <p:spPr>
            <a:xfrm>
              <a:off x="6079489" y="39865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1543"/>
            <p:cNvSpPr/>
            <p:nvPr/>
          </p:nvSpPr>
          <p:spPr>
            <a:xfrm>
              <a:off x="6079489" y="399542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544"/>
            <p:cNvSpPr/>
            <p:nvPr/>
          </p:nvSpPr>
          <p:spPr>
            <a:xfrm>
              <a:off x="6079489" y="40043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545"/>
            <p:cNvSpPr/>
            <p:nvPr/>
          </p:nvSpPr>
          <p:spPr>
            <a:xfrm>
              <a:off x="6073200" y="401510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1546"/>
            <p:cNvSpPr/>
            <p:nvPr/>
          </p:nvSpPr>
          <p:spPr>
            <a:xfrm>
              <a:off x="6079489" y="40309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1547"/>
            <p:cNvSpPr/>
            <p:nvPr/>
          </p:nvSpPr>
          <p:spPr>
            <a:xfrm>
              <a:off x="6079489" y="40398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1548"/>
            <p:cNvSpPr/>
            <p:nvPr/>
          </p:nvSpPr>
          <p:spPr>
            <a:xfrm>
              <a:off x="6079489" y="40487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1549"/>
            <p:cNvSpPr/>
            <p:nvPr/>
          </p:nvSpPr>
          <p:spPr>
            <a:xfrm>
              <a:off x="6073200" y="405955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1550"/>
            <p:cNvSpPr/>
            <p:nvPr/>
          </p:nvSpPr>
          <p:spPr>
            <a:xfrm>
              <a:off x="6079489" y="40754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1551"/>
            <p:cNvSpPr/>
            <p:nvPr/>
          </p:nvSpPr>
          <p:spPr>
            <a:xfrm>
              <a:off x="6079489" y="40843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1552"/>
            <p:cNvSpPr/>
            <p:nvPr/>
          </p:nvSpPr>
          <p:spPr>
            <a:xfrm>
              <a:off x="6079489" y="409193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1553"/>
            <p:cNvSpPr/>
            <p:nvPr/>
          </p:nvSpPr>
          <p:spPr>
            <a:xfrm>
              <a:off x="6079489" y="41021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1554"/>
            <p:cNvSpPr/>
            <p:nvPr/>
          </p:nvSpPr>
          <p:spPr>
            <a:xfrm>
              <a:off x="6079489" y="410972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1555"/>
            <p:cNvSpPr/>
            <p:nvPr/>
          </p:nvSpPr>
          <p:spPr>
            <a:xfrm>
              <a:off x="6079489" y="41186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1556"/>
            <p:cNvSpPr/>
            <p:nvPr/>
          </p:nvSpPr>
          <p:spPr>
            <a:xfrm>
              <a:off x="6073200" y="413003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1557"/>
            <p:cNvSpPr/>
            <p:nvPr/>
          </p:nvSpPr>
          <p:spPr>
            <a:xfrm>
              <a:off x="6079489" y="41452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1558"/>
            <p:cNvSpPr/>
            <p:nvPr/>
          </p:nvSpPr>
          <p:spPr>
            <a:xfrm>
              <a:off x="6079489" y="415417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1559"/>
            <p:cNvSpPr/>
            <p:nvPr/>
          </p:nvSpPr>
          <p:spPr>
            <a:xfrm>
              <a:off x="6079489" y="41630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1560"/>
            <p:cNvSpPr/>
            <p:nvPr/>
          </p:nvSpPr>
          <p:spPr>
            <a:xfrm>
              <a:off x="6073200" y="417385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1561"/>
            <p:cNvSpPr/>
            <p:nvPr/>
          </p:nvSpPr>
          <p:spPr>
            <a:xfrm>
              <a:off x="6079489" y="41897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1562"/>
            <p:cNvSpPr/>
            <p:nvPr/>
          </p:nvSpPr>
          <p:spPr>
            <a:xfrm>
              <a:off x="6079489" y="41986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1563"/>
            <p:cNvSpPr/>
            <p:nvPr/>
          </p:nvSpPr>
          <p:spPr>
            <a:xfrm>
              <a:off x="6079489" y="42075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1564"/>
            <p:cNvSpPr/>
            <p:nvPr/>
          </p:nvSpPr>
          <p:spPr>
            <a:xfrm>
              <a:off x="6073200" y="421830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1565"/>
            <p:cNvSpPr/>
            <p:nvPr/>
          </p:nvSpPr>
          <p:spPr>
            <a:xfrm>
              <a:off x="6079489" y="42341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1566"/>
            <p:cNvSpPr/>
            <p:nvPr/>
          </p:nvSpPr>
          <p:spPr>
            <a:xfrm>
              <a:off x="6079489" y="42430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1567"/>
            <p:cNvSpPr/>
            <p:nvPr/>
          </p:nvSpPr>
          <p:spPr>
            <a:xfrm>
              <a:off x="6079489" y="425068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1568"/>
            <p:cNvSpPr/>
            <p:nvPr/>
          </p:nvSpPr>
          <p:spPr>
            <a:xfrm>
              <a:off x="6079489" y="426085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1569"/>
            <p:cNvSpPr/>
            <p:nvPr/>
          </p:nvSpPr>
          <p:spPr>
            <a:xfrm>
              <a:off x="6079489" y="426847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1570"/>
            <p:cNvSpPr/>
            <p:nvPr/>
          </p:nvSpPr>
          <p:spPr>
            <a:xfrm>
              <a:off x="6079489" y="42773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1571"/>
            <p:cNvSpPr/>
            <p:nvPr/>
          </p:nvSpPr>
          <p:spPr>
            <a:xfrm>
              <a:off x="6073200" y="428878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1572"/>
            <p:cNvSpPr/>
            <p:nvPr/>
          </p:nvSpPr>
          <p:spPr>
            <a:xfrm>
              <a:off x="6079489" y="43218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1573"/>
            <p:cNvSpPr/>
            <p:nvPr/>
          </p:nvSpPr>
          <p:spPr>
            <a:xfrm>
              <a:off x="6009639" y="4330700"/>
              <a:ext cx="69850" cy="59690"/>
            </a:xfrm>
            <a:custGeom>
              <a:avLst/>
              <a:gdLst/>
              <a:ahLst/>
              <a:cxnLst/>
              <a:rect l="l" t="t" r="r" b="b"/>
              <a:pathLst>
                <a:path w="69850" h="59689">
                  <a:moveTo>
                    <a:pt x="69850" y="0"/>
                  </a:moveTo>
                  <a:lnTo>
                    <a:pt x="69850" y="2539"/>
                  </a:lnTo>
                  <a:lnTo>
                    <a:pt x="68580" y="3810"/>
                  </a:lnTo>
                </a:path>
                <a:path w="69850" h="59689">
                  <a:moveTo>
                    <a:pt x="68580" y="8889"/>
                  </a:moveTo>
                  <a:lnTo>
                    <a:pt x="67310" y="8889"/>
                  </a:lnTo>
                  <a:lnTo>
                    <a:pt x="67310" y="12700"/>
                  </a:lnTo>
                </a:path>
                <a:path w="69850" h="59689">
                  <a:moveTo>
                    <a:pt x="64770" y="16510"/>
                  </a:moveTo>
                  <a:lnTo>
                    <a:pt x="64770" y="19050"/>
                  </a:lnTo>
                  <a:lnTo>
                    <a:pt x="63500" y="20319"/>
                  </a:lnTo>
                </a:path>
                <a:path w="69850" h="59689">
                  <a:moveTo>
                    <a:pt x="62230" y="24130"/>
                  </a:moveTo>
                  <a:lnTo>
                    <a:pt x="60960" y="25400"/>
                  </a:lnTo>
                  <a:lnTo>
                    <a:pt x="59689" y="27939"/>
                  </a:lnTo>
                </a:path>
                <a:path w="69850" h="59689">
                  <a:moveTo>
                    <a:pt x="57150" y="31750"/>
                  </a:moveTo>
                  <a:lnTo>
                    <a:pt x="54610" y="34289"/>
                  </a:lnTo>
                  <a:lnTo>
                    <a:pt x="53339" y="35560"/>
                  </a:lnTo>
                </a:path>
                <a:path w="69850" h="59689">
                  <a:moveTo>
                    <a:pt x="50800" y="38100"/>
                  </a:moveTo>
                  <a:lnTo>
                    <a:pt x="50800" y="39369"/>
                  </a:lnTo>
                  <a:lnTo>
                    <a:pt x="48260" y="41910"/>
                  </a:lnTo>
                </a:path>
                <a:path w="69850" h="59689">
                  <a:moveTo>
                    <a:pt x="44450" y="44450"/>
                  </a:moveTo>
                  <a:lnTo>
                    <a:pt x="41910" y="46989"/>
                  </a:lnTo>
                  <a:lnTo>
                    <a:pt x="40639" y="46989"/>
                  </a:lnTo>
                </a:path>
                <a:path w="69850" h="59689">
                  <a:moveTo>
                    <a:pt x="36830" y="49530"/>
                  </a:moveTo>
                  <a:lnTo>
                    <a:pt x="36830" y="49530"/>
                  </a:lnTo>
                  <a:lnTo>
                    <a:pt x="34289" y="52069"/>
                  </a:lnTo>
                </a:path>
                <a:path w="69850" h="59689">
                  <a:moveTo>
                    <a:pt x="29210" y="53339"/>
                  </a:moveTo>
                  <a:lnTo>
                    <a:pt x="26670" y="54610"/>
                  </a:lnTo>
                  <a:lnTo>
                    <a:pt x="25400" y="55880"/>
                  </a:lnTo>
                </a:path>
                <a:path w="69850" h="59689">
                  <a:moveTo>
                    <a:pt x="21589" y="57150"/>
                  </a:moveTo>
                  <a:lnTo>
                    <a:pt x="20320" y="57150"/>
                  </a:lnTo>
                  <a:lnTo>
                    <a:pt x="16510" y="58419"/>
                  </a:lnTo>
                </a:path>
                <a:path w="69850" h="59689">
                  <a:moveTo>
                    <a:pt x="12700" y="58419"/>
                  </a:moveTo>
                  <a:lnTo>
                    <a:pt x="10160" y="59689"/>
                  </a:lnTo>
                  <a:lnTo>
                    <a:pt x="8889" y="59689"/>
                  </a:lnTo>
                </a:path>
                <a:path w="69850" h="59689">
                  <a:moveTo>
                    <a:pt x="3810" y="59689"/>
                  </a:moveTo>
                  <a:lnTo>
                    <a:pt x="2539" y="59689"/>
                  </a:lnTo>
                  <a:lnTo>
                    <a:pt x="0" y="59689"/>
                  </a:lnTo>
                </a:path>
              </a:pathLst>
            </a:custGeom>
            <a:ln w="125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1574"/>
            <p:cNvSpPr/>
            <p:nvPr/>
          </p:nvSpPr>
          <p:spPr>
            <a:xfrm>
              <a:off x="5993764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1575"/>
            <p:cNvSpPr/>
            <p:nvPr/>
          </p:nvSpPr>
          <p:spPr>
            <a:xfrm>
              <a:off x="598296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1576"/>
            <p:cNvSpPr/>
            <p:nvPr/>
          </p:nvSpPr>
          <p:spPr>
            <a:xfrm>
              <a:off x="5958205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90" y="0"/>
                  </a:moveTo>
                  <a:lnTo>
                    <a:pt x="8890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1577"/>
            <p:cNvSpPr/>
            <p:nvPr/>
          </p:nvSpPr>
          <p:spPr>
            <a:xfrm>
              <a:off x="594741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1578"/>
            <p:cNvSpPr/>
            <p:nvPr/>
          </p:nvSpPr>
          <p:spPr>
            <a:xfrm>
              <a:off x="593851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1579"/>
            <p:cNvSpPr/>
            <p:nvPr/>
          </p:nvSpPr>
          <p:spPr>
            <a:xfrm>
              <a:off x="592328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1580"/>
            <p:cNvSpPr/>
            <p:nvPr/>
          </p:nvSpPr>
          <p:spPr>
            <a:xfrm>
              <a:off x="589661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1581"/>
            <p:cNvSpPr/>
            <p:nvPr/>
          </p:nvSpPr>
          <p:spPr>
            <a:xfrm>
              <a:off x="588518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1582"/>
            <p:cNvSpPr/>
            <p:nvPr/>
          </p:nvSpPr>
          <p:spPr>
            <a:xfrm>
              <a:off x="58775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1583"/>
            <p:cNvSpPr/>
            <p:nvPr/>
          </p:nvSpPr>
          <p:spPr>
            <a:xfrm>
              <a:off x="58674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1584"/>
            <p:cNvSpPr/>
            <p:nvPr/>
          </p:nvSpPr>
          <p:spPr>
            <a:xfrm>
              <a:off x="58350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1585"/>
            <p:cNvSpPr/>
            <p:nvPr/>
          </p:nvSpPr>
          <p:spPr>
            <a:xfrm>
              <a:off x="582421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1586"/>
            <p:cNvSpPr/>
            <p:nvPr/>
          </p:nvSpPr>
          <p:spPr>
            <a:xfrm>
              <a:off x="5799455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90" y="0"/>
                  </a:moveTo>
                  <a:lnTo>
                    <a:pt x="8890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1587"/>
            <p:cNvSpPr/>
            <p:nvPr/>
          </p:nvSpPr>
          <p:spPr>
            <a:xfrm>
              <a:off x="578866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1588"/>
            <p:cNvSpPr/>
            <p:nvPr/>
          </p:nvSpPr>
          <p:spPr>
            <a:xfrm>
              <a:off x="577976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1589"/>
            <p:cNvSpPr/>
            <p:nvPr/>
          </p:nvSpPr>
          <p:spPr>
            <a:xfrm>
              <a:off x="576453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1590"/>
            <p:cNvSpPr/>
            <p:nvPr/>
          </p:nvSpPr>
          <p:spPr>
            <a:xfrm>
              <a:off x="573786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1591"/>
            <p:cNvSpPr/>
            <p:nvPr/>
          </p:nvSpPr>
          <p:spPr>
            <a:xfrm>
              <a:off x="572643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1592"/>
            <p:cNvSpPr/>
            <p:nvPr/>
          </p:nvSpPr>
          <p:spPr>
            <a:xfrm>
              <a:off x="57188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1593"/>
            <p:cNvSpPr/>
            <p:nvPr/>
          </p:nvSpPr>
          <p:spPr>
            <a:xfrm>
              <a:off x="57086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1594"/>
            <p:cNvSpPr/>
            <p:nvPr/>
          </p:nvSpPr>
          <p:spPr>
            <a:xfrm>
              <a:off x="56762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1595"/>
            <p:cNvSpPr/>
            <p:nvPr/>
          </p:nvSpPr>
          <p:spPr>
            <a:xfrm>
              <a:off x="566546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1596"/>
            <p:cNvSpPr/>
            <p:nvPr/>
          </p:nvSpPr>
          <p:spPr>
            <a:xfrm>
              <a:off x="5640705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90" y="0"/>
                  </a:moveTo>
                  <a:lnTo>
                    <a:pt x="8890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1597"/>
            <p:cNvSpPr/>
            <p:nvPr/>
          </p:nvSpPr>
          <p:spPr>
            <a:xfrm>
              <a:off x="562991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1598"/>
            <p:cNvSpPr/>
            <p:nvPr/>
          </p:nvSpPr>
          <p:spPr>
            <a:xfrm>
              <a:off x="562101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1599"/>
            <p:cNvSpPr/>
            <p:nvPr/>
          </p:nvSpPr>
          <p:spPr>
            <a:xfrm>
              <a:off x="560578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1600"/>
            <p:cNvSpPr/>
            <p:nvPr/>
          </p:nvSpPr>
          <p:spPr>
            <a:xfrm>
              <a:off x="557911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1601"/>
            <p:cNvSpPr/>
            <p:nvPr/>
          </p:nvSpPr>
          <p:spPr>
            <a:xfrm>
              <a:off x="556768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1602"/>
            <p:cNvSpPr/>
            <p:nvPr/>
          </p:nvSpPr>
          <p:spPr>
            <a:xfrm>
              <a:off x="55600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1603"/>
            <p:cNvSpPr/>
            <p:nvPr/>
          </p:nvSpPr>
          <p:spPr>
            <a:xfrm>
              <a:off x="55499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1604"/>
            <p:cNvSpPr/>
            <p:nvPr/>
          </p:nvSpPr>
          <p:spPr>
            <a:xfrm>
              <a:off x="55175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1605"/>
            <p:cNvSpPr/>
            <p:nvPr/>
          </p:nvSpPr>
          <p:spPr>
            <a:xfrm>
              <a:off x="550671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1606"/>
            <p:cNvSpPr/>
            <p:nvPr/>
          </p:nvSpPr>
          <p:spPr>
            <a:xfrm>
              <a:off x="54730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1607"/>
            <p:cNvSpPr/>
            <p:nvPr/>
          </p:nvSpPr>
          <p:spPr>
            <a:xfrm>
              <a:off x="546226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1608"/>
            <p:cNvSpPr/>
            <p:nvPr/>
          </p:nvSpPr>
          <p:spPr>
            <a:xfrm>
              <a:off x="544703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1609"/>
            <p:cNvSpPr/>
            <p:nvPr/>
          </p:nvSpPr>
          <p:spPr>
            <a:xfrm>
              <a:off x="542036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1610"/>
            <p:cNvSpPr/>
            <p:nvPr/>
          </p:nvSpPr>
          <p:spPr>
            <a:xfrm>
              <a:off x="540893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1611"/>
            <p:cNvSpPr/>
            <p:nvPr/>
          </p:nvSpPr>
          <p:spPr>
            <a:xfrm>
              <a:off x="54013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1612"/>
            <p:cNvSpPr/>
            <p:nvPr/>
          </p:nvSpPr>
          <p:spPr>
            <a:xfrm>
              <a:off x="53911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1613"/>
            <p:cNvSpPr/>
            <p:nvPr/>
          </p:nvSpPr>
          <p:spPr>
            <a:xfrm>
              <a:off x="53587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1614"/>
            <p:cNvSpPr/>
            <p:nvPr/>
          </p:nvSpPr>
          <p:spPr>
            <a:xfrm>
              <a:off x="534796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1615"/>
            <p:cNvSpPr/>
            <p:nvPr/>
          </p:nvSpPr>
          <p:spPr>
            <a:xfrm>
              <a:off x="53143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1616"/>
            <p:cNvSpPr/>
            <p:nvPr/>
          </p:nvSpPr>
          <p:spPr>
            <a:xfrm>
              <a:off x="530351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1617"/>
            <p:cNvSpPr/>
            <p:nvPr/>
          </p:nvSpPr>
          <p:spPr>
            <a:xfrm>
              <a:off x="528828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1618"/>
            <p:cNvSpPr/>
            <p:nvPr/>
          </p:nvSpPr>
          <p:spPr>
            <a:xfrm>
              <a:off x="526161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1619"/>
            <p:cNvSpPr/>
            <p:nvPr/>
          </p:nvSpPr>
          <p:spPr>
            <a:xfrm>
              <a:off x="525018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1620"/>
            <p:cNvSpPr/>
            <p:nvPr/>
          </p:nvSpPr>
          <p:spPr>
            <a:xfrm>
              <a:off x="52425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621"/>
            <p:cNvSpPr/>
            <p:nvPr/>
          </p:nvSpPr>
          <p:spPr>
            <a:xfrm>
              <a:off x="52324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622"/>
            <p:cNvSpPr/>
            <p:nvPr/>
          </p:nvSpPr>
          <p:spPr>
            <a:xfrm>
              <a:off x="52000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623"/>
            <p:cNvSpPr/>
            <p:nvPr/>
          </p:nvSpPr>
          <p:spPr>
            <a:xfrm>
              <a:off x="518921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624"/>
            <p:cNvSpPr/>
            <p:nvPr/>
          </p:nvSpPr>
          <p:spPr>
            <a:xfrm>
              <a:off x="51555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625"/>
            <p:cNvSpPr/>
            <p:nvPr/>
          </p:nvSpPr>
          <p:spPr>
            <a:xfrm>
              <a:off x="514476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626"/>
            <p:cNvSpPr/>
            <p:nvPr/>
          </p:nvSpPr>
          <p:spPr>
            <a:xfrm>
              <a:off x="512953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627"/>
            <p:cNvSpPr/>
            <p:nvPr/>
          </p:nvSpPr>
          <p:spPr>
            <a:xfrm>
              <a:off x="510286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628"/>
            <p:cNvSpPr/>
            <p:nvPr/>
          </p:nvSpPr>
          <p:spPr>
            <a:xfrm>
              <a:off x="509143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629"/>
            <p:cNvSpPr/>
            <p:nvPr/>
          </p:nvSpPr>
          <p:spPr>
            <a:xfrm>
              <a:off x="50838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630"/>
            <p:cNvSpPr/>
            <p:nvPr/>
          </p:nvSpPr>
          <p:spPr>
            <a:xfrm>
              <a:off x="50736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631"/>
            <p:cNvSpPr/>
            <p:nvPr/>
          </p:nvSpPr>
          <p:spPr>
            <a:xfrm>
              <a:off x="50412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632"/>
            <p:cNvSpPr/>
            <p:nvPr/>
          </p:nvSpPr>
          <p:spPr>
            <a:xfrm>
              <a:off x="503046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633"/>
            <p:cNvSpPr/>
            <p:nvPr/>
          </p:nvSpPr>
          <p:spPr>
            <a:xfrm>
              <a:off x="49968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634"/>
            <p:cNvSpPr/>
            <p:nvPr/>
          </p:nvSpPr>
          <p:spPr>
            <a:xfrm>
              <a:off x="498601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635"/>
            <p:cNvSpPr/>
            <p:nvPr/>
          </p:nvSpPr>
          <p:spPr>
            <a:xfrm>
              <a:off x="497713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636"/>
            <p:cNvSpPr/>
            <p:nvPr/>
          </p:nvSpPr>
          <p:spPr>
            <a:xfrm>
              <a:off x="496823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637"/>
            <p:cNvSpPr/>
            <p:nvPr/>
          </p:nvSpPr>
          <p:spPr>
            <a:xfrm>
              <a:off x="494411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638"/>
            <p:cNvSpPr/>
            <p:nvPr/>
          </p:nvSpPr>
          <p:spPr>
            <a:xfrm>
              <a:off x="493268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639"/>
            <p:cNvSpPr/>
            <p:nvPr/>
          </p:nvSpPr>
          <p:spPr>
            <a:xfrm>
              <a:off x="49250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640"/>
            <p:cNvSpPr/>
            <p:nvPr/>
          </p:nvSpPr>
          <p:spPr>
            <a:xfrm>
              <a:off x="49149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641"/>
            <p:cNvSpPr/>
            <p:nvPr/>
          </p:nvSpPr>
          <p:spPr>
            <a:xfrm>
              <a:off x="48825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642"/>
            <p:cNvSpPr/>
            <p:nvPr/>
          </p:nvSpPr>
          <p:spPr>
            <a:xfrm>
              <a:off x="487171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643"/>
            <p:cNvSpPr/>
            <p:nvPr/>
          </p:nvSpPr>
          <p:spPr>
            <a:xfrm>
              <a:off x="48380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644"/>
            <p:cNvSpPr/>
            <p:nvPr/>
          </p:nvSpPr>
          <p:spPr>
            <a:xfrm>
              <a:off x="482726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645"/>
            <p:cNvSpPr/>
            <p:nvPr/>
          </p:nvSpPr>
          <p:spPr>
            <a:xfrm>
              <a:off x="481838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646"/>
            <p:cNvSpPr/>
            <p:nvPr/>
          </p:nvSpPr>
          <p:spPr>
            <a:xfrm>
              <a:off x="480948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647"/>
            <p:cNvSpPr/>
            <p:nvPr/>
          </p:nvSpPr>
          <p:spPr>
            <a:xfrm>
              <a:off x="478536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648"/>
            <p:cNvSpPr/>
            <p:nvPr/>
          </p:nvSpPr>
          <p:spPr>
            <a:xfrm>
              <a:off x="477393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649"/>
            <p:cNvSpPr/>
            <p:nvPr/>
          </p:nvSpPr>
          <p:spPr>
            <a:xfrm>
              <a:off x="47663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650"/>
            <p:cNvSpPr/>
            <p:nvPr/>
          </p:nvSpPr>
          <p:spPr>
            <a:xfrm>
              <a:off x="47561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651"/>
            <p:cNvSpPr/>
            <p:nvPr/>
          </p:nvSpPr>
          <p:spPr>
            <a:xfrm>
              <a:off x="47237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652"/>
            <p:cNvSpPr/>
            <p:nvPr/>
          </p:nvSpPr>
          <p:spPr>
            <a:xfrm>
              <a:off x="471296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653"/>
            <p:cNvSpPr/>
            <p:nvPr/>
          </p:nvSpPr>
          <p:spPr>
            <a:xfrm>
              <a:off x="46793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654"/>
            <p:cNvSpPr/>
            <p:nvPr/>
          </p:nvSpPr>
          <p:spPr>
            <a:xfrm>
              <a:off x="466851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655"/>
            <p:cNvSpPr/>
            <p:nvPr/>
          </p:nvSpPr>
          <p:spPr>
            <a:xfrm>
              <a:off x="465963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656"/>
            <p:cNvSpPr/>
            <p:nvPr/>
          </p:nvSpPr>
          <p:spPr>
            <a:xfrm>
              <a:off x="465073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657"/>
            <p:cNvSpPr/>
            <p:nvPr/>
          </p:nvSpPr>
          <p:spPr>
            <a:xfrm>
              <a:off x="462661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658"/>
            <p:cNvSpPr/>
            <p:nvPr/>
          </p:nvSpPr>
          <p:spPr>
            <a:xfrm>
              <a:off x="460883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659"/>
            <p:cNvSpPr/>
            <p:nvPr/>
          </p:nvSpPr>
          <p:spPr>
            <a:xfrm>
              <a:off x="45974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660"/>
            <p:cNvSpPr/>
            <p:nvPr/>
          </p:nvSpPr>
          <p:spPr>
            <a:xfrm>
              <a:off x="45650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661"/>
            <p:cNvSpPr/>
            <p:nvPr/>
          </p:nvSpPr>
          <p:spPr>
            <a:xfrm>
              <a:off x="45542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662"/>
            <p:cNvSpPr/>
            <p:nvPr/>
          </p:nvSpPr>
          <p:spPr>
            <a:xfrm>
              <a:off x="45205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663"/>
            <p:cNvSpPr/>
            <p:nvPr/>
          </p:nvSpPr>
          <p:spPr>
            <a:xfrm>
              <a:off x="45097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664"/>
            <p:cNvSpPr/>
            <p:nvPr/>
          </p:nvSpPr>
          <p:spPr>
            <a:xfrm>
              <a:off x="450088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665"/>
            <p:cNvSpPr/>
            <p:nvPr/>
          </p:nvSpPr>
          <p:spPr>
            <a:xfrm>
              <a:off x="449198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666"/>
            <p:cNvSpPr/>
            <p:nvPr/>
          </p:nvSpPr>
          <p:spPr>
            <a:xfrm>
              <a:off x="446786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667"/>
            <p:cNvSpPr/>
            <p:nvPr/>
          </p:nvSpPr>
          <p:spPr>
            <a:xfrm>
              <a:off x="445008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668"/>
            <p:cNvSpPr/>
            <p:nvPr/>
          </p:nvSpPr>
          <p:spPr>
            <a:xfrm>
              <a:off x="44386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669"/>
            <p:cNvSpPr/>
            <p:nvPr/>
          </p:nvSpPr>
          <p:spPr>
            <a:xfrm>
              <a:off x="44062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670"/>
            <p:cNvSpPr/>
            <p:nvPr/>
          </p:nvSpPr>
          <p:spPr>
            <a:xfrm>
              <a:off x="43954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671"/>
            <p:cNvSpPr/>
            <p:nvPr/>
          </p:nvSpPr>
          <p:spPr>
            <a:xfrm>
              <a:off x="43618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672"/>
            <p:cNvSpPr/>
            <p:nvPr/>
          </p:nvSpPr>
          <p:spPr>
            <a:xfrm>
              <a:off x="43510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673"/>
            <p:cNvSpPr/>
            <p:nvPr/>
          </p:nvSpPr>
          <p:spPr>
            <a:xfrm>
              <a:off x="434213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674"/>
            <p:cNvSpPr/>
            <p:nvPr/>
          </p:nvSpPr>
          <p:spPr>
            <a:xfrm>
              <a:off x="433323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675"/>
            <p:cNvSpPr/>
            <p:nvPr/>
          </p:nvSpPr>
          <p:spPr>
            <a:xfrm>
              <a:off x="430911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676"/>
            <p:cNvSpPr/>
            <p:nvPr/>
          </p:nvSpPr>
          <p:spPr>
            <a:xfrm>
              <a:off x="429133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677"/>
            <p:cNvSpPr/>
            <p:nvPr/>
          </p:nvSpPr>
          <p:spPr>
            <a:xfrm>
              <a:off x="42799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678"/>
            <p:cNvSpPr/>
            <p:nvPr/>
          </p:nvSpPr>
          <p:spPr>
            <a:xfrm>
              <a:off x="42475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679"/>
            <p:cNvSpPr/>
            <p:nvPr/>
          </p:nvSpPr>
          <p:spPr>
            <a:xfrm>
              <a:off x="42367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680"/>
            <p:cNvSpPr/>
            <p:nvPr/>
          </p:nvSpPr>
          <p:spPr>
            <a:xfrm>
              <a:off x="42030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81"/>
            <p:cNvSpPr/>
            <p:nvPr/>
          </p:nvSpPr>
          <p:spPr>
            <a:xfrm>
              <a:off x="41922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82"/>
            <p:cNvSpPr/>
            <p:nvPr/>
          </p:nvSpPr>
          <p:spPr>
            <a:xfrm>
              <a:off x="418338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83"/>
            <p:cNvSpPr/>
            <p:nvPr/>
          </p:nvSpPr>
          <p:spPr>
            <a:xfrm>
              <a:off x="417448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84"/>
            <p:cNvSpPr/>
            <p:nvPr/>
          </p:nvSpPr>
          <p:spPr>
            <a:xfrm>
              <a:off x="415036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85"/>
            <p:cNvSpPr/>
            <p:nvPr/>
          </p:nvSpPr>
          <p:spPr>
            <a:xfrm>
              <a:off x="413258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86"/>
            <p:cNvSpPr/>
            <p:nvPr/>
          </p:nvSpPr>
          <p:spPr>
            <a:xfrm>
              <a:off x="41211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87"/>
            <p:cNvSpPr/>
            <p:nvPr/>
          </p:nvSpPr>
          <p:spPr>
            <a:xfrm>
              <a:off x="41135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88"/>
            <p:cNvSpPr/>
            <p:nvPr/>
          </p:nvSpPr>
          <p:spPr>
            <a:xfrm>
              <a:off x="410337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9"/>
            <p:cNvSpPr/>
            <p:nvPr/>
          </p:nvSpPr>
          <p:spPr>
            <a:xfrm>
              <a:off x="4088764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0"/>
            <p:cNvSpPr/>
            <p:nvPr/>
          </p:nvSpPr>
          <p:spPr>
            <a:xfrm>
              <a:off x="40779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691"/>
            <p:cNvSpPr/>
            <p:nvPr/>
          </p:nvSpPr>
          <p:spPr>
            <a:xfrm>
              <a:off x="40443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692"/>
            <p:cNvSpPr/>
            <p:nvPr/>
          </p:nvSpPr>
          <p:spPr>
            <a:xfrm>
              <a:off x="40335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693"/>
            <p:cNvSpPr/>
            <p:nvPr/>
          </p:nvSpPr>
          <p:spPr>
            <a:xfrm>
              <a:off x="402463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694"/>
            <p:cNvSpPr/>
            <p:nvPr/>
          </p:nvSpPr>
          <p:spPr>
            <a:xfrm>
              <a:off x="401573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695"/>
            <p:cNvSpPr/>
            <p:nvPr/>
          </p:nvSpPr>
          <p:spPr>
            <a:xfrm>
              <a:off x="399161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696"/>
            <p:cNvSpPr/>
            <p:nvPr/>
          </p:nvSpPr>
          <p:spPr>
            <a:xfrm>
              <a:off x="397383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697"/>
            <p:cNvSpPr/>
            <p:nvPr/>
          </p:nvSpPr>
          <p:spPr>
            <a:xfrm>
              <a:off x="39624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698"/>
            <p:cNvSpPr/>
            <p:nvPr/>
          </p:nvSpPr>
          <p:spPr>
            <a:xfrm>
              <a:off x="39547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699"/>
            <p:cNvSpPr/>
            <p:nvPr/>
          </p:nvSpPr>
          <p:spPr>
            <a:xfrm>
              <a:off x="394462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00"/>
            <p:cNvSpPr/>
            <p:nvPr/>
          </p:nvSpPr>
          <p:spPr>
            <a:xfrm>
              <a:off x="3930014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701"/>
            <p:cNvSpPr/>
            <p:nvPr/>
          </p:nvSpPr>
          <p:spPr>
            <a:xfrm>
              <a:off x="39192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702"/>
            <p:cNvSpPr/>
            <p:nvPr/>
          </p:nvSpPr>
          <p:spPr>
            <a:xfrm>
              <a:off x="38855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703"/>
            <p:cNvSpPr/>
            <p:nvPr/>
          </p:nvSpPr>
          <p:spPr>
            <a:xfrm>
              <a:off x="38747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704"/>
            <p:cNvSpPr/>
            <p:nvPr/>
          </p:nvSpPr>
          <p:spPr>
            <a:xfrm>
              <a:off x="386588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705"/>
            <p:cNvSpPr/>
            <p:nvPr/>
          </p:nvSpPr>
          <p:spPr>
            <a:xfrm>
              <a:off x="385698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706"/>
            <p:cNvSpPr/>
            <p:nvPr/>
          </p:nvSpPr>
          <p:spPr>
            <a:xfrm>
              <a:off x="383286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707"/>
            <p:cNvSpPr/>
            <p:nvPr/>
          </p:nvSpPr>
          <p:spPr>
            <a:xfrm>
              <a:off x="381508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708"/>
            <p:cNvSpPr/>
            <p:nvPr/>
          </p:nvSpPr>
          <p:spPr>
            <a:xfrm>
              <a:off x="38036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709"/>
            <p:cNvSpPr/>
            <p:nvPr/>
          </p:nvSpPr>
          <p:spPr>
            <a:xfrm>
              <a:off x="37960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710"/>
            <p:cNvSpPr/>
            <p:nvPr/>
          </p:nvSpPr>
          <p:spPr>
            <a:xfrm>
              <a:off x="378587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711"/>
            <p:cNvSpPr/>
            <p:nvPr/>
          </p:nvSpPr>
          <p:spPr>
            <a:xfrm>
              <a:off x="3771264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712"/>
            <p:cNvSpPr/>
            <p:nvPr/>
          </p:nvSpPr>
          <p:spPr>
            <a:xfrm>
              <a:off x="37604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713"/>
            <p:cNvSpPr/>
            <p:nvPr/>
          </p:nvSpPr>
          <p:spPr>
            <a:xfrm>
              <a:off x="37268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714"/>
            <p:cNvSpPr/>
            <p:nvPr/>
          </p:nvSpPr>
          <p:spPr>
            <a:xfrm>
              <a:off x="37160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715"/>
            <p:cNvSpPr/>
            <p:nvPr/>
          </p:nvSpPr>
          <p:spPr>
            <a:xfrm>
              <a:off x="370713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716"/>
            <p:cNvSpPr/>
            <p:nvPr/>
          </p:nvSpPr>
          <p:spPr>
            <a:xfrm>
              <a:off x="369823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717"/>
            <p:cNvSpPr/>
            <p:nvPr/>
          </p:nvSpPr>
          <p:spPr>
            <a:xfrm>
              <a:off x="367411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718"/>
            <p:cNvSpPr/>
            <p:nvPr/>
          </p:nvSpPr>
          <p:spPr>
            <a:xfrm>
              <a:off x="365633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719"/>
            <p:cNvSpPr/>
            <p:nvPr/>
          </p:nvSpPr>
          <p:spPr>
            <a:xfrm>
              <a:off x="36449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720"/>
            <p:cNvSpPr/>
            <p:nvPr/>
          </p:nvSpPr>
          <p:spPr>
            <a:xfrm>
              <a:off x="36372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1721"/>
            <p:cNvSpPr/>
            <p:nvPr/>
          </p:nvSpPr>
          <p:spPr>
            <a:xfrm>
              <a:off x="362712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1722"/>
            <p:cNvSpPr/>
            <p:nvPr/>
          </p:nvSpPr>
          <p:spPr>
            <a:xfrm>
              <a:off x="3612514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1723"/>
            <p:cNvSpPr/>
            <p:nvPr/>
          </p:nvSpPr>
          <p:spPr>
            <a:xfrm>
              <a:off x="36017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1724"/>
            <p:cNvSpPr/>
            <p:nvPr/>
          </p:nvSpPr>
          <p:spPr>
            <a:xfrm>
              <a:off x="356806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1725"/>
            <p:cNvSpPr/>
            <p:nvPr/>
          </p:nvSpPr>
          <p:spPr>
            <a:xfrm>
              <a:off x="35572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1726"/>
            <p:cNvSpPr/>
            <p:nvPr/>
          </p:nvSpPr>
          <p:spPr>
            <a:xfrm>
              <a:off x="354838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1727"/>
            <p:cNvSpPr/>
            <p:nvPr/>
          </p:nvSpPr>
          <p:spPr>
            <a:xfrm>
              <a:off x="353948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1728"/>
            <p:cNvSpPr/>
            <p:nvPr/>
          </p:nvSpPr>
          <p:spPr>
            <a:xfrm>
              <a:off x="351536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1729"/>
            <p:cNvSpPr/>
            <p:nvPr/>
          </p:nvSpPr>
          <p:spPr>
            <a:xfrm>
              <a:off x="349758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1730"/>
            <p:cNvSpPr/>
            <p:nvPr/>
          </p:nvSpPr>
          <p:spPr>
            <a:xfrm>
              <a:off x="34861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1731"/>
            <p:cNvSpPr/>
            <p:nvPr/>
          </p:nvSpPr>
          <p:spPr>
            <a:xfrm>
              <a:off x="34785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1732"/>
            <p:cNvSpPr/>
            <p:nvPr/>
          </p:nvSpPr>
          <p:spPr>
            <a:xfrm>
              <a:off x="346837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1733"/>
            <p:cNvSpPr/>
            <p:nvPr/>
          </p:nvSpPr>
          <p:spPr>
            <a:xfrm>
              <a:off x="3453764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1734"/>
            <p:cNvSpPr/>
            <p:nvPr/>
          </p:nvSpPr>
          <p:spPr>
            <a:xfrm>
              <a:off x="34429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1735"/>
            <p:cNvSpPr/>
            <p:nvPr/>
          </p:nvSpPr>
          <p:spPr>
            <a:xfrm>
              <a:off x="3409314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70" h="12700">
                  <a:moveTo>
                    <a:pt x="26669" y="0"/>
                  </a:moveTo>
                  <a:lnTo>
                    <a:pt x="26669" y="12579"/>
                  </a:lnTo>
                </a:path>
                <a:path w="26670" h="12700">
                  <a:moveTo>
                    <a:pt x="17779" y="0"/>
                  </a:moveTo>
                  <a:lnTo>
                    <a:pt x="17779" y="12579"/>
                  </a:lnTo>
                </a:path>
                <a:path w="26670" h="12700">
                  <a:moveTo>
                    <a:pt x="8889" y="0"/>
                  </a:moveTo>
                  <a:lnTo>
                    <a:pt x="8889" y="12579"/>
                  </a:lnTo>
                </a:path>
                <a:path w="2667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1736"/>
            <p:cNvSpPr/>
            <p:nvPr/>
          </p:nvSpPr>
          <p:spPr>
            <a:xfrm>
              <a:off x="33985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1737"/>
            <p:cNvSpPr/>
            <p:nvPr/>
          </p:nvSpPr>
          <p:spPr>
            <a:xfrm>
              <a:off x="338963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1738"/>
            <p:cNvSpPr/>
            <p:nvPr/>
          </p:nvSpPr>
          <p:spPr>
            <a:xfrm>
              <a:off x="338073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1739"/>
            <p:cNvSpPr/>
            <p:nvPr/>
          </p:nvSpPr>
          <p:spPr>
            <a:xfrm>
              <a:off x="335661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79" h="12700">
                  <a:moveTo>
                    <a:pt x="17779" y="0"/>
                  </a:moveTo>
                  <a:lnTo>
                    <a:pt x="17779" y="12579"/>
                  </a:lnTo>
                </a:path>
                <a:path w="17779" h="12700">
                  <a:moveTo>
                    <a:pt x="8889" y="0"/>
                  </a:moveTo>
                  <a:lnTo>
                    <a:pt x="8889" y="12579"/>
                  </a:lnTo>
                </a:path>
                <a:path w="1777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1740"/>
            <p:cNvSpPr/>
            <p:nvPr/>
          </p:nvSpPr>
          <p:spPr>
            <a:xfrm>
              <a:off x="333883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90" y="0"/>
                  </a:moveTo>
                  <a:lnTo>
                    <a:pt x="8890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1741"/>
            <p:cNvSpPr/>
            <p:nvPr/>
          </p:nvSpPr>
          <p:spPr>
            <a:xfrm>
              <a:off x="33274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1742"/>
            <p:cNvSpPr/>
            <p:nvPr/>
          </p:nvSpPr>
          <p:spPr>
            <a:xfrm>
              <a:off x="33197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1743"/>
            <p:cNvSpPr/>
            <p:nvPr/>
          </p:nvSpPr>
          <p:spPr>
            <a:xfrm>
              <a:off x="330962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1744"/>
            <p:cNvSpPr/>
            <p:nvPr/>
          </p:nvSpPr>
          <p:spPr>
            <a:xfrm>
              <a:off x="3295014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1745"/>
            <p:cNvSpPr/>
            <p:nvPr/>
          </p:nvSpPr>
          <p:spPr>
            <a:xfrm>
              <a:off x="32842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1746"/>
            <p:cNvSpPr/>
            <p:nvPr/>
          </p:nvSpPr>
          <p:spPr>
            <a:xfrm>
              <a:off x="3241675" y="4384100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60" h="12700">
                  <a:moveTo>
                    <a:pt x="35559" y="0"/>
                  </a:moveTo>
                  <a:lnTo>
                    <a:pt x="35559" y="12579"/>
                  </a:lnTo>
                </a:path>
                <a:path w="35560" h="12700">
                  <a:moveTo>
                    <a:pt x="26670" y="0"/>
                  </a:moveTo>
                  <a:lnTo>
                    <a:pt x="26670" y="12579"/>
                  </a:lnTo>
                </a:path>
                <a:path w="35560" h="12700">
                  <a:moveTo>
                    <a:pt x="17779" y="0"/>
                  </a:moveTo>
                  <a:lnTo>
                    <a:pt x="17779" y="12579"/>
                  </a:lnTo>
                </a:path>
                <a:path w="35560" h="12700">
                  <a:moveTo>
                    <a:pt x="8890" y="0"/>
                  </a:moveTo>
                  <a:lnTo>
                    <a:pt x="8890" y="12579"/>
                  </a:lnTo>
                </a:path>
                <a:path w="3556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1747"/>
            <p:cNvSpPr/>
            <p:nvPr/>
          </p:nvSpPr>
          <p:spPr>
            <a:xfrm>
              <a:off x="32308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1748"/>
            <p:cNvSpPr/>
            <p:nvPr/>
          </p:nvSpPr>
          <p:spPr>
            <a:xfrm>
              <a:off x="322198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1749"/>
            <p:cNvSpPr/>
            <p:nvPr/>
          </p:nvSpPr>
          <p:spPr>
            <a:xfrm>
              <a:off x="32131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1750"/>
            <p:cNvSpPr/>
            <p:nvPr/>
          </p:nvSpPr>
          <p:spPr>
            <a:xfrm>
              <a:off x="320421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1751"/>
            <p:cNvSpPr/>
            <p:nvPr/>
          </p:nvSpPr>
          <p:spPr>
            <a:xfrm>
              <a:off x="3171189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1752"/>
            <p:cNvSpPr/>
            <p:nvPr/>
          </p:nvSpPr>
          <p:spPr>
            <a:xfrm>
              <a:off x="31610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1753"/>
            <p:cNvSpPr/>
            <p:nvPr/>
          </p:nvSpPr>
          <p:spPr>
            <a:xfrm>
              <a:off x="315087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1754"/>
            <p:cNvSpPr/>
            <p:nvPr/>
          </p:nvSpPr>
          <p:spPr>
            <a:xfrm>
              <a:off x="314325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1755"/>
            <p:cNvSpPr/>
            <p:nvPr/>
          </p:nvSpPr>
          <p:spPr>
            <a:xfrm>
              <a:off x="31343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1756"/>
            <p:cNvSpPr/>
            <p:nvPr/>
          </p:nvSpPr>
          <p:spPr>
            <a:xfrm>
              <a:off x="31254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1757"/>
            <p:cNvSpPr/>
            <p:nvPr/>
          </p:nvSpPr>
          <p:spPr>
            <a:xfrm>
              <a:off x="31165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1758"/>
            <p:cNvSpPr/>
            <p:nvPr/>
          </p:nvSpPr>
          <p:spPr>
            <a:xfrm>
              <a:off x="310070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1759"/>
            <p:cNvSpPr/>
            <p:nvPr/>
          </p:nvSpPr>
          <p:spPr>
            <a:xfrm>
              <a:off x="30899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1760"/>
            <p:cNvSpPr/>
            <p:nvPr/>
          </p:nvSpPr>
          <p:spPr>
            <a:xfrm>
              <a:off x="30810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1761"/>
            <p:cNvSpPr/>
            <p:nvPr/>
          </p:nvSpPr>
          <p:spPr>
            <a:xfrm>
              <a:off x="30721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1762"/>
            <p:cNvSpPr/>
            <p:nvPr/>
          </p:nvSpPr>
          <p:spPr>
            <a:xfrm>
              <a:off x="3063239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1763"/>
            <p:cNvSpPr/>
            <p:nvPr/>
          </p:nvSpPr>
          <p:spPr>
            <a:xfrm>
              <a:off x="30543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1764"/>
            <p:cNvSpPr/>
            <p:nvPr/>
          </p:nvSpPr>
          <p:spPr>
            <a:xfrm>
              <a:off x="304546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1765"/>
            <p:cNvSpPr/>
            <p:nvPr/>
          </p:nvSpPr>
          <p:spPr>
            <a:xfrm>
              <a:off x="3012440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1766"/>
            <p:cNvSpPr/>
            <p:nvPr/>
          </p:nvSpPr>
          <p:spPr>
            <a:xfrm>
              <a:off x="30022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1767"/>
            <p:cNvSpPr/>
            <p:nvPr/>
          </p:nvSpPr>
          <p:spPr>
            <a:xfrm>
              <a:off x="299212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1768"/>
            <p:cNvSpPr/>
            <p:nvPr/>
          </p:nvSpPr>
          <p:spPr>
            <a:xfrm>
              <a:off x="298450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1769"/>
            <p:cNvSpPr/>
            <p:nvPr/>
          </p:nvSpPr>
          <p:spPr>
            <a:xfrm>
              <a:off x="29756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1770"/>
            <p:cNvSpPr/>
            <p:nvPr/>
          </p:nvSpPr>
          <p:spPr>
            <a:xfrm>
              <a:off x="29667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1771"/>
            <p:cNvSpPr/>
            <p:nvPr/>
          </p:nvSpPr>
          <p:spPr>
            <a:xfrm>
              <a:off x="29578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1772"/>
            <p:cNvSpPr/>
            <p:nvPr/>
          </p:nvSpPr>
          <p:spPr>
            <a:xfrm>
              <a:off x="294195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1773"/>
            <p:cNvSpPr/>
            <p:nvPr/>
          </p:nvSpPr>
          <p:spPr>
            <a:xfrm>
              <a:off x="29311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4" name="object 1774"/>
            <p:cNvSpPr/>
            <p:nvPr/>
          </p:nvSpPr>
          <p:spPr>
            <a:xfrm>
              <a:off x="29222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5" name="object 1775"/>
            <p:cNvSpPr/>
            <p:nvPr/>
          </p:nvSpPr>
          <p:spPr>
            <a:xfrm>
              <a:off x="29133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6" name="object 1776"/>
            <p:cNvSpPr/>
            <p:nvPr/>
          </p:nvSpPr>
          <p:spPr>
            <a:xfrm>
              <a:off x="290449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7" name="object 1777"/>
            <p:cNvSpPr/>
            <p:nvPr/>
          </p:nvSpPr>
          <p:spPr>
            <a:xfrm>
              <a:off x="28956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8" name="object 1778"/>
            <p:cNvSpPr/>
            <p:nvPr/>
          </p:nvSpPr>
          <p:spPr>
            <a:xfrm>
              <a:off x="288671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9" name="object 1779"/>
            <p:cNvSpPr/>
            <p:nvPr/>
          </p:nvSpPr>
          <p:spPr>
            <a:xfrm>
              <a:off x="2853690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0" name="object 1780"/>
            <p:cNvSpPr/>
            <p:nvPr/>
          </p:nvSpPr>
          <p:spPr>
            <a:xfrm>
              <a:off x="28435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1" name="object 1781"/>
            <p:cNvSpPr/>
            <p:nvPr/>
          </p:nvSpPr>
          <p:spPr>
            <a:xfrm>
              <a:off x="283337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2" name="object 1782"/>
            <p:cNvSpPr/>
            <p:nvPr/>
          </p:nvSpPr>
          <p:spPr>
            <a:xfrm>
              <a:off x="282575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3" name="object 1783"/>
            <p:cNvSpPr/>
            <p:nvPr/>
          </p:nvSpPr>
          <p:spPr>
            <a:xfrm>
              <a:off x="28168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4" name="object 1784"/>
            <p:cNvSpPr/>
            <p:nvPr/>
          </p:nvSpPr>
          <p:spPr>
            <a:xfrm>
              <a:off x="28079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5" name="object 1785"/>
            <p:cNvSpPr/>
            <p:nvPr/>
          </p:nvSpPr>
          <p:spPr>
            <a:xfrm>
              <a:off x="27990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6" name="object 1786"/>
            <p:cNvSpPr/>
            <p:nvPr/>
          </p:nvSpPr>
          <p:spPr>
            <a:xfrm>
              <a:off x="278320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7" name="object 1787"/>
            <p:cNvSpPr/>
            <p:nvPr/>
          </p:nvSpPr>
          <p:spPr>
            <a:xfrm>
              <a:off x="27724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8" name="object 1788"/>
            <p:cNvSpPr/>
            <p:nvPr/>
          </p:nvSpPr>
          <p:spPr>
            <a:xfrm>
              <a:off x="27635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9" name="object 1789"/>
            <p:cNvSpPr/>
            <p:nvPr/>
          </p:nvSpPr>
          <p:spPr>
            <a:xfrm>
              <a:off x="27546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0" name="object 1790"/>
            <p:cNvSpPr/>
            <p:nvPr/>
          </p:nvSpPr>
          <p:spPr>
            <a:xfrm>
              <a:off x="274574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1" name="object 1791"/>
            <p:cNvSpPr/>
            <p:nvPr/>
          </p:nvSpPr>
          <p:spPr>
            <a:xfrm>
              <a:off x="27368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2" name="object 1792"/>
            <p:cNvSpPr/>
            <p:nvPr/>
          </p:nvSpPr>
          <p:spPr>
            <a:xfrm>
              <a:off x="27279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3" name="object 1793"/>
            <p:cNvSpPr/>
            <p:nvPr/>
          </p:nvSpPr>
          <p:spPr>
            <a:xfrm>
              <a:off x="2694940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4" name="object 1794"/>
            <p:cNvSpPr/>
            <p:nvPr/>
          </p:nvSpPr>
          <p:spPr>
            <a:xfrm>
              <a:off x="26847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5" name="object 1795"/>
            <p:cNvSpPr/>
            <p:nvPr/>
          </p:nvSpPr>
          <p:spPr>
            <a:xfrm>
              <a:off x="267462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6" name="object 1796"/>
            <p:cNvSpPr/>
            <p:nvPr/>
          </p:nvSpPr>
          <p:spPr>
            <a:xfrm>
              <a:off x="266700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7" name="object 1797"/>
            <p:cNvSpPr/>
            <p:nvPr/>
          </p:nvSpPr>
          <p:spPr>
            <a:xfrm>
              <a:off x="26581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8" name="object 1798"/>
            <p:cNvSpPr/>
            <p:nvPr/>
          </p:nvSpPr>
          <p:spPr>
            <a:xfrm>
              <a:off x="26492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9" name="object 1799"/>
            <p:cNvSpPr/>
            <p:nvPr/>
          </p:nvSpPr>
          <p:spPr>
            <a:xfrm>
              <a:off x="26403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object 1800"/>
            <p:cNvSpPr/>
            <p:nvPr/>
          </p:nvSpPr>
          <p:spPr>
            <a:xfrm>
              <a:off x="262445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object 1801"/>
            <p:cNvSpPr/>
            <p:nvPr/>
          </p:nvSpPr>
          <p:spPr>
            <a:xfrm>
              <a:off x="26136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object 1802"/>
            <p:cNvSpPr/>
            <p:nvPr/>
          </p:nvSpPr>
          <p:spPr>
            <a:xfrm>
              <a:off x="26047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object 1803"/>
            <p:cNvSpPr/>
            <p:nvPr/>
          </p:nvSpPr>
          <p:spPr>
            <a:xfrm>
              <a:off x="25958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object 1804"/>
            <p:cNvSpPr/>
            <p:nvPr/>
          </p:nvSpPr>
          <p:spPr>
            <a:xfrm>
              <a:off x="258699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object 1805"/>
            <p:cNvSpPr/>
            <p:nvPr/>
          </p:nvSpPr>
          <p:spPr>
            <a:xfrm>
              <a:off x="25781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object 1806"/>
            <p:cNvSpPr/>
            <p:nvPr/>
          </p:nvSpPr>
          <p:spPr>
            <a:xfrm>
              <a:off x="25692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7" name="object 1807"/>
            <p:cNvSpPr/>
            <p:nvPr/>
          </p:nvSpPr>
          <p:spPr>
            <a:xfrm>
              <a:off x="2536190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8" name="object 1808"/>
            <p:cNvSpPr/>
            <p:nvPr/>
          </p:nvSpPr>
          <p:spPr>
            <a:xfrm>
              <a:off x="25260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object 1809"/>
            <p:cNvSpPr/>
            <p:nvPr/>
          </p:nvSpPr>
          <p:spPr>
            <a:xfrm>
              <a:off x="251587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object 1810"/>
            <p:cNvSpPr/>
            <p:nvPr/>
          </p:nvSpPr>
          <p:spPr>
            <a:xfrm>
              <a:off x="250825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object 1811"/>
            <p:cNvSpPr/>
            <p:nvPr/>
          </p:nvSpPr>
          <p:spPr>
            <a:xfrm>
              <a:off x="24993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object 1812"/>
            <p:cNvSpPr/>
            <p:nvPr/>
          </p:nvSpPr>
          <p:spPr>
            <a:xfrm>
              <a:off x="24904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object 1813"/>
            <p:cNvSpPr/>
            <p:nvPr/>
          </p:nvSpPr>
          <p:spPr>
            <a:xfrm>
              <a:off x="24815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object 1814"/>
            <p:cNvSpPr/>
            <p:nvPr/>
          </p:nvSpPr>
          <p:spPr>
            <a:xfrm>
              <a:off x="246570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object 1815"/>
            <p:cNvSpPr/>
            <p:nvPr/>
          </p:nvSpPr>
          <p:spPr>
            <a:xfrm>
              <a:off x="24549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object 1816"/>
            <p:cNvSpPr/>
            <p:nvPr/>
          </p:nvSpPr>
          <p:spPr>
            <a:xfrm>
              <a:off x="24460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object 1817"/>
            <p:cNvSpPr/>
            <p:nvPr/>
          </p:nvSpPr>
          <p:spPr>
            <a:xfrm>
              <a:off x="24371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object 1818"/>
            <p:cNvSpPr/>
            <p:nvPr/>
          </p:nvSpPr>
          <p:spPr>
            <a:xfrm>
              <a:off x="242824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object 1819"/>
            <p:cNvSpPr/>
            <p:nvPr/>
          </p:nvSpPr>
          <p:spPr>
            <a:xfrm>
              <a:off x="24193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object 1820"/>
            <p:cNvSpPr/>
            <p:nvPr/>
          </p:nvSpPr>
          <p:spPr>
            <a:xfrm>
              <a:off x="24104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object 1821"/>
            <p:cNvSpPr/>
            <p:nvPr/>
          </p:nvSpPr>
          <p:spPr>
            <a:xfrm>
              <a:off x="2377440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2" name="object 1822"/>
            <p:cNvSpPr/>
            <p:nvPr/>
          </p:nvSpPr>
          <p:spPr>
            <a:xfrm>
              <a:off x="236601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3" name="object 1823"/>
            <p:cNvSpPr/>
            <p:nvPr/>
          </p:nvSpPr>
          <p:spPr>
            <a:xfrm>
              <a:off x="235712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object 1824"/>
            <p:cNvSpPr/>
            <p:nvPr/>
          </p:nvSpPr>
          <p:spPr>
            <a:xfrm>
              <a:off x="234950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5" name="object 1825"/>
            <p:cNvSpPr/>
            <p:nvPr/>
          </p:nvSpPr>
          <p:spPr>
            <a:xfrm>
              <a:off x="23406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6" name="object 1826"/>
            <p:cNvSpPr/>
            <p:nvPr/>
          </p:nvSpPr>
          <p:spPr>
            <a:xfrm>
              <a:off x="23317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7" name="object 1827"/>
            <p:cNvSpPr/>
            <p:nvPr/>
          </p:nvSpPr>
          <p:spPr>
            <a:xfrm>
              <a:off x="23228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8" name="object 1828"/>
            <p:cNvSpPr/>
            <p:nvPr/>
          </p:nvSpPr>
          <p:spPr>
            <a:xfrm>
              <a:off x="230695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9" name="object 1829"/>
            <p:cNvSpPr/>
            <p:nvPr/>
          </p:nvSpPr>
          <p:spPr>
            <a:xfrm>
              <a:off x="22961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object 1830"/>
            <p:cNvSpPr/>
            <p:nvPr/>
          </p:nvSpPr>
          <p:spPr>
            <a:xfrm>
              <a:off x="22872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1" name="object 1831"/>
            <p:cNvSpPr/>
            <p:nvPr/>
          </p:nvSpPr>
          <p:spPr>
            <a:xfrm>
              <a:off x="22783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object 1832"/>
            <p:cNvSpPr/>
            <p:nvPr/>
          </p:nvSpPr>
          <p:spPr>
            <a:xfrm>
              <a:off x="226949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3" name="object 1833"/>
            <p:cNvSpPr/>
            <p:nvPr/>
          </p:nvSpPr>
          <p:spPr>
            <a:xfrm>
              <a:off x="22606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4" name="object 1834"/>
            <p:cNvSpPr/>
            <p:nvPr/>
          </p:nvSpPr>
          <p:spPr>
            <a:xfrm>
              <a:off x="22517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5" name="object 1835"/>
            <p:cNvSpPr/>
            <p:nvPr/>
          </p:nvSpPr>
          <p:spPr>
            <a:xfrm>
              <a:off x="2218690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6" name="object 1836"/>
            <p:cNvSpPr/>
            <p:nvPr/>
          </p:nvSpPr>
          <p:spPr>
            <a:xfrm>
              <a:off x="220726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7" name="object 1837"/>
            <p:cNvSpPr/>
            <p:nvPr/>
          </p:nvSpPr>
          <p:spPr>
            <a:xfrm>
              <a:off x="219837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8" name="object 1838"/>
            <p:cNvSpPr/>
            <p:nvPr/>
          </p:nvSpPr>
          <p:spPr>
            <a:xfrm>
              <a:off x="219075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9" name="object 1839"/>
            <p:cNvSpPr/>
            <p:nvPr/>
          </p:nvSpPr>
          <p:spPr>
            <a:xfrm>
              <a:off x="21818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0" name="object 1840"/>
            <p:cNvSpPr/>
            <p:nvPr/>
          </p:nvSpPr>
          <p:spPr>
            <a:xfrm>
              <a:off x="21729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1" name="object 1841"/>
            <p:cNvSpPr/>
            <p:nvPr/>
          </p:nvSpPr>
          <p:spPr>
            <a:xfrm>
              <a:off x="21640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2" name="object 1842"/>
            <p:cNvSpPr/>
            <p:nvPr/>
          </p:nvSpPr>
          <p:spPr>
            <a:xfrm>
              <a:off x="214820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3" name="object 1843"/>
            <p:cNvSpPr/>
            <p:nvPr/>
          </p:nvSpPr>
          <p:spPr>
            <a:xfrm>
              <a:off x="21374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4" name="object 1844"/>
            <p:cNvSpPr/>
            <p:nvPr/>
          </p:nvSpPr>
          <p:spPr>
            <a:xfrm>
              <a:off x="21285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5" name="object 1845"/>
            <p:cNvSpPr/>
            <p:nvPr/>
          </p:nvSpPr>
          <p:spPr>
            <a:xfrm>
              <a:off x="21196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6" name="object 1846"/>
            <p:cNvSpPr/>
            <p:nvPr/>
          </p:nvSpPr>
          <p:spPr>
            <a:xfrm>
              <a:off x="211074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7" name="object 1847"/>
            <p:cNvSpPr/>
            <p:nvPr/>
          </p:nvSpPr>
          <p:spPr>
            <a:xfrm>
              <a:off x="21018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8" name="object 1848"/>
            <p:cNvSpPr/>
            <p:nvPr/>
          </p:nvSpPr>
          <p:spPr>
            <a:xfrm>
              <a:off x="20929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9" name="object 1849"/>
            <p:cNvSpPr/>
            <p:nvPr/>
          </p:nvSpPr>
          <p:spPr>
            <a:xfrm>
              <a:off x="2059940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0" name="object 1850"/>
            <p:cNvSpPr/>
            <p:nvPr/>
          </p:nvSpPr>
          <p:spPr>
            <a:xfrm>
              <a:off x="204851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1" name="object 1851"/>
            <p:cNvSpPr/>
            <p:nvPr/>
          </p:nvSpPr>
          <p:spPr>
            <a:xfrm>
              <a:off x="203962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2" name="object 1852"/>
            <p:cNvSpPr/>
            <p:nvPr/>
          </p:nvSpPr>
          <p:spPr>
            <a:xfrm>
              <a:off x="203200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3" name="object 1853"/>
            <p:cNvSpPr/>
            <p:nvPr/>
          </p:nvSpPr>
          <p:spPr>
            <a:xfrm>
              <a:off x="20231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4" name="object 1854"/>
            <p:cNvSpPr/>
            <p:nvPr/>
          </p:nvSpPr>
          <p:spPr>
            <a:xfrm>
              <a:off x="20142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5" name="object 1855"/>
            <p:cNvSpPr/>
            <p:nvPr/>
          </p:nvSpPr>
          <p:spPr>
            <a:xfrm>
              <a:off x="20053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6" name="object 1856"/>
            <p:cNvSpPr/>
            <p:nvPr/>
          </p:nvSpPr>
          <p:spPr>
            <a:xfrm>
              <a:off x="198945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7" name="object 1857"/>
            <p:cNvSpPr/>
            <p:nvPr/>
          </p:nvSpPr>
          <p:spPr>
            <a:xfrm>
              <a:off x="19786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8" name="object 1858"/>
            <p:cNvSpPr/>
            <p:nvPr/>
          </p:nvSpPr>
          <p:spPr>
            <a:xfrm>
              <a:off x="19697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9" name="object 1859"/>
            <p:cNvSpPr/>
            <p:nvPr/>
          </p:nvSpPr>
          <p:spPr>
            <a:xfrm>
              <a:off x="19608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0" name="object 1860"/>
            <p:cNvSpPr/>
            <p:nvPr/>
          </p:nvSpPr>
          <p:spPr>
            <a:xfrm>
              <a:off x="195199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1" name="object 1861"/>
            <p:cNvSpPr/>
            <p:nvPr/>
          </p:nvSpPr>
          <p:spPr>
            <a:xfrm>
              <a:off x="19431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2" name="object 1862"/>
            <p:cNvSpPr/>
            <p:nvPr/>
          </p:nvSpPr>
          <p:spPr>
            <a:xfrm>
              <a:off x="19342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3" name="object 1863"/>
            <p:cNvSpPr/>
            <p:nvPr/>
          </p:nvSpPr>
          <p:spPr>
            <a:xfrm>
              <a:off x="1901190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4" name="object 1864"/>
            <p:cNvSpPr/>
            <p:nvPr/>
          </p:nvSpPr>
          <p:spPr>
            <a:xfrm>
              <a:off x="188976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5" name="object 1865"/>
            <p:cNvSpPr/>
            <p:nvPr/>
          </p:nvSpPr>
          <p:spPr>
            <a:xfrm>
              <a:off x="188087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6" name="object 1866"/>
            <p:cNvSpPr/>
            <p:nvPr/>
          </p:nvSpPr>
          <p:spPr>
            <a:xfrm>
              <a:off x="187325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7" name="object 1867"/>
            <p:cNvSpPr/>
            <p:nvPr/>
          </p:nvSpPr>
          <p:spPr>
            <a:xfrm>
              <a:off x="186309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8" name="object 1868"/>
            <p:cNvSpPr/>
            <p:nvPr/>
          </p:nvSpPr>
          <p:spPr>
            <a:xfrm>
              <a:off x="18554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9" name="object 1869"/>
            <p:cNvSpPr/>
            <p:nvPr/>
          </p:nvSpPr>
          <p:spPr>
            <a:xfrm>
              <a:off x="18465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0" name="object 1870"/>
            <p:cNvSpPr/>
            <p:nvPr/>
          </p:nvSpPr>
          <p:spPr>
            <a:xfrm>
              <a:off x="183070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1" name="object 1871"/>
            <p:cNvSpPr/>
            <p:nvPr/>
          </p:nvSpPr>
          <p:spPr>
            <a:xfrm>
              <a:off x="18199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2" name="object 1872"/>
            <p:cNvSpPr/>
            <p:nvPr/>
          </p:nvSpPr>
          <p:spPr>
            <a:xfrm>
              <a:off x="18110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3" name="object 1873"/>
            <p:cNvSpPr/>
            <p:nvPr/>
          </p:nvSpPr>
          <p:spPr>
            <a:xfrm>
              <a:off x="18021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4" name="object 1874"/>
            <p:cNvSpPr/>
            <p:nvPr/>
          </p:nvSpPr>
          <p:spPr>
            <a:xfrm>
              <a:off x="179324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5" name="object 1875"/>
            <p:cNvSpPr/>
            <p:nvPr/>
          </p:nvSpPr>
          <p:spPr>
            <a:xfrm>
              <a:off x="17843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6" name="object 1876"/>
            <p:cNvSpPr/>
            <p:nvPr/>
          </p:nvSpPr>
          <p:spPr>
            <a:xfrm>
              <a:off x="17754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7" name="object 1877"/>
            <p:cNvSpPr/>
            <p:nvPr/>
          </p:nvSpPr>
          <p:spPr>
            <a:xfrm>
              <a:off x="1742440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89" y="0"/>
                  </a:moveTo>
                  <a:lnTo>
                    <a:pt x="8889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8" name="object 1878"/>
            <p:cNvSpPr/>
            <p:nvPr/>
          </p:nvSpPr>
          <p:spPr>
            <a:xfrm>
              <a:off x="173101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9" name="object 1879"/>
            <p:cNvSpPr/>
            <p:nvPr/>
          </p:nvSpPr>
          <p:spPr>
            <a:xfrm>
              <a:off x="172212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0" name="object 1880"/>
            <p:cNvSpPr/>
            <p:nvPr/>
          </p:nvSpPr>
          <p:spPr>
            <a:xfrm>
              <a:off x="171450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1" name="object 1881"/>
            <p:cNvSpPr/>
            <p:nvPr/>
          </p:nvSpPr>
          <p:spPr>
            <a:xfrm>
              <a:off x="170434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2" name="object 1882"/>
            <p:cNvSpPr/>
            <p:nvPr/>
          </p:nvSpPr>
          <p:spPr>
            <a:xfrm>
              <a:off x="16967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3" name="object 1883"/>
            <p:cNvSpPr/>
            <p:nvPr/>
          </p:nvSpPr>
          <p:spPr>
            <a:xfrm>
              <a:off x="168783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4" name="object 1884"/>
            <p:cNvSpPr/>
            <p:nvPr/>
          </p:nvSpPr>
          <p:spPr>
            <a:xfrm>
              <a:off x="167195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89" h="12700">
                  <a:moveTo>
                    <a:pt x="8889" y="0"/>
                  </a:moveTo>
                  <a:lnTo>
                    <a:pt x="8889" y="12579"/>
                  </a:lnTo>
                </a:path>
                <a:path w="888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5" name="object 1885"/>
            <p:cNvSpPr/>
            <p:nvPr/>
          </p:nvSpPr>
          <p:spPr>
            <a:xfrm>
              <a:off x="166116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6" name="object 1886"/>
            <p:cNvSpPr/>
            <p:nvPr/>
          </p:nvSpPr>
          <p:spPr>
            <a:xfrm>
              <a:off x="16522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7" name="object 1887"/>
            <p:cNvSpPr/>
            <p:nvPr/>
          </p:nvSpPr>
          <p:spPr>
            <a:xfrm>
              <a:off x="164338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8" name="object 1888"/>
            <p:cNvSpPr/>
            <p:nvPr/>
          </p:nvSpPr>
          <p:spPr>
            <a:xfrm>
              <a:off x="163449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9" name="object 1889"/>
            <p:cNvSpPr/>
            <p:nvPr/>
          </p:nvSpPr>
          <p:spPr>
            <a:xfrm>
              <a:off x="162560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39" y="-6289"/>
                  </a:moveTo>
                  <a:lnTo>
                    <a:pt x="2539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0" name="object 1890"/>
            <p:cNvSpPr/>
            <p:nvPr/>
          </p:nvSpPr>
          <p:spPr>
            <a:xfrm>
              <a:off x="161671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4" y="-6289"/>
                  </a:moveTo>
                  <a:lnTo>
                    <a:pt x="1904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1" name="object 1891"/>
            <p:cNvSpPr/>
            <p:nvPr/>
          </p:nvSpPr>
          <p:spPr>
            <a:xfrm>
              <a:off x="160782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2" name="object 1892"/>
            <p:cNvSpPr/>
            <p:nvPr/>
          </p:nvSpPr>
          <p:spPr>
            <a:xfrm>
              <a:off x="1592580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90" h="12700">
                  <a:moveTo>
                    <a:pt x="8889" y="0"/>
                  </a:moveTo>
                  <a:lnTo>
                    <a:pt x="8889" y="12579"/>
                  </a:lnTo>
                </a:path>
                <a:path w="889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3" name="object 1893"/>
            <p:cNvSpPr/>
            <p:nvPr/>
          </p:nvSpPr>
          <p:spPr>
            <a:xfrm>
              <a:off x="1565910" y="4384100"/>
              <a:ext cx="17780" cy="12700"/>
            </a:xfrm>
            <a:custGeom>
              <a:avLst/>
              <a:gdLst/>
              <a:ahLst/>
              <a:cxnLst/>
              <a:rect l="l" t="t" r="r" b="b"/>
              <a:pathLst>
                <a:path w="17780" h="12700">
                  <a:moveTo>
                    <a:pt x="17780" y="0"/>
                  </a:moveTo>
                  <a:lnTo>
                    <a:pt x="17780" y="12579"/>
                  </a:lnTo>
                </a:path>
                <a:path w="17780" h="12700">
                  <a:moveTo>
                    <a:pt x="8890" y="0"/>
                  </a:moveTo>
                  <a:lnTo>
                    <a:pt x="8890" y="12579"/>
                  </a:lnTo>
                </a:path>
                <a:path w="1778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4" name="object 1894"/>
            <p:cNvSpPr/>
            <p:nvPr/>
          </p:nvSpPr>
          <p:spPr>
            <a:xfrm>
              <a:off x="155575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5" name="object 1895"/>
            <p:cNvSpPr/>
            <p:nvPr/>
          </p:nvSpPr>
          <p:spPr>
            <a:xfrm>
              <a:off x="154559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6" name="object 1896"/>
            <p:cNvSpPr/>
            <p:nvPr/>
          </p:nvSpPr>
          <p:spPr>
            <a:xfrm>
              <a:off x="153797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7" name="object 1897"/>
            <p:cNvSpPr/>
            <p:nvPr/>
          </p:nvSpPr>
          <p:spPr>
            <a:xfrm>
              <a:off x="1504315" y="4384100"/>
              <a:ext cx="26670" cy="12700"/>
            </a:xfrm>
            <a:custGeom>
              <a:avLst/>
              <a:gdLst/>
              <a:ahLst/>
              <a:cxnLst/>
              <a:rect l="l" t="t" r="r" b="b"/>
              <a:pathLst>
                <a:path w="26669" h="12700">
                  <a:moveTo>
                    <a:pt x="26670" y="0"/>
                  </a:moveTo>
                  <a:lnTo>
                    <a:pt x="26670" y="12579"/>
                  </a:lnTo>
                </a:path>
                <a:path w="26669" h="12700">
                  <a:moveTo>
                    <a:pt x="17780" y="0"/>
                  </a:moveTo>
                  <a:lnTo>
                    <a:pt x="17780" y="12579"/>
                  </a:lnTo>
                </a:path>
                <a:path w="26669" h="12700">
                  <a:moveTo>
                    <a:pt x="8890" y="0"/>
                  </a:moveTo>
                  <a:lnTo>
                    <a:pt x="8890" y="12579"/>
                  </a:lnTo>
                </a:path>
                <a:path w="26669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8" name="object 1898"/>
            <p:cNvSpPr/>
            <p:nvPr/>
          </p:nvSpPr>
          <p:spPr>
            <a:xfrm>
              <a:off x="1493520" y="43903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1905" y="-6289"/>
                  </a:moveTo>
                  <a:lnTo>
                    <a:pt x="1905" y="6289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9" name="object 1899"/>
            <p:cNvSpPr/>
            <p:nvPr/>
          </p:nvSpPr>
          <p:spPr>
            <a:xfrm>
              <a:off x="1477645" y="4384100"/>
              <a:ext cx="8890" cy="12700"/>
            </a:xfrm>
            <a:custGeom>
              <a:avLst/>
              <a:gdLst/>
              <a:ahLst/>
              <a:cxnLst/>
              <a:rect l="l" t="t" r="r" b="b"/>
              <a:pathLst>
                <a:path w="8890" h="12700">
                  <a:moveTo>
                    <a:pt x="8890" y="0"/>
                  </a:moveTo>
                  <a:lnTo>
                    <a:pt x="8890" y="12579"/>
                  </a:lnTo>
                </a:path>
                <a:path w="8890" h="12700">
                  <a:moveTo>
                    <a:pt x="0" y="0"/>
                  </a:moveTo>
                  <a:lnTo>
                    <a:pt x="0" y="12579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0" name="object 1900"/>
            <p:cNvSpPr/>
            <p:nvPr/>
          </p:nvSpPr>
          <p:spPr>
            <a:xfrm>
              <a:off x="1466850" y="4390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540" y="-6289"/>
                  </a:moveTo>
                  <a:lnTo>
                    <a:pt x="2540" y="628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1" name="object 1901"/>
            <p:cNvSpPr/>
            <p:nvPr/>
          </p:nvSpPr>
          <p:spPr>
            <a:xfrm>
              <a:off x="1394460" y="4328160"/>
              <a:ext cx="67310" cy="62230"/>
            </a:xfrm>
            <a:custGeom>
              <a:avLst/>
              <a:gdLst/>
              <a:ahLst/>
              <a:cxnLst/>
              <a:rect l="l" t="t" r="r" b="b"/>
              <a:pathLst>
                <a:path w="67309" h="62229">
                  <a:moveTo>
                    <a:pt x="67309" y="62229"/>
                  </a:moveTo>
                  <a:lnTo>
                    <a:pt x="64770" y="62229"/>
                  </a:lnTo>
                  <a:lnTo>
                    <a:pt x="63500" y="62229"/>
                  </a:lnTo>
                </a:path>
                <a:path w="67309" h="62229">
                  <a:moveTo>
                    <a:pt x="59690" y="62229"/>
                  </a:moveTo>
                  <a:lnTo>
                    <a:pt x="57150" y="60959"/>
                  </a:lnTo>
                  <a:lnTo>
                    <a:pt x="55880" y="60959"/>
                  </a:lnTo>
                </a:path>
                <a:path w="67309" h="62229">
                  <a:moveTo>
                    <a:pt x="50800" y="59689"/>
                  </a:moveTo>
                  <a:lnTo>
                    <a:pt x="46990" y="58419"/>
                  </a:lnTo>
                </a:path>
                <a:path w="67309" h="62229">
                  <a:moveTo>
                    <a:pt x="43180" y="57150"/>
                  </a:moveTo>
                  <a:lnTo>
                    <a:pt x="40640" y="55879"/>
                  </a:lnTo>
                  <a:lnTo>
                    <a:pt x="38100" y="55879"/>
                  </a:lnTo>
                </a:path>
                <a:path w="67309" h="62229">
                  <a:moveTo>
                    <a:pt x="34290" y="53339"/>
                  </a:moveTo>
                  <a:lnTo>
                    <a:pt x="31750" y="50800"/>
                  </a:lnTo>
                  <a:lnTo>
                    <a:pt x="30480" y="50800"/>
                  </a:lnTo>
                </a:path>
                <a:path w="67309" h="62229">
                  <a:moveTo>
                    <a:pt x="26670" y="48259"/>
                  </a:moveTo>
                  <a:lnTo>
                    <a:pt x="25400" y="46989"/>
                  </a:lnTo>
                  <a:lnTo>
                    <a:pt x="24130" y="45719"/>
                  </a:lnTo>
                </a:path>
                <a:path w="67309" h="62229">
                  <a:moveTo>
                    <a:pt x="20320" y="43179"/>
                  </a:moveTo>
                  <a:lnTo>
                    <a:pt x="20320" y="41909"/>
                  </a:lnTo>
                  <a:lnTo>
                    <a:pt x="17780" y="39369"/>
                  </a:lnTo>
                </a:path>
                <a:path w="67309" h="62229">
                  <a:moveTo>
                    <a:pt x="13970" y="35559"/>
                  </a:moveTo>
                  <a:lnTo>
                    <a:pt x="12700" y="34289"/>
                  </a:lnTo>
                  <a:lnTo>
                    <a:pt x="11430" y="33019"/>
                  </a:lnTo>
                </a:path>
                <a:path w="67309" h="62229">
                  <a:moveTo>
                    <a:pt x="10159" y="29209"/>
                  </a:moveTo>
                  <a:lnTo>
                    <a:pt x="10159" y="27939"/>
                  </a:lnTo>
                  <a:lnTo>
                    <a:pt x="7620" y="25400"/>
                  </a:lnTo>
                </a:path>
                <a:path w="67309" h="62229">
                  <a:moveTo>
                    <a:pt x="6350" y="21589"/>
                  </a:moveTo>
                  <a:lnTo>
                    <a:pt x="5080" y="19050"/>
                  </a:lnTo>
                  <a:lnTo>
                    <a:pt x="3809" y="16509"/>
                  </a:lnTo>
                </a:path>
                <a:path w="67309" h="62229">
                  <a:moveTo>
                    <a:pt x="2540" y="12700"/>
                  </a:moveTo>
                  <a:lnTo>
                    <a:pt x="2540" y="11429"/>
                  </a:lnTo>
                  <a:lnTo>
                    <a:pt x="1270" y="8889"/>
                  </a:lnTo>
                </a:path>
                <a:path w="67309" h="62229">
                  <a:moveTo>
                    <a:pt x="1270" y="3809"/>
                  </a:moveTo>
                  <a:lnTo>
                    <a:pt x="0" y="2539"/>
                  </a:lnTo>
                  <a:lnTo>
                    <a:pt x="0" y="0"/>
                  </a:lnTo>
                </a:path>
              </a:pathLst>
            </a:custGeom>
            <a:ln w="125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2" name="object 1902"/>
            <p:cNvSpPr/>
            <p:nvPr/>
          </p:nvSpPr>
          <p:spPr>
            <a:xfrm>
              <a:off x="1394460" y="43192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3" name="object 1903"/>
            <p:cNvSpPr/>
            <p:nvPr/>
          </p:nvSpPr>
          <p:spPr>
            <a:xfrm>
              <a:off x="1394460" y="43103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4" name="object 1904"/>
            <p:cNvSpPr/>
            <p:nvPr/>
          </p:nvSpPr>
          <p:spPr>
            <a:xfrm>
              <a:off x="1394460" y="430148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5" name="object 1905"/>
            <p:cNvSpPr/>
            <p:nvPr/>
          </p:nvSpPr>
          <p:spPr>
            <a:xfrm>
              <a:off x="1394460" y="42926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6" name="object 1906"/>
            <p:cNvSpPr/>
            <p:nvPr/>
          </p:nvSpPr>
          <p:spPr>
            <a:xfrm>
              <a:off x="1394460" y="42837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7" name="object 1907"/>
            <p:cNvSpPr/>
            <p:nvPr/>
          </p:nvSpPr>
          <p:spPr>
            <a:xfrm>
              <a:off x="1388170" y="425068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8" name="object 1908"/>
            <p:cNvSpPr/>
            <p:nvPr/>
          </p:nvSpPr>
          <p:spPr>
            <a:xfrm>
              <a:off x="1394460" y="42392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9" name="object 1909"/>
            <p:cNvSpPr/>
            <p:nvPr/>
          </p:nvSpPr>
          <p:spPr>
            <a:xfrm>
              <a:off x="1394460" y="423163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0" name="object 1910"/>
            <p:cNvSpPr/>
            <p:nvPr/>
          </p:nvSpPr>
          <p:spPr>
            <a:xfrm>
              <a:off x="1394460" y="422147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1" name="object 1911"/>
            <p:cNvSpPr/>
            <p:nvPr/>
          </p:nvSpPr>
          <p:spPr>
            <a:xfrm>
              <a:off x="1394460" y="42138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2" name="object 1912"/>
            <p:cNvSpPr/>
            <p:nvPr/>
          </p:nvSpPr>
          <p:spPr>
            <a:xfrm>
              <a:off x="1394460" y="42049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3" name="object 1913"/>
            <p:cNvSpPr/>
            <p:nvPr/>
          </p:nvSpPr>
          <p:spPr>
            <a:xfrm>
              <a:off x="1394460" y="41960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4" name="object 1914"/>
            <p:cNvSpPr/>
            <p:nvPr/>
          </p:nvSpPr>
          <p:spPr>
            <a:xfrm>
              <a:off x="1388170" y="418020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5" name="object 1915"/>
            <p:cNvSpPr/>
            <p:nvPr/>
          </p:nvSpPr>
          <p:spPr>
            <a:xfrm>
              <a:off x="1394460" y="41694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6" name="object 1916"/>
            <p:cNvSpPr/>
            <p:nvPr/>
          </p:nvSpPr>
          <p:spPr>
            <a:xfrm>
              <a:off x="1394460" y="41605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7" name="object 1917"/>
            <p:cNvSpPr/>
            <p:nvPr/>
          </p:nvSpPr>
          <p:spPr>
            <a:xfrm>
              <a:off x="1394460" y="41516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8" name="object 1918"/>
            <p:cNvSpPr/>
            <p:nvPr/>
          </p:nvSpPr>
          <p:spPr>
            <a:xfrm>
              <a:off x="1394460" y="414273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9" name="object 1919"/>
            <p:cNvSpPr/>
            <p:nvPr/>
          </p:nvSpPr>
          <p:spPr>
            <a:xfrm>
              <a:off x="1394460" y="413385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0" name="object 1920"/>
            <p:cNvSpPr/>
            <p:nvPr/>
          </p:nvSpPr>
          <p:spPr>
            <a:xfrm>
              <a:off x="1394460" y="41249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1" name="object 1921"/>
            <p:cNvSpPr/>
            <p:nvPr/>
          </p:nvSpPr>
          <p:spPr>
            <a:xfrm>
              <a:off x="1388170" y="409193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2" name="object 1922"/>
            <p:cNvSpPr/>
            <p:nvPr/>
          </p:nvSpPr>
          <p:spPr>
            <a:xfrm>
              <a:off x="1394460" y="40805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3" name="object 1923"/>
            <p:cNvSpPr/>
            <p:nvPr/>
          </p:nvSpPr>
          <p:spPr>
            <a:xfrm>
              <a:off x="1394460" y="407288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4" name="object 1924"/>
            <p:cNvSpPr/>
            <p:nvPr/>
          </p:nvSpPr>
          <p:spPr>
            <a:xfrm>
              <a:off x="1394460" y="406272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5" name="object 1925"/>
            <p:cNvSpPr/>
            <p:nvPr/>
          </p:nvSpPr>
          <p:spPr>
            <a:xfrm>
              <a:off x="1394460" y="40551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6" name="object 1926"/>
            <p:cNvSpPr/>
            <p:nvPr/>
          </p:nvSpPr>
          <p:spPr>
            <a:xfrm>
              <a:off x="1394460" y="40462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7" name="object 1927"/>
            <p:cNvSpPr/>
            <p:nvPr/>
          </p:nvSpPr>
          <p:spPr>
            <a:xfrm>
              <a:off x="1394460" y="403732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8" name="object 1928"/>
            <p:cNvSpPr/>
            <p:nvPr/>
          </p:nvSpPr>
          <p:spPr>
            <a:xfrm>
              <a:off x="1388170" y="402145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9" name="object 1929"/>
            <p:cNvSpPr/>
            <p:nvPr/>
          </p:nvSpPr>
          <p:spPr>
            <a:xfrm>
              <a:off x="1394460" y="40106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0" name="object 1930"/>
            <p:cNvSpPr/>
            <p:nvPr/>
          </p:nvSpPr>
          <p:spPr>
            <a:xfrm>
              <a:off x="1394460" y="40017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1" name="object 1931"/>
            <p:cNvSpPr/>
            <p:nvPr/>
          </p:nvSpPr>
          <p:spPr>
            <a:xfrm>
              <a:off x="1394460" y="39928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2" name="object 1932"/>
            <p:cNvSpPr/>
            <p:nvPr/>
          </p:nvSpPr>
          <p:spPr>
            <a:xfrm>
              <a:off x="1394460" y="398398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3" name="object 1933"/>
            <p:cNvSpPr/>
            <p:nvPr/>
          </p:nvSpPr>
          <p:spPr>
            <a:xfrm>
              <a:off x="1394460" y="397510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4" name="object 1934"/>
            <p:cNvSpPr/>
            <p:nvPr/>
          </p:nvSpPr>
          <p:spPr>
            <a:xfrm>
              <a:off x="1394460" y="39662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5" name="object 1935"/>
            <p:cNvSpPr/>
            <p:nvPr/>
          </p:nvSpPr>
          <p:spPr>
            <a:xfrm>
              <a:off x="1388170" y="393318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6" name="object 1936"/>
            <p:cNvSpPr/>
            <p:nvPr/>
          </p:nvSpPr>
          <p:spPr>
            <a:xfrm>
              <a:off x="1394460" y="39217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7" name="object 1937"/>
            <p:cNvSpPr/>
            <p:nvPr/>
          </p:nvSpPr>
          <p:spPr>
            <a:xfrm>
              <a:off x="1394460" y="391413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8" name="object 1938"/>
            <p:cNvSpPr/>
            <p:nvPr/>
          </p:nvSpPr>
          <p:spPr>
            <a:xfrm>
              <a:off x="1394460" y="390397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9" name="object 1939"/>
            <p:cNvSpPr/>
            <p:nvPr/>
          </p:nvSpPr>
          <p:spPr>
            <a:xfrm>
              <a:off x="1394460" y="38963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0" name="object 1940"/>
            <p:cNvSpPr/>
            <p:nvPr/>
          </p:nvSpPr>
          <p:spPr>
            <a:xfrm>
              <a:off x="1394460" y="38874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1" name="object 1941"/>
            <p:cNvSpPr/>
            <p:nvPr/>
          </p:nvSpPr>
          <p:spPr>
            <a:xfrm>
              <a:off x="1394460" y="38785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2" name="object 1942"/>
            <p:cNvSpPr/>
            <p:nvPr/>
          </p:nvSpPr>
          <p:spPr>
            <a:xfrm>
              <a:off x="1388170" y="3862704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3" name="object 1943"/>
            <p:cNvSpPr/>
            <p:nvPr/>
          </p:nvSpPr>
          <p:spPr>
            <a:xfrm>
              <a:off x="1394460" y="38519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4" name="object 1944"/>
            <p:cNvSpPr/>
            <p:nvPr/>
          </p:nvSpPr>
          <p:spPr>
            <a:xfrm>
              <a:off x="1394460" y="38430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5" name="object 1945"/>
            <p:cNvSpPr/>
            <p:nvPr/>
          </p:nvSpPr>
          <p:spPr>
            <a:xfrm>
              <a:off x="1394460" y="38341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6" name="object 1946"/>
            <p:cNvSpPr/>
            <p:nvPr/>
          </p:nvSpPr>
          <p:spPr>
            <a:xfrm>
              <a:off x="1388170" y="3818255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7" name="object 1947"/>
            <p:cNvSpPr/>
            <p:nvPr/>
          </p:nvSpPr>
          <p:spPr>
            <a:xfrm>
              <a:off x="1394460" y="38074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8" name="object 1948"/>
            <p:cNvSpPr/>
            <p:nvPr/>
          </p:nvSpPr>
          <p:spPr>
            <a:xfrm>
              <a:off x="1388170" y="377443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9" name="object 1949"/>
            <p:cNvSpPr/>
            <p:nvPr/>
          </p:nvSpPr>
          <p:spPr>
            <a:xfrm>
              <a:off x="1394460" y="37630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0" name="object 1950"/>
            <p:cNvSpPr/>
            <p:nvPr/>
          </p:nvSpPr>
          <p:spPr>
            <a:xfrm>
              <a:off x="1394460" y="375538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1" name="object 1951"/>
            <p:cNvSpPr/>
            <p:nvPr/>
          </p:nvSpPr>
          <p:spPr>
            <a:xfrm>
              <a:off x="1394460" y="374523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2" name="object 1952"/>
            <p:cNvSpPr/>
            <p:nvPr/>
          </p:nvSpPr>
          <p:spPr>
            <a:xfrm>
              <a:off x="1394460" y="37376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3" name="object 1953"/>
            <p:cNvSpPr/>
            <p:nvPr/>
          </p:nvSpPr>
          <p:spPr>
            <a:xfrm>
              <a:off x="1394460" y="37287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4" name="object 1954"/>
            <p:cNvSpPr/>
            <p:nvPr/>
          </p:nvSpPr>
          <p:spPr>
            <a:xfrm>
              <a:off x="1394460" y="371983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5" name="object 1955"/>
            <p:cNvSpPr/>
            <p:nvPr/>
          </p:nvSpPr>
          <p:spPr>
            <a:xfrm>
              <a:off x="1388170" y="3703955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6" name="object 1956"/>
            <p:cNvSpPr/>
            <p:nvPr/>
          </p:nvSpPr>
          <p:spPr>
            <a:xfrm>
              <a:off x="1394460" y="36931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7" name="object 1957"/>
            <p:cNvSpPr/>
            <p:nvPr/>
          </p:nvSpPr>
          <p:spPr>
            <a:xfrm>
              <a:off x="1394460" y="36842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8" name="object 1958"/>
            <p:cNvSpPr/>
            <p:nvPr/>
          </p:nvSpPr>
          <p:spPr>
            <a:xfrm>
              <a:off x="1394460" y="367538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9" name="object 1959"/>
            <p:cNvSpPr/>
            <p:nvPr/>
          </p:nvSpPr>
          <p:spPr>
            <a:xfrm>
              <a:off x="1388170" y="3659505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0" name="object 1960"/>
            <p:cNvSpPr/>
            <p:nvPr/>
          </p:nvSpPr>
          <p:spPr>
            <a:xfrm>
              <a:off x="1394460" y="36487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1" name="object 1961"/>
            <p:cNvSpPr/>
            <p:nvPr/>
          </p:nvSpPr>
          <p:spPr>
            <a:xfrm>
              <a:off x="1388170" y="3615689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70"/>
                  </a:moveTo>
                  <a:lnTo>
                    <a:pt x="12579" y="26670"/>
                  </a:lnTo>
                </a:path>
                <a:path w="12700" h="26670">
                  <a:moveTo>
                    <a:pt x="0" y="17780"/>
                  </a:moveTo>
                  <a:lnTo>
                    <a:pt x="12579" y="17780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2" name="object 1962"/>
            <p:cNvSpPr/>
            <p:nvPr/>
          </p:nvSpPr>
          <p:spPr>
            <a:xfrm>
              <a:off x="1394460" y="36042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3" name="object 1963"/>
            <p:cNvSpPr/>
            <p:nvPr/>
          </p:nvSpPr>
          <p:spPr>
            <a:xfrm>
              <a:off x="1394460" y="359663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4" name="object 1964"/>
            <p:cNvSpPr/>
            <p:nvPr/>
          </p:nvSpPr>
          <p:spPr>
            <a:xfrm>
              <a:off x="1394460" y="358648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5" name="object 1965"/>
            <p:cNvSpPr/>
            <p:nvPr/>
          </p:nvSpPr>
          <p:spPr>
            <a:xfrm>
              <a:off x="1394460" y="35788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6" name="object 1966"/>
            <p:cNvSpPr/>
            <p:nvPr/>
          </p:nvSpPr>
          <p:spPr>
            <a:xfrm>
              <a:off x="1394460" y="35699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7" name="object 1967"/>
            <p:cNvSpPr/>
            <p:nvPr/>
          </p:nvSpPr>
          <p:spPr>
            <a:xfrm>
              <a:off x="1388170" y="353631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69"/>
                  </a:moveTo>
                  <a:lnTo>
                    <a:pt x="12579" y="26669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8" name="object 1968"/>
            <p:cNvSpPr/>
            <p:nvPr/>
          </p:nvSpPr>
          <p:spPr>
            <a:xfrm>
              <a:off x="1394460" y="35255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9" name="object 1969"/>
            <p:cNvSpPr/>
            <p:nvPr/>
          </p:nvSpPr>
          <p:spPr>
            <a:xfrm>
              <a:off x="1388170" y="3500755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17779"/>
                  </a:moveTo>
                  <a:lnTo>
                    <a:pt x="12579" y="17779"/>
                  </a:lnTo>
                </a:path>
                <a:path w="12700" h="17779">
                  <a:moveTo>
                    <a:pt x="0" y="8890"/>
                  </a:moveTo>
                  <a:lnTo>
                    <a:pt x="12579" y="8890"/>
                  </a:lnTo>
                </a:path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0" name="object 1970"/>
            <p:cNvSpPr/>
            <p:nvPr/>
          </p:nvSpPr>
          <p:spPr>
            <a:xfrm>
              <a:off x="1388170" y="348361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1" name="object 1971"/>
            <p:cNvSpPr/>
            <p:nvPr/>
          </p:nvSpPr>
          <p:spPr>
            <a:xfrm>
              <a:off x="1388170" y="34658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2" name="object 1972"/>
            <p:cNvSpPr/>
            <p:nvPr/>
          </p:nvSpPr>
          <p:spPr>
            <a:xfrm>
              <a:off x="1388170" y="344805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3" name="object 1973"/>
            <p:cNvSpPr/>
            <p:nvPr/>
          </p:nvSpPr>
          <p:spPr>
            <a:xfrm>
              <a:off x="1394460" y="343788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4" name="object 1974"/>
            <p:cNvSpPr/>
            <p:nvPr/>
          </p:nvSpPr>
          <p:spPr>
            <a:xfrm>
              <a:off x="1394460" y="342773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5" name="object 1975"/>
            <p:cNvSpPr/>
            <p:nvPr/>
          </p:nvSpPr>
          <p:spPr>
            <a:xfrm>
              <a:off x="1394460" y="34201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6" name="object 1976"/>
            <p:cNvSpPr/>
            <p:nvPr/>
          </p:nvSpPr>
          <p:spPr>
            <a:xfrm>
              <a:off x="1394460" y="34112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7" name="object 1977"/>
            <p:cNvSpPr/>
            <p:nvPr/>
          </p:nvSpPr>
          <p:spPr>
            <a:xfrm>
              <a:off x="1388170" y="337756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70">
                  <a:moveTo>
                    <a:pt x="0" y="26669"/>
                  </a:moveTo>
                  <a:lnTo>
                    <a:pt x="12579" y="26669"/>
                  </a:lnTo>
                </a:path>
                <a:path w="12700" h="26670">
                  <a:moveTo>
                    <a:pt x="0" y="17779"/>
                  </a:moveTo>
                  <a:lnTo>
                    <a:pt x="12579" y="17779"/>
                  </a:lnTo>
                </a:path>
                <a:path w="12700" h="26670">
                  <a:moveTo>
                    <a:pt x="0" y="8889"/>
                  </a:moveTo>
                  <a:lnTo>
                    <a:pt x="12579" y="8889"/>
                  </a:lnTo>
                </a:path>
                <a:path w="12700" h="2667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8" name="object 1978"/>
            <p:cNvSpPr/>
            <p:nvPr/>
          </p:nvSpPr>
          <p:spPr>
            <a:xfrm>
              <a:off x="1394460" y="33667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9" name="object 1979"/>
            <p:cNvSpPr/>
            <p:nvPr/>
          </p:nvSpPr>
          <p:spPr>
            <a:xfrm>
              <a:off x="1388170" y="3342005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79">
                  <a:moveTo>
                    <a:pt x="0" y="17779"/>
                  </a:moveTo>
                  <a:lnTo>
                    <a:pt x="12579" y="17779"/>
                  </a:lnTo>
                </a:path>
                <a:path w="12700" h="17779">
                  <a:moveTo>
                    <a:pt x="0" y="8890"/>
                  </a:moveTo>
                  <a:lnTo>
                    <a:pt x="12579" y="8890"/>
                  </a:lnTo>
                </a:path>
                <a:path w="12700" h="1777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0" name="object 1980"/>
            <p:cNvSpPr/>
            <p:nvPr/>
          </p:nvSpPr>
          <p:spPr>
            <a:xfrm>
              <a:off x="1394460" y="33312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1" name="object 1981"/>
            <p:cNvSpPr/>
            <p:nvPr/>
          </p:nvSpPr>
          <p:spPr>
            <a:xfrm>
              <a:off x="1394460" y="33223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2" name="object 1982"/>
            <p:cNvSpPr/>
            <p:nvPr/>
          </p:nvSpPr>
          <p:spPr>
            <a:xfrm>
              <a:off x="1388170" y="33070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3" name="object 1983"/>
            <p:cNvSpPr/>
            <p:nvPr/>
          </p:nvSpPr>
          <p:spPr>
            <a:xfrm>
              <a:off x="1388170" y="328930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4" name="object 1984"/>
            <p:cNvSpPr/>
            <p:nvPr/>
          </p:nvSpPr>
          <p:spPr>
            <a:xfrm>
              <a:off x="1394460" y="327913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5" name="object 1985"/>
            <p:cNvSpPr/>
            <p:nvPr/>
          </p:nvSpPr>
          <p:spPr>
            <a:xfrm>
              <a:off x="1394460" y="326898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6" name="object 1986"/>
            <p:cNvSpPr/>
            <p:nvPr/>
          </p:nvSpPr>
          <p:spPr>
            <a:xfrm>
              <a:off x="1394460" y="32613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7" name="object 1987"/>
            <p:cNvSpPr/>
            <p:nvPr/>
          </p:nvSpPr>
          <p:spPr>
            <a:xfrm>
              <a:off x="1394460" y="32524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8" name="object 1988"/>
            <p:cNvSpPr/>
            <p:nvPr/>
          </p:nvSpPr>
          <p:spPr>
            <a:xfrm>
              <a:off x="1388170" y="321881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9" name="object 1989"/>
            <p:cNvSpPr/>
            <p:nvPr/>
          </p:nvSpPr>
          <p:spPr>
            <a:xfrm>
              <a:off x="1394460" y="32080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0" name="object 1990"/>
            <p:cNvSpPr/>
            <p:nvPr/>
          </p:nvSpPr>
          <p:spPr>
            <a:xfrm>
              <a:off x="1388170" y="3183255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90"/>
                  </a:moveTo>
                  <a:lnTo>
                    <a:pt x="12579" y="8890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1" name="object 1991"/>
            <p:cNvSpPr/>
            <p:nvPr/>
          </p:nvSpPr>
          <p:spPr>
            <a:xfrm>
              <a:off x="1394460" y="31724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2" name="object 1992"/>
            <p:cNvSpPr/>
            <p:nvPr/>
          </p:nvSpPr>
          <p:spPr>
            <a:xfrm>
              <a:off x="1394460" y="31635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3" name="object 1993"/>
            <p:cNvSpPr/>
            <p:nvPr/>
          </p:nvSpPr>
          <p:spPr>
            <a:xfrm>
              <a:off x="1388170" y="31483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4" name="object 1994"/>
            <p:cNvSpPr/>
            <p:nvPr/>
          </p:nvSpPr>
          <p:spPr>
            <a:xfrm>
              <a:off x="1388170" y="313055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89"/>
                  </a:moveTo>
                  <a:lnTo>
                    <a:pt x="12579" y="8889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5" name="object 1995"/>
            <p:cNvSpPr/>
            <p:nvPr/>
          </p:nvSpPr>
          <p:spPr>
            <a:xfrm>
              <a:off x="1394460" y="312038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6" name="object 1996"/>
            <p:cNvSpPr/>
            <p:nvPr/>
          </p:nvSpPr>
          <p:spPr>
            <a:xfrm>
              <a:off x="1394460" y="311023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7" name="object 1997"/>
            <p:cNvSpPr/>
            <p:nvPr/>
          </p:nvSpPr>
          <p:spPr>
            <a:xfrm>
              <a:off x="1394460" y="310261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8" name="object 1998"/>
            <p:cNvSpPr/>
            <p:nvPr/>
          </p:nvSpPr>
          <p:spPr>
            <a:xfrm>
              <a:off x="1394460" y="30937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9" name="object 1999"/>
            <p:cNvSpPr/>
            <p:nvPr/>
          </p:nvSpPr>
          <p:spPr>
            <a:xfrm>
              <a:off x="1388170" y="3060064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0" name="object 2000"/>
            <p:cNvSpPr/>
            <p:nvPr/>
          </p:nvSpPr>
          <p:spPr>
            <a:xfrm>
              <a:off x="1394460" y="30492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1" name="object 2001"/>
            <p:cNvSpPr/>
            <p:nvPr/>
          </p:nvSpPr>
          <p:spPr>
            <a:xfrm>
              <a:off x="1388170" y="3024505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90"/>
                  </a:moveTo>
                  <a:lnTo>
                    <a:pt x="12579" y="8890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2" name="object 2002"/>
            <p:cNvSpPr/>
            <p:nvPr/>
          </p:nvSpPr>
          <p:spPr>
            <a:xfrm>
              <a:off x="1394460" y="301370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3" name="object 2003"/>
            <p:cNvSpPr/>
            <p:nvPr/>
          </p:nvSpPr>
          <p:spPr>
            <a:xfrm>
              <a:off x="1394460" y="30048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4" name="object 2004"/>
            <p:cNvSpPr/>
            <p:nvPr/>
          </p:nvSpPr>
          <p:spPr>
            <a:xfrm>
              <a:off x="1388170" y="29895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5" name="object 2005"/>
            <p:cNvSpPr/>
            <p:nvPr/>
          </p:nvSpPr>
          <p:spPr>
            <a:xfrm>
              <a:off x="1388170" y="296290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6" name="object 2006"/>
            <p:cNvSpPr/>
            <p:nvPr/>
          </p:nvSpPr>
          <p:spPr>
            <a:xfrm>
              <a:off x="1394460" y="295148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7" name="object 2007"/>
            <p:cNvSpPr/>
            <p:nvPr/>
          </p:nvSpPr>
          <p:spPr>
            <a:xfrm>
              <a:off x="1394460" y="294385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8" name="object 2008"/>
            <p:cNvSpPr/>
            <p:nvPr/>
          </p:nvSpPr>
          <p:spPr>
            <a:xfrm>
              <a:off x="1394460" y="29349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9" name="object 2009"/>
            <p:cNvSpPr/>
            <p:nvPr/>
          </p:nvSpPr>
          <p:spPr>
            <a:xfrm>
              <a:off x="1388170" y="29013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0" name="object 2010"/>
            <p:cNvSpPr/>
            <p:nvPr/>
          </p:nvSpPr>
          <p:spPr>
            <a:xfrm>
              <a:off x="1394460" y="28905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1" name="object 2011"/>
            <p:cNvSpPr/>
            <p:nvPr/>
          </p:nvSpPr>
          <p:spPr>
            <a:xfrm>
              <a:off x="1388170" y="2865755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90"/>
                  </a:moveTo>
                  <a:lnTo>
                    <a:pt x="12579" y="8890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2" name="object 2012"/>
            <p:cNvSpPr/>
            <p:nvPr/>
          </p:nvSpPr>
          <p:spPr>
            <a:xfrm>
              <a:off x="1394460" y="285495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3" name="object 2013"/>
            <p:cNvSpPr/>
            <p:nvPr/>
          </p:nvSpPr>
          <p:spPr>
            <a:xfrm>
              <a:off x="1394460" y="28460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4" name="object 2014"/>
            <p:cNvSpPr/>
            <p:nvPr/>
          </p:nvSpPr>
          <p:spPr>
            <a:xfrm>
              <a:off x="1388170" y="283083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5" name="object 2015"/>
            <p:cNvSpPr/>
            <p:nvPr/>
          </p:nvSpPr>
          <p:spPr>
            <a:xfrm>
              <a:off x="1388170" y="280415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6" name="object 2016"/>
            <p:cNvSpPr/>
            <p:nvPr/>
          </p:nvSpPr>
          <p:spPr>
            <a:xfrm>
              <a:off x="1394460" y="279273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7" name="object 2017"/>
            <p:cNvSpPr/>
            <p:nvPr/>
          </p:nvSpPr>
          <p:spPr>
            <a:xfrm>
              <a:off x="1394460" y="278510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8" name="object 2018"/>
            <p:cNvSpPr/>
            <p:nvPr/>
          </p:nvSpPr>
          <p:spPr>
            <a:xfrm>
              <a:off x="1394460" y="27762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9" name="object 2019"/>
            <p:cNvSpPr/>
            <p:nvPr/>
          </p:nvSpPr>
          <p:spPr>
            <a:xfrm>
              <a:off x="1388170" y="27425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0" name="object 2020"/>
            <p:cNvSpPr/>
            <p:nvPr/>
          </p:nvSpPr>
          <p:spPr>
            <a:xfrm>
              <a:off x="1394460" y="27317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1" name="object 2021"/>
            <p:cNvSpPr/>
            <p:nvPr/>
          </p:nvSpPr>
          <p:spPr>
            <a:xfrm>
              <a:off x="1388170" y="2707005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90"/>
                  </a:moveTo>
                  <a:lnTo>
                    <a:pt x="12579" y="8890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2" name="object 2022"/>
            <p:cNvSpPr/>
            <p:nvPr/>
          </p:nvSpPr>
          <p:spPr>
            <a:xfrm>
              <a:off x="1394460" y="269620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3" name="object 2023"/>
            <p:cNvSpPr/>
            <p:nvPr/>
          </p:nvSpPr>
          <p:spPr>
            <a:xfrm>
              <a:off x="1394460" y="268731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4" name="object 2024"/>
            <p:cNvSpPr/>
            <p:nvPr/>
          </p:nvSpPr>
          <p:spPr>
            <a:xfrm>
              <a:off x="1388170" y="2672080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5" name="object 2025"/>
            <p:cNvSpPr/>
            <p:nvPr/>
          </p:nvSpPr>
          <p:spPr>
            <a:xfrm>
              <a:off x="1388170" y="264540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6" name="object 2026"/>
            <p:cNvSpPr/>
            <p:nvPr/>
          </p:nvSpPr>
          <p:spPr>
            <a:xfrm>
              <a:off x="1394460" y="263398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7" name="object 2027"/>
            <p:cNvSpPr/>
            <p:nvPr/>
          </p:nvSpPr>
          <p:spPr>
            <a:xfrm>
              <a:off x="1394460" y="262635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8" name="object 2028"/>
            <p:cNvSpPr/>
            <p:nvPr/>
          </p:nvSpPr>
          <p:spPr>
            <a:xfrm>
              <a:off x="1394460" y="261746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9" name="object 2029"/>
            <p:cNvSpPr/>
            <p:nvPr/>
          </p:nvSpPr>
          <p:spPr>
            <a:xfrm>
              <a:off x="1388170" y="258381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0" name="object 2030"/>
            <p:cNvSpPr/>
            <p:nvPr/>
          </p:nvSpPr>
          <p:spPr>
            <a:xfrm>
              <a:off x="1394460" y="25730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1" name="object 2031"/>
            <p:cNvSpPr/>
            <p:nvPr/>
          </p:nvSpPr>
          <p:spPr>
            <a:xfrm>
              <a:off x="1388170" y="2548254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90"/>
                  </a:moveTo>
                  <a:lnTo>
                    <a:pt x="12579" y="8890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2" name="object 2032"/>
            <p:cNvSpPr/>
            <p:nvPr/>
          </p:nvSpPr>
          <p:spPr>
            <a:xfrm>
              <a:off x="1394460" y="253745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3" name="object 2033"/>
            <p:cNvSpPr/>
            <p:nvPr/>
          </p:nvSpPr>
          <p:spPr>
            <a:xfrm>
              <a:off x="1394460" y="25285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4" name="object 2034"/>
            <p:cNvSpPr/>
            <p:nvPr/>
          </p:nvSpPr>
          <p:spPr>
            <a:xfrm>
              <a:off x="1388170" y="251332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5" name="object 2035"/>
            <p:cNvSpPr/>
            <p:nvPr/>
          </p:nvSpPr>
          <p:spPr>
            <a:xfrm>
              <a:off x="1388170" y="2486659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6" name="object 2036"/>
            <p:cNvSpPr/>
            <p:nvPr/>
          </p:nvSpPr>
          <p:spPr>
            <a:xfrm>
              <a:off x="1394460" y="247522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7" name="object 2037"/>
            <p:cNvSpPr/>
            <p:nvPr/>
          </p:nvSpPr>
          <p:spPr>
            <a:xfrm>
              <a:off x="1394460" y="246760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8" name="object 2038"/>
            <p:cNvSpPr/>
            <p:nvPr/>
          </p:nvSpPr>
          <p:spPr>
            <a:xfrm>
              <a:off x="1394460" y="245745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9" name="object 2039"/>
            <p:cNvSpPr/>
            <p:nvPr/>
          </p:nvSpPr>
          <p:spPr>
            <a:xfrm>
              <a:off x="1388170" y="2425065"/>
              <a:ext cx="12700" cy="26670"/>
            </a:xfrm>
            <a:custGeom>
              <a:avLst/>
              <a:gdLst/>
              <a:ahLst/>
              <a:cxnLst/>
              <a:rect l="l" t="t" r="r" b="b"/>
              <a:pathLst>
                <a:path w="12700" h="26669">
                  <a:moveTo>
                    <a:pt x="0" y="26669"/>
                  </a:moveTo>
                  <a:lnTo>
                    <a:pt x="12579" y="26669"/>
                  </a:lnTo>
                </a:path>
                <a:path w="12700" h="26669">
                  <a:moveTo>
                    <a:pt x="0" y="17779"/>
                  </a:moveTo>
                  <a:lnTo>
                    <a:pt x="12579" y="17779"/>
                  </a:lnTo>
                </a:path>
                <a:path w="12700" h="26669">
                  <a:moveTo>
                    <a:pt x="0" y="8889"/>
                  </a:moveTo>
                  <a:lnTo>
                    <a:pt x="12579" y="8889"/>
                  </a:lnTo>
                </a:path>
                <a:path w="12700" h="2666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0" name="object 2040"/>
            <p:cNvSpPr/>
            <p:nvPr/>
          </p:nvSpPr>
          <p:spPr>
            <a:xfrm>
              <a:off x="1394460" y="241427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1" name="object 2041"/>
            <p:cNvSpPr/>
            <p:nvPr/>
          </p:nvSpPr>
          <p:spPr>
            <a:xfrm>
              <a:off x="1388170" y="2389504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90"/>
                  </a:moveTo>
                  <a:lnTo>
                    <a:pt x="12579" y="8890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2" name="object 2042"/>
            <p:cNvSpPr/>
            <p:nvPr/>
          </p:nvSpPr>
          <p:spPr>
            <a:xfrm>
              <a:off x="1394460" y="23787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3" name="object 2043"/>
            <p:cNvSpPr/>
            <p:nvPr/>
          </p:nvSpPr>
          <p:spPr>
            <a:xfrm>
              <a:off x="1394460" y="236982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0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4" name="object 2044"/>
            <p:cNvSpPr/>
            <p:nvPr/>
          </p:nvSpPr>
          <p:spPr>
            <a:xfrm>
              <a:off x="1388170" y="2354579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0" y="8890"/>
                  </a:moveTo>
                  <a:lnTo>
                    <a:pt x="12579" y="8890"/>
                  </a:lnTo>
                </a:path>
                <a:path w="12700" h="8889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5" name="object 2045"/>
            <p:cNvSpPr/>
            <p:nvPr/>
          </p:nvSpPr>
          <p:spPr>
            <a:xfrm>
              <a:off x="1388170" y="2327910"/>
              <a:ext cx="12700" cy="17780"/>
            </a:xfrm>
            <a:custGeom>
              <a:avLst/>
              <a:gdLst/>
              <a:ahLst/>
              <a:cxnLst/>
              <a:rect l="l" t="t" r="r" b="b"/>
              <a:pathLst>
                <a:path w="12700" h="17780">
                  <a:moveTo>
                    <a:pt x="0" y="17779"/>
                  </a:moveTo>
                  <a:lnTo>
                    <a:pt x="12579" y="17779"/>
                  </a:lnTo>
                </a:path>
                <a:path w="12700" h="17780">
                  <a:moveTo>
                    <a:pt x="0" y="8889"/>
                  </a:moveTo>
                  <a:lnTo>
                    <a:pt x="12579" y="8889"/>
                  </a:lnTo>
                </a:path>
                <a:path w="12700" h="17780">
                  <a:moveTo>
                    <a:pt x="0" y="0"/>
                  </a:moveTo>
                  <a:lnTo>
                    <a:pt x="12579" y="0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6" name="object 2046"/>
            <p:cNvSpPr/>
            <p:nvPr/>
          </p:nvSpPr>
          <p:spPr>
            <a:xfrm>
              <a:off x="1394460" y="231647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40"/>
                  </a:moveTo>
                  <a:lnTo>
                    <a:pt x="6289" y="2540"/>
                  </a:lnTo>
                </a:path>
              </a:pathLst>
            </a:custGeom>
            <a:ln w="508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7" name="object 2047"/>
            <p:cNvSpPr/>
            <p:nvPr/>
          </p:nvSpPr>
          <p:spPr>
            <a:xfrm>
              <a:off x="1394460" y="230886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5"/>
                  </a:moveTo>
                  <a:lnTo>
                    <a:pt x="6289" y="1905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8" name="object 2048"/>
            <p:cNvSpPr/>
            <p:nvPr/>
          </p:nvSpPr>
          <p:spPr>
            <a:xfrm>
              <a:off x="1394460" y="22987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6289" y="2539"/>
                  </a:moveTo>
                  <a:lnTo>
                    <a:pt x="6289" y="2539"/>
                  </a:lnTo>
                </a:path>
              </a:pathLst>
            </a:custGeom>
            <a:ln w="5079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9" name="object 2049"/>
            <p:cNvSpPr/>
            <p:nvPr/>
          </p:nvSpPr>
          <p:spPr>
            <a:xfrm>
              <a:off x="1394460" y="2291080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6289" y="1904"/>
                  </a:moveTo>
                  <a:lnTo>
                    <a:pt x="6289" y="1904"/>
                  </a:lnTo>
                </a:path>
              </a:pathLst>
            </a:custGeom>
            <a:ln w="3810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0" name="object 2050"/>
            <p:cNvSpPr/>
            <p:nvPr/>
          </p:nvSpPr>
          <p:spPr>
            <a:xfrm>
              <a:off x="6122669" y="3425189"/>
              <a:ext cx="200660" cy="1270"/>
            </a:xfrm>
            <a:custGeom>
              <a:avLst/>
              <a:gdLst/>
              <a:ahLst/>
              <a:cxnLst/>
              <a:rect l="l" t="t" r="r" b="b"/>
              <a:pathLst>
                <a:path w="200660" h="1270">
                  <a:moveTo>
                    <a:pt x="0" y="0"/>
                  </a:moveTo>
                  <a:lnTo>
                    <a:pt x="200659" y="127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1" name="object 2051"/>
            <p:cNvSpPr/>
            <p:nvPr/>
          </p:nvSpPr>
          <p:spPr>
            <a:xfrm>
              <a:off x="6318250" y="338836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0" y="74929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2" name="object 2052"/>
          <p:cNvSpPr txBox="1"/>
          <p:nvPr/>
        </p:nvSpPr>
        <p:spPr>
          <a:xfrm>
            <a:off x="5410200" y="3134359"/>
            <a:ext cx="5289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Liberation Sans"/>
                <a:cs typeface="Liberation Sans"/>
              </a:rPr>
              <a:t>Database</a:t>
            </a:r>
            <a:endParaRPr sz="750">
              <a:latin typeface="Liberation Sans"/>
              <a:cs typeface="Liberation Sans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650" spc="-25" dirty="0">
                <a:latin typeface="Liberation Sans"/>
                <a:cs typeface="Liberation Sans"/>
              </a:rPr>
              <a:t>Memor</a:t>
            </a:r>
            <a:r>
              <a:rPr sz="975" spc="-3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25" dirty="0">
                <a:latin typeface="Liberation Sans"/>
                <a:cs typeface="Liberation Sans"/>
              </a:rPr>
              <a:t>y</a:t>
            </a:r>
            <a:r>
              <a:rPr sz="650" spc="-55" dirty="0">
                <a:latin typeface="Liberation Sans"/>
                <a:cs typeface="Liberation Sans"/>
              </a:rPr>
              <a:t> </a:t>
            </a:r>
            <a:r>
              <a:rPr sz="650" spc="10" dirty="0">
                <a:latin typeface="Liberation Sans"/>
                <a:cs typeface="Liberation Sans"/>
              </a:rPr>
              <a:t>DB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2053" name="object 2053"/>
          <p:cNvSpPr/>
          <p:nvPr/>
        </p:nvSpPr>
        <p:spPr>
          <a:xfrm>
            <a:off x="2715260" y="5427979"/>
            <a:ext cx="474980" cy="170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4" name="object 2054"/>
          <p:cNvSpPr txBox="1"/>
          <p:nvPr/>
        </p:nvSpPr>
        <p:spPr>
          <a:xfrm>
            <a:off x="2649220" y="5666740"/>
            <a:ext cx="3441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Carlito"/>
                <a:cs typeface="Carlito"/>
              </a:rPr>
              <a:t>5G</a:t>
            </a:r>
            <a:r>
              <a:rPr sz="1050" spc="-65" dirty="0">
                <a:latin typeface="Carlito"/>
                <a:cs typeface="Carlito"/>
              </a:rPr>
              <a:t> </a:t>
            </a:r>
            <a:r>
              <a:rPr sz="1050" spc="-10" dirty="0">
                <a:latin typeface="Carlito"/>
                <a:cs typeface="Carlito"/>
              </a:rPr>
              <a:t>SA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2055" name="object 2055"/>
          <p:cNvGrpSpPr/>
          <p:nvPr/>
        </p:nvGrpSpPr>
        <p:grpSpPr>
          <a:xfrm>
            <a:off x="5226050" y="5424170"/>
            <a:ext cx="381000" cy="160020"/>
            <a:chOff x="5226050" y="5424170"/>
            <a:chExt cx="381000" cy="160020"/>
          </a:xfrm>
        </p:grpSpPr>
        <p:sp>
          <p:nvSpPr>
            <p:cNvPr id="2056" name="object 2056"/>
            <p:cNvSpPr/>
            <p:nvPr/>
          </p:nvSpPr>
          <p:spPr>
            <a:xfrm>
              <a:off x="5226050" y="5424170"/>
              <a:ext cx="381000" cy="160020"/>
            </a:xfrm>
            <a:custGeom>
              <a:avLst/>
              <a:gdLst/>
              <a:ahLst/>
              <a:cxnLst/>
              <a:rect l="l" t="t" r="r" b="b"/>
              <a:pathLst>
                <a:path w="381000" h="160020">
                  <a:moveTo>
                    <a:pt x="275936" y="96519"/>
                  </a:moveTo>
                  <a:lnTo>
                    <a:pt x="252729" y="96519"/>
                  </a:lnTo>
                  <a:lnTo>
                    <a:pt x="298450" y="124459"/>
                  </a:lnTo>
                  <a:lnTo>
                    <a:pt x="288051" y="127575"/>
                  </a:lnTo>
                  <a:lnTo>
                    <a:pt x="280034" y="131286"/>
                  </a:lnTo>
                  <a:lnTo>
                    <a:pt x="274875" y="135711"/>
                  </a:lnTo>
                  <a:lnTo>
                    <a:pt x="273050" y="140969"/>
                  </a:lnTo>
                  <a:lnTo>
                    <a:pt x="277276" y="148232"/>
                  </a:lnTo>
                  <a:lnTo>
                    <a:pt x="288766" y="154304"/>
                  </a:lnTo>
                  <a:lnTo>
                    <a:pt x="305732" y="158472"/>
                  </a:lnTo>
                  <a:lnTo>
                    <a:pt x="326389" y="160019"/>
                  </a:lnTo>
                  <a:lnTo>
                    <a:pt x="347781" y="158472"/>
                  </a:lnTo>
                  <a:lnTo>
                    <a:pt x="365124" y="154304"/>
                  </a:lnTo>
                  <a:lnTo>
                    <a:pt x="368773" y="152399"/>
                  </a:lnTo>
                  <a:lnTo>
                    <a:pt x="326389" y="152399"/>
                  </a:lnTo>
                  <a:lnTo>
                    <a:pt x="313729" y="151507"/>
                  </a:lnTo>
                  <a:lnTo>
                    <a:pt x="303212" y="149066"/>
                  </a:lnTo>
                  <a:lnTo>
                    <a:pt x="296029" y="145434"/>
                  </a:lnTo>
                  <a:lnTo>
                    <a:pt x="293370" y="140969"/>
                  </a:lnTo>
                  <a:lnTo>
                    <a:pt x="296029" y="135770"/>
                  </a:lnTo>
                  <a:lnTo>
                    <a:pt x="303212" y="131762"/>
                  </a:lnTo>
                  <a:lnTo>
                    <a:pt x="313729" y="129182"/>
                  </a:lnTo>
                  <a:lnTo>
                    <a:pt x="326389" y="128269"/>
                  </a:lnTo>
                  <a:lnTo>
                    <a:pt x="368273" y="128269"/>
                  </a:lnTo>
                  <a:lnTo>
                    <a:pt x="365125" y="126523"/>
                  </a:lnTo>
                  <a:lnTo>
                    <a:pt x="347781" y="122217"/>
                  </a:lnTo>
                  <a:lnTo>
                    <a:pt x="343719" y="121919"/>
                  </a:lnTo>
                  <a:lnTo>
                    <a:pt x="317500" y="121919"/>
                  </a:lnTo>
                  <a:lnTo>
                    <a:pt x="275936" y="96519"/>
                  </a:lnTo>
                  <a:close/>
                </a:path>
                <a:path w="381000" h="160020">
                  <a:moveTo>
                    <a:pt x="368273" y="128269"/>
                  </a:moveTo>
                  <a:lnTo>
                    <a:pt x="326389" y="128269"/>
                  </a:lnTo>
                  <a:lnTo>
                    <a:pt x="339784" y="129182"/>
                  </a:lnTo>
                  <a:lnTo>
                    <a:pt x="350678" y="131762"/>
                  </a:lnTo>
                  <a:lnTo>
                    <a:pt x="358001" y="135770"/>
                  </a:lnTo>
                  <a:lnTo>
                    <a:pt x="360679" y="140969"/>
                  </a:lnTo>
                  <a:lnTo>
                    <a:pt x="358001" y="145434"/>
                  </a:lnTo>
                  <a:lnTo>
                    <a:pt x="350678" y="149066"/>
                  </a:lnTo>
                  <a:lnTo>
                    <a:pt x="339784" y="151507"/>
                  </a:lnTo>
                  <a:lnTo>
                    <a:pt x="326389" y="152399"/>
                  </a:lnTo>
                  <a:lnTo>
                    <a:pt x="368773" y="152399"/>
                  </a:lnTo>
                  <a:lnTo>
                    <a:pt x="376753" y="148232"/>
                  </a:lnTo>
                  <a:lnTo>
                    <a:pt x="381000" y="140969"/>
                  </a:lnTo>
                  <a:lnTo>
                    <a:pt x="376753" y="132972"/>
                  </a:lnTo>
                  <a:lnTo>
                    <a:pt x="368273" y="128269"/>
                  </a:lnTo>
                  <a:close/>
                </a:path>
                <a:path w="381000" h="160020">
                  <a:moveTo>
                    <a:pt x="326389" y="120649"/>
                  </a:moveTo>
                  <a:lnTo>
                    <a:pt x="320039" y="120649"/>
                  </a:lnTo>
                  <a:lnTo>
                    <a:pt x="317500" y="121919"/>
                  </a:lnTo>
                  <a:lnTo>
                    <a:pt x="343719" y="121919"/>
                  </a:lnTo>
                  <a:lnTo>
                    <a:pt x="326389" y="120649"/>
                  </a:lnTo>
                  <a:close/>
                </a:path>
                <a:path w="381000" h="160020">
                  <a:moveTo>
                    <a:pt x="53339" y="60959"/>
                  </a:moveTo>
                  <a:lnTo>
                    <a:pt x="32146" y="62507"/>
                  </a:lnTo>
                  <a:lnTo>
                    <a:pt x="15239" y="66674"/>
                  </a:lnTo>
                  <a:lnTo>
                    <a:pt x="4048" y="72747"/>
                  </a:lnTo>
                  <a:lnTo>
                    <a:pt x="0" y="80009"/>
                  </a:lnTo>
                  <a:lnTo>
                    <a:pt x="4048" y="87272"/>
                  </a:lnTo>
                  <a:lnTo>
                    <a:pt x="15240" y="93344"/>
                  </a:lnTo>
                  <a:lnTo>
                    <a:pt x="32146" y="97512"/>
                  </a:lnTo>
                  <a:lnTo>
                    <a:pt x="53339" y="99059"/>
                  </a:lnTo>
                  <a:lnTo>
                    <a:pt x="71477" y="97928"/>
                  </a:lnTo>
                  <a:lnTo>
                    <a:pt x="86995" y="94773"/>
                  </a:lnTo>
                  <a:lnTo>
                    <a:pt x="92005" y="92709"/>
                  </a:lnTo>
                  <a:lnTo>
                    <a:pt x="53339" y="92709"/>
                  </a:lnTo>
                  <a:lnTo>
                    <a:pt x="40143" y="91618"/>
                  </a:lnTo>
                  <a:lnTo>
                    <a:pt x="29686" y="88741"/>
                  </a:lnTo>
                  <a:lnTo>
                    <a:pt x="22800" y="84673"/>
                  </a:lnTo>
                  <a:lnTo>
                    <a:pt x="20320" y="80009"/>
                  </a:lnTo>
                  <a:lnTo>
                    <a:pt x="22800" y="75545"/>
                  </a:lnTo>
                  <a:lnTo>
                    <a:pt x="29686" y="71913"/>
                  </a:lnTo>
                  <a:lnTo>
                    <a:pt x="40143" y="69472"/>
                  </a:lnTo>
                  <a:lnTo>
                    <a:pt x="53339" y="68579"/>
                  </a:lnTo>
                  <a:lnTo>
                    <a:pt x="94951" y="68579"/>
                  </a:lnTo>
                  <a:lnTo>
                    <a:pt x="87947" y="65404"/>
                  </a:lnTo>
                  <a:lnTo>
                    <a:pt x="72191" y="62110"/>
                  </a:lnTo>
                  <a:lnTo>
                    <a:pt x="53339" y="60959"/>
                  </a:lnTo>
                  <a:close/>
                </a:path>
                <a:path w="381000" h="160020">
                  <a:moveTo>
                    <a:pt x="290396" y="83819"/>
                  </a:moveTo>
                  <a:lnTo>
                    <a:pt x="190500" y="83819"/>
                  </a:lnTo>
                  <a:lnTo>
                    <a:pt x="194091" y="87391"/>
                  </a:lnTo>
                  <a:lnTo>
                    <a:pt x="233203" y="96837"/>
                  </a:lnTo>
                  <a:lnTo>
                    <a:pt x="243026" y="97035"/>
                  </a:lnTo>
                  <a:lnTo>
                    <a:pt x="252729" y="96519"/>
                  </a:lnTo>
                  <a:lnTo>
                    <a:pt x="275936" y="96519"/>
                  </a:lnTo>
                  <a:lnTo>
                    <a:pt x="271779" y="93979"/>
                  </a:lnTo>
                  <a:lnTo>
                    <a:pt x="278129" y="92709"/>
                  </a:lnTo>
                  <a:lnTo>
                    <a:pt x="283210" y="90169"/>
                  </a:lnTo>
                  <a:lnTo>
                    <a:pt x="287020" y="87629"/>
                  </a:lnTo>
                  <a:lnTo>
                    <a:pt x="290396" y="83819"/>
                  </a:lnTo>
                  <a:close/>
                </a:path>
                <a:path w="381000" h="160020">
                  <a:moveTo>
                    <a:pt x="94951" y="68579"/>
                  </a:moveTo>
                  <a:lnTo>
                    <a:pt x="53339" y="68579"/>
                  </a:lnTo>
                  <a:lnTo>
                    <a:pt x="66000" y="69472"/>
                  </a:lnTo>
                  <a:lnTo>
                    <a:pt x="76517" y="71913"/>
                  </a:lnTo>
                  <a:lnTo>
                    <a:pt x="83700" y="75545"/>
                  </a:lnTo>
                  <a:lnTo>
                    <a:pt x="86360" y="80009"/>
                  </a:lnTo>
                  <a:lnTo>
                    <a:pt x="83700" y="84673"/>
                  </a:lnTo>
                  <a:lnTo>
                    <a:pt x="76517" y="88741"/>
                  </a:lnTo>
                  <a:lnTo>
                    <a:pt x="66000" y="91618"/>
                  </a:lnTo>
                  <a:lnTo>
                    <a:pt x="53339" y="92709"/>
                  </a:lnTo>
                  <a:lnTo>
                    <a:pt x="92005" y="92709"/>
                  </a:lnTo>
                  <a:lnTo>
                    <a:pt x="98702" y="89951"/>
                  </a:lnTo>
                  <a:lnTo>
                    <a:pt x="105410" y="83819"/>
                  </a:lnTo>
                  <a:lnTo>
                    <a:pt x="290396" y="83819"/>
                  </a:lnTo>
                  <a:lnTo>
                    <a:pt x="293052" y="80823"/>
                  </a:lnTo>
                  <a:lnTo>
                    <a:pt x="292734" y="77469"/>
                  </a:lnTo>
                  <a:lnTo>
                    <a:pt x="105410" y="77469"/>
                  </a:lnTo>
                  <a:lnTo>
                    <a:pt x="99417" y="70604"/>
                  </a:lnTo>
                  <a:lnTo>
                    <a:pt x="94951" y="68579"/>
                  </a:lnTo>
                  <a:close/>
                </a:path>
                <a:path w="381000" h="160020">
                  <a:moveTo>
                    <a:pt x="237708" y="58935"/>
                  </a:moveTo>
                  <a:lnTo>
                    <a:pt x="194310" y="68579"/>
                  </a:lnTo>
                  <a:lnTo>
                    <a:pt x="187960" y="73659"/>
                  </a:lnTo>
                  <a:lnTo>
                    <a:pt x="187960" y="77469"/>
                  </a:lnTo>
                  <a:lnTo>
                    <a:pt x="292734" y="77469"/>
                  </a:lnTo>
                  <a:lnTo>
                    <a:pt x="292417" y="74136"/>
                  </a:lnTo>
                  <a:lnTo>
                    <a:pt x="285591" y="68163"/>
                  </a:lnTo>
                  <a:lnTo>
                    <a:pt x="273050" y="63499"/>
                  </a:lnTo>
                  <a:lnTo>
                    <a:pt x="278002" y="59689"/>
                  </a:lnTo>
                  <a:lnTo>
                    <a:pt x="255270" y="59689"/>
                  </a:lnTo>
                  <a:lnTo>
                    <a:pt x="237708" y="58935"/>
                  </a:lnTo>
                  <a:close/>
                </a:path>
                <a:path w="381000" h="160020">
                  <a:moveTo>
                    <a:pt x="318770" y="0"/>
                  </a:moveTo>
                  <a:lnTo>
                    <a:pt x="298112" y="1547"/>
                  </a:lnTo>
                  <a:lnTo>
                    <a:pt x="281146" y="5714"/>
                  </a:lnTo>
                  <a:lnTo>
                    <a:pt x="269656" y="11787"/>
                  </a:lnTo>
                  <a:lnTo>
                    <a:pt x="265429" y="19049"/>
                  </a:lnTo>
                  <a:lnTo>
                    <a:pt x="266838" y="23752"/>
                  </a:lnTo>
                  <a:lnTo>
                    <a:pt x="270986" y="28098"/>
                  </a:lnTo>
                  <a:lnTo>
                    <a:pt x="277752" y="31730"/>
                  </a:lnTo>
                  <a:lnTo>
                    <a:pt x="287020" y="34289"/>
                  </a:lnTo>
                  <a:lnTo>
                    <a:pt x="255270" y="59689"/>
                  </a:lnTo>
                  <a:lnTo>
                    <a:pt x="278002" y="59689"/>
                  </a:lnTo>
                  <a:lnTo>
                    <a:pt x="306070" y="38099"/>
                  </a:lnTo>
                  <a:lnTo>
                    <a:pt x="318770" y="38099"/>
                  </a:lnTo>
                  <a:lnTo>
                    <a:pt x="339427" y="36552"/>
                  </a:lnTo>
                  <a:lnTo>
                    <a:pt x="356393" y="32384"/>
                  </a:lnTo>
                  <a:lnTo>
                    <a:pt x="357595" y="31749"/>
                  </a:lnTo>
                  <a:lnTo>
                    <a:pt x="318770" y="31749"/>
                  </a:lnTo>
                  <a:lnTo>
                    <a:pt x="305573" y="30658"/>
                  </a:lnTo>
                  <a:lnTo>
                    <a:pt x="295116" y="27781"/>
                  </a:lnTo>
                  <a:lnTo>
                    <a:pt x="288230" y="23713"/>
                  </a:lnTo>
                  <a:lnTo>
                    <a:pt x="285750" y="19049"/>
                  </a:lnTo>
                  <a:lnTo>
                    <a:pt x="288230" y="14585"/>
                  </a:lnTo>
                  <a:lnTo>
                    <a:pt x="295116" y="10953"/>
                  </a:lnTo>
                  <a:lnTo>
                    <a:pt x="305573" y="8512"/>
                  </a:lnTo>
                  <a:lnTo>
                    <a:pt x="318770" y="7619"/>
                  </a:lnTo>
                  <a:lnTo>
                    <a:pt x="359998" y="7619"/>
                  </a:lnTo>
                  <a:lnTo>
                    <a:pt x="356393" y="5714"/>
                  </a:lnTo>
                  <a:lnTo>
                    <a:pt x="339427" y="1547"/>
                  </a:lnTo>
                  <a:lnTo>
                    <a:pt x="318770" y="0"/>
                  </a:lnTo>
                  <a:close/>
                </a:path>
                <a:path w="381000" h="160020">
                  <a:moveTo>
                    <a:pt x="359998" y="7619"/>
                  </a:moveTo>
                  <a:lnTo>
                    <a:pt x="318770" y="7619"/>
                  </a:lnTo>
                  <a:lnTo>
                    <a:pt x="331430" y="8512"/>
                  </a:lnTo>
                  <a:lnTo>
                    <a:pt x="341947" y="10953"/>
                  </a:lnTo>
                  <a:lnTo>
                    <a:pt x="349130" y="14585"/>
                  </a:lnTo>
                  <a:lnTo>
                    <a:pt x="351789" y="19049"/>
                  </a:lnTo>
                  <a:lnTo>
                    <a:pt x="349130" y="23713"/>
                  </a:lnTo>
                  <a:lnTo>
                    <a:pt x="341947" y="27781"/>
                  </a:lnTo>
                  <a:lnTo>
                    <a:pt x="331430" y="30658"/>
                  </a:lnTo>
                  <a:lnTo>
                    <a:pt x="318770" y="31749"/>
                  </a:lnTo>
                  <a:lnTo>
                    <a:pt x="357595" y="31749"/>
                  </a:lnTo>
                  <a:lnTo>
                    <a:pt x="367883" y="26312"/>
                  </a:lnTo>
                  <a:lnTo>
                    <a:pt x="372110" y="19049"/>
                  </a:lnTo>
                  <a:lnTo>
                    <a:pt x="367883" y="11787"/>
                  </a:lnTo>
                  <a:lnTo>
                    <a:pt x="359998" y="7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7" name="object 2057"/>
            <p:cNvSpPr/>
            <p:nvPr/>
          </p:nvSpPr>
          <p:spPr>
            <a:xfrm>
              <a:off x="5226050" y="5424170"/>
              <a:ext cx="381000" cy="160020"/>
            </a:xfrm>
            <a:custGeom>
              <a:avLst/>
              <a:gdLst/>
              <a:ahLst/>
              <a:cxnLst/>
              <a:rect l="l" t="t" r="r" b="b"/>
              <a:pathLst>
                <a:path w="381000" h="160020">
                  <a:moveTo>
                    <a:pt x="326389" y="120649"/>
                  </a:moveTo>
                  <a:lnTo>
                    <a:pt x="323850" y="120649"/>
                  </a:lnTo>
                  <a:lnTo>
                    <a:pt x="320039" y="120649"/>
                  </a:lnTo>
                  <a:lnTo>
                    <a:pt x="317500" y="121919"/>
                  </a:lnTo>
                  <a:lnTo>
                    <a:pt x="271779" y="93979"/>
                  </a:lnTo>
                  <a:lnTo>
                    <a:pt x="278129" y="92709"/>
                  </a:lnTo>
                  <a:lnTo>
                    <a:pt x="283210" y="90169"/>
                  </a:lnTo>
                  <a:lnTo>
                    <a:pt x="287020" y="87629"/>
                  </a:lnTo>
                  <a:lnTo>
                    <a:pt x="293052" y="80823"/>
                  </a:lnTo>
                  <a:lnTo>
                    <a:pt x="292417" y="74136"/>
                  </a:lnTo>
                  <a:lnTo>
                    <a:pt x="285591" y="68163"/>
                  </a:lnTo>
                  <a:lnTo>
                    <a:pt x="273050" y="63499"/>
                  </a:lnTo>
                  <a:lnTo>
                    <a:pt x="306070" y="38099"/>
                  </a:lnTo>
                  <a:lnTo>
                    <a:pt x="309879" y="38099"/>
                  </a:lnTo>
                  <a:lnTo>
                    <a:pt x="313689" y="38099"/>
                  </a:lnTo>
                  <a:lnTo>
                    <a:pt x="318770" y="38099"/>
                  </a:lnTo>
                  <a:lnTo>
                    <a:pt x="339427" y="36552"/>
                  </a:lnTo>
                  <a:lnTo>
                    <a:pt x="356393" y="32384"/>
                  </a:lnTo>
                  <a:lnTo>
                    <a:pt x="367883" y="26312"/>
                  </a:lnTo>
                  <a:lnTo>
                    <a:pt x="372110" y="19049"/>
                  </a:lnTo>
                  <a:lnTo>
                    <a:pt x="367883" y="11787"/>
                  </a:lnTo>
                  <a:lnTo>
                    <a:pt x="356393" y="5714"/>
                  </a:lnTo>
                  <a:lnTo>
                    <a:pt x="339427" y="1547"/>
                  </a:lnTo>
                  <a:lnTo>
                    <a:pt x="318770" y="0"/>
                  </a:lnTo>
                  <a:lnTo>
                    <a:pt x="298112" y="1547"/>
                  </a:lnTo>
                  <a:lnTo>
                    <a:pt x="281146" y="5714"/>
                  </a:lnTo>
                  <a:lnTo>
                    <a:pt x="269656" y="11787"/>
                  </a:lnTo>
                  <a:lnTo>
                    <a:pt x="265429" y="19049"/>
                  </a:lnTo>
                  <a:lnTo>
                    <a:pt x="266838" y="23752"/>
                  </a:lnTo>
                  <a:lnTo>
                    <a:pt x="270986" y="28098"/>
                  </a:lnTo>
                  <a:lnTo>
                    <a:pt x="277752" y="31730"/>
                  </a:lnTo>
                  <a:lnTo>
                    <a:pt x="287020" y="34289"/>
                  </a:lnTo>
                  <a:lnTo>
                    <a:pt x="255270" y="59689"/>
                  </a:lnTo>
                  <a:lnTo>
                    <a:pt x="205442" y="63619"/>
                  </a:lnTo>
                  <a:lnTo>
                    <a:pt x="187960" y="73659"/>
                  </a:lnTo>
                  <a:lnTo>
                    <a:pt x="187960" y="77469"/>
                  </a:lnTo>
                  <a:lnTo>
                    <a:pt x="105410" y="77469"/>
                  </a:lnTo>
                  <a:lnTo>
                    <a:pt x="99417" y="70604"/>
                  </a:lnTo>
                  <a:lnTo>
                    <a:pt x="87947" y="65404"/>
                  </a:lnTo>
                  <a:lnTo>
                    <a:pt x="72191" y="62110"/>
                  </a:lnTo>
                  <a:lnTo>
                    <a:pt x="53339" y="60959"/>
                  </a:lnTo>
                  <a:lnTo>
                    <a:pt x="32146" y="62507"/>
                  </a:lnTo>
                  <a:lnTo>
                    <a:pt x="15239" y="66674"/>
                  </a:lnTo>
                  <a:lnTo>
                    <a:pt x="4048" y="72747"/>
                  </a:lnTo>
                  <a:lnTo>
                    <a:pt x="0" y="80009"/>
                  </a:lnTo>
                  <a:lnTo>
                    <a:pt x="4048" y="87272"/>
                  </a:lnTo>
                  <a:lnTo>
                    <a:pt x="15240" y="93344"/>
                  </a:lnTo>
                  <a:lnTo>
                    <a:pt x="32146" y="97512"/>
                  </a:lnTo>
                  <a:lnTo>
                    <a:pt x="53339" y="99059"/>
                  </a:lnTo>
                  <a:lnTo>
                    <a:pt x="71477" y="97928"/>
                  </a:lnTo>
                  <a:lnTo>
                    <a:pt x="86995" y="94773"/>
                  </a:lnTo>
                  <a:lnTo>
                    <a:pt x="98702" y="89951"/>
                  </a:lnTo>
                  <a:lnTo>
                    <a:pt x="105410" y="83819"/>
                  </a:lnTo>
                  <a:lnTo>
                    <a:pt x="190500" y="83819"/>
                  </a:lnTo>
                  <a:lnTo>
                    <a:pt x="233203" y="96837"/>
                  </a:lnTo>
                  <a:lnTo>
                    <a:pt x="243026" y="97035"/>
                  </a:lnTo>
                  <a:lnTo>
                    <a:pt x="252729" y="96519"/>
                  </a:lnTo>
                  <a:lnTo>
                    <a:pt x="298450" y="124459"/>
                  </a:lnTo>
                  <a:lnTo>
                    <a:pt x="288051" y="127575"/>
                  </a:lnTo>
                  <a:lnTo>
                    <a:pt x="280034" y="131286"/>
                  </a:lnTo>
                  <a:lnTo>
                    <a:pt x="274875" y="135711"/>
                  </a:lnTo>
                  <a:lnTo>
                    <a:pt x="273050" y="140969"/>
                  </a:lnTo>
                  <a:lnTo>
                    <a:pt x="277276" y="148232"/>
                  </a:lnTo>
                  <a:lnTo>
                    <a:pt x="288766" y="154304"/>
                  </a:lnTo>
                  <a:lnTo>
                    <a:pt x="305732" y="158472"/>
                  </a:lnTo>
                  <a:lnTo>
                    <a:pt x="326389" y="160019"/>
                  </a:lnTo>
                  <a:lnTo>
                    <a:pt x="347781" y="158472"/>
                  </a:lnTo>
                  <a:lnTo>
                    <a:pt x="365125" y="154304"/>
                  </a:lnTo>
                  <a:lnTo>
                    <a:pt x="376753" y="148232"/>
                  </a:lnTo>
                  <a:lnTo>
                    <a:pt x="381000" y="140969"/>
                  </a:lnTo>
                  <a:lnTo>
                    <a:pt x="376753" y="132972"/>
                  </a:lnTo>
                  <a:lnTo>
                    <a:pt x="365125" y="126523"/>
                  </a:lnTo>
                  <a:lnTo>
                    <a:pt x="347781" y="122217"/>
                  </a:lnTo>
                  <a:lnTo>
                    <a:pt x="326389" y="120649"/>
                  </a:lnTo>
                  <a:close/>
                </a:path>
                <a:path w="381000" h="160020">
                  <a:moveTo>
                    <a:pt x="285750" y="19049"/>
                  </a:moveTo>
                  <a:lnTo>
                    <a:pt x="288230" y="14585"/>
                  </a:lnTo>
                  <a:lnTo>
                    <a:pt x="295116" y="10953"/>
                  </a:lnTo>
                  <a:lnTo>
                    <a:pt x="305573" y="8512"/>
                  </a:lnTo>
                  <a:lnTo>
                    <a:pt x="318770" y="7619"/>
                  </a:lnTo>
                  <a:lnTo>
                    <a:pt x="331430" y="8512"/>
                  </a:lnTo>
                  <a:lnTo>
                    <a:pt x="341947" y="10953"/>
                  </a:lnTo>
                  <a:lnTo>
                    <a:pt x="349130" y="14585"/>
                  </a:lnTo>
                  <a:lnTo>
                    <a:pt x="351789" y="19049"/>
                  </a:lnTo>
                  <a:lnTo>
                    <a:pt x="349130" y="23713"/>
                  </a:lnTo>
                  <a:lnTo>
                    <a:pt x="341947" y="27781"/>
                  </a:lnTo>
                  <a:lnTo>
                    <a:pt x="331430" y="30658"/>
                  </a:lnTo>
                  <a:lnTo>
                    <a:pt x="318770" y="31749"/>
                  </a:lnTo>
                  <a:lnTo>
                    <a:pt x="305573" y="30658"/>
                  </a:lnTo>
                  <a:lnTo>
                    <a:pt x="295116" y="27781"/>
                  </a:lnTo>
                  <a:lnTo>
                    <a:pt x="288230" y="23713"/>
                  </a:lnTo>
                  <a:lnTo>
                    <a:pt x="285750" y="19049"/>
                  </a:lnTo>
                  <a:close/>
                </a:path>
                <a:path w="381000" h="160020">
                  <a:moveTo>
                    <a:pt x="53339" y="92709"/>
                  </a:moveTo>
                  <a:lnTo>
                    <a:pt x="40143" y="91618"/>
                  </a:lnTo>
                  <a:lnTo>
                    <a:pt x="29686" y="88741"/>
                  </a:lnTo>
                  <a:lnTo>
                    <a:pt x="22800" y="84673"/>
                  </a:lnTo>
                  <a:lnTo>
                    <a:pt x="20320" y="80009"/>
                  </a:lnTo>
                  <a:lnTo>
                    <a:pt x="22800" y="75545"/>
                  </a:lnTo>
                  <a:lnTo>
                    <a:pt x="29686" y="71913"/>
                  </a:lnTo>
                  <a:lnTo>
                    <a:pt x="40143" y="69472"/>
                  </a:lnTo>
                  <a:lnTo>
                    <a:pt x="53339" y="68579"/>
                  </a:lnTo>
                  <a:lnTo>
                    <a:pt x="66000" y="69472"/>
                  </a:lnTo>
                  <a:lnTo>
                    <a:pt x="76517" y="71913"/>
                  </a:lnTo>
                  <a:lnTo>
                    <a:pt x="83700" y="75545"/>
                  </a:lnTo>
                  <a:lnTo>
                    <a:pt x="86360" y="80009"/>
                  </a:lnTo>
                  <a:lnTo>
                    <a:pt x="83700" y="84673"/>
                  </a:lnTo>
                  <a:lnTo>
                    <a:pt x="76517" y="88741"/>
                  </a:lnTo>
                  <a:lnTo>
                    <a:pt x="66000" y="91618"/>
                  </a:lnTo>
                  <a:lnTo>
                    <a:pt x="53339" y="92709"/>
                  </a:lnTo>
                  <a:close/>
                </a:path>
                <a:path w="381000" h="160020">
                  <a:moveTo>
                    <a:pt x="326389" y="152399"/>
                  </a:moveTo>
                  <a:lnTo>
                    <a:pt x="313729" y="151507"/>
                  </a:lnTo>
                  <a:lnTo>
                    <a:pt x="303212" y="149066"/>
                  </a:lnTo>
                  <a:lnTo>
                    <a:pt x="296029" y="145434"/>
                  </a:lnTo>
                  <a:lnTo>
                    <a:pt x="293370" y="140969"/>
                  </a:lnTo>
                  <a:lnTo>
                    <a:pt x="296029" y="135770"/>
                  </a:lnTo>
                  <a:lnTo>
                    <a:pt x="303212" y="131762"/>
                  </a:lnTo>
                  <a:lnTo>
                    <a:pt x="313729" y="129182"/>
                  </a:lnTo>
                  <a:lnTo>
                    <a:pt x="326389" y="128269"/>
                  </a:lnTo>
                  <a:lnTo>
                    <a:pt x="339784" y="129182"/>
                  </a:lnTo>
                  <a:lnTo>
                    <a:pt x="350678" y="131762"/>
                  </a:lnTo>
                  <a:lnTo>
                    <a:pt x="358001" y="135770"/>
                  </a:lnTo>
                  <a:lnTo>
                    <a:pt x="360679" y="140969"/>
                  </a:lnTo>
                  <a:lnTo>
                    <a:pt x="358001" y="145434"/>
                  </a:lnTo>
                  <a:lnTo>
                    <a:pt x="350678" y="149066"/>
                  </a:lnTo>
                  <a:lnTo>
                    <a:pt x="339784" y="151507"/>
                  </a:lnTo>
                  <a:lnTo>
                    <a:pt x="326389" y="152399"/>
                  </a:lnTo>
                  <a:close/>
                </a:path>
                <a:path w="381000" h="160020">
                  <a:moveTo>
                    <a:pt x="0" y="0"/>
                  </a:moveTo>
                  <a:lnTo>
                    <a:pt x="0" y="0"/>
                  </a:lnTo>
                </a:path>
                <a:path w="381000" h="160020">
                  <a:moveTo>
                    <a:pt x="381000" y="160019"/>
                  </a:moveTo>
                  <a:lnTo>
                    <a:pt x="381000" y="160019"/>
                  </a:lnTo>
                </a:path>
              </a:pathLst>
            </a:custGeom>
            <a:ln w="317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8" name="object 2058"/>
          <p:cNvSpPr txBox="1"/>
          <p:nvPr/>
        </p:nvSpPr>
        <p:spPr>
          <a:xfrm>
            <a:off x="4829809" y="5664200"/>
            <a:ext cx="12420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5" dirty="0">
                <a:latin typeface="Carlito"/>
                <a:cs typeface="Carlito"/>
              </a:rPr>
              <a:t>NSA/2G/3G/4G/VOLTE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059" name="object 2059"/>
          <p:cNvSpPr txBox="1"/>
          <p:nvPr/>
        </p:nvSpPr>
        <p:spPr>
          <a:xfrm>
            <a:off x="6172200" y="3276600"/>
            <a:ext cx="22097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10" dirty="0">
                <a:latin typeface="Arial Black"/>
                <a:cs typeface="Arial Black"/>
              </a:rPr>
              <a:t>S</a:t>
            </a:r>
            <a:r>
              <a:rPr sz="600" spc="-100" dirty="0">
                <a:latin typeface="Arial Black"/>
                <a:cs typeface="Arial Black"/>
              </a:rPr>
              <a:t>F</a:t>
            </a:r>
            <a:r>
              <a:rPr sz="600" spc="-135" dirty="0">
                <a:latin typeface="Arial Black"/>
                <a:cs typeface="Arial Black"/>
              </a:rPr>
              <a:t>T</a:t>
            </a:r>
            <a:r>
              <a:rPr sz="600" spc="165" dirty="0">
                <a:latin typeface="Arial Black"/>
                <a:cs typeface="Arial Black"/>
              </a:rPr>
              <a:t>P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2060" name="object 2060"/>
          <p:cNvSpPr txBox="1"/>
          <p:nvPr/>
        </p:nvSpPr>
        <p:spPr>
          <a:xfrm>
            <a:off x="2653029" y="2635250"/>
            <a:ext cx="3035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60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SNMP</a:t>
            </a:r>
            <a:r>
              <a:rPr sz="600" u="sng" spc="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061" name="object 2061"/>
          <p:cNvSpPr txBox="1"/>
          <p:nvPr/>
        </p:nvSpPr>
        <p:spPr>
          <a:xfrm>
            <a:off x="3608070" y="5577840"/>
            <a:ext cx="707390" cy="27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2099"/>
              </a:lnSpc>
              <a:spcBef>
                <a:spcPts val="100"/>
              </a:spcBef>
            </a:pPr>
            <a:r>
              <a:rPr sz="800" b="1" spc="10" dirty="0">
                <a:latin typeface="Liberation Sans"/>
                <a:cs typeface="Liberation Sans"/>
              </a:rPr>
              <a:t>Core</a:t>
            </a:r>
            <a:r>
              <a:rPr sz="800" b="1" spc="-65" dirty="0">
                <a:latin typeface="Liberation Sans"/>
                <a:cs typeface="Liberation Sans"/>
              </a:rPr>
              <a:t> </a:t>
            </a:r>
            <a:r>
              <a:rPr sz="800" b="1" spc="10" dirty="0">
                <a:latin typeface="Liberation Sans"/>
                <a:cs typeface="Liberation Sans"/>
              </a:rPr>
              <a:t>Network  </a:t>
            </a:r>
            <a:r>
              <a:rPr sz="800" b="1" spc="5" dirty="0">
                <a:latin typeface="Liberation Sans"/>
                <a:cs typeface="Liberation Sans"/>
              </a:rPr>
              <a:t>Element</a:t>
            </a:r>
            <a:endParaRPr sz="800">
              <a:latin typeface="Liberation Sans"/>
              <a:cs typeface="Liberation Sans"/>
            </a:endParaRPr>
          </a:p>
        </p:txBody>
      </p:sp>
      <p:grpSp>
        <p:nvGrpSpPr>
          <p:cNvPr id="2062" name="object 2062"/>
          <p:cNvGrpSpPr/>
          <p:nvPr/>
        </p:nvGrpSpPr>
        <p:grpSpPr>
          <a:xfrm>
            <a:off x="3101339" y="2362200"/>
            <a:ext cx="2265680" cy="1277620"/>
            <a:chOff x="3101339" y="2362200"/>
            <a:chExt cx="2265680" cy="1277620"/>
          </a:xfrm>
        </p:grpSpPr>
        <p:sp>
          <p:nvSpPr>
            <p:cNvPr id="2063" name="object 2063"/>
            <p:cNvSpPr/>
            <p:nvPr/>
          </p:nvSpPr>
          <p:spPr>
            <a:xfrm>
              <a:off x="4907280" y="3557282"/>
              <a:ext cx="459740" cy="82550"/>
            </a:xfrm>
            <a:custGeom>
              <a:avLst/>
              <a:gdLst/>
              <a:ahLst/>
              <a:cxnLst/>
              <a:rect l="l" t="t" r="r" b="b"/>
              <a:pathLst>
                <a:path w="459739" h="82550">
                  <a:moveTo>
                    <a:pt x="76200" y="82537"/>
                  </a:moveTo>
                  <a:lnTo>
                    <a:pt x="74930" y="7607"/>
                  </a:lnTo>
                  <a:lnTo>
                    <a:pt x="0" y="46977"/>
                  </a:lnTo>
                  <a:lnTo>
                    <a:pt x="76200" y="82537"/>
                  </a:lnTo>
                  <a:close/>
                </a:path>
                <a:path w="459739" h="82550">
                  <a:moveTo>
                    <a:pt x="459740" y="36817"/>
                  </a:moveTo>
                  <a:lnTo>
                    <a:pt x="383540" y="0"/>
                  </a:lnTo>
                  <a:lnTo>
                    <a:pt x="384810" y="76187"/>
                  </a:lnTo>
                  <a:lnTo>
                    <a:pt x="459740" y="36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4" name="object 2064"/>
            <p:cNvSpPr/>
            <p:nvPr/>
          </p:nvSpPr>
          <p:spPr>
            <a:xfrm>
              <a:off x="3126739" y="2386329"/>
              <a:ext cx="1629410" cy="119380"/>
            </a:xfrm>
            <a:custGeom>
              <a:avLst/>
              <a:gdLst/>
              <a:ahLst/>
              <a:cxnLst/>
              <a:rect l="l" t="t" r="r" b="b"/>
              <a:pathLst>
                <a:path w="1629410" h="119380">
                  <a:moveTo>
                    <a:pt x="1624330" y="118110"/>
                  </a:moveTo>
                  <a:lnTo>
                    <a:pt x="5080" y="118110"/>
                  </a:lnTo>
                  <a:lnTo>
                    <a:pt x="5080" y="119380"/>
                  </a:lnTo>
                  <a:lnTo>
                    <a:pt x="1623060" y="119380"/>
                  </a:lnTo>
                  <a:lnTo>
                    <a:pt x="1624330" y="118110"/>
                  </a:lnTo>
                  <a:close/>
                </a:path>
                <a:path w="1629410" h="119380">
                  <a:moveTo>
                    <a:pt x="1625600" y="116840"/>
                  </a:moveTo>
                  <a:lnTo>
                    <a:pt x="3810" y="116840"/>
                  </a:lnTo>
                  <a:lnTo>
                    <a:pt x="3810" y="118110"/>
                  </a:lnTo>
                  <a:lnTo>
                    <a:pt x="1625600" y="118110"/>
                  </a:lnTo>
                  <a:lnTo>
                    <a:pt x="1625600" y="116840"/>
                  </a:lnTo>
                  <a:close/>
                </a:path>
                <a:path w="1629410" h="119380">
                  <a:moveTo>
                    <a:pt x="1626870" y="115570"/>
                  </a:moveTo>
                  <a:lnTo>
                    <a:pt x="2540" y="115570"/>
                  </a:lnTo>
                  <a:lnTo>
                    <a:pt x="2540" y="116840"/>
                  </a:lnTo>
                  <a:lnTo>
                    <a:pt x="1626870" y="116840"/>
                  </a:lnTo>
                  <a:lnTo>
                    <a:pt x="1626870" y="115570"/>
                  </a:lnTo>
                  <a:close/>
                </a:path>
                <a:path w="1629410" h="119380">
                  <a:moveTo>
                    <a:pt x="1628139" y="113030"/>
                  </a:moveTo>
                  <a:lnTo>
                    <a:pt x="1270" y="113030"/>
                  </a:lnTo>
                  <a:lnTo>
                    <a:pt x="1270" y="115570"/>
                  </a:lnTo>
                  <a:lnTo>
                    <a:pt x="1628139" y="115570"/>
                  </a:lnTo>
                  <a:lnTo>
                    <a:pt x="1628139" y="113030"/>
                  </a:lnTo>
                  <a:close/>
                </a:path>
                <a:path w="1629410" h="119380">
                  <a:moveTo>
                    <a:pt x="1625600" y="2540"/>
                  </a:moveTo>
                  <a:lnTo>
                    <a:pt x="3810" y="254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7620"/>
                  </a:lnTo>
                  <a:lnTo>
                    <a:pt x="0" y="113030"/>
                  </a:lnTo>
                  <a:lnTo>
                    <a:pt x="1629410" y="113030"/>
                  </a:lnTo>
                  <a:lnTo>
                    <a:pt x="1629410" y="8890"/>
                  </a:lnTo>
                  <a:lnTo>
                    <a:pt x="1628139" y="7620"/>
                  </a:lnTo>
                  <a:lnTo>
                    <a:pt x="1628139" y="5080"/>
                  </a:lnTo>
                  <a:lnTo>
                    <a:pt x="1626870" y="5080"/>
                  </a:lnTo>
                  <a:lnTo>
                    <a:pt x="1626870" y="3810"/>
                  </a:lnTo>
                  <a:lnTo>
                    <a:pt x="1625600" y="3810"/>
                  </a:lnTo>
                  <a:lnTo>
                    <a:pt x="1625600" y="2540"/>
                  </a:lnTo>
                  <a:close/>
                </a:path>
                <a:path w="1629410" h="119380">
                  <a:moveTo>
                    <a:pt x="1624330" y="1270"/>
                  </a:moveTo>
                  <a:lnTo>
                    <a:pt x="5080" y="1270"/>
                  </a:lnTo>
                  <a:lnTo>
                    <a:pt x="5080" y="2540"/>
                  </a:lnTo>
                  <a:lnTo>
                    <a:pt x="1624330" y="2540"/>
                  </a:lnTo>
                  <a:lnTo>
                    <a:pt x="1624330" y="1270"/>
                  </a:lnTo>
                  <a:close/>
                </a:path>
                <a:path w="1629410" h="119380">
                  <a:moveTo>
                    <a:pt x="1620520" y="0"/>
                  </a:moveTo>
                  <a:lnTo>
                    <a:pt x="7620" y="0"/>
                  </a:lnTo>
                  <a:lnTo>
                    <a:pt x="7620" y="1270"/>
                  </a:lnTo>
                  <a:lnTo>
                    <a:pt x="1621789" y="1270"/>
                  </a:lnTo>
                  <a:lnTo>
                    <a:pt x="1620520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5" name="object 2065"/>
            <p:cNvSpPr/>
            <p:nvPr/>
          </p:nvSpPr>
          <p:spPr>
            <a:xfrm>
              <a:off x="3126739" y="2386329"/>
              <a:ext cx="1629410" cy="119380"/>
            </a:xfrm>
            <a:custGeom>
              <a:avLst/>
              <a:gdLst/>
              <a:ahLst/>
              <a:cxnLst/>
              <a:rect l="l" t="t" r="r" b="b"/>
              <a:pathLst>
                <a:path w="1629410" h="119380">
                  <a:moveTo>
                    <a:pt x="0" y="10160"/>
                  </a:moveTo>
                  <a:lnTo>
                    <a:pt x="0" y="8890"/>
                  </a:lnTo>
                  <a:lnTo>
                    <a:pt x="0" y="7620"/>
                  </a:lnTo>
                  <a:lnTo>
                    <a:pt x="1270" y="6350"/>
                  </a:lnTo>
                  <a:lnTo>
                    <a:pt x="1270" y="5080"/>
                  </a:lnTo>
                  <a:lnTo>
                    <a:pt x="2540" y="3810"/>
                  </a:lnTo>
                  <a:lnTo>
                    <a:pt x="381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6350" y="1270"/>
                  </a:lnTo>
                  <a:lnTo>
                    <a:pt x="7620" y="1270"/>
                  </a:lnTo>
                  <a:lnTo>
                    <a:pt x="7620" y="0"/>
                  </a:lnTo>
                  <a:lnTo>
                    <a:pt x="8890" y="0"/>
                  </a:lnTo>
                  <a:lnTo>
                    <a:pt x="10160" y="0"/>
                  </a:lnTo>
                  <a:lnTo>
                    <a:pt x="1619250" y="0"/>
                  </a:lnTo>
                  <a:lnTo>
                    <a:pt x="1620520" y="0"/>
                  </a:lnTo>
                  <a:lnTo>
                    <a:pt x="1621789" y="1270"/>
                  </a:lnTo>
                  <a:lnTo>
                    <a:pt x="1623060" y="1270"/>
                  </a:lnTo>
                  <a:lnTo>
                    <a:pt x="1624330" y="1270"/>
                  </a:lnTo>
                  <a:lnTo>
                    <a:pt x="1624330" y="2540"/>
                  </a:lnTo>
                  <a:lnTo>
                    <a:pt x="1625600" y="2540"/>
                  </a:lnTo>
                  <a:lnTo>
                    <a:pt x="1625600" y="3810"/>
                  </a:lnTo>
                  <a:lnTo>
                    <a:pt x="1626870" y="3810"/>
                  </a:lnTo>
                  <a:lnTo>
                    <a:pt x="1626870" y="5080"/>
                  </a:lnTo>
                  <a:lnTo>
                    <a:pt x="1628139" y="5080"/>
                  </a:lnTo>
                  <a:lnTo>
                    <a:pt x="1628139" y="6350"/>
                  </a:lnTo>
                  <a:lnTo>
                    <a:pt x="1628139" y="7620"/>
                  </a:lnTo>
                  <a:lnTo>
                    <a:pt x="1629410" y="8890"/>
                  </a:lnTo>
                  <a:lnTo>
                    <a:pt x="1629410" y="10160"/>
                  </a:lnTo>
                  <a:lnTo>
                    <a:pt x="1629410" y="110490"/>
                  </a:lnTo>
                  <a:lnTo>
                    <a:pt x="1629410" y="111760"/>
                  </a:lnTo>
                  <a:lnTo>
                    <a:pt x="1629410" y="113030"/>
                  </a:lnTo>
                  <a:lnTo>
                    <a:pt x="1629410" y="113030"/>
                  </a:lnTo>
                  <a:lnTo>
                    <a:pt x="1628139" y="113030"/>
                  </a:lnTo>
                  <a:lnTo>
                    <a:pt x="1628139" y="114300"/>
                  </a:lnTo>
                  <a:lnTo>
                    <a:pt x="1628139" y="115570"/>
                  </a:lnTo>
                  <a:lnTo>
                    <a:pt x="1626870" y="115570"/>
                  </a:lnTo>
                  <a:lnTo>
                    <a:pt x="1626870" y="116840"/>
                  </a:lnTo>
                  <a:lnTo>
                    <a:pt x="1625600" y="116840"/>
                  </a:lnTo>
                  <a:lnTo>
                    <a:pt x="1625600" y="118110"/>
                  </a:lnTo>
                  <a:lnTo>
                    <a:pt x="1624330" y="118110"/>
                  </a:lnTo>
                  <a:lnTo>
                    <a:pt x="1623060" y="119380"/>
                  </a:lnTo>
                  <a:lnTo>
                    <a:pt x="1621789" y="119380"/>
                  </a:lnTo>
                  <a:lnTo>
                    <a:pt x="1620520" y="119380"/>
                  </a:lnTo>
                  <a:lnTo>
                    <a:pt x="1619250" y="119380"/>
                  </a:lnTo>
                  <a:lnTo>
                    <a:pt x="10160" y="119380"/>
                  </a:lnTo>
                  <a:lnTo>
                    <a:pt x="8890" y="119380"/>
                  </a:lnTo>
                  <a:lnTo>
                    <a:pt x="7620" y="119380"/>
                  </a:lnTo>
                  <a:lnTo>
                    <a:pt x="6350" y="119380"/>
                  </a:lnTo>
                  <a:lnTo>
                    <a:pt x="5080" y="119380"/>
                  </a:lnTo>
                  <a:lnTo>
                    <a:pt x="5080" y="118110"/>
                  </a:lnTo>
                  <a:lnTo>
                    <a:pt x="3810" y="118110"/>
                  </a:lnTo>
                  <a:lnTo>
                    <a:pt x="3810" y="116840"/>
                  </a:lnTo>
                  <a:lnTo>
                    <a:pt x="2540" y="116840"/>
                  </a:lnTo>
                  <a:lnTo>
                    <a:pt x="2540" y="115570"/>
                  </a:lnTo>
                  <a:lnTo>
                    <a:pt x="1270" y="115570"/>
                  </a:lnTo>
                  <a:lnTo>
                    <a:pt x="1270" y="114300"/>
                  </a:lnTo>
                  <a:lnTo>
                    <a:pt x="1270" y="113030"/>
                  </a:lnTo>
                  <a:lnTo>
                    <a:pt x="0" y="113030"/>
                  </a:lnTo>
                  <a:lnTo>
                    <a:pt x="0" y="111760"/>
                  </a:lnTo>
                  <a:lnTo>
                    <a:pt x="0" y="110490"/>
                  </a:lnTo>
                  <a:lnTo>
                    <a:pt x="0" y="10160"/>
                  </a:lnTo>
                  <a:close/>
                </a:path>
                <a:path w="1629410" h="119380">
                  <a:moveTo>
                    <a:pt x="0" y="0"/>
                  </a:moveTo>
                  <a:lnTo>
                    <a:pt x="0" y="0"/>
                  </a:lnTo>
                </a:path>
                <a:path w="1629410" h="119380">
                  <a:moveTo>
                    <a:pt x="1629410" y="119380"/>
                  </a:moveTo>
                  <a:lnTo>
                    <a:pt x="1629410" y="11938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6" name="object 2066"/>
            <p:cNvSpPr/>
            <p:nvPr/>
          </p:nvSpPr>
          <p:spPr>
            <a:xfrm>
              <a:off x="3101339" y="2362200"/>
              <a:ext cx="1629410" cy="119380"/>
            </a:xfrm>
            <a:custGeom>
              <a:avLst/>
              <a:gdLst/>
              <a:ahLst/>
              <a:cxnLst/>
              <a:rect l="l" t="t" r="r" b="b"/>
              <a:pathLst>
                <a:path w="1629410" h="119380">
                  <a:moveTo>
                    <a:pt x="1625600" y="115570"/>
                  </a:moveTo>
                  <a:lnTo>
                    <a:pt x="3810" y="115570"/>
                  </a:lnTo>
                  <a:lnTo>
                    <a:pt x="3810" y="116839"/>
                  </a:lnTo>
                  <a:lnTo>
                    <a:pt x="5080" y="118110"/>
                  </a:lnTo>
                  <a:lnTo>
                    <a:pt x="7620" y="118110"/>
                  </a:lnTo>
                  <a:lnTo>
                    <a:pt x="8890" y="119379"/>
                  </a:lnTo>
                  <a:lnTo>
                    <a:pt x="1624330" y="118110"/>
                  </a:lnTo>
                  <a:lnTo>
                    <a:pt x="1624330" y="116839"/>
                  </a:lnTo>
                  <a:lnTo>
                    <a:pt x="1625600" y="116839"/>
                  </a:lnTo>
                  <a:lnTo>
                    <a:pt x="1625600" y="115570"/>
                  </a:lnTo>
                  <a:close/>
                </a:path>
                <a:path w="1629410" h="119380">
                  <a:moveTo>
                    <a:pt x="1628139" y="3810"/>
                  </a:moveTo>
                  <a:lnTo>
                    <a:pt x="1270" y="3810"/>
                  </a:lnTo>
                  <a:lnTo>
                    <a:pt x="1270" y="6350"/>
                  </a:lnTo>
                  <a:lnTo>
                    <a:pt x="0" y="7620"/>
                  </a:lnTo>
                  <a:lnTo>
                    <a:pt x="0" y="110489"/>
                  </a:lnTo>
                  <a:lnTo>
                    <a:pt x="1270" y="111760"/>
                  </a:lnTo>
                  <a:lnTo>
                    <a:pt x="1270" y="114300"/>
                  </a:lnTo>
                  <a:lnTo>
                    <a:pt x="2540" y="115570"/>
                  </a:lnTo>
                  <a:lnTo>
                    <a:pt x="1626870" y="115570"/>
                  </a:lnTo>
                  <a:lnTo>
                    <a:pt x="1626870" y="114300"/>
                  </a:lnTo>
                  <a:lnTo>
                    <a:pt x="1628139" y="114300"/>
                  </a:lnTo>
                  <a:lnTo>
                    <a:pt x="1628139" y="111760"/>
                  </a:lnTo>
                  <a:lnTo>
                    <a:pt x="1629410" y="111760"/>
                  </a:lnTo>
                  <a:lnTo>
                    <a:pt x="1629410" y="7620"/>
                  </a:lnTo>
                  <a:lnTo>
                    <a:pt x="1628139" y="6350"/>
                  </a:lnTo>
                  <a:lnTo>
                    <a:pt x="1628139" y="3810"/>
                  </a:lnTo>
                  <a:close/>
                </a:path>
                <a:path w="1629410" h="119380">
                  <a:moveTo>
                    <a:pt x="1626870" y="2539"/>
                  </a:moveTo>
                  <a:lnTo>
                    <a:pt x="2540" y="2539"/>
                  </a:lnTo>
                  <a:lnTo>
                    <a:pt x="2540" y="3810"/>
                  </a:lnTo>
                  <a:lnTo>
                    <a:pt x="1626870" y="3810"/>
                  </a:lnTo>
                  <a:lnTo>
                    <a:pt x="1626870" y="2539"/>
                  </a:lnTo>
                  <a:close/>
                </a:path>
                <a:path w="1629410" h="119380">
                  <a:moveTo>
                    <a:pt x="1625600" y="1270"/>
                  </a:moveTo>
                  <a:lnTo>
                    <a:pt x="3810" y="1270"/>
                  </a:lnTo>
                  <a:lnTo>
                    <a:pt x="3810" y="2539"/>
                  </a:lnTo>
                  <a:lnTo>
                    <a:pt x="1625600" y="2539"/>
                  </a:lnTo>
                  <a:lnTo>
                    <a:pt x="1625600" y="1270"/>
                  </a:lnTo>
                  <a:close/>
                </a:path>
                <a:path w="1629410" h="119380">
                  <a:moveTo>
                    <a:pt x="162433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1624330" y="1270"/>
                  </a:lnTo>
                  <a:lnTo>
                    <a:pt x="162433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7" name="object 2067"/>
            <p:cNvSpPr/>
            <p:nvPr/>
          </p:nvSpPr>
          <p:spPr>
            <a:xfrm>
              <a:off x="3101339" y="2362200"/>
              <a:ext cx="1629410" cy="119380"/>
            </a:xfrm>
            <a:custGeom>
              <a:avLst/>
              <a:gdLst/>
              <a:ahLst/>
              <a:cxnLst/>
              <a:rect l="l" t="t" r="r" b="b"/>
              <a:pathLst>
                <a:path w="1629410" h="119380">
                  <a:moveTo>
                    <a:pt x="0" y="8889"/>
                  </a:moveTo>
                  <a:lnTo>
                    <a:pt x="0" y="7620"/>
                  </a:lnTo>
                  <a:lnTo>
                    <a:pt x="0" y="7620"/>
                  </a:lnTo>
                  <a:lnTo>
                    <a:pt x="1270" y="635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2539"/>
                  </a:lnTo>
                  <a:lnTo>
                    <a:pt x="3810" y="2539"/>
                  </a:lnTo>
                  <a:lnTo>
                    <a:pt x="3810" y="1270"/>
                  </a:lnTo>
                  <a:lnTo>
                    <a:pt x="5080" y="1270"/>
                  </a:lnTo>
                  <a:lnTo>
                    <a:pt x="5080" y="0"/>
                  </a:lnTo>
                  <a:lnTo>
                    <a:pt x="6350" y="0"/>
                  </a:lnTo>
                  <a:lnTo>
                    <a:pt x="7620" y="0"/>
                  </a:lnTo>
                  <a:lnTo>
                    <a:pt x="8890" y="0"/>
                  </a:lnTo>
                  <a:lnTo>
                    <a:pt x="10160" y="0"/>
                  </a:lnTo>
                  <a:lnTo>
                    <a:pt x="1619250" y="0"/>
                  </a:lnTo>
                  <a:lnTo>
                    <a:pt x="1620520" y="0"/>
                  </a:lnTo>
                  <a:lnTo>
                    <a:pt x="1621789" y="0"/>
                  </a:lnTo>
                  <a:lnTo>
                    <a:pt x="1623060" y="0"/>
                  </a:lnTo>
                  <a:lnTo>
                    <a:pt x="1624330" y="0"/>
                  </a:lnTo>
                  <a:lnTo>
                    <a:pt x="1624330" y="1270"/>
                  </a:lnTo>
                  <a:lnTo>
                    <a:pt x="1625600" y="1270"/>
                  </a:lnTo>
                  <a:lnTo>
                    <a:pt x="1625600" y="1270"/>
                  </a:lnTo>
                  <a:lnTo>
                    <a:pt x="1625600" y="2539"/>
                  </a:lnTo>
                  <a:lnTo>
                    <a:pt x="1626870" y="2539"/>
                  </a:lnTo>
                  <a:lnTo>
                    <a:pt x="1626870" y="3810"/>
                  </a:lnTo>
                  <a:lnTo>
                    <a:pt x="1628139" y="3810"/>
                  </a:lnTo>
                  <a:lnTo>
                    <a:pt x="1628139" y="5079"/>
                  </a:lnTo>
                  <a:lnTo>
                    <a:pt x="1628139" y="6350"/>
                  </a:lnTo>
                  <a:lnTo>
                    <a:pt x="1629410" y="7620"/>
                  </a:lnTo>
                  <a:lnTo>
                    <a:pt x="1629410" y="8889"/>
                  </a:lnTo>
                  <a:lnTo>
                    <a:pt x="1629410" y="109220"/>
                  </a:lnTo>
                  <a:lnTo>
                    <a:pt x="1629410" y="110489"/>
                  </a:lnTo>
                  <a:lnTo>
                    <a:pt x="1629410" y="111760"/>
                  </a:lnTo>
                  <a:lnTo>
                    <a:pt x="1628139" y="111760"/>
                  </a:lnTo>
                  <a:lnTo>
                    <a:pt x="1628139" y="113029"/>
                  </a:lnTo>
                  <a:lnTo>
                    <a:pt x="1628139" y="114300"/>
                  </a:lnTo>
                  <a:lnTo>
                    <a:pt x="1626870" y="114300"/>
                  </a:lnTo>
                  <a:lnTo>
                    <a:pt x="1626870" y="115570"/>
                  </a:lnTo>
                  <a:lnTo>
                    <a:pt x="1625600" y="115570"/>
                  </a:lnTo>
                  <a:lnTo>
                    <a:pt x="1625600" y="116839"/>
                  </a:lnTo>
                  <a:lnTo>
                    <a:pt x="1624330" y="116839"/>
                  </a:lnTo>
                  <a:lnTo>
                    <a:pt x="1624330" y="118110"/>
                  </a:lnTo>
                  <a:lnTo>
                    <a:pt x="1623060" y="118110"/>
                  </a:lnTo>
                  <a:lnTo>
                    <a:pt x="1619250" y="118110"/>
                  </a:lnTo>
                  <a:lnTo>
                    <a:pt x="10160" y="119379"/>
                  </a:lnTo>
                  <a:lnTo>
                    <a:pt x="8890" y="119379"/>
                  </a:lnTo>
                  <a:lnTo>
                    <a:pt x="8890" y="119379"/>
                  </a:lnTo>
                  <a:lnTo>
                    <a:pt x="0" y="110489"/>
                  </a:lnTo>
                  <a:lnTo>
                    <a:pt x="0" y="109220"/>
                  </a:lnTo>
                  <a:lnTo>
                    <a:pt x="0" y="8889"/>
                  </a:lnTo>
                  <a:close/>
                </a:path>
                <a:path w="1629410" h="119380">
                  <a:moveTo>
                    <a:pt x="0" y="0"/>
                  </a:moveTo>
                  <a:lnTo>
                    <a:pt x="0" y="0"/>
                  </a:lnTo>
                </a:path>
                <a:path w="1629410" h="119380">
                  <a:moveTo>
                    <a:pt x="1629410" y="119379"/>
                  </a:moveTo>
                  <a:lnTo>
                    <a:pt x="1629410" y="119379"/>
                  </a:lnTo>
                </a:path>
              </a:pathLst>
            </a:custGeom>
            <a:ln w="3175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8" name="object 2068"/>
          <p:cNvSpPr txBox="1"/>
          <p:nvPr/>
        </p:nvSpPr>
        <p:spPr>
          <a:xfrm>
            <a:off x="7763509" y="1911790"/>
            <a:ext cx="621665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5"/>
              </a:lnSpc>
            </a:pPr>
            <a:r>
              <a:rPr sz="650" spc="5" dirty="0">
                <a:latin typeface="Liberation Sans"/>
                <a:cs typeface="Liberation Sans"/>
              </a:rPr>
              <a:t>External</a:t>
            </a:r>
            <a:r>
              <a:rPr sz="650" spc="-35" dirty="0">
                <a:latin typeface="Liberation Sans"/>
                <a:cs typeface="Liberation Sans"/>
              </a:rPr>
              <a:t> </a:t>
            </a:r>
            <a:r>
              <a:rPr sz="650" spc="5" dirty="0">
                <a:latin typeface="Liberation Sans"/>
                <a:cs typeface="Liberation Sans"/>
              </a:rPr>
              <a:t>System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2069" name="object 2069"/>
          <p:cNvGrpSpPr/>
          <p:nvPr/>
        </p:nvGrpSpPr>
        <p:grpSpPr>
          <a:xfrm>
            <a:off x="7352030" y="2037079"/>
            <a:ext cx="1470660" cy="179070"/>
            <a:chOff x="7352030" y="2037079"/>
            <a:chExt cx="1470660" cy="179070"/>
          </a:xfrm>
        </p:grpSpPr>
        <p:sp>
          <p:nvSpPr>
            <p:cNvPr id="2070" name="object 2070"/>
            <p:cNvSpPr/>
            <p:nvPr/>
          </p:nvSpPr>
          <p:spPr>
            <a:xfrm>
              <a:off x="7377430" y="2061209"/>
              <a:ext cx="1445260" cy="154940"/>
            </a:xfrm>
            <a:custGeom>
              <a:avLst/>
              <a:gdLst/>
              <a:ahLst/>
              <a:cxnLst/>
              <a:rect l="l" t="t" r="r" b="b"/>
              <a:pathLst>
                <a:path w="1445259" h="154939">
                  <a:moveTo>
                    <a:pt x="1445260" y="3810"/>
                  </a:moveTo>
                  <a:lnTo>
                    <a:pt x="0" y="3810"/>
                  </a:lnTo>
                  <a:lnTo>
                    <a:pt x="0" y="151129"/>
                  </a:lnTo>
                  <a:lnTo>
                    <a:pt x="1270" y="151129"/>
                  </a:lnTo>
                  <a:lnTo>
                    <a:pt x="1270" y="153669"/>
                  </a:lnTo>
                  <a:lnTo>
                    <a:pt x="3810" y="153669"/>
                  </a:lnTo>
                  <a:lnTo>
                    <a:pt x="3810" y="154939"/>
                  </a:lnTo>
                  <a:lnTo>
                    <a:pt x="1443990" y="153669"/>
                  </a:lnTo>
                  <a:lnTo>
                    <a:pt x="1443990" y="152400"/>
                  </a:lnTo>
                  <a:lnTo>
                    <a:pt x="1445260" y="151129"/>
                  </a:lnTo>
                  <a:lnTo>
                    <a:pt x="1445260" y="3810"/>
                  </a:lnTo>
                  <a:close/>
                </a:path>
                <a:path w="1445259" h="154939">
                  <a:moveTo>
                    <a:pt x="1442720" y="1269"/>
                  </a:moveTo>
                  <a:lnTo>
                    <a:pt x="1270" y="1269"/>
                  </a:lnTo>
                  <a:lnTo>
                    <a:pt x="1270" y="3810"/>
                  </a:lnTo>
                  <a:lnTo>
                    <a:pt x="1443990" y="3810"/>
                  </a:lnTo>
                  <a:lnTo>
                    <a:pt x="1443990" y="2539"/>
                  </a:lnTo>
                  <a:lnTo>
                    <a:pt x="1442720" y="1269"/>
                  </a:lnTo>
                  <a:close/>
                </a:path>
                <a:path w="1445259" h="154939">
                  <a:moveTo>
                    <a:pt x="1441450" y="0"/>
                  </a:moveTo>
                  <a:lnTo>
                    <a:pt x="3810" y="0"/>
                  </a:lnTo>
                  <a:lnTo>
                    <a:pt x="3810" y="1269"/>
                  </a:lnTo>
                  <a:lnTo>
                    <a:pt x="1441450" y="1269"/>
                  </a:lnTo>
                  <a:lnTo>
                    <a:pt x="1441450" y="0"/>
                  </a:lnTo>
                  <a:close/>
                </a:path>
              </a:pathLst>
            </a:custGeom>
            <a:solidFill>
              <a:srgbClr val="7F7F7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1" name="object 2071"/>
            <p:cNvSpPr/>
            <p:nvPr/>
          </p:nvSpPr>
          <p:spPr>
            <a:xfrm>
              <a:off x="7352030" y="2037079"/>
              <a:ext cx="1445260" cy="153670"/>
            </a:xfrm>
            <a:custGeom>
              <a:avLst/>
              <a:gdLst/>
              <a:ahLst/>
              <a:cxnLst/>
              <a:rect l="l" t="t" r="r" b="b"/>
              <a:pathLst>
                <a:path w="1445259" h="153669">
                  <a:moveTo>
                    <a:pt x="1441450" y="152400"/>
                  </a:moveTo>
                  <a:lnTo>
                    <a:pt x="2540" y="152400"/>
                  </a:lnTo>
                  <a:lnTo>
                    <a:pt x="3810" y="153670"/>
                  </a:lnTo>
                  <a:lnTo>
                    <a:pt x="1441450" y="153670"/>
                  </a:lnTo>
                  <a:lnTo>
                    <a:pt x="1441450" y="152400"/>
                  </a:lnTo>
                  <a:close/>
                </a:path>
                <a:path w="1445259" h="153669">
                  <a:moveTo>
                    <a:pt x="1445260" y="2540"/>
                  </a:moveTo>
                  <a:lnTo>
                    <a:pt x="0" y="2540"/>
                  </a:lnTo>
                  <a:lnTo>
                    <a:pt x="0" y="149860"/>
                  </a:lnTo>
                  <a:lnTo>
                    <a:pt x="1270" y="151130"/>
                  </a:lnTo>
                  <a:lnTo>
                    <a:pt x="1270" y="152400"/>
                  </a:lnTo>
                  <a:lnTo>
                    <a:pt x="1443990" y="152400"/>
                  </a:lnTo>
                  <a:lnTo>
                    <a:pt x="1443990" y="151130"/>
                  </a:lnTo>
                  <a:lnTo>
                    <a:pt x="1445260" y="151130"/>
                  </a:lnTo>
                  <a:lnTo>
                    <a:pt x="1445260" y="2540"/>
                  </a:lnTo>
                  <a:close/>
                </a:path>
                <a:path w="1445259" h="153669">
                  <a:moveTo>
                    <a:pt x="1443990" y="0"/>
                  </a:moveTo>
                  <a:lnTo>
                    <a:pt x="254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443990" y="2540"/>
                  </a:lnTo>
                  <a:lnTo>
                    <a:pt x="144399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72" name="object 2072"/>
          <p:cNvGraphicFramePr>
            <a:graphicFrameLocks noGrp="1"/>
          </p:cNvGraphicFramePr>
          <p:nvPr/>
        </p:nvGraphicFramePr>
        <p:xfrm>
          <a:off x="7353911" y="1846579"/>
          <a:ext cx="1446530" cy="526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650" spc="5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External</a:t>
                      </a:r>
                      <a:r>
                        <a:rPr sz="650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650" spc="5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System</a:t>
                      </a:r>
                      <a:endParaRPr sz="650">
                        <a:latin typeface="Liberation Sans"/>
                        <a:cs typeface="Liberation Sans"/>
                      </a:endParaRPr>
                    </a:p>
                  </a:txBody>
                  <a:tcPr marL="0" marR="0" marT="35560" marB="0"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76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50" spc="-15" dirty="0">
                          <a:latin typeface="Liberation Sans"/>
                          <a:cs typeface="Liberation Sans"/>
                        </a:rPr>
                        <a:t>Conver</a:t>
                      </a:r>
                      <a:r>
                        <a:rPr sz="975" spc="-22" baseline="-17094" dirty="0">
                          <a:solidFill>
                            <a:srgbClr val="7F7F7F"/>
                          </a:solidFill>
                          <a:latin typeface="Liberation Sans"/>
                          <a:cs typeface="Liberation Sans"/>
                        </a:rPr>
                        <a:t>r</a:t>
                      </a:r>
                      <a:r>
                        <a:rPr sz="650" spc="-15" dirty="0">
                          <a:latin typeface="Liberation Sans"/>
                          <a:cs typeface="Liberation Sans"/>
                        </a:rPr>
                        <a:t>ged </a:t>
                      </a:r>
                      <a:r>
                        <a:rPr sz="650" spc="-65" dirty="0">
                          <a:latin typeface="Liberation Sans"/>
                          <a:cs typeface="Liberation Sans"/>
                        </a:rPr>
                        <a:t>Char</a:t>
                      </a:r>
                      <a:r>
                        <a:rPr sz="975" spc="-97" baseline="-17094" dirty="0">
                          <a:solidFill>
                            <a:srgbClr val="7F7F7F"/>
                          </a:solidFill>
                          <a:latin typeface="Liberation Sans"/>
                          <a:cs typeface="Liberation Sans"/>
                        </a:rPr>
                        <a:t>r</a:t>
                      </a:r>
                      <a:r>
                        <a:rPr sz="650" spc="-65" dirty="0">
                          <a:latin typeface="Liberation Sans"/>
                          <a:cs typeface="Liberation Sans"/>
                        </a:rPr>
                        <a:t>gin</a:t>
                      </a:r>
                      <a:r>
                        <a:rPr sz="975" spc="-97" baseline="-17094" dirty="0">
                          <a:solidFill>
                            <a:srgbClr val="7F7F7F"/>
                          </a:solidFill>
                          <a:latin typeface="Liberation Sans"/>
                          <a:cs typeface="Liberation Sans"/>
                        </a:rPr>
                        <a:t>in</a:t>
                      </a:r>
                      <a:r>
                        <a:rPr sz="650" spc="-65" dirty="0">
                          <a:latin typeface="Liberation Sans"/>
                          <a:cs typeface="Liberation Sans"/>
                        </a:rPr>
                        <a:t>g</a:t>
                      </a:r>
                      <a:r>
                        <a:rPr sz="6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650" spc="-65" dirty="0">
                          <a:latin typeface="Liberation Sans"/>
                          <a:cs typeface="Liberation Sans"/>
                        </a:rPr>
                        <a:t>Syste</a:t>
                      </a:r>
                      <a:r>
                        <a:rPr sz="975" spc="-97" baseline="-17094" dirty="0">
                          <a:solidFill>
                            <a:srgbClr val="7F7F7F"/>
                          </a:solidFill>
                          <a:latin typeface="Liberation Sans"/>
                          <a:cs typeface="Liberation Sans"/>
                        </a:rPr>
                        <a:t>te</a:t>
                      </a:r>
                      <a:r>
                        <a:rPr sz="650" spc="-65" dirty="0">
                          <a:latin typeface="Liberation Sans"/>
                          <a:cs typeface="Liberation Sans"/>
                        </a:rPr>
                        <a:t>m</a:t>
                      </a:r>
                      <a:endParaRPr sz="650">
                        <a:latin typeface="Liberation Sans"/>
                        <a:cs typeface="Liberation Sans"/>
                      </a:endParaRPr>
                    </a:p>
                  </a:txBody>
                  <a:tcPr marL="0" marR="0" marT="28575" marB="0">
                    <a:lnL w="6350">
                      <a:solidFill>
                        <a:srgbClr val="1E487C"/>
                      </a:solidFill>
                      <a:prstDash val="solid"/>
                    </a:lnL>
                    <a:lnR w="6350">
                      <a:solidFill>
                        <a:srgbClr val="1E487C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873">
                <a:tc>
                  <a:txBody>
                    <a:bodyPr/>
                    <a:lstStyle/>
                    <a:p>
                      <a:pPr marR="13335" algn="ctr">
                        <a:lnSpc>
                          <a:spcPts val="885"/>
                        </a:lnSpc>
                        <a:spcBef>
                          <a:spcPts val="225"/>
                        </a:spcBef>
                      </a:pPr>
                      <a:r>
                        <a:rPr sz="800" spc="15" dirty="0">
                          <a:latin typeface="Liberation Sans"/>
                          <a:cs typeface="Liberation Sans"/>
                        </a:rPr>
                        <a:t>NE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3" name="object 2073"/>
          <p:cNvSpPr txBox="1"/>
          <p:nvPr/>
        </p:nvSpPr>
        <p:spPr>
          <a:xfrm>
            <a:off x="7768590" y="1644650"/>
            <a:ext cx="532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L</a:t>
            </a:r>
            <a:r>
              <a:rPr sz="1200" dirty="0">
                <a:latin typeface="Carlito"/>
                <a:cs typeface="Carlito"/>
              </a:rPr>
              <a:t>e</a:t>
            </a:r>
            <a:r>
              <a:rPr sz="1200" spc="-20" dirty="0">
                <a:latin typeface="Carlito"/>
                <a:cs typeface="Carlito"/>
              </a:rPr>
              <a:t>g</a:t>
            </a:r>
            <a:r>
              <a:rPr sz="1200" dirty="0">
                <a:latin typeface="Carlito"/>
                <a:cs typeface="Carlito"/>
              </a:rPr>
              <a:t>e</a:t>
            </a:r>
            <a:r>
              <a:rPr sz="1200" spc="5" dirty="0">
                <a:latin typeface="Carlito"/>
                <a:cs typeface="Carlito"/>
              </a:rPr>
              <a:t>nd</a:t>
            </a:r>
            <a:r>
              <a:rPr sz="1200" dirty="0">
                <a:latin typeface="Carlito"/>
                <a:cs typeface="Carlito"/>
              </a:rPr>
              <a:t>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74" name="object 2074"/>
          <p:cNvSpPr txBox="1"/>
          <p:nvPr/>
        </p:nvSpPr>
        <p:spPr>
          <a:xfrm>
            <a:off x="7366000" y="2456179"/>
            <a:ext cx="1489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185" algn="just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Liberation Sans"/>
                <a:cs typeface="Liberation Sans"/>
              </a:rPr>
              <a:t>SMF: Session </a:t>
            </a:r>
            <a:r>
              <a:rPr sz="600" dirty="0">
                <a:latin typeface="Liberation Sans"/>
                <a:cs typeface="Liberation Sans"/>
              </a:rPr>
              <a:t>Management Function  </a:t>
            </a:r>
            <a:r>
              <a:rPr sz="600" spc="-5" dirty="0">
                <a:latin typeface="Liberation Sans"/>
                <a:cs typeface="Liberation Sans"/>
              </a:rPr>
              <a:t>PCF: Policy </a:t>
            </a:r>
            <a:r>
              <a:rPr sz="600" dirty="0">
                <a:latin typeface="Liberation Sans"/>
                <a:cs typeface="Liberation Sans"/>
              </a:rPr>
              <a:t>Control</a:t>
            </a:r>
            <a:r>
              <a:rPr sz="600" spc="-15" dirty="0">
                <a:latin typeface="Liberation Sans"/>
                <a:cs typeface="Liberation Sans"/>
              </a:rPr>
              <a:t> </a:t>
            </a:r>
            <a:r>
              <a:rPr sz="600" dirty="0">
                <a:latin typeface="Liberation Sans"/>
                <a:cs typeface="Liberation Sans"/>
              </a:rPr>
              <a:t>Function</a:t>
            </a:r>
            <a:endParaRPr sz="600">
              <a:latin typeface="Liberation Sans"/>
              <a:cs typeface="Liberation Sans"/>
            </a:endParaRPr>
          </a:p>
          <a:p>
            <a:pPr marL="12700" marR="172720" algn="just">
              <a:lnSpc>
                <a:spcPct val="100000"/>
              </a:lnSpc>
            </a:pPr>
            <a:r>
              <a:rPr sz="600" spc="-5" dirty="0">
                <a:latin typeface="Liberation Sans"/>
                <a:cs typeface="Liberation Sans"/>
              </a:rPr>
              <a:t>SMSC: Short </a:t>
            </a:r>
            <a:r>
              <a:rPr sz="600" dirty="0">
                <a:latin typeface="Liberation Sans"/>
                <a:cs typeface="Liberation Sans"/>
              </a:rPr>
              <a:t>Message service center  </a:t>
            </a:r>
            <a:r>
              <a:rPr sz="600" spc="-5" dirty="0">
                <a:latin typeface="Liberation Sans"/>
                <a:cs typeface="Liberation Sans"/>
              </a:rPr>
              <a:t>GGSN: Gateway GPRS Support Node  </a:t>
            </a:r>
            <a:r>
              <a:rPr sz="600" spc="-10" dirty="0">
                <a:latin typeface="Liberation Sans"/>
                <a:cs typeface="Liberation Sans"/>
              </a:rPr>
              <a:t>PGW: </a:t>
            </a:r>
            <a:r>
              <a:rPr sz="600" spc="-5" dirty="0">
                <a:latin typeface="Liberation Sans"/>
                <a:cs typeface="Liberation Sans"/>
              </a:rPr>
              <a:t>Packet</a:t>
            </a:r>
            <a:r>
              <a:rPr sz="600" dirty="0">
                <a:latin typeface="Liberation Sans"/>
                <a:cs typeface="Liberation Sans"/>
              </a:rPr>
              <a:t> Gateway</a:t>
            </a:r>
            <a:endParaRPr sz="600">
              <a:latin typeface="Liberation Sans"/>
              <a:cs typeface="Liberation Sans"/>
            </a:endParaRPr>
          </a:p>
          <a:p>
            <a:pPr marL="12700" marR="5080" algn="just">
              <a:lnSpc>
                <a:spcPct val="100000"/>
              </a:lnSpc>
            </a:pPr>
            <a:r>
              <a:rPr sz="600" spc="-5" dirty="0">
                <a:latin typeface="Liberation Sans"/>
                <a:cs typeface="Liberation Sans"/>
              </a:rPr>
              <a:t>PCRF: Policy </a:t>
            </a:r>
            <a:r>
              <a:rPr sz="600" dirty="0">
                <a:latin typeface="Liberation Sans"/>
                <a:cs typeface="Liberation Sans"/>
              </a:rPr>
              <a:t>and Charging Rules</a:t>
            </a:r>
            <a:r>
              <a:rPr sz="600" spc="-70" dirty="0">
                <a:latin typeface="Liberation Sans"/>
                <a:cs typeface="Liberation Sans"/>
              </a:rPr>
              <a:t> </a:t>
            </a:r>
            <a:r>
              <a:rPr sz="600" dirty="0">
                <a:latin typeface="Liberation Sans"/>
                <a:cs typeface="Liberation Sans"/>
              </a:rPr>
              <a:t>Function  </a:t>
            </a:r>
            <a:r>
              <a:rPr sz="600" spc="-10" dirty="0">
                <a:latin typeface="Liberation Sans"/>
                <a:cs typeface="Liberation Sans"/>
              </a:rPr>
              <a:t>DAF </a:t>
            </a:r>
            <a:r>
              <a:rPr sz="600" dirty="0">
                <a:latin typeface="Liberation Sans"/>
                <a:cs typeface="Liberation Sans"/>
              </a:rPr>
              <a:t>: Data </a:t>
            </a:r>
            <a:r>
              <a:rPr sz="600" spc="-5" dirty="0">
                <a:latin typeface="Liberation Sans"/>
                <a:cs typeface="Liberation Sans"/>
              </a:rPr>
              <a:t>Access</a:t>
            </a:r>
            <a:r>
              <a:rPr sz="600" spc="-45" dirty="0">
                <a:latin typeface="Liberation Sans"/>
                <a:cs typeface="Liberation Sans"/>
              </a:rPr>
              <a:t> </a:t>
            </a:r>
            <a:r>
              <a:rPr sz="600" dirty="0">
                <a:latin typeface="Liberation Sans"/>
                <a:cs typeface="Liberation Sans"/>
              </a:rPr>
              <a:t>Function</a:t>
            </a:r>
            <a:endParaRPr sz="60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</a:pPr>
            <a:r>
              <a:rPr sz="600" spc="-10" dirty="0">
                <a:latin typeface="Liberation Sans"/>
                <a:cs typeface="Liberation Sans"/>
              </a:rPr>
              <a:t>DAS </a:t>
            </a:r>
            <a:r>
              <a:rPr sz="600" dirty="0">
                <a:latin typeface="Liberation Sans"/>
                <a:cs typeface="Liberation Sans"/>
              </a:rPr>
              <a:t>: </a:t>
            </a:r>
            <a:r>
              <a:rPr sz="600" spc="-5" dirty="0">
                <a:latin typeface="Liberation Sans"/>
                <a:cs typeface="Liberation Sans"/>
              </a:rPr>
              <a:t>Data Access</a:t>
            </a:r>
            <a:r>
              <a:rPr sz="600" spc="-20" dirty="0">
                <a:latin typeface="Liberation Sans"/>
                <a:cs typeface="Liberation Sans"/>
              </a:rPr>
              <a:t> </a:t>
            </a:r>
            <a:r>
              <a:rPr sz="600" spc="-5" dirty="0">
                <a:latin typeface="Liberation Sans"/>
                <a:cs typeface="Liberation Sans"/>
              </a:rPr>
              <a:t>Service</a:t>
            </a:r>
            <a:endParaRPr sz="600">
              <a:latin typeface="Liberation Sans"/>
              <a:cs typeface="Liberation Sans"/>
            </a:endParaRPr>
          </a:p>
        </p:txBody>
      </p:sp>
      <p:sp>
        <p:nvSpPr>
          <p:cNvPr id="2075" name="object 2075"/>
          <p:cNvSpPr txBox="1"/>
          <p:nvPr/>
        </p:nvSpPr>
        <p:spPr>
          <a:xfrm>
            <a:off x="3302000" y="2358389"/>
            <a:ext cx="12522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85" dirty="0">
                <a:latin typeface="Liberation Sans"/>
                <a:cs typeface="Liberation Sans"/>
              </a:rPr>
              <a:t>Soft</a:t>
            </a:r>
            <a:r>
              <a:rPr sz="975" spc="-12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f</a:t>
            </a:r>
            <a:r>
              <a:rPr sz="650" spc="-85" dirty="0">
                <a:latin typeface="Liberation Sans"/>
                <a:cs typeface="Liberation Sans"/>
              </a:rPr>
              <a:t>w</a:t>
            </a:r>
            <a:r>
              <a:rPr sz="975" spc="-12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tw</a:t>
            </a:r>
            <a:r>
              <a:rPr sz="650" spc="-85" dirty="0">
                <a:latin typeface="Liberation Sans"/>
                <a:cs typeface="Liberation Sans"/>
              </a:rPr>
              <a:t>ar</a:t>
            </a:r>
            <a:r>
              <a:rPr sz="975" spc="-127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85" dirty="0">
                <a:latin typeface="Liberation Sans"/>
                <a:cs typeface="Liberation Sans"/>
              </a:rPr>
              <a:t>e </a:t>
            </a:r>
            <a:r>
              <a:rPr sz="650" spc="5" dirty="0">
                <a:latin typeface="Liberation Sans"/>
                <a:cs typeface="Liberation Sans"/>
              </a:rPr>
              <a:t>Load</a:t>
            </a:r>
            <a:r>
              <a:rPr sz="650" spc="-5" dirty="0">
                <a:latin typeface="Liberation Sans"/>
                <a:cs typeface="Liberation Sans"/>
              </a:rPr>
              <a:t> </a:t>
            </a:r>
            <a:r>
              <a:rPr sz="650" spc="-40" dirty="0">
                <a:latin typeface="Liberation Sans"/>
                <a:cs typeface="Liberation Sans"/>
              </a:rPr>
              <a:t>Bala</a:t>
            </a:r>
            <a:r>
              <a:rPr sz="975" spc="-6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la</a:t>
            </a:r>
            <a:r>
              <a:rPr sz="650" spc="-40" dirty="0">
                <a:latin typeface="Liberation Sans"/>
                <a:cs typeface="Liberation Sans"/>
              </a:rPr>
              <a:t>ncer</a:t>
            </a:r>
            <a:r>
              <a:rPr sz="975" spc="-6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r</a:t>
            </a:r>
            <a:r>
              <a:rPr sz="650" spc="-40" dirty="0">
                <a:latin typeface="Liberation Sans"/>
                <a:cs typeface="Liberation Sans"/>
              </a:rPr>
              <a:t>(</a:t>
            </a:r>
            <a:r>
              <a:rPr sz="975" spc="-6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(</a:t>
            </a:r>
            <a:r>
              <a:rPr sz="650" spc="-40" dirty="0">
                <a:latin typeface="Liberation Sans"/>
                <a:cs typeface="Liberation Sans"/>
              </a:rPr>
              <a:t>SLB)</a:t>
            </a:r>
            <a:r>
              <a:rPr sz="975" spc="-60" baseline="-17094" dirty="0">
                <a:solidFill>
                  <a:srgbClr val="7F7F7F"/>
                </a:solidFill>
                <a:latin typeface="Liberation Sans"/>
                <a:cs typeface="Liberation Sans"/>
              </a:rPr>
              <a:t>)</a:t>
            </a:r>
            <a:endParaRPr sz="975" baseline="-17094">
              <a:latin typeface="Liberation Sans"/>
              <a:cs typeface="Liberation Sans"/>
            </a:endParaRPr>
          </a:p>
        </p:txBody>
      </p:sp>
      <p:sp>
        <p:nvSpPr>
          <p:cNvPr id="2076" name="object 2076"/>
          <p:cNvSpPr txBox="1"/>
          <p:nvPr/>
        </p:nvSpPr>
        <p:spPr>
          <a:xfrm>
            <a:off x="4011929" y="2503170"/>
            <a:ext cx="2755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Liberation Sans"/>
                <a:cs typeface="Liberation Sans"/>
              </a:rPr>
              <a:t>H</a:t>
            </a:r>
            <a:r>
              <a:rPr sz="600" dirty="0">
                <a:latin typeface="Liberation Sans"/>
                <a:cs typeface="Liberation Sans"/>
              </a:rPr>
              <a:t>TT</a:t>
            </a:r>
            <a:r>
              <a:rPr sz="600" spc="-5" dirty="0">
                <a:latin typeface="Liberation Sans"/>
                <a:cs typeface="Liberation Sans"/>
              </a:rPr>
              <a:t>PS</a:t>
            </a:r>
            <a:endParaRPr sz="600">
              <a:latin typeface="Liberation Sans"/>
              <a:cs typeface="Liberation Sans"/>
            </a:endParaRPr>
          </a:p>
        </p:txBody>
      </p:sp>
      <p:sp>
        <p:nvSpPr>
          <p:cNvPr id="2077" name="object 2077"/>
          <p:cNvSpPr/>
          <p:nvPr/>
        </p:nvSpPr>
        <p:spPr>
          <a:xfrm>
            <a:off x="3785870" y="2454910"/>
            <a:ext cx="76200" cy="1727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8" name="object 2078"/>
          <p:cNvSpPr txBox="1"/>
          <p:nvPr/>
        </p:nvSpPr>
        <p:spPr>
          <a:xfrm>
            <a:off x="4987290" y="3077209"/>
            <a:ext cx="3016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Carlito"/>
                <a:cs typeface="Carlito"/>
              </a:rPr>
              <a:t>D</a:t>
            </a:r>
            <a:r>
              <a:rPr sz="600" dirty="0">
                <a:latin typeface="Carlito"/>
                <a:cs typeface="Carlito"/>
              </a:rPr>
              <a:t>A</a:t>
            </a:r>
            <a:r>
              <a:rPr sz="600" spc="-30" dirty="0">
                <a:latin typeface="Carlito"/>
                <a:cs typeface="Carlito"/>
              </a:rPr>
              <a:t>F</a:t>
            </a:r>
            <a:r>
              <a:rPr sz="600" spc="-5" dirty="0">
                <a:latin typeface="Carlito"/>
                <a:cs typeface="Carlito"/>
              </a:rPr>
              <a:t>/</a:t>
            </a:r>
            <a:r>
              <a:rPr sz="600" spc="-10" dirty="0">
                <a:latin typeface="Carlito"/>
                <a:cs typeface="Carlito"/>
              </a:rPr>
              <a:t>D</a:t>
            </a:r>
            <a:r>
              <a:rPr sz="600" dirty="0">
                <a:latin typeface="Carlito"/>
                <a:cs typeface="Carlito"/>
              </a:rPr>
              <a:t>AS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079" name="object 2079"/>
          <p:cNvSpPr txBox="1"/>
          <p:nvPr/>
        </p:nvSpPr>
        <p:spPr>
          <a:xfrm>
            <a:off x="5082540" y="3656230"/>
            <a:ext cx="102235" cy="3009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15" dirty="0">
                <a:latin typeface="Carlito"/>
                <a:cs typeface="Carlito"/>
              </a:rPr>
              <a:t>DAF/DAS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080" name="object 2080"/>
          <p:cNvSpPr txBox="1">
            <a:spLocks noGrp="1"/>
          </p:cNvSpPr>
          <p:nvPr>
            <p:ph type="title"/>
          </p:nvPr>
        </p:nvSpPr>
        <p:spPr>
          <a:xfrm>
            <a:off x="383540" y="171450"/>
            <a:ext cx="618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5" dirty="0">
                <a:solidFill>
                  <a:srgbClr val="006FBF"/>
                </a:solidFill>
                <a:latin typeface="Liberation Sans"/>
                <a:cs typeface="Liberation Sans"/>
              </a:rPr>
              <a:t>Component </a:t>
            </a:r>
            <a:r>
              <a:rPr sz="3200" b="1" dirty="0">
                <a:solidFill>
                  <a:srgbClr val="006FBF"/>
                </a:solidFill>
                <a:latin typeface="Liberation Sans"/>
                <a:cs typeface="Liberation Sans"/>
              </a:rPr>
              <a:t>&amp;</a:t>
            </a:r>
            <a:r>
              <a:rPr sz="3200" b="1" spc="-63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40" dirty="0">
                <a:solidFill>
                  <a:srgbClr val="006FBF"/>
                </a:solidFill>
                <a:latin typeface="Liberation Sans"/>
                <a:cs typeface="Liberation Sans"/>
              </a:rPr>
              <a:t>Connection </a:t>
            </a:r>
            <a:r>
              <a:rPr sz="3200" b="1" spc="-130" dirty="0">
                <a:solidFill>
                  <a:srgbClr val="006FBF"/>
                </a:solidFill>
                <a:latin typeface="Liberation Sans"/>
                <a:cs typeface="Liberation Sans"/>
              </a:rPr>
              <a:t>diagram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2081" name="object 2081"/>
          <p:cNvSpPr txBox="1"/>
          <p:nvPr/>
        </p:nvSpPr>
        <p:spPr>
          <a:xfrm>
            <a:off x="1979929" y="3977640"/>
            <a:ext cx="1581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Carlito"/>
                <a:cs typeface="Carlito"/>
              </a:rPr>
              <a:t>R</a:t>
            </a:r>
            <a:r>
              <a:rPr sz="600" dirty="0">
                <a:latin typeface="Carlito"/>
                <a:cs typeface="Carlito"/>
              </a:rPr>
              <a:t>e</a:t>
            </a:r>
            <a:r>
              <a:rPr sz="600" spc="-5" dirty="0">
                <a:latin typeface="Carlito"/>
                <a:cs typeface="Carlito"/>
              </a:rPr>
              <a:t>s</a:t>
            </a:r>
            <a:r>
              <a:rPr sz="600" dirty="0">
                <a:latin typeface="Carlito"/>
                <a:cs typeface="Carlito"/>
              </a:rPr>
              <a:t>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082" name="object 2082"/>
          <p:cNvSpPr txBox="1"/>
          <p:nvPr/>
        </p:nvSpPr>
        <p:spPr>
          <a:xfrm>
            <a:off x="3215639" y="3563620"/>
            <a:ext cx="1581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Carlito"/>
                <a:cs typeface="Carlito"/>
              </a:rPr>
              <a:t>R</a:t>
            </a:r>
            <a:r>
              <a:rPr sz="600" dirty="0">
                <a:latin typeface="Carlito"/>
                <a:cs typeface="Carlito"/>
              </a:rPr>
              <a:t>e</a:t>
            </a:r>
            <a:r>
              <a:rPr sz="600" spc="-5" dirty="0">
                <a:latin typeface="Carlito"/>
                <a:cs typeface="Carlito"/>
              </a:rPr>
              <a:t>s</a:t>
            </a:r>
            <a:r>
              <a:rPr sz="600" dirty="0">
                <a:latin typeface="Carlito"/>
                <a:cs typeface="Carlito"/>
              </a:rPr>
              <a:t>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083" name="object 2083"/>
          <p:cNvSpPr txBox="1"/>
          <p:nvPr/>
        </p:nvSpPr>
        <p:spPr>
          <a:xfrm>
            <a:off x="3296920" y="3862070"/>
            <a:ext cx="1581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Carlito"/>
                <a:cs typeface="Carlito"/>
              </a:rPr>
              <a:t>R</a:t>
            </a:r>
            <a:r>
              <a:rPr sz="600" dirty="0">
                <a:latin typeface="Carlito"/>
                <a:cs typeface="Carlito"/>
              </a:rPr>
              <a:t>e</a:t>
            </a:r>
            <a:r>
              <a:rPr sz="600" spc="-5" dirty="0">
                <a:latin typeface="Carlito"/>
                <a:cs typeface="Carlito"/>
              </a:rPr>
              <a:t>s</a:t>
            </a:r>
            <a:r>
              <a:rPr sz="600" dirty="0">
                <a:latin typeface="Carlito"/>
                <a:cs typeface="Carlito"/>
              </a:rPr>
              <a:t>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084" name="object 2084"/>
          <p:cNvSpPr txBox="1"/>
          <p:nvPr/>
        </p:nvSpPr>
        <p:spPr>
          <a:xfrm>
            <a:off x="3304540" y="4065270"/>
            <a:ext cx="1568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Carlito"/>
                <a:cs typeface="Carlito"/>
              </a:rPr>
              <a:t>R</a:t>
            </a:r>
            <a:r>
              <a:rPr sz="600" dirty="0">
                <a:latin typeface="Carlito"/>
                <a:cs typeface="Carlito"/>
              </a:rPr>
              <a:t>e</a:t>
            </a:r>
            <a:r>
              <a:rPr sz="600" spc="-15" dirty="0">
                <a:latin typeface="Carlito"/>
                <a:cs typeface="Carlito"/>
              </a:rPr>
              <a:t>s</a:t>
            </a:r>
            <a:r>
              <a:rPr sz="600" dirty="0">
                <a:latin typeface="Carlito"/>
                <a:cs typeface="Carlito"/>
              </a:rPr>
              <a:t>t</a:t>
            </a:r>
            <a:endParaRPr sz="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2550" y="3434079"/>
            <a:ext cx="958850" cy="1581150"/>
            <a:chOff x="1352550" y="3434079"/>
            <a:chExt cx="958850" cy="1581150"/>
          </a:xfrm>
        </p:grpSpPr>
        <p:sp>
          <p:nvSpPr>
            <p:cNvPr id="3" name="object 3"/>
            <p:cNvSpPr/>
            <p:nvPr/>
          </p:nvSpPr>
          <p:spPr>
            <a:xfrm>
              <a:off x="1371600" y="3453129"/>
              <a:ext cx="920750" cy="1543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1600" y="3453129"/>
              <a:ext cx="920750" cy="1543050"/>
            </a:xfrm>
            <a:custGeom>
              <a:avLst/>
              <a:gdLst/>
              <a:ahLst/>
              <a:cxnLst/>
              <a:rect l="l" t="t" r="r" b="b"/>
              <a:pathLst>
                <a:path w="920750" h="1543050">
                  <a:moveTo>
                    <a:pt x="461010" y="1543050"/>
                  </a:moveTo>
                  <a:lnTo>
                    <a:pt x="0" y="1543050"/>
                  </a:lnTo>
                  <a:lnTo>
                    <a:pt x="0" y="0"/>
                  </a:lnTo>
                  <a:lnTo>
                    <a:pt x="920750" y="0"/>
                  </a:lnTo>
                  <a:lnTo>
                    <a:pt x="920750" y="1543050"/>
                  </a:lnTo>
                  <a:lnTo>
                    <a:pt x="461010" y="1543050"/>
                  </a:lnTo>
                  <a:close/>
                </a:path>
              </a:pathLst>
            </a:custGeom>
            <a:ln w="38097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50339" y="3839209"/>
            <a:ext cx="219710" cy="106553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320"/>
              </a:spcBef>
            </a:pPr>
            <a:r>
              <a:rPr sz="800" spc="-10" dirty="0">
                <a:latin typeface="Liberation Sans"/>
                <a:cs typeface="Liberation Sans"/>
              </a:rPr>
              <a:t>Voice</a:t>
            </a:r>
            <a:r>
              <a:rPr sz="800" spc="-1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Charging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660" y="3839209"/>
            <a:ext cx="210820" cy="106553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3683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290"/>
              </a:spcBef>
            </a:pPr>
            <a:r>
              <a:rPr sz="900" spc="-5" dirty="0">
                <a:latin typeface="Liberation Sans"/>
                <a:cs typeface="Liberation Sans"/>
              </a:rPr>
              <a:t>Data</a:t>
            </a:r>
            <a:r>
              <a:rPr sz="900" spc="-1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Charging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5329" y="3839209"/>
            <a:ext cx="205740" cy="106553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3429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70"/>
              </a:spcBef>
            </a:pPr>
            <a:r>
              <a:rPr sz="900" spc="-5" dirty="0">
                <a:latin typeface="Liberation Sans"/>
                <a:cs typeface="Liberation Sans"/>
              </a:rPr>
              <a:t>SMS</a:t>
            </a:r>
            <a:r>
              <a:rPr sz="900" spc="-2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Charging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5309" y="3994150"/>
            <a:ext cx="313690" cy="92075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latin typeface="Liberation Sans"/>
                <a:cs typeface="Liberation Sans"/>
              </a:rPr>
              <a:t>…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16050" y="3540759"/>
            <a:ext cx="817880" cy="193040"/>
          </a:xfrm>
          <a:custGeom>
            <a:avLst/>
            <a:gdLst/>
            <a:ahLst/>
            <a:cxnLst/>
            <a:rect l="l" t="t" r="r" b="b"/>
            <a:pathLst>
              <a:path w="817880" h="193039">
                <a:moveTo>
                  <a:pt x="0" y="31750"/>
                </a:moveTo>
                <a:lnTo>
                  <a:pt x="0" y="30479"/>
                </a:lnTo>
                <a:lnTo>
                  <a:pt x="0" y="29210"/>
                </a:lnTo>
                <a:lnTo>
                  <a:pt x="1269" y="26669"/>
                </a:lnTo>
                <a:lnTo>
                  <a:pt x="1269" y="25400"/>
                </a:lnTo>
                <a:lnTo>
                  <a:pt x="1269" y="24129"/>
                </a:lnTo>
                <a:lnTo>
                  <a:pt x="2540" y="22860"/>
                </a:lnTo>
                <a:lnTo>
                  <a:pt x="2540" y="20319"/>
                </a:lnTo>
                <a:lnTo>
                  <a:pt x="3809" y="19050"/>
                </a:lnTo>
                <a:lnTo>
                  <a:pt x="3809" y="17779"/>
                </a:lnTo>
                <a:lnTo>
                  <a:pt x="5080" y="16510"/>
                </a:lnTo>
                <a:lnTo>
                  <a:pt x="5080" y="15239"/>
                </a:lnTo>
                <a:lnTo>
                  <a:pt x="6350" y="13969"/>
                </a:lnTo>
                <a:lnTo>
                  <a:pt x="7619" y="12700"/>
                </a:lnTo>
                <a:lnTo>
                  <a:pt x="8890" y="11429"/>
                </a:lnTo>
                <a:lnTo>
                  <a:pt x="10159" y="10160"/>
                </a:lnTo>
                <a:lnTo>
                  <a:pt x="11430" y="8889"/>
                </a:lnTo>
                <a:lnTo>
                  <a:pt x="12700" y="7619"/>
                </a:lnTo>
                <a:lnTo>
                  <a:pt x="13969" y="6350"/>
                </a:lnTo>
                <a:lnTo>
                  <a:pt x="15240" y="5079"/>
                </a:lnTo>
                <a:lnTo>
                  <a:pt x="16509" y="5079"/>
                </a:lnTo>
                <a:lnTo>
                  <a:pt x="17780" y="3810"/>
                </a:lnTo>
                <a:lnTo>
                  <a:pt x="19050" y="3810"/>
                </a:lnTo>
                <a:lnTo>
                  <a:pt x="20319" y="2539"/>
                </a:lnTo>
                <a:lnTo>
                  <a:pt x="22859" y="2539"/>
                </a:lnTo>
                <a:lnTo>
                  <a:pt x="24130" y="1269"/>
                </a:lnTo>
                <a:lnTo>
                  <a:pt x="25400" y="1269"/>
                </a:lnTo>
                <a:lnTo>
                  <a:pt x="26669" y="1269"/>
                </a:lnTo>
                <a:lnTo>
                  <a:pt x="29209" y="0"/>
                </a:lnTo>
                <a:lnTo>
                  <a:pt x="30480" y="0"/>
                </a:lnTo>
                <a:lnTo>
                  <a:pt x="31750" y="0"/>
                </a:lnTo>
                <a:lnTo>
                  <a:pt x="786130" y="0"/>
                </a:lnTo>
                <a:lnTo>
                  <a:pt x="788669" y="0"/>
                </a:lnTo>
                <a:lnTo>
                  <a:pt x="789939" y="0"/>
                </a:lnTo>
                <a:lnTo>
                  <a:pt x="791210" y="1269"/>
                </a:lnTo>
                <a:lnTo>
                  <a:pt x="792480" y="1269"/>
                </a:lnTo>
                <a:lnTo>
                  <a:pt x="795019" y="1269"/>
                </a:lnTo>
                <a:lnTo>
                  <a:pt x="796289" y="2539"/>
                </a:lnTo>
                <a:lnTo>
                  <a:pt x="797560" y="2539"/>
                </a:lnTo>
                <a:lnTo>
                  <a:pt x="798830" y="3810"/>
                </a:lnTo>
                <a:lnTo>
                  <a:pt x="801369" y="3810"/>
                </a:lnTo>
                <a:lnTo>
                  <a:pt x="802639" y="5079"/>
                </a:lnTo>
                <a:lnTo>
                  <a:pt x="803910" y="5079"/>
                </a:lnTo>
                <a:lnTo>
                  <a:pt x="805180" y="6350"/>
                </a:lnTo>
                <a:lnTo>
                  <a:pt x="806450" y="7619"/>
                </a:lnTo>
                <a:lnTo>
                  <a:pt x="807719" y="8889"/>
                </a:lnTo>
                <a:lnTo>
                  <a:pt x="808989" y="10160"/>
                </a:lnTo>
                <a:lnTo>
                  <a:pt x="810260" y="11429"/>
                </a:lnTo>
                <a:lnTo>
                  <a:pt x="811530" y="12700"/>
                </a:lnTo>
                <a:lnTo>
                  <a:pt x="811530" y="13969"/>
                </a:lnTo>
                <a:lnTo>
                  <a:pt x="812800" y="15239"/>
                </a:lnTo>
                <a:lnTo>
                  <a:pt x="814069" y="16510"/>
                </a:lnTo>
                <a:lnTo>
                  <a:pt x="814069" y="17779"/>
                </a:lnTo>
                <a:lnTo>
                  <a:pt x="815339" y="19050"/>
                </a:lnTo>
                <a:lnTo>
                  <a:pt x="815339" y="20319"/>
                </a:lnTo>
                <a:lnTo>
                  <a:pt x="816610" y="22860"/>
                </a:lnTo>
                <a:lnTo>
                  <a:pt x="816610" y="24129"/>
                </a:lnTo>
                <a:lnTo>
                  <a:pt x="817880" y="25400"/>
                </a:lnTo>
                <a:lnTo>
                  <a:pt x="817880" y="26669"/>
                </a:lnTo>
                <a:lnTo>
                  <a:pt x="817880" y="29210"/>
                </a:lnTo>
                <a:lnTo>
                  <a:pt x="817880" y="160019"/>
                </a:lnTo>
                <a:lnTo>
                  <a:pt x="817880" y="166369"/>
                </a:lnTo>
                <a:lnTo>
                  <a:pt x="816610" y="168909"/>
                </a:lnTo>
                <a:lnTo>
                  <a:pt x="816610" y="170179"/>
                </a:lnTo>
                <a:lnTo>
                  <a:pt x="815339" y="171450"/>
                </a:lnTo>
                <a:lnTo>
                  <a:pt x="815339" y="173989"/>
                </a:lnTo>
                <a:lnTo>
                  <a:pt x="815339" y="175259"/>
                </a:lnTo>
                <a:lnTo>
                  <a:pt x="814069" y="176529"/>
                </a:lnTo>
                <a:lnTo>
                  <a:pt x="812800" y="177800"/>
                </a:lnTo>
                <a:lnTo>
                  <a:pt x="811530" y="179069"/>
                </a:lnTo>
                <a:lnTo>
                  <a:pt x="811530" y="180339"/>
                </a:lnTo>
                <a:lnTo>
                  <a:pt x="810260" y="181609"/>
                </a:lnTo>
                <a:lnTo>
                  <a:pt x="808989" y="182879"/>
                </a:lnTo>
                <a:lnTo>
                  <a:pt x="807719" y="184150"/>
                </a:lnTo>
                <a:lnTo>
                  <a:pt x="806450" y="185419"/>
                </a:lnTo>
                <a:lnTo>
                  <a:pt x="805180" y="185419"/>
                </a:lnTo>
                <a:lnTo>
                  <a:pt x="803910" y="186689"/>
                </a:lnTo>
                <a:lnTo>
                  <a:pt x="802639" y="187959"/>
                </a:lnTo>
                <a:lnTo>
                  <a:pt x="801369" y="187959"/>
                </a:lnTo>
                <a:lnTo>
                  <a:pt x="798830" y="189229"/>
                </a:lnTo>
                <a:lnTo>
                  <a:pt x="797560" y="190500"/>
                </a:lnTo>
                <a:lnTo>
                  <a:pt x="796289" y="190500"/>
                </a:lnTo>
                <a:lnTo>
                  <a:pt x="795019" y="190500"/>
                </a:lnTo>
                <a:lnTo>
                  <a:pt x="793750" y="191769"/>
                </a:lnTo>
                <a:lnTo>
                  <a:pt x="791210" y="191769"/>
                </a:lnTo>
                <a:lnTo>
                  <a:pt x="789939" y="191769"/>
                </a:lnTo>
                <a:lnTo>
                  <a:pt x="788669" y="191769"/>
                </a:lnTo>
                <a:lnTo>
                  <a:pt x="787400" y="191769"/>
                </a:lnTo>
                <a:lnTo>
                  <a:pt x="31750" y="193039"/>
                </a:lnTo>
                <a:lnTo>
                  <a:pt x="31750" y="191769"/>
                </a:lnTo>
                <a:lnTo>
                  <a:pt x="30480" y="191769"/>
                </a:lnTo>
                <a:lnTo>
                  <a:pt x="29209" y="191769"/>
                </a:lnTo>
                <a:lnTo>
                  <a:pt x="26669" y="191769"/>
                </a:lnTo>
                <a:lnTo>
                  <a:pt x="25400" y="191769"/>
                </a:lnTo>
                <a:lnTo>
                  <a:pt x="24130" y="190500"/>
                </a:lnTo>
                <a:lnTo>
                  <a:pt x="22859" y="190500"/>
                </a:lnTo>
                <a:lnTo>
                  <a:pt x="21590" y="190500"/>
                </a:lnTo>
                <a:lnTo>
                  <a:pt x="19050" y="189229"/>
                </a:lnTo>
                <a:lnTo>
                  <a:pt x="17780" y="189229"/>
                </a:lnTo>
                <a:lnTo>
                  <a:pt x="16509" y="187959"/>
                </a:lnTo>
                <a:lnTo>
                  <a:pt x="15240" y="186689"/>
                </a:lnTo>
                <a:lnTo>
                  <a:pt x="13969" y="185419"/>
                </a:lnTo>
                <a:lnTo>
                  <a:pt x="12700" y="185419"/>
                </a:lnTo>
                <a:lnTo>
                  <a:pt x="11430" y="184150"/>
                </a:lnTo>
                <a:lnTo>
                  <a:pt x="10159" y="182879"/>
                </a:lnTo>
                <a:lnTo>
                  <a:pt x="8890" y="181609"/>
                </a:lnTo>
                <a:lnTo>
                  <a:pt x="7619" y="180339"/>
                </a:lnTo>
                <a:lnTo>
                  <a:pt x="6350" y="179069"/>
                </a:lnTo>
                <a:lnTo>
                  <a:pt x="6350" y="177800"/>
                </a:lnTo>
                <a:lnTo>
                  <a:pt x="5080" y="176529"/>
                </a:lnTo>
                <a:lnTo>
                  <a:pt x="3809" y="175259"/>
                </a:lnTo>
                <a:lnTo>
                  <a:pt x="3809" y="173989"/>
                </a:lnTo>
                <a:lnTo>
                  <a:pt x="2540" y="171450"/>
                </a:lnTo>
                <a:lnTo>
                  <a:pt x="2540" y="170179"/>
                </a:lnTo>
                <a:lnTo>
                  <a:pt x="1269" y="168909"/>
                </a:lnTo>
                <a:lnTo>
                  <a:pt x="1269" y="167639"/>
                </a:lnTo>
                <a:lnTo>
                  <a:pt x="1269" y="166369"/>
                </a:lnTo>
                <a:lnTo>
                  <a:pt x="1269" y="163829"/>
                </a:lnTo>
                <a:lnTo>
                  <a:pt x="0" y="162559"/>
                </a:lnTo>
                <a:lnTo>
                  <a:pt x="0" y="161289"/>
                </a:lnTo>
                <a:lnTo>
                  <a:pt x="0" y="31750"/>
                </a:lnTo>
                <a:close/>
              </a:path>
              <a:path w="817880" h="193039">
                <a:moveTo>
                  <a:pt x="0" y="0"/>
                </a:moveTo>
                <a:lnTo>
                  <a:pt x="0" y="0"/>
                </a:lnTo>
              </a:path>
              <a:path w="817880" h="193039">
                <a:moveTo>
                  <a:pt x="817880" y="193039"/>
                </a:moveTo>
                <a:lnTo>
                  <a:pt x="817880" y="193039"/>
                </a:lnTo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8130" y="3571240"/>
            <a:ext cx="5670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Liberation Sans"/>
                <a:cs typeface="Liberation Sans"/>
              </a:rPr>
              <a:t>Rating</a:t>
            </a:r>
            <a:r>
              <a:rPr sz="700" spc="-55" dirty="0">
                <a:latin typeface="Liberation Sans"/>
                <a:cs typeface="Liberation Sans"/>
              </a:rPr>
              <a:t> </a:t>
            </a:r>
            <a:r>
              <a:rPr sz="700" spc="-10" dirty="0">
                <a:latin typeface="Liberation Sans"/>
                <a:cs typeface="Liberation Sans"/>
              </a:rPr>
              <a:t>Engine</a:t>
            </a:r>
            <a:endParaRPr sz="70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45385" y="3446145"/>
            <a:ext cx="558800" cy="1565910"/>
            <a:chOff x="2445385" y="3446145"/>
            <a:chExt cx="558800" cy="1565910"/>
          </a:xfrm>
        </p:grpSpPr>
        <p:sp>
          <p:nvSpPr>
            <p:cNvPr id="12" name="object 12"/>
            <p:cNvSpPr/>
            <p:nvPr/>
          </p:nvSpPr>
          <p:spPr>
            <a:xfrm>
              <a:off x="2454910" y="3454400"/>
              <a:ext cx="539750" cy="15481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54910" y="3455670"/>
              <a:ext cx="539750" cy="1546860"/>
            </a:xfrm>
            <a:custGeom>
              <a:avLst/>
              <a:gdLst/>
              <a:ahLst/>
              <a:cxnLst/>
              <a:rect l="l" t="t" r="r" b="b"/>
              <a:pathLst>
                <a:path w="539750" h="1546860">
                  <a:moveTo>
                    <a:pt x="0" y="90169"/>
                  </a:moveTo>
                  <a:lnTo>
                    <a:pt x="0" y="85089"/>
                  </a:lnTo>
                  <a:lnTo>
                    <a:pt x="1269" y="80009"/>
                  </a:lnTo>
                  <a:lnTo>
                    <a:pt x="1269" y="76200"/>
                  </a:lnTo>
                  <a:lnTo>
                    <a:pt x="2539" y="71119"/>
                  </a:lnTo>
                  <a:lnTo>
                    <a:pt x="2539" y="66039"/>
                  </a:lnTo>
                  <a:lnTo>
                    <a:pt x="5079" y="62229"/>
                  </a:lnTo>
                  <a:lnTo>
                    <a:pt x="6350" y="57150"/>
                  </a:lnTo>
                  <a:lnTo>
                    <a:pt x="7619" y="53339"/>
                  </a:lnTo>
                  <a:lnTo>
                    <a:pt x="10159" y="49529"/>
                  </a:lnTo>
                  <a:lnTo>
                    <a:pt x="12700" y="44450"/>
                  </a:lnTo>
                  <a:lnTo>
                    <a:pt x="15239" y="40639"/>
                  </a:lnTo>
                  <a:lnTo>
                    <a:pt x="17779" y="36829"/>
                  </a:lnTo>
                  <a:lnTo>
                    <a:pt x="20319" y="33019"/>
                  </a:lnTo>
                  <a:lnTo>
                    <a:pt x="22859" y="29209"/>
                  </a:lnTo>
                  <a:lnTo>
                    <a:pt x="26669" y="26669"/>
                  </a:lnTo>
                  <a:lnTo>
                    <a:pt x="29209" y="22859"/>
                  </a:lnTo>
                  <a:lnTo>
                    <a:pt x="33019" y="20319"/>
                  </a:lnTo>
                  <a:lnTo>
                    <a:pt x="36829" y="17779"/>
                  </a:lnTo>
                  <a:lnTo>
                    <a:pt x="40639" y="13969"/>
                  </a:lnTo>
                  <a:lnTo>
                    <a:pt x="45719" y="11429"/>
                  </a:lnTo>
                  <a:lnTo>
                    <a:pt x="49529" y="10159"/>
                  </a:lnTo>
                  <a:lnTo>
                    <a:pt x="53339" y="7619"/>
                  </a:lnTo>
                  <a:lnTo>
                    <a:pt x="58419" y="6350"/>
                  </a:lnTo>
                  <a:lnTo>
                    <a:pt x="62229" y="3809"/>
                  </a:lnTo>
                  <a:lnTo>
                    <a:pt x="67309" y="2539"/>
                  </a:lnTo>
                  <a:lnTo>
                    <a:pt x="71119" y="1269"/>
                  </a:lnTo>
                  <a:lnTo>
                    <a:pt x="76200" y="1269"/>
                  </a:lnTo>
                  <a:lnTo>
                    <a:pt x="80009" y="0"/>
                  </a:lnTo>
                  <a:lnTo>
                    <a:pt x="85089" y="0"/>
                  </a:lnTo>
                  <a:lnTo>
                    <a:pt x="449579" y="0"/>
                  </a:lnTo>
                  <a:lnTo>
                    <a:pt x="459739" y="0"/>
                  </a:lnTo>
                  <a:lnTo>
                    <a:pt x="463550" y="1269"/>
                  </a:lnTo>
                  <a:lnTo>
                    <a:pt x="468629" y="1269"/>
                  </a:lnTo>
                  <a:lnTo>
                    <a:pt x="472439" y="2539"/>
                  </a:lnTo>
                  <a:lnTo>
                    <a:pt x="477519" y="3809"/>
                  </a:lnTo>
                  <a:lnTo>
                    <a:pt x="482600" y="6350"/>
                  </a:lnTo>
                  <a:lnTo>
                    <a:pt x="486409" y="7619"/>
                  </a:lnTo>
                  <a:lnTo>
                    <a:pt x="490219" y="10159"/>
                  </a:lnTo>
                  <a:lnTo>
                    <a:pt x="495300" y="11429"/>
                  </a:lnTo>
                  <a:lnTo>
                    <a:pt x="499109" y="13969"/>
                  </a:lnTo>
                  <a:lnTo>
                    <a:pt x="502919" y="17779"/>
                  </a:lnTo>
                  <a:lnTo>
                    <a:pt x="506729" y="20319"/>
                  </a:lnTo>
                  <a:lnTo>
                    <a:pt x="510539" y="22859"/>
                  </a:lnTo>
                  <a:lnTo>
                    <a:pt x="513079" y="26669"/>
                  </a:lnTo>
                  <a:lnTo>
                    <a:pt x="516889" y="29209"/>
                  </a:lnTo>
                  <a:lnTo>
                    <a:pt x="519429" y="33019"/>
                  </a:lnTo>
                  <a:lnTo>
                    <a:pt x="521969" y="36829"/>
                  </a:lnTo>
                  <a:lnTo>
                    <a:pt x="525779" y="40639"/>
                  </a:lnTo>
                  <a:lnTo>
                    <a:pt x="528319" y="44450"/>
                  </a:lnTo>
                  <a:lnTo>
                    <a:pt x="529589" y="49529"/>
                  </a:lnTo>
                  <a:lnTo>
                    <a:pt x="532129" y="53339"/>
                  </a:lnTo>
                  <a:lnTo>
                    <a:pt x="533400" y="57150"/>
                  </a:lnTo>
                  <a:lnTo>
                    <a:pt x="534669" y="62229"/>
                  </a:lnTo>
                  <a:lnTo>
                    <a:pt x="537209" y="66039"/>
                  </a:lnTo>
                  <a:lnTo>
                    <a:pt x="537209" y="71119"/>
                  </a:lnTo>
                  <a:lnTo>
                    <a:pt x="538479" y="76200"/>
                  </a:lnTo>
                  <a:lnTo>
                    <a:pt x="539750" y="80009"/>
                  </a:lnTo>
                  <a:lnTo>
                    <a:pt x="539750" y="85089"/>
                  </a:lnTo>
                  <a:lnTo>
                    <a:pt x="539750" y="1456689"/>
                  </a:lnTo>
                  <a:lnTo>
                    <a:pt x="539750" y="1466849"/>
                  </a:lnTo>
                  <a:lnTo>
                    <a:pt x="538479" y="1470659"/>
                  </a:lnTo>
                  <a:lnTo>
                    <a:pt x="537209" y="1475739"/>
                  </a:lnTo>
                  <a:lnTo>
                    <a:pt x="537209" y="1480819"/>
                  </a:lnTo>
                  <a:lnTo>
                    <a:pt x="534669" y="1484629"/>
                  </a:lnTo>
                  <a:lnTo>
                    <a:pt x="533400" y="1489709"/>
                  </a:lnTo>
                  <a:lnTo>
                    <a:pt x="532129" y="1493519"/>
                  </a:lnTo>
                  <a:lnTo>
                    <a:pt x="529589" y="1497329"/>
                  </a:lnTo>
                  <a:lnTo>
                    <a:pt x="528319" y="1502409"/>
                  </a:lnTo>
                  <a:lnTo>
                    <a:pt x="525779" y="1506219"/>
                  </a:lnTo>
                  <a:lnTo>
                    <a:pt x="523239" y="1510029"/>
                  </a:lnTo>
                  <a:lnTo>
                    <a:pt x="519429" y="1513839"/>
                  </a:lnTo>
                  <a:lnTo>
                    <a:pt x="516889" y="1516379"/>
                  </a:lnTo>
                  <a:lnTo>
                    <a:pt x="513079" y="1520189"/>
                  </a:lnTo>
                  <a:lnTo>
                    <a:pt x="510539" y="1523999"/>
                  </a:lnTo>
                  <a:lnTo>
                    <a:pt x="506729" y="1526539"/>
                  </a:lnTo>
                  <a:lnTo>
                    <a:pt x="502919" y="1529079"/>
                  </a:lnTo>
                  <a:lnTo>
                    <a:pt x="499109" y="1531619"/>
                  </a:lnTo>
                  <a:lnTo>
                    <a:pt x="495300" y="1534159"/>
                  </a:lnTo>
                  <a:lnTo>
                    <a:pt x="491489" y="1536699"/>
                  </a:lnTo>
                  <a:lnTo>
                    <a:pt x="486409" y="1539239"/>
                  </a:lnTo>
                  <a:lnTo>
                    <a:pt x="482600" y="1540509"/>
                  </a:lnTo>
                  <a:lnTo>
                    <a:pt x="477519" y="1543049"/>
                  </a:lnTo>
                  <a:lnTo>
                    <a:pt x="473709" y="1543049"/>
                  </a:lnTo>
                  <a:lnTo>
                    <a:pt x="468629" y="1544319"/>
                  </a:lnTo>
                  <a:lnTo>
                    <a:pt x="464819" y="1545589"/>
                  </a:lnTo>
                  <a:lnTo>
                    <a:pt x="459739" y="1546859"/>
                  </a:lnTo>
                  <a:lnTo>
                    <a:pt x="80009" y="1546859"/>
                  </a:lnTo>
                  <a:lnTo>
                    <a:pt x="76200" y="1545589"/>
                  </a:lnTo>
                  <a:lnTo>
                    <a:pt x="71119" y="1545589"/>
                  </a:lnTo>
                  <a:lnTo>
                    <a:pt x="67309" y="1544319"/>
                  </a:lnTo>
                  <a:lnTo>
                    <a:pt x="62229" y="1543049"/>
                  </a:lnTo>
                  <a:lnTo>
                    <a:pt x="58419" y="1540509"/>
                  </a:lnTo>
                  <a:lnTo>
                    <a:pt x="53339" y="1539239"/>
                  </a:lnTo>
                  <a:lnTo>
                    <a:pt x="49529" y="1536699"/>
                  </a:lnTo>
                  <a:lnTo>
                    <a:pt x="45719" y="1535429"/>
                  </a:lnTo>
                  <a:lnTo>
                    <a:pt x="41909" y="1532889"/>
                  </a:lnTo>
                  <a:lnTo>
                    <a:pt x="36829" y="1530349"/>
                  </a:lnTo>
                  <a:lnTo>
                    <a:pt x="34289" y="1526539"/>
                  </a:lnTo>
                  <a:lnTo>
                    <a:pt x="30479" y="1523999"/>
                  </a:lnTo>
                  <a:lnTo>
                    <a:pt x="26669" y="1520189"/>
                  </a:lnTo>
                  <a:lnTo>
                    <a:pt x="22859" y="1517649"/>
                  </a:lnTo>
                  <a:lnTo>
                    <a:pt x="20319" y="1513839"/>
                  </a:lnTo>
                  <a:lnTo>
                    <a:pt x="17779" y="1510029"/>
                  </a:lnTo>
                  <a:lnTo>
                    <a:pt x="15239" y="1506219"/>
                  </a:lnTo>
                  <a:lnTo>
                    <a:pt x="12700" y="1502409"/>
                  </a:lnTo>
                  <a:lnTo>
                    <a:pt x="10159" y="1498599"/>
                  </a:lnTo>
                  <a:lnTo>
                    <a:pt x="7619" y="1493519"/>
                  </a:lnTo>
                  <a:lnTo>
                    <a:pt x="6350" y="1489709"/>
                  </a:lnTo>
                  <a:lnTo>
                    <a:pt x="5079" y="1485899"/>
                  </a:lnTo>
                  <a:lnTo>
                    <a:pt x="3809" y="1480819"/>
                  </a:lnTo>
                  <a:lnTo>
                    <a:pt x="2539" y="1475739"/>
                  </a:lnTo>
                  <a:lnTo>
                    <a:pt x="1269" y="1471929"/>
                  </a:lnTo>
                  <a:lnTo>
                    <a:pt x="1269" y="1466849"/>
                  </a:lnTo>
                  <a:lnTo>
                    <a:pt x="0" y="1461769"/>
                  </a:lnTo>
                  <a:lnTo>
                    <a:pt x="0" y="1457959"/>
                  </a:lnTo>
                  <a:lnTo>
                    <a:pt x="0" y="90169"/>
                  </a:lnTo>
                  <a:close/>
                </a:path>
                <a:path w="539750" h="1546860">
                  <a:moveTo>
                    <a:pt x="0" y="0"/>
                  </a:moveTo>
                  <a:lnTo>
                    <a:pt x="0" y="0"/>
                  </a:lnTo>
                </a:path>
                <a:path w="539750" h="1546860">
                  <a:moveTo>
                    <a:pt x="539750" y="1546859"/>
                  </a:moveTo>
                  <a:lnTo>
                    <a:pt x="539750" y="1546859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6670" y="3973830"/>
              <a:ext cx="303530" cy="930910"/>
            </a:xfrm>
            <a:custGeom>
              <a:avLst/>
              <a:gdLst/>
              <a:ahLst/>
              <a:cxnLst/>
              <a:rect l="l" t="t" r="r" b="b"/>
              <a:pathLst>
                <a:path w="303530" h="930910">
                  <a:moveTo>
                    <a:pt x="152400" y="930910"/>
                  </a:moveTo>
                  <a:lnTo>
                    <a:pt x="0" y="930910"/>
                  </a:lnTo>
                  <a:lnTo>
                    <a:pt x="0" y="0"/>
                  </a:lnTo>
                  <a:lnTo>
                    <a:pt x="303530" y="0"/>
                  </a:lnTo>
                  <a:lnTo>
                    <a:pt x="303530" y="930910"/>
                  </a:lnTo>
                  <a:lnTo>
                    <a:pt x="152400" y="930910"/>
                  </a:lnTo>
                  <a:close/>
                </a:path>
              </a:pathLst>
            </a:custGeom>
            <a:ln w="3175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67848" y="4201159"/>
            <a:ext cx="290830" cy="476250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iberation Sans"/>
                <a:cs typeface="Liberation Sans"/>
              </a:rPr>
              <a:t>Chagrin  </a:t>
            </a:r>
            <a:r>
              <a:rPr sz="900" spc="-10" dirty="0">
                <a:latin typeface="Liberation Sans"/>
                <a:cs typeface="Liberation Sans"/>
              </a:rPr>
              <a:t>G</a:t>
            </a:r>
            <a:r>
              <a:rPr sz="900" spc="-5" dirty="0">
                <a:latin typeface="Liberation Sans"/>
                <a:cs typeface="Liberation Sans"/>
              </a:rPr>
              <a:t>a</a:t>
            </a:r>
            <a:r>
              <a:rPr sz="900" spc="10" dirty="0">
                <a:latin typeface="Liberation Sans"/>
                <a:cs typeface="Liberation Sans"/>
              </a:rPr>
              <a:t>t</a:t>
            </a:r>
            <a:r>
              <a:rPr sz="900" spc="-5" dirty="0">
                <a:latin typeface="Liberation Sans"/>
                <a:cs typeface="Liberation Sans"/>
              </a:rPr>
              <a:t>e</a:t>
            </a:r>
            <a:r>
              <a:rPr sz="900" dirty="0">
                <a:latin typeface="Liberation Sans"/>
                <a:cs typeface="Liberation Sans"/>
              </a:rPr>
              <a:t>w</a:t>
            </a:r>
            <a:r>
              <a:rPr sz="900" spc="-5" dirty="0">
                <a:latin typeface="Liberation Sans"/>
                <a:cs typeface="Liberation Sans"/>
              </a:rPr>
              <a:t>a</a:t>
            </a:r>
            <a:r>
              <a:rPr sz="900" dirty="0">
                <a:latin typeface="Liberation Sans"/>
                <a:cs typeface="Liberation Sans"/>
              </a:rPr>
              <a:t>y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63164" y="3476625"/>
            <a:ext cx="1772920" cy="1535430"/>
            <a:chOff x="2463164" y="3476625"/>
            <a:chExt cx="1772920" cy="1535430"/>
          </a:xfrm>
        </p:grpSpPr>
        <p:sp>
          <p:nvSpPr>
            <p:cNvPr id="17" name="object 17"/>
            <p:cNvSpPr/>
            <p:nvPr/>
          </p:nvSpPr>
          <p:spPr>
            <a:xfrm>
              <a:off x="2472689" y="3785870"/>
              <a:ext cx="525780" cy="195580"/>
            </a:xfrm>
            <a:custGeom>
              <a:avLst/>
              <a:gdLst/>
              <a:ahLst/>
              <a:cxnLst/>
              <a:rect l="l" t="t" r="r" b="b"/>
              <a:pathLst>
                <a:path w="525780" h="195579">
                  <a:moveTo>
                    <a:pt x="0" y="31749"/>
                  </a:moveTo>
                  <a:lnTo>
                    <a:pt x="0" y="30479"/>
                  </a:lnTo>
                  <a:lnTo>
                    <a:pt x="0" y="29209"/>
                  </a:lnTo>
                  <a:lnTo>
                    <a:pt x="1270" y="26669"/>
                  </a:lnTo>
                  <a:lnTo>
                    <a:pt x="1270" y="25399"/>
                  </a:lnTo>
                  <a:lnTo>
                    <a:pt x="1270" y="24129"/>
                  </a:lnTo>
                  <a:lnTo>
                    <a:pt x="2540" y="21589"/>
                  </a:lnTo>
                  <a:lnTo>
                    <a:pt x="2540" y="20319"/>
                  </a:lnTo>
                  <a:lnTo>
                    <a:pt x="3810" y="19049"/>
                  </a:lnTo>
                  <a:lnTo>
                    <a:pt x="3810" y="17779"/>
                  </a:lnTo>
                  <a:lnTo>
                    <a:pt x="5080" y="16509"/>
                  </a:lnTo>
                  <a:lnTo>
                    <a:pt x="6350" y="15239"/>
                  </a:lnTo>
                  <a:lnTo>
                    <a:pt x="6350" y="12699"/>
                  </a:lnTo>
                  <a:lnTo>
                    <a:pt x="7620" y="11429"/>
                  </a:lnTo>
                  <a:lnTo>
                    <a:pt x="8890" y="10159"/>
                  </a:lnTo>
                  <a:lnTo>
                    <a:pt x="10160" y="8889"/>
                  </a:lnTo>
                  <a:lnTo>
                    <a:pt x="11430" y="7619"/>
                  </a:lnTo>
                  <a:lnTo>
                    <a:pt x="12700" y="7619"/>
                  </a:lnTo>
                  <a:lnTo>
                    <a:pt x="13970" y="6349"/>
                  </a:lnTo>
                  <a:lnTo>
                    <a:pt x="15240" y="5079"/>
                  </a:lnTo>
                  <a:lnTo>
                    <a:pt x="16510" y="3809"/>
                  </a:lnTo>
                  <a:lnTo>
                    <a:pt x="17780" y="3809"/>
                  </a:lnTo>
                  <a:lnTo>
                    <a:pt x="19050" y="2539"/>
                  </a:lnTo>
                  <a:lnTo>
                    <a:pt x="21590" y="2539"/>
                  </a:lnTo>
                  <a:lnTo>
                    <a:pt x="22860" y="1269"/>
                  </a:lnTo>
                  <a:lnTo>
                    <a:pt x="24130" y="1269"/>
                  </a:lnTo>
                  <a:lnTo>
                    <a:pt x="26670" y="0"/>
                  </a:lnTo>
                  <a:lnTo>
                    <a:pt x="27940" y="0"/>
                  </a:lnTo>
                  <a:lnTo>
                    <a:pt x="492760" y="0"/>
                  </a:lnTo>
                  <a:lnTo>
                    <a:pt x="500380" y="0"/>
                  </a:lnTo>
                  <a:lnTo>
                    <a:pt x="501650" y="1269"/>
                  </a:lnTo>
                  <a:lnTo>
                    <a:pt x="502920" y="1269"/>
                  </a:lnTo>
                  <a:lnTo>
                    <a:pt x="504190" y="2539"/>
                  </a:lnTo>
                  <a:lnTo>
                    <a:pt x="506730" y="2539"/>
                  </a:lnTo>
                  <a:lnTo>
                    <a:pt x="508000" y="3809"/>
                  </a:lnTo>
                  <a:lnTo>
                    <a:pt x="509270" y="3809"/>
                  </a:lnTo>
                  <a:lnTo>
                    <a:pt x="510540" y="5079"/>
                  </a:lnTo>
                  <a:lnTo>
                    <a:pt x="511810" y="6349"/>
                  </a:lnTo>
                  <a:lnTo>
                    <a:pt x="513080" y="7619"/>
                  </a:lnTo>
                  <a:lnTo>
                    <a:pt x="514350" y="7619"/>
                  </a:lnTo>
                  <a:lnTo>
                    <a:pt x="515620" y="8889"/>
                  </a:lnTo>
                  <a:lnTo>
                    <a:pt x="516890" y="10159"/>
                  </a:lnTo>
                  <a:lnTo>
                    <a:pt x="518160" y="11429"/>
                  </a:lnTo>
                  <a:lnTo>
                    <a:pt x="519430" y="12699"/>
                  </a:lnTo>
                  <a:lnTo>
                    <a:pt x="519430" y="15239"/>
                  </a:lnTo>
                  <a:lnTo>
                    <a:pt x="520700" y="16509"/>
                  </a:lnTo>
                  <a:lnTo>
                    <a:pt x="521970" y="17779"/>
                  </a:lnTo>
                  <a:lnTo>
                    <a:pt x="521970" y="19049"/>
                  </a:lnTo>
                  <a:lnTo>
                    <a:pt x="523240" y="20319"/>
                  </a:lnTo>
                  <a:lnTo>
                    <a:pt x="524510" y="21589"/>
                  </a:lnTo>
                  <a:lnTo>
                    <a:pt x="524510" y="24129"/>
                  </a:lnTo>
                  <a:lnTo>
                    <a:pt x="524510" y="25399"/>
                  </a:lnTo>
                  <a:lnTo>
                    <a:pt x="524510" y="26669"/>
                  </a:lnTo>
                  <a:lnTo>
                    <a:pt x="525780" y="29209"/>
                  </a:lnTo>
                  <a:lnTo>
                    <a:pt x="525780" y="30479"/>
                  </a:lnTo>
                  <a:lnTo>
                    <a:pt x="525780" y="163829"/>
                  </a:lnTo>
                  <a:lnTo>
                    <a:pt x="525780" y="166369"/>
                  </a:lnTo>
                  <a:lnTo>
                    <a:pt x="524510" y="168909"/>
                  </a:lnTo>
                  <a:lnTo>
                    <a:pt x="524510" y="170179"/>
                  </a:lnTo>
                  <a:lnTo>
                    <a:pt x="524510" y="171449"/>
                  </a:lnTo>
                  <a:lnTo>
                    <a:pt x="524510" y="173989"/>
                  </a:lnTo>
                  <a:lnTo>
                    <a:pt x="523240" y="175259"/>
                  </a:lnTo>
                  <a:lnTo>
                    <a:pt x="521970" y="176529"/>
                  </a:lnTo>
                  <a:lnTo>
                    <a:pt x="521970" y="177799"/>
                  </a:lnTo>
                  <a:lnTo>
                    <a:pt x="520700" y="179069"/>
                  </a:lnTo>
                  <a:lnTo>
                    <a:pt x="520700" y="180339"/>
                  </a:lnTo>
                  <a:lnTo>
                    <a:pt x="519430" y="182879"/>
                  </a:lnTo>
                  <a:lnTo>
                    <a:pt x="518160" y="182879"/>
                  </a:lnTo>
                  <a:lnTo>
                    <a:pt x="516890" y="185419"/>
                  </a:lnTo>
                  <a:lnTo>
                    <a:pt x="515620" y="185419"/>
                  </a:lnTo>
                  <a:lnTo>
                    <a:pt x="514350" y="187959"/>
                  </a:lnTo>
                  <a:lnTo>
                    <a:pt x="513080" y="187959"/>
                  </a:lnTo>
                  <a:lnTo>
                    <a:pt x="511810" y="189229"/>
                  </a:lnTo>
                  <a:lnTo>
                    <a:pt x="510540" y="190499"/>
                  </a:lnTo>
                  <a:lnTo>
                    <a:pt x="509270" y="191769"/>
                  </a:lnTo>
                  <a:lnTo>
                    <a:pt x="508000" y="191769"/>
                  </a:lnTo>
                  <a:lnTo>
                    <a:pt x="506730" y="193039"/>
                  </a:lnTo>
                  <a:lnTo>
                    <a:pt x="505460" y="193039"/>
                  </a:lnTo>
                  <a:lnTo>
                    <a:pt x="502920" y="194309"/>
                  </a:lnTo>
                  <a:lnTo>
                    <a:pt x="501650" y="194309"/>
                  </a:lnTo>
                  <a:lnTo>
                    <a:pt x="500380" y="195579"/>
                  </a:lnTo>
                  <a:lnTo>
                    <a:pt x="497840" y="195579"/>
                  </a:lnTo>
                  <a:lnTo>
                    <a:pt x="26670" y="195579"/>
                  </a:lnTo>
                  <a:lnTo>
                    <a:pt x="24130" y="194309"/>
                  </a:lnTo>
                  <a:lnTo>
                    <a:pt x="22860" y="194309"/>
                  </a:lnTo>
                  <a:lnTo>
                    <a:pt x="21590" y="193039"/>
                  </a:lnTo>
                  <a:lnTo>
                    <a:pt x="20320" y="193039"/>
                  </a:lnTo>
                  <a:lnTo>
                    <a:pt x="17780" y="191769"/>
                  </a:lnTo>
                  <a:lnTo>
                    <a:pt x="16510" y="191769"/>
                  </a:lnTo>
                  <a:lnTo>
                    <a:pt x="15240" y="190499"/>
                  </a:lnTo>
                  <a:lnTo>
                    <a:pt x="13970" y="189229"/>
                  </a:lnTo>
                  <a:lnTo>
                    <a:pt x="12700" y="187959"/>
                  </a:lnTo>
                  <a:lnTo>
                    <a:pt x="11430" y="187959"/>
                  </a:lnTo>
                  <a:lnTo>
                    <a:pt x="10160" y="186689"/>
                  </a:lnTo>
                  <a:lnTo>
                    <a:pt x="8890" y="185419"/>
                  </a:lnTo>
                  <a:lnTo>
                    <a:pt x="7620" y="184149"/>
                  </a:lnTo>
                  <a:lnTo>
                    <a:pt x="7620" y="182879"/>
                  </a:lnTo>
                  <a:lnTo>
                    <a:pt x="6350" y="181609"/>
                  </a:lnTo>
                  <a:lnTo>
                    <a:pt x="5080" y="180339"/>
                  </a:lnTo>
                  <a:lnTo>
                    <a:pt x="3810" y="177799"/>
                  </a:lnTo>
                  <a:lnTo>
                    <a:pt x="3810" y="176529"/>
                  </a:lnTo>
                  <a:lnTo>
                    <a:pt x="2540" y="175259"/>
                  </a:lnTo>
                  <a:lnTo>
                    <a:pt x="2540" y="173989"/>
                  </a:lnTo>
                  <a:lnTo>
                    <a:pt x="1270" y="171449"/>
                  </a:lnTo>
                  <a:lnTo>
                    <a:pt x="1270" y="170179"/>
                  </a:lnTo>
                  <a:lnTo>
                    <a:pt x="1270" y="168909"/>
                  </a:lnTo>
                  <a:lnTo>
                    <a:pt x="1270" y="166369"/>
                  </a:lnTo>
                  <a:lnTo>
                    <a:pt x="0" y="165099"/>
                  </a:lnTo>
                  <a:lnTo>
                    <a:pt x="0" y="163829"/>
                  </a:lnTo>
                  <a:lnTo>
                    <a:pt x="0" y="31749"/>
                  </a:lnTo>
                  <a:close/>
                </a:path>
                <a:path w="525780" h="195579">
                  <a:moveTo>
                    <a:pt x="0" y="0"/>
                  </a:moveTo>
                  <a:lnTo>
                    <a:pt x="0" y="0"/>
                  </a:lnTo>
                </a:path>
                <a:path w="525780" h="195579">
                  <a:moveTo>
                    <a:pt x="525780" y="195579"/>
                  </a:moveTo>
                  <a:lnTo>
                    <a:pt x="525780" y="195579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6329" y="3486150"/>
              <a:ext cx="570229" cy="1516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56329" y="3486150"/>
              <a:ext cx="570230" cy="1516380"/>
            </a:xfrm>
            <a:custGeom>
              <a:avLst/>
              <a:gdLst/>
              <a:ahLst/>
              <a:cxnLst/>
              <a:rect l="l" t="t" r="r" b="b"/>
              <a:pathLst>
                <a:path w="570229" h="1516379">
                  <a:moveTo>
                    <a:pt x="0" y="95250"/>
                  </a:moveTo>
                  <a:lnTo>
                    <a:pt x="0" y="90170"/>
                  </a:lnTo>
                  <a:lnTo>
                    <a:pt x="0" y="85089"/>
                  </a:lnTo>
                  <a:lnTo>
                    <a:pt x="1270" y="80010"/>
                  </a:lnTo>
                  <a:lnTo>
                    <a:pt x="2540" y="74929"/>
                  </a:lnTo>
                  <a:lnTo>
                    <a:pt x="2540" y="71120"/>
                  </a:lnTo>
                  <a:lnTo>
                    <a:pt x="5080" y="66039"/>
                  </a:lnTo>
                  <a:lnTo>
                    <a:pt x="6350" y="60960"/>
                  </a:lnTo>
                  <a:lnTo>
                    <a:pt x="7620" y="57150"/>
                  </a:lnTo>
                  <a:lnTo>
                    <a:pt x="10160" y="52070"/>
                  </a:lnTo>
                  <a:lnTo>
                    <a:pt x="12700" y="46989"/>
                  </a:lnTo>
                  <a:lnTo>
                    <a:pt x="15240" y="43179"/>
                  </a:lnTo>
                  <a:lnTo>
                    <a:pt x="17780" y="39370"/>
                  </a:lnTo>
                  <a:lnTo>
                    <a:pt x="21590" y="35560"/>
                  </a:lnTo>
                  <a:lnTo>
                    <a:pt x="24130" y="31750"/>
                  </a:lnTo>
                  <a:lnTo>
                    <a:pt x="27940" y="27939"/>
                  </a:lnTo>
                  <a:lnTo>
                    <a:pt x="31750" y="25400"/>
                  </a:lnTo>
                  <a:lnTo>
                    <a:pt x="34290" y="21589"/>
                  </a:lnTo>
                  <a:lnTo>
                    <a:pt x="38100" y="19050"/>
                  </a:lnTo>
                  <a:lnTo>
                    <a:pt x="43180" y="15239"/>
                  </a:lnTo>
                  <a:lnTo>
                    <a:pt x="46990" y="12700"/>
                  </a:lnTo>
                  <a:lnTo>
                    <a:pt x="52070" y="11429"/>
                  </a:lnTo>
                  <a:lnTo>
                    <a:pt x="55880" y="8889"/>
                  </a:lnTo>
                  <a:lnTo>
                    <a:pt x="60960" y="6350"/>
                  </a:lnTo>
                  <a:lnTo>
                    <a:pt x="64770" y="5079"/>
                  </a:lnTo>
                  <a:lnTo>
                    <a:pt x="69850" y="3810"/>
                  </a:lnTo>
                  <a:lnTo>
                    <a:pt x="74930" y="2539"/>
                  </a:lnTo>
                  <a:lnTo>
                    <a:pt x="80010" y="1270"/>
                  </a:lnTo>
                  <a:lnTo>
                    <a:pt x="85090" y="1270"/>
                  </a:lnTo>
                  <a:lnTo>
                    <a:pt x="88900" y="0"/>
                  </a:lnTo>
                  <a:lnTo>
                    <a:pt x="93980" y="0"/>
                  </a:lnTo>
                  <a:lnTo>
                    <a:pt x="474980" y="0"/>
                  </a:lnTo>
                  <a:lnTo>
                    <a:pt x="480060" y="0"/>
                  </a:lnTo>
                  <a:lnTo>
                    <a:pt x="483870" y="1270"/>
                  </a:lnTo>
                  <a:lnTo>
                    <a:pt x="488950" y="1270"/>
                  </a:lnTo>
                  <a:lnTo>
                    <a:pt x="494030" y="2539"/>
                  </a:lnTo>
                  <a:lnTo>
                    <a:pt x="499110" y="3810"/>
                  </a:lnTo>
                  <a:lnTo>
                    <a:pt x="504190" y="5079"/>
                  </a:lnTo>
                  <a:lnTo>
                    <a:pt x="508000" y="6350"/>
                  </a:lnTo>
                  <a:lnTo>
                    <a:pt x="513080" y="8889"/>
                  </a:lnTo>
                  <a:lnTo>
                    <a:pt x="516890" y="11429"/>
                  </a:lnTo>
                  <a:lnTo>
                    <a:pt x="521970" y="12700"/>
                  </a:lnTo>
                  <a:lnTo>
                    <a:pt x="525780" y="15239"/>
                  </a:lnTo>
                  <a:lnTo>
                    <a:pt x="530860" y="19050"/>
                  </a:lnTo>
                  <a:lnTo>
                    <a:pt x="534670" y="21589"/>
                  </a:lnTo>
                  <a:lnTo>
                    <a:pt x="538480" y="25400"/>
                  </a:lnTo>
                  <a:lnTo>
                    <a:pt x="541020" y="27939"/>
                  </a:lnTo>
                  <a:lnTo>
                    <a:pt x="544830" y="31750"/>
                  </a:lnTo>
                  <a:lnTo>
                    <a:pt x="548640" y="35560"/>
                  </a:lnTo>
                  <a:lnTo>
                    <a:pt x="551180" y="39370"/>
                  </a:lnTo>
                  <a:lnTo>
                    <a:pt x="553720" y="43179"/>
                  </a:lnTo>
                  <a:lnTo>
                    <a:pt x="556260" y="48260"/>
                  </a:lnTo>
                  <a:lnTo>
                    <a:pt x="558800" y="52070"/>
                  </a:lnTo>
                  <a:lnTo>
                    <a:pt x="561340" y="57150"/>
                  </a:lnTo>
                  <a:lnTo>
                    <a:pt x="562610" y="60960"/>
                  </a:lnTo>
                  <a:lnTo>
                    <a:pt x="565150" y="66039"/>
                  </a:lnTo>
                  <a:lnTo>
                    <a:pt x="566420" y="71120"/>
                  </a:lnTo>
                  <a:lnTo>
                    <a:pt x="567690" y="74929"/>
                  </a:lnTo>
                  <a:lnTo>
                    <a:pt x="567690" y="80010"/>
                  </a:lnTo>
                  <a:lnTo>
                    <a:pt x="568960" y="85089"/>
                  </a:lnTo>
                  <a:lnTo>
                    <a:pt x="568960" y="90170"/>
                  </a:lnTo>
                  <a:lnTo>
                    <a:pt x="568960" y="95250"/>
                  </a:lnTo>
                  <a:lnTo>
                    <a:pt x="570230" y="1421130"/>
                  </a:lnTo>
                  <a:lnTo>
                    <a:pt x="568960" y="1421130"/>
                  </a:lnTo>
                  <a:lnTo>
                    <a:pt x="568960" y="1426210"/>
                  </a:lnTo>
                  <a:lnTo>
                    <a:pt x="568960" y="1431289"/>
                  </a:lnTo>
                  <a:lnTo>
                    <a:pt x="567690" y="1436370"/>
                  </a:lnTo>
                  <a:lnTo>
                    <a:pt x="567690" y="1441450"/>
                  </a:lnTo>
                  <a:lnTo>
                    <a:pt x="566420" y="1446530"/>
                  </a:lnTo>
                  <a:lnTo>
                    <a:pt x="565150" y="1450339"/>
                  </a:lnTo>
                  <a:lnTo>
                    <a:pt x="562610" y="1455420"/>
                  </a:lnTo>
                  <a:lnTo>
                    <a:pt x="561340" y="1460500"/>
                  </a:lnTo>
                  <a:lnTo>
                    <a:pt x="558800" y="1464310"/>
                  </a:lnTo>
                  <a:lnTo>
                    <a:pt x="556260" y="1469389"/>
                  </a:lnTo>
                  <a:lnTo>
                    <a:pt x="553720" y="1473200"/>
                  </a:lnTo>
                  <a:lnTo>
                    <a:pt x="551180" y="1477010"/>
                  </a:lnTo>
                  <a:lnTo>
                    <a:pt x="548640" y="1480820"/>
                  </a:lnTo>
                  <a:lnTo>
                    <a:pt x="544830" y="1484630"/>
                  </a:lnTo>
                  <a:lnTo>
                    <a:pt x="541020" y="1488439"/>
                  </a:lnTo>
                  <a:lnTo>
                    <a:pt x="538480" y="1492250"/>
                  </a:lnTo>
                  <a:lnTo>
                    <a:pt x="534670" y="1494789"/>
                  </a:lnTo>
                  <a:lnTo>
                    <a:pt x="530860" y="1498600"/>
                  </a:lnTo>
                  <a:lnTo>
                    <a:pt x="527050" y="1501139"/>
                  </a:lnTo>
                  <a:lnTo>
                    <a:pt x="521970" y="1503680"/>
                  </a:lnTo>
                  <a:lnTo>
                    <a:pt x="518160" y="1506220"/>
                  </a:lnTo>
                  <a:lnTo>
                    <a:pt x="513080" y="1508760"/>
                  </a:lnTo>
                  <a:lnTo>
                    <a:pt x="509270" y="1510030"/>
                  </a:lnTo>
                  <a:lnTo>
                    <a:pt x="504190" y="1511300"/>
                  </a:lnTo>
                  <a:lnTo>
                    <a:pt x="499110" y="1512570"/>
                  </a:lnTo>
                  <a:lnTo>
                    <a:pt x="495300" y="1513839"/>
                  </a:lnTo>
                  <a:lnTo>
                    <a:pt x="490220" y="1515110"/>
                  </a:lnTo>
                  <a:lnTo>
                    <a:pt x="485140" y="1515110"/>
                  </a:lnTo>
                  <a:lnTo>
                    <a:pt x="480060" y="1516380"/>
                  </a:lnTo>
                  <a:lnTo>
                    <a:pt x="85090" y="1516380"/>
                  </a:lnTo>
                  <a:lnTo>
                    <a:pt x="80010" y="1515110"/>
                  </a:lnTo>
                  <a:lnTo>
                    <a:pt x="74930" y="1513839"/>
                  </a:lnTo>
                  <a:lnTo>
                    <a:pt x="69850" y="1512570"/>
                  </a:lnTo>
                  <a:lnTo>
                    <a:pt x="64770" y="1511300"/>
                  </a:lnTo>
                  <a:lnTo>
                    <a:pt x="60960" y="1510030"/>
                  </a:lnTo>
                  <a:lnTo>
                    <a:pt x="55880" y="1508760"/>
                  </a:lnTo>
                  <a:lnTo>
                    <a:pt x="52070" y="1506220"/>
                  </a:lnTo>
                  <a:lnTo>
                    <a:pt x="46990" y="1503680"/>
                  </a:lnTo>
                  <a:lnTo>
                    <a:pt x="43180" y="1501139"/>
                  </a:lnTo>
                  <a:lnTo>
                    <a:pt x="39370" y="1498600"/>
                  </a:lnTo>
                  <a:lnTo>
                    <a:pt x="35560" y="1496060"/>
                  </a:lnTo>
                  <a:lnTo>
                    <a:pt x="31750" y="1492250"/>
                  </a:lnTo>
                  <a:lnTo>
                    <a:pt x="27940" y="1488439"/>
                  </a:lnTo>
                  <a:lnTo>
                    <a:pt x="24130" y="1484630"/>
                  </a:lnTo>
                  <a:lnTo>
                    <a:pt x="21590" y="1482089"/>
                  </a:lnTo>
                  <a:lnTo>
                    <a:pt x="17780" y="1477010"/>
                  </a:lnTo>
                  <a:lnTo>
                    <a:pt x="15240" y="1473200"/>
                  </a:lnTo>
                  <a:lnTo>
                    <a:pt x="12700" y="1469389"/>
                  </a:lnTo>
                  <a:lnTo>
                    <a:pt x="10160" y="1464310"/>
                  </a:lnTo>
                  <a:lnTo>
                    <a:pt x="7620" y="1460500"/>
                  </a:lnTo>
                  <a:lnTo>
                    <a:pt x="6350" y="1455420"/>
                  </a:lnTo>
                  <a:lnTo>
                    <a:pt x="5080" y="1451610"/>
                  </a:lnTo>
                  <a:lnTo>
                    <a:pt x="2540" y="1446530"/>
                  </a:lnTo>
                  <a:lnTo>
                    <a:pt x="2540" y="1441450"/>
                  </a:lnTo>
                  <a:lnTo>
                    <a:pt x="1270" y="1436370"/>
                  </a:lnTo>
                  <a:lnTo>
                    <a:pt x="0" y="1431289"/>
                  </a:lnTo>
                  <a:lnTo>
                    <a:pt x="0" y="1427480"/>
                  </a:lnTo>
                  <a:lnTo>
                    <a:pt x="0" y="1422400"/>
                  </a:lnTo>
                  <a:lnTo>
                    <a:pt x="0" y="95250"/>
                  </a:lnTo>
                  <a:close/>
                </a:path>
                <a:path w="570229" h="1516379">
                  <a:moveTo>
                    <a:pt x="0" y="0"/>
                  </a:moveTo>
                  <a:lnTo>
                    <a:pt x="0" y="0"/>
                  </a:lnTo>
                </a:path>
                <a:path w="570229" h="1516379">
                  <a:moveTo>
                    <a:pt x="570230" y="1516380"/>
                  </a:moveTo>
                  <a:lnTo>
                    <a:pt x="570230" y="151638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87140" y="3994150"/>
            <a:ext cx="321310" cy="91313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927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730"/>
              </a:spcBef>
            </a:pPr>
            <a:r>
              <a:rPr sz="900" dirty="0">
                <a:latin typeface="Liberation Sans"/>
                <a:cs typeface="Liberation Sans"/>
              </a:rPr>
              <a:t>Policy</a:t>
            </a:r>
            <a:r>
              <a:rPr sz="900" spc="-2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Charging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1945" y="2235835"/>
            <a:ext cx="5876290" cy="1775460"/>
            <a:chOff x="321945" y="2235835"/>
            <a:chExt cx="5876290" cy="1775460"/>
          </a:xfrm>
        </p:grpSpPr>
        <p:sp>
          <p:nvSpPr>
            <p:cNvPr id="22" name="object 22"/>
            <p:cNvSpPr/>
            <p:nvPr/>
          </p:nvSpPr>
          <p:spPr>
            <a:xfrm>
              <a:off x="3669029" y="3810000"/>
              <a:ext cx="557530" cy="191770"/>
            </a:xfrm>
            <a:custGeom>
              <a:avLst/>
              <a:gdLst/>
              <a:ahLst/>
              <a:cxnLst/>
              <a:rect l="l" t="t" r="r" b="b"/>
              <a:pathLst>
                <a:path w="557529" h="191770">
                  <a:moveTo>
                    <a:pt x="0" y="31750"/>
                  </a:moveTo>
                  <a:lnTo>
                    <a:pt x="0" y="30480"/>
                  </a:lnTo>
                  <a:lnTo>
                    <a:pt x="0" y="29210"/>
                  </a:lnTo>
                  <a:lnTo>
                    <a:pt x="1270" y="26669"/>
                  </a:lnTo>
                  <a:lnTo>
                    <a:pt x="1270" y="25400"/>
                  </a:lnTo>
                  <a:lnTo>
                    <a:pt x="1270" y="24130"/>
                  </a:lnTo>
                  <a:lnTo>
                    <a:pt x="1270" y="22860"/>
                  </a:lnTo>
                  <a:lnTo>
                    <a:pt x="2540" y="20319"/>
                  </a:lnTo>
                  <a:lnTo>
                    <a:pt x="2540" y="19050"/>
                  </a:lnTo>
                  <a:lnTo>
                    <a:pt x="3810" y="17780"/>
                  </a:lnTo>
                  <a:lnTo>
                    <a:pt x="3810" y="16510"/>
                  </a:lnTo>
                  <a:lnTo>
                    <a:pt x="5080" y="15239"/>
                  </a:lnTo>
                  <a:lnTo>
                    <a:pt x="6350" y="13969"/>
                  </a:lnTo>
                  <a:lnTo>
                    <a:pt x="6350" y="12700"/>
                  </a:lnTo>
                  <a:lnTo>
                    <a:pt x="7620" y="11430"/>
                  </a:lnTo>
                  <a:lnTo>
                    <a:pt x="8890" y="10160"/>
                  </a:lnTo>
                  <a:lnTo>
                    <a:pt x="10160" y="8889"/>
                  </a:lnTo>
                  <a:lnTo>
                    <a:pt x="11430" y="7619"/>
                  </a:lnTo>
                  <a:lnTo>
                    <a:pt x="12700" y="6350"/>
                  </a:lnTo>
                  <a:lnTo>
                    <a:pt x="13970" y="5080"/>
                  </a:lnTo>
                  <a:lnTo>
                    <a:pt x="15240" y="5080"/>
                  </a:lnTo>
                  <a:lnTo>
                    <a:pt x="16510" y="3810"/>
                  </a:lnTo>
                  <a:lnTo>
                    <a:pt x="17780" y="2539"/>
                  </a:lnTo>
                  <a:lnTo>
                    <a:pt x="19050" y="2539"/>
                  </a:lnTo>
                  <a:lnTo>
                    <a:pt x="21590" y="2539"/>
                  </a:lnTo>
                  <a:lnTo>
                    <a:pt x="22860" y="1269"/>
                  </a:lnTo>
                  <a:lnTo>
                    <a:pt x="24130" y="1269"/>
                  </a:lnTo>
                  <a:lnTo>
                    <a:pt x="25400" y="0"/>
                  </a:lnTo>
                  <a:lnTo>
                    <a:pt x="524510" y="0"/>
                  </a:lnTo>
                  <a:lnTo>
                    <a:pt x="530860" y="0"/>
                  </a:lnTo>
                  <a:lnTo>
                    <a:pt x="533400" y="1269"/>
                  </a:lnTo>
                  <a:lnTo>
                    <a:pt x="534670" y="1269"/>
                  </a:lnTo>
                  <a:lnTo>
                    <a:pt x="535940" y="2539"/>
                  </a:lnTo>
                  <a:lnTo>
                    <a:pt x="538480" y="2539"/>
                  </a:lnTo>
                  <a:lnTo>
                    <a:pt x="539750" y="3810"/>
                  </a:lnTo>
                  <a:lnTo>
                    <a:pt x="541020" y="3810"/>
                  </a:lnTo>
                  <a:lnTo>
                    <a:pt x="542290" y="5080"/>
                  </a:lnTo>
                  <a:lnTo>
                    <a:pt x="543560" y="6350"/>
                  </a:lnTo>
                  <a:lnTo>
                    <a:pt x="544830" y="7619"/>
                  </a:lnTo>
                  <a:lnTo>
                    <a:pt x="546100" y="7619"/>
                  </a:lnTo>
                  <a:lnTo>
                    <a:pt x="547370" y="8889"/>
                  </a:lnTo>
                  <a:lnTo>
                    <a:pt x="548640" y="10160"/>
                  </a:lnTo>
                  <a:lnTo>
                    <a:pt x="549910" y="11430"/>
                  </a:lnTo>
                  <a:lnTo>
                    <a:pt x="549910" y="12700"/>
                  </a:lnTo>
                  <a:lnTo>
                    <a:pt x="551180" y="13969"/>
                  </a:lnTo>
                  <a:lnTo>
                    <a:pt x="552450" y="15239"/>
                  </a:lnTo>
                  <a:lnTo>
                    <a:pt x="552450" y="17780"/>
                  </a:lnTo>
                  <a:lnTo>
                    <a:pt x="553720" y="19050"/>
                  </a:lnTo>
                  <a:lnTo>
                    <a:pt x="554990" y="20319"/>
                  </a:lnTo>
                  <a:lnTo>
                    <a:pt x="554990" y="21589"/>
                  </a:lnTo>
                  <a:lnTo>
                    <a:pt x="554990" y="22860"/>
                  </a:lnTo>
                  <a:lnTo>
                    <a:pt x="556260" y="25400"/>
                  </a:lnTo>
                  <a:lnTo>
                    <a:pt x="556260" y="26669"/>
                  </a:lnTo>
                  <a:lnTo>
                    <a:pt x="556260" y="27939"/>
                  </a:lnTo>
                  <a:lnTo>
                    <a:pt x="556260" y="29210"/>
                  </a:lnTo>
                  <a:lnTo>
                    <a:pt x="556260" y="31750"/>
                  </a:lnTo>
                  <a:lnTo>
                    <a:pt x="557530" y="160019"/>
                  </a:lnTo>
                  <a:lnTo>
                    <a:pt x="557530" y="161289"/>
                  </a:lnTo>
                  <a:lnTo>
                    <a:pt x="557530" y="163830"/>
                  </a:lnTo>
                  <a:lnTo>
                    <a:pt x="556260" y="165100"/>
                  </a:lnTo>
                  <a:lnTo>
                    <a:pt x="556260" y="166369"/>
                  </a:lnTo>
                  <a:lnTo>
                    <a:pt x="556260" y="168910"/>
                  </a:lnTo>
                  <a:lnTo>
                    <a:pt x="554990" y="170180"/>
                  </a:lnTo>
                  <a:lnTo>
                    <a:pt x="554990" y="171450"/>
                  </a:lnTo>
                  <a:lnTo>
                    <a:pt x="553720" y="172719"/>
                  </a:lnTo>
                  <a:lnTo>
                    <a:pt x="553720" y="173989"/>
                  </a:lnTo>
                  <a:lnTo>
                    <a:pt x="552450" y="176530"/>
                  </a:lnTo>
                  <a:lnTo>
                    <a:pt x="552450" y="177800"/>
                  </a:lnTo>
                  <a:lnTo>
                    <a:pt x="551180" y="179069"/>
                  </a:lnTo>
                  <a:lnTo>
                    <a:pt x="549910" y="180339"/>
                  </a:lnTo>
                  <a:lnTo>
                    <a:pt x="548640" y="181610"/>
                  </a:lnTo>
                  <a:lnTo>
                    <a:pt x="547370" y="182880"/>
                  </a:lnTo>
                  <a:lnTo>
                    <a:pt x="546100" y="184150"/>
                  </a:lnTo>
                  <a:lnTo>
                    <a:pt x="544830" y="185419"/>
                  </a:lnTo>
                  <a:lnTo>
                    <a:pt x="543560" y="185419"/>
                  </a:lnTo>
                  <a:lnTo>
                    <a:pt x="542290" y="186689"/>
                  </a:lnTo>
                  <a:lnTo>
                    <a:pt x="541020" y="187960"/>
                  </a:lnTo>
                  <a:lnTo>
                    <a:pt x="539750" y="187960"/>
                  </a:lnTo>
                  <a:lnTo>
                    <a:pt x="538480" y="189230"/>
                  </a:lnTo>
                  <a:lnTo>
                    <a:pt x="537210" y="190500"/>
                  </a:lnTo>
                  <a:lnTo>
                    <a:pt x="534670" y="190500"/>
                  </a:lnTo>
                  <a:lnTo>
                    <a:pt x="533400" y="190500"/>
                  </a:lnTo>
                  <a:lnTo>
                    <a:pt x="532130" y="191769"/>
                  </a:lnTo>
                  <a:lnTo>
                    <a:pt x="530860" y="191769"/>
                  </a:lnTo>
                  <a:lnTo>
                    <a:pt x="528320" y="191769"/>
                  </a:lnTo>
                  <a:lnTo>
                    <a:pt x="25400" y="191769"/>
                  </a:lnTo>
                  <a:lnTo>
                    <a:pt x="24130" y="190500"/>
                  </a:lnTo>
                  <a:lnTo>
                    <a:pt x="22860" y="190500"/>
                  </a:lnTo>
                  <a:lnTo>
                    <a:pt x="21590" y="190500"/>
                  </a:lnTo>
                  <a:lnTo>
                    <a:pt x="19050" y="189230"/>
                  </a:lnTo>
                  <a:lnTo>
                    <a:pt x="17780" y="187960"/>
                  </a:lnTo>
                  <a:lnTo>
                    <a:pt x="16510" y="187960"/>
                  </a:lnTo>
                  <a:lnTo>
                    <a:pt x="15240" y="186689"/>
                  </a:lnTo>
                  <a:lnTo>
                    <a:pt x="13970" y="185419"/>
                  </a:lnTo>
                  <a:lnTo>
                    <a:pt x="12700" y="185419"/>
                  </a:lnTo>
                  <a:lnTo>
                    <a:pt x="11430" y="184150"/>
                  </a:lnTo>
                  <a:lnTo>
                    <a:pt x="10160" y="182880"/>
                  </a:lnTo>
                  <a:lnTo>
                    <a:pt x="8890" y="181610"/>
                  </a:lnTo>
                  <a:lnTo>
                    <a:pt x="7620" y="180339"/>
                  </a:lnTo>
                  <a:lnTo>
                    <a:pt x="6350" y="179069"/>
                  </a:lnTo>
                  <a:lnTo>
                    <a:pt x="6350" y="177800"/>
                  </a:lnTo>
                  <a:lnTo>
                    <a:pt x="5080" y="176530"/>
                  </a:lnTo>
                  <a:lnTo>
                    <a:pt x="3810" y="175260"/>
                  </a:lnTo>
                  <a:lnTo>
                    <a:pt x="3810" y="173989"/>
                  </a:lnTo>
                  <a:lnTo>
                    <a:pt x="2540" y="171450"/>
                  </a:lnTo>
                  <a:lnTo>
                    <a:pt x="2540" y="170180"/>
                  </a:lnTo>
                  <a:lnTo>
                    <a:pt x="1270" y="168910"/>
                  </a:lnTo>
                  <a:lnTo>
                    <a:pt x="1270" y="166369"/>
                  </a:lnTo>
                  <a:lnTo>
                    <a:pt x="1270" y="165100"/>
                  </a:lnTo>
                  <a:lnTo>
                    <a:pt x="1270" y="163830"/>
                  </a:lnTo>
                  <a:lnTo>
                    <a:pt x="0" y="162560"/>
                  </a:lnTo>
                  <a:lnTo>
                    <a:pt x="0" y="160019"/>
                  </a:lnTo>
                  <a:lnTo>
                    <a:pt x="0" y="31750"/>
                  </a:lnTo>
                  <a:close/>
                </a:path>
                <a:path w="557529" h="191770">
                  <a:moveTo>
                    <a:pt x="0" y="0"/>
                  </a:moveTo>
                  <a:lnTo>
                    <a:pt x="0" y="0"/>
                  </a:lnTo>
                </a:path>
                <a:path w="557529" h="191770">
                  <a:moveTo>
                    <a:pt x="557530" y="191769"/>
                  </a:moveTo>
                  <a:lnTo>
                    <a:pt x="557530" y="191769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1470" y="2245360"/>
              <a:ext cx="5857240" cy="2832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470" y="2245360"/>
              <a:ext cx="5857240" cy="283210"/>
            </a:xfrm>
            <a:custGeom>
              <a:avLst/>
              <a:gdLst/>
              <a:ahLst/>
              <a:cxnLst/>
              <a:rect l="l" t="t" r="r" b="b"/>
              <a:pathLst>
                <a:path w="5857240" h="283210">
                  <a:moveTo>
                    <a:pt x="0" y="46989"/>
                  </a:moveTo>
                  <a:lnTo>
                    <a:pt x="0" y="44450"/>
                  </a:lnTo>
                  <a:lnTo>
                    <a:pt x="0" y="41910"/>
                  </a:lnTo>
                  <a:lnTo>
                    <a:pt x="1269" y="39369"/>
                  </a:lnTo>
                  <a:lnTo>
                    <a:pt x="1269" y="36829"/>
                  </a:lnTo>
                  <a:lnTo>
                    <a:pt x="1269" y="34289"/>
                  </a:lnTo>
                  <a:lnTo>
                    <a:pt x="2539" y="33019"/>
                  </a:lnTo>
                  <a:lnTo>
                    <a:pt x="3809" y="30479"/>
                  </a:lnTo>
                  <a:lnTo>
                    <a:pt x="3809" y="27939"/>
                  </a:lnTo>
                  <a:lnTo>
                    <a:pt x="5079" y="25400"/>
                  </a:lnTo>
                  <a:lnTo>
                    <a:pt x="6350" y="22860"/>
                  </a:lnTo>
                  <a:lnTo>
                    <a:pt x="7619" y="21589"/>
                  </a:lnTo>
                  <a:lnTo>
                    <a:pt x="8889" y="19050"/>
                  </a:lnTo>
                  <a:lnTo>
                    <a:pt x="10159" y="17779"/>
                  </a:lnTo>
                  <a:lnTo>
                    <a:pt x="12700" y="15239"/>
                  </a:lnTo>
                  <a:lnTo>
                    <a:pt x="13969" y="13969"/>
                  </a:lnTo>
                  <a:lnTo>
                    <a:pt x="15239" y="12700"/>
                  </a:lnTo>
                  <a:lnTo>
                    <a:pt x="17779" y="10160"/>
                  </a:lnTo>
                  <a:lnTo>
                    <a:pt x="19050" y="8889"/>
                  </a:lnTo>
                  <a:lnTo>
                    <a:pt x="21589" y="7619"/>
                  </a:lnTo>
                  <a:lnTo>
                    <a:pt x="24129" y="6350"/>
                  </a:lnTo>
                  <a:lnTo>
                    <a:pt x="25400" y="5079"/>
                  </a:lnTo>
                  <a:lnTo>
                    <a:pt x="27939" y="3810"/>
                  </a:lnTo>
                  <a:lnTo>
                    <a:pt x="30479" y="3810"/>
                  </a:lnTo>
                  <a:lnTo>
                    <a:pt x="33019" y="2539"/>
                  </a:lnTo>
                  <a:lnTo>
                    <a:pt x="35559" y="1269"/>
                  </a:lnTo>
                  <a:lnTo>
                    <a:pt x="38100" y="1269"/>
                  </a:lnTo>
                  <a:lnTo>
                    <a:pt x="40639" y="1269"/>
                  </a:lnTo>
                  <a:lnTo>
                    <a:pt x="41909" y="0"/>
                  </a:lnTo>
                  <a:lnTo>
                    <a:pt x="5808980" y="0"/>
                  </a:lnTo>
                  <a:lnTo>
                    <a:pt x="5814059" y="0"/>
                  </a:lnTo>
                  <a:lnTo>
                    <a:pt x="5816600" y="1269"/>
                  </a:lnTo>
                  <a:lnTo>
                    <a:pt x="5819140" y="1269"/>
                  </a:lnTo>
                  <a:lnTo>
                    <a:pt x="5821680" y="1269"/>
                  </a:lnTo>
                  <a:lnTo>
                    <a:pt x="5824220" y="2539"/>
                  </a:lnTo>
                  <a:lnTo>
                    <a:pt x="5826759" y="3810"/>
                  </a:lnTo>
                  <a:lnTo>
                    <a:pt x="5828030" y="3810"/>
                  </a:lnTo>
                  <a:lnTo>
                    <a:pt x="5830570" y="5079"/>
                  </a:lnTo>
                  <a:lnTo>
                    <a:pt x="5833109" y="6350"/>
                  </a:lnTo>
                  <a:lnTo>
                    <a:pt x="5834380" y="7619"/>
                  </a:lnTo>
                  <a:lnTo>
                    <a:pt x="5836920" y="8889"/>
                  </a:lnTo>
                  <a:lnTo>
                    <a:pt x="5839459" y="10160"/>
                  </a:lnTo>
                  <a:lnTo>
                    <a:pt x="5840730" y="12700"/>
                  </a:lnTo>
                  <a:lnTo>
                    <a:pt x="5843270" y="13969"/>
                  </a:lnTo>
                  <a:lnTo>
                    <a:pt x="5844540" y="15239"/>
                  </a:lnTo>
                  <a:lnTo>
                    <a:pt x="5845809" y="17779"/>
                  </a:lnTo>
                  <a:lnTo>
                    <a:pt x="5847080" y="19050"/>
                  </a:lnTo>
                  <a:lnTo>
                    <a:pt x="5849620" y="21589"/>
                  </a:lnTo>
                  <a:lnTo>
                    <a:pt x="5849620" y="24129"/>
                  </a:lnTo>
                  <a:lnTo>
                    <a:pt x="5852159" y="25400"/>
                  </a:lnTo>
                  <a:lnTo>
                    <a:pt x="5852159" y="27939"/>
                  </a:lnTo>
                  <a:lnTo>
                    <a:pt x="5853430" y="30479"/>
                  </a:lnTo>
                  <a:lnTo>
                    <a:pt x="5854700" y="33019"/>
                  </a:lnTo>
                  <a:lnTo>
                    <a:pt x="5854700" y="34289"/>
                  </a:lnTo>
                  <a:lnTo>
                    <a:pt x="5855970" y="36829"/>
                  </a:lnTo>
                  <a:lnTo>
                    <a:pt x="5855970" y="39369"/>
                  </a:lnTo>
                  <a:lnTo>
                    <a:pt x="5855970" y="41910"/>
                  </a:lnTo>
                  <a:lnTo>
                    <a:pt x="5855970" y="44450"/>
                  </a:lnTo>
                  <a:lnTo>
                    <a:pt x="5855970" y="46989"/>
                  </a:lnTo>
                  <a:lnTo>
                    <a:pt x="5857240" y="236219"/>
                  </a:lnTo>
                  <a:lnTo>
                    <a:pt x="5857240" y="238760"/>
                  </a:lnTo>
                  <a:lnTo>
                    <a:pt x="5855970" y="241300"/>
                  </a:lnTo>
                  <a:lnTo>
                    <a:pt x="5855970" y="242569"/>
                  </a:lnTo>
                  <a:lnTo>
                    <a:pt x="5855970" y="245110"/>
                  </a:lnTo>
                  <a:lnTo>
                    <a:pt x="5855970" y="247650"/>
                  </a:lnTo>
                  <a:lnTo>
                    <a:pt x="5854700" y="250189"/>
                  </a:lnTo>
                  <a:lnTo>
                    <a:pt x="5853430" y="252729"/>
                  </a:lnTo>
                  <a:lnTo>
                    <a:pt x="5853430" y="255269"/>
                  </a:lnTo>
                  <a:lnTo>
                    <a:pt x="5852159" y="256539"/>
                  </a:lnTo>
                  <a:lnTo>
                    <a:pt x="5850890" y="259079"/>
                  </a:lnTo>
                  <a:lnTo>
                    <a:pt x="5849620" y="261619"/>
                  </a:lnTo>
                  <a:lnTo>
                    <a:pt x="5848350" y="262889"/>
                  </a:lnTo>
                  <a:lnTo>
                    <a:pt x="5847080" y="265429"/>
                  </a:lnTo>
                  <a:lnTo>
                    <a:pt x="5844540" y="267969"/>
                  </a:lnTo>
                  <a:lnTo>
                    <a:pt x="5843270" y="269239"/>
                  </a:lnTo>
                  <a:lnTo>
                    <a:pt x="5842000" y="270510"/>
                  </a:lnTo>
                  <a:lnTo>
                    <a:pt x="5839459" y="273050"/>
                  </a:lnTo>
                  <a:lnTo>
                    <a:pt x="5836920" y="274319"/>
                  </a:lnTo>
                  <a:lnTo>
                    <a:pt x="5835650" y="275589"/>
                  </a:lnTo>
                  <a:lnTo>
                    <a:pt x="5833109" y="276860"/>
                  </a:lnTo>
                  <a:lnTo>
                    <a:pt x="5830570" y="278129"/>
                  </a:lnTo>
                  <a:lnTo>
                    <a:pt x="5829300" y="279400"/>
                  </a:lnTo>
                  <a:lnTo>
                    <a:pt x="5826759" y="279400"/>
                  </a:lnTo>
                  <a:lnTo>
                    <a:pt x="5824220" y="280669"/>
                  </a:lnTo>
                  <a:lnTo>
                    <a:pt x="5821680" y="281939"/>
                  </a:lnTo>
                  <a:lnTo>
                    <a:pt x="5819140" y="281939"/>
                  </a:lnTo>
                  <a:lnTo>
                    <a:pt x="5816600" y="281939"/>
                  </a:lnTo>
                  <a:lnTo>
                    <a:pt x="5815330" y="281939"/>
                  </a:lnTo>
                  <a:lnTo>
                    <a:pt x="5812790" y="283210"/>
                  </a:lnTo>
                  <a:lnTo>
                    <a:pt x="41909" y="283210"/>
                  </a:lnTo>
                  <a:lnTo>
                    <a:pt x="40639" y="281939"/>
                  </a:lnTo>
                  <a:lnTo>
                    <a:pt x="38100" y="281939"/>
                  </a:lnTo>
                  <a:lnTo>
                    <a:pt x="35559" y="281939"/>
                  </a:lnTo>
                  <a:lnTo>
                    <a:pt x="33019" y="280669"/>
                  </a:lnTo>
                  <a:lnTo>
                    <a:pt x="30479" y="280669"/>
                  </a:lnTo>
                  <a:lnTo>
                    <a:pt x="27939" y="279400"/>
                  </a:lnTo>
                  <a:lnTo>
                    <a:pt x="25400" y="278129"/>
                  </a:lnTo>
                  <a:lnTo>
                    <a:pt x="24129" y="276860"/>
                  </a:lnTo>
                  <a:lnTo>
                    <a:pt x="21589" y="275589"/>
                  </a:lnTo>
                  <a:lnTo>
                    <a:pt x="12700" y="267969"/>
                  </a:lnTo>
                  <a:lnTo>
                    <a:pt x="10159" y="265429"/>
                  </a:lnTo>
                  <a:lnTo>
                    <a:pt x="8889" y="264160"/>
                  </a:lnTo>
                  <a:lnTo>
                    <a:pt x="7619" y="261619"/>
                  </a:lnTo>
                  <a:lnTo>
                    <a:pt x="6350" y="260350"/>
                  </a:lnTo>
                  <a:lnTo>
                    <a:pt x="5079" y="257810"/>
                  </a:lnTo>
                  <a:lnTo>
                    <a:pt x="3809" y="255269"/>
                  </a:lnTo>
                  <a:lnTo>
                    <a:pt x="3809" y="252729"/>
                  </a:lnTo>
                  <a:lnTo>
                    <a:pt x="2539" y="250189"/>
                  </a:lnTo>
                  <a:lnTo>
                    <a:pt x="1269" y="248919"/>
                  </a:lnTo>
                  <a:lnTo>
                    <a:pt x="1269" y="246379"/>
                  </a:lnTo>
                  <a:lnTo>
                    <a:pt x="1269" y="243839"/>
                  </a:lnTo>
                  <a:lnTo>
                    <a:pt x="0" y="241300"/>
                  </a:lnTo>
                  <a:lnTo>
                    <a:pt x="0" y="238760"/>
                  </a:lnTo>
                  <a:lnTo>
                    <a:pt x="0" y="236219"/>
                  </a:lnTo>
                  <a:lnTo>
                    <a:pt x="0" y="46989"/>
                  </a:lnTo>
                  <a:close/>
                </a:path>
                <a:path w="5857240" h="283210">
                  <a:moveTo>
                    <a:pt x="0" y="0"/>
                  </a:moveTo>
                  <a:lnTo>
                    <a:pt x="0" y="0"/>
                  </a:lnTo>
                </a:path>
                <a:path w="5857240" h="283210">
                  <a:moveTo>
                    <a:pt x="5857240" y="283210"/>
                  </a:moveTo>
                  <a:lnTo>
                    <a:pt x="5857240" y="28321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8140" y="2292350"/>
            <a:ext cx="59753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Liberation Sans"/>
                <a:cs typeface="Liberation Sans"/>
              </a:rPr>
              <a:t>Container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68400" y="2326639"/>
            <a:ext cx="4535170" cy="181610"/>
          </a:xfrm>
          <a:custGeom>
            <a:avLst/>
            <a:gdLst/>
            <a:ahLst/>
            <a:cxnLst/>
            <a:rect l="l" t="t" r="r" b="b"/>
            <a:pathLst>
              <a:path w="4535170" h="181610">
                <a:moveTo>
                  <a:pt x="4535170" y="90170"/>
                </a:moveTo>
                <a:lnTo>
                  <a:pt x="4535170" y="181610"/>
                </a:lnTo>
                <a:lnTo>
                  <a:pt x="0" y="181610"/>
                </a:lnTo>
                <a:lnTo>
                  <a:pt x="0" y="0"/>
                </a:lnTo>
                <a:lnTo>
                  <a:pt x="4535170" y="0"/>
                </a:lnTo>
                <a:lnTo>
                  <a:pt x="4535170" y="90170"/>
                </a:lnTo>
                <a:close/>
              </a:path>
            </a:pathLst>
          </a:custGeom>
          <a:ln w="3175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8400" y="2336800"/>
            <a:ext cx="4535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Liberation Sans"/>
                <a:cs typeface="Liberation Sans"/>
              </a:rPr>
              <a:t>API Gateway </a:t>
            </a:r>
            <a:r>
              <a:rPr sz="900" spc="-35" dirty="0">
                <a:latin typeface="Liberation Sans"/>
                <a:cs typeface="Liberation Sans"/>
              </a:rPr>
              <a:t>(To </a:t>
            </a:r>
            <a:r>
              <a:rPr sz="900" spc="-5" dirty="0">
                <a:latin typeface="Liberation Sans"/>
                <a:cs typeface="Liberation Sans"/>
              </a:rPr>
              <a:t>build, </a:t>
            </a:r>
            <a:r>
              <a:rPr sz="900" dirty="0">
                <a:latin typeface="Liberation Sans"/>
                <a:cs typeface="Liberation Sans"/>
              </a:rPr>
              <a:t>orchestrate, govern and </a:t>
            </a:r>
            <a:r>
              <a:rPr sz="900" spc="-5" dirty="0">
                <a:latin typeface="Liberation Sans"/>
                <a:cs typeface="Liberation Sans"/>
              </a:rPr>
              <a:t>maintain</a:t>
            </a:r>
            <a:r>
              <a:rPr sz="900" spc="70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macro-APIs).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94604" y="3451225"/>
            <a:ext cx="520700" cy="1574800"/>
            <a:chOff x="5094604" y="3451225"/>
            <a:chExt cx="520700" cy="1574800"/>
          </a:xfrm>
        </p:grpSpPr>
        <p:sp>
          <p:nvSpPr>
            <p:cNvPr id="29" name="object 29"/>
            <p:cNvSpPr/>
            <p:nvPr/>
          </p:nvSpPr>
          <p:spPr>
            <a:xfrm>
              <a:off x="5104129" y="3460750"/>
              <a:ext cx="501650" cy="15557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04129" y="3460750"/>
              <a:ext cx="501650" cy="1555750"/>
            </a:xfrm>
            <a:custGeom>
              <a:avLst/>
              <a:gdLst/>
              <a:ahLst/>
              <a:cxnLst/>
              <a:rect l="l" t="t" r="r" b="b"/>
              <a:pathLst>
                <a:path w="501650" h="1555750">
                  <a:moveTo>
                    <a:pt x="0" y="83820"/>
                  </a:moveTo>
                  <a:lnTo>
                    <a:pt x="0" y="80010"/>
                  </a:lnTo>
                  <a:lnTo>
                    <a:pt x="1270" y="74929"/>
                  </a:lnTo>
                  <a:lnTo>
                    <a:pt x="1270" y="71120"/>
                  </a:lnTo>
                  <a:lnTo>
                    <a:pt x="2540" y="67310"/>
                  </a:lnTo>
                  <a:lnTo>
                    <a:pt x="2540" y="63500"/>
                  </a:lnTo>
                  <a:lnTo>
                    <a:pt x="3810" y="58420"/>
                  </a:lnTo>
                  <a:lnTo>
                    <a:pt x="5080" y="54610"/>
                  </a:lnTo>
                  <a:lnTo>
                    <a:pt x="6350" y="50800"/>
                  </a:lnTo>
                  <a:lnTo>
                    <a:pt x="8890" y="46989"/>
                  </a:lnTo>
                  <a:lnTo>
                    <a:pt x="10160" y="43179"/>
                  </a:lnTo>
                  <a:lnTo>
                    <a:pt x="12700" y="39370"/>
                  </a:lnTo>
                  <a:lnTo>
                    <a:pt x="15240" y="36829"/>
                  </a:lnTo>
                  <a:lnTo>
                    <a:pt x="17780" y="33020"/>
                  </a:lnTo>
                  <a:lnTo>
                    <a:pt x="20320" y="29210"/>
                  </a:lnTo>
                  <a:lnTo>
                    <a:pt x="22860" y="26670"/>
                  </a:lnTo>
                  <a:lnTo>
                    <a:pt x="25400" y="22860"/>
                  </a:lnTo>
                  <a:lnTo>
                    <a:pt x="29210" y="20320"/>
                  </a:lnTo>
                  <a:lnTo>
                    <a:pt x="31750" y="17779"/>
                  </a:lnTo>
                  <a:lnTo>
                    <a:pt x="35560" y="15239"/>
                  </a:lnTo>
                  <a:lnTo>
                    <a:pt x="39370" y="12700"/>
                  </a:lnTo>
                  <a:lnTo>
                    <a:pt x="43180" y="11429"/>
                  </a:lnTo>
                  <a:lnTo>
                    <a:pt x="46990" y="8889"/>
                  </a:lnTo>
                  <a:lnTo>
                    <a:pt x="50800" y="7620"/>
                  </a:lnTo>
                  <a:lnTo>
                    <a:pt x="54610" y="5079"/>
                  </a:lnTo>
                  <a:lnTo>
                    <a:pt x="58420" y="3810"/>
                  </a:lnTo>
                  <a:lnTo>
                    <a:pt x="62230" y="2539"/>
                  </a:lnTo>
                  <a:lnTo>
                    <a:pt x="66040" y="2539"/>
                  </a:lnTo>
                  <a:lnTo>
                    <a:pt x="71120" y="1270"/>
                  </a:lnTo>
                  <a:lnTo>
                    <a:pt x="74930" y="1270"/>
                  </a:lnTo>
                  <a:lnTo>
                    <a:pt x="78740" y="0"/>
                  </a:lnTo>
                  <a:lnTo>
                    <a:pt x="83820" y="0"/>
                  </a:lnTo>
                  <a:lnTo>
                    <a:pt x="417830" y="0"/>
                  </a:lnTo>
                  <a:lnTo>
                    <a:pt x="421640" y="0"/>
                  </a:lnTo>
                  <a:lnTo>
                    <a:pt x="426720" y="1270"/>
                  </a:lnTo>
                  <a:lnTo>
                    <a:pt x="430530" y="1270"/>
                  </a:lnTo>
                  <a:lnTo>
                    <a:pt x="435610" y="2539"/>
                  </a:lnTo>
                  <a:lnTo>
                    <a:pt x="439420" y="2539"/>
                  </a:lnTo>
                  <a:lnTo>
                    <a:pt x="443230" y="3810"/>
                  </a:lnTo>
                  <a:lnTo>
                    <a:pt x="448310" y="5079"/>
                  </a:lnTo>
                  <a:lnTo>
                    <a:pt x="452120" y="7620"/>
                  </a:lnTo>
                  <a:lnTo>
                    <a:pt x="455930" y="8889"/>
                  </a:lnTo>
                  <a:lnTo>
                    <a:pt x="459740" y="11429"/>
                  </a:lnTo>
                  <a:lnTo>
                    <a:pt x="463550" y="13970"/>
                  </a:lnTo>
                  <a:lnTo>
                    <a:pt x="466090" y="16510"/>
                  </a:lnTo>
                  <a:lnTo>
                    <a:pt x="469900" y="19050"/>
                  </a:lnTo>
                  <a:lnTo>
                    <a:pt x="473710" y="21589"/>
                  </a:lnTo>
                  <a:lnTo>
                    <a:pt x="476250" y="25400"/>
                  </a:lnTo>
                  <a:lnTo>
                    <a:pt x="480060" y="27939"/>
                  </a:lnTo>
                  <a:lnTo>
                    <a:pt x="482600" y="31750"/>
                  </a:lnTo>
                  <a:lnTo>
                    <a:pt x="485140" y="34289"/>
                  </a:lnTo>
                  <a:lnTo>
                    <a:pt x="487680" y="38100"/>
                  </a:lnTo>
                  <a:lnTo>
                    <a:pt x="490220" y="41910"/>
                  </a:lnTo>
                  <a:lnTo>
                    <a:pt x="491490" y="45720"/>
                  </a:lnTo>
                  <a:lnTo>
                    <a:pt x="494030" y="49529"/>
                  </a:lnTo>
                  <a:lnTo>
                    <a:pt x="495300" y="53339"/>
                  </a:lnTo>
                  <a:lnTo>
                    <a:pt x="496570" y="58420"/>
                  </a:lnTo>
                  <a:lnTo>
                    <a:pt x="497840" y="62229"/>
                  </a:lnTo>
                  <a:lnTo>
                    <a:pt x="499110" y="66039"/>
                  </a:lnTo>
                  <a:lnTo>
                    <a:pt x="500380" y="71120"/>
                  </a:lnTo>
                  <a:lnTo>
                    <a:pt x="500380" y="74929"/>
                  </a:lnTo>
                  <a:lnTo>
                    <a:pt x="501650" y="78739"/>
                  </a:lnTo>
                  <a:lnTo>
                    <a:pt x="501650" y="1471930"/>
                  </a:lnTo>
                  <a:lnTo>
                    <a:pt x="501650" y="1480820"/>
                  </a:lnTo>
                  <a:lnTo>
                    <a:pt x="500380" y="1484630"/>
                  </a:lnTo>
                  <a:lnTo>
                    <a:pt x="499110" y="1488439"/>
                  </a:lnTo>
                  <a:lnTo>
                    <a:pt x="499110" y="1493520"/>
                  </a:lnTo>
                  <a:lnTo>
                    <a:pt x="497840" y="1497330"/>
                  </a:lnTo>
                  <a:lnTo>
                    <a:pt x="496570" y="1501139"/>
                  </a:lnTo>
                  <a:lnTo>
                    <a:pt x="494030" y="1504950"/>
                  </a:lnTo>
                  <a:lnTo>
                    <a:pt x="492760" y="1510030"/>
                  </a:lnTo>
                  <a:lnTo>
                    <a:pt x="490220" y="1513839"/>
                  </a:lnTo>
                  <a:lnTo>
                    <a:pt x="487680" y="1516380"/>
                  </a:lnTo>
                  <a:lnTo>
                    <a:pt x="485140" y="1520189"/>
                  </a:lnTo>
                  <a:lnTo>
                    <a:pt x="482600" y="1524000"/>
                  </a:lnTo>
                  <a:lnTo>
                    <a:pt x="480060" y="1527810"/>
                  </a:lnTo>
                  <a:lnTo>
                    <a:pt x="477520" y="1530350"/>
                  </a:lnTo>
                  <a:lnTo>
                    <a:pt x="473710" y="1534160"/>
                  </a:lnTo>
                  <a:lnTo>
                    <a:pt x="469900" y="1536700"/>
                  </a:lnTo>
                  <a:lnTo>
                    <a:pt x="467360" y="1539239"/>
                  </a:lnTo>
                  <a:lnTo>
                    <a:pt x="463550" y="1541780"/>
                  </a:lnTo>
                  <a:lnTo>
                    <a:pt x="459740" y="1544320"/>
                  </a:lnTo>
                  <a:lnTo>
                    <a:pt x="455930" y="1545589"/>
                  </a:lnTo>
                  <a:lnTo>
                    <a:pt x="452120" y="1548130"/>
                  </a:lnTo>
                  <a:lnTo>
                    <a:pt x="448310" y="1549400"/>
                  </a:lnTo>
                  <a:lnTo>
                    <a:pt x="443230" y="1550670"/>
                  </a:lnTo>
                  <a:lnTo>
                    <a:pt x="439420" y="1551939"/>
                  </a:lnTo>
                  <a:lnTo>
                    <a:pt x="435610" y="1553210"/>
                  </a:lnTo>
                  <a:lnTo>
                    <a:pt x="431800" y="1554480"/>
                  </a:lnTo>
                  <a:lnTo>
                    <a:pt x="426720" y="1554480"/>
                  </a:lnTo>
                  <a:lnTo>
                    <a:pt x="422910" y="1555750"/>
                  </a:lnTo>
                  <a:lnTo>
                    <a:pt x="417830" y="1555750"/>
                  </a:lnTo>
                  <a:lnTo>
                    <a:pt x="83820" y="1555750"/>
                  </a:lnTo>
                  <a:lnTo>
                    <a:pt x="80010" y="1555750"/>
                  </a:lnTo>
                  <a:lnTo>
                    <a:pt x="74930" y="1554480"/>
                  </a:lnTo>
                  <a:lnTo>
                    <a:pt x="71120" y="1554480"/>
                  </a:lnTo>
                  <a:lnTo>
                    <a:pt x="66040" y="1553210"/>
                  </a:lnTo>
                  <a:lnTo>
                    <a:pt x="62230" y="1551939"/>
                  </a:lnTo>
                  <a:lnTo>
                    <a:pt x="58420" y="1550670"/>
                  </a:lnTo>
                  <a:lnTo>
                    <a:pt x="53340" y="1549400"/>
                  </a:lnTo>
                  <a:lnTo>
                    <a:pt x="49530" y="1548130"/>
                  </a:lnTo>
                  <a:lnTo>
                    <a:pt x="45720" y="1545589"/>
                  </a:lnTo>
                  <a:lnTo>
                    <a:pt x="41910" y="1544320"/>
                  </a:lnTo>
                  <a:lnTo>
                    <a:pt x="38100" y="1541780"/>
                  </a:lnTo>
                  <a:lnTo>
                    <a:pt x="34290" y="1539239"/>
                  </a:lnTo>
                  <a:lnTo>
                    <a:pt x="31750" y="1536700"/>
                  </a:lnTo>
                  <a:lnTo>
                    <a:pt x="27940" y="1534160"/>
                  </a:lnTo>
                  <a:lnTo>
                    <a:pt x="25400" y="1530350"/>
                  </a:lnTo>
                  <a:lnTo>
                    <a:pt x="21590" y="1527810"/>
                  </a:lnTo>
                  <a:lnTo>
                    <a:pt x="19050" y="1524000"/>
                  </a:lnTo>
                  <a:lnTo>
                    <a:pt x="16510" y="1521460"/>
                  </a:lnTo>
                  <a:lnTo>
                    <a:pt x="13970" y="1517650"/>
                  </a:lnTo>
                  <a:lnTo>
                    <a:pt x="11430" y="1513839"/>
                  </a:lnTo>
                  <a:lnTo>
                    <a:pt x="10160" y="1510030"/>
                  </a:lnTo>
                  <a:lnTo>
                    <a:pt x="7620" y="1506220"/>
                  </a:lnTo>
                  <a:lnTo>
                    <a:pt x="6350" y="1502410"/>
                  </a:lnTo>
                  <a:lnTo>
                    <a:pt x="5080" y="1497330"/>
                  </a:lnTo>
                  <a:lnTo>
                    <a:pt x="3810" y="1493520"/>
                  </a:lnTo>
                  <a:lnTo>
                    <a:pt x="2540" y="1489710"/>
                  </a:lnTo>
                  <a:lnTo>
                    <a:pt x="1270" y="1484630"/>
                  </a:lnTo>
                  <a:lnTo>
                    <a:pt x="1270" y="1480820"/>
                  </a:lnTo>
                  <a:lnTo>
                    <a:pt x="0" y="1475739"/>
                  </a:lnTo>
                  <a:lnTo>
                    <a:pt x="0" y="1471930"/>
                  </a:lnTo>
                  <a:lnTo>
                    <a:pt x="0" y="83820"/>
                  </a:lnTo>
                  <a:close/>
                </a:path>
                <a:path w="501650" h="1555750">
                  <a:moveTo>
                    <a:pt x="0" y="0"/>
                  </a:moveTo>
                  <a:lnTo>
                    <a:pt x="0" y="0"/>
                  </a:lnTo>
                </a:path>
                <a:path w="501650" h="1555750">
                  <a:moveTo>
                    <a:pt x="501650" y="1555750"/>
                  </a:moveTo>
                  <a:lnTo>
                    <a:pt x="501650" y="155575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154929" y="3981450"/>
            <a:ext cx="381000" cy="93599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0" rIns="0" bIns="0" rtlCol="0">
            <a:spAutoFit/>
          </a:bodyPr>
          <a:lstStyle/>
          <a:p>
            <a:pPr marL="308610">
              <a:lnSpc>
                <a:spcPts val="960"/>
              </a:lnSpc>
            </a:pPr>
            <a:r>
              <a:rPr sz="900" dirty="0">
                <a:latin typeface="Liberation Sans"/>
                <a:cs typeface="Liberation Sans"/>
              </a:rPr>
              <a:t>Digital</a:t>
            </a:r>
            <a:endParaRPr sz="900">
              <a:latin typeface="Liberation Sans"/>
              <a:cs typeface="Liberation Sans"/>
            </a:endParaRPr>
          </a:p>
          <a:p>
            <a:pPr marL="107950" marR="100965" indent="92710">
              <a:lnSpc>
                <a:spcPct val="100000"/>
              </a:lnSpc>
            </a:pPr>
            <a:r>
              <a:rPr sz="900" dirty="0">
                <a:latin typeface="Liberation Sans"/>
                <a:cs typeface="Liberation Sans"/>
              </a:rPr>
              <a:t>Monitoring  &amp;</a:t>
            </a:r>
            <a:r>
              <a:rPr sz="900" spc="-55" dirty="0">
                <a:latin typeface="Liberation Sans"/>
                <a:cs typeface="Liberation Sans"/>
              </a:rPr>
              <a:t> </a:t>
            </a:r>
            <a:r>
              <a:rPr sz="900" spc="-5" dirty="0">
                <a:latin typeface="Liberation Sans"/>
                <a:cs typeface="Liberation Sans"/>
              </a:rPr>
              <a:t>Deployment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00320" y="3792220"/>
            <a:ext cx="488950" cy="196850"/>
          </a:xfrm>
          <a:custGeom>
            <a:avLst/>
            <a:gdLst/>
            <a:ahLst/>
            <a:cxnLst/>
            <a:rect l="l" t="t" r="r" b="b"/>
            <a:pathLst>
              <a:path w="488950" h="196850">
                <a:moveTo>
                  <a:pt x="0" y="33019"/>
                </a:moveTo>
                <a:lnTo>
                  <a:pt x="0" y="30479"/>
                </a:lnTo>
                <a:lnTo>
                  <a:pt x="0" y="29209"/>
                </a:lnTo>
                <a:lnTo>
                  <a:pt x="1269" y="27939"/>
                </a:lnTo>
                <a:lnTo>
                  <a:pt x="1269" y="25399"/>
                </a:lnTo>
                <a:lnTo>
                  <a:pt x="1269" y="24129"/>
                </a:lnTo>
                <a:lnTo>
                  <a:pt x="2539" y="22859"/>
                </a:lnTo>
                <a:lnTo>
                  <a:pt x="2539" y="20319"/>
                </a:lnTo>
                <a:lnTo>
                  <a:pt x="3809" y="19049"/>
                </a:lnTo>
                <a:lnTo>
                  <a:pt x="3809" y="17779"/>
                </a:lnTo>
                <a:lnTo>
                  <a:pt x="5079" y="16509"/>
                </a:lnTo>
                <a:lnTo>
                  <a:pt x="6350" y="15239"/>
                </a:lnTo>
                <a:lnTo>
                  <a:pt x="6350" y="13969"/>
                </a:lnTo>
                <a:lnTo>
                  <a:pt x="7619" y="12699"/>
                </a:lnTo>
                <a:lnTo>
                  <a:pt x="8889" y="11429"/>
                </a:lnTo>
                <a:lnTo>
                  <a:pt x="10159" y="10159"/>
                </a:lnTo>
                <a:lnTo>
                  <a:pt x="11429" y="8889"/>
                </a:lnTo>
                <a:lnTo>
                  <a:pt x="12700" y="7619"/>
                </a:lnTo>
                <a:lnTo>
                  <a:pt x="13969" y="6349"/>
                </a:lnTo>
                <a:lnTo>
                  <a:pt x="15239" y="5079"/>
                </a:lnTo>
                <a:lnTo>
                  <a:pt x="16509" y="3809"/>
                </a:lnTo>
                <a:lnTo>
                  <a:pt x="19050" y="3809"/>
                </a:lnTo>
                <a:lnTo>
                  <a:pt x="20319" y="2539"/>
                </a:lnTo>
                <a:lnTo>
                  <a:pt x="21589" y="2539"/>
                </a:lnTo>
                <a:lnTo>
                  <a:pt x="22859" y="1269"/>
                </a:lnTo>
                <a:lnTo>
                  <a:pt x="24129" y="1269"/>
                </a:lnTo>
                <a:lnTo>
                  <a:pt x="26669" y="1269"/>
                </a:lnTo>
                <a:lnTo>
                  <a:pt x="27939" y="0"/>
                </a:lnTo>
                <a:lnTo>
                  <a:pt x="29209" y="0"/>
                </a:lnTo>
                <a:lnTo>
                  <a:pt x="455929" y="0"/>
                </a:lnTo>
                <a:lnTo>
                  <a:pt x="461009" y="0"/>
                </a:lnTo>
                <a:lnTo>
                  <a:pt x="462279" y="1269"/>
                </a:lnTo>
                <a:lnTo>
                  <a:pt x="464819" y="1269"/>
                </a:lnTo>
                <a:lnTo>
                  <a:pt x="466089" y="1269"/>
                </a:lnTo>
                <a:lnTo>
                  <a:pt x="467359" y="2539"/>
                </a:lnTo>
                <a:lnTo>
                  <a:pt x="468629" y="2539"/>
                </a:lnTo>
                <a:lnTo>
                  <a:pt x="469900" y="3809"/>
                </a:lnTo>
                <a:lnTo>
                  <a:pt x="472439" y="3809"/>
                </a:lnTo>
                <a:lnTo>
                  <a:pt x="473709" y="5079"/>
                </a:lnTo>
                <a:lnTo>
                  <a:pt x="474979" y="6349"/>
                </a:lnTo>
                <a:lnTo>
                  <a:pt x="476250" y="7619"/>
                </a:lnTo>
                <a:lnTo>
                  <a:pt x="477519" y="8889"/>
                </a:lnTo>
                <a:lnTo>
                  <a:pt x="478789" y="10159"/>
                </a:lnTo>
                <a:lnTo>
                  <a:pt x="480059" y="11429"/>
                </a:lnTo>
                <a:lnTo>
                  <a:pt x="481329" y="12699"/>
                </a:lnTo>
                <a:lnTo>
                  <a:pt x="482600" y="13969"/>
                </a:lnTo>
                <a:lnTo>
                  <a:pt x="482600" y="15239"/>
                </a:lnTo>
                <a:lnTo>
                  <a:pt x="483869" y="16509"/>
                </a:lnTo>
                <a:lnTo>
                  <a:pt x="485139" y="17779"/>
                </a:lnTo>
                <a:lnTo>
                  <a:pt x="485139" y="19049"/>
                </a:lnTo>
                <a:lnTo>
                  <a:pt x="486409" y="20319"/>
                </a:lnTo>
                <a:lnTo>
                  <a:pt x="486409" y="22859"/>
                </a:lnTo>
                <a:lnTo>
                  <a:pt x="487679" y="24129"/>
                </a:lnTo>
                <a:lnTo>
                  <a:pt x="487679" y="25399"/>
                </a:lnTo>
                <a:lnTo>
                  <a:pt x="487679" y="27939"/>
                </a:lnTo>
                <a:lnTo>
                  <a:pt x="488950" y="29209"/>
                </a:lnTo>
                <a:lnTo>
                  <a:pt x="488950" y="163829"/>
                </a:lnTo>
                <a:lnTo>
                  <a:pt x="488950" y="168909"/>
                </a:lnTo>
                <a:lnTo>
                  <a:pt x="487679" y="170179"/>
                </a:lnTo>
                <a:lnTo>
                  <a:pt x="487679" y="172719"/>
                </a:lnTo>
                <a:lnTo>
                  <a:pt x="487679" y="173989"/>
                </a:lnTo>
                <a:lnTo>
                  <a:pt x="486409" y="175259"/>
                </a:lnTo>
                <a:lnTo>
                  <a:pt x="486409" y="176529"/>
                </a:lnTo>
                <a:lnTo>
                  <a:pt x="485139" y="179069"/>
                </a:lnTo>
                <a:lnTo>
                  <a:pt x="483869" y="180339"/>
                </a:lnTo>
                <a:lnTo>
                  <a:pt x="483869" y="181609"/>
                </a:lnTo>
                <a:lnTo>
                  <a:pt x="482600" y="182879"/>
                </a:lnTo>
                <a:lnTo>
                  <a:pt x="481329" y="184149"/>
                </a:lnTo>
                <a:lnTo>
                  <a:pt x="480059" y="185419"/>
                </a:lnTo>
                <a:lnTo>
                  <a:pt x="478789" y="186689"/>
                </a:lnTo>
                <a:lnTo>
                  <a:pt x="477519" y="187959"/>
                </a:lnTo>
                <a:lnTo>
                  <a:pt x="476250" y="189229"/>
                </a:lnTo>
                <a:lnTo>
                  <a:pt x="474979" y="190499"/>
                </a:lnTo>
                <a:lnTo>
                  <a:pt x="473709" y="191769"/>
                </a:lnTo>
                <a:lnTo>
                  <a:pt x="472439" y="191769"/>
                </a:lnTo>
                <a:lnTo>
                  <a:pt x="471169" y="193039"/>
                </a:lnTo>
                <a:lnTo>
                  <a:pt x="468629" y="194309"/>
                </a:lnTo>
                <a:lnTo>
                  <a:pt x="467359" y="194309"/>
                </a:lnTo>
                <a:lnTo>
                  <a:pt x="466089" y="195579"/>
                </a:lnTo>
                <a:lnTo>
                  <a:pt x="464819" y="195579"/>
                </a:lnTo>
                <a:lnTo>
                  <a:pt x="462279" y="195579"/>
                </a:lnTo>
                <a:lnTo>
                  <a:pt x="461009" y="196849"/>
                </a:lnTo>
                <a:lnTo>
                  <a:pt x="26669" y="196849"/>
                </a:lnTo>
                <a:lnTo>
                  <a:pt x="24129" y="195579"/>
                </a:lnTo>
                <a:lnTo>
                  <a:pt x="22859" y="195579"/>
                </a:lnTo>
                <a:lnTo>
                  <a:pt x="21589" y="194309"/>
                </a:lnTo>
                <a:lnTo>
                  <a:pt x="20319" y="194309"/>
                </a:lnTo>
                <a:lnTo>
                  <a:pt x="19050" y="193039"/>
                </a:lnTo>
                <a:lnTo>
                  <a:pt x="16509" y="193039"/>
                </a:lnTo>
                <a:lnTo>
                  <a:pt x="15239" y="191769"/>
                </a:lnTo>
                <a:lnTo>
                  <a:pt x="13969" y="190499"/>
                </a:lnTo>
                <a:lnTo>
                  <a:pt x="12700" y="189229"/>
                </a:lnTo>
                <a:lnTo>
                  <a:pt x="11429" y="189229"/>
                </a:lnTo>
                <a:lnTo>
                  <a:pt x="10159" y="186689"/>
                </a:lnTo>
                <a:lnTo>
                  <a:pt x="8889" y="186689"/>
                </a:lnTo>
                <a:lnTo>
                  <a:pt x="7619" y="184149"/>
                </a:lnTo>
                <a:lnTo>
                  <a:pt x="6350" y="182879"/>
                </a:lnTo>
                <a:lnTo>
                  <a:pt x="6350" y="181609"/>
                </a:lnTo>
                <a:lnTo>
                  <a:pt x="5079" y="180339"/>
                </a:lnTo>
                <a:lnTo>
                  <a:pt x="3809" y="179069"/>
                </a:lnTo>
                <a:lnTo>
                  <a:pt x="3809" y="177799"/>
                </a:lnTo>
                <a:lnTo>
                  <a:pt x="2539" y="176529"/>
                </a:lnTo>
                <a:lnTo>
                  <a:pt x="2539" y="173989"/>
                </a:lnTo>
                <a:lnTo>
                  <a:pt x="1269" y="172719"/>
                </a:lnTo>
                <a:lnTo>
                  <a:pt x="1269" y="171449"/>
                </a:lnTo>
                <a:lnTo>
                  <a:pt x="1269" y="168909"/>
                </a:lnTo>
                <a:lnTo>
                  <a:pt x="0" y="167639"/>
                </a:lnTo>
                <a:lnTo>
                  <a:pt x="0" y="166369"/>
                </a:lnTo>
                <a:lnTo>
                  <a:pt x="0" y="163829"/>
                </a:lnTo>
                <a:lnTo>
                  <a:pt x="0" y="33019"/>
                </a:lnTo>
                <a:close/>
              </a:path>
              <a:path w="488950" h="196850">
                <a:moveTo>
                  <a:pt x="0" y="0"/>
                </a:moveTo>
                <a:lnTo>
                  <a:pt x="0" y="0"/>
                </a:lnTo>
              </a:path>
              <a:path w="488950" h="196850">
                <a:moveTo>
                  <a:pt x="488950" y="196849"/>
                </a:moveTo>
                <a:lnTo>
                  <a:pt x="488950" y="196849"/>
                </a:lnTo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98109" y="3823970"/>
            <a:ext cx="30734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Liberation Sans"/>
                <a:cs typeface="Liberation Sans"/>
              </a:rPr>
              <a:t>S</a:t>
            </a:r>
            <a:r>
              <a:rPr sz="700" spc="-5" dirty="0">
                <a:latin typeface="Liberation Sans"/>
                <a:cs typeface="Liberation Sans"/>
              </a:rPr>
              <a:t>er</a:t>
            </a:r>
            <a:r>
              <a:rPr sz="700" dirty="0">
                <a:latin typeface="Liberation Sans"/>
                <a:cs typeface="Liberation Sans"/>
              </a:rPr>
              <a:t>v</a:t>
            </a:r>
            <a:r>
              <a:rPr sz="700" spc="-10" dirty="0">
                <a:latin typeface="Liberation Sans"/>
                <a:cs typeface="Liberation Sans"/>
              </a:rPr>
              <a:t>i</a:t>
            </a:r>
            <a:r>
              <a:rPr sz="700" dirty="0">
                <a:latin typeface="Liberation Sans"/>
                <a:cs typeface="Liberation Sans"/>
              </a:rPr>
              <a:t>ce</a:t>
            </a:r>
            <a:endParaRPr sz="700">
              <a:latin typeface="Liberation Sans"/>
              <a:cs typeface="Liberatio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44770" y="3514090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Liberation Sans"/>
                <a:cs typeface="Liberation Sans"/>
              </a:rPr>
              <a:t>container</a:t>
            </a:r>
            <a:endParaRPr sz="800">
              <a:latin typeface="Liberation Sans"/>
              <a:cs typeface="Liberation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46095" y="3466465"/>
            <a:ext cx="541020" cy="1557020"/>
            <a:chOff x="3046095" y="3466465"/>
            <a:chExt cx="541020" cy="1557020"/>
          </a:xfrm>
        </p:grpSpPr>
        <p:sp>
          <p:nvSpPr>
            <p:cNvPr id="36" name="object 36"/>
            <p:cNvSpPr/>
            <p:nvPr/>
          </p:nvSpPr>
          <p:spPr>
            <a:xfrm>
              <a:off x="3055620" y="3475990"/>
              <a:ext cx="521969" cy="1537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55620" y="3475990"/>
              <a:ext cx="521970" cy="1537970"/>
            </a:xfrm>
            <a:custGeom>
              <a:avLst/>
              <a:gdLst/>
              <a:ahLst/>
              <a:cxnLst/>
              <a:rect l="l" t="t" r="r" b="b"/>
              <a:pathLst>
                <a:path w="521970" h="1537970">
                  <a:moveTo>
                    <a:pt x="0" y="86360"/>
                  </a:moveTo>
                  <a:lnTo>
                    <a:pt x="0" y="81280"/>
                  </a:lnTo>
                  <a:lnTo>
                    <a:pt x="1269" y="77470"/>
                  </a:lnTo>
                  <a:lnTo>
                    <a:pt x="1269" y="72389"/>
                  </a:lnTo>
                  <a:lnTo>
                    <a:pt x="2540" y="68580"/>
                  </a:lnTo>
                  <a:lnTo>
                    <a:pt x="3810" y="63500"/>
                  </a:lnTo>
                  <a:lnTo>
                    <a:pt x="5080" y="59689"/>
                  </a:lnTo>
                  <a:lnTo>
                    <a:pt x="6350" y="55880"/>
                  </a:lnTo>
                  <a:lnTo>
                    <a:pt x="7619" y="50800"/>
                  </a:lnTo>
                  <a:lnTo>
                    <a:pt x="10160" y="46989"/>
                  </a:lnTo>
                  <a:lnTo>
                    <a:pt x="11430" y="43180"/>
                  </a:lnTo>
                  <a:lnTo>
                    <a:pt x="13969" y="39370"/>
                  </a:lnTo>
                  <a:lnTo>
                    <a:pt x="16510" y="35560"/>
                  </a:lnTo>
                  <a:lnTo>
                    <a:pt x="20319" y="31750"/>
                  </a:lnTo>
                  <a:lnTo>
                    <a:pt x="22860" y="27939"/>
                  </a:lnTo>
                  <a:lnTo>
                    <a:pt x="25400" y="25400"/>
                  </a:lnTo>
                  <a:lnTo>
                    <a:pt x="29210" y="21589"/>
                  </a:lnTo>
                  <a:lnTo>
                    <a:pt x="33019" y="19050"/>
                  </a:lnTo>
                  <a:lnTo>
                    <a:pt x="35560" y="16510"/>
                  </a:lnTo>
                  <a:lnTo>
                    <a:pt x="40640" y="13970"/>
                  </a:lnTo>
                  <a:lnTo>
                    <a:pt x="44450" y="11430"/>
                  </a:lnTo>
                  <a:lnTo>
                    <a:pt x="48260" y="8889"/>
                  </a:lnTo>
                  <a:lnTo>
                    <a:pt x="52069" y="7620"/>
                  </a:lnTo>
                  <a:lnTo>
                    <a:pt x="55880" y="5080"/>
                  </a:lnTo>
                  <a:lnTo>
                    <a:pt x="60960" y="3810"/>
                  </a:lnTo>
                  <a:lnTo>
                    <a:pt x="64769" y="2539"/>
                  </a:lnTo>
                  <a:lnTo>
                    <a:pt x="68580" y="1270"/>
                  </a:lnTo>
                  <a:lnTo>
                    <a:pt x="73660" y="0"/>
                  </a:lnTo>
                  <a:lnTo>
                    <a:pt x="78740" y="0"/>
                  </a:lnTo>
                  <a:lnTo>
                    <a:pt x="82550" y="0"/>
                  </a:lnTo>
                  <a:lnTo>
                    <a:pt x="434340" y="0"/>
                  </a:lnTo>
                  <a:lnTo>
                    <a:pt x="448309" y="0"/>
                  </a:lnTo>
                  <a:lnTo>
                    <a:pt x="452119" y="1270"/>
                  </a:lnTo>
                  <a:lnTo>
                    <a:pt x="457200" y="2539"/>
                  </a:lnTo>
                  <a:lnTo>
                    <a:pt x="461009" y="3810"/>
                  </a:lnTo>
                  <a:lnTo>
                    <a:pt x="466090" y="5080"/>
                  </a:lnTo>
                  <a:lnTo>
                    <a:pt x="469900" y="7620"/>
                  </a:lnTo>
                  <a:lnTo>
                    <a:pt x="473709" y="8889"/>
                  </a:lnTo>
                  <a:lnTo>
                    <a:pt x="477519" y="11430"/>
                  </a:lnTo>
                  <a:lnTo>
                    <a:pt x="481330" y="13970"/>
                  </a:lnTo>
                  <a:lnTo>
                    <a:pt x="485140" y="16510"/>
                  </a:lnTo>
                  <a:lnTo>
                    <a:pt x="488950" y="19050"/>
                  </a:lnTo>
                  <a:lnTo>
                    <a:pt x="492759" y="21589"/>
                  </a:lnTo>
                  <a:lnTo>
                    <a:pt x="495300" y="25400"/>
                  </a:lnTo>
                  <a:lnTo>
                    <a:pt x="499109" y="27939"/>
                  </a:lnTo>
                  <a:lnTo>
                    <a:pt x="501650" y="31750"/>
                  </a:lnTo>
                  <a:lnTo>
                    <a:pt x="504190" y="35560"/>
                  </a:lnTo>
                  <a:lnTo>
                    <a:pt x="506730" y="39370"/>
                  </a:lnTo>
                  <a:lnTo>
                    <a:pt x="509269" y="43180"/>
                  </a:lnTo>
                  <a:lnTo>
                    <a:pt x="511809" y="46989"/>
                  </a:lnTo>
                  <a:lnTo>
                    <a:pt x="514350" y="50800"/>
                  </a:lnTo>
                  <a:lnTo>
                    <a:pt x="515619" y="55880"/>
                  </a:lnTo>
                  <a:lnTo>
                    <a:pt x="516890" y="59689"/>
                  </a:lnTo>
                  <a:lnTo>
                    <a:pt x="518159" y="63500"/>
                  </a:lnTo>
                  <a:lnTo>
                    <a:pt x="519430" y="68580"/>
                  </a:lnTo>
                  <a:lnTo>
                    <a:pt x="520700" y="72389"/>
                  </a:lnTo>
                  <a:lnTo>
                    <a:pt x="520700" y="77470"/>
                  </a:lnTo>
                  <a:lnTo>
                    <a:pt x="521969" y="81280"/>
                  </a:lnTo>
                  <a:lnTo>
                    <a:pt x="521969" y="86360"/>
                  </a:lnTo>
                  <a:lnTo>
                    <a:pt x="521969" y="1450340"/>
                  </a:lnTo>
                  <a:lnTo>
                    <a:pt x="521969" y="1455420"/>
                  </a:lnTo>
                  <a:lnTo>
                    <a:pt x="521969" y="1459230"/>
                  </a:lnTo>
                  <a:lnTo>
                    <a:pt x="520700" y="1464310"/>
                  </a:lnTo>
                  <a:lnTo>
                    <a:pt x="519430" y="1468120"/>
                  </a:lnTo>
                  <a:lnTo>
                    <a:pt x="519430" y="1473200"/>
                  </a:lnTo>
                  <a:lnTo>
                    <a:pt x="516890" y="1477010"/>
                  </a:lnTo>
                  <a:lnTo>
                    <a:pt x="515619" y="1480820"/>
                  </a:lnTo>
                  <a:lnTo>
                    <a:pt x="514350" y="1485900"/>
                  </a:lnTo>
                  <a:lnTo>
                    <a:pt x="511809" y="1489710"/>
                  </a:lnTo>
                  <a:lnTo>
                    <a:pt x="510540" y="1493520"/>
                  </a:lnTo>
                  <a:lnTo>
                    <a:pt x="508000" y="1497330"/>
                  </a:lnTo>
                  <a:lnTo>
                    <a:pt x="505459" y="1501140"/>
                  </a:lnTo>
                  <a:lnTo>
                    <a:pt x="501650" y="1504950"/>
                  </a:lnTo>
                  <a:lnTo>
                    <a:pt x="499109" y="1508760"/>
                  </a:lnTo>
                  <a:lnTo>
                    <a:pt x="496569" y="1511300"/>
                  </a:lnTo>
                  <a:lnTo>
                    <a:pt x="492759" y="1515110"/>
                  </a:lnTo>
                  <a:lnTo>
                    <a:pt x="490219" y="1517650"/>
                  </a:lnTo>
                  <a:lnTo>
                    <a:pt x="486409" y="1520190"/>
                  </a:lnTo>
                  <a:lnTo>
                    <a:pt x="482600" y="1522730"/>
                  </a:lnTo>
                  <a:lnTo>
                    <a:pt x="478790" y="1525270"/>
                  </a:lnTo>
                  <a:lnTo>
                    <a:pt x="473709" y="1527810"/>
                  </a:lnTo>
                  <a:lnTo>
                    <a:pt x="469900" y="1529080"/>
                  </a:lnTo>
                  <a:lnTo>
                    <a:pt x="466090" y="1531620"/>
                  </a:lnTo>
                  <a:lnTo>
                    <a:pt x="461009" y="1532890"/>
                  </a:lnTo>
                  <a:lnTo>
                    <a:pt x="457200" y="1534160"/>
                  </a:lnTo>
                  <a:lnTo>
                    <a:pt x="453390" y="1535430"/>
                  </a:lnTo>
                  <a:lnTo>
                    <a:pt x="448309" y="1535430"/>
                  </a:lnTo>
                  <a:lnTo>
                    <a:pt x="444500" y="1536700"/>
                  </a:lnTo>
                  <a:lnTo>
                    <a:pt x="439419" y="1536700"/>
                  </a:lnTo>
                  <a:lnTo>
                    <a:pt x="434340" y="1536700"/>
                  </a:lnTo>
                  <a:lnTo>
                    <a:pt x="87630" y="1537970"/>
                  </a:lnTo>
                  <a:lnTo>
                    <a:pt x="82550" y="1537970"/>
                  </a:lnTo>
                  <a:lnTo>
                    <a:pt x="78740" y="1536700"/>
                  </a:lnTo>
                  <a:lnTo>
                    <a:pt x="73660" y="1536700"/>
                  </a:lnTo>
                  <a:lnTo>
                    <a:pt x="68580" y="1535430"/>
                  </a:lnTo>
                  <a:lnTo>
                    <a:pt x="64769" y="1534160"/>
                  </a:lnTo>
                  <a:lnTo>
                    <a:pt x="60960" y="1532890"/>
                  </a:lnTo>
                  <a:lnTo>
                    <a:pt x="55880" y="1531620"/>
                  </a:lnTo>
                  <a:lnTo>
                    <a:pt x="52069" y="1530350"/>
                  </a:lnTo>
                  <a:lnTo>
                    <a:pt x="48260" y="1527810"/>
                  </a:lnTo>
                  <a:lnTo>
                    <a:pt x="44450" y="1525270"/>
                  </a:lnTo>
                  <a:lnTo>
                    <a:pt x="40640" y="1522730"/>
                  </a:lnTo>
                  <a:lnTo>
                    <a:pt x="35560" y="1520190"/>
                  </a:lnTo>
                  <a:lnTo>
                    <a:pt x="33019" y="1517650"/>
                  </a:lnTo>
                  <a:lnTo>
                    <a:pt x="29210" y="1515110"/>
                  </a:lnTo>
                  <a:lnTo>
                    <a:pt x="25400" y="1511300"/>
                  </a:lnTo>
                  <a:lnTo>
                    <a:pt x="22860" y="1508760"/>
                  </a:lnTo>
                  <a:lnTo>
                    <a:pt x="20319" y="1504950"/>
                  </a:lnTo>
                  <a:lnTo>
                    <a:pt x="16510" y="1501140"/>
                  </a:lnTo>
                  <a:lnTo>
                    <a:pt x="13969" y="1497330"/>
                  </a:lnTo>
                  <a:lnTo>
                    <a:pt x="11430" y="1494790"/>
                  </a:lnTo>
                  <a:lnTo>
                    <a:pt x="10160" y="1489710"/>
                  </a:lnTo>
                  <a:lnTo>
                    <a:pt x="7619" y="1485900"/>
                  </a:lnTo>
                  <a:lnTo>
                    <a:pt x="6350" y="1482090"/>
                  </a:lnTo>
                  <a:lnTo>
                    <a:pt x="5080" y="1477010"/>
                  </a:lnTo>
                  <a:lnTo>
                    <a:pt x="3810" y="1473200"/>
                  </a:lnTo>
                  <a:lnTo>
                    <a:pt x="2540" y="1468120"/>
                  </a:lnTo>
                  <a:lnTo>
                    <a:pt x="1269" y="1464310"/>
                  </a:lnTo>
                  <a:lnTo>
                    <a:pt x="1269" y="1459230"/>
                  </a:lnTo>
                  <a:lnTo>
                    <a:pt x="0" y="1455420"/>
                  </a:lnTo>
                  <a:lnTo>
                    <a:pt x="0" y="1450340"/>
                  </a:lnTo>
                  <a:lnTo>
                    <a:pt x="0" y="86360"/>
                  </a:lnTo>
                  <a:close/>
                </a:path>
                <a:path w="521970" h="1537970">
                  <a:moveTo>
                    <a:pt x="0" y="0"/>
                  </a:moveTo>
                  <a:lnTo>
                    <a:pt x="0" y="0"/>
                  </a:lnTo>
                </a:path>
                <a:path w="521970" h="1537970">
                  <a:moveTo>
                    <a:pt x="521969" y="1537970"/>
                  </a:moveTo>
                  <a:lnTo>
                    <a:pt x="521969" y="153797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116579" y="3990340"/>
            <a:ext cx="415290" cy="92583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900" dirty="0">
                <a:latin typeface="Liberation Sans"/>
                <a:cs typeface="Liberation Sans"/>
              </a:rPr>
              <a:t>Usage</a:t>
            </a:r>
            <a:r>
              <a:rPr sz="900" spc="-35" dirty="0">
                <a:latin typeface="Liberation Sans"/>
                <a:cs typeface="Liberation Sans"/>
              </a:rPr>
              <a:t> </a:t>
            </a:r>
            <a:r>
              <a:rPr sz="900" dirty="0">
                <a:latin typeface="Liberation Sans"/>
                <a:cs typeface="Liberation Sans"/>
              </a:rPr>
              <a:t>Charging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50539" y="3803650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0" y="33019"/>
                </a:moveTo>
                <a:lnTo>
                  <a:pt x="0" y="30480"/>
                </a:lnTo>
                <a:lnTo>
                  <a:pt x="0" y="29210"/>
                </a:lnTo>
                <a:lnTo>
                  <a:pt x="0" y="27939"/>
                </a:lnTo>
                <a:lnTo>
                  <a:pt x="0" y="25400"/>
                </a:lnTo>
                <a:lnTo>
                  <a:pt x="0" y="24130"/>
                </a:lnTo>
                <a:lnTo>
                  <a:pt x="1270" y="22860"/>
                </a:lnTo>
                <a:lnTo>
                  <a:pt x="1270" y="21589"/>
                </a:lnTo>
                <a:lnTo>
                  <a:pt x="2540" y="19050"/>
                </a:lnTo>
                <a:lnTo>
                  <a:pt x="2540" y="17780"/>
                </a:lnTo>
                <a:lnTo>
                  <a:pt x="3810" y="16510"/>
                </a:lnTo>
                <a:lnTo>
                  <a:pt x="5080" y="15239"/>
                </a:lnTo>
                <a:lnTo>
                  <a:pt x="5080" y="13969"/>
                </a:lnTo>
                <a:lnTo>
                  <a:pt x="6350" y="11430"/>
                </a:lnTo>
                <a:lnTo>
                  <a:pt x="7620" y="11430"/>
                </a:lnTo>
                <a:lnTo>
                  <a:pt x="8890" y="8889"/>
                </a:lnTo>
                <a:lnTo>
                  <a:pt x="10160" y="8889"/>
                </a:lnTo>
                <a:lnTo>
                  <a:pt x="11430" y="7619"/>
                </a:lnTo>
                <a:lnTo>
                  <a:pt x="12700" y="6350"/>
                </a:lnTo>
                <a:lnTo>
                  <a:pt x="13970" y="5080"/>
                </a:lnTo>
                <a:lnTo>
                  <a:pt x="15240" y="3810"/>
                </a:lnTo>
                <a:lnTo>
                  <a:pt x="16510" y="3810"/>
                </a:lnTo>
                <a:lnTo>
                  <a:pt x="19050" y="2539"/>
                </a:lnTo>
                <a:lnTo>
                  <a:pt x="20320" y="2539"/>
                </a:lnTo>
                <a:lnTo>
                  <a:pt x="21590" y="1269"/>
                </a:lnTo>
                <a:lnTo>
                  <a:pt x="24130" y="1269"/>
                </a:lnTo>
                <a:lnTo>
                  <a:pt x="25400" y="1269"/>
                </a:lnTo>
                <a:lnTo>
                  <a:pt x="26670" y="0"/>
                </a:lnTo>
                <a:lnTo>
                  <a:pt x="27940" y="0"/>
                </a:lnTo>
                <a:lnTo>
                  <a:pt x="505460" y="0"/>
                </a:lnTo>
                <a:lnTo>
                  <a:pt x="510539" y="0"/>
                </a:lnTo>
                <a:lnTo>
                  <a:pt x="511810" y="1269"/>
                </a:lnTo>
                <a:lnTo>
                  <a:pt x="514350" y="1269"/>
                </a:lnTo>
                <a:lnTo>
                  <a:pt x="515620" y="1269"/>
                </a:lnTo>
                <a:lnTo>
                  <a:pt x="516889" y="2539"/>
                </a:lnTo>
                <a:lnTo>
                  <a:pt x="519430" y="2539"/>
                </a:lnTo>
                <a:lnTo>
                  <a:pt x="520700" y="3810"/>
                </a:lnTo>
                <a:lnTo>
                  <a:pt x="521970" y="3810"/>
                </a:lnTo>
                <a:lnTo>
                  <a:pt x="523239" y="5080"/>
                </a:lnTo>
                <a:lnTo>
                  <a:pt x="524510" y="6350"/>
                </a:lnTo>
                <a:lnTo>
                  <a:pt x="525780" y="7619"/>
                </a:lnTo>
                <a:lnTo>
                  <a:pt x="527050" y="8889"/>
                </a:lnTo>
                <a:lnTo>
                  <a:pt x="528320" y="8889"/>
                </a:lnTo>
                <a:lnTo>
                  <a:pt x="529589" y="11430"/>
                </a:lnTo>
                <a:lnTo>
                  <a:pt x="530860" y="11430"/>
                </a:lnTo>
                <a:lnTo>
                  <a:pt x="532130" y="13969"/>
                </a:lnTo>
                <a:lnTo>
                  <a:pt x="532130" y="15239"/>
                </a:lnTo>
                <a:lnTo>
                  <a:pt x="533400" y="16510"/>
                </a:lnTo>
                <a:lnTo>
                  <a:pt x="534670" y="17780"/>
                </a:lnTo>
                <a:lnTo>
                  <a:pt x="534670" y="19050"/>
                </a:lnTo>
                <a:lnTo>
                  <a:pt x="535939" y="21589"/>
                </a:lnTo>
                <a:lnTo>
                  <a:pt x="535939" y="22860"/>
                </a:lnTo>
                <a:lnTo>
                  <a:pt x="537210" y="24130"/>
                </a:lnTo>
                <a:lnTo>
                  <a:pt x="537210" y="25400"/>
                </a:lnTo>
                <a:lnTo>
                  <a:pt x="537210" y="27939"/>
                </a:lnTo>
                <a:lnTo>
                  <a:pt x="538480" y="29210"/>
                </a:lnTo>
                <a:lnTo>
                  <a:pt x="538480" y="30480"/>
                </a:lnTo>
                <a:lnTo>
                  <a:pt x="538480" y="162560"/>
                </a:lnTo>
                <a:lnTo>
                  <a:pt x="538480" y="167639"/>
                </a:lnTo>
                <a:lnTo>
                  <a:pt x="537210" y="168910"/>
                </a:lnTo>
                <a:lnTo>
                  <a:pt x="537210" y="170180"/>
                </a:lnTo>
                <a:lnTo>
                  <a:pt x="537210" y="172719"/>
                </a:lnTo>
                <a:lnTo>
                  <a:pt x="535939" y="173989"/>
                </a:lnTo>
                <a:lnTo>
                  <a:pt x="535939" y="175260"/>
                </a:lnTo>
                <a:lnTo>
                  <a:pt x="534670" y="176530"/>
                </a:lnTo>
                <a:lnTo>
                  <a:pt x="533400" y="177800"/>
                </a:lnTo>
                <a:lnTo>
                  <a:pt x="533400" y="180339"/>
                </a:lnTo>
                <a:lnTo>
                  <a:pt x="532130" y="181610"/>
                </a:lnTo>
                <a:lnTo>
                  <a:pt x="530860" y="182880"/>
                </a:lnTo>
                <a:lnTo>
                  <a:pt x="529589" y="184150"/>
                </a:lnTo>
                <a:lnTo>
                  <a:pt x="528320" y="185419"/>
                </a:lnTo>
                <a:lnTo>
                  <a:pt x="527050" y="186689"/>
                </a:lnTo>
                <a:lnTo>
                  <a:pt x="524510" y="187960"/>
                </a:lnTo>
                <a:lnTo>
                  <a:pt x="523239" y="189230"/>
                </a:lnTo>
                <a:lnTo>
                  <a:pt x="521970" y="190500"/>
                </a:lnTo>
                <a:lnTo>
                  <a:pt x="520700" y="190500"/>
                </a:lnTo>
                <a:lnTo>
                  <a:pt x="519430" y="191769"/>
                </a:lnTo>
                <a:lnTo>
                  <a:pt x="516889" y="191769"/>
                </a:lnTo>
                <a:lnTo>
                  <a:pt x="515620" y="193039"/>
                </a:lnTo>
                <a:lnTo>
                  <a:pt x="514350" y="193039"/>
                </a:lnTo>
                <a:lnTo>
                  <a:pt x="513080" y="194310"/>
                </a:lnTo>
                <a:lnTo>
                  <a:pt x="510539" y="194310"/>
                </a:lnTo>
                <a:lnTo>
                  <a:pt x="24130" y="194310"/>
                </a:lnTo>
                <a:lnTo>
                  <a:pt x="21590" y="193039"/>
                </a:lnTo>
                <a:lnTo>
                  <a:pt x="20320" y="193039"/>
                </a:lnTo>
                <a:lnTo>
                  <a:pt x="19050" y="191769"/>
                </a:lnTo>
                <a:lnTo>
                  <a:pt x="16510" y="191769"/>
                </a:lnTo>
                <a:lnTo>
                  <a:pt x="15240" y="190500"/>
                </a:lnTo>
                <a:lnTo>
                  <a:pt x="13970" y="189230"/>
                </a:lnTo>
                <a:lnTo>
                  <a:pt x="12700" y="189230"/>
                </a:lnTo>
                <a:lnTo>
                  <a:pt x="11430" y="187960"/>
                </a:lnTo>
                <a:lnTo>
                  <a:pt x="10160" y="186689"/>
                </a:lnTo>
                <a:lnTo>
                  <a:pt x="8890" y="185419"/>
                </a:lnTo>
                <a:lnTo>
                  <a:pt x="7620" y="184150"/>
                </a:lnTo>
                <a:lnTo>
                  <a:pt x="6350" y="182880"/>
                </a:lnTo>
                <a:lnTo>
                  <a:pt x="5080" y="181610"/>
                </a:lnTo>
                <a:lnTo>
                  <a:pt x="5080" y="180339"/>
                </a:lnTo>
                <a:lnTo>
                  <a:pt x="3810" y="179069"/>
                </a:lnTo>
                <a:lnTo>
                  <a:pt x="2540" y="177800"/>
                </a:lnTo>
                <a:lnTo>
                  <a:pt x="2540" y="175260"/>
                </a:lnTo>
                <a:lnTo>
                  <a:pt x="1270" y="173989"/>
                </a:lnTo>
                <a:lnTo>
                  <a:pt x="1270" y="172719"/>
                </a:lnTo>
                <a:lnTo>
                  <a:pt x="0" y="170180"/>
                </a:lnTo>
                <a:lnTo>
                  <a:pt x="0" y="168910"/>
                </a:lnTo>
                <a:lnTo>
                  <a:pt x="0" y="167639"/>
                </a:lnTo>
                <a:lnTo>
                  <a:pt x="0" y="165100"/>
                </a:lnTo>
                <a:lnTo>
                  <a:pt x="0" y="163830"/>
                </a:lnTo>
                <a:lnTo>
                  <a:pt x="0" y="162560"/>
                </a:lnTo>
                <a:lnTo>
                  <a:pt x="0" y="33019"/>
                </a:lnTo>
                <a:close/>
              </a:path>
              <a:path w="538479" h="194310">
                <a:moveTo>
                  <a:pt x="0" y="0"/>
                </a:moveTo>
                <a:lnTo>
                  <a:pt x="0" y="0"/>
                </a:lnTo>
              </a:path>
              <a:path w="538479" h="194310">
                <a:moveTo>
                  <a:pt x="538480" y="194310"/>
                </a:moveTo>
                <a:lnTo>
                  <a:pt x="538480" y="194310"/>
                </a:lnTo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40000" y="3810000"/>
            <a:ext cx="98869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800" dirty="0">
                <a:latin typeface="Liberation Sans"/>
                <a:cs typeface="Liberation Sans"/>
              </a:rPr>
              <a:t>Service	</a:t>
            </a:r>
            <a:r>
              <a:rPr sz="1200" baseline="-10416" dirty="0">
                <a:latin typeface="Liberation Sans"/>
                <a:cs typeface="Liberation Sans"/>
              </a:rPr>
              <a:t>Service</a:t>
            </a:r>
            <a:endParaRPr sz="1200" baseline="-10416">
              <a:latin typeface="Liberation Sans"/>
              <a:cs typeface="Liberation San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08979" y="2799079"/>
            <a:ext cx="396240" cy="2466340"/>
          </a:xfrm>
          <a:custGeom>
            <a:avLst/>
            <a:gdLst/>
            <a:ahLst/>
            <a:cxnLst/>
            <a:rect l="l" t="t" r="r" b="b"/>
            <a:pathLst>
              <a:path w="396239" h="2466340">
                <a:moveTo>
                  <a:pt x="0" y="66040"/>
                </a:moveTo>
                <a:lnTo>
                  <a:pt x="0" y="62230"/>
                </a:lnTo>
                <a:lnTo>
                  <a:pt x="0" y="58420"/>
                </a:lnTo>
                <a:lnTo>
                  <a:pt x="0" y="55880"/>
                </a:lnTo>
                <a:lnTo>
                  <a:pt x="1270" y="52070"/>
                </a:lnTo>
                <a:lnTo>
                  <a:pt x="1270" y="48260"/>
                </a:lnTo>
                <a:lnTo>
                  <a:pt x="2540" y="45720"/>
                </a:lnTo>
                <a:lnTo>
                  <a:pt x="3810" y="41910"/>
                </a:lnTo>
                <a:lnTo>
                  <a:pt x="5080" y="39370"/>
                </a:lnTo>
                <a:lnTo>
                  <a:pt x="6350" y="35560"/>
                </a:lnTo>
                <a:lnTo>
                  <a:pt x="8890" y="33020"/>
                </a:lnTo>
                <a:lnTo>
                  <a:pt x="10160" y="29210"/>
                </a:lnTo>
                <a:lnTo>
                  <a:pt x="12700" y="26670"/>
                </a:lnTo>
                <a:lnTo>
                  <a:pt x="13970" y="24130"/>
                </a:lnTo>
                <a:lnTo>
                  <a:pt x="16510" y="21590"/>
                </a:lnTo>
                <a:lnTo>
                  <a:pt x="19050" y="19050"/>
                </a:lnTo>
                <a:lnTo>
                  <a:pt x="21590" y="16510"/>
                </a:lnTo>
                <a:lnTo>
                  <a:pt x="24130" y="15240"/>
                </a:lnTo>
                <a:lnTo>
                  <a:pt x="26670" y="12700"/>
                </a:lnTo>
                <a:lnTo>
                  <a:pt x="29210" y="10160"/>
                </a:lnTo>
                <a:lnTo>
                  <a:pt x="33020" y="8890"/>
                </a:lnTo>
                <a:lnTo>
                  <a:pt x="35560" y="7620"/>
                </a:lnTo>
                <a:lnTo>
                  <a:pt x="39370" y="5080"/>
                </a:lnTo>
                <a:lnTo>
                  <a:pt x="41910" y="3810"/>
                </a:lnTo>
                <a:lnTo>
                  <a:pt x="44450" y="2540"/>
                </a:lnTo>
                <a:lnTo>
                  <a:pt x="48260" y="2540"/>
                </a:lnTo>
                <a:lnTo>
                  <a:pt x="52070" y="1270"/>
                </a:lnTo>
                <a:lnTo>
                  <a:pt x="54610" y="1270"/>
                </a:lnTo>
                <a:lnTo>
                  <a:pt x="58420" y="0"/>
                </a:lnTo>
                <a:lnTo>
                  <a:pt x="62230" y="0"/>
                </a:lnTo>
                <a:lnTo>
                  <a:pt x="330200" y="0"/>
                </a:lnTo>
                <a:lnTo>
                  <a:pt x="336550" y="0"/>
                </a:lnTo>
                <a:lnTo>
                  <a:pt x="340360" y="1270"/>
                </a:lnTo>
                <a:lnTo>
                  <a:pt x="342900" y="1270"/>
                </a:lnTo>
                <a:lnTo>
                  <a:pt x="346710" y="2540"/>
                </a:lnTo>
                <a:lnTo>
                  <a:pt x="350520" y="2540"/>
                </a:lnTo>
                <a:lnTo>
                  <a:pt x="353060" y="3810"/>
                </a:lnTo>
                <a:lnTo>
                  <a:pt x="356870" y="5080"/>
                </a:lnTo>
                <a:lnTo>
                  <a:pt x="359410" y="7620"/>
                </a:lnTo>
                <a:lnTo>
                  <a:pt x="363220" y="8890"/>
                </a:lnTo>
                <a:lnTo>
                  <a:pt x="365760" y="10160"/>
                </a:lnTo>
                <a:lnTo>
                  <a:pt x="368300" y="12700"/>
                </a:lnTo>
                <a:lnTo>
                  <a:pt x="370840" y="15240"/>
                </a:lnTo>
                <a:lnTo>
                  <a:pt x="373380" y="16510"/>
                </a:lnTo>
                <a:lnTo>
                  <a:pt x="375920" y="19050"/>
                </a:lnTo>
                <a:lnTo>
                  <a:pt x="378460" y="21590"/>
                </a:lnTo>
                <a:lnTo>
                  <a:pt x="381000" y="24130"/>
                </a:lnTo>
                <a:lnTo>
                  <a:pt x="383540" y="26670"/>
                </a:lnTo>
                <a:lnTo>
                  <a:pt x="384810" y="29210"/>
                </a:lnTo>
                <a:lnTo>
                  <a:pt x="386080" y="33020"/>
                </a:lnTo>
                <a:lnTo>
                  <a:pt x="388620" y="35560"/>
                </a:lnTo>
                <a:lnTo>
                  <a:pt x="389890" y="39370"/>
                </a:lnTo>
                <a:lnTo>
                  <a:pt x="391160" y="41910"/>
                </a:lnTo>
                <a:lnTo>
                  <a:pt x="392430" y="45720"/>
                </a:lnTo>
                <a:lnTo>
                  <a:pt x="393700" y="48260"/>
                </a:lnTo>
                <a:lnTo>
                  <a:pt x="393700" y="52070"/>
                </a:lnTo>
                <a:lnTo>
                  <a:pt x="394970" y="55880"/>
                </a:lnTo>
                <a:lnTo>
                  <a:pt x="394970" y="58420"/>
                </a:lnTo>
                <a:lnTo>
                  <a:pt x="396240" y="62230"/>
                </a:lnTo>
                <a:lnTo>
                  <a:pt x="396240" y="66040"/>
                </a:lnTo>
                <a:lnTo>
                  <a:pt x="396240" y="2400300"/>
                </a:lnTo>
                <a:lnTo>
                  <a:pt x="396240" y="2404110"/>
                </a:lnTo>
                <a:lnTo>
                  <a:pt x="394970" y="2406650"/>
                </a:lnTo>
                <a:lnTo>
                  <a:pt x="394970" y="2410460"/>
                </a:lnTo>
                <a:lnTo>
                  <a:pt x="393700" y="2414270"/>
                </a:lnTo>
                <a:lnTo>
                  <a:pt x="393700" y="2416810"/>
                </a:lnTo>
                <a:lnTo>
                  <a:pt x="392430" y="2420620"/>
                </a:lnTo>
                <a:lnTo>
                  <a:pt x="391160" y="2423160"/>
                </a:lnTo>
                <a:lnTo>
                  <a:pt x="389890" y="2426970"/>
                </a:lnTo>
                <a:lnTo>
                  <a:pt x="388620" y="2429510"/>
                </a:lnTo>
                <a:lnTo>
                  <a:pt x="387350" y="2433320"/>
                </a:lnTo>
                <a:lnTo>
                  <a:pt x="384810" y="2435860"/>
                </a:lnTo>
                <a:lnTo>
                  <a:pt x="383540" y="2438400"/>
                </a:lnTo>
                <a:lnTo>
                  <a:pt x="381000" y="2440940"/>
                </a:lnTo>
                <a:lnTo>
                  <a:pt x="378460" y="2443480"/>
                </a:lnTo>
                <a:lnTo>
                  <a:pt x="375920" y="2446020"/>
                </a:lnTo>
                <a:lnTo>
                  <a:pt x="374650" y="2448560"/>
                </a:lnTo>
                <a:lnTo>
                  <a:pt x="372110" y="2451100"/>
                </a:lnTo>
                <a:lnTo>
                  <a:pt x="368300" y="2453640"/>
                </a:lnTo>
                <a:lnTo>
                  <a:pt x="365760" y="2454910"/>
                </a:lnTo>
                <a:lnTo>
                  <a:pt x="363220" y="2457450"/>
                </a:lnTo>
                <a:lnTo>
                  <a:pt x="359410" y="2458720"/>
                </a:lnTo>
                <a:lnTo>
                  <a:pt x="356870" y="2459990"/>
                </a:lnTo>
                <a:lnTo>
                  <a:pt x="353060" y="2461260"/>
                </a:lnTo>
                <a:lnTo>
                  <a:pt x="350520" y="2462530"/>
                </a:lnTo>
                <a:lnTo>
                  <a:pt x="346710" y="2463800"/>
                </a:lnTo>
                <a:lnTo>
                  <a:pt x="344170" y="2465070"/>
                </a:lnTo>
                <a:lnTo>
                  <a:pt x="340360" y="2465070"/>
                </a:lnTo>
                <a:lnTo>
                  <a:pt x="336550" y="2465070"/>
                </a:lnTo>
                <a:lnTo>
                  <a:pt x="334010" y="2466340"/>
                </a:lnTo>
                <a:lnTo>
                  <a:pt x="330200" y="2466340"/>
                </a:lnTo>
                <a:lnTo>
                  <a:pt x="66040" y="2466340"/>
                </a:lnTo>
                <a:lnTo>
                  <a:pt x="62230" y="2466340"/>
                </a:lnTo>
                <a:lnTo>
                  <a:pt x="58420" y="2465070"/>
                </a:lnTo>
                <a:lnTo>
                  <a:pt x="54610" y="2465070"/>
                </a:lnTo>
                <a:lnTo>
                  <a:pt x="52070" y="2465070"/>
                </a:lnTo>
                <a:lnTo>
                  <a:pt x="48260" y="2463800"/>
                </a:lnTo>
                <a:lnTo>
                  <a:pt x="45720" y="2462530"/>
                </a:lnTo>
                <a:lnTo>
                  <a:pt x="41910" y="2461260"/>
                </a:lnTo>
                <a:lnTo>
                  <a:pt x="39370" y="2459990"/>
                </a:lnTo>
                <a:lnTo>
                  <a:pt x="35560" y="2458720"/>
                </a:lnTo>
                <a:lnTo>
                  <a:pt x="33020" y="2457450"/>
                </a:lnTo>
                <a:lnTo>
                  <a:pt x="30480" y="2454910"/>
                </a:lnTo>
                <a:lnTo>
                  <a:pt x="26670" y="2453640"/>
                </a:lnTo>
                <a:lnTo>
                  <a:pt x="24130" y="2451100"/>
                </a:lnTo>
                <a:lnTo>
                  <a:pt x="21590" y="2448560"/>
                </a:lnTo>
                <a:lnTo>
                  <a:pt x="19050" y="2447290"/>
                </a:lnTo>
                <a:lnTo>
                  <a:pt x="16510" y="2444750"/>
                </a:lnTo>
                <a:lnTo>
                  <a:pt x="13970" y="2442210"/>
                </a:lnTo>
                <a:lnTo>
                  <a:pt x="12700" y="2438400"/>
                </a:lnTo>
                <a:lnTo>
                  <a:pt x="10160" y="2435860"/>
                </a:lnTo>
                <a:lnTo>
                  <a:pt x="8890" y="2433320"/>
                </a:lnTo>
                <a:lnTo>
                  <a:pt x="6350" y="2430780"/>
                </a:lnTo>
                <a:lnTo>
                  <a:pt x="5080" y="2426970"/>
                </a:lnTo>
                <a:lnTo>
                  <a:pt x="3810" y="2424430"/>
                </a:lnTo>
                <a:lnTo>
                  <a:pt x="2540" y="2420620"/>
                </a:lnTo>
                <a:lnTo>
                  <a:pt x="1270" y="2416810"/>
                </a:lnTo>
                <a:lnTo>
                  <a:pt x="1270" y="2414270"/>
                </a:lnTo>
                <a:lnTo>
                  <a:pt x="0" y="2410460"/>
                </a:lnTo>
                <a:lnTo>
                  <a:pt x="0" y="2406650"/>
                </a:lnTo>
                <a:lnTo>
                  <a:pt x="0" y="2404110"/>
                </a:lnTo>
                <a:lnTo>
                  <a:pt x="0" y="2400300"/>
                </a:lnTo>
                <a:lnTo>
                  <a:pt x="0" y="66040"/>
                </a:lnTo>
                <a:close/>
              </a:path>
              <a:path w="396239" h="2466340">
                <a:moveTo>
                  <a:pt x="0" y="0"/>
                </a:moveTo>
                <a:lnTo>
                  <a:pt x="0" y="0"/>
                </a:lnTo>
              </a:path>
              <a:path w="396239" h="2466340">
                <a:moveTo>
                  <a:pt x="396240" y="2466340"/>
                </a:moveTo>
                <a:lnTo>
                  <a:pt x="396240" y="2466340"/>
                </a:lnTo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36647" y="3425227"/>
            <a:ext cx="153670" cy="12128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Liberation Sans"/>
                <a:cs typeface="Liberation Sans"/>
              </a:rPr>
              <a:t>Business </a:t>
            </a:r>
            <a:r>
              <a:rPr sz="900" spc="-5" dirty="0">
                <a:latin typeface="Liberation Sans"/>
                <a:cs typeface="Liberation Sans"/>
              </a:rPr>
              <a:t>Platform</a:t>
            </a:r>
            <a:r>
              <a:rPr sz="900" spc="-30" dirty="0">
                <a:latin typeface="Liberation Sans"/>
                <a:cs typeface="Liberation Sans"/>
              </a:rPr>
              <a:t> </a:t>
            </a:r>
            <a:r>
              <a:rPr sz="900" spc="-5" dirty="0">
                <a:latin typeface="Liberation Sans"/>
                <a:cs typeface="Liberation Sans"/>
              </a:rPr>
              <a:t>(BP)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47040" y="3434079"/>
            <a:ext cx="886460" cy="1587500"/>
            <a:chOff x="447040" y="3434079"/>
            <a:chExt cx="886460" cy="1587500"/>
          </a:xfrm>
        </p:grpSpPr>
        <p:sp>
          <p:nvSpPr>
            <p:cNvPr id="44" name="object 44"/>
            <p:cNvSpPr/>
            <p:nvPr/>
          </p:nvSpPr>
          <p:spPr>
            <a:xfrm>
              <a:off x="466090" y="3453129"/>
              <a:ext cx="848360" cy="1549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6090" y="3453129"/>
              <a:ext cx="848360" cy="1549400"/>
            </a:xfrm>
            <a:custGeom>
              <a:avLst/>
              <a:gdLst/>
              <a:ahLst/>
              <a:cxnLst/>
              <a:rect l="l" t="t" r="r" b="b"/>
              <a:pathLst>
                <a:path w="848360" h="1549400">
                  <a:moveTo>
                    <a:pt x="424179" y="1549400"/>
                  </a:moveTo>
                  <a:lnTo>
                    <a:pt x="0" y="1549400"/>
                  </a:lnTo>
                  <a:lnTo>
                    <a:pt x="0" y="0"/>
                  </a:lnTo>
                  <a:lnTo>
                    <a:pt x="848360" y="0"/>
                  </a:lnTo>
                  <a:lnTo>
                    <a:pt x="848360" y="1549400"/>
                  </a:lnTo>
                  <a:lnTo>
                    <a:pt x="424179" y="1549400"/>
                  </a:lnTo>
                  <a:close/>
                </a:path>
              </a:pathLst>
            </a:custGeom>
            <a:ln w="38097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2920" y="3540759"/>
              <a:ext cx="762000" cy="199390"/>
            </a:xfrm>
            <a:custGeom>
              <a:avLst/>
              <a:gdLst/>
              <a:ahLst/>
              <a:cxnLst/>
              <a:rect l="l" t="t" r="r" b="b"/>
              <a:pathLst>
                <a:path w="762000" h="199389">
                  <a:moveTo>
                    <a:pt x="0" y="33019"/>
                  </a:moveTo>
                  <a:lnTo>
                    <a:pt x="0" y="31750"/>
                  </a:lnTo>
                  <a:lnTo>
                    <a:pt x="0" y="30479"/>
                  </a:lnTo>
                  <a:lnTo>
                    <a:pt x="1270" y="27939"/>
                  </a:lnTo>
                  <a:lnTo>
                    <a:pt x="1270" y="26669"/>
                  </a:lnTo>
                  <a:lnTo>
                    <a:pt x="1270" y="25400"/>
                  </a:lnTo>
                  <a:lnTo>
                    <a:pt x="1270" y="24129"/>
                  </a:lnTo>
                  <a:lnTo>
                    <a:pt x="2539" y="21589"/>
                  </a:lnTo>
                  <a:lnTo>
                    <a:pt x="2539" y="20319"/>
                  </a:lnTo>
                  <a:lnTo>
                    <a:pt x="3809" y="19050"/>
                  </a:lnTo>
                  <a:lnTo>
                    <a:pt x="3809" y="17779"/>
                  </a:lnTo>
                  <a:lnTo>
                    <a:pt x="5079" y="16510"/>
                  </a:lnTo>
                  <a:lnTo>
                    <a:pt x="6350" y="13969"/>
                  </a:lnTo>
                  <a:lnTo>
                    <a:pt x="7620" y="12700"/>
                  </a:lnTo>
                  <a:lnTo>
                    <a:pt x="8889" y="11429"/>
                  </a:lnTo>
                  <a:lnTo>
                    <a:pt x="8889" y="10160"/>
                  </a:lnTo>
                  <a:lnTo>
                    <a:pt x="10159" y="10160"/>
                  </a:lnTo>
                  <a:lnTo>
                    <a:pt x="11429" y="8889"/>
                  </a:lnTo>
                  <a:lnTo>
                    <a:pt x="12700" y="7619"/>
                  </a:lnTo>
                  <a:lnTo>
                    <a:pt x="13970" y="6350"/>
                  </a:lnTo>
                  <a:lnTo>
                    <a:pt x="15239" y="5079"/>
                  </a:lnTo>
                  <a:lnTo>
                    <a:pt x="16509" y="5079"/>
                  </a:lnTo>
                  <a:lnTo>
                    <a:pt x="19050" y="3810"/>
                  </a:lnTo>
                  <a:lnTo>
                    <a:pt x="20320" y="2539"/>
                  </a:lnTo>
                  <a:lnTo>
                    <a:pt x="21589" y="2539"/>
                  </a:lnTo>
                  <a:lnTo>
                    <a:pt x="22859" y="1269"/>
                  </a:lnTo>
                  <a:lnTo>
                    <a:pt x="25400" y="1269"/>
                  </a:lnTo>
                  <a:lnTo>
                    <a:pt x="26670" y="1269"/>
                  </a:lnTo>
                  <a:lnTo>
                    <a:pt x="27939" y="0"/>
                  </a:lnTo>
                  <a:lnTo>
                    <a:pt x="727710" y="0"/>
                  </a:lnTo>
                  <a:lnTo>
                    <a:pt x="732790" y="0"/>
                  </a:lnTo>
                  <a:lnTo>
                    <a:pt x="735330" y="1269"/>
                  </a:lnTo>
                  <a:lnTo>
                    <a:pt x="736599" y="1269"/>
                  </a:lnTo>
                  <a:lnTo>
                    <a:pt x="737870" y="1269"/>
                  </a:lnTo>
                  <a:lnTo>
                    <a:pt x="740410" y="2539"/>
                  </a:lnTo>
                  <a:lnTo>
                    <a:pt x="741680" y="2539"/>
                  </a:lnTo>
                  <a:lnTo>
                    <a:pt x="742949" y="3810"/>
                  </a:lnTo>
                  <a:lnTo>
                    <a:pt x="744220" y="5079"/>
                  </a:lnTo>
                  <a:lnTo>
                    <a:pt x="745490" y="5079"/>
                  </a:lnTo>
                  <a:lnTo>
                    <a:pt x="746760" y="6350"/>
                  </a:lnTo>
                  <a:lnTo>
                    <a:pt x="749299" y="7619"/>
                  </a:lnTo>
                  <a:lnTo>
                    <a:pt x="750570" y="8889"/>
                  </a:lnTo>
                  <a:lnTo>
                    <a:pt x="751840" y="10160"/>
                  </a:lnTo>
                  <a:lnTo>
                    <a:pt x="751840" y="11429"/>
                  </a:lnTo>
                  <a:lnTo>
                    <a:pt x="753110" y="12700"/>
                  </a:lnTo>
                  <a:lnTo>
                    <a:pt x="754380" y="13969"/>
                  </a:lnTo>
                  <a:lnTo>
                    <a:pt x="755649" y="15239"/>
                  </a:lnTo>
                  <a:lnTo>
                    <a:pt x="756920" y="16510"/>
                  </a:lnTo>
                  <a:lnTo>
                    <a:pt x="756920" y="17779"/>
                  </a:lnTo>
                  <a:lnTo>
                    <a:pt x="758190" y="19050"/>
                  </a:lnTo>
                  <a:lnTo>
                    <a:pt x="759460" y="21589"/>
                  </a:lnTo>
                  <a:lnTo>
                    <a:pt x="759460" y="22860"/>
                  </a:lnTo>
                  <a:lnTo>
                    <a:pt x="759460" y="24129"/>
                  </a:lnTo>
                  <a:lnTo>
                    <a:pt x="760730" y="26669"/>
                  </a:lnTo>
                  <a:lnTo>
                    <a:pt x="760730" y="27939"/>
                  </a:lnTo>
                  <a:lnTo>
                    <a:pt x="760730" y="29210"/>
                  </a:lnTo>
                  <a:lnTo>
                    <a:pt x="760730" y="31750"/>
                  </a:lnTo>
                  <a:lnTo>
                    <a:pt x="760730" y="33019"/>
                  </a:lnTo>
                  <a:lnTo>
                    <a:pt x="761999" y="166369"/>
                  </a:lnTo>
                  <a:lnTo>
                    <a:pt x="761999" y="167639"/>
                  </a:lnTo>
                  <a:lnTo>
                    <a:pt x="761999" y="168909"/>
                  </a:lnTo>
                  <a:lnTo>
                    <a:pt x="760730" y="171450"/>
                  </a:lnTo>
                  <a:lnTo>
                    <a:pt x="760730" y="172719"/>
                  </a:lnTo>
                  <a:lnTo>
                    <a:pt x="760730" y="173989"/>
                  </a:lnTo>
                  <a:lnTo>
                    <a:pt x="759460" y="175259"/>
                  </a:lnTo>
                  <a:lnTo>
                    <a:pt x="759460" y="177800"/>
                  </a:lnTo>
                  <a:lnTo>
                    <a:pt x="758190" y="179069"/>
                  </a:lnTo>
                  <a:lnTo>
                    <a:pt x="758190" y="180339"/>
                  </a:lnTo>
                  <a:lnTo>
                    <a:pt x="756920" y="182879"/>
                  </a:lnTo>
                  <a:lnTo>
                    <a:pt x="755649" y="184150"/>
                  </a:lnTo>
                  <a:lnTo>
                    <a:pt x="755649" y="185419"/>
                  </a:lnTo>
                  <a:lnTo>
                    <a:pt x="754380" y="186689"/>
                  </a:lnTo>
                  <a:lnTo>
                    <a:pt x="753110" y="187959"/>
                  </a:lnTo>
                  <a:lnTo>
                    <a:pt x="751840" y="189229"/>
                  </a:lnTo>
                  <a:lnTo>
                    <a:pt x="750570" y="190500"/>
                  </a:lnTo>
                  <a:lnTo>
                    <a:pt x="749299" y="191769"/>
                  </a:lnTo>
                  <a:lnTo>
                    <a:pt x="748030" y="193039"/>
                  </a:lnTo>
                  <a:lnTo>
                    <a:pt x="746760" y="193039"/>
                  </a:lnTo>
                  <a:lnTo>
                    <a:pt x="745490" y="194309"/>
                  </a:lnTo>
                  <a:lnTo>
                    <a:pt x="742949" y="195579"/>
                  </a:lnTo>
                  <a:lnTo>
                    <a:pt x="741680" y="195579"/>
                  </a:lnTo>
                  <a:lnTo>
                    <a:pt x="740410" y="196850"/>
                  </a:lnTo>
                  <a:lnTo>
                    <a:pt x="739140" y="196850"/>
                  </a:lnTo>
                  <a:lnTo>
                    <a:pt x="737870" y="198119"/>
                  </a:lnTo>
                  <a:lnTo>
                    <a:pt x="735330" y="198119"/>
                  </a:lnTo>
                  <a:lnTo>
                    <a:pt x="734060" y="198119"/>
                  </a:lnTo>
                  <a:lnTo>
                    <a:pt x="732790" y="198119"/>
                  </a:lnTo>
                  <a:lnTo>
                    <a:pt x="730249" y="199389"/>
                  </a:lnTo>
                  <a:lnTo>
                    <a:pt x="728980" y="199389"/>
                  </a:lnTo>
                  <a:lnTo>
                    <a:pt x="33020" y="199389"/>
                  </a:lnTo>
                  <a:lnTo>
                    <a:pt x="31750" y="199389"/>
                  </a:lnTo>
                  <a:lnTo>
                    <a:pt x="30479" y="199389"/>
                  </a:lnTo>
                  <a:lnTo>
                    <a:pt x="27939" y="198119"/>
                  </a:lnTo>
                  <a:lnTo>
                    <a:pt x="26670" y="198119"/>
                  </a:lnTo>
                  <a:lnTo>
                    <a:pt x="25400" y="198119"/>
                  </a:lnTo>
                  <a:lnTo>
                    <a:pt x="22859" y="196850"/>
                  </a:lnTo>
                  <a:lnTo>
                    <a:pt x="21589" y="196850"/>
                  </a:lnTo>
                  <a:lnTo>
                    <a:pt x="20320" y="195579"/>
                  </a:lnTo>
                  <a:lnTo>
                    <a:pt x="19050" y="195579"/>
                  </a:lnTo>
                  <a:lnTo>
                    <a:pt x="16509" y="194309"/>
                  </a:lnTo>
                  <a:lnTo>
                    <a:pt x="15239" y="193039"/>
                  </a:lnTo>
                  <a:lnTo>
                    <a:pt x="13970" y="193039"/>
                  </a:lnTo>
                  <a:lnTo>
                    <a:pt x="12700" y="191769"/>
                  </a:lnTo>
                  <a:lnTo>
                    <a:pt x="11429" y="190500"/>
                  </a:lnTo>
                  <a:lnTo>
                    <a:pt x="10159" y="189229"/>
                  </a:lnTo>
                  <a:lnTo>
                    <a:pt x="8889" y="187959"/>
                  </a:lnTo>
                  <a:lnTo>
                    <a:pt x="7620" y="186689"/>
                  </a:lnTo>
                  <a:lnTo>
                    <a:pt x="6350" y="185419"/>
                  </a:lnTo>
                  <a:lnTo>
                    <a:pt x="6350" y="184150"/>
                  </a:lnTo>
                  <a:lnTo>
                    <a:pt x="5079" y="182879"/>
                  </a:lnTo>
                  <a:lnTo>
                    <a:pt x="3809" y="180339"/>
                  </a:lnTo>
                  <a:lnTo>
                    <a:pt x="3809" y="179069"/>
                  </a:lnTo>
                  <a:lnTo>
                    <a:pt x="2539" y="177800"/>
                  </a:lnTo>
                  <a:lnTo>
                    <a:pt x="2539" y="176529"/>
                  </a:lnTo>
                  <a:lnTo>
                    <a:pt x="1270" y="175259"/>
                  </a:lnTo>
                  <a:lnTo>
                    <a:pt x="1270" y="172719"/>
                  </a:lnTo>
                  <a:lnTo>
                    <a:pt x="1270" y="171450"/>
                  </a:lnTo>
                  <a:lnTo>
                    <a:pt x="1270" y="170179"/>
                  </a:lnTo>
                  <a:lnTo>
                    <a:pt x="0" y="167639"/>
                  </a:lnTo>
                  <a:lnTo>
                    <a:pt x="0" y="166369"/>
                  </a:lnTo>
                  <a:lnTo>
                    <a:pt x="0" y="33019"/>
                  </a:lnTo>
                  <a:close/>
                </a:path>
                <a:path w="762000" h="199389">
                  <a:moveTo>
                    <a:pt x="0" y="0"/>
                  </a:moveTo>
                  <a:lnTo>
                    <a:pt x="0" y="0"/>
                  </a:lnTo>
                </a:path>
                <a:path w="762000" h="199389">
                  <a:moveTo>
                    <a:pt x="761999" y="199389"/>
                  </a:moveTo>
                  <a:lnTo>
                    <a:pt x="761999" y="199389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04850" y="3566159"/>
            <a:ext cx="3702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Liberation Sans"/>
                <a:cs typeface="Liberation Sans"/>
              </a:rPr>
              <a:t>A</a:t>
            </a:r>
            <a:r>
              <a:rPr sz="800" dirty="0">
                <a:latin typeface="Liberation Sans"/>
                <a:cs typeface="Liberation Sans"/>
              </a:rPr>
              <a:t>d</a:t>
            </a:r>
            <a:r>
              <a:rPr sz="800" spc="-5" dirty="0">
                <a:latin typeface="Liberation Sans"/>
                <a:cs typeface="Liberation Sans"/>
              </a:rPr>
              <a:t>ap</a:t>
            </a:r>
            <a:r>
              <a:rPr sz="800" spc="5" dirty="0">
                <a:latin typeface="Liberation Sans"/>
                <a:cs typeface="Liberation Sans"/>
              </a:rPr>
              <a:t>t</a:t>
            </a:r>
            <a:r>
              <a:rPr sz="800" dirty="0">
                <a:latin typeface="Liberation Sans"/>
                <a:cs typeface="Liberation Sans"/>
              </a:rPr>
              <a:t>er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9600" y="3836670"/>
            <a:ext cx="222250" cy="106807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508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400"/>
              </a:spcBef>
            </a:pPr>
            <a:r>
              <a:rPr sz="800" dirty="0">
                <a:latin typeface="Liberation Sans"/>
                <a:cs typeface="Liberation Sans"/>
              </a:rPr>
              <a:t>File</a:t>
            </a:r>
            <a:r>
              <a:rPr sz="800" spc="-60" dirty="0">
                <a:latin typeface="Liberation Sans"/>
                <a:cs typeface="Liberation Sans"/>
              </a:rPr>
              <a:t> </a:t>
            </a:r>
            <a:r>
              <a:rPr sz="800" dirty="0">
                <a:latin typeface="Liberation Sans"/>
                <a:cs typeface="Liberation Sans"/>
              </a:rPr>
              <a:t>Adapter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46150" y="3836670"/>
            <a:ext cx="222250" cy="1068070"/>
          </a:xfrm>
          <a:prstGeom prst="rect">
            <a:avLst/>
          </a:prstGeom>
          <a:ln w="3175">
            <a:solidFill>
              <a:srgbClr val="008582"/>
            </a:solidFill>
          </a:ln>
        </p:spPr>
        <p:txBody>
          <a:bodyPr vert="vert" wrap="square" lIns="0" tIns="4191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330"/>
              </a:spcBef>
            </a:pPr>
            <a:r>
              <a:rPr sz="900" spc="-5" dirty="0">
                <a:latin typeface="Liberation Sans"/>
                <a:cs typeface="Liberation Sans"/>
              </a:rPr>
              <a:t>SMS</a:t>
            </a:r>
            <a:r>
              <a:rPr sz="900" spc="-65" dirty="0">
                <a:latin typeface="Liberation Sans"/>
                <a:cs typeface="Liberation Sans"/>
              </a:rPr>
              <a:t> </a:t>
            </a:r>
            <a:r>
              <a:rPr sz="900" spc="-5" dirty="0">
                <a:latin typeface="Liberation Sans"/>
                <a:cs typeface="Liberation Sans"/>
              </a:rPr>
              <a:t>Adapter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8630" y="2876550"/>
            <a:ext cx="5078730" cy="252729"/>
          </a:xfrm>
          <a:custGeom>
            <a:avLst/>
            <a:gdLst/>
            <a:ahLst/>
            <a:cxnLst/>
            <a:rect l="l" t="t" r="r" b="b"/>
            <a:pathLst>
              <a:path w="5078730" h="252730">
                <a:moveTo>
                  <a:pt x="0" y="41910"/>
                </a:moveTo>
                <a:lnTo>
                  <a:pt x="0" y="39370"/>
                </a:lnTo>
                <a:lnTo>
                  <a:pt x="0" y="36829"/>
                </a:lnTo>
                <a:lnTo>
                  <a:pt x="0" y="35560"/>
                </a:lnTo>
                <a:lnTo>
                  <a:pt x="0" y="33020"/>
                </a:lnTo>
                <a:lnTo>
                  <a:pt x="1270" y="30479"/>
                </a:lnTo>
                <a:lnTo>
                  <a:pt x="1270" y="29210"/>
                </a:lnTo>
                <a:lnTo>
                  <a:pt x="2540" y="26670"/>
                </a:lnTo>
                <a:lnTo>
                  <a:pt x="2540" y="24129"/>
                </a:lnTo>
                <a:lnTo>
                  <a:pt x="3810" y="22860"/>
                </a:lnTo>
                <a:lnTo>
                  <a:pt x="5079" y="20320"/>
                </a:lnTo>
                <a:lnTo>
                  <a:pt x="6350" y="19050"/>
                </a:lnTo>
                <a:lnTo>
                  <a:pt x="7620" y="16510"/>
                </a:lnTo>
                <a:lnTo>
                  <a:pt x="8890" y="15239"/>
                </a:lnTo>
                <a:lnTo>
                  <a:pt x="10160" y="13970"/>
                </a:lnTo>
                <a:lnTo>
                  <a:pt x="11429" y="11429"/>
                </a:lnTo>
                <a:lnTo>
                  <a:pt x="13970" y="10160"/>
                </a:lnTo>
                <a:lnTo>
                  <a:pt x="15240" y="8889"/>
                </a:lnTo>
                <a:lnTo>
                  <a:pt x="16510" y="7620"/>
                </a:lnTo>
                <a:lnTo>
                  <a:pt x="19050" y="6350"/>
                </a:lnTo>
                <a:lnTo>
                  <a:pt x="20320" y="5079"/>
                </a:lnTo>
                <a:lnTo>
                  <a:pt x="22860" y="3810"/>
                </a:lnTo>
                <a:lnTo>
                  <a:pt x="24129" y="2539"/>
                </a:lnTo>
                <a:lnTo>
                  <a:pt x="26670" y="2539"/>
                </a:lnTo>
                <a:lnTo>
                  <a:pt x="27940" y="1270"/>
                </a:lnTo>
                <a:lnTo>
                  <a:pt x="30479" y="1270"/>
                </a:lnTo>
                <a:lnTo>
                  <a:pt x="33020" y="0"/>
                </a:lnTo>
                <a:lnTo>
                  <a:pt x="35560" y="0"/>
                </a:lnTo>
                <a:lnTo>
                  <a:pt x="5035550" y="0"/>
                </a:lnTo>
                <a:lnTo>
                  <a:pt x="5044440" y="0"/>
                </a:lnTo>
                <a:lnTo>
                  <a:pt x="5046980" y="1270"/>
                </a:lnTo>
                <a:lnTo>
                  <a:pt x="5048250" y="1270"/>
                </a:lnTo>
                <a:lnTo>
                  <a:pt x="5050790" y="2539"/>
                </a:lnTo>
                <a:lnTo>
                  <a:pt x="5053330" y="2539"/>
                </a:lnTo>
                <a:lnTo>
                  <a:pt x="5054600" y="3810"/>
                </a:lnTo>
                <a:lnTo>
                  <a:pt x="5057140" y="5079"/>
                </a:lnTo>
                <a:lnTo>
                  <a:pt x="5058410" y="6350"/>
                </a:lnTo>
                <a:lnTo>
                  <a:pt x="5060950" y="7620"/>
                </a:lnTo>
                <a:lnTo>
                  <a:pt x="5062220" y="8889"/>
                </a:lnTo>
                <a:lnTo>
                  <a:pt x="5063490" y="10160"/>
                </a:lnTo>
                <a:lnTo>
                  <a:pt x="5066030" y="11429"/>
                </a:lnTo>
                <a:lnTo>
                  <a:pt x="5067300" y="13970"/>
                </a:lnTo>
                <a:lnTo>
                  <a:pt x="5068570" y="15239"/>
                </a:lnTo>
                <a:lnTo>
                  <a:pt x="5069840" y="16510"/>
                </a:lnTo>
                <a:lnTo>
                  <a:pt x="5071110" y="19050"/>
                </a:lnTo>
                <a:lnTo>
                  <a:pt x="5072380" y="20320"/>
                </a:lnTo>
                <a:lnTo>
                  <a:pt x="5073650" y="22860"/>
                </a:lnTo>
                <a:lnTo>
                  <a:pt x="5074920" y="24129"/>
                </a:lnTo>
                <a:lnTo>
                  <a:pt x="5074920" y="26670"/>
                </a:lnTo>
                <a:lnTo>
                  <a:pt x="5076190" y="29210"/>
                </a:lnTo>
                <a:lnTo>
                  <a:pt x="5076190" y="30479"/>
                </a:lnTo>
                <a:lnTo>
                  <a:pt x="5076190" y="33020"/>
                </a:lnTo>
                <a:lnTo>
                  <a:pt x="5077460" y="35560"/>
                </a:lnTo>
                <a:lnTo>
                  <a:pt x="5077460" y="36829"/>
                </a:lnTo>
                <a:lnTo>
                  <a:pt x="5077460" y="39370"/>
                </a:lnTo>
                <a:lnTo>
                  <a:pt x="5077460" y="41910"/>
                </a:lnTo>
                <a:lnTo>
                  <a:pt x="5078730" y="210820"/>
                </a:lnTo>
                <a:lnTo>
                  <a:pt x="5077460" y="210820"/>
                </a:lnTo>
                <a:lnTo>
                  <a:pt x="5077460" y="213360"/>
                </a:lnTo>
                <a:lnTo>
                  <a:pt x="5077460" y="214629"/>
                </a:lnTo>
                <a:lnTo>
                  <a:pt x="5077460" y="217170"/>
                </a:lnTo>
                <a:lnTo>
                  <a:pt x="5076190" y="219710"/>
                </a:lnTo>
                <a:lnTo>
                  <a:pt x="5076190" y="220979"/>
                </a:lnTo>
                <a:lnTo>
                  <a:pt x="5076190" y="223520"/>
                </a:lnTo>
                <a:lnTo>
                  <a:pt x="5074920" y="226060"/>
                </a:lnTo>
                <a:lnTo>
                  <a:pt x="5074920" y="227329"/>
                </a:lnTo>
                <a:lnTo>
                  <a:pt x="5073650" y="229870"/>
                </a:lnTo>
                <a:lnTo>
                  <a:pt x="5072380" y="231139"/>
                </a:lnTo>
                <a:lnTo>
                  <a:pt x="5071110" y="233679"/>
                </a:lnTo>
                <a:lnTo>
                  <a:pt x="5069840" y="234950"/>
                </a:lnTo>
                <a:lnTo>
                  <a:pt x="5068570" y="237489"/>
                </a:lnTo>
                <a:lnTo>
                  <a:pt x="5067300" y="238760"/>
                </a:lnTo>
                <a:lnTo>
                  <a:pt x="5066030" y="240029"/>
                </a:lnTo>
                <a:lnTo>
                  <a:pt x="5064760" y="242570"/>
                </a:lnTo>
                <a:lnTo>
                  <a:pt x="5062220" y="243839"/>
                </a:lnTo>
                <a:lnTo>
                  <a:pt x="5060950" y="245110"/>
                </a:lnTo>
                <a:lnTo>
                  <a:pt x="5058410" y="246379"/>
                </a:lnTo>
                <a:lnTo>
                  <a:pt x="5057140" y="247650"/>
                </a:lnTo>
                <a:lnTo>
                  <a:pt x="5054600" y="247650"/>
                </a:lnTo>
                <a:lnTo>
                  <a:pt x="5053330" y="248920"/>
                </a:lnTo>
                <a:lnTo>
                  <a:pt x="5050790" y="250189"/>
                </a:lnTo>
                <a:lnTo>
                  <a:pt x="5049520" y="250189"/>
                </a:lnTo>
                <a:lnTo>
                  <a:pt x="5046980" y="251460"/>
                </a:lnTo>
                <a:lnTo>
                  <a:pt x="5044440" y="251460"/>
                </a:lnTo>
                <a:lnTo>
                  <a:pt x="5043170" y="252729"/>
                </a:lnTo>
                <a:lnTo>
                  <a:pt x="5040630" y="252729"/>
                </a:lnTo>
                <a:lnTo>
                  <a:pt x="5038090" y="252729"/>
                </a:lnTo>
                <a:lnTo>
                  <a:pt x="35560" y="252729"/>
                </a:lnTo>
                <a:lnTo>
                  <a:pt x="33020" y="251460"/>
                </a:lnTo>
                <a:lnTo>
                  <a:pt x="30479" y="251460"/>
                </a:lnTo>
                <a:lnTo>
                  <a:pt x="27940" y="250189"/>
                </a:lnTo>
                <a:lnTo>
                  <a:pt x="26670" y="250189"/>
                </a:lnTo>
                <a:lnTo>
                  <a:pt x="24129" y="248920"/>
                </a:lnTo>
                <a:lnTo>
                  <a:pt x="22860" y="247650"/>
                </a:lnTo>
                <a:lnTo>
                  <a:pt x="20320" y="247650"/>
                </a:lnTo>
                <a:lnTo>
                  <a:pt x="19050" y="246379"/>
                </a:lnTo>
                <a:lnTo>
                  <a:pt x="16510" y="245110"/>
                </a:lnTo>
                <a:lnTo>
                  <a:pt x="15240" y="243839"/>
                </a:lnTo>
                <a:lnTo>
                  <a:pt x="13970" y="242570"/>
                </a:lnTo>
                <a:lnTo>
                  <a:pt x="11429" y="241300"/>
                </a:lnTo>
                <a:lnTo>
                  <a:pt x="10160" y="238760"/>
                </a:lnTo>
                <a:lnTo>
                  <a:pt x="8890" y="237489"/>
                </a:lnTo>
                <a:lnTo>
                  <a:pt x="7620" y="236220"/>
                </a:lnTo>
                <a:lnTo>
                  <a:pt x="6350" y="233679"/>
                </a:lnTo>
                <a:lnTo>
                  <a:pt x="5079" y="232410"/>
                </a:lnTo>
                <a:lnTo>
                  <a:pt x="3810" y="229870"/>
                </a:lnTo>
                <a:lnTo>
                  <a:pt x="2540" y="228600"/>
                </a:lnTo>
                <a:lnTo>
                  <a:pt x="2540" y="226060"/>
                </a:lnTo>
                <a:lnTo>
                  <a:pt x="1270" y="223520"/>
                </a:lnTo>
                <a:lnTo>
                  <a:pt x="1270" y="222250"/>
                </a:lnTo>
                <a:lnTo>
                  <a:pt x="0" y="219710"/>
                </a:lnTo>
                <a:lnTo>
                  <a:pt x="0" y="217170"/>
                </a:lnTo>
                <a:lnTo>
                  <a:pt x="0" y="215900"/>
                </a:lnTo>
                <a:lnTo>
                  <a:pt x="0" y="213360"/>
                </a:lnTo>
                <a:lnTo>
                  <a:pt x="0" y="210820"/>
                </a:lnTo>
                <a:lnTo>
                  <a:pt x="0" y="41910"/>
                </a:lnTo>
                <a:close/>
              </a:path>
              <a:path w="5078730" h="252730">
                <a:moveTo>
                  <a:pt x="0" y="0"/>
                </a:moveTo>
                <a:lnTo>
                  <a:pt x="0" y="0"/>
                </a:lnTo>
              </a:path>
              <a:path w="5078730" h="252730">
                <a:moveTo>
                  <a:pt x="5078730" y="252729"/>
                </a:moveTo>
                <a:lnTo>
                  <a:pt x="5078730" y="252729"/>
                </a:lnTo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599689" y="2899409"/>
            <a:ext cx="82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iberation Sans"/>
                <a:cs typeface="Liberation Sans"/>
              </a:rPr>
              <a:t>Service</a:t>
            </a:r>
            <a:r>
              <a:rPr sz="1200" spc="-6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Bus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7345" y="2789554"/>
            <a:ext cx="5341620" cy="3436620"/>
            <a:chOff x="347345" y="2789554"/>
            <a:chExt cx="5341620" cy="3436620"/>
          </a:xfrm>
        </p:grpSpPr>
        <p:sp>
          <p:nvSpPr>
            <p:cNvPr id="53" name="object 53"/>
            <p:cNvSpPr/>
            <p:nvPr/>
          </p:nvSpPr>
          <p:spPr>
            <a:xfrm>
              <a:off x="363220" y="2799079"/>
              <a:ext cx="5307330" cy="92710"/>
            </a:xfrm>
            <a:custGeom>
              <a:avLst/>
              <a:gdLst/>
              <a:ahLst/>
              <a:cxnLst/>
              <a:rect l="l" t="t" r="r" b="b"/>
              <a:pathLst>
                <a:path w="5307330" h="92710">
                  <a:moveTo>
                    <a:pt x="0" y="92710"/>
                  </a:moveTo>
                  <a:lnTo>
                    <a:pt x="0" y="67310"/>
                  </a:lnTo>
                  <a:lnTo>
                    <a:pt x="0" y="63500"/>
                  </a:lnTo>
                  <a:lnTo>
                    <a:pt x="1269" y="59690"/>
                  </a:lnTo>
                  <a:lnTo>
                    <a:pt x="1269" y="57150"/>
                  </a:lnTo>
                  <a:lnTo>
                    <a:pt x="1269" y="53340"/>
                  </a:lnTo>
                  <a:lnTo>
                    <a:pt x="2539" y="49530"/>
                  </a:lnTo>
                  <a:lnTo>
                    <a:pt x="3809" y="46990"/>
                  </a:lnTo>
                  <a:lnTo>
                    <a:pt x="5079" y="43180"/>
                  </a:lnTo>
                  <a:lnTo>
                    <a:pt x="6350" y="39370"/>
                  </a:lnTo>
                  <a:lnTo>
                    <a:pt x="6350" y="38100"/>
                  </a:lnTo>
                </a:path>
                <a:path w="5307330" h="92710">
                  <a:moveTo>
                    <a:pt x="12700" y="29210"/>
                  </a:moveTo>
                  <a:lnTo>
                    <a:pt x="13969" y="27940"/>
                  </a:lnTo>
                  <a:lnTo>
                    <a:pt x="15239" y="24130"/>
                  </a:lnTo>
                  <a:lnTo>
                    <a:pt x="17779" y="22860"/>
                  </a:lnTo>
                  <a:lnTo>
                    <a:pt x="20319" y="20320"/>
                  </a:lnTo>
                  <a:lnTo>
                    <a:pt x="22859" y="17780"/>
                  </a:lnTo>
                  <a:lnTo>
                    <a:pt x="25400" y="15240"/>
                  </a:lnTo>
                  <a:lnTo>
                    <a:pt x="27939" y="12700"/>
                  </a:lnTo>
                  <a:lnTo>
                    <a:pt x="30479" y="10160"/>
                  </a:lnTo>
                  <a:lnTo>
                    <a:pt x="34289" y="8890"/>
                  </a:lnTo>
                </a:path>
                <a:path w="5307330" h="92710">
                  <a:moveTo>
                    <a:pt x="43179" y="3810"/>
                  </a:moveTo>
                  <a:lnTo>
                    <a:pt x="46989" y="2540"/>
                  </a:lnTo>
                  <a:lnTo>
                    <a:pt x="50800" y="2540"/>
                  </a:lnTo>
                  <a:lnTo>
                    <a:pt x="53339" y="1270"/>
                  </a:lnTo>
                  <a:lnTo>
                    <a:pt x="57150" y="1270"/>
                  </a:lnTo>
                  <a:lnTo>
                    <a:pt x="60959" y="0"/>
                  </a:lnTo>
                  <a:lnTo>
                    <a:pt x="63500" y="0"/>
                  </a:lnTo>
                  <a:lnTo>
                    <a:pt x="67309" y="0"/>
                  </a:lnTo>
                  <a:lnTo>
                    <a:pt x="73659" y="0"/>
                  </a:lnTo>
                </a:path>
                <a:path w="5307330" h="92710">
                  <a:moveTo>
                    <a:pt x="82550" y="0"/>
                  </a:moveTo>
                  <a:lnTo>
                    <a:pt x="113029" y="0"/>
                  </a:lnTo>
                </a:path>
                <a:path w="5307330" h="92710">
                  <a:moveTo>
                    <a:pt x="123189" y="0"/>
                  </a:moveTo>
                  <a:lnTo>
                    <a:pt x="153670" y="0"/>
                  </a:lnTo>
                </a:path>
                <a:path w="5307330" h="92710">
                  <a:moveTo>
                    <a:pt x="163829" y="0"/>
                  </a:moveTo>
                  <a:lnTo>
                    <a:pt x="194309" y="0"/>
                  </a:lnTo>
                </a:path>
                <a:path w="5307330" h="92710">
                  <a:moveTo>
                    <a:pt x="204470" y="0"/>
                  </a:moveTo>
                  <a:lnTo>
                    <a:pt x="234950" y="0"/>
                  </a:lnTo>
                </a:path>
                <a:path w="5307330" h="92710">
                  <a:moveTo>
                    <a:pt x="245109" y="0"/>
                  </a:moveTo>
                  <a:lnTo>
                    <a:pt x="275589" y="0"/>
                  </a:lnTo>
                </a:path>
                <a:path w="5307330" h="92710">
                  <a:moveTo>
                    <a:pt x="285750" y="0"/>
                  </a:moveTo>
                  <a:lnTo>
                    <a:pt x="316230" y="0"/>
                  </a:lnTo>
                </a:path>
                <a:path w="5307330" h="92710">
                  <a:moveTo>
                    <a:pt x="326389" y="0"/>
                  </a:moveTo>
                  <a:lnTo>
                    <a:pt x="356870" y="0"/>
                  </a:lnTo>
                </a:path>
                <a:path w="5307330" h="92710">
                  <a:moveTo>
                    <a:pt x="367030" y="0"/>
                  </a:moveTo>
                  <a:lnTo>
                    <a:pt x="396239" y="0"/>
                  </a:lnTo>
                </a:path>
                <a:path w="5307330" h="92710">
                  <a:moveTo>
                    <a:pt x="406400" y="0"/>
                  </a:moveTo>
                  <a:lnTo>
                    <a:pt x="436880" y="0"/>
                  </a:lnTo>
                </a:path>
                <a:path w="5307330" h="92710">
                  <a:moveTo>
                    <a:pt x="447039" y="0"/>
                  </a:moveTo>
                  <a:lnTo>
                    <a:pt x="477520" y="0"/>
                  </a:lnTo>
                </a:path>
                <a:path w="5307330" h="92710">
                  <a:moveTo>
                    <a:pt x="487680" y="0"/>
                  </a:moveTo>
                  <a:lnTo>
                    <a:pt x="518160" y="0"/>
                  </a:lnTo>
                </a:path>
                <a:path w="5307330" h="92710">
                  <a:moveTo>
                    <a:pt x="528320" y="0"/>
                  </a:moveTo>
                  <a:lnTo>
                    <a:pt x="558799" y="0"/>
                  </a:lnTo>
                </a:path>
                <a:path w="5307330" h="92710">
                  <a:moveTo>
                    <a:pt x="568960" y="0"/>
                  </a:moveTo>
                  <a:lnTo>
                    <a:pt x="599440" y="0"/>
                  </a:lnTo>
                </a:path>
                <a:path w="5307330" h="92710">
                  <a:moveTo>
                    <a:pt x="609599" y="0"/>
                  </a:moveTo>
                  <a:lnTo>
                    <a:pt x="638810" y="0"/>
                  </a:lnTo>
                </a:path>
                <a:path w="5307330" h="92710">
                  <a:moveTo>
                    <a:pt x="648970" y="0"/>
                  </a:moveTo>
                  <a:lnTo>
                    <a:pt x="679449" y="0"/>
                  </a:lnTo>
                </a:path>
                <a:path w="5307330" h="92710">
                  <a:moveTo>
                    <a:pt x="689610" y="0"/>
                  </a:moveTo>
                  <a:lnTo>
                    <a:pt x="720090" y="0"/>
                  </a:lnTo>
                </a:path>
                <a:path w="5307330" h="92710">
                  <a:moveTo>
                    <a:pt x="730249" y="0"/>
                  </a:moveTo>
                  <a:lnTo>
                    <a:pt x="760730" y="0"/>
                  </a:lnTo>
                </a:path>
                <a:path w="5307330" h="92710">
                  <a:moveTo>
                    <a:pt x="770890" y="0"/>
                  </a:moveTo>
                  <a:lnTo>
                    <a:pt x="801370" y="0"/>
                  </a:lnTo>
                </a:path>
                <a:path w="5307330" h="92710">
                  <a:moveTo>
                    <a:pt x="811530" y="0"/>
                  </a:moveTo>
                  <a:lnTo>
                    <a:pt x="842010" y="0"/>
                  </a:lnTo>
                </a:path>
                <a:path w="5307330" h="92710">
                  <a:moveTo>
                    <a:pt x="852169" y="0"/>
                  </a:moveTo>
                  <a:lnTo>
                    <a:pt x="882650" y="0"/>
                  </a:lnTo>
                </a:path>
                <a:path w="5307330" h="92710">
                  <a:moveTo>
                    <a:pt x="891539" y="0"/>
                  </a:moveTo>
                  <a:lnTo>
                    <a:pt x="923289" y="0"/>
                  </a:lnTo>
                </a:path>
                <a:path w="5307330" h="92710">
                  <a:moveTo>
                    <a:pt x="932180" y="0"/>
                  </a:moveTo>
                  <a:lnTo>
                    <a:pt x="962660" y="0"/>
                  </a:lnTo>
                </a:path>
                <a:path w="5307330" h="92710">
                  <a:moveTo>
                    <a:pt x="972819" y="0"/>
                  </a:moveTo>
                  <a:lnTo>
                    <a:pt x="1003300" y="0"/>
                  </a:lnTo>
                </a:path>
                <a:path w="5307330" h="92710">
                  <a:moveTo>
                    <a:pt x="1013460" y="0"/>
                  </a:moveTo>
                  <a:lnTo>
                    <a:pt x="1043939" y="0"/>
                  </a:lnTo>
                </a:path>
                <a:path w="5307330" h="92710">
                  <a:moveTo>
                    <a:pt x="1054100" y="0"/>
                  </a:moveTo>
                  <a:lnTo>
                    <a:pt x="1084580" y="0"/>
                  </a:lnTo>
                </a:path>
                <a:path w="5307330" h="92710">
                  <a:moveTo>
                    <a:pt x="1094739" y="0"/>
                  </a:moveTo>
                  <a:lnTo>
                    <a:pt x="1125220" y="0"/>
                  </a:lnTo>
                </a:path>
                <a:path w="5307330" h="92710">
                  <a:moveTo>
                    <a:pt x="1134110" y="0"/>
                  </a:moveTo>
                  <a:lnTo>
                    <a:pt x="1165860" y="0"/>
                  </a:lnTo>
                </a:path>
                <a:path w="5307330" h="92710">
                  <a:moveTo>
                    <a:pt x="1176020" y="0"/>
                  </a:moveTo>
                  <a:lnTo>
                    <a:pt x="1205230" y="0"/>
                  </a:lnTo>
                </a:path>
                <a:path w="5307330" h="92710">
                  <a:moveTo>
                    <a:pt x="1215389" y="0"/>
                  </a:moveTo>
                  <a:lnTo>
                    <a:pt x="1245870" y="0"/>
                  </a:lnTo>
                </a:path>
                <a:path w="5307330" h="92710">
                  <a:moveTo>
                    <a:pt x="1256030" y="0"/>
                  </a:moveTo>
                  <a:lnTo>
                    <a:pt x="1286510" y="0"/>
                  </a:lnTo>
                </a:path>
                <a:path w="5307330" h="92710">
                  <a:moveTo>
                    <a:pt x="1296670" y="0"/>
                  </a:moveTo>
                  <a:lnTo>
                    <a:pt x="1327150" y="0"/>
                  </a:lnTo>
                </a:path>
                <a:path w="5307330" h="92710">
                  <a:moveTo>
                    <a:pt x="1337310" y="0"/>
                  </a:moveTo>
                  <a:lnTo>
                    <a:pt x="1367790" y="0"/>
                  </a:lnTo>
                </a:path>
                <a:path w="5307330" h="92710">
                  <a:moveTo>
                    <a:pt x="1377950" y="0"/>
                  </a:moveTo>
                  <a:lnTo>
                    <a:pt x="1408430" y="0"/>
                  </a:lnTo>
                </a:path>
                <a:path w="5307330" h="92710">
                  <a:moveTo>
                    <a:pt x="1418590" y="0"/>
                  </a:moveTo>
                  <a:lnTo>
                    <a:pt x="1447800" y="0"/>
                  </a:lnTo>
                </a:path>
                <a:path w="5307330" h="92710">
                  <a:moveTo>
                    <a:pt x="1457960" y="0"/>
                  </a:moveTo>
                  <a:lnTo>
                    <a:pt x="1488440" y="0"/>
                  </a:lnTo>
                </a:path>
                <a:path w="5307330" h="92710">
                  <a:moveTo>
                    <a:pt x="1498600" y="0"/>
                  </a:moveTo>
                  <a:lnTo>
                    <a:pt x="1529080" y="0"/>
                  </a:lnTo>
                </a:path>
                <a:path w="5307330" h="92710">
                  <a:moveTo>
                    <a:pt x="1539240" y="0"/>
                  </a:moveTo>
                  <a:lnTo>
                    <a:pt x="1569720" y="0"/>
                  </a:lnTo>
                </a:path>
                <a:path w="5307330" h="92710">
                  <a:moveTo>
                    <a:pt x="1579880" y="0"/>
                  </a:moveTo>
                  <a:lnTo>
                    <a:pt x="1610360" y="0"/>
                  </a:lnTo>
                </a:path>
                <a:path w="5307330" h="92710">
                  <a:moveTo>
                    <a:pt x="1620520" y="0"/>
                  </a:moveTo>
                  <a:lnTo>
                    <a:pt x="1651000" y="0"/>
                  </a:lnTo>
                </a:path>
                <a:path w="5307330" h="92710">
                  <a:moveTo>
                    <a:pt x="1661160" y="0"/>
                  </a:moveTo>
                  <a:lnTo>
                    <a:pt x="1690370" y="0"/>
                  </a:lnTo>
                </a:path>
                <a:path w="5307330" h="92710">
                  <a:moveTo>
                    <a:pt x="1700530" y="0"/>
                  </a:moveTo>
                  <a:lnTo>
                    <a:pt x="1731010" y="0"/>
                  </a:lnTo>
                </a:path>
                <a:path w="5307330" h="92710">
                  <a:moveTo>
                    <a:pt x="1741170" y="0"/>
                  </a:moveTo>
                  <a:lnTo>
                    <a:pt x="1771650" y="0"/>
                  </a:lnTo>
                </a:path>
                <a:path w="5307330" h="92710">
                  <a:moveTo>
                    <a:pt x="1781810" y="0"/>
                  </a:moveTo>
                  <a:lnTo>
                    <a:pt x="1812290" y="0"/>
                  </a:lnTo>
                </a:path>
                <a:path w="5307330" h="92710">
                  <a:moveTo>
                    <a:pt x="1822450" y="0"/>
                  </a:moveTo>
                  <a:lnTo>
                    <a:pt x="1852930" y="0"/>
                  </a:lnTo>
                </a:path>
                <a:path w="5307330" h="92710">
                  <a:moveTo>
                    <a:pt x="1863090" y="0"/>
                  </a:moveTo>
                  <a:lnTo>
                    <a:pt x="1893570" y="0"/>
                  </a:lnTo>
                </a:path>
                <a:path w="5307330" h="92710">
                  <a:moveTo>
                    <a:pt x="1903730" y="0"/>
                  </a:moveTo>
                  <a:lnTo>
                    <a:pt x="1934210" y="0"/>
                  </a:lnTo>
                </a:path>
                <a:path w="5307330" h="92710">
                  <a:moveTo>
                    <a:pt x="1944370" y="0"/>
                  </a:moveTo>
                  <a:lnTo>
                    <a:pt x="1974850" y="0"/>
                  </a:lnTo>
                </a:path>
                <a:path w="5307330" h="92710">
                  <a:moveTo>
                    <a:pt x="1983740" y="0"/>
                  </a:moveTo>
                  <a:lnTo>
                    <a:pt x="2014220" y="0"/>
                  </a:lnTo>
                </a:path>
                <a:path w="5307330" h="92710">
                  <a:moveTo>
                    <a:pt x="2024380" y="0"/>
                  </a:moveTo>
                  <a:lnTo>
                    <a:pt x="2054860" y="0"/>
                  </a:lnTo>
                </a:path>
                <a:path w="5307330" h="92710">
                  <a:moveTo>
                    <a:pt x="2065020" y="0"/>
                  </a:moveTo>
                  <a:lnTo>
                    <a:pt x="2095500" y="0"/>
                  </a:lnTo>
                </a:path>
                <a:path w="5307330" h="92710">
                  <a:moveTo>
                    <a:pt x="2105660" y="0"/>
                  </a:moveTo>
                  <a:lnTo>
                    <a:pt x="2136140" y="0"/>
                  </a:lnTo>
                </a:path>
                <a:path w="5307330" h="92710">
                  <a:moveTo>
                    <a:pt x="2146300" y="0"/>
                  </a:moveTo>
                  <a:lnTo>
                    <a:pt x="2176780" y="0"/>
                  </a:lnTo>
                </a:path>
                <a:path w="5307330" h="92710">
                  <a:moveTo>
                    <a:pt x="2186940" y="0"/>
                  </a:moveTo>
                  <a:lnTo>
                    <a:pt x="2217420" y="0"/>
                  </a:lnTo>
                </a:path>
                <a:path w="5307330" h="92710">
                  <a:moveTo>
                    <a:pt x="2227580" y="0"/>
                  </a:moveTo>
                  <a:lnTo>
                    <a:pt x="2256790" y="0"/>
                  </a:lnTo>
                </a:path>
                <a:path w="5307330" h="92710">
                  <a:moveTo>
                    <a:pt x="2268220" y="0"/>
                  </a:moveTo>
                  <a:lnTo>
                    <a:pt x="2297430" y="0"/>
                  </a:lnTo>
                </a:path>
                <a:path w="5307330" h="92710">
                  <a:moveTo>
                    <a:pt x="2307590" y="0"/>
                  </a:moveTo>
                  <a:lnTo>
                    <a:pt x="2338070" y="0"/>
                  </a:lnTo>
                </a:path>
                <a:path w="5307330" h="92710">
                  <a:moveTo>
                    <a:pt x="2348230" y="0"/>
                  </a:moveTo>
                  <a:lnTo>
                    <a:pt x="2378710" y="0"/>
                  </a:lnTo>
                </a:path>
                <a:path w="5307330" h="92710">
                  <a:moveTo>
                    <a:pt x="2388870" y="0"/>
                  </a:moveTo>
                  <a:lnTo>
                    <a:pt x="2419350" y="0"/>
                  </a:lnTo>
                </a:path>
                <a:path w="5307330" h="92710">
                  <a:moveTo>
                    <a:pt x="2429510" y="0"/>
                  </a:moveTo>
                  <a:lnTo>
                    <a:pt x="2459990" y="0"/>
                  </a:lnTo>
                </a:path>
                <a:path w="5307330" h="92710">
                  <a:moveTo>
                    <a:pt x="2470150" y="0"/>
                  </a:moveTo>
                  <a:lnTo>
                    <a:pt x="2500630" y="0"/>
                  </a:lnTo>
                </a:path>
                <a:path w="5307330" h="92710">
                  <a:moveTo>
                    <a:pt x="2510790" y="0"/>
                  </a:moveTo>
                  <a:lnTo>
                    <a:pt x="2540000" y="0"/>
                  </a:lnTo>
                </a:path>
                <a:path w="5307330" h="92710">
                  <a:moveTo>
                    <a:pt x="2550160" y="0"/>
                  </a:moveTo>
                  <a:lnTo>
                    <a:pt x="2580640" y="0"/>
                  </a:lnTo>
                </a:path>
                <a:path w="5307330" h="92710">
                  <a:moveTo>
                    <a:pt x="2590800" y="0"/>
                  </a:moveTo>
                  <a:lnTo>
                    <a:pt x="2621280" y="0"/>
                  </a:lnTo>
                </a:path>
                <a:path w="5307330" h="92710">
                  <a:moveTo>
                    <a:pt x="2631440" y="0"/>
                  </a:moveTo>
                  <a:lnTo>
                    <a:pt x="2661920" y="0"/>
                  </a:lnTo>
                </a:path>
                <a:path w="5307330" h="92710">
                  <a:moveTo>
                    <a:pt x="2672080" y="0"/>
                  </a:moveTo>
                  <a:lnTo>
                    <a:pt x="2702560" y="0"/>
                  </a:lnTo>
                </a:path>
                <a:path w="5307330" h="92710">
                  <a:moveTo>
                    <a:pt x="2712720" y="0"/>
                  </a:moveTo>
                  <a:lnTo>
                    <a:pt x="2743200" y="0"/>
                  </a:lnTo>
                </a:path>
                <a:path w="5307330" h="92710">
                  <a:moveTo>
                    <a:pt x="2753360" y="0"/>
                  </a:moveTo>
                  <a:lnTo>
                    <a:pt x="2782570" y="0"/>
                  </a:lnTo>
                </a:path>
                <a:path w="5307330" h="92710">
                  <a:moveTo>
                    <a:pt x="2792730" y="0"/>
                  </a:moveTo>
                  <a:lnTo>
                    <a:pt x="2823210" y="0"/>
                  </a:lnTo>
                </a:path>
                <a:path w="5307330" h="92710">
                  <a:moveTo>
                    <a:pt x="2833370" y="0"/>
                  </a:moveTo>
                  <a:lnTo>
                    <a:pt x="2863850" y="0"/>
                  </a:lnTo>
                </a:path>
                <a:path w="5307330" h="92710">
                  <a:moveTo>
                    <a:pt x="2874010" y="0"/>
                  </a:moveTo>
                  <a:lnTo>
                    <a:pt x="2904490" y="0"/>
                  </a:lnTo>
                </a:path>
                <a:path w="5307330" h="92710">
                  <a:moveTo>
                    <a:pt x="2914650" y="0"/>
                  </a:moveTo>
                  <a:lnTo>
                    <a:pt x="2945130" y="0"/>
                  </a:lnTo>
                </a:path>
                <a:path w="5307330" h="92710">
                  <a:moveTo>
                    <a:pt x="2955290" y="0"/>
                  </a:moveTo>
                  <a:lnTo>
                    <a:pt x="2985770" y="0"/>
                  </a:lnTo>
                </a:path>
                <a:path w="5307330" h="92710">
                  <a:moveTo>
                    <a:pt x="2995930" y="0"/>
                  </a:moveTo>
                  <a:lnTo>
                    <a:pt x="3026410" y="0"/>
                  </a:lnTo>
                </a:path>
                <a:path w="5307330" h="92710">
                  <a:moveTo>
                    <a:pt x="3035300" y="0"/>
                  </a:moveTo>
                  <a:lnTo>
                    <a:pt x="3067050" y="0"/>
                  </a:lnTo>
                </a:path>
                <a:path w="5307330" h="92710">
                  <a:moveTo>
                    <a:pt x="3077210" y="0"/>
                  </a:moveTo>
                  <a:lnTo>
                    <a:pt x="3106420" y="0"/>
                  </a:lnTo>
                </a:path>
                <a:path w="5307330" h="92710">
                  <a:moveTo>
                    <a:pt x="3116580" y="0"/>
                  </a:moveTo>
                  <a:lnTo>
                    <a:pt x="3147060" y="0"/>
                  </a:lnTo>
                </a:path>
                <a:path w="5307330" h="92710">
                  <a:moveTo>
                    <a:pt x="3157220" y="0"/>
                  </a:moveTo>
                  <a:lnTo>
                    <a:pt x="3187700" y="0"/>
                  </a:lnTo>
                </a:path>
                <a:path w="5307330" h="92710">
                  <a:moveTo>
                    <a:pt x="3197860" y="0"/>
                  </a:moveTo>
                  <a:lnTo>
                    <a:pt x="3228340" y="0"/>
                  </a:lnTo>
                </a:path>
                <a:path w="5307330" h="92710">
                  <a:moveTo>
                    <a:pt x="3238500" y="0"/>
                  </a:moveTo>
                  <a:lnTo>
                    <a:pt x="3268979" y="0"/>
                  </a:lnTo>
                </a:path>
                <a:path w="5307330" h="92710">
                  <a:moveTo>
                    <a:pt x="3279140" y="0"/>
                  </a:moveTo>
                  <a:lnTo>
                    <a:pt x="3309619" y="0"/>
                  </a:lnTo>
                </a:path>
                <a:path w="5307330" h="92710">
                  <a:moveTo>
                    <a:pt x="3319779" y="0"/>
                  </a:moveTo>
                  <a:lnTo>
                    <a:pt x="3348990" y="0"/>
                  </a:lnTo>
                </a:path>
                <a:path w="5307330" h="92710">
                  <a:moveTo>
                    <a:pt x="3359150" y="0"/>
                  </a:moveTo>
                  <a:lnTo>
                    <a:pt x="3389629" y="0"/>
                  </a:lnTo>
                </a:path>
                <a:path w="5307330" h="92710">
                  <a:moveTo>
                    <a:pt x="3399790" y="0"/>
                  </a:moveTo>
                  <a:lnTo>
                    <a:pt x="3430269" y="0"/>
                  </a:lnTo>
                </a:path>
                <a:path w="5307330" h="92710">
                  <a:moveTo>
                    <a:pt x="3440429" y="0"/>
                  </a:moveTo>
                  <a:lnTo>
                    <a:pt x="3470909" y="0"/>
                  </a:lnTo>
                </a:path>
                <a:path w="5307330" h="92710">
                  <a:moveTo>
                    <a:pt x="3481069" y="0"/>
                  </a:moveTo>
                  <a:lnTo>
                    <a:pt x="3511550" y="0"/>
                  </a:lnTo>
                </a:path>
                <a:path w="5307330" h="92710">
                  <a:moveTo>
                    <a:pt x="3521709" y="0"/>
                  </a:moveTo>
                  <a:lnTo>
                    <a:pt x="3552190" y="0"/>
                  </a:lnTo>
                </a:path>
                <a:path w="5307330" h="92710">
                  <a:moveTo>
                    <a:pt x="3562350" y="0"/>
                  </a:moveTo>
                  <a:lnTo>
                    <a:pt x="3591559" y="0"/>
                  </a:lnTo>
                </a:path>
                <a:path w="5307330" h="92710">
                  <a:moveTo>
                    <a:pt x="3601719" y="0"/>
                  </a:moveTo>
                  <a:lnTo>
                    <a:pt x="3632200" y="0"/>
                  </a:lnTo>
                </a:path>
                <a:path w="5307330" h="92710">
                  <a:moveTo>
                    <a:pt x="3642359" y="0"/>
                  </a:moveTo>
                  <a:lnTo>
                    <a:pt x="3672840" y="0"/>
                  </a:lnTo>
                </a:path>
                <a:path w="5307330" h="92710">
                  <a:moveTo>
                    <a:pt x="3683000" y="0"/>
                  </a:moveTo>
                  <a:lnTo>
                    <a:pt x="3713479" y="0"/>
                  </a:lnTo>
                </a:path>
                <a:path w="5307330" h="92710">
                  <a:moveTo>
                    <a:pt x="3723640" y="0"/>
                  </a:moveTo>
                  <a:lnTo>
                    <a:pt x="3754119" y="0"/>
                  </a:lnTo>
                </a:path>
                <a:path w="5307330" h="92710">
                  <a:moveTo>
                    <a:pt x="3764279" y="0"/>
                  </a:moveTo>
                  <a:lnTo>
                    <a:pt x="3794759" y="0"/>
                  </a:lnTo>
                </a:path>
                <a:path w="5307330" h="92710">
                  <a:moveTo>
                    <a:pt x="3804919" y="0"/>
                  </a:moveTo>
                  <a:lnTo>
                    <a:pt x="3834129" y="0"/>
                  </a:lnTo>
                </a:path>
                <a:path w="5307330" h="92710">
                  <a:moveTo>
                    <a:pt x="3845559" y="0"/>
                  </a:moveTo>
                  <a:lnTo>
                    <a:pt x="3876040" y="0"/>
                  </a:lnTo>
                </a:path>
                <a:path w="5307330" h="92710">
                  <a:moveTo>
                    <a:pt x="3884929" y="0"/>
                  </a:moveTo>
                  <a:lnTo>
                    <a:pt x="3915409" y="0"/>
                  </a:lnTo>
                </a:path>
                <a:path w="5307330" h="92710">
                  <a:moveTo>
                    <a:pt x="3925569" y="0"/>
                  </a:moveTo>
                  <a:lnTo>
                    <a:pt x="3956050" y="0"/>
                  </a:lnTo>
                </a:path>
                <a:path w="5307330" h="92710">
                  <a:moveTo>
                    <a:pt x="3966209" y="0"/>
                  </a:moveTo>
                  <a:lnTo>
                    <a:pt x="3996690" y="0"/>
                  </a:lnTo>
                </a:path>
                <a:path w="5307330" h="92710">
                  <a:moveTo>
                    <a:pt x="4006850" y="0"/>
                  </a:moveTo>
                  <a:lnTo>
                    <a:pt x="4037329" y="0"/>
                  </a:lnTo>
                </a:path>
                <a:path w="5307330" h="92710">
                  <a:moveTo>
                    <a:pt x="4047490" y="0"/>
                  </a:moveTo>
                  <a:lnTo>
                    <a:pt x="4077969" y="0"/>
                  </a:lnTo>
                </a:path>
                <a:path w="5307330" h="92710">
                  <a:moveTo>
                    <a:pt x="4088129" y="0"/>
                  </a:moveTo>
                  <a:lnTo>
                    <a:pt x="4118609" y="0"/>
                  </a:lnTo>
                </a:path>
                <a:path w="5307330" h="92710">
                  <a:moveTo>
                    <a:pt x="4128769" y="0"/>
                  </a:moveTo>
                  <a:lnTo>
                    <a:pt x="4157979" y="0"/>
                  </a:lnTo>
                </a:path>
                <a:path w="5307330" h="92710">
                  <a:moveTo>
                    <a:pt x="4168140" y="0"/>
                  </a:moveTo>
                  <a:lnTo>
                    <a:pt x="4198620" y="0"/>
                  </a:lnTo>
                </a:path>
                <a:path w="5307330" h="92710">
                  <a:moveTo>
                    <a:pt x="4208780" y="0"/>
                  </a:moveTo>
                  <a:lnTo>
                    <a:pt x="4239259" y="0"/>
                  </a:lnTo>
                </a:path>
                <a:path w="5307330" h="92710">
                  <a:moveTo>
                    <a:pt x="4249420" y="0"/>
                  </a:moveTo>
                  <a:lnTo>
                    <a:pt x="4279900" y="0"/>
                  </a:lnTo>
                </a:path>
                <a:path w="5307330" h="92710">
                  <a:moveTo>
                    <a:pt x="4290059" y="0"/>
                  </a:moveTo>
                  <a:lnTo>
                    <a:pt x="4320540" y="0"/>
                  </a:lnTo>
                </a:path>
                <a:path w="5307330" h="92710">
                  <a:moveTo>
                    <a:pt x="4330700" y="0"/>
                  </a:moveTo>
                  <a:lnTo>
                    <a:pt x="4361180" y="0"/>
                  </a:lnTo>
                </a:path>
                <a:path w="5307330" h="92710">
                  <a:moveTo>
                    <a:pt x="4371340" y="0"/>
                  </a:moveTo>
                  <a:lnTo>
                    <a:pt x="4401820" y="0"/>
                  </a:lnTo>
                </a:path>
                <a:path w="5307330" h="92710">
                  <a:moveTo>
                    <a:pt x="4411980" y="0"/>
                  </a:moveTo>
                  <a:lnTo>
                    <a:pt x="4441190" y="0"/>
                  </a:lnTo>
                </a:path>
                <a:path w="5307330" h="92710">
                  <a:moveTo>
                    <a:pt x="4451350" y="0"/>
                  </a:moveTo>
                  <a:lnTo>
                    <a:pt x="4481830" y="0"/>
                  </a:lnTo>
                </a:path>
                <a:path w="5307330" h="92710">
                  <a:moveTo>
                    <a:pt x="4491990" y="0"/>
                  </a:moveTo>
                  <a:lnTo>
                    <a:pt x="4522470" y="0"/>
                  </a:lnTo>
                </a:path>
                <a:path w="5307330" h="92710">
                  <a:moveTo>
                    <a:pt x="4532630" y="0"/>
                  </a:moveTo>
                  <a:lnTo>
                    <a:pt x="4563109" y="0"/>
                  </a:lnTo>
                </a:path>
                <a:path w="5307330" h="92710">
                  <a:moveTo>
                    <a:pt x="4573270" y="0"/>
                  </a:moveTo>
                  <a:lnTo>
                    <a:pt x="4603750" y="0"/>
                  </a:lnTo>
                </a:path>
                <a:path w="5307330" h="92710">
                  <a:moveTo>
                    <a:pt x="4613909" y="0"/>
                  </a:moveTo>
                  <a:lnTo>
                    <a:pt x="4644390" y="0"/>
                  </a:lnTo>
                </a:path>
                <a:path w="5307330" h="92710">
                  <a:moveTo>
                    <a:pt x="4654550" y="0"/>
                  </a:moveTo>
                  <a:lnTo>
                    <a:pt x="4683759" y="0"/>
                  </a:lnTo>
                </a:path>
                <a:path w="5307330" h="92710">
                  <a:moveTo>
                    <a:pt x="4693920" y="0"/>
                  </a:moveTo>
                  <a:lnTo>
                    <a:pt x="4724400" y="0"/>
                  </a:lnTo>
                </a:path>
                <a:path w="5307330" h="92710">
                  <a:moveTo>
                    <a:pt x="4734559" y="0"/>
                  </a:moveTo>
                  <a:lnTo>
                    <a:pt x="4765040" y="0"/>
                  </a:lnTo>
                </a:path>
                <a:path w="5307330" h="92710">
                  <a:moveTo>
                    <a:pt x="4775200" y="0"/>
                  </a:moveTo>
                  <a:lnTo>
                    <a:pt x="4805680" y="0"/>
                  </a:lnTo>
                </a:path>
                <a:path w="5307330" h="92710">
                  <a:moveTo>
                    <a:pt x="4815840" y="0"/>
                  </a:moveTo>
                  <a:lnTo>
                    <a:pt x="4846320" y="0"/>
                  </a:lnTo>
                </a:path>
                <a:path w="5307330" h="92710">
                  <a:moveTo>
                    <a:pt x="4856480" y="0"/>
                  </a:moveTo>
                  <a:lnTo>
                    <a:pt x="4886959" y="0"/>
                  </a:lnTo>
                </a:path>
                <a:path w="5307330" h="92710">
                  <a:moveTo>
                    <a:pt x="4897120" y="0"/>
                  </a:moveTo>
                  <a:lnTo>
                    <a:pt x="4927600" y="0"/>
                  </a:lnTo>
                </a:path>
                <a:path w="5307330" h="92710">
                  <a:moveTo>
                    <a:pt x="4936490" y="0"/>
                  </a:moveTo>
                  <a:lnTo>
                    <a:pt x="4968240" y="0"/>
                  </a:lnTo>
                </a:path>
                <a:path w="5307330" h="92710">
                  <a:moveTo>
                    <a:pt x="4977130" y="0"/>
                  </a:moveTo>
                  <a:lnTo>
                    <a:pt x="5007609" y="0"/>
                  </a:lnTo>
                </a:path>
                <a:path w="5307330" h="92710">
                  <a:moveTo>
                    <a:pt x="5017770" y="0"/>
                  </a:moveTo>
                  <a:lnTo>
                    <a:pt x="5048250" y="0"/>
                  </a:lnTo>
                </a:path>
                <a:path w="5307330" h="92710">
                  <a:moveTo>
                    <a:pt x="5058409" y="0"/>
                  </a:moveTo>
                  <a:lnTo>
                    <a:pt x="5088890" y="0"/>
                  </a:lnTo>
                </a:path>
                <a:path w="5307330" h="92710">
                  <a:moveTo>
                    <a:pt x="5099050" y="0"/>
                  </a:moveTo>
                  <a:lnTo>
                    <a:pt x="5129530" y="0"/>
                  </a:lnTo>
                </a:path>
                <a:path w="5307330" h="92710">
                  <a:moveTo>
                    <a:pt x="5139690" y="0"/>
                  </a:moveTo>
                  <a:lnTo>
                    <a:pt x="5170170" y="0"/>
                  </a:lnTo>
                </a:path>
                <a:path w="5307330" h="92710">
                  <a:moveTo>
                    <a:pt x="5180330" y="0"/>
                  </a:moveTo>
                  <a:lnTo>
                    <a:pt x="5210809" y="0"/>
                  </a:lnTo>
                </a:path>
                <a:path w="5307330" h="92710">
                  <a:moveTo>
                    <a:pt x="5220970" y="0"/>
                  </a:moveTo>
                  <a:lnTo>
                    <a:pt x="5242559" y="0"/>
                  </a:lnTo>
                  <a:lnTo>
                    <a:pt x="5246370" y="0"/>
                  </a:lnTo>
                  <a:lnTo>
                    <a:pt x="5248909" y="0"/>
                  </a:lnTo>
                  <a:lnTo>
                    <a:pt x="5250180" y="0"/>
                  </a:lnTo>
                </a:path>
                <a:path w="5307330" h="92710">
                  <a:moveTo>
                    <a:pt x="5260340" y="2540"/>
                  </a:moveTo>
                  <a:lnTo>
                    <a:pt x="5262880" y="2540"/>
                  </a:lnTo>
                  <a:lnTo>
                    <a:pt x="5266690" y="3810"/>
                  </a:lnTo>
                  <a:lnTo>
                    <a:pt x="5269230" y="5080"/>
                  </a:lnTo>
                  <a:lnTo>
                    <a:pt x="5273040" y="7620"/>
                  </a:lnTo>
                  <a:lnTo>
                    <a:pt x="5275580" y="8890"/>
                  </a:lnTo>
                  <a:lnTo>
                    <a:pt x="5279390" y="10160"/>
                  </a:lnTo>
                  <a:lnTo>
                    <a:pt x="5281930" y="12700"/>
                  </a:lnTo>
                  <a:lnTo>
                    <a:pt x="5284470" y="15240"/>
                  </a:lnTo>
                  <a:lnTo>
                    <a:pt x="5287009" y="16510"/>
                  </a:lnTo>
                </a:path>
                <a:path w="5307330" h="92710">
                  <a:moveTo>
                    <a:pt x="5293359" y="24130"/>
                  </a:moveTo>
                  <a:lnTo>
                    <a:pt x="5294630" y="24130"/>
                  </a:lnTo>
                  <a:lnTo>
                    <a:pt x="5297170" y="27940"/>
                  </a:lnTo>
                  <a:lnTo>
                    <a:pt x="5298440" y="30480"/>
                  </a:lnTo>
                  <a:lnTo>
                    <a:pt x="5300980" y="34290"/>
                  </a:lnTo>
                  <a:lnTo>
                    <a:pt x="5302250" y="36830"/>
                  </a:lnTo>
                  <a:lnTo>
                    <a:pt x="5303520" y="39370"/>
                  </a:lnTo>
                  <a:lnTo>
                    <a:pt x="5304790" y="43180"/>
                  </a:lnTo>
                  <a:lnTo>
                    <a:pt x="5306059" y="46990"/>
                  </a:lnTo>
                  <a:lnTo>
                    <a:pt x="5307330" y="49530"/>
                  </a:lnTo>
                  <a:lnTo>
                    <a:pt x="5307330" y="5080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63565" y="287527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40"/>
                  </a:moveTo>
                  <a:lnTo>
                    <a:pt x="19048" y="4064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73090" y="294131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4"/>
                  </a:moveTo>
                  <a:lnTo>
                    <a:pt x="9524" y="14604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63565" y="299592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40"/>
                  </a:moveTo>
                  <a:lnTo>
                    <a:pt x="19048" y="4064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63565" y="3077209"/>
              <a:ext cx="19050" cy="81280"/>
            </a:xfrm>
            <a:custGeom>
              <a:avLst/>
              <a:gdLst/>
              <a:ahLst/>
              <a:cxnLst/>
              <a:rect l="l" t="t" r="r" b="b"/>
              <a:pathLst>
                <a:path w="19050" h="81280">
                  <a:moveTo>
                    <a:pt x="0" y="0"/>
                  </a:moveTo>
                  <a:lnTo>
                    <a:pt x="19048" y="0"/>
                  </a:lnTo>
                </a:path>
                <a:path w="19050" h="81280">
                  <a:moveTo>
                    <a:pt x="0" y="40639"/>
                  </a:moveTo>
                  <a:lnTo>
                    <a:pt x="19048" y="40639"/>
                  </a:lnTo>
                </a:path>
                <a:path w="19050" h="81280">
                  <a:moveTo>
                    <a:pt x="0" y="81279"/>
                  </a:moveTo>
                  <a:lnTo>
                    <a:pt x="19048" y="8127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73090" y="318388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63565" y="323849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63565" y="331977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40"/>
                  </a:moveTo>
                  <a:lnTo>
                    <a:pt x="19048" y="4064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63565" y="340105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73090" y="3465829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9524" y="15875"/>
                  </a:moveTo>
                  <a:lnTo>
                    <a:pt x="9524" y="15875"/>
                  </a:lnTo>
                </a:path>
              </a:pathLst>
            </a:custGeom>
            <a:ln w="3175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73090" y="350773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73090" y="354710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63565" y="3602989"/>
              <a:ext cx="19050" cy="121920"/>
            </a:xfrm>
            <a:custGeom>
              <a:avLst/>
              <a:gdLst/>
              <a:ahLst/>
              <a:cxnLst/>
              <a:rect l="l" t="t" r="r" b="b"/>
              <a:pathLst>
                <a:path w="19050" h="121920">
                  <a:moveTo>
                    <a:pt x="0" y="0"/>
                  </a:moveTo>
                  <a:lnTo>
                    <a:pt x="19048" y="0"/>
                  </a:lnTo>
                </a:path>
                <a:path w="19050" h="121920">
                  <a:moveTo>
                    <a:pt x="0" y="40639"/>
                  </a:moveTo>
                  <a:lnTo>
                    <a:pt x="19048" y="40639"/>
                  </a:lnTo>
                </a:path>
                <a:path w="19050" h="121920">
                  <a:moveTo>
                    <a:pt x="0" y="81280"/>
                  </a:moveTo>
                  <a:lnTo>
                    <a:pt x="19048" y="81280"/>
                  </a:lnTo>
                </a:path>
                <a:path w="19050" h="121920">
                  <a:moveTo>
                    <a:pt x="0" y="121920"/>
                  </a:moveTo>
                  <a:lnTo>
                    <a:pt x="19048" y="12192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73090" y="375030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4"/>
                  </a:moveTo>
                  <a:lnTo>
                    <a:pt x="9524" y="14604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63565" y="380491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73090" y="387095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63565" y="392683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73090" y="399287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63565" y="4047489"/>
              <a:ext cx="19050" cy="121920"/>
            </a:xfrm>
            <a:custGeom>
              <a:avLst/>
              <a:gdLst/>
              <a:ahLst/>
              <a:cxnLst/>
              <a:rect l="l" t="t" r="r" b="b"/>
              <a:pathLst>
                <a:path w="19050" h="121920">
                  <a:moveTo>
                    <a:pt x="0" y="0"/>
                  </a:moveTo>
                  <a:lnTo>
                    <a:pt x="19048" y="0"/>
                  </a:lnTo>
                </a:path>
                <a:path w="19050" h="121920">
                  <a:moveTo>
                    <a:pt x="0" y="40639"/>
                  </a:moveTo>
                  <a:lnTo>
                    <a:pt x="19048" y="40639"/>
                  </a:lnTo>
                </a:path>
                <a:path w="19050" h="121920">
                  <a:moveTo>
                    <a:pt x="0" y="81280"/>
                  </a:moveTo>
                  <a:lnTo>
                    <a:pt x="19048" y="81280"/>
                  </a:lnTo>
                </a:path>
                <a:path w="19050" h="121920">
                  <a:moveTo>
                    <a:pt x="0" y="121920"/>
                  </a:moveTo>
                  <a:lnTo>
                    <a:pt x="19048" y="12192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673090" y="419480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673090" y="423544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73090" y="4274819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9524" y="15874"/>
                  </a:moveTo>
                  <a:lnTo>
                    <a:pt x="9524" y="15874"/>
                  </a:lnTo>
                </a:path>
              </a:pathLst>
            </a:custGeom>
            <a:ln w="3175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73090" y="431545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63565" y="4371339"/>
              <a:ext cx="19050" cy="121920"/>
            </a:xfrm>
            <a:custGeom>
              <a:avLst/>
              <a:gdLst/>
              <a:ahLst/>
              <a:cxnLst/>
              <a:rect l="l" t="t" r="r" b="b"/>
              <a:pathLst>
                <a:path w="19050" h="121920">
                  <a:moveTo>
                    <a:pt x="0" y="0"/>
                  </a:moveTo>
                  <a:lnTo>
                    <a:pt x="19048" y="0"/>
                  </a:lnTo>
                </a:path>
                <a:path w="19050" h="121920">
                  <a:moveTo>
                    <a:pt x="0" y="40639"/>
                  </a:moveTo>
                  <a:lnTo>
                    <a:pt x="19048" y="40639"/>
                  </a:lnTo>
                </a:path>
                <a:path w="19050" h="121920">
                  <a:moveTo>
                    <a:pt x="0" y="81280"/>
                  </a:moveTo>
                  <a:lnTo>
                    <a:pt x="19048" y="81280"/>
                  </a:lnTo>
                </a:path>
                <a:path w="19050" h="121920">
                  <a:moveTo>
                    <a:pt x="0" y="121920"/>
                  </a:moveTo>
                  <a:lnTo>
                    <a:pt x="19048" y="12192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673090" y="451865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73090" y="455930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59866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73090" y="463930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63565" y="4695189"/>
              <a:ext cx="19050" cy="81280"/>
            </a:xfrm>
            <a:custGeom>
              <a:avLst/>
              <a:gdLst/>
              <a:ahLst/>
              <a:cxnLst/>
              <a:rect l="l" t="t" r="r" b="b"/>
              <a:pathLst>
                <a:path w="19050" h="81279">
                  <a:moveTo>
                    <a:pt x="0" y="0"/>
                  </a:moveTo>
                  <a:lnTo>
                    <a:pt x="19048" y="0"/>
                  </a:lnTo>
                </a:path>
                <a:path w="19050" h="81279">
                  <a:moveTo>
                    <a:pt x="0" y="40639"/>
                  </a:moveTo>
                  <a:lnTo>
                    <a:pt x="19048" y="40639"/>
                  </a:lnTo>
                </a:path>
                <a:path w="19050" h="81279">
                  <a:moveTo>
                    <a:pt x="0" y="81280"/>
                  </a:moveTo>
                  <a:lnTo>
                    <a:pt x="19048" y="8128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673090" y="480186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4"/>
                  </a:moveTo>
                  <a:lnTo>
                    <a:pt x="9524" y="14604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73090" y="484250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4"/>
                  </a:moveTo>
                  <a:lnTo>
                    <a:pt x="9524" y="14604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63565" y="489711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73090" y="496315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63565" y="501903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73090" y="508507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663565" y="513968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4490" y="5205729"/>
              <a:ext cx="5308600" cy="59690"/>
            </a:xfrm>
            <a:custGeom>
              <a:avLst/>
              <a:gdLst/>
              <a:ahLst/>
              <a:cxnLst/>
              <a:rect l="l" t="t" r="r" b="b"/>
              <a:pathLst>
                <a:path w="5308600" h="59689">
                  <a:moveTo>
                    <a:pt x="5308600" y="0"/>
                  </a:moveTo>
                  <a:lnTo>
                    <a:pt x="5308600" y="2540"/>
                  </a:lnTo>
                  <a:lnTo>
                    <a:pt x="5307330" y="6350"/>
                  </a:lnTo>
                  <a:lnTo>
                    <a:pt x="5306060" y="8890"/>
                  </a:lnTo>
                  <a:lnTo>
                    <a:pt x="5306060" y="12700"/>
                  </a:lnTo>
                  <a:lnTo>
                    <a:pt x="5304790" y="16510"/>
                  </a:lnTo>
                  <a:lnTo>
                    <a:pt x="5303520" y="19050"/>
                  </a:lnTo>
                  <a:lnTo>
                    <a:pt x="5300980" y="22860"/>
                  </a:lnTo>
                  <a:lnTo>
                    <a:pt x="5299710" y="25400"/>
                  </a:lnTo>
                  <a:lnTo>
                    <a:pt x="5298440" y="27940"/>
                  </a:lnTo>
                </a:path>
                <a:path w="5308600" h="59689">
                  <a:moveTo>
                    <a:pt x="5292090" y="36830"/>
                  </a:moveTo>
                  <a:lnTo>
                    <a:pt x="5289550" y="39370"/>
                  </a:lnTo>
                  <a:lnTo>
                    <a:pt x="5287010" y="41910"/>
                  </a:lnTo>
                  <a:lnTo>
                    <a:pt x="5284470" y="44450"/>
                  </a:lnTo>
                  <a:lnTo>
                    <a:pt x="5280660" y="45720"/>
                  </a:lnTo>
                  <a:lnTo>
                    <a:pt x="5278120" y="48260"/>
                  </a:lnTo>
                  <a:lnTo>
                    <a:pt x="5275580" y="50800"/>
                  </a:lnTo>
                  <a:lnTo>
                    <a:pt x="5271770" y="52070"/>
                  </a:lnTo>
                  <a:lnTo>
                    <a:pt x="5269230" y="53340"/>
                  </a:lnTo>
                  <a:lnTo>
                    <a:pt x="5267960" y="54610"/>
                  </a:lnTo>
                </a:path>
                <a:path w="5308600" h="59689">
                  <a:moveTo>
                    <a:pt x="5257800" y="57150"/>
                  </a:moveTo>
                  <a:lnTo>
                    <a:pt x="5255260" y="58420"/>
                  </a:lnTo>
                  <a:lnTo>
                    <a:pt x="5251450" y="58420"/>
                  </a:lnTo>
                  <a:lnTo>
                    <a:pt x="5248910" y="58420"/>
                  </a:lnTo>
                  <a:lnTo>
                    <a:pt x="5245100" y="59690"/>
                  </a:lnTo>
                  <a:lnTo>
                    <a:pt x="5241290" y="59690"/>
                  </a:lnTo>
                  <a:lnTo>
                    <a:pt x="5227320" y="59690"/>
                  </a:lnTo>
                </a:path>
                <a:path w="5308600" h="59689">
                  <a:moveTo>
                    <a:pt x="80010" y="59690"/>
                  </a:moveTo>
                  <a:lnTo>
                    <a:pt x="66039" y="59690"/>
                  </a:lnTo>
                  <a:lnTo>
                    <a:pt x="62230" y="59690"/>
                  </a:lnTo>
                  <a:lnTo>
                    <a:pt x="59689" y="59690"/>
                  </a:lnTo>
                  <a:lnTo>
                    <a:pt x="55880" y="58420"/>
                  </a:lnTo>
                  <a:lnTo>
                    <a:pt x="52069" y="58420"/>
                  </a:lnTo>
                  <a:lnTo>
                    <a:pt x="50800" y="58420"/>
                  </a:lnTo>
                </a:path>
                <a:path w="5308600" h="59689">
                  <a:moveTo>
                    <a:pt x="40639" y="54610"/>
                  </a:moveTo>
                  <a:lnTo>
                    <a:pt x="39370" y="53340"/>
                  </a:lnTo>
                  <a:lnTo>
                    <a:pt x="35560" y="52070"/>
                  </a:lnTo>
                  <a:lnTo>
                    <a:pt x="33020" y="50800"/>
                  </a:lnTo>
                  <a:lnTo>
                    <a:pt x="29210" y="48260"/>
                  </a:lnTo>
                  <a:lnTo>
                    <a:pt x="26670" y="46990"/>
                  </a:lnTo>
                  <a:lnTo>
                    <a:pt x="24130" y="44450"/>
                  </a:lnTo>
                  <a:lnTo>
                    <a:pt x="21589" y="41910"/>
                  </a:lnTo>
                  <a:lnTo>
                    <a:pt x="19050" y="39370"/>
                  </a:lnTo>
                  <a:lnTo>
                    <a:pt x="16510" y="36830"/>
                  </a:lnTo>
                </a:path>
                <a:path w="5308600" h="59689">
                  <a:moveTo>
                    <a:pt x="10160" y="29210"/>
                  </a:moveTo>
                  <a:lnTo>
                    <a:pt x="7620" y="26670"/>
                  </a:lnTo>
                  <a:lnTo>
                    <a:pt x="6350" y="22860"/>
                  </a:lnTo>
                  <a:lnTo>
                    <a:pt x="5080" y="19050"/>
                  </a:lnTo>
                  <a:lnTo>
                    <a:pt x="3810" y="16510"/>
                  </a:lnTo>
                  <a:lnTo>
                    <a:pt x="2539" y="12700"/>
                  </a:lnTo>
                  <a:lnTo>
                    <a:pt x="1270" y="10160"/>
                  </a:lnTo>
                  <a:lnTo>
                    <a:pt x="0" y="6350"/>
                  </a:lnTo>
                  <a:lnTo>
                    <a:pt x="0" y="2540"/>
                  </a:lnTo>
                  <a:lnTo>
                    <a:pt x="0" y="127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3220" y="516635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3695" y="4898389"/>
              <a:ext cx="19050" cy="242570"/>
            </a:xfrm>
            <a:custGeom>
              <a:avLst/>
              <a:gdLst/>
              <a:ahLst/>
              <a:cxnLst/>
              <a:rect l="l" t="t" r="r" b="b"/>
              <a:pathLst>
                <a:path w="19050" h="242570">
                  <a:moveTo>
                    <a:pt x="0" y="242570"/>
                  </a:moveTo>
                  <a:lnTo>
                    <a:pt x="19048" y="242570"/>
                  </a:lnTo>
                </a:path>
                <a:path w="19050" h="242570">
                  <a:moveTo>
                    <a:pt x="0" y="201930"/>
                  </a:moveTo>
                  <a:lnTo>
                    <a:pt x="19048" y="201930"/>
                  </a:lnTo>
                </a:path>
                <a:path w="19050" h="242570">
                  <a:moveTo>
                    <a:pt x="0" y="161289"/>
                  </a:moveTo>
                  <a:lnTo>
                    <a:pt x="19048" y="161289"/>
                  </a:lnTo>
                </a:path>
                <a:path w="19050" h="242570">
                  <a:moveTo>
                    <a:pt x="0" y="121920"/>
                  </a:moveTo>
                  <a:lnTo>
                    <a:pt x="19048" y="121920"/>
                  </a:lnTo>
                </a:path>
                <a:path w="19050" h="242570">
                  <a:moveTo>
                    <a:pt x="0" y="81280"/>
                  </a:moveTo>
                  <a:lnTo>
                    <a:pt x="19048" y="81280"/>
                  </a:lnTo>
                </a:path>
                <a:path w="19050" h="242570">
                  <a:moveTo>
                    <a:pt x="0" y="40639"/>
                  </a:moveTo>
                  <a:lnTo>
                    <a:pt x="19048" y="40639"/>
                  </a:lnTo>
                </a:path>
                <a:path w="19050" h="242570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3220" y="484250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3695" y="477646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63220" y="472185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4"/>
                  </a:moveTo>
                  <a:lnTo>
                    <a:pt x="9524" y="14604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3695" y="4574539"/>
              <a:ext cx="19050" cy="121920"/>
            </a:xfrm>
            <a:custGeom>
              <a:avLst/>
              <a:gdLst/>
              <a:ahLst/>
              <a:cxnLst/>
              <a:rect l="l" t="t" r="r" b="b"/>
              <a:pathLst>
                <a:path w="19050" h="121920">
                  <a:moveTo>
                    <a:pt x="0" y="121920"/>
                  </a:moveTo>
                  <a:lnTo>
                    <a:pt x="19048" y="121920"/>
                  </a:lnTo>
                </a:path>
                <a:path w="19050" h="121920">
                  <a:moveTo>
                    <a:pt x="0" y="81280"/>
                  </a:moveTo>
                  <a:lnTo>
                    <a:pt x="19048" y="81280"/>
                  </a:lnTo>
                </a:path>
                <a:path w="19050" h="121920">
                  <a:moveTo>
                    <a:pt x="0" y="40639"/>
                  </a:moveTo>
                  <a:lnTo>
                    <a:pt x="19048" y="40639"/>
                  </a:lnTo>
                </a:path>
                <a:path w="19050" h="121920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63220" y="451865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3220" y="447928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63220" y="443865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63220" y="439800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3695" y="4291329"/>
              <a:ext cx="19050" cy="81280"/>
            </a:xfrm>
            <a:custGeom>
              <a:avLst/>
              <a:gdLst/>
              <a:ahLst/>
              <a:cxnLst/>
              <a:rect l="l" t="t" r="r" b="b"/>
              <a:pathLst>
                <a:path w="19050" h="81279">
                  <a:moveTo>
                    <a:pt x="0" y="81280"/>
                  </a:moveTo>
                  <a:lnTo>
                    <a:pt x="19048" y="81280"/>
                  </a:lnTo>
                </a:path>
                <a:path w="19050" h="81279">
                  <a:moveTo>
                    <a:pt x="0" y="40640"/>
                  </a:moveTo>
                  <a:lnTo>
                    <a:pt x="19048" y="40640"/>
                  </a:lnTo>
                </a:path>
                <a:path w="19050" h="8127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3220" y="423671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4"/>
                  </a:moveTo>
                  <a:lnTo>
                    <a:pt x="9524" y="14604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3220" y="4194809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9524" y="15875"/>
                  </a:moveTo>
                  <a:lnTo>
                    <a:pt x="9524" y="15875"/>
                  </a:lnTo>
                </a:path>
              </a:pathLst>
            </a:custGeom>
            <a:ln w="3175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3695" y="413003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63220" y="407415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3695" y="400811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63220" y="3952239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9524" y="15875"/>
                  </a:moveTo>
                  <a:lnTo>
                    <a:pt x="9524" y="15875"/>
                  </a:lnTo>
                </a:path>
              </a:pathLst>
            </a:custGeom>
            <a:ln w="3175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53695" y="3806189"/>
              <a:ext cx="19050" cy="121920"/>
            </a:xfrm>
            <a:custGeom>
              <a:avLst/>
              <a:gdLst/>
              <a:ahLst/>
              <a:cxnLst/>
              <a:rect l="l" t="t" r="r" b="b"/>
              <a:pathLst>
                <a:path w="19050" h="121920">
                  <a:moveTo>
                    <a:pt x="0" y="121920"/>
                  </a:moveTo>
                  <a:lnTo>
                    <a:pt x="19048" y="121920"/>
                  </a:lnTo>
                </a:path>
                <a:path w="19050" h="121920">
                  <a:moveTo>
                    <a:pt x="0" y="81280"/>
                  </a:moveTo>
                  <a:lnTo>
                    <a:pt x="19048" y="81280"/>
                  </a:lnTo>
                </a:path>
                <a:path w="19050" h="121920">
                  <a:moveTo>
                    <a:pt x="0" y="40639"/>
                  </a:moveTo>
                  <a:lnTo>
                    <a:pt x="19048" y="40639"/>
                  </a:lnTo>
                </a:path>
                <a:path w="19050" h="121920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63220" y="375030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63220" y="370966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63220" y="367029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53695" y="360425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53695" y="352297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40"/>
                  </a:moveTo>
                  <a:lnTo>
                    <a:pt x="19048" y="40640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63220" y="346709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3695" y="340169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53695" y="3280409"/>
              <a:ext cx="19050" cy="81280"/>
            </a:xfrm>
            <a:custGeom>
              <a:avLst/>
              <a:gdLst/>
              <a:ahLst/>
              <a:cxnLst/>
              <a:rect l="l" t="t" r="r" b="b"/>
              <a:pathLst>
                <a:path w="19050" h="81279">
                  <a:moveTo>
                    <a:pt x="0" y="81279"/>
                  </a:moveTo>
                  <a:lnTo>
                    <a:pt x="19048" y="81279"/>
                  </a:lnTo>
                </a:path>
                <a:path w="19050" h="81279">
                  <a:moveTo>
                    <a:pt x="0" y="40639"/>
                  </a:moveTo>
                  <a:lnTo>
                    <a:pt x="19048" y="40639"/>
                  </a:lnTo>
                </a:path>
                <a:path w="19050" h="8127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3695" y="319912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40"/>
                  </a:moveTo>
                  <a:lnTo>
                    <a:pt x="19048" y="40640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63220" y="314324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-9524" y="15239"/>
                  </a:moveTo>
                  <a:lnTo>
                    <a:pt x="9524" y="15239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53695" y="307847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40"/>
                  </a:moveTo>
                  <a:lnTo>
                    <a:pt x="19048" y="40640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53695" y="2956559"/>
              <a:ext cx="19050" cy="81280"/>
            </a:xfrm>
            <a:custGeom>
              <a:avLst/>
              <a:gdLst/>
              <a:ahLst/>
              <a:cxnLst/>
              <a:rect l="l" t="t" r="r" b="b"/>
              <a:pathLst>
                <a:path w="19050" h="81280">
                  <a:moveTo>
                    <a:pt x="0" y="81279"/>
                  </a:moveTo>
                  <a:lnTo>
                    <a:pt x="19048" y="81279"/>
                  </a:lnTo>
                </a:path>
                <a:path w="19050" h="81280">
                  <a:moveTo>
                    <a:pt x="0" y="40639"/>
                  </a:moveTo>
                  <a:lnTo>
                    <a:pt x="19048" y="40639"/>
                  </a:lnTo>
                </a:path>
                <a:path w="19050" h="81280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63220" y="290067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-9524" y="15240"/>
                  </a:moveTo>
                  <a:lnTo>
                    <a:pt x="9524" y="1524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63220" y="5694679"/>
              <a:ext cx="2837180" cy="521970"/>
            </a:xfrm>
            <a:custGeom>
              <a:avLst/>
              <a:gdLst/>
              <a:ahLst/>
              <a:cxnLst/>
              <a:rect l="l" t="t" r="r" b="b"/>
              <a:pathLst>
                <a:path w="2837180" h="521970">
                  <a:moveTo>
                    <a:pt x="0" y="86360"/>
                  </a:moveTo>
                  <a:lnTo>
                    <a:pt x="0" y="81280"/>
                  </a:lnTo>
                  <a:lnTo>
                    <a:pt x="0" y="77470"/>
                  </a:lnTo>
                  <a:lnTo>
                    <a:pt x="1269" y="72390"/>
                  </a:lnTo>
                  <a:lnTo>
                    <a:pt x="1269" y="68580"/>
                  </a:lnTo>
                  <a:lnTo>
                    <a:pt x="2539" y="64770"/>
                  </a:lnTo>
                  <a:lnTo>
                    <a:pt x="3809" y="59690"/>
                  </a:lnTo>
                  <a:lnTo>
                    <a:pt x="6350" y="55880"/>
                  </a:lnTo>
                  <a:lnTo>
                    <a:pt x="7619" y="50800"/>
                  </a:lnTo>
                  <a:lnTo>
                    <a:pt x="8889" y="46990"/>
                  </a:lnTo>
                  <a:lnTo>
                    <a:pt x="11429" y="43180"/>
                  </a:lnTo>
                  <a:lnTo>
                    <a:pt x="13969" y="39370"/>
                  </a:lnTo>
                  <a:lnTo>
                    <a:pt x="16509" y="35560"/>
                  </a:lnTo>
                  <a:lnTo>
                    <a:pt x="19050" y="31750"/>
                  </a:lnTo>
                  <a:lnTo>
                    <a:pt x="22859" y="29210"/>
                  </a:lnTo>
                  <a:lnTo>
                    <a:pt x="25400" y="25400"/>
                  </a:lnTo>
                  <a:lnTo>
                    <a:pt x="29209" y="21590"/>
                  </a:lnTo>
                  <a:lnTo>
                    <a:pt x="31750" y="19050"/>
                  </a:lnTo>
                  <a:lnTo>
                    <a:pt x="35559" y="16510"/>
                  </a:lnTo>
                  <a:lnTo>
                    <a:pt x="39369" y="13970"/>
                  </a:lnTo>
                  <a:lnTo>
                    <a:pt x="43179" y="11430"/>
                  </a:lnTo>
                  <a:lnTo>
                    <a:pt x="46989" y="8890"/>
                  </a:lnTo>
                  <a:lnTo>
                    <a:pt x="52070" y="7620"/>
                  </a:lnTo>
                  <a:lnTo>
                    <a:pt x="55879" y="5080"/>
                  </a:lnTo>
                  <a:lnTo>
                    <a:pt x="59689" y="3810"/>
                  </a:lnTo>
                  <a:lnTo>
                    <a:pt x="64770" y="2540"/>
                  </a:lnTo>
                  <a:lnTo>
                    <a:pt x="68579" y="1270"/>
                  </a:lnTo>
                  <a:lnTo>
                    <a:pt x="73659" y="1270"/>
                  </a:lnTo>
                  <a:lnTo>
                    <a:pt x="77470" y="0"/>
                  </a:lnTo>
                  <a:lnTo>
                    <a:pt x="82550" y="0"/>
                  </a:lnTo>
                  <a:lnTo>
                    <a:pt x="2749550" y="0"/>
                  </a:lnTo>
                  <a:lnTo>
                    <a:pt x="2758440" y="0"/>
                  </a:lnTo>
                  <a:lnTo>
                    <a:pt x="2763520" y="1270"/>
                  </a:lnTo>
                  <a:lnTo>
                    <a:pt x="2767330" y="1270"/>
                  </a:lnTo>
                  <a:lnTo>
                    <a:pt x="2772410" y="2540"/>
                  </a:lnTo>
                  <a:lnTo>
                    <a:pt x="2776220" y="3810"/>
                  </a:lnTo>
                  <a:lnTo>
                    <a:pt x="2780030" y="5080"/>
                  </a:lnTo>
                  <a:lnTo>
                    <a:pt x="2785110" y="7620"/>
                  </a:lnTo>
                  <a:lnTo>
                    <a:pt x="2788920" y="8890"/>
                  </a:lnTo>
                  <a:lnTo>
                    <a:pt x="2792730" y="11430"/>
                  </a:lnTo>
                  <a:lnTo>
                    <a:pt x="2796540" y="13970"/>
                  </a:lnTo>
                  <a:lnTo>
                    <a:pt x="2800350" y="16510"/>
                  </a:lnTo>
                  <a:lnTo>
                    <a:pt x="2804160" y="19050"/>
                  </a:lnTo>
                  <a:lnTo>
                    <a:pt x="2807970" y="21590"/>
                  </a:lnTo>
                  <a:lnTo>
                    <a:pt x="2810510" y="25400"/>
                  </a:lnTo>
                  <a:lnTo>
                    <a:pt x="2814320" y="29210"/>
                  </a:lnTo>
                  <a:lnTo>
                    <a:pt x="2816860" y="31750"/>
                  </a:lnTo>
                  <a:lnTo>
                    <a:pt x="2819400" y="35560"/>
                  </a:lnTo>
                  <a:lnTo>
                    <a:pt x="2821940" y="39370"/>
                  </a:lnTo>
                  <a:lnTo>
                    <a:pt x="2824480" y="43180"/>
                  </a:lnTo>
                  <a:lnTo>
                    <a:pt x="2827020" y="46990"/>
                  </a:lnTo>
                  <a:lnTo>
                    <a:pt x="2828290" y="50800"/>
                  </a:lnTo>
                  <a:lnTo>
                    <a:pt x="2830830" y="55880"/>
                  </a:lnTo>
                  <a:lnTo>
                    <a:pt x="2832100" y="59690"/>
                  </a:lnTo>
                  <a:lnTo>
                    <a:pt x="2833370" y="64770"/>
                  </a:lnTo>
                  <a:lnTo>
                    <a:pt x="2834640" y="68580"/>
                  </a:lnTo>
                  <a:lnTo>
                    <a:pt x="2835910" y="72390"/>
                  </a:lnTo>
                  <a:lnTo>
                    <a:pt x="2835910" y="77470"/>
                  </a:lnTo>
                  <a:lnTo>
                    <a:pt x="2835910" y="81280"/>
                  </a:lnTo>
                  <a:lnTo>
                    <a:pt x="2835910" y="86360"/>
                  </a:lnTo>
                  <a:lnTo>
                    <a:pt x="2837180" y="435610"/>
                  </a:lnTo>
                  <a:lnTo>
                    <a:pt x="2835910" y="435610"/>
                  </a:lnTo>
                  <a:lnTo>
                    <a:pt x="2835910" y="439420"/>
                  </a:lnTo>
                  <a:lnTo>
                    <a:pt x="2835910" y="444500"/>
                  </a:lnTo>
                  <a:lnTo>
                    <a:pt x="2835910" y="448310"/>
                  </a:lnTo>
                  <a:lnTo>
                    <a:pt x="2834640" y="453390"/>
                  </a:lnTo>
                  <a:lnTo>
                    <a:pt x="2833370" y="457200"/>
                  </a:lnTo>
                  <a:lnTo>
                    <a:pt x="2832100" y="462280"/>
                  </a:lnTo>
                  <a:lnTo>
                    <a:pt x="2830830" y="466090"/>
                  </a:lnTo>
                  <a:lnTo>
                    <a:pt x="2828290" y="469900"/>
                  </a:lnTo>
                  <a:lnTo>
                    <a:pt x="2827020" y="473710"/>
                  </a:lnTo>
                  <a:lnTo>
                    <a:pt x="2824480" y="478790"/>
                  </a:lnTo>
                  <a:lnTo>
                    <a:pt x="2821940" y="482600"/>
                  </a:lnTo>
                  <a:lnTo>
                    <a:pt x="2819400" y="486410"/>
                  </a:lnTo>
                  <a:lnTo>
                    <a:pt x="2816860" y="488950"/>
                  </a:lnTo>
                  <a:lnTo>
                    <a:pt x="2814320" y="492760"/>
                  </a:lnTo>
                  <a:lnTo>
                    <a:pt x="2811780" y="496570"/>
                  </a:lnTo>
                  <a:lnTo>
                    <a:pt x="2807970" y="499110"/>
                  </a:lnTo>
                  <a:lnTo>
                    <a:pt x="2804160" y="502920"/>
                  </a:lnTo>
                  <a:lnTo>
                    <a:pt x="2800350" y="505460"/>
                  </a:lnTo>
                  <a:lnTo>
                    <a:pt x="2797810" y="508000"/>
                  </a:lnTo>
                  <a:lnTo>
                    <a:pt x="2792730" y="510540"/>
                  </a:lnTo>
                  <a:lnTo>
                    <a:pt x="2788920" y="511810"/>
                  </a:lnTo>
                  <a:lnTo>
                    <a:pt x="2785110" y="514350"/>
                  </a:lnTo>
                  <a:lnTo>
                    <a:pt x="2781300" y="515620"/>
                  </a:lnTo>
                  <a:lnTo>
                    <a:pt x="2776220" y="516890"/>
                  </a:lnTo>
                  <a:lnTo>
                    <a:pt x="2772410" y="519430"/>
                  </a:lnTo>
                  <a:lnTo>
                    <a:pt x="2768600" y="519430"/>
                  </a:lnTo>
                  <a:lnTo>
                    <a:pt x="2763520" y="520700"/>
                  </a:lnTo>
                  <a:lnTo>
                    <a:pt x="2758440" y="521970"/>
                  </a:lnTo>
                  <a:lnTo>
                    <a:pt x="2754630" y="521970"/>
                  </a:lnTo>
                  <a:lnTo>
                    <a:pt x="77470" y="521970"/>
                  </a:lnTo>
                  <a:lnTo>
                    <a:pt x="73659" y="520700"/>
                  </a:lnTo>
                  <a:lnTo>
                    <a:pt x="68579" y="519430"/>
                  </a:lnTo>
                  <a:lnTo>
                    <a:pt x="64770" y="519430"/>
                  </a:lnTo>
                  <a:lnTo>
                    <a:pt x="59689" y="516890"/>
                  </a:lnTo>
                  <a:lnTo>
                    <a:pt x="55879" y="515620"/>
                  </a:lnTo>
                  <a:lnTo>
                    <a:pt x="52070" y="514350"/>
                  </a:lnTo>
                  <a:lnTo>
                    <a:pt x="46989" y="511810"/>
                  </a:lnTo>
                  <a:lnTo>
                    <a:pt x="43179" y="510540"/>
                  </a:lnTo>
                  <a:lnTo>
                    <a:pt x="39369" y="508000"/>
                  </a:lnTo>
                  <a:lnTo>
                    <a:pt x="35559" y="505460"/>
                  </a:lnTo>
                  <a:lnTo>
                    <a:pt x="33019" y="502920"/>
                  </a:lnTo>
                  <a:lnTo>
                    <a:pt x="29209" y="499110"/>
                  </a:lnTo>
                  <a:lnTo>
                    <a:pt x="25400" y="496570"/>
                  </a:lnTo>
                  <a:lnTo>
                    <a:pt x="22859" y="492760"/>
                  </a:lnTo>
                  <a:lnTo>
                    <a:pt x="19050" y="490220"/>
                  </a:lnTo>
                  <a:lnTo>
                    <a:pt x="16509" y="486410"/>
                  </a:lnTo>
                  <a:lnTo>
                    <a:pt x="13969" y="482600"/>
                  </a:lnTo>
                  <a:lnTo>
                    <a:pt x="11429" y="478790"/>
                  </a:lnTo>
                  <a:lnTo>
                    <a:pt x="10159" y="474980"/>
                  </a:lnTo>
                  <a:lnTo>
                    <a:pt x="7619" y="471170"/>
                  </a:lnTo>
                  <a:lnTo>
                    <a:pt x="6350" y="466090"/>
                  </a:lnTo>
                  <a:lnTo>
                    <a:pt x="3809" y="462280"/>
                  </a:lnTo>
                  <a:lnTo>
                    <a:pt x="2539" y="457200"/>
                  </a:lnTo>
                  <a:lnTo>
                    <a:pt x="1269" y="453390"/>
                  </a:lnTo>
                  <a:lnTo>
                    <a:pt x="1269" y="449580"/>
                  </a:lnTo>
                  <a:lnTo>
                    <a:pt x="0" y="444500"/>
                  </a:lnTo>
                  <a:lnTo>
                    <a:pt x="0" y="440690"/>
                  </a:lnTo>
                  <a:lnTo>
                    <a:pt x="0" y="435610"/>
                  </a:lnTo>
                  <a:lnTo>
                    <a:pt x="0" y="86360"/>
                  </a:lnTo>
                  <a:close/>
                </a:path>
                <a:path w="2837180" h="521970">
                  <a:moveTo>
                    <a:pt x="0" y="0"/>
                  </a:moveTo>
                  <a:lnTo>
                    <a:pt x="0" y="0"/>
                  </a:lnTo>
                </a:path>
                <a:path w="2837180" h="521970">
                  <a:moveTo>
                    <a:pt x="2837180" y="521970"/>
                  </a:moveTo>
                  <a:lnTo>
                    <a:pt x="2837180" y="52197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834389" y="5852159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iberation Sans"/>
                <a:cs typeface="Liberation Sans"/>
              </a:rPr>
              <a:t>Elastic </a:t>
            </a:r>
            <a:r>
              <a:rPr sz="1200" dirty="0">
                <a:latin typeface="Liberation Sans"/>
                <a:cs typeface="Liberation Sans"/>
              </a:rPr>
              <a:t>Load balancer</a:t>
            </a:r>
            <a:r>
              <a:rPr sz="1200" spc="-5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(ELB)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718050" y="4966970"/>
            <a:ext cx="5353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Liberation Sans"/>
                <a:cs typeface="Liberation Sans"/>
              </a:rPr>
              <a:t>Rest/File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3315970" y="5645784"/>
            <a:ext cx="2887980" cy="580390"/>
            <a:chOff x="3315970" y="5645784"/>
            <a:chExt cx="2887980" cy="580390"/>
          </a:xfrm>
        </p:grpSpPr>
        <p:sp>
          <p:nvSpPr>
            <p:cNvPr id="125" name="object 125"/>
            <p:cNvSpPr/>
            <p:nvPr/>
          </p:nvSpPr>
          <p:spPr>
            <a:xfrm>
              <a:off x="3331210" y="5655309"/>
              <a:ext cx="2857500" cy="111760"/>
            </a:xfrm>
            <a:custGeom>
              <a:avLst/>
              <a:gdLst/>
              <a:ahLst/>
              <a:cxnLst/>
              <a:rect l="l" t="t" r="r" b="b"/>
              <a:pathLst>
                <a:path w="2857500" h="111760">
                  <a:moveTo>
                    <a:pt x="0" y="96519"/>
                  </a:moveTo>
                  <a:lnTo>
                    <a:pt x="0" y="92709"/>
                  </a:lnTo>
                  <a:lnTo>
                    <a:pt x="0" y="87629"/>
                  </a:lnTo>
                  <a:lnTo>
                    <a:pt x="0" y="83819"/>
                  </a:lnTo>
                  <a:lnTo>
                    <a:pt x="1269" y="78739"/>
                  </a:lnTo>
                  <a:lnTo>
                    <a:pt x="2539" y="73659"/>
                  </a:lnTo>
                  <a:lnTo>
                    <a:pt x="3810" y="68579"/>
                  </a:lnTo>
                  <a:lnTo>
                    <a:pt x="5079" y="64769"/>
                  </a:lnTo>
                  <a:lnTo>
                    <a:pt x="5079" y="63499"/>
                  </a:lnTo>
                </a:path>
                <a:path w="2857500" h="111760">
                  <a:moveTo>
                    <a:pt x="8889" y="53339"/>
                  </a:moveTo>
                  <a:lnTo>
                    <a:pt x="10160" y="50799"/>
                  </a:lnTo>
                  <a:lnTo>
                    <a:pt x="12700" y="46989"/>
                  </a:lnTo>
                  <a:lnTo>
                    <a:pt x="15239" y="41909"/>
                  </a:lnTo>
                  <a:lnTo>
                    <a:pt x="17779" y="38099"/>
                  </a:lnTo>
                  <a:lnTo>
                    <a:pt x="21589" y="34289"/>
                  </a:lnTo>
                  <a:lnTo>
                    <a:pt x="24129" y="30479"/>
                  </a:lnTo>
                  <a:lnTo>
                    <a:pt x="25400" y="29209"/>
                  </a:lnTo>
                </a:path>
                <a:path w="2857500" h="111760">
                  <a:moveTo>
                    <a:pt x="33019" y="21589"/>
                  </a:moveTo>
                  <a:lnTo>
                    <a:pt x="34289" y="20319"/>
                  </a:lnTo>
                  <a:lnTo>
                    <a:pt x="39369" y="17779"/>
                  </a:lnTo>
                  <a:lnTo>
                    <a:pt x="43179" y="15239"/>
                  </a:lnTo>
                  <a:lnTo>
                    <a:pt x="46989" y="12699"/>
                  </a:lnTo>
                  <a:lnTo>
                    <a:pt x="50800" y="10159"/>
                  </a:lnTo>
                  <a:lnTo>
                    <a:pt x="55879" y="7619"/>
                  </a:lnTo>
                  <a:lnTo>
                    <a:pt x="58419" y="6349"/>
                  </a:lnTo>
                </a:path>
                <a:path w="2857500" h="111760">
                  <a:moveTo>
                    <a:pt x="68579" y="2539"/>
                  </a:moveTo>
                  <a:lnTo>
                    <a:pt x="69850" y="2539"/>
                  </a:lnTo>
                  <a:lnTo>
                    <a:pt x="74929" y="1269"/>
                  </a:lnTo>
                  <a:lnTo>
                    <a:pt x="78739" y="1269"/>
                  </a:lnTo>
                  <a:lnTo>
                    <a:pt x="83819" y="0"/>
                  </a:lnTo>
                  <a:lnTo>
                    <a:pt x="88900" y="0"/>
                  </a:lnTo>
                  <a:lnTo>
                    <a:pt x="93979" y="0"/>
                  </a:lnTo>
                  <a:lnTo>
                    <a:pt x="99060" y="0"/>
                  </a:lnTo>
                </a:path>
                <a:path w="2857500" h="111760">
                  <a:moveTo>
                    <a:pt x="109219" y="0"/>
                  </a:moveTo>
                  <a:lnTo>
                    <a:pt x="138429" y="0"/>
                  </a:lnTo>
                </a:path>
                <a:path w="2857500" h="111760">
                  <a:moveTo>
                    <a:pt x="148589" y="0"/>
                  </a:moveTo>
                  <a:lnTo>
                    <a:pt x="179069" y="0"/>
                  </a:lnTo>
                </a:path>
                <a:path w="2857500" h="111760">
                  <a:moveTo>
                    <a:pt x="189229" y="0"/>
                  </a:moveTo>
                  <a:lnTo>
                    <a:pt x="219710" y="0"/>
                  </a:lnTo>
                </a:path>
                <a:path w="2857500" h="111760">
                  <a:moveTo>
                    <a:pt x="229869" y="0"/>
                  </a:moveTo>
                  <a:lnTo>
                    <a:pt x="260350" y="0"/>
                  </a:lnTo>
                </a:path>
                <a:path w="2857500" h="111760">
                  <a:moveTo>
                    <a:pt x="270510" y="0"/>
                  </a:moveTo>
                  <a:lnTo>
                    <a:pt x="300989" y="0"/>
                  </a:lnTo>
                </a:path>
                <a:path w="2857500" h="111760">
                  <a:moveTo>
                    <a:pt x="311150" y="0"/>
                  </a:moveTo>
                  <a:lnTo>
                    <a:pt x="341629" y="0"/>
                  </a:lnTo>
                </a:path>
                <a:path w="2857500" h="111760">
                  <a:moveTo>
                    <a:pt x="351789" y="0"/>
                  </a:moveTo>
                  <a:lnTo>
                    <a:pt x="381000" y="0"/>
                  </a:lnTo>
                </a:path>
                <a:path w="2857500" h="111760">
                  <a:moveTo>
                    <a:pt x="391160" y="0"/>
                  </a:moveTo>
                  <a:lnTo>
                    <a:pt x="421639" y="0"/>
                  </a:lnTo>
                </a:path>
                <a:path w="2857500" h="111760">
                  <a:moveTo>
                    <a:pt x="431800" y="0"/>
                  </a:moveTo>
                  <a:lnTo>
                    <a:pt x="462279" y="0"/>
                  </a:lnTo>
                </a:path>
                <a:path w="2857500" h="111760">
                  <a:moveTo>
                    <a:pt x="472439" y="0"/>
                  </a:moveTo>
                  <a:lnTo>
                    <a:pt x="502919" y="0"/>
                  </a:lnTo>
                </a:path>
                <a:path w="2857500" h="111760">
                  <a:moveTo>
                    <a:pt x="513079" y="0"/>
                  </a:moveTo>
                  <a:lnTo>
                    <a:pt x="543560" y="0"/>
                  </a:lnTo>
                </a:path>
                <a:path w="2857500" h="111760">
                  <a:moveTo>
                    <a:pt x="553719" y="0"/>
                  </a:moveTo>
                  <a:lnTo>
                    <a:pt x="584200" y="0"/>
                  </a:lnTo>
                </a:path>
                <a:path w="2857500" h="111760">
                  <a:moveTo>
                    <a:pt x="594360" y="0"/>
                  </a:moveTo>
                  <a:lnTo>
                    <a:pt x="623569" y="0"/>
                  </a:lnTo>
                </a:path>
                <a:path w="2857500" h="111760">
                  <a:moveTo>
                    <a:pt x="635000" y="0"/>
                  </a:moveTo>
                  <a:lnTo>
                    <a:pt x="664210" y="0"/>
                  </a:lnTo>
                </a:path>
                <a:path w="2857500" h="111760">
                  <a:moveTo>
                    <a:pt x="674369" y="0"/>
                  </a:moveTo>
                  <a:lnTo>
                    <a:pt x="704850" y="0"/>
                  </a:lnTo>
                </a:path>
                <a:path w="2857500" h="111760">
                  <a:moveTo>
                    <a:pt x="715010" y="0"/>
                  </a:moveTo>
                  <a:lnTo>
                    <a:pt x="745489" y="0"/>
                  </a:lnTo>
                </a:path>
                <a:path w="2857500" h="111760">
                  <a:moveTo>
                    <a:pt x="755650" y="0"/>
                  </a:moveTo>
                  <a:lnTo>
                    <a:pt x="786129" y="0"/>
                  </a:lnTo>
                </a:path>
                <a:path w="2857500" h="111760">
                  <a:moveTo>
                    <a:pt x="796289" y="0"/>
                  </a:moveTo>
                  <a:lnTo>
                    <a:pt x="826769" y="0"/>
                  </a:lnTo>
                </a:path>
                <a:path w="2857500" h="111760">
                  <a:moveTo>
                    <a:pt x="836929" y="0"/>
                  </a:moveTo>
                  <a:lnTo>
                    <a:pt x="867410" y="0"/>
                  </a:lnTo>
                </a:path>
                <a:path w="2857500" h="111760">
                  <a:moveTo>
                    <a:pt x="877569" y="0"/>
                  </a:moveTo>
                  <a:lnTo>
                    <a:pt x="908050" y="0"/>
                  </a:lnTo>
                </a:path>
                <a:path w="2857500" h="111760">
                  <a:moveTo>
                    <a:pt x="916939" y="0"/>
                  </a:moveTo>
                  <a:lnTo>
                    <a:pt x="947419" y="0"/>
                  </a:lnTo>
                </a:path>
                <a:path w="2857500" h="111760">
                  <a:moveTo>
                    <a:pt x="957579" y="0"/>
                  </a:moveTo>
                  <a:lnTo>
                    <a:pt x="988060" y="0"/>
                  </a:lnTo>
                </a:path>
                <a:path w="2857500" h="111760">
                  <a:moveTo>
                    <a:pt x="998219" y="0"/>
                  </a:moveTo>
                  <a:lnTo>
                    <a:pt x="1028700" y="0"/>
                  </a:lnTo>
                </a:path>
                <a:path w="2857500" h="111760">
                  <a:moveTo>
                    <a:pt x="1038860" y="0"/>
                  </a:moveTo>
                  <a:lnTo>
                    <a:pt x="1069339" y="0"/>
                  </a:lnTo>
                </a:path>
                <a:path w="2857500" h="111760">
                  <a:moveTo>
                    <a:pt x="1079500" y="0"/>
                  </a:moveTo>
                  <a:lnTo>
                    <a:pt x="1109979" y="0"/>
                  </a:lnTo>
                </a:path>
                <a:path w="2857500" h="111760">
                  <a:moveTo>
                    <a:pt x="1120139" y="0"/>
                  </a:moveTo>
                  <a:lnTo>
                    <a:pt x="1150619" y="0"/>
                  </a:lnTo>
                </a:path>
                <a:path w="2857500" h="111760">
                  <a:moveTo>
                    <a:pt x="1160779" y="0"/>
                  </a:moveTo>
                  <a:lnTo>
                    <a:pt x="1189989" y="0"/>
                  </a:lnTo>
                </a:path>
                <a:path w="2857500" h="111760">
                  <a:moveTo>
                    <a:pt x="1201419" y="0"/>
                  </a:moveTo>
                  <a:lnTo>
                    <a:pt x="1230629" y="0"/>
                  </a:lnTo>
                </a:path>
                <a:path w="2857500" h="111760">
                  <a:moveTo>
                    <a:pt x="1240789" y="0"/>
                  </a:moveTo>
                  <a:lnTo>
                    <a:pt x="1271269" y="0"/>
                  </a:lnTo>
                </a:path>
                <a:path w="2857500" h="111760">
                  <a:moveTo>
                    <a:pt x="1281429" y="0"/>
                  </a:moveTo>
                  <a:lnTo>
                    <a:pt x="1311910" y="0"/>
                  </a:lnTo>
                </a:path>
                <a:path w="2857500" h="111760">
                  <a:moveTo>
                    <a:pt x="1322069" y="0"/>
                  </a:moveTo>
                  <a:lnTo>
                    <a:pt x="1352550" y="0"/>
                  </a:lnTo>
                </a:path>
                <a:path w="2857500" h="111760">
                  <a:moveTo>
                    <a:pt x="1362710" y="0"/>
                  </a:moveTo>
                  <a:lnTo>
                    <a:pt x="1393189" y="0"/>
                  </a:lnTo>
                </a:path>
                <a:path w="2857500" h="111760">
                  <a:moveTo>
                    <a:pt x="1403350" y="0"/>
                  </a:moveTo>
                  <a:lnTo>
                    <a:pt x="1433829" y="0"/>
                  </a:lnTo>
                </a:path>
                <a:path w="2857500" h="111760">
                  <a:moveTo>
                    <a:pt x="1443989" y="0"/>
                  </a:moveTo>
                  <a:lnTo>
                    <a:pt x="1473200" y="0"/>
                  </a:lnTo>
                </a:path>
                <a:path w="2857500" h="111760">
                  <a:moveTo>
                    <a:pt x="1483360" y="0"/>
                  </a:moveTo>
                  <a:lnTo>
                    <a:pt x="1513839" y="0"/>
                  </a:lnTo>
                </a:path>
                <a:path w="2857500" h="111760">
                  <a:moveTo>
                    <a:pt x="1524000" y="0"/>
                  </a:moveTo>
                  <a:lnTo>
                    <a:pt x="1554479" y="0"/>
                  </a:lnTo>
                </a:path>
                <a:path w="2857500" h="111760">
                  <a:moveTo>
                    <a:pt x="1564639" y="0"/>
                  </a:moveTo>
                  <a:lnTo>
                    <a:pt x="1595119" y="0"/>
                  </a:lnTo>
                </a:path>
                <a:path w="2857500" h="111760">
                  <a:moveTo>
                    <a:pt x="1605279" y="0"/>
                  </a:moveTo>
                  <a:lnTo>
                    <a:pt x="1635760" y="0"/>
                  </a:lnTo>
                </a:path>
                <a:path w="2857500" h="111760">
                  <a:moveTo>
                    <a:pt x="1645919" y="0"/>
                  </a:moveTo>
                  <a:lnTo>
                    <a:pt x="1676400" y="0"/>
                  </a:lnTo>
                </a:path>
                <a:path w="2857500" h="111760">
                  <a:moveTo>
                    <a:pt x="1686560" y="0"/>
                  </a:moveTo>
                  <a:lnTo>
                    <a:pt x="1715769" y="0"/>
                  </a:lnTo>
                </a:path>
                <a:path w="2857500" h="111760">
                  <a:moveTo>
                    <a:pt x="1725929" y="0"/>
                  </a:moveTo>
                  <a:lnTo>
                    <a:pt x="1756410" y="0"/>
                  </a:lnTo>
                </a:path>
                <a:path w="2857500" h="111760">
                  <a:moveTo>
                    <a:pt x="1766569" y="0"/>
                  </a:moveTo>
                  <a:lnTo>
                    <a:pt x="1797050" y="0"/>
                  </a:lnTo>
                </a:path>
                <a:path w="2857500" h="111760">
                  <a:moveTo>
                    <a:pt x="1807210" y="0"/>
                  </a:moveTo>
                  <a:lnTo>
                    <a:pt x="1837689" y="0"/>
                  </a:lnTo>
                </a:path>
                <a:path w="2857500" h="111760">
                  <a:moveTo>
                    <a:pt x="1847850" y="0"/>
                  </a:moveTo>
                  <a:lnTo>
                    <a:pt x="1878329" y="0"/>
                  </a:lnTo>
                </a:path>
                <a:path w="2857500" h="111760">
                  <a:moveTo>
                    <a:pt x="1888489" y="0"/>
                  </a:moveTo>
                  <a:lnTo>
                    <a:pt x="1918969" y="0"/>
                  </a:lnTo>
                </a:path>
                <a:path w="2857500" h="111760">
                  <a:moveTo>
                    <a:pt x="1929129" y="0"/>
                  </a:moveTo>
                  <a:lnTo>
                    <a:pt x="1959610" y="0"/>
                  </a:lnTo>
                </a:path>
                <a:path w="2857500" h="111760">
                  <a:moveTo>
                    <a:pt x="1968500" y="0"/>
                  </a:moveTo>
                  <a:lnTo>
                    <a:pt x="2000250" y="0"/>
                  </a:lnTo>
                </a:path>
                <a:path w="2857500" h="111760">
                  <a:moveTo>
                    <a:pt x="2009139" y="0"/>
                  </a:moveTo>
                  <a:lnTo>
                    <a:pt x="2039619" y="0"/>
                  </a:lnTo>
                </a:path>
                <a:path w="2857500" h="111760">
                  <a:moveTo>
                    <a:pt x="2049779" y="0"/>
                  </a:moveTo>
                  <a:lnTo>
                    <a:pt x="2080260" y="0"/>
                  </a:lnTo>
                </a:path>
                <a:path w="2857500" h="111760">
                  <a:moveTo>
                    <a:pt x="2090419" y="0"/>
                  </a:moveTo>
                  <a:lnTo>
                    <a:pt x="2120900" y="0"/>
                  </a:lnTo>
                </a:path>
                <a:path w="2857500" h="111760">
                  <a:moveTo>
                    <a:pt x="2131060" y="0"/>
                  </a:moveTo>
                  <a:lnTo>
                    <a:pt x="2161540" y="0"/>
                  </a:lnTo>
                </a:path>
                <a:path w="2857500" h="111760">
                  <a:moveTo>
                    <a:pt x="2171700" y="0"/>
                  </a:moveTo>
                  <a:lnTo>
                    <a:pt x="2202179" y="0"/>
                  </a:lnTo>
                </a:path>
                <a:path w="2857500" h="111760">
                  <a:moveTo>
                    <a:pt x="2212340" y="0"/>
                  </a:moveTo>
                  <a:lnTo>
                    <a:pt x="2242819" y="0"/>
                  </a:lnTo>
                </a:path>
                <a:path w="2857500" h="111760">
                  <a:moveTo>
                    <a:pt x="2252979" y="0"/>
                  </a:moveTo>
                  <a:lnTo>
                    <a:pt x="2282190" y="0"/>
                  </a:lnTo>
                </a:path>
                <a:path w="2857500" h="111760">
                  <a:moveTo>
                    <a:pt x="2292350" y="0"/>
                  </a:moveTo>
                  <a:lnTo>
                    <a:pt x="2322829" y="0"/>
                  </a:lnTo>
                </a:path>
                <a:path w="2857500" h="111760">
                  <a:moveTo>
                    <a:pt x="2332990" y="0"/>
                  </a:moveTo>
                  <a:lnTo>
                    <a:pt x="2363469" y="0"/>
                  </a:lnTo>
                </a:path>
                <a:path w="2857500" h="111760">
                  <a:moveTo>
                    <a:pt x="2373629" y="0"/>
                  </a:moveTo>
                  <a:lnTo>
                    <a:pt x="2404110" y="0"/>
                  </a:lnTo>
                </a:path>
                <a:path w="2857500" h="111760">
                  <a:moveTo>
                    <a:pt x="2414269" y="0"/>
                  </a:moveTo>
                  <a:lnTo>
                    <a:pt x="2444750" y="0"/>
                  </a:lnTo>
                </a:path>
                <a:path w="2857500" h="111760">
                  <a:moveTo>
                    <a:pt x="2454910" y="0"/>
                  </a:moveTo>
                  <a:lnTo>
                    <a:pt x="2485390" y="0"/>
                  </a:lnTo>
                </a:path>
                <a:path w="2857500" h="111760">
                  <a:moveTo>
                    <a:pt x="2495550" y="0"/>
                  </a:moveTo>
                  <a:lnTo>
                    <a:pt x="2524760" y="0"/>
                  </a:lnTo>
                </a:path>
                <a:path w="2857500" h="111760">
                  <a:moveTo>
                    <a:pt x="2534919" y="0"/>
                  </a:moveTo>
                  <a:lnTo>
                    <a:pt x="2565400" y="0"/>
                  </a:lnTo>
                </a:path>
                <a:path w="2857500" h="111760">
                  <a:moveTo>
                    <a:pt x="2575560" y="0"/>
                  </a:moveTo>
                  <a:lnTo>
                    <a:pt x="2606040" y="0"/>
                  </a:lnTo>
                </a:path>
                <a:path w="2857500" h="111760">
                  <a:moveTo>
                    <a:pt x="2616200" y="0"/>
                  </a:moveTo>
                  <a:lnTo>
                    <a:pt x="2646679" y="0"/>
                  </a:lnTo>
                </a:path>
                <a:path w="2857500" h="111760">
                  <a:moveTo>
                    <a:pt x="2656840" y="0"/>
                  </a:moveTo>
                  <a:lnTo>
                    <a:pt x="2687319" y="0"/>
                  </a:lnTo>
                </a:path>
                <a:path w="2857500" h="111760">
                  <a:moveTo>
                    <a:pt x="2697479" y="0"/>
                  </a:moveTo>
                  <a:lnTo>
                    <a:pt x="2727960" y="0"/>
                  </a:lnTo>
                </a:path>
                <a:path w="2857500" h="111760">
                  <a:moveTo>
                    <a:pt x="2738119" y="0"/>
                  </a:moveTo>
                  <a:lnTo>
                    <a:pt x="2763519" y="0"/>
                  </a:lnTo>
                  <a:lnTo>
                    <a:pt x="2767329" y="0"/>
                  </a:lnTo>
                </a:path>
                <a:path w="2857500" h="111760">
                  <a:moveTo>
                    <a:pt x="2777490" y="1269"/>
                  </a:moveTo>
                  <a:lnTo>
                    <a:pt x="2778760" y="1269"/>
                  </a:lnTo>
                  <a:lnTo>
                    <a:pt x="2782569" y="1269"/>
                  </a:lnTo>
                  <a:lnTo>
                    <a:pt x="2787650" y="2539"/>
                  </a:lnTo>
                  <a:lnTo>
                    <a:pt x="2792729" y="3809"/>
                  </a:lnTo>
                  <a:lnTo>
                    <a:pt x="2796540" y="5079"/>
                  </a:lnTo>
                  <a:lnTo>
                    <a:pt x="2801619" y="7619"/>
                  </a:lnTo>
                  <a:lnTo>
                    <a:pt x="2806700" y="10159"/>
                  </a:lnTo>
                </a:path>
                <a:path w="2857500" h="111760">
                  <a:moveTo>
                    <a:pt x="2815590" y="15239"/>
                  </a:moveTo>
                  <a:lnTo>
                    <a:pt x="2818129" y="17779"/>
                  </a:lnTo>
                  <a:lnTo>
                    <a:pt x="2823210" y="20319"/>
                  </a:lnTo>
                  <a:lnTo>
                    <a:pt x="2825750" y="24129"/>
                  </a:lnTo>
                  <a:lnTo>
                    <a:pt x="2829560" y="26669"/>
                  </a:lnTo>
                  <a:lnTo>
                    <a:pt x="2833369" y="30479"/>
                  </a:lnTo>
                  <a:lnTo>
                    <a:pt x="2835910" y="34289"/>
                  </a:lnTo>
                  <a:lnTo>
                    <a:pt x="2837179" y="35559"/>
                  </a:lnTo>
                </a:path>
                <a:path w="2857500" h="111760">
                  <a:moveTo>
                    <a:pt x="2843529" y="44449"/>
                  </a:moveTo>
                  <a:lnTo>
                    <a:pt x="2844800" y="46989"/>
                  </a:lnTo>
                  <a:lnTo>
                    <a:pt x="2847340" y="50799"/>
                  </a:lnTo>
                  <a:lnTo>
                    <a:pt x="2849879" y="54609"/>
                  </a:lnTo>
                  <a:lnTo>
                    <a:pt x="2851150" y="59689"/>
                  </a:lnTo>
                  <a:lnTo>
                    <a:pt x="2852419" y="64769"/>
                  </a:lnTo>
                  <a:lnTo>
                    <a:pt x="2853690" y="68579"/>
                  </a:lnTo>
                  <a:lnTo>
                    <a:pt x="2854960" y="72389"/>
                  </a:lnTo>
                </a:path>
                <a:path w="2857500" h="111760">
                  <a:moveTo>
                    <a:pt x="2856229" y="82549"/>
                  </a:moveTo>
                  <a:lnTo>
                    <a:pt x="2856229" y="83819"/>
                  </a:lnTo>
                  <a:lnTo>
                    <a:pt x="2857500" y="87629"/>
                  </a:lnTo>
                  <a:lnTo>
                    <a:pt x="2857500" y="92709"/>
                  </a:lnTo>
                  <a:lnTo>
                    <a:pt x="2857500" y="111759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88710" y="577722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40"/>
                  </a:moveTo>
                  <a:lnTo>
                    <a:pt x="9524" y="15240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179185" y="5833109"/>
              <a:ext cx="19050" cy="81280"/>
            </a:xfrm>
            <a:custGeom>
              <a:avLst/>
              <a:gdLst/>
              <a:ahLst/>
              <a:cxnLst/>
              <a:rect l="l" t="t" r="r" b="b"/>
              <a:pathLst>
                <a:path w="19050" h="81279">
                  <a:moveTo>
                    <a:pt x="0" y="0"/>
                  </a:moveTo>
                  <a:lnTo>
                    <a:pt x="19048" y="0"/>
                  </a:lnTo>
                </a:path>
                <a:path w="19050" h="81279">
                  <a:moveTo>
                    <a:pt x="0" y="40639"/>
                  </a:moveTo>
                  <a:lnTo>
                    <a:pt x="19048" y="40639"/>
                  </a:lnTo>
                </a:path>
                <a:path w="19050" h="81279">
                  <a:moveTo>
                    <a:pt x="0" y="81279"/>
                  </a:moveTo>
                  <a:lnTo>
                    <a:pt x="19048" y="81279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188710" y="593978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40"/>
                  </a:moveTo>
                  <a:lnTo>
                    <a:pt x="9524" y="15240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188710" y="598042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88710" y="602106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4"/>
                  </a:moveTo>
                  <a:lnTo>
                    <a:pt x="9524" y="14604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179185" y="607567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  <a:path w="19050" h="40639">
                  <a:moveTo>
                    <a:pt x="0" y="40640"/>
                  </a:moveTo>
                  <a:lnTo>
                    <a:pt x="19048" y="40640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331210" y="6125209"/>
              <a:ext cx="2854960" cy="91440"/>
            </a:xfrm>
            <a:custGeom>
              <a:avLst/>
              <a:gdLst/>
              <a:ahLst/>
              <a:cxnLst/>
              <a:rect l="l" t="t" r="r" b="b"/>
              <a:pathLst>
                <a:path w="2854960" h="91439">
                  <a:moveTo>
                    <a:pt x="2854960" y="16509"/>
                  </a:moveTo>
                  <a:lnTo>
                    <a:pt x="2853690" y="21589"/>
                  </a:lnTo>
                  <a:lnTo>
                    <a:pt x="2852419" y="26669"/>
                  </a:lnTo>
                  <a:lnTo>
                    <a:pt x="2851150" y="31749"/>
                  </a:lnTo>
                  <a:lnTo>
                    <a:pt x="2849879" y="35559"/>
                  </a:lnTo>
                  <a:lnTo>
                    <a:pt x="2847340" y="40639"/>
                  </a:lnTo>
                  <a:lnTo>
                    <a:pt x="2844800" y="44449"/>
                  </a:lnTo>
                </a:path>
                <a:path w="2854960" h="91439">
                  <a:moveTo>
                    <a:pt x="2839719" y="53339"/>
                  </a:moveTo>
                  <a:lnTo>
                    <a:pt x="2837179" y="57149"/>
                  </a:lnTo>
                  <a:lnTo>
                    <a:pt x="2833369" y="59689"/>
                  </a:lnTo>
                  <a:lnTo>
                    <a:pt x="2829560" y="63499"/>
                  </a:lnTo>
                  <a:lnTo>
                    <a:pt x="2827019" y="67309"/>
                  </a:lnTo>
                  <a:lnTo>
                    <a:pt x="2823210" y="69849"/>
                  </a:lnTo>
                  <a:lnTo>
                    <a:pt x="2819400" y="73659"/>
                  </a:lnTo>
                  <a:lnTo>
                    <a:pt x="2818129" y="74929"/>
                  </a:lnTo>
                </a:path>
                <a:path w="2854960" h="91439">
                  <a:moveTo>
                    <a:pt x="2809240" y="80009"/>
                  </a:moveTo>
                  <a:lnTo>
                    <a:pt x="2806700" y="81279"/>
                  </a:lnTo>
                  <a:lnTo>
                    <a:pt x="2801619" y="83819"/>
                  </a:lnTo>
                  <a:lnTo>
                    <a:pt x="2797810" y="85089"/>
                  </a:lnTo>
                  <a:lnTo>
                    <a:pt x="2792729" y="86359"/>
                  </a:lnTo>
                  <a:lnTo>
                    <a:pt x="2787650" y="87629"/>
                  </a:lnTo>
                  <a:lnTo>
                    <a:pt x="2783840" y="88899"/>
                  </a:lnTo>
                  <a:lnTo>
                    <a:pt x="2781300" y="90169"/>
                  </a:lnTo>
                </a:path>
                <a:path w="2854960" h="91439">
                  <a:moveTo>
                    <a:pt x="2771140" y="91439"/>
                  </a:moveTo>
                  <a:lnTo>
                    <a:pt x="2768600" y="91439"/>
                  </a:lnTo>
                  <a:lnTo>
                    <a:pt x="2763519" y="91439"/>
                  </a:lnTo>
                  <a:lnTo>
                    <a:pt x="2740660" y="91439"/>
                  </a:lnTo>
                </a:path>
                <a:path w="2854960" h="91439">
                  <a:moveTo>
                    <a:pt x="2730500" y="91439"/>
                  </a:moveTo>
                  <a:lnTo>
                    <a:pt x="2700019" y="91439"/>
                  </a:lnTo>
                </a:path>
                <a:path w="2854960" h="91439">
                  <a:moveTo>
                    <a:pt x="2689860" y="91439"/>
                  </a:moveTo>
                  <a:lnTo>
                    <a:pt x="2659379" y="91439"/>
                  </a:lnTo>
                </a:path>
                <a:path w="2854960" h="91439">
                  <a:moveTo>
                    <a:pt x="2649219" y="91439"/>
                  </a:moveTo>
                  <a:lnTo>
                    <a:pt x="2618740" y="91439"/>
                  </a:lnTo>
                </a:path>
                <a:path w="2854960" h="91439">
                  <a:moveTo>
                    <a:pt x="2608579" y="91439"/>
                  </a:moveTo>
                  <a:lnTo>
                    <a:pt x="2578100" y="91439"/>
                  </a:lnTo>
                </a:path>
                <a:path w="2854960" h="91439">
                  <a:moveTo>
                    <a:pt x="2567940" y="91439"/>
                  </a:moveTo>
                  <a:lnTo>
                    <a:pt x="2538729" y="91439"/>
                  </a:lnTo>
                </a:path>
                <a:path w="2854960" h="91439">
                  <a:moveTo>
                    <a:pt x="2528569" y="91439"/>
                  </a:moveTo>
                  <a:lnTo>
                    <a:pt x="2498090" y="91439"/>
                  </a:lnTo>
                </a:path>
                <a:path w="2854960" h="91439">
                  <a:moveTo>
                    <a:pt x="2487929" y="91439"/>
                  </a:moveTo>
                  <a:lnTo>
                    <a:pt x="2457450" y="91439"/>
                  </a:lnTo>
                </a:path>
                <a:path w="2854960" h="91439">
                  <a:moveTo>
                    <a:pt x="2447290" y="91439"/>
                  </a:moveTo>
                  <a:lnTo>
                    <a:pt x="2416810" y="91439"/>
                  </a:lnTo>
                </a:path>
                <a:path w="2854960" h="91439">
                  <a:moveTo>
                    <a:pt x="2406650" y="91439"/>
                  </a:moveTo>
                  <a:lnTo>
                    <a:pt x="2376169" y="91439"/>
                  </a:lnTo>
                </a:path>
                <a:path w="2854960" h="91439">
                  <a:moveTo>
                    <a:pt x="2366010" y="91439"/>
                  </a:moveTo>
                  <a:lnTo>
                    <a:pt x="2335529" y="91439"/>
                  </a:lnTo>
                </a:path>
                <a:path w="2854960" h="91439">
                  <a:moveTo>
                    <a:pt x="2325369" y="91439"/>
                  </a:moveTo>
                  <a:lnTo>
                    <a:pt x="2296160" y="91439"/>
                  </a:lnTo>
                </a:path>
                <a:path w="2854960" h="91439">
                  <a:moveTo>
                    <a:pt x="2286000" y="91439"/>
                  </a:moveTo>
                  <a:lnTo>
                    <a:pt x="2255519" y="91439"/>
                  </a:lnTo>
                </a:path>
                <a:path w="2854960" h="91439">
                  <a:moveTo>
                    <a:pt x="2245360" y="91439"/>
                  </a:moveTo>
                  <a:lnTo>
                    <a:pt x="2214879" y="91439"/>
                  </a:lnTo>
                </a:path>
                <a:path w="2854960" h="91439">
                  <a:moveTo>
                    <a:pt x="2204719" y="91439"/>
                  </a:moveTo>
                  <a:lnTo>
                    <a:pt x="2174240" y="91439"/>
                  </a:lnTo>
                </a:path>
                <a:path w="2854960" h="91439">
                  <a:moveTo>
                    <a:pt x="2164079" y="91439"/>
                  </a:moveTo>
                  <a:lnTo>
                    <a:pt x="2133600" y="91439"/>
                  </a:lnTo>
                </a:path>
                <a:path w="2854960" h="91439">
                  <a:moveTo>
                    <a:pt x="2123440" y="91439"/>
                  </a:moveTo>
                  <a:lnTo>
                    <a:pt x="2092960" y="91439"/>
                  </a:lnTo>
                </a:path>
                <a:path w="2854960" h="91439">
                  <a:moveTo>
                    <a:pt x="2082800" y="91439"/>
                  </a:moveTo>
                  <a:lnTo>
                    <a:pt x="2052319" y="91439"/>
                  </a:lnTo>
                </a:path>
                <a:path w="2854960" h="91439">
                  <a:moveTo>
                    <a:pt x="2042160" y="91439"/>
                  </a:moveTo>
                  <a:lnTo>
                    <a:pt x="2011679" y="91439"/>
                  </a:lnTo>
                </a:path>
                <a:path w="2854960" h="91439">
                  <a:moveTo>
                    <a:pt x="2002789" y="91439"/>
                  </a:moveTo>
                  <a:lnTo>
                    <a:pt x="1972310" y="91439"/>
                  </a:lnTo>
                </a:path>
                <a:path w="2854960" h="91439">
                  <a:moveTo>
                    <a:pt x="1962150" y="91439"/>
                  </a:moveTo>
                  <a:lnTo>
                    <a:pt x="1931669" y="91439"/>
                  </a:lnTo>
                </a:path>
                <a:path w="2854960" h="91439">
                  <a:moveTo>
                    <a:pt x="1921510" y="91439"/>
                  </a:moveTo>
                  <a:lnTo>
                    <a:pt x="1891029" y="91439"/>
                  </a:lnTo>
                </a:path>
                <a:path w="2854960" h="91439">
                  <a:moveTo>
                    <a:pt x="1880869" y="91439"/>
                  </a:moveTo>
                  <a:lnTo>
                    <a:pt x="1850389" y="91439"/>
                  </a:lnTo>
                </a:path>
                <a:path w="2854960" h="91439">
                  <a:moveTo>
                    <a:pt x="1840229" y="91439"/>
                  </a:moveTo>
                  <a:lnTo>
                    <a:pt x="1809750" y="91439"/>
                  </a:lnTo>
                </a:path>
                <a:path w="2854960" h="91439">
                  <a:moveTo>
                    <a:pt x="1799589" y="91439"/>
                  </a:moveTo>
                  <a:lnTo>
                    <a:pt x="1769110" y="91439"/>
                  </a:lnTo>
                </a:path>
                <a:path w="2854960" h="91439">
                  <a:moveTo>
                    <a:pt x="1758950" y="91439"/>
                  </a:moveTo>
                  <a:lnTo>
                    <a:pt x="1729739" y="91439"/>
                  </a:lnTo>
                </a:path>
                <a:path w="2854960" h="91439">
                  <a:moveTo>
                    <a:pt x="1719579" y="91439"/>
                  </a:moveTo>
                  <a:lnTo>
                    <a:pt x="1689100" y="91439"/>
                  </a:lnTo>
                </a:path>
                <a:path w="2854960" h="91439">
                  <a:moveTo>
                    <a:pt x="1678939" y="91439"/>
                  </a:moveTo>
                  <a:lnTo>
                    <a:pt x="1648460" y="91439"/>
                  </a:lnTo>
                </a:path>
                <a:path w="2854960" h="91439">
                  <a:moveTo>
                    <a:pt x="1638300" y="91439"/>
                  </a:moveTo>
                  <a:lnTo>
                    <a:pt x="1607819" y="91439"/>
                  </a:lnTo>
                </a:path>
                <a:path w="2854960" h="91439">
                  <a:moveTo>
                    <a:pt x="1597660" y="91439"/>
                  </a:moveTo>
                  <a:lnTo>
                    <a:pt x="1567179" y="91439"/>
                  </a:lnTo>
                </a:path>
                <a:path w="2854960" h="91439">
                  <a:moveTo>
                    <a:pt x="1557019" y="91439"/>
                  </a:moveTo>
                  <a:lnTo>
                    <a:pt x="1526539" y="91439"/>
                  </a:lnTo>
                </a:path>
                <a:path w="2854960" h="91439">
                  <a:moveTo>
                    <a:pt x="1516379" y="91439"/>
                  </a:moveTo>
                  <a:lnTo>
                    <a:pt x="1485900" y="91439"/>
                  </a:lnTo>
                </a:path>
                <a:path w="2854960" h="91439">
                  <a:moveTo>
                    <a:pt x="1475739" y="91439"/>
                  </a:moveTo>
                  <a:lnTo>
                    <a:pt x="1446529" y="91439"/>
                  </a:lnTo>
                </a:path>
                <a:path w="2854960" h="91439">
                  <a:moveTo>
                    <a:pt x="1436369" y="91439"/>
                  </a:moveTo>
                  <a:lnTo>
                    <a:pt x="1405889" y="91439"/>
                  </a:lnTo>
                </a:path>
                <a:path w="2854960" h="91439">
                  <a:moveTo>
                    <a:pt x="1395729" y="91439"/>
                  </a:moveTo>
                  <a:lnTo>
                    <a:pt x="1365250" y="91439"/>
                  </a:lnTo>
                </a:path>
                <a:path w="2854960" h="91439">
                  <a:moveTo>
                    <a:pt x="1355089" y="91439"/>
                  </a:moveTo>
                  <a:lnTo>
                    <a:pt x="1324610" y="91439"/>
                  </a:lnTo>
                </a:path>
                <a:path w="2854960" h="91439">
                  <a:moveTo>
                    <a:pt x="1314450" y="91439"/>
                  </a:moveTo>
                  <a:lnTo>
                    <a:pt x="1283969" y="91439"/>
                  </a:lnTo>
                </a:path>
                <a:path w="2854960" h="91439">
                  <a:moveTo>
                    <a:pt x="1273810" y="91439"/>
                  </a:moveTo>
                  <a:lnTo>
                    <a:pt x="1243329" y="91439"/>
                  </a:lnTo>
                </a:path>
                <a:path w="2854960" h="91439">
                  <a:moveTo>
                    <a:pt x="1233169" y="91439"/>
                  </a:moveTo>
                  <a:lnTo>
                    <a:pt x="1203960" y="91439"/>
                  </a:lnTo>
                </a:path>
                <a:path w="2854960" h="91439">
                  <a:moveTo>
                    <a:pt x="1193800" y="91439"/>
                  </a:moveTo>
                  <a:lnTo>
                    <a:pt x="1163319" y="91439"/>
                  </a:lnTo>
                </a:path>
                <a:path w="2854960" h="91439">
                  <a:moveTo>
                    <a:pt x="1153160" y="91439"/>
                  </a:moveTo>
                  <a:lnTo>
                    <a:pt x="1122679" y="91439"/>
                  </a:lnTo>
                </a:path>
                <a:path w="2854960" h="91439">
                  <a:moveTo>
                    <a:pt x="1112519" y="91439"/>
                  </a:moveTo>
                  <a:lnTo>
                    <a:pt x="1082039" y="91439"/>
                  </a:lnTo>
                </a:path>
                <a:path w="2854960" h="91439">
                  <a:moveTo>
                    <a:pt x="1071879" y="91439"/>
                  </a:moveTo>
                  <a:lnTo>
                    <a:pt x="1041400" y="91439"/>
                  </a:lnTo>
                </a:path>
                <a:path w="2854960" h="91439">
                  <a:moveTo>
                    <a:pt x="1031239" y="91439"/>
                  </a:moveTo>
                  <a:lnTo>
                    <a:pt x="1000760" y="91439"/>
                  </a:lnTo>
                </a:path>
                <a:path w="2854960" h="91439">
                  <a:moveTo>
                    <a:pt x="990600" y="91439"/>
                  </a:moveTo>
                  <a:lnTo>
                    <a:pt x="960119" y="91439"/>
                  </a:lnTo>
                </a:path>
                <a:path w="2854960" h="91439">
                  <a:moveTo>
                    <a:pt x="951229" y="91439"/>
                  </a:moveTo>
                  <a:lnTo>
                    <a:pt x="919479" y="91439"/>
                  </a:lnTo>
                </a:path>
                <a:path w="2854960" h="91439">
                  <a:moveTo>
                    <a:pt x="909319" y="91439"/>
                  </a:moveTo>
                  <a:lnTo>
                    <a:pt x="880110" y="91439"/>
                  </a:lnTo>
                </a:path>
                <a:path w="2854960" h="91439">
                  <a:moveTo>
                    <a:pt x="869950" y="91439"/>
                  </a:moveTo>
                  <a:lnTo>
                    <a:pt x="839469" y="91439"/>
                  </a:lnTo>
                </a:path>
                <a:path w="2854960" h="91439">
                  <a:moveTo>
                    <a:pt x="829310" y="91439"/>
                  </a:moveTo>
                  <a:lnTo>
                    <a:pt x="798829" y="91439"/>
                  </a:lnTo>
                </a:path>
                <a:path w="2854960" h="91439">
                  <a:moveTo>
                    <a:pt x="788669" y="91439"/>
                  </a:moveTo>
                  <a:lnTo>
                    <a:pt x="758189" y="91439"/>
                  </a:lnTo>
                </a:path>
                <a:path w="2854960" h="91439">
                  <a:moveTo>
                    <a:pt x="748029" y="91439"/>
                  </a:moveTo>
                  <a:lnTo>
                    <a:pt x="717550" y="91439"/>
                  </a:lnTo>
                </a:path>
                <a:path w="2854960" h="91439">
                  <a:moveTo>
                    <a:pt x="707389" y="91439"/>
                  </a:moveTo>
                  <a:lnTo>
                    <a:pt x="676910" y="91439"/>
                  </a:lnTo>
                </a:path>
                <a:path w="2854960" h="91439">
                  <a:moveTo>
                    <a:pt x="666750" y="91439"/>
                  </a:moveTo>
                  <a:lnTo>
                    <a:pt x="637539" y="91439"/>
                  </a:lnTo>
                </a:path>
                <a:path w="2854960" h="91439">
                  <a:moveTo>
                    <a:pt x="627379" y="91439"/>
                  </a:moveTo>
                  <a:lnTo>
                    <a:pt x="596900" y="91439"/>
                  </a:lnTo>
                </a:path>
                <a:path w="2854960" h="91439">
                  <a:moveTo>
                    <a:pt x="586739" y="91439"/>
                  </a:moveTo>
                  <a:lnTo>
                    <a:pt x="556260" y="91439"/>
                  </a:lnTo>
                </a:path>
                <a:path w="2854960" h="91439">
                  <a:moveTo>
                    <a:pt x="546100" y="91439"/>
                  </a:moveTo>
                  <a:lnTo>
                    <a:pt x="515619" y="91439"/>
                  </a:lnTo>
                </a:path>
                <a:path w="2854960" h="91439">
                  <a:moveTo>
                    <a:pt x="505460" y="91439"/>
                  </a:moveTo>
                  <a:lnTo>
                    <a:pt x="474979" y="91439"/>
                  </a:lnTo>
                </a:path>
                <a:path w="2854960" h="91439">
                  <a:moveTo>
                    <a:pt x="464819" y="91439"/>
                  </a:moveTo>
                  <a:lnTo>
                    <a:pt x="434339" y="91439"/>
                  </a:lnTo>
                </a:path>
                <a:path w="2854960" h="91439">
                  <a:moveTo>
                    <a:pt x="424179" y="91439"/>
                  </a:moveTo>
                  <a:lnTo>
                    <a:pt x="394969" y="91439"/>
                  </a:lnTo>
                </a:path>
                <a:path w="2854960" h="91439">
                  <a:moveTo>
                    <a:pt x="384810" y="91439"/>
                  </a:moveTo>
                  <a:lnTo>
                    <a:pt x="354329" y="91439"/>
                  </a:lnTo>
                </a:path>
                <a:path w="2854960" h="91439">
                  <a:moveTo>
                    <a:pt x="344169" y="91439"/>
                  </a:moveTo>
                  <a:lnTo>
                    <a:pt x="313689" y="91439"/>
                  </a:lnTo>
                </a:path>
                <a:path w="2854960" h="91439">
                  <a:moveTo>
                    <a:pt x="303529" y="91439"/>
                  </a:moveTo>
                  <a:lnTo>
                    <a:pt x="273050" y="91439"/>
                  </a:lnTo>
                </a:path>
                <a:path w="2854960" h="91439">
                  <a:moveTo>
                    <a:pt x="262889" y="91439"/>
                  </a:moveTo>
                  <a:lnTo>
                    <a:pt x="232410" y="91439"/>
                  </a:lnTo>
                </a:path>
                <a:path w="2854960" h="91439">
                  <a:moveTo>
                    <a:pt x="222250" y="91439"/>
                  </a:moveTo>
                  <a:lnTo>
                    <a:pt x="191769" y="91439"/>
                  </a:lnTo>
                </a:path>
                <a:path w="2854960" h="91439">
                  <a:moveTo>
                    <a:pt x="181610" y="91439"/>
                  </a:moveTo>
                  <a:lnTo>
                    <a:pt x="152400" y="91439"/>
                  </a:lnTo>
                </a:path>
                <a:path w="2854960" h="91439">
                  <a:moveTo>
                    <a:pt x="140969" y="91439"/>
                  </a:moveTo>
                  <a:lnTo>
                    <a:pt x="110489" y="91439"/>
                  </a:lnTo>
                </a:path>
                <a:path w="2854960" h="91439">
                  <a:moveTo>
                    <a:pt x="101600" y="91439"/>
                  </a:moveTo>
                  <a:lnTo>
                    <a:pt x="93979" y="91439"/>
                  </a:lnTo>
                  <a:lnTo>
                    <a:pt x="88900" y="91439"/>
                  </a:lnTo>
                  <a:lnTo>
                    <a:pt x="83819" y="91439"/>
                  </a:lnTo>
                  <a:lnTo>
                    <a:pt x="78739" y="90169"/>
                  </a:lnTo>
                  <a:lnTo>
                    <a:pt x="74929" y="88899"/>
                  </a:lnTo>
                  <a:lnTo>
                    <a:pt x="71119" y="88899"/>
                  </a:lnTo>
                </a:path>
                <a:path w="2854960" h="91439">
                  <a:moveTo>
                    <a:pt x="60960" y="86359"/>
                  </a:moveTo>
                  <a:lnTo>
                    <a:pt x="60960" y="85089"/>
                  </a:lnTo>
                  <a:lnTo>
                    <a:pt x="55879" y="83819"/>
                  </a:lnTo>
                  <a:lnTo>
                    <a:pt x="50800" y="81279"/>
                  </a:lnTo>
                  <a:lnTo>
                    <a:pt x="46989" y="78739"/>
                  </a:lnTo>
                  <a:lnTo>
                    <a:pt x="43179" y="76199"/>
                  </a:lnTo>
                  <a:lnTo>
                    <a:pt x="39369" y="73659"/>
                  </a:lnTo>
                  <a:lnTo>
                    <a:pt x="35560" y="71119"/>
                  </a:lnTo>
                </a:path>
                <a:path w="2854960" h="91439">
                  <a:moveTo>
                    <a:pt x="27939" y="64769"/>
                  </a:moveTo>
                  <a:lnTo>
                    <a:pt x="24129" y="60959"/>
                  </a:lnTo>
                  <a:lnTo>
                    <a:pt x="21589" y="57149"/>
                  </a:lnTo>
                  <a:lnTo>
                    <a:pt x="17779" y="53339"/>
                  </a:lnTo>
                  <a:lnTo>
                    <a:pt x="15239" y="49529"/>
                  </a:lnTo>
                  <a:lnTo>
                    <a:pt x="12700" y="44449"/>
                  </a:lnTo>
                  <a:lnTo>
                    <a:pt x="10160" y="40639"/>
                  </a:lnTo>
                  <a:lnTo>
                    <a:pt x="10160" y="39369"/>
                  </a:lnTo>
                </a:path>
                <a:path w="2854960" h="91439">
                  <a:moveTo>
                    <a:pt x="6350" y="30479"/>
                  </a:moveTo>
                  <a:lnTo>
                    <a:pt x="5079" y="26669"/>
                  </a:lnTo>
                  <a:lnTo>
                    <a:pt x="3810" y="21589"/>
                  </a:lnTo>
                  <a:lnTo>
                    <a:pt x="2539" y="17779"/>
                  </a:lnTo>
                  <a:lnTo>
                    <a:pt x="1269" y="12699"/>
                  </a:lnTo>
                  <a:lnTo>
                    <a:pt x="0" y="7619"/>
                  </a:lnTo>
                  <a:lnTo>
                    <a:pt x="0" y="2539"/>
                  </a:lnTo>
                  <a:lnTo>
                    <a:pt x="0" y="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331210" y="608583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5"/>
                  </a:moveTo>
                  <a:lnTo>
                    <a:pt x="9524" y="14605"/>
                  </a:lnTo>
                </a:path>
              </a:pathLst>
            </a:custGeom>
            <a:ln w="2920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331210" y="604519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9524" y="15240"/>
                  </a:moveTo>
                  <a:lnTo>
                    <a:pt x="9524" y="15240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321685" y="597915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39"/>
                  </a:moveTo>
                  <a:lnTo>
                    <a:pt x="19048" y="40639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8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321685" y="589787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40"/>
                  </a:moveTo>
                  <a:lnTo>
                    <a:pt x="19048" y="40640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331210" y="584326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9524" y="14604"/>
                  </a:moveTo>
                  <a:lnTo>
                    <a:pt x="9524" y="14604"/>
                  </a:lnTo>
                </a:path>
              </a:pathLst>
            </a:custGeom>
            <a:ln w="29210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321685" y="577722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40640"/>
                  </a:moveTo>
                  <a:lnTo>
                    <a:pt x="19048" y="40640"/>
                  </a:lnTo>
                </a:path>
                <a:path w="19050" h="40639">
                  <a:moveTo>
                    <a:pt x="0" y="0"/>
                  </a:moveTo>
                  <a:lnTo>
                    <a:pt x="19048" y="0"/>
                  </a:lnTo>
                </a:path>
              </a:pathLst>
            </a:custGeom>
            <a:ln w="30479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587750" y="5850889"/>
              <a:ext cx="786130" cy="314960"/>
            </a:xfrm>
            <a:custGeom>
              <a:avLst/>
              <a:gdLst/>
              <a:ahLst/>
              <a:cxnLst/>
              <a:rect l="l" t="t" r="r" b="b"/>
              <a:pathLst>
                <a:path w="786129" h="314960">
                  <a:moveTo>
                    <a:pt x="0" y="52070"/>
                  </a:moveTo>
                  <a:lnTo>
                    <a:pt x="1270" y="49530"/>
                  </a:lnTo>
                  <a:lnTo>
                    <a:pt x="2539" y="46990"/>
                  </a:lnTo>
                  <a:lnTo>
                    <a:pt x="5079" y="44450"/>
                  </a:lnTo>
                  <a:lnTo>
                    <a:pt x="8889" y="41910"/>
                  </a:lnTo>
                  <a:lnTo>
                    <a:pt x="12700" y="38100"/>
                  </a:lnTo>
                  <a:lnTo>
                    <a:pt x="17779" y="35560"/>
                  </a:lnTo>
                  <a:lnTo>
                    <a:pt x="25400" y="34290"/>
                  </a:lnTo>
                  <a:lnTo>
                    <a:pt x="31750" y="31750"/>
                  </a:lnTo>
                  <a:lnTo>
                    <a:pt x="40639" y="29210"/>
                  </a:lnTo>
                  <a:lnTo>
                    <a:pt x="49529" y="26670"/>
                  </a:lnTo>
                  <a:lnTo>
                    <a:pt x="59689" y="24130"/>
                  </a:lnTo>
                  <a:lnTo>
                    <a:pt x="71120" y="21590"/>
                  </a:lnTo>
                  <a:lnTo>
                    <a:pt x="82550" y="20320"/>
                  </a:lnTo>
                  <a:lnTo>
                    <a:pt x="95250" y="17780"/>
                  </a:lnTo>
                  <a:lnTo>
                    <a:pt x="107950" y="15240"/>
                  </a:lnTo>
                  <a:lnTo>
                    <a:pt x="121920" y="13970"/>
                  </a:lnTo>
                  <a:lnTo>
                    <a:pt x="137160" y="12700"/>
                  </a:lnTo>
                  <a:lnTo>
                    <a:pt x="152400" y="10160"/>
                  </a:lnTo>
                  <a:lnTo>
                    <a:pt x="168910" y="8890"/>
                  </a:lnTo>
                  <a:lnTo>
                    <a:pt x="185420" y="7620"/>
                  </a:lnTo>
                  <a:lnTo>
                    <a:pt x="203200" y="6350"/>
                  </a:lnTo>
                  <a:lnTo>
                    <a:pt x="219710" y="5080"/>
                  </a:lnTo>
                  <a:lnTo>
                    <a:pt x="238760" y="3810"/>
                  </a:lnTo>
                  <a:lnTo>
                    <a:pt x="256539" y="2540"/>
                  </a:lnTo>
                  <a:lnTo>
                    <a:pt x="275589" y="2540"/>
                  </a:lnTo>
                  <a:lnTo>
                    <a:pt x="294639" y="1270"/>
                  </a:lnTo>
                  <a:lnTo>
                    <a:pt x="313689" y="0"/>
                  </a:lnTo>
                  <a:lnTo>
                    <a:pt x="472439" y="0"/>
                  </a:lnTo>
                  <a:lnTo>
                    <a:pt x="491489" y="1270"/>
                  </a:lnTo>
                  <a:lnTo>
                    <a:pt x="510539" y="2540"/>
                  </a:lnTo>
                  <a:lnTo>
                    <a:pt x="529589" y="2540"/>
                  </a:lnTo>
                  <a:lnTo>
                    <a:pt x="547370" y="3810"/>
                  </a:lnTo>
                  <a:lnTo>
                    <a:pt x="566420" y="5080"/>
                  </a:lnTo>
                  <a:lnTo>
                    <a:pt x="584200" y="6350"/>
                  </a:lnTo>
                  <a:lnTo>
                    <a:pt x="600710" y="7620"/>
                  </a:lnTo>
                  <a:lnTo>
                    <a:pt x="617220" y="8890"/>
                  </a:lnTo>
                  <a:lnTo>
                    <a:pt x="633729" y="10160"/>
                  </a:lnTo>
                  <a:lnTo>
                    <a:pt x="648970" y="12700"/>
                  </a:lnTo>
                  <a:lnTo>
                    <a:pt x="664210" y="13970"/>
                  </a:lnTo>
                  <a:lnTo>
                    <a:pt x="678179" y="15240"/>
                  </a:lnTo>
                  <a:lnTo>
                    <a:pt x="690879" y="17780"/>
                  </a:lnTo>
                  <a:lnTo>
                    <a:pt x="703579" y="20320"/>
                  </a:lnTo>
                  <a:lnTo>
                    <a:pt x="715010" y="21590"/>
                  </a:lnTo>
                  <a:lnTo>
                    <a:pt x="726439" y="24130"/>
                  </a:lnTo>
                  <a:lnTo>
                    <a:pt x="736600" y="26670"/>
                  </a:lnTo>
                  <a:lnTo>
                    <a:pt x="745489" y="29210"/>
                  </a:lnTo>
                  <a:lnTo>
                    <a:pt x="754379" y="31750"/>
                  </a:lnTo>
                  <a:lnTo>
                    <a:pt x="762000" y="34290"/>
                  </a:lnTo>
                  <a:lnTo>
                    <a:pt x="768350" y="35560"/>
                  </a:lnTo>
                  <a:lnTo>
                    <a:pt x="773429" y="38100"/>
                  </a:lnTo>
                  <a:lnTo>
                    <a:pt x="778510" y="41910"/>
                  </a:lnTo>
                  <a:lnTo>
                    <a:pt x="781050" y="44450"/>
                  </a:lnTo>
                  <a:lnTo>
                    <a:pt x="783589" y="46990"/>
                  </a:lnTo>
                  <a:lnTo>
                    <a:pt x="786129" y="49530"/>
                  </a:lnTo>
                  <a:lnTo>
                    <a:pt x="786129" y="52070"/>
                  </a:lnTo>
                  <a:lnTo>
                    <a:pt x="786129" y="262890"/>
                  </a:lnTo>
                  <a:lnTo>
                    <a:pt x="786129" y="265430"/>
                  </a:lnTo>
                  <a:lnTo>
                    <a:pt x="783589" y="267970"/>
                  </a:lnTo>
                  <a:lnTo>
                    <a:pt x="781050" y="270510"/>
                  </a:lnTo>
                  <a:lnTo>
                    <a:pt x="778510" y="273050"/>
                  </a:lnTo>
                  <a:lnTo>
                    <a:pt x="773429" y="275590"/>
                  </a:lnTo>
                  <a:lnTo>
                    <a:pt x="736600" y="288290"/>
                  </a:lnTo>
                  <a:lnTo>
                    <a:pt x="715010" y="292100"/>
                  </a:lnTo>
                  <a:lnTo>
                    <a:pt x="703579" y="294640"/>
                  </a:lnTo>
                  <a:lnTo>
                    <a:pt x="690879" y="297180"/>
                  </a:lnTo>
                  <a:lnTo>
                    <a:pt x="678179" y="298450"/>
                  </a:lnTo>
                  <a:lnTo>
                    <a:pt x="664210" y="300990"/>
                  </a:lnTo>
                  <a:lnTo>
                    <a:pt x="648970" y="302260"/>
                  </a:lnTo>
                  <a:lnTo>
                    <a:pt x="633729" y="303530"/>
                  </a:lnTo>
                  <a:lnTo>
                    <a:pt x="617220" y="306070"/>
                  </a:lnTo>
                  <a:lnTo>
                    <a:pt x="600710" y="307340"/>
                  </a:lnTo>
                  <a:lnTo>
                    <a:pt x="584200" y="308610"/>
                  </a:lnTo>
                  <a:lnTo>
                    <a:pt x="566420" y="309880"/>
                  </a:lnTo>
                  <a:lnTo>
                    <a:pt x="547370" y="311150"/>
                  </a:lnTo>
                  <a:lnTo>
                    <a:pt x="529589" y="312420"/>
                  </a:lnTo>
                  <a:lnTo>
                    <a:pt x="510539" y="312420"/>
                  </a:lnTo>
                  <a:lnTo>
                    <a:pt x="491489" y="313690"/>
                  </a:lnTo>
                  <a:lnTo>
                    <a:pt x="472439" y="313690"/>
                  </a:lnTo>
                  <a:lnTo>
                    <a:pt x="452120" y="314960"/>
                  </a:lnTo>
                  <a:lnTo>
                    <a:pt x="334010" y="314960"/>
                  </a:lnTo>
                  <a:lnTo>
                    <a:pt x="313689" y="313690"/>
                  </a:lnTo>
                  <a:lnTo>
                    <a:pt x="294639" y="313690"/>
                  </a:lnTo>
                  <a:lnTo>
                    <a:pt x="275589" y="312420"/>
                  </a:lnTo>
                  <a:lnTo>
                    <a:pt x="256539" y="312420"/>
                  </a:lnTo>
                  <a:lnTo>
                    <a:pt x="238760" y="311150"/>
                  </a:lnTo>
                  <a:lnTo>
                    <a:pt x="219710" y="309880"/>
                  </a:lnTo>
                  <a:lnTo>
                    <a:pt x="203200" y="308610"/>
                  </a:lnTo>
                  <a:lnTo>
                    <a:pt x="185420" y="307340"/>
                  </a:lnTo>
                  <a:lnTo>
                    <a:pt x="168910" y="306070"/>
                  </a:lnTo>
                  <a:lnTo>
                    <a:pt x="152400" y="303530"/>
                  </a:lnTo>
                  <a:lnTo>
                    <a:pt x="137160" y="302260"/>
                  </a:lnTo>
                  <a:lnTo>
                    <a:pt x="121920" y="300990"/>
                  </a:lnTo>
                  <a:lnTo>
                    <a:pt x="107950" y="298450"/>
                  </a:lnTo>
                  <a:lnTo>
                    <a:pt x="95250" y="297180"/>
                  </a:lnTo>
                  <a:lnTo>
                    <a:pt x="82550" y="294640"/>
                  </a:lnTo>
                  <a:lnTo>
                    <a:pt x="71120" y="292100"/>
                  </a:lnTo>
                  <a:lnTo>
                    <a:pt x="59689" y="290830"/>
                  </a:lnTo>
                  <a:lnTo>
                    <a:pt x="49529" y="288290"/>
                  </a:lnTo>
                  <a:lnTo>
                    <a:pt x="40639" y="285750"/>
                  </a:lnTo>
                  <a:lnTo>
                    <a:pt x="31750" y="283210"/>
                  </a:lnTo>
                  <a:lnTo>
                    <a:pt x="25400" y="280670"/>
                  </a:lnTo>
                  <a:lnTo>
                    <a:pt x="17779" y="278130"/>
                  </a:lnTo>
                  <a:lnTo>
                    <a:pt x="1270" y="265430"/>
                  </a:lnTo>
                  <a:lnTo>
                    <a:pt x="0" y="262890"/>
                  </a:lnTo>
                  <a:lnTo>
                    <a:pt x="0" y="52070"/>
                  </a:lnTo>
                  <a:close/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587750" y="5902959"/>
              <a:ext cx="786130" cy="52069"/>
            </a:xfrm>
            <a:custGeom>
              <a:avLst/>
              <a:gdLst/>
              <a:ahLst/>
              <a:cxnLst/>
              <a:rect l="l" t="t" r="r" b="b"/>
              <a:pathLst>
                <a:path w="786129" h="52070">
                  <a:moveTo>
                    <a:pt x="786129" y="0"/>
                  </a:moveTo>
                  <a:lnTo>
                    <a:pt x="786129" y="2539"/>
                  </a:lnTo>
                  <a:lnTo>
                    <a:pt x="783589" y="5079"/>
                  </a:lnTo>
                  <a:lnTo>
                    <a:pt x="781050" y="7619"/>
                  </a:lnTo>
                  <a:lnTo>
                    <a:pt x="778510" y="10159"/>
                  </a:lnTo>
                  <a:lnTo>
                    <a:pt x="773429" y="12699"/>
                  </a:lnTo>
                  <a:lnTo>
                    <a:pt x="768350" y="15239"/>
                  </a:lnTo>
                  <a:lnTo>
                    <a:pt x="762000" y="17779"/>
                  </a:lnTo>
                  <a:lnTo>
                    <a:pt x="754379" y="20319"/>
                  </a:lnTo>
                  <a:lnTo>
                    <a:pt x="745489" y="22859"/>
                  </a:lnTo>
                  <a:lnTo>
                    <a:pt x="736600" y="25399"/>
                  </a:lnTo>
                  <a:lnTo>
                    <a:pt x="726439" y="27939"/>
                  </a:lnTo>
                  <a:lnTo>
                    <a:pt x="715010" y="29209"/>
                  </a:lnTo>
                  <a:lnTo>
                    <a:pt x="703579" y="31749"/>
                  </a:lnTo>
                  <a:lnTo>
                    <a:pt x="690879" y="34289"/>
                  </a:lnTo>
                  <a:lnTo>
                    <a:pt x="678179" y="36829"/>
                  </a:lnTo>
                  <a:lnTo>
                    <a:pt x="664210" y="38099"/>
                  </a:lnTo>
                  <a:lnTo>
                    <a:pt x="648970" y="39369"/>
                  </a:lnTo>
                  <a:lnTo>
                    <a:pt x="633729" y="41909"/>
                  </a:lnTo>
                  <a:lnTo>
                    <a:pt x="617220" y="43179"/>
                  </a:lnTo>
                  <a:lnTo>
                    <a:pt x="600710" y="44449"/>
                  </a:lnTo>
                  <a:lnTo>
                    <a:pt x="584200" y="45719"/>
                  </a:lnTo>
                  <a:lnTo>
                    <a:pt x="566420" y="46989"/>
                  </a:lnTo>
                  <a:lnTo>
                    <a:pt x="547370" y="48259"/>
                  </a:lnTo>
                  <a:lnTo>
                    <a:pt x="529589" y="49529"/>
                  </a:lnTo>
                  <a:lnTo>
                    <a:pt x="510539" y="49529"/>
                  </a:lnTo>
                  <a:lnTo>
                    <a:pt x="491489" y="50799"/>
                  </a:lnTo>
                  <a:lnTo>
                    <a:pt x="472439" y="52069"/>
                  </a:lnTo>
                  <a:lnTo>
                    <a:pt x="452120" y="52069"/>
                  </a:lnTo>
                  <a:lnTo>
                    <a:pt x="313689" y="52069"/>
                  </a:lnTo>
                  <a:lnTo>
                    <a:pt x="294639" y="50799"/>
                  </a:lnTo>
                  <a:lnTo>
                    <a:pt x="275589" y="49529"/>
                  </a:lnTo>
                  <a:lnTo>
                    <a:pt x="256539" y="49529"/>
                  </a:lnTo>
                  <a:lnTo>
                    <a:pt x="238760" y="48259"/>
                  </a:lnTo>
                  <a:lnTo>
                    <a:pt x="219710" y="46989"/>
                  </a:lnTo>
                  <a:lnTo>
                    <a:pt x="203200" y="45719"/>
                  </a:lnTo>
                  <a:lnTo>
                    <a:pt x="185420" y="44449"/>
                  </a:lnTo>
                  <a:lnTo>
                    <a:pt x="168910" y="43179"/>
                  </a:lnTo>
                  <a:lnTo>
                    <a:pt x="152400" y="41909"/>
                  </a:lnTo>
                  <a:lnTo>
                    <a:pt x="137160" y="39369"/>
                  </a:lnTo>
                  <a:lnTo>
                    <a:pt x="121920" y="38099"/>
                  </a:lnTo>
                  <a:lnTo>
                    <a:pt x="107950" y="36829"/>
                  </a:lnTo>
                  <a:lnTo>
                    <a:pt x="95250" y="34289"/>
                  </a:lnTo>
                  <a:lnTo>
                    <a:pt x="82550" y="31749"/>
                  </a:lnTo>
                  <a:lnTo>
                    <a:pt x="71120" y="29209"/>
                  </a:lnTo>
                  <a:lnTo>
                    <a:pt x="59689" y="27939"/>
                  </a:lnTo>
                  <a:lnTo>
                    <a:pt x="49529" y="25399"/>
                  </a:lnTo>
                  <a:lnTo>
                    <a:pt x="40639" y="22859"/>
                  </a:lnTo>
                  <a:lnTo>
                    <a:pt x="31750" y="20319"/>
                  </a:lnTo>
                  <a:lnTo>
                    <a:pt x="25400" y="17779"/>
                  </a:lnTo>
                  <a:lnTo>
                    <a:pt x="17779" y="15239"/>
                  </a:lnTo>
                  <a:lnTo>
                    <a:pt x="12700" y="12699"/>
                  </a:lnTo>
                  <a:lnTo>
                    <a:pt x="8889" y="10159"/>
                  </a:lnTo>
                  <a:lnTo>
                    <a:pt x="5079" y="7619"/>
                  </a:lnTo>
                  <a:lnTo>
                    <a:pt x="2539" y="5079"/>
                  </a:lnTo>
                  <a:lnTo>
                    <a:pt x="1270" y="2539"/>
                  </a:lnTo>
                  <a:lnTo>
                    <a:pt x="0" y="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12310" y="5858509"/>
              <a:ext cx="789940" cy="316230"/>
            </a:xfrm>
            <a:custGeom>
              <a:avLst/>
              <a:gdLst/>
              <a:ahLst/>
              <a:cxnLst/>
              <a:rect l="l" t="t" r="r" b="b"/>
              <a:pathLst>
                <a:path w="789939" h="316229">
                  <a:moveTo>
                    <a:pt x="0" y="52069"/>
                  </a:moveTo>
                  <a:lnTo>
                    <a:pt x="0" y="50799"/>
                  </a:lnTo>
                  <a:lnTo>
                    <a:pt x="1269" y="46989"/>
                  </a:lnTo>
                  <a:lnTo>
                    <a:pt x="3810" y="44449"/>
                  </a:lnTo>
                  <a:lnTo>
                    <a:pt x="7619" y="41909"/>
                  </a:lnTo>
                  <a:lnTo>
                    <a:pt x="12700" y="39369"/>
                  </a:lnTo>
                  <a:lnTo>
                    <a:pt x="17779" y="36829"/>
                  </a:lnTo>
                  <a:lnTo>
                    <a:pt x="24129" y="34289"/>
                  </a:lnTo>
                  <a:lnTo>
                    <a:pt x="31750" y="31749"/>
                  </a:lnTo>
                  <a:lnTo>
                    <a:pt x="39369" y="29209"/>
                  </a:lnTo>
                  <a:lnTo>
                    <a:pt x="49529" y="26669"/>
                  </a:lnTo>
                  <a:lnTo>
                    <a:pt x="59689" y="25399"/>
                  </a:lnTo>
                  <a:lnTo>
                    <a:pt x="71119" y="22859"/>
                  </a:lnTo>
                  <a:lnTo>
                    <a:pt x="82550" y="20319"/>
                  </a:lnTo>
                  <a:lnTo>
                    <a:pt x="95250" y="19049"/>
                  </a:lnTo>
                  <a:lnTo>
                    <a:pt x="107950" y="16509"/>
                  </a:lnTo>
                  <a:lnTo>
                    <a:pt x="123189" y="13969"/>
                  </a:lnTo>
                  <a:lnTo>
                    <a:pt x="137160" y="12699"/>
                  </a:lnTo>
                  <a:lnTo>
                    <a:pt x="152400" y="11429"/>
                  </a:lnTo>
                  <a:lnTo>
                    <a:pt x="168910" y="8889"/>
                  </a:lnTo>
                  <a:lnTo>
                    <a:pt x="185419" y="7619"/>
                  </a:lnTo>
                  <a:lnTo>
                    <a:pt x="203200" y="6349"/>
                  </a:lnTo>
                  <a:lnTo>
                    <a:pt x="220979" y="5079"/>
                  </a:lnTo>
                  <a:lnTo>
                    <a:pt x="238760" y="5079"/>
                  </a:lnTo>
                  <a:lnTo>
                    <a:pt x="257810" y="3809"/>
                  </a:lnTo>
                  <a:lnTo>
                    <a:pt x="276860" y="2539"/>
                  </a:lnTo>
                  <a:lnTo>
                    <a:pt x="295910" y="2539"/>
                  </a:lnTo>
                  <a:lnTo>
                    <a:pt x="314960" y="1269"/>
                  </a:lnTo>
                  <a:lnTo>
                    <a:pt x="335279" y="1269"/>
                  </a:lnTo>
                  <a:lnTo>
                    <a:pt x="354329" y="0"/>
                  </a:lnTo>
                  <a:lnTo>
                    <a:pt x="374650" y="0"/>
                  </a:lnTo>
                  <a:lnTo>
                    <a:pt x="394969" y="0"/>
                  </a:lnTo>
                  <a:lnTo>
                    <a:pt x="415289" y="0"/>
                  </a:lnTo>
                  <a:lnTo>
                    <a:pt x="434339" y="0"/>
                  </a:lnTo>
                  <a:lnTo>
                    <a:pt x="454660" y="1269"/>
                  </a:lnTo>
                  <a:lnTo>
                    <a:pt x="474979" y="1269"/>
                  </a:lnTo>
                  <a:lnTo>
                    <a:pt x="494029" y="2539"/>
                  </a:lnTo>
                  <a:lnTo>
                    <a:pt x="513079" y="2539"/>
                  </a:lnTo>
                  <a:lnTo>
                    <a:pt x="532129" y="3809"/>
                  </a:lnTo>
                  <a:lnTo>
                    <a:pt x="551179" y="5079"/>
                  </a:lnTo>
                  <a:lnTo>
                    <a:pt x="568960" y="5079"/>
                  </a:lnTo>
                  <a:lnTo>
                    <a:pt x="586739" y="6349"/>
                  </a:lnTo>
                  <a:lnTo>
                    <a:pt x="604519" y="7619"/>
                  </a:lnTo>
                  <a:lnTo>
                    <a:pt x="621029" y="8889"/>
                  </a:lnTo>
                  <a:lnTo>
                    <a:pt x="636269" y="11429"/>
                  </a:lnTo>
                  <a:lnTo>
                    <a:pt x="652779" y="12699"/>
                  </a:lnTo>
                  <a:lnTo>
                    <a:pt x="666750" y="13969"/>
                  </a:lnTo>
                  <a:lnTo>
                    <a:pt x="681989" y="16509"/>
                  </a:lnTo>
                  <a:lnTo>
                    <a:pt x="694689" y="19049"/>
                  </a:lnTo>
                  <a:lnTo>
                    <a:pt x="707389" y="20319"/>
                  </a:lnTo>
                  <a:lnTo>
                    <a:pt x="718819" y="22859"/>
                  </a:lnTo>
                  <a:lnTo>
                    <a:pt x="730250" y="25399"/>
                  </a:lnTo>
                  <a:lnTo>
                    <a:pt x="740410" y="26669"/>
                  </a:lnTo>
                  <a:lnTo>
                    <a:pt x="777239" y="39369"/>
                  </a:lnTo>
                  <a:lnTo>
                    <a:pt x="782319" y="41909"/>
                  </a:lnTo>
                  <a:lnTo>
                    <a:pt x="784860" y="44449"/>
                  </a:lnTo>
                  <a:lnTo>
                    <a:pt x="787400" y="46989"/>
                  </a:lnTo>
                  <a:lnTo>
                    <a:pt x="789939" y="50799"/>
                  </a:lnTo>
                  <a:lnTo>
                    <a:pt x="789939" y="52069"/>
                  </a:lnTo>
                  <a:lnTo>
                    <a:pt x="789939" y="262889"/>
                  </a:lnTo>
                  <a:lnTo>
                    <a:pt x="789939" y="265429"/>
                  </a:lnTo>
                  <a:lnTo>
                    <a:pt x="787400" y="269239"/>
                  </a:lnTo>
                  <a:lnTo>
                    <a:pt x="749300" y="285749"/>
                  </a:lnTo>
                  <a:lnTo>
                    <a:pt x="740410" y="288289"/>
                  </a:lnTo>
                  <a:lnTo>
                    <a:pt x="730250" y="290829"/>
                  </a:lnTo>
                  <a:lnTo>
                    <a:pt x="718819" y="293369"/>
                  </a:lnTo>
                  <a:lnTo>
                    <a:pt x="707389" y="295909"/>
                  </a:lnTo>
                  <a:lnTo>
                    <a:pt x="694689" y="297179"/>
                  </a:lnTo>
                  <a:lnTo>
                    <a:pt x="681989" y="299719"/>
                  </a:lnTo>
                  <a:lnTo>
                    <a:pt x="666750" y="300989"/>
                  </a:lnTo>
                  <a:lnTo>
                    <a:pt x="652779" y="303529"/>
                  </a:lnTo>
                  <a:lnTo>
                    <a:pt x="636269" y="304799"/>
                  </a:lnTo>
                  <a:lnTo>
                    <a:pt x="621029" y="306069"/>
                  </a:lnTo>
                  <a:lnTo>
                    <a:pt x="604519" y="307339"/>
                  </a:lnTo>
                  <a:lnTo>
                    <a:pt x="586739" y="309879"/>
                  </a:lnTo>
                  <a:lnTo>
                    <a:pt x="568960" y="309879"/>
                  </a:lnTo>
                  <a:lnTo>
                    <a:pt x="551179" y="311149"/>
                  </a:lnTo>
                  <a:lnTo>
                    <a:pt x="532129" y="312419"/>
                  </a:lnTo>
                  <a:lnTo>
                    <a:pt x="513079" y="313689"/>
                  </a:lnTo>
                  <a:lnTo>
                    <a:pt x="494029" y="313689"/>
                  </a:lnTo>
                  <a:lnTo>
                    <a:pt x="474979" y="314959"/>
                  </a:lnTo>
                  <a:lnTo>
                    <a:pt x="454660" y="314959"/>
                  </a:lnTo>
                  <a:lnTo>
                    <a:pt x="434339" y="314959"/>
                  </a:lnTo>
                  <a:lnTo>
                    <a:pt x="415289" y="316229"/>
                  </a:lnTo>
                  <a:lnTo>
                    <a:pt x="394969" y="316229"/>
                  </a:lnTo>
                  <a:lnTo>
                    <a:pt x="374650" y="316229"/>
                  </a:lnTo>
                  <a:lnTo>
                    <a:pt x="354329" y="314959"/>
                  </a:lnTo>
                  <a:lnTo>
                    <a:pt x="335279" y="314959"/>
                  </a:lnTo>
                  <a:lnTo>
                    <a:pt x="314960" y="314959"/>
                  </a:lnTo>
                  <a:lnTo>
                    <a:pt x="295910" y="313689"/>
                  </a:lnTo>
                  <a:lnTo>
                    <a:pt x="276860" y="313689"/>
                  </a:lnTo>
                  <a:lnTo>
                    <a:pt x="257810" y="312419"/>
                  </a:lnTo>
                  <a:lnTo>
                    <a:pt x="238760" y="311149"/>
                  </a:lnTo>
                  <a:lnTo>
                    <a:pt x="220979" y="309879"/>
                  </a:lnTo>
                  <a:lnTo>
                    <a:pt x="203200" y="309879"/>
                  </a:lnTo>
                  <a:lnTo>
                    <a:pt x="185419" y="307339"/>
                  </a:lnTo>
                  <a:lnTo>
                    <a:pt x="168910" y="306069"/>
                  </a:lnTo>
                  <a:lnTo>
                    <a:pt x="152400" y="304799"/>
                  </a:lnTo>
                  <a:lnTo>
                    <a:pt x="137160" y="303529"/>
                  </a:lnTo>
                  <a:lnTo>
                    <a:pt x="123189" y="300989"/>
                  </a:lnTo>
                  <a:lnTo>
                    <a:pt x="107950" y="299719"/>
                  </a:lnTo>
                  <a:lnTo>
                    <a:pt x="95250" y="297179"/>
                  </a:lnTo>
                  <a:lnTo>
                    <a:pt x="82550" y="295909"/>
                  </a:lnTo>
                  <a:lnTo>
                    <a:pt x="71119" y="293369"/>
                  </a:lnTo>
                  <a:lnTo>
                    <a:pt x="59689" y="290829"/>
                  </a:lnTo>
                  <a:lnTo>
                    <a:pt x="49529" y="288289"/>
                  </a:lnTo>
                  <a:lnTo>
                    <a:pt x="39369" y="285749"/>
                  </a:lnTo>
                  <a:lnTo>
                    <a:pt x="31750" y="284479"/>
                  </a:lnTo>
                  <a:lnTo>
                    <a:pt x="24129" y="281939"/>
                  </a:lnTo>
                  <a:lnTo>
                    <a:pt x="17779" y="279399"/>
                  </a:lnTo>
                  <a:lnTo>
                    <a:pt x="12700" y="276859"/>
                  </a:lnTo>
                  <a:lnTo>
                    <a:pt x="7619" y="274319"/>
                  </a:lnTo>
                  <a:lnTo>
                    <a:pt x="3810" y="271779"/>
                  </a:lnTo>
                  <a:lnTo>
                    <a:pt x="1269" y="269239"/>
                  </a:lnTo>
                  <a:lnTo>
                    <a:pt x="0" y="265429"/>
                  </a:lnTo>
                  <a:lnTo>
                    <a:pt x="0" y="262889"/>
                  </a:lnTo>
                  <a:lnTo>
                    <a:pt x="0" y="52069"/>
                  </a:lnTo>
                  <a:close/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12310" y="5910579"/>
              <a:ext cx="789940" cy="53340"/>
            </a:xfrm>
            <a:custGeom>
              <a:avLst/>
              <a:gdLst/>
              <a:ahLst/>
              <a:cxnLst/>
              <a:rect l="l" t="t" r="r" b="b"/>
              <a:pathLst>
                <a:path w="789939" h="53339">
                  <a:moveTo>
                    <a:pt x="789939" y="0"/>
                  </a:moveTo>
                  <a:lnTo>
                    <a:pt x="789939" y="2540"/>
                  </a:lnTo>
                  <a:lnTo>
                    <a:pt x="787400" y="6350"/>
                  </a:lnTo>
                  <a:lnTo>
                    <a:pt x="784860" y="8890"/>
                  </a:lnTo>
                  <a:lnTo>
                    <a:pt x="782319" y="11430"/>
                  </a:lnTo>
                  <a:lnTo>
                    <a:pt x="777239" y="13970"/>
                  </a:lnTo>
                  <a:lnTo>
                    <a:pt x="772160" y="16510"/>
                  </a:lnTo>
                  <a:lnTo>
                    <a:pt x="765810" y="19050"/>
                  </a:lnTo>
                  <a:lnTo>
                    <a:pt x="758189" y="21590"/>
                  </a:lnTo>
                  <a:lnTo>
                    <a:pt x="749300" y="24130"/>
                  </a:lnTo>
                  <a:lnTo>
                    <a:pt x="740410" y="26670"/>
                  </a:lnTo>
                  <a:lnTo>
                    <a:pt x="730250" y="27940"/>
                  </a:lnTo>
                  <a:lnTo>
                    <a:pt x="718819" y="30480"/>
                  </a:lnTo>
                  <a:lnTo>
                    <a:pt x="707389" y="33020"/>
                  </a:lnTo>
                  <a:lnTo>
                    <a:pt x="694689" y="34290"/>
                  </a:lnTo>
                  <a:lnTo>
                    <a:pt x="681989" y="36830"/>
                  </a:lnTo>
                  <a:lnTo>
                    <a:pt x="666750" y="39370"/>
                  </a:lnTo>
                  <a:lnTo>
                    <a:pt x="652779" y="40640"/>
                  </a:lnTo>
                  <a:lnTo>
                    <a:pt x="636269" y="41910"/>
                  </a:lnTo>
                  <a:lnTo>
                    <a:pt x="621029" y="44450"/>
                  </a:lnTo>
                  <a:lnTo>
                    <a:pt x="604519" y="45720"/>
                  </a:lnTo>
                  <a:lnTo>
                    <a:pt x="586739" y="46990"/>
                  </a:lnTo>
                  <a:lnTo>
                    <a:pt x="568960" y="48260"/>
                  </a:lnTo>
                  <a:lnTo>
                    <a:pt x="551179" y="48260"/>
                  </a:lnTo>
                  <a:lnTo>
                    <a:pt x="532129" y="49530"/>
                  </a:lnTo>
                  <a:lnTo>
                    <a:pt x="513079" y="50800"/>
                  </a:lnTo>
                  <a:lnTo>
                    <a:pt x="494029" y="50800"/>
                  </a:lnTo>
                  <a:lnTo>
                    <a:pt x="474979" y="52070"/>
                  </a:lnTo>
                  <a:lnTo>
                    <a:pt x="454660" y="52070"/>
                  </a:lnTo>
                  <a:lnTo>
                    <a:pt x="434339" y="53340"/>
                  </a:lnTo>
                  <a:lnTo>
                    <a:pt x="415289" y="53340"/>
                  </a:lnTo>
                  <a:lnTo>
                    <a:pt x="394969" y="53340"/>
                  </a:lnTo>
                  <a:lnTo>
                    <a:pt x="374650" y="53340"/>
                  </a:lnTo>
                  <a:lnTo>
                    <a:pt x="354329" y="53340"/>
                  </a:lnTo>
                  <a:lnTo>
                    <a:pt x="335279" y="52070"/>
                  </a:lnTo>
                  <a:lnTo>
                    <a:pt x="314960" y="52070"/>
                  </a:lnTo>
                  <a:lnTo>
                    <a:pt x="295910" y="50800"/>
                  </a:lnTo>
                  <a:lnTo>
                    <a:pt x="276860" y="50800"/>
                  </a:lnTo>
                  <a:lnTo>
                    <a:pt x="257810" y="49530"/>
                  </a:lnTo>
                  <a:lnTo>
                    <a:pt x="238760" y="48260"/>
                  </a:lnTo>
                  <a:lnTo>
                    <a:pt x="220979" y="48260"/>
                  </a:lnTo>
                  <a:lnTo>
                    <a:pt x="203200" y="46990"/>
                  </a:lnTo>
                  <a:lnTo>
                    <a:pt x="185419" y="45720"/>
                  </a:lnTo>
                  <a:lnTo>
                    <a:pt x="168910" y="44450"/>
                  </a:lnTo>
                  <a:lnTo>
                    <a:pt x="152400" y="41910"/>
                  </a:lnTo>
                  <a:lnTo>
                    <a:pt x="137160" y="40640"/>
                  </a:lnTo>
                  <a:lnTo>
                    <a:pt x="123189" y="39370"/>
                  </a:lnTo>
                  <a:lnTo>
                    <a:pt x="107950" y="36830"/>
                  </a:lnTo>
                  <a:lnTo>
                    <a:pt x="95250" y="34290"/>
                  </a:lnTo>
                  <a:lnTo>
                    <a:pt x="82550" y="33020"/>
                  </a:lnTo>
                  <a:lnTo>
                    <a:pt x="71119" y="30480"/>
                  </a:lnTo>
                  <a:lnTo>
                    <a:pt x="59689" y="27940"/>
                  </a:lnTo>
                  <a:lnTo>
                    <a:pt x="49529" y="26670"/>
                  </a:lnTo>
                  <a:lnTo>
                    <a:pt x="39369" y="24130"/>
                  </a:lnTo>
                  <a:lnTo>
                    <a:pt x="31750" y="21590"/>
                  </a:lnTo>
                  <a:lnTo>
                    <a:pt x="24129" y="19050"/>
                  </a:lnTo>
                  <a:lnTo>
                    <a:pt x="17779" y="16510"/>
                  </a:lnTo>
                  <a:lnTo>
                    <a:pt x="12700" y="13970"/>
                  </a:lnTo>
                  <a:lnTo>
                    <a:pt x="7619" y="11430"/>
                  </a:lnTo>
                  <a:lnTo>
                    <a:pt x="3810" y="8890"/>
                  </a:lnTo>
                  <a:lnTo>
                    <a:pt x="1269" y="6350"/>
                  </a:lnTo>
                  <a:lnTo>
                    <a:pt x="0" y="2540"/>
                  </a:lnTo>
                  <a:lnTo>
                    <a:pt x="0" y="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3679190" y="5961379"/>
            <a:ext cx="1550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7575" algn="l"/>
              </a:tabLst>
            </a:pPr>
            <a:r>
              <a:rPr sz="1350" baseline="3086" dirty="0">
                <a:latin typeface="Liberation Sans"/>
                <a:cs typeface="Liberation Sans"/>
              </a:rPr>
              <a:t>Memory</a:t>
            </a:r>
            <a:r>
              <a:rPr sz="1350" spc="7" baseline="3086" dirty="0">
                <a:latin typeface="Liberation Sans"/>
                <a:cs typeface="Liberation Sans"/>
              </a:rPr>
              <a:t> </a:t>
            </a:r>
            <a:r>
              <a:rPr sz="1350" spc="-7" baseline="3086" dirty="0">
                <a:latin typeface="Liberation Sans"/>
                <a:cs typeface="Liberation Sans"/>
              </a:rPr>
              <a:t>DB	</a:t>
            </a:r>
            <a:r>
              <a:rPr sz="900" dirty="0">
                <a:latin typeface="Liberation Sans"/>
                <a:cs typeface="Liberation Sans"/>
              </a:rPr>
              <a:t>Physical</a:t>
            </a:r>
            <a:r>
              <a:rPr sz="900" spc="-55" dirty="0">
                <a:latin typeface="Liberation Sans"/>
                <a:cs typeface="Liberation Sans"/>
              </a:rPr>
              <a:t> </a:t>
            </a:r>
            <a:r>
              <a:rPr sz="900" spc="-10" dirty="0">
                <a:latin typeface="Liberation Sans"/>
                <a:cs typeface="Liberation Sans"/>
              </a:rPr>
              <a:t>DB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5393054" y="5817234"/>
            <a:ext cx="717550" cy="368300"/>
            <a:chOff x="5393054" y="5817234"/>
            <a:chExt cx="717550" cy="368300"/>
          </a:xfrm>
        </p:grpSpPr>
        <p:sp>
          <p:nvSpPr>
            <p:cNvPr id="145" name="object 145"/>
            <p:cNvSpPr/>
            <p:nvPr/>
          </p:nvSpPr>
          <p:spPr>
            <a:xfrm>
              <a:off x="5402579" y="5826759"/>
              <a:ext cx="698500" cy="349250"/>
            </a:xfrm>
            <a:custGeom>
              <a:avLst/>
              <a:gdLst/>
              <a:ahLst/>
              <a:cxnLst/>
              <a:rect l="l" t="t" r="r" b="b"/>
              <a:pathLst>
                <a:path w="698500" h="349250">
                  <a:moveTo>
                    <a:pt x="0" y="58419"/>
                  </a:moveTo>
                  <a:lnTo>
                    <a:pt x="1270" y="54609"/>
                  </a:lnTo>
                  <a:lnTo>
                    <a:pt x="1270" y="52069"/>
                  </a:lnTo>
                  <a:lnTo>
                    <a:pt x="3810" y="49529"/>
                  </a:lnTo>
                  <a:lnTo>
                    <a:pt x="6350" y="45719"/>
                  </a:lnTo>
                  <a:lnTo>
                    <a:pt x="10160" y="43179"/>
                  </a:lnTo>
                  <a:lnTo>
                    <a:pt x="15240" y="40639"/>
                  </a:lnTo>
                  <a:lnTo>
                    <a:pt x="20320" y="38099"/>
                  </a:lnTo>
                  <a:lnTo>
                    <a:pt x="26670" y="35559"/>
                  </a:lnTo>
                  <a:lnTo>
                    <a:pt x="34290" y="33019"/>
                  </a:lnTo>
                  <a:lnTo>
                    <a:pt x="41910" y="30479"/>
                  </a:lnTo>
                  <a:lnTo>
                    <a:pt x="50800" y="27939"/>
                  </a:lnTo>
                  <a:lnTo>
                    <a:pt x="59690" y="25399"/>
                  </a:lnTo>
                  <a:lnTo>
                    <a:pt x="71120" y="22859"/>
                  </a:lnTo>
                  <a:lnTo>
                    <a:pt x="81280" y="20319"/>
                  </a:lnTo>
                  <a:lnTo>
                    <a:pt x="92710" y="17779"/>
                  </a:lnTo>
                  <a:lnTo>
                    <a:pt x="105410" y="16509"/>
                  </a:lnTo>
                  <a:lnTo>
                    <a:pt x="118110" y="13969"/>
                  </a:lnTo>
                  <a:lnTo>
                    <a:pt x="130810" y="12699"/>
                  </a:lnTo>
                  <a:lnTo>
                    <a:pt x="144780" y="10159"/>
                  </a:lnTo>
                  <a:lnTo>
                    <a:pt x="160020" y="8889"/>
                  </a:lnTo>
                  <a:lnTo>
                    <a:pt x="173990" y="7619"/>
                  </a:lnTo>
                  <a:lnTo>
                    <a:pt x="189230" y="6349"/>
                  </a:lnTo>
                  <a:lnTo>
                    <a:pt x="205740" y="5079"/>
                  </a:lnTo>
                  <a:lnTo>
                    <a:pt x="220980" y="3809"/>
                  </a:lnTo>
                  <a:lnTo>
                    <a:pt x="237490" y="2539"/>
                  </a:lnTo>
                  <a:lnTo>
                    <a:pt x="254000" y="1269"/>
                  </a:lnTo>
                  <a:lnTo>
                    <a:pt x="271780" y="1269"/>
                  </a:lnTo>
                  <a:lnTo>
                    <a:pt x="288290" y="0"/>
                  </a:lnTo>
                  <a:lnTo>
                    <a:pt x="306070" y="0"/>
                  </a:lnTo>
                  <a:lnTo>
                    <a:pt x="323850" y="0"/>
                  </a:lnTo>
                  <a:lnTo>
                    <a:pt x="410210" y="0"/>
                  </a:lnTo>
                  <a:lnTo>
                    <a:pt x="427990" y="1269"/>
                  </a:lnTo>
                  <a:lnTo>
                    <a:pt x="444500" y="1269"/>
                  </a:lnTo>
                  <a:lnTo>
                    <a:pt x="461010" y="2539"/>
                  </a:lnTo>
                  <a:lnTo>
                    <a:pt x="477520" y="3809"/>
                  </a:lnTo>
                  <a:lnTo>
                    <a:pt x="494030" y="5079"/>
                  </a:lnTo>
                  <a:lnTo>
                    <a:pt x="509270" y="6349"/>
                  </a:lnTo>
                  <a:lnTo>
                    <a:pt x="524510" y="7619"/>
                  </a:lnTo>
                  <a:lnTo>
                    <a:pt x="539750" y="8889"/>
                  </a:lnTo>
                  <a:lnTo>
                    <a:pt x="553720" y="10159"/>
                  </a:lnTo>
                  <a:lnTo>
                    <a:pt x="567690" y="12699"/>
                  </a:lnTo>
                  <a:lnTo>
                    <a:pt x="581660" y="13969"/>
                  </a:lnTo>
                  <a:lnTo>
                    <a:pt x="594360" y="16509"/>
                  </a:lnTo>
                  <a:lnTo>
                    <a:pt x="605790" y="17779"/>
                  </a:lnTo>
                  <a:lnTo>
                    <a:pt x="617220" y="20319"/>
                  </a:lnTo>
                  <a:lnTo>
                    <a:pt x="628650" y="22859"/>
                  </a:lnTo>
                  <a:lnTo>
                    <a:pt x="638810" y="25399"/>
                  </a:lnTo>
                  <a:lnTo>
                    <a:pt x="647700" y="27939"/>
                  </a:lnTo>
                  <a:lnTo>
                    <a:pt x="656590" y="30479"/>
                  </a:lnTo>
                  <a:lnTo>
                    <a:pt x="665480" y="33019"/>
                  </a:lnTo>
                  <a:lnTo>
                    <a:pt x="671830" y="35559"/>
                  </a:lnTo>
                  <a:lnTo>
                    <a:pt x="678180" y="38099"/>
                  </a:lnTo>
                  <a:lnTo>
                    <a:pt x="683260" y="40639"/>
                  </a:lnTo>
                  <a:lnTo>
                    <a:pt x="688340" y="43179"/>
                  </a:lnTo>
                  <a:lnTo>
                    <a:pt x="692150" y="45719"/>
                  </a:lnTo>
                  <a:lnTo>
                    <a:pt x="694690" y="49529"/>
                  </a:lnTo>
                  <a:lnTo>
                    <a:pt x="697230" y="52069"/>
                  </a:lnTo>
                  <a:lnTo>
                    <a:pt x="698500" y="54609"/>
                  </a:lnTo>
                  <a:lnTo>
                    <a:pt x="698500" y="58419"/>
                  </a:lnTo>
                  <a:lnTo>
                    <a:pt x="698500" y="290829"/>
                  </a:lnTo>
                  <a:lnTo>
                    <a:pt x="698500" y="293369"/>
                  </a:lnTo>
                  <a:lnTo>
                    <a:pt x="697230" y="297179"/>
                  </a:lnTo>
                  <a:lnTo>
                    <a:pt x="694690" y="299719"/>
                  </a:lnTo>
                  <a:lnTo>
                    <a:pt x="690880" y="303529"/>
                  </a:lnTo>
                  <a:lnTo>
                    <a:pt x="687070" y="306069"/>
                  </a:lnTo>
                  <a:lnTo>
                    <a:pt x="683260" y="308609"/>
                  </a:lnTo>
                  <a:lnTo>
                    <a:pt x="676910" y="311149"/>
                  </a:lnTo>
                  <a:lnTo>
                    <a:pt x="670560" y="313689"/>
                  </a:lnTo>
                  <a:lnTo>
                    <a:pt x="662940" y="316229"/>
                  </a:lnTo>
                  <a:lnTo>
                    <a:pt x="655320" y="320039"/>
                  </a:lnTo>
                  <a:lnTo>
                    <a:pt x="645160" y="322579"/>
                  </a:lnTo>
                  <a:lnTo>
                    <a:pt x="636270" y="325119"/>
                  </a:lnTo>
                  <a:lnTo>
                    <a:pt x="626110" y="326389"/>
                  </a:lnTo>
                  <a:lnTo>
                    <a:pt x="614680" y="328929"/>
                  </a:lnTo>
                  <a:lnTo>
                    <a:pt x="601980" y="331469"/>
                  </a:lnTo>
                  <a:lnTo>
                    <a:pt x="590550" y="332739"/>
                  </a:lnTo>
                  <a:lnTo>
                    <a:pt x="576580" y="335279"/>
                  </a:lnTo>
                  <a:lnTo>
                    <a:pt x="563880" y="336549"/>
                  </a:lnTo>
                  <a:lnTo>
                    <a:pt x="548640" y="339089"/>
                  </a:lnTo>
                  <a:lnTo>
                    <a:pt x="534670" y="340359"/>
                  </a:lnTo>
                  <a:lnTo>
                    <a:pt x="519430" y="341629"/>
                  </a:lnTo>
                  <a:lnTo>
                    <a:pt x="502920" y="342899"/>
                  </a:lnTo>
                  <a:lnTo>
                    <a:pt x="487680" y="344169"/>
                  </a:lnTo>
                  <a:lnTo>
                    <a:pt x="471170" y="345439"/>
                  </a:lnTo>
                  <a:lnTo>
                    <a:pt x="453390" y="346709"/>
                  </a:lnTo>
                  <a:lnTo>
                    <a:pt x="436880" y="347979"/>
                  </a:lnTo>
                  <a:lnTo>
                    <a:pt x="419100" y="347979"/>
                  </a:lnTo>
                  <a:lnTo>
                    <a:pt x="402590" y="349249"/>
                  </a:lnTo>
                  <a:lnTo>
                    <a:pt x="384810" y="349249"/>
                  </a:lnTo>
                  <a:lnTo>
                    <a:pt x="297180" y="349249"/>
                  </a:lnTo>
                  <a:lnTo>
                    <a:pt x="279400" y="347979"/>
                  </a:lnTo>
                  <a:lnTo>
                    <a:pt x="261620" y="347979"/>
                  </a:lnTo>
                  <a:lnTo>
                    <a:pt x="245110" y="346709"/>
                  </a:lnTo>
                  <a:lnTo>
                    <a:pt x="228600" y="345439"/>
                  </a:lnTo>
                  <a:lnTo>
                    <a:pt x="212090" y="344169"/>
                  </a:lnTo>
                  <a:lnTo>
                    <a:pt x="195580" y="342899"/>
                  </a:lnTo>
                  <a:lnTo>
                    <a:pt x="180340" y="341629"/>
                  </a:lnTo>
                  <a:lnTo>
                    <a:pt x="165100" y="340359"/>
                  </a:lnTo>
                  <a:lnTo>
                    <a:pt x="149860" y="339089"/>
                  </a:lnTo>
                  <a:lnTo>
                    <a:pt x="135890" y="336549"/>
                  </a:lnTo>
                  <a:lnTo>
                    <a:pt x="121920" y="335279"/>
                  </a:lnTo>
                  <a:lnTo>
                    <a:pt x="109220" y="332739"/>
                  </a:lnTo>
                  <a:lnTo>
                    <a:pt x="96520" y="331469"/>
                  </a:lnTo>
                  <a:lnTo>
                    <a:pt x="85090" y="328929"/>
                  </a:lnTo>
                  <a:lnTo>
                    <a:pt x="73660" y="326389"/>
                  </a:lnTo>
                  <a:lnTo>
                    <a:pt x="63500" y="325119"/>
                  </a:lnTo>
                  <a:lnTo>
                    <a:pt x="53340" y="322579"/>
                  </a:lnTo>
                  <a:lnTo>
                    <a:pt x="44450" y="320039"/>
                  </a:lnTo>
                  <a:lnTo>
                    <a:pt x="35560" y="316229"/>
                  </a:lnTo>
                  <a:lnTo>
                    <a:pt x="29210" y="313689"/>
                  </a:lnTo>
                  <a:lnTo>
                    <a:pt x="1270" y="293369"/>
                  </a:lnTo>
                  <a:lnTo>
                    <a:pt x="0" y="290829"/>
                  </a:lnTo>
                  <a:lnTo>
                    <a:pt x="0" y="58419"/>
                  </a:lnTo>
                  <a:close/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402579" y="5885179"/>
              <a:ext cx="698500" cy="57150"/>
            </a:xfrm>
            <a:custGeom>
              <a:avLst/>
              <a:gdLst/>
              <a:ahLst/>
              <a:cxnLst/>
              <a:rect l="l" t="t" r="r" b="b"/>
              <a:pathLst>
                <a:path w="698500" h="57150">
                  <a:moveTo>
                    <a:pt x="698500" y="0"/>
                  </a:moveTo>
                  <a:lnTo>
                    <a:pt x="698500" y="2540"/>
                  </a:lnTo>
                  <a:lnTo>
                    <a:pt x="697230" y="5080"/>
                  </a:lnTo>
                  <a:lnTo>
                    <a:pt x="694690" y="8890"/>
                  </a:lnTo>
                  <a:lnTo>
                    <a:pt x="690880" y="11430"/>
                  </a:lnTo>
                  <a:lnTo>
                    <a:pt x="687070" y="13970"/>
                  </a:lnTo>
                  <a:lnTo>
                    <a:pt x="683260" y="16510"/>
                  </a:lnTo>
                  <a:lnTo>
                    <a:pt x="676910" y="19050"/>
                  </a:lnTo>
                  <a:lnTo>
                    <a:pt x="670560" y="22860"/>
                  </a:lnTo>
                  <a:lnTo>
                    <a:pt x="662940" y="25400"/>
                  </a:lnTo>
                  <a:lnTo>
                    <a:pt x="655320" y="27940"/>
                  </a:lnTo>
                  <a:lnTo>
                    <a:pt x="645160" y="30480"/>
                  </a:lnTo>
                  <a:lnTo>
                    <a:pt x="636270" y="33020"/>
                  </a:lnTo>
                  <a:lnTo>
                    <a:pt x="626110" y="35560"/>
                  </a:lnTo>
                  <a:lnTo>
                    <a:pt x="614680" y="38100"/>
                  </a:lnTo>
                  <a:lnTo>
                    <a:pt x="601980" y="39370"/>
                  </a:lnTo>
                  <a:lnTo>
                    <a:pt x="590550" y="41910"/>
                  </a:lnTo>
                  <a:lnTo>
                    <a:pt x="576580" y="43180"/>
                  </a:lnTo>
                  <a:lnTo>
                    <a:pt x="563880" y="45720"/>
                  </a:lnTo>
                  <a:lnTo>
                    <a:pt x="548640" y="46990"/>
                  </a:lnTo>
                  <a:lnTo>
                    <a:pt x="534670" y="48260"/>
                  </a:lnTo>
                  <a:lnTo>
                    <a:pt x="519430" y="50800"/>
                  </a:lnTo>
                  <a:lnTo>
                    <a:pt x="502920" y="52070"/>
                  </a:lnTo>
                  <a:lnTo>
                    <a:pt x="487680" y="53340"/>
                  </a:lnTo>
                  <a:lnTo>
                    <a:pt x="471170" y="54610"/>
                  </a:lnTo>
                  <a:lnTo>
                    <a:pt x="453390" y="54610"/>
                  </a:lnTo>
                  <a:lnTo>
                    <a:pt x="436880" y="55880"/>
                  </a:lnTo>
                  <a:lnTo>
                    <a:pt x="419100" y="57150"/>
                  </a:lnTo>
                  <a:lnTo>
                    <a:pt x="402590" y="57150"/>
                  </a:lnTo>
                  <a:lnTo>
                    <a:pt x="384810" y="57150"/>
                  </a:lnTo>
                  <a:lnTo>
                    <a:pt x="279400" y="57150"/>
                  </a:lnTo>
                  <a:lnTo>
                    <a:pt x="261620" y="55880"/>
                  </a:lnTo>
                  <a:lnTo>
                    <a:pt x="245110" y="54610"/>
                  </a:lnTo>
                  <a:lnTo>
                    <a:pt x="228600" y="54610"/>
                  </a:lnTo>
                  <a:lnTo>
                    <a:pt x="212090" y="53340"/>
                  </a:lnTo>
                  <a:lnTo>
                    <a:pt x="195580" y="52070"/>
                  </a:lnTo>
                  <a:lnTo>
                    <a:pt x="180340" y="50800"/>
                  </a:lnTo>
                  <a:lnTo>
                    <a:pt x="165100" y="48260"/>
                  </a:lnTo>
                  <a:lnTo>
                    <a:pt x="149860" y="46990"/>
                  </a:lnTo>
                  <a:lnTo>
                    <a:pt x="135890" y="45720"/>
                  </a:lnTo>
                  <a:lnTo>
                    <a:pt x="121920" y="43180"/>
                  </a:lnTo>
                  <a:lnTo>
                    <a:pt x="109220" y="41910"/>
                  </a:lnTo>
                  <a:lnTo>
                    <a:pt x="96520" y="39370"/>
                  </a:lnTo>
                  <a:lnTo>
                    <a:pt x="85090" y="38100"/>
                  </a:lnTo>
                  <a:lnTo>
                    <a:pt x="73660" y="35560"/>
                  </a:lnTo>
                  <a:lnTo>
                    <a:pt x="35560" y="25400"/>
                  </a:lnTo>
                  <a:lnTo>
                    <a:pt x="21590" y="19050"/>
                  </a:lnTo>
                  <a:lnTo>
                    <a:pt x="16510" y="16510"/>
                  </a:lnTo>
                  <a:lnTo>
                    <a:pt x="11430" y="13970"/>
                  </a:lnTo>
                  <a:lnTo>
                    <a:pt x="7620" y="11430"/>
                  </a:lnTo>
                  <a:lnTo>
                    <a:pt x="3810" y="8890"/>
                  </a:lnTo>
                  <a:lnTo>
                    <a:pt x="2540" y="5080"/>
                  </a:lnTo>
                  <a:lnTo>
                    <a:pt x="1270" y="2540"/>
                  </a:lnTo>
                  <a:lnTo>
                    <a:pt x="0" y="0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5694679" y="5949950"/>
            <a:ext cx="127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iberation Sans"/>
                <a:cs typeface="Liberation Sans"/>
              </a:rPr>
              <a:t>…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55930" y="5142229"/>
            <a:ext cx="5138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25085" algn="l"/>
              </a:tabLst>
            </a:pPr>
            <a:r>
              <a:rPr sz="1050" strike="sngStrike" dirty="0">
                <a:latin typeface="Times New Roman"/>
                <a:cs typeface="Times New Roman"/>
              </a:rPr>
              <a:t>   </a:t>
            </a:r>
            <a:r>
              <a:rPr sz="1050" strike="sngStrike" spc="-40" dirty="0">
                <a:latin typeface="Times New Roman"/>
                <a:cs typeface="Times New Roman"/>
              </a:rPr>
              <a:t> </a:t>
            </a:r>
            <a:r>
              <a:rPr sz="1050" strike="sngStrike" spc="-5" dirty="0">
                <a:latin typeface="Liberation Sans"/>
                <a:cs typeface="Liberation Sans"/>
              </a:rPr>
              <a:t>Raw	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537209" y="3129279"/>
            <a:ext cx="2508250" cy="2589530"/>
            <a:chOff x="537209" y="3129279"/>
            <a:chExt cx="2508250" cy="2589530"/>
          </a:xfrm>
        </p:grpSpPr>
        <p:sp>
          <p:nvSpPr>
            <p:cNvPr id="150" name="object 150"/>
            <p:cNvSpPr/>
            <p:nvPr/>
          </p:nvSpPr>
          <p:spPr>
            <a:xfrm>
              <a:off x="890269" y="3200399"/>
              <a:ext cx="2117090" cy="182880"/>
            </a:xfrm>
            <a:custGeom>
              <a:avLst/>
              <a:gdLst/>
              <a:ahLst/>
              <a:cxnLst/>
              <a:rect l="l" t="t" r="r" b="b"/>
              <a:pathLst>
                <a:path w="2117090" h="182879">
                  <a:moveTo>
                    <a:pt x="2117090" y="0"/>
                  </a:moveTo>
                  <a:lnTo>
                    <a:pt x="2117090" y="91439"/>
                  </a:lnTo>
                  <a:lnTo>
                    <a:pt x="0" y="91439"/>
                  </a:lnTo>
                  <a:lnTo>
                    <a:pt x="0" y="182879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53440" y="3129279"/>
              <a:ext cx="2192020" cy="323850"/>
            </a:xfrm>
            <a:custGeom>
              <a:avLst/>
              <a:gdLst/>
              <a:ahLst/>
              <a:cxnLst/>
              <a:rect l="l" t="t" r="r" b="b"/>
              <a:pathLst>
                <a:path w="2192020" h="323850">
                  <a:moveTo>
                    <a:pt x="74930" y="248920"/>
                  </a:moveTo>
                  <a:lnTo>
                    <a:pt x="0" y="248920"/>
                  </a:lnTo>
                  <a:lnTo>
                    <a:pt x="36830" y="323850"/>
                  </a:lnTo>
                  <a:lnTo>
                    <a:pt x="74930" y="248920"/>
                  </a:lnTo>
                  <a:close/>
                </a:path>
                <a:path w="2192020" h="323850">
                  <a:moveTo>
                    <a:pt x="2192020" y="76200"/>
                  </a:moveTo>
                  <a:lnTo>
                    <a:pt x="2153920" y="0"/>
                  </a:lnTo>
                  <a:lnTo>
                    <a:pt x="2117090" y="76200"/>
                  </a:lnTo>
                  <a:lnTo>
                    <a:pt x="2192020" y="762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832609" y="3200399"/>
              <a:ext cx="1176020" cy="181610"/>
            </a:xfrm>
            <a:custGeom>
              <a:avLst/>
              <a:gdLst/>
              <a:ahLst/>
              <a:cxnLst/>
              <a:rect l="l" t="t" r="r" b="b"/>
              <a:pathLst>
                <a:path w="1176020" h="181610">
                  <a:moveTo>
                    <a:pt x="0" y="181610"/>
                  </a:moveTo>
                  <a:lnTo>
                    <a:pt x="0" y="91439"/>
                  </a:lnTo>
                  <a:lnTo>
                    <a:pt x="1176020" y="91439"/>
                  </a:lnTo>
                  <a:lnTo>
                    <a:pt x="1176020" y="0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794510" y="3129279"/>
              <a:ext cx="1250950" cy="323850"/>
            </a:xfrm>
            <a:custGeom>
              <a:avLst/>
              <a:gdLst/>
              <a:ahLst/>
              <a:cxnLst/>
              <a:rect l="l" t="t" r="r" b="b"/>
              <a:pathLst>
                <a:path w="1250950" h="323850">
                  <a:moveTo>
                    <a:pt x="76200" y="247650"/>
                  </a:moveTo>
                  <a:lnTo>
                    <a:pt x="0" y="247650"/>
                  </a:lnTo>
                  <a:lnTo>
                    <a:pt x="38100" y="323850"/>
                  </a:lnTo>
                  <a:lnTo>
                    <a:pt x="76200" y="247650"/>
                  </a:lnTo>
                  <a:close/>
                </a:path>
                <a:path w="1250950" h="323850">
                  <a:moveTo>
                    <a:pt x="1250950" y="76200"/>
                  </a:moveTo>
                  <a:lnTo>
                    <a:pt x="1214120" y="0"/>
                  </a:lnTo>
                  <a:lnTo>
                    <a:pt x="1176020" y="76200"/>
                  </a:lnTo>
                  <a:lnTo>
                    <a:pt x="1250950" y="762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528570" y="5010150"/>
              <a:ext cx="347980" cy="4127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528570" y="5306059"/>
              <a:ext cx="347980" cy="412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69950" y="5010150"/>
              <a:ext cx="347980" cy="4127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69950" y="5306059"/>
              <a:ext cx="347980" cy="412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37209" y="5010150"/>
              <a:ext cx="347979" cy="4127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209" y="5306059"/>
              <a:ext cx="347979" cy="412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523240" y="5242559"/>
            <a:ext cx="35655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091055" algn="l"/>
                <a:tab pos="3260725" algn="l"/>
              </a:tabLst>
            </a:pPr>
            <a:r>
              <a:rPr sz="1575" spc="-7" baseline="-23809" dirty="0">
                <a:latin typeface="Liberation Sans"/>
                <a:cs typeface="Liberation Sans"/>
              </a:rPr>
              <a:t>CDR</a:t>
            </a:r>
            <a:r>
              <a:rPr sz="1575" spc="112" baseline="-23809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Sy/Gy	SBI	</a:t>
            </a:r>
            <a:r>
              <a:rPr sz="1050" spc="-5" dirty="0">
                <a:latin typeface="Liberation Sans"/>
                <a:cs typeface="Liberation Sans"/>
              </a:rPr>
              <a:t>DAF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3719829" y="5010150"/>
            <a:ext cx="347980" cy="708660"/>
            <a:chOff x="3719829" y="5010150"/>
            <a:chExt cx="347980" cy="708660"/>
          </a:xfrm>
        </p:grpSpPr>
        <p:sp>
          <p:nvSpPr>
            <p:cNvPr id="162" name="object 162"/>
            <p:cNvSpPr/>
            <p:nvPr/>
          </p:nvSpPr>
          <p:spPr>
            <a:xfrm>
              <a:off x="3719829" y="5010150"/>
              <a:ext cx="347979" cy="4127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719829" y="5306059"/>
              <a:ext cx="347979" cy="412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5817870" y="5242559"/>
            <a:ext cx="2857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Liberation Sans"/>
                <a:cs typeface="Liberation Sans"/>
              </a:rPr>
              <a:t>D</a:t>
            </a:r>
            <a:r>
              <a:rPr sz="1050" spc="-5" dirty="0">
                <a:latin typeface="Liberation Sans"/>
                <a:cs typeface="Liberation Sans"/>
              </a:rPr>
              <a:t>AS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4260215" y="2495550"/>
            <a:ext cx="1868805" cy="3223260"/>
            <a:chOff x="4260215" y="2495550"/>
            <a:chExt cx="1868805" cy="3223260"/>
          </a:xfrm>
        </p:grpSpPr>
        <p:sp>
          <p:nvSpPr>
            <p:cNvPr id="166" name="object 166"/>
            <p:cNvSpPr/>
            <p:nvPr/>
          </p:nvSpPr>
          <p:spPr>
            <a:xfrm>
              <a:off x="5759450" y="5010150"/>
              <a:ext cx="347979" cy="4127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759450" y="5306060"/>
              <a:ext cx="347979" cy="412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781040" y="2495550"/>
              <a:ext cx="347979" cy="4127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781040" y="2791459"/>
              <a:ext cx="347979" cy="412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269740" y="3483610"/>
              <a:ext cx="558800" cy="15278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269740" y="3483610"/>
              <a:ext cx="558800" cy="1527810"/>
            </a:xfrm>
            <a:custGeom>
              <a:avLst/>
              <a:gdLst/>
              <a:ahLst/>
              <a:cxnLst/>
              <a:rect l="l" t="t" r="r" b="b"/>
              <a:pathLst>
                <a:path w="558800" h="1527810">
                  <a:moveTo>
                    <a:pt x="0" y="92710"/>
                  </a:moveTo>
                  <a:lnTo>
                    <a:pt x="0" y="87629"/>
                  </a:lnTo>
                  <a:lnTo>
                    <a:pt x="0" y="82550"/>
                  </a:lnTo>
                  <a:lnTo>
                    <a:pt x="1270" y="77469"/>
                  </a:lnTo>
                  <a:lnTo>
                    <a:pt x="2539" y="72389"/>
                  </a:lnTo>
                  <a:lnTo>
                    <a:pt x="2539" y="68579"/>
                  </a:lnTo>
                  <a:lnTo>
                    <a:pt x="5080" y="63500"/>
                  </a:lnTo>
                  <a:lnTo>
                    <a:pt x="6350" y="59689"/>
                  </a:lnTo>
                  <a:lnTo>
                    <a:pt x="7620" y="54610"/>
                  </a:lnTo>
                  <a:lnTo>
                    <a:pt x="10160" y="49529"/>
                  </a:lnTo>
                  <a:lnTo>
                    <a:pt x="12700" y="45719"/>
                  </a:lnTo>
                  <a:lnTo>
                    <a:pt x="15239" y="41910"/>
                  </a:lnTo>
                  <a:lnTo>
                    <a:pt x="17780" y="38100"/>
                  </a:lnTo>
                  <a:lnTo>
                    <a:pt x="20320" y="34289"/>
                  </a:lnTo>
                  <a:lnTo>
                    <a:pt x="24130" y="30479"/>
                  </a:lnTo>
                  <a:lnTo>
                    <a:pt x="26670" y="26669"/>
                  </a:lnTo>
                  <a:lnTo>
                    <a:pt x="30480" y="22860"/>
                  </a:lnTo>
                  <a:lnTo>
                    <a:pt x="34289" y="20319"/>
                  </a:lnTo>
                  <a:lnTo>
                    <a:pt x="38100" y="16510"/>
                  </a:lnTo>
                  <a:lnTo>
                    <a:pt x="41910" y="13969"/>
                  </a:lnTo>
                  <a:lnTo>
                    <a:pt x="45720" y="11429"/>
                  </a:lnTo>
                  <a:lnTo>
                    <a:pt x="50800" y="8889"/>
                  </a:lnTo>
                  <a:lnTo>
                    <a:pt x="54610" y="7619"/>
                  </a:lnTo>
                  <a:lnTo>
                    <a:pt x="59689" y="5079"/>
                  </a:lnTo>
                  <a:lnTo>
                    <a:pt x="63500" y="3810"/>
                  </a:lnTo>
                  <a:lnTo>
                    <a:pt x="68580" y="2539"/>
                  </a:lnTo>
                  <a:lnTo>
                    <a:pt x="73660" y="1269"/>
                  </a:lnTo>
                  <a:lnTo>
                    <a:pt x="78739" y="0"/>
                  </a:lnTo>
                  <a:lnTo>
                    <a:pt x="82550" y="0"/>
                  </a:lnTo>
                  <a:lnTo>
                    <a:pt x="87630" y="0"/>
                  </a:lnTo>
                  <a:lnTo>
                    <a:pt x="464820" y="0"/>
                  </a:lnTo>
                  <a:lnTo>
                    <a:pt x="478789" y="0"/>
                  </a:lnTo>
                  <a:lnTo>
                    <a:pt x="483870" y="1269"/>
                  </a:lnTo>
                  <a:lnTo>
                    <a:pt x="488950" y="2539"/>
                  </a:lnTo>
                  <a:lnTo>
                    <a:pt x="494030" y="3810"/>
                  </a:lnTo>
                  <a:lnTo>
                    <a:pt x="497839" y="5079"/>
                  </a:lnTo>
                  <a:lnTo>
                    <a:pt x="502920" y="7619"/>
                  </a:lnTo>
                  <a:lnTo>
                    <a:pt x="506730" y="8889"/>
                  </a:lnTo>
                  <a:lnTo>
                    <a:pt x="511810" y="11429"/>
                  </a:lnTo>
                  <a:lnTo>
                    <a:pt x="515620" y="13969"/>
                  </a:lnTo>
                  <a:lnTo>
                    <a:pt x="519430" y="16510"/>
                  </a:lnTo>
                  <a:lnTo>
                    <a:pt x="523239" y="20319"/>
                  </a:lnTo>
                  <a:lnTo>
                    <a:pt x="527050" y="22860"/>
                  </a:lnTo>
                  <a:lnTo>
                    <a:pt x="530860" y="26669"/>
                  </a:lnTo>
                  <a:lnTo>
                    <a:pt x="534670" y="30479"/>
                  </a:lnTo>
                  <a:lnTo>
                    <a:pt x="537210" y="34289"/>
                  </a:lnTo>
                  <a:lnTo>
                    <a:pt x="539750" y="38100"/>
                  </a:lnTo>
                  <a:lnTo>
                    <a:pt x="542289" y="41910"/>
                  </a:lnTo>
                  <a:lnTo>
                    <a:pt x="544830" y="45719"/>
                  </a:lnTo>
                  <a:lnTo>
                    <a:pt x="547370" y="49529"/>
                  </a:lnTo>
                  <a:lnTo>
                    <a:pt x="549910" y="54610"/>
                  </a:lnTo>
                  <a:lnTo>
                    <a:pt x="551180" y="59689"/>
                  </a:lnTo>
                  <a:lnTo>
                    <a:pt x="553720" y="63500"/>
                  </a:lnTo>
                  <a:lnTo>
                    <a:pt x="554989" y="68579"/>
                  </a:lnTo>
                  <a:lnTo>
                    <a:pt x="556260" y="72389"/>
                  </a:lnTo>
                  <a:lnTo>
                    <a:pt x="556260" y="77469"/>
                  </a:lnTo>
                  <a:lnTo>
                    <a:pt x="557530" y="82550"/>
                  </a:lnTo>
                  <a:lnTo>
                    <a:pt x="557530" y="87629"/>
                  </a:lnTo>
                  <a:lnTo>
                    <a:pt x="557530" y="92710"/>
                  </a:lnTo>
                  <a:lnTo>
                    <a:pt x="558800" y="1433829"/>
                  </a:lnTo>
                  <a:lnTo>
                    <a:pt x="557530" y="1433829"/>
                  </a:lnTo>
                  <a:lnTo>
                    <a:pt x="557530" y="1438909"/>
                  </a:lnTo>
                  <a:lnTo>
                    <a:pt x="557530" y="1443989"/>
                  </a:lnTo>
                  <a:lnTo>
                    <a:pt x="556260" y="1447800"/>
                  </a:lnTo>
                  <a:lnTo>
                    <a:pt x="556260" y="1452879"/>
                  </a:lnTo>
                  <a:lnTo>
                    <a:pt x="554989" y="1457959"/>
                  </a:lnTo>
                  <a:lnTo>
                    <a:pt x="553720" y="1463039"/>
                  </a:lnTo>
                  <a:lnTo>
                    <a:pt x="551180" y="1466850"/>
                  </a:lnTo>
                  <a:lnTo>
                    <a:pt x="549910" y="1471929"/>
                  </a:lnTo>
                  <a:lnTo>
                    <a:pt x="547370" y="1475739"/>
                  </a:lnTo>
                  <a:lnTo>
                    <a:pt x="546100" y="1480820"/>
                  </a:lnTo>
                  <a:lnTo>
                    <a:pt x="543560" y="1484629"/>
                  </a:lnTo>
                  <a:lnTo>
                    <a:pt x="539750" y="1488439"/>
                  </a:lnTo>
                  <a:lnTo>
                    <a:pt x="537210" y="1492250"/>
                  </a:lnTo>
                  <a:lnTo>
                    <a:pt x="534670" y="1496059"/>
                  </a:lnTo>
                  <a:lnTo>
                    <a:pt x="530860" y="1499870"/>
                  </a:lnTo>
                  <a:lnTo>
                    <a:pt x="527050" y="1502409"/>
                  </a:lnTo>
                  <a:lnTo>
                    <a:pt x="523239" y="1506220"/>
                  </a:lnTo>
                  <a:lnTo>
                    <a:pt x="519430" y="1508759"/>
                  </a:lnTo>
                  <a:lnTo>
                    <a:pt x="515620" y="1511300"/>
                  </a:lnTo>
                  <a:lnTo>
                    <a:pt x="511810" y="1513839"/>
                  </a:lnTo>
                  <a:lnTo>
                    <a:pt x="508000" y="1516379"/>
                  </a:lnTo>
                  <a:lnTo>
                    <a:pt x="502920" y="1518920"/>
                  </a:lnTo>
                  <a:lnTo>
                    <a:pt x="497839" y="1520189"/>
                  </a:lnTo>
                  <a:lnTo>
                    <a:pt x="494030" y="1522729"/>
                  </a:lnTo>
                  <a:lnTo>
                    <a:pt x="488950" y="1524000"/>
                  </a:lnTo>
                  <a:lnTo>
                    <a:pt x="483870" y="1525270"/>
                  </a:lnTo>
                  <a:lnTo>
                    <a:pt x="480060" y="1525270"/>
                  </a:lnTo>
                  <a:lnTo>
                    <a:pt x="474980" y="1526539"/>
                  </a:lnTo>
                  <a:lnTo>
                    <a:pt x="469900" y="1526539"/>
                  </a:lnTo>
                  <a:lnTo>
                    <a:pt x="464820" y="1526539"/>
                  </a:lnTo>
                  <a:lnTo>
                    <a:pt x="92710" y="1527809"/>
                  </a:lnTo>
                  <a:lnTo>
                    <a:pt x="92710" y="1526539"/>
                  </a:lnTo>
                  <a:lnTo>
                    <a:pt x="87630" y="1526539"/>
                  </a:lnTo>
                  <a:lnTo>
                    <a:pt x="82550" y="1526539"/>
                  </a:lnTo>
                  <a:lnTo>
                    <a:pt x="78739" y="1525270"/>
                  </a:lnTo>
                  <a:lnTo>
                    <a:pt x="73660" y="1525270"/>
                  </a:lnTo>
                  <a:lnTo>
                    <a:pt x="68580" y="1524000"/>
                  </a:lnTo>
                  <a:lnTo>
                    <a:pt x="63500" y="1522729"/>
                  </a:lnTo>
                  <a:lnTo>
                    <a:pt x="59689" y="1520189"/>
                  </a:lnTo>
                  <a:lnTo>
                    <a:pt x="54610" y="1518920"/>
                  </a:lnTo>
                  <a:lnTo>
                    <a:pt x="50800" y="1516379"/>
                  </a:lnTo>
                  <a:lnTo>
                    <a:pt x="45720" y="1515109"/>
                  </a:lnTo>
                  <a:lnTo>
                    <a:pt x="41910" y="1512570"/>
                  </a:lnTo>
                  <a:lnTo>
                    <a:pt x="38100" y="1508759"/>
                  </a:lnTo>
                  <a:lnTo>
                    <a:pt x="34289" y="1506220"/>
                  </a:lnTo>
                  <a:lnTo>
                    <a:pt x="30480" y="1503679"/>
                  </a:lnTo>
                  <a:lnTo>
                    <a:pt x="26670" y="1499870"/>
                  </a:lnTo>
                  <a:lnTo>
                    <a:pt x="24130" y="1496059"/>
                  </a:lnTo>
                  <a:lnTo>
                    <a:pt x="20320" y="1492250"/>
                  </a:lnTo>
                  <a:lnTo>
                    <a:pt x="17780" y="1488439"/>
                  </a:lnTo>
                  <a:lnTo>
                    <a:pt x="15239" y="1484629"/>
                  </a:lnTo>
                  <a:lnTo>
                    <a:pt x="12700" y="1480820"/>
                  </a:lnTo>
                  <a:lnTo>
                    <a:pt x="10160" y="1477009"/>
                  </a:lnTo>
                  <a:lnTo>
                    <a:pt x="7620" y="1471929"/>
                  </a:lnTo>
                  <a:lnTo>
                    <a:pt x="6350" y="1466850"/>
                  </a:lnTo>
                  <a:lnTo>
                    <a:pt x="5080" y="1463039"/>
                  </a:lnTo>
                  <a:lnTo>
                    <a:pt x="2539" y="1457959"/>
                  </a:lnTo>
                  <a:lnTo>
                    <a:pt x="2539" y="1452879"/>
                  </a:lnTo>
                  <a:lnTo>
                    <a:pt x="1270" y="1449070"/>
                  </a:lnTo>
                  <a:lnTo>
                    <a:pt x="0" y="1443989"/>
                  </a:lnTo>
                  <a:lnTo>
                    <a:pt x="0" y="1438909"/>
                  </a:lnTo>
                  <a:lnTo>
                    <a:pt x="0" y="1433829"/>
                  </a:lnTo>
                  <a:lnTo>
                    <a:pt x="0" y="92710"/>
                  </a:lnTo>
                  <a:close/>
                </a:path>
                <a:path w="558800" h="1527810">
                  <a:moveTo>
                    <a:pt x="0" y="0"/>
                  </a:moveTo>
                  <a:lnTo>
                    <a:pt x="0" y="0"/>
                  </a:lnTo>
                </a:path>
                <a:path w="558800" h="1527810">
                  <a:moveTo>
                    <a:pt x="558800" y="1527809"/>
                  </a:moveTo>
                  <a:lnTo>
                    <a:pt x="558800" y="1527809"/>
                  </a:lnTo>
                </a:path>
              </a:pathLst>
            </a:custGeom>
            <a:ln w="19048">
              <a:solidFill>
                <a:srgbClr val="0085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4391568" y="4157979"/>
            <a:ext cx="290830" cy="593090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05410" marR="5080" indent="-9271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Liberation Sans"/>
                <a:cs typeface="Liberation Sans"/>
              </a:rPr>
              <a:t>Z</a:t>
            </a:r>
            <a:r>
              <a:rPr sz="900" spc="5" dirty="0">
                <a:latin typeface="Liberation Sans"/>
                <a:cs typeface="Liberation Sans"/>
              </a:rPr>
              <a:t>o</a:t>
            </a:r>
            <a:r>
              <a:rPr sz="900" spc="-5" dirty="0">
                <a:latin typeface="Liberation Sans"/>
                <a:cs typeface="Liberation Sans"/>
              </a:rPr>
              <a:t>oKe</a:t>
            </a:r>
            <a:r>
              <a:rPr sz="900" spc="5" dirty="0">
                <a:latin typeface="Liberation Sans"/>
                <a:cs typeface="Liberation Sans"/>
              </a:rPr>
              <a:t>e</a:t>
            </a:r>
            <a:r>
              <a:rPr sz="900" spc="-5" dirty="0">
                <a:latin typeface="Liberation Sans"/>
                <a:cs typeface="Liberation Sans"/>
              </a:rPr>
              <a:t>pe</a:t>
            </a:r>
            <a:r>
              <a:rPr sz="900" dirty="0">
                <a:latin typeface="Liberation Sans"/>
                <a:cs typeface="Liberation Sans"/>
              </a:rPr>
              <a:t>r  Service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489200" y="3509009"/>
            <a:ext cx="23094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38175" algn="l"/>
                <a:tab pos="1252855" algn="l"/>
                <a:tab pos="1851025" algn="l"/>
              </a:tabLst>
            </a:pPr>
            <a:r>
              <a:rPr sz="800" spc="-5" dirty="0">
                <a:latin typeface="Liberation Sans"/>
                <a:cs typeface="Liberation Sans"/>
              </a:rPr>
              <a:t>container	container	</a:t>
            </a:r>
            <a:r>
              <a:rPr sz="1200" spc="-7" baseline="-6944" dirty="0">
                <a:latin typeface="Liberation Sans"/>
                <a:cs typeface="Liberation Sans"/>
              </a:rPr>
              <a:t>container	</a:t>
            </a:r>
            <a:r>
              <a:rPr sz="1200" spc="-7" baseline="-10416" dirty="0">
                <a:latin typeface="Liberation Sans"/>
                <a:cs typeface="Liberation Sans"/>
              </a:rPr>
              <a:t>container</a:t>
            </a:r>
            <a:endParaRPr sz="1200" baseline="-10416">
              <a:latin typeface="Liberation Sans"/>
              <a:cs typeface="Liberation San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4287520" y="3808729"/>
            <a:ext cx="543560" cy="193040"/>
          </a:xfrm>
          <a:custGeom>
            <a:avLst/>
            <a:gdLst/>
            <a:ahLst/>
            <a:cxnLst/>
            <a:rect l="l" t="t" r="r" b="b"/>
            <a:pathLst>
              <a:path w="543560" h="193039">
                <a:moveTo>
                  <a:pt x="0" y="31750"/>
                </a:moveTo>
                <a:lnTo>
                  <a:pt x="0" y="30480"/>
                </a:lnTo>
                <a:lnTo>
                  <a:pt x="0" y="27940"/>
                </a:lnTo>
                <a:lnTo>
                  <a:pt x="1269" y="26670"/>
                </a:lnTo>
                <a:lnTo>
                  <a:pt x="1269" y="25400"/>
                </a:lnTo>
                <a:lnTo>
                  <a:pt x="1269" y="22860"/>
                </a:lnTo>
                <a:lnTo>
                  <a:pt x="1269" y="21590"/>
                </a:lnTo>
                <a:lnTo>
                  <a:pt x="2539" y="20320"/>
                </a:lnTo>
                <a:lnTo>
                  <a:pt x="3809" y="19050"/>
                </a:lnTo>
                <a:lnTo>
                  <a:pt x="3809" y="17780"/>
                </a:lnTo>
                <a:lnTo>
                  <a:pt x="5079" y="15240"/>
                </a:lnTo>
                <a:lnTo>
                  <a:pt x="5079" y="13970"/>
                </a:lnTo>
                <a:lnTo>
                  <a:pt x="6350" y="12700"/>
                </a:lnTo>
                <a:lnTo>
                  <a:pt x="7619" y="11430"/>
                </a:lnTo>
                <a:lnTo>
                  <a:pt x="8889" y="10160"/>
                </a:lnTo>
                <a:lnTo>
                  <a:pt x="10159" y="8890"/>
                </a:lnTo>
                <a:lnTo>
                  <a:pt x="11429" y="7620"/>
                </a:lnTo>
                <a:lnTo>
                  <a:pt x="12700" y="6350"/>
                </a:lnTo>
                <a:lnTo>
                  <a:pt x="13969" y="6350"/>
                </a:lnTo>
                <a:lnTo>
                  <a:pt x="15239" y="5080"/>
                </a:lnTo>
                <a:lnTo>
                  <a:pt x="16509" y="3810"/>
                </a:lnTo>
                <a:lnTo>
                  <a:pt x="17779" y="3810"/>
                </a:lnTo>
                <a:lnTo>
                  <a:pt x="19050" y="2540"/>
                </a:lnTo>
                <a:lnTo>
                  <a:pt x="21589" y="1270"/>
                </a:lnTo>
                <a:lnTo>
                  <a:pt x="22859" y="1270"/>
                </a:lnTo>
                <a:lnTo>
                  <a:pt x="24129" y="1270"/>
                </a:lnTo>
                <a:lnTo>
                  <a:pt x="25400" y="0"/>
                </a:lnTo>
                <a:lnTo>
                  <a:pt x="27939" y="0"/>
                </a:lnTo>
                <a:lnTo>
                  <a:pt x="29209" y="0"/>
                </a:lnTo>
                <a:lnTo>
                  <a:pt x="511809" y="0"/>
                </a:lnTo>
                <a:lnTo>
                  <a:pt x="518159" y="0"/>
                </a:lnTo>
                <a:lnTo>
                  <a:pt x="519429" y="1270"/>
                </a:lnTo>
                <a:lnTo>
                  <a:pt x="521969" y="1270"/>
                </a:lnTo>
                <a:lnTo>
                  <a:pt x="523239" y="1270"/>
                </a:lnTo>
                <a:lnTo>
                  <a:pt x="524509" y="2540"/>
                </a:lnTo>
                <a:lnTo>
                  <a:pt x="525779" y="3810"/>
                </a:lnTo>
                <a:lnTo>
                  <a:pt x="528319" y="3810"/>
                </a:lnTo>
                <a:lnTo>
                  <a:pt x="528319" y="5080"/>
                </a:lnTo>
                <a:lnTo>
                  <a:pt x="530859" y="6350"/>
                </a:lnTo>
                <a:lnTo>
                  <a:pt x="532129" y="6350"/>
                </a:lnTo>
                <a:lnTo>
                  <a:pt x="533400" y="7620"/>
                </a:lnTo>
                <a:lnTo>
                  <a:pt x="534669" y="8890"/>
                </a:lnTo>
                <a:lnTo>
                  <a:pt x="535939" y="10160"/>
                </a:lnTo>
                <a:lnTo>
                  <a:pt x="535939" y="11430"/>
                </a:lnTo>
                <a:lnTo>
                  <a:pt x="537209" y="12700"/>
                </a:lnTo>
                <a:lnTo>
                  <a:pt x="538479" y="13970"/>
                </a:lnTo>
                <a:lnTo>
                  <a:pt x="539750" y="16510"/>
                </a:lnTo>
                <a:lnTo>
                  <a:pt x="539750" y="17780"/>
                </a:lnTo>
                <a:lnTo>
                  <a:pt x="541019" y="19050"/>
                </a:lnTo>
                <a:lnTo>
                  <a:pt x="541019" y="20320"/>
                </a:lnTo>
                <a:lnTo>
                  <a:pt x="542289" y="21590"/>
                </a:lnTo>
                <a:lnTo>
                  <a:pt x="542289" y="22860"/>
                </a:lnTo>
                <a:lnTo>
                  <a:pt x="543559" y="25400"/>
                </a:lnTo>
                <a:lnTo>
                  <a:pt x="543559" y="161290"/>
                </a:lnTo>
                <a:lnTo>
                  <a:pt x="543559" y="167640"/>
                </a:lnTo>
                <a:lnTo>
                  <a:pt x="542289" y="168910"/>
                </a:lnTo>
                <a:lnTo>
                  <a:pt x="542289" y="170180"/>
                </a:lnTo>
                <a:lnTo>
                  <a:pt x="541019" y="172720"/>
                </a:lnTo>
                <a:lnTo>
                  <a:pt x="541019" y="173990"/>
                </a:lnTo>
                <a:lnTo>
                  <a:pt x="539750" y="175260"/>
                </a:lnTo>
                <a:lnTo>
                  <a:pt x="539750" y="176530"/>
                </a:lnTo>
                <a:lnTo>
                  <a:pt x="538479" y="177800"/>
                </a:lnTo>
                <a:lnTo>
                  <a:pt x="537209" y="180340"/>
                </a:lnTo>
                <a:lnTo>
                  <a:pt x="535939" y="181610"/>
                </a:lnTo>
                <a:lnTo>
                  <a:pt x="534669" y="184150"/>
                </a:lnTo>
                <a:lnTo>
                  <a:pt x="533400" y="184150"/>
                </a:lnTo>
                <a:lnTo>
                  <a:pt x="532129" y="185420"/>
                </a:lnTo>
                <a:lnTo>
                  <a:pt x="530859" y="186690"/>
                </a:lnTo>
                <a:lnTo>
                  <a:pt x="529589" y="187960"/>
                </a:lnTo>
                <a:lnTo>
                  <a:pt x="528319" y="189230"/>
                </a:lnTo>
                <a:lnTo>
                  <a:pt x="525779" y="189230"/>
                </a:lnTo>
                <a:lnTo>
                  <a:pt x="524509" y="190500"/>
                </a:lnTo>
                <a:lnTo>
                  <a:pt x="523239" y="190500"/>
                </a:lnTo>
                <a:lnTo>
                  <a:pt x="521969" y="191770"/>
                </a:lnTo>
                <a:lnTo>
                  <a:pt x="520700" y="191770"/>
                </a:lnTo>
                <a:lnTo>
                  <a:pt x="518159" y="191770"/>
                </a:lnTo>
                <a:lnTo>
                  <a:pt x="516889" y="193040"/>
                </a:lnTo>
                <a:lnTo>
                  <a:pt x="515619" y="193040"/>
                </a:lnTo>
                <a:lnTo>
                  <a:pt x="514350" y="193040"/>
                </a:lnTo>
                <a:lnTo>
                  <a:pt x="27939" y="193040"/>
                </a:lnTo>
                <a:lnTo>
                  <a:pt x="25400" y="191770"/>
                </a:lnTo>
                <a:lnTo>
                  <a:pt x="24129" y="191770"/>
                </a:lnTo>
                <a:lnTo>
                  <a:pt x="22859" y="191770"/>
                </a:lnTo>
                <a:lnTo>
                  <a:pt x="21589" y="190500"/>
                </a:lnTo>
                <a:lnTo>
                  <a:pt x="19050" y="190500"/>
                </a:lnTo>
                <a:lnTo>
                  <a:pt x="17779" y="189230"/>
                </a:lnTo>
                <a:lnTo>
                  <a:pt x="16509" y="189230"/>
                </a:lnTo>
                <a:lnTo>
                  <a:pt x="15239" y="187960"/>
                </a:lnTo>
                <a:lnTo>
                  <a:pt x="13969" y="186690"/>
                </a:lnTo>
                <a:lnTo>
                  <a:pt x="12700" y="185420"/>
                </a:lnTo>
                <a:lnTo>
                  <a:pt x="11429" y="184150"/>
                </a:lnTo>
                <a:lnTo>
                  <a:pt x="10159" y="184150"/>
                </a:lnTo>
                <a:lnTo>
                  <a:pt x="8889" y="182880"/>
                </a:lnTo>
                <a:lnTo>
                  <a:pt x="7619" y="181610"/>
                </a:lnTo>
                <a:lnTo>
                  <a:pt x="6350" y="180340"/>
                </a:lnTo>
                <a:lnTo>
                  <a:pt x="6350" y="179070"/>
                </a:lnTo>
                <a:lnTo>
                  <a:pt x="5079" y="177800"/>
                </a:lnTo>
                <a:lnTo>
                  <a:pt x="3809" y="175260"/>
                </a:lnTo>
                <a:lnTo>
                  <a:pt x="3809" y="173990"/>
                </a:lnTo>
                <a:lnTo>
                  <a:pt x="2539" y="172720"/>
                </a:lnTo>
                <a:lnTo>
                  <a:pt x="2539" y="171450"/>
                </a:lnTo>
                <a:lnTo>
                  <a:pt x="1269" y="170180"/>
                </a:lnTo>
                <a:lnTo>
                  <a:pt x="1269" y="167640"/>
                </a:lnTo>
                <a:lnTo>
                  <a:pt x="1269" y="166370"/>
                </a:lnTo>
                <a:lnTo>
                  <a:pt x="1269" y="165100"/>
                </a:lnTo>
                <a:lnTo>
                  <a:pt x="0" y="162560"/>
                </a:lnTo>
                <a:lnTo>
                  <a:pt x="0" y="161290"/>
                </a:lnTo>
                <a:lnTo>
                  <a:pt x="0" y="31750"/>
                </a:lnTo>
                <a:close/>
              </a:path>
              <a:path w="543560" h="193039">
                <a:moveTo>
                  <a:pt x="0" y="0"/>
                </a:moveTo>
                <a:lnTo>
                  <a:pt x="0" y="0"/>
                </a:lnTo>
              </a:path>
              <a:path w="543560" h="193039">
                <a:moveTo>
                  <a:pt x="543559" y="193040"/>
                </a:moveTo>
                <a:lnTo>
                  <a:pt x="543559" y="193040"/>
                </a:lnTo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3776979" y="3832859"/>
            <a:ext cx="9671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11505" algn="l"/>
              </a:tabLst>
            </a:pPr>
            <a:r>
              <a:rPr sz="800" spc="5" dirty="0">
                <a:latin typeface="Liberation Sans"/>
                <a:cs typeface="Liberation Sans"/>
              </a:rPr>
              <a:t>S</a:t>
            </a:r>
            <a:r>
              <a:rPr sz="800" spc="-5" dirty="0">
                <a:latin typeface="Liberation Sans"/>
                <a:cs typeface="Liberation Sans"/>
              </a:rPr>
              <a:t>e</a:t>
            </a:r>
            <a:r>
              <a:rPr sz="800" dirty="0">
                <a:latin typeface="Liberation Sans"/>
                <a:cs typeface="Liberation Sans"/>
              </a:rPr>
              <a:t>r</a:t>
            </a:r>
            <a:r>
              <a:rPr sz="800" spc="5" dirty="0">
                <a:latin typeface="Liberation Sans"/>
                <a:cs typeface="Liberation Sans"/>
              </a:rPr>
              <a:t>v</a:t>
            </a:r>
            <a:r>
              <a:rPr sz="800" dirty="0">
                <a:latin typeface="Liberation Sans"/>
                <a:cs typeface="Liberation Sans"/>
              </a:rPr>
              <a:t>i</a:t>
            </a:r>
            <a:r>
              <a:rPr sz="800" spc="5" dirty="0">
                <a:latin typeface="Liberation Sans"/>
                <a:cs typeface="Liberation Sans"/>
              </a:rPr>
              <a:t>c</a:t>
            </a:r>
            <a:r>
              <a:rPr sz="800" dirty="0">
                <a:latin typeface="Liberation Sans"/>
                <a:cs typeface="Liberation Sans"/>
              </a:rPr>
              <a:t>e	</a:t>
            </a:r>
            <a:r>
              <a:rPr sz="800" spc="5" dirty="0">
                <a:latin typeface="Liberation Sans"/>
                <a:cs typeface="Liberation Sans"/>
              </a:rPr>
              <a:t>S</a:t>
            </a:r>
            <a:r>
              <a:rPr sz="800" spc="-5" dirty="0">
                <a:latin typeface="Liberation Sans"/>
                <a:cs typeface="Liberation Sans"/>
              </a:rPr>
              <a:t>e</a:t>
            </a:r>
            <a:r>
              <a:rPr sz="800" dirty="0">
                <a:latin typeface="Liberation Sans"/>
                <a:cs typeface="Liberation Sans"/>
              </a:rPr>
              <a:t>r</a:t>
            </a:r>
            <a:r>
              <a:rPr sz="800" spc="5" dirty="0">
                <a:latin typeface="Liberation Sans"/>
                <a:cs typeface="Liberation Sans"/>
              </a:rPr>
              <a:t>v</a:t>
            </a:r>
            <a:r>
              <a:rPr sz="800" dirty="0">
                <a:latin typeface="Liberation Sans"/>
                <a:cs typeface="Liberation Sans"/>
              </a:rPr>
              <a:t>i</a:t>
            </a:r>
            <a:r>
              <a:rPr sz="800" spc="5" dirty="0">
                <a:latin typeface="Liberation Sans"/>
                <a:cs typeface="Liberation Sans"/>
              </a:rPr>
              <a:t>c</a:t>
            </a:r>
            <a:r>
              <a:rPr sz="800" dirty="0">
                <a:latin typeface="Liberation Sans"/>
                <a:cs typeface="Liberation Sans"/>
              </a:rPr>
              <a:t>e</a:t>
            </a:r>
            <a:endParaRPr sz="800">
              <a:latin typeface="Liberation Sans"/>
              <a:cs typeface="Liberation Sans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3270250" y="2496820"/>
            <a:ext cx="2193290" cy="2639060"/>
            <a:chOff x="3270250" y="2496820"/>
            <a:chExt cx="2193290" cy="2639060"/>
          </a:xfrm>
        </p:grpSpPr>
        <p:sp>
          <p:nvSpPr>
            <p:cNvPr id="177" name="object 177"/>
            <p:cNvSpPr/>
            <p:nvPr/>
          </p:nvSpPr>
          <p:spPr>
            <a:xfrm>
              <a:off x="3315969" y="5013960"/>
              <a:ext cx="2038350" cy="116839"/>
            </a:xfrm>
            <a:custGeom>
              <a:avLst/>
              <a:gdLst/>
              <a:ahLst/>
              <a:cxnLst/>
              <a:rect l="l" t="t" r="r" b="b"/>
              <a:pathLst>
                <a:path w="2038350" h="116839">
                  <a:moveTo>
                    <a:pt x="0" y="0"/>
                  </a:moveTo>
                  <a:lnTo>
                    <a:pt x="0" y="116839"/>
                  </a:lnTo>
                  <a:lnTo>
                    <a:pt x="2038350" y="116839"/>
                  </a:lnTo>
                  <a:lnTo>
                    <a:pt x="2038350" y="72389"/>
                  </a:lnTo>
                </a:path>
              </a:pathLst>
            </a:custGeom>
            <a:ln w="93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316220" y="501650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0" y="74930"/>
                  </a:lnTo>
                  <a:lnTo>
                    <a:pt x="76200" y="7493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307080" y="3195320"/>
              <a:ext cx="2118360" cy="182880"/>
            </a:xfrm>
            <a:custGeom>
              <a:avLst/>
              <a:gdLst/>
              <a:ahLst/>
              <a:cxnLst/>
              <a:rect l="l" t="t" r="r" b="b"/>
              <a:pathLst>
                <a:path w="2118360" h="182879">
                  <a:moveTo>
                    <a:pt x="2118360" y="0"/>
                  </a:moveTo>
                  <a:lnTo>
                    <a:pt x="2118360" y="91439"/>
                  </a:lnTo>
                  <a:lnTo>
                    <a:pt x="0" y="91439"/>
                  </a:lnTo>
                  <a:lnTo>
                    <a:pt x="0" y="182879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270250" y="3124199"/>
              <a:ext cx="2192020" cy="323850"/>
            </a:xfrm>
            <a:custGeom>
              <a:avLst/>
              <a:gdLst/>
              <a:ahLst/>
              <a:cxnLst/>
              <a:rect l="l" t="t" r="r" b="b"/>
              <a:pathLst>
                <a:path w="2192020" h="323850">
                  <a:moveTo>
                    <a:pt x="74930" y="248920"/>
                  </a:moveTo>
                  <a:lnTo>
                    <a:pt x="0" y="248920"/>
                  </a:lnTo>
                  <a:lnTo>
                    <a:pt x="36817" y="323850"/>
                  </a:lnTo>
                  <a:lnTo>
                    <a:pt x="74930" y="248920"/>
                  </a:lnTo>
                  <a:close/>
                </a:path>
                <a:path w="2192020" h="323850">
                  <a:moveTo>
                    <a:pt x="2192020" y="76200"/>
                  </a:moveTo>
                  <a:lnTo>
                    <a:pt x="2155190" y="0"/>
                  </a:lnTo>
                  <a:lnTo>
                    <a:pt x="2117090" y="76200"/>
                  </a:lnTo>
                  <a:lnTo>
                    <a:pt x="2192020" y="762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249419" y="3195320"/>
              <a:ext cx="1176020" cy="181610"/>
            </a:xfrm>
            <a:custGeom>
              <a:avLst/>
              <a:gdLst/>
              <a:ahLst/>
              <a:cxnLst/>
              <a:rect l="l" t="t" r="r" b="b"/>
              <a:pathLst>
                <a:path w="1176020" h="181610">
                  <a:moveTo>
                    <a:pt x="0" y="181609"/>
                  </a:moveTo>
                  <a:lnTo>
                    <a:pt x="0" y="91439"/>
                  </a:lnTo>
                  <a:lnTo>
                    <a:pt x="1176019" y="91439"/>
                  </a:lnTo>
                  <a:lnTo>
                    <a:pt x="1176019" y="0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212590" y="3124199"/>
              <a:ext cx="1250950" cy="323850"/>
            </a:xfrm>
            <a:custGeom>
              <a:avLst/>
              <a:gdLst/>
              <a:ahLst/>
              <a:cxnLst/>
              <a:rect l="l" t="t" r="r" b="b"/>
              <a:pathLst>
                <a:path w="1250950" h="323850">
                  <a:moveTo>
                    <a:pt x="74930" y="247650"/>
                  </a:moveTo>
                  <a:lnTo>
                    <a:pt x="0" y="247650"/>
                  </a:lnTo>
                  <a:lnTo>
                    <a:pt x="36830" y="323850"/>
                  </a:lnTo>
                  <a:lnTo>
                    <a:pt x="74930" y="247650"/>
                  </a:lnTo>
                  <a:close/>
                </a:path>
                <a:path w="1250950" h="323850">
                  <a:moveTo>
                    <a:pt x="1250950" y="76200"/>
                  </a:moveTo>
                  <a:lnTo>
                    <a:pt x="1212850" y="0"/>
                  </a:lnTo>
                  <a:lnTo>
                    <a:pt x="1174750" y="76200"/>
                  </a:lnTo>
                  <a:lnTo>
                    <a:pt x="1250950" y="762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911600" y="2496820"/>
              <a:ext cx="347979" cy="4127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911600" y="2792730"/>
              <a:ext cx="347979" cy="412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4371340" y="2583179"/>
            <a:ext cx="2863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iberation Sans"/>
                <a:cs typeface="Liberation Sans"/>
              </a:rPr>
              <a:t>R</a:t>
            </a:r>
            <a:r>
              <a:rPr sz="1050" spc="-15" dirty="0">
                <a:latin typeface="Liberation Sans"/>
                <a:cs typeface="Liberation Sans"/>
              </a:rPr>
              <a:t>e</a:t>
            </a:r>
            <a:r>
              <a:rPr sz="1050" dirty="0">
                <a:latin typeface="Liberation Sans"/>
                <a:cs typeface="Liberation Sans"/>
              </a:rPr>
              <a:t>st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480050" y="2567940"/>
            <a:ext cx="2863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iberation Sans"/>
                <a:cs typeface="Liberation Sans"/>
              </a:rPr>
              <a:t>R</a:t>
            </a:r>
            <a:r>
              <a:rPr sz="1050" spc="-15" dirty="0">
                <a:latin typeface="Liberation Sans"/>
                <a:cs typeface="Liberation Sans"/>
              </a:rPr>
              <a:t>e</a:t>
            </a:r>
            <a:r>
              <a:rPr sz="1050" dirty="0">
                <a:latin typeface="Liberation Sans"/>
                <a:cs typeface="Liberation Sans"/>
              </a:rPr>
              <a:t>st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209550" y="1828800"/>
            <a:ext cx="6115050" cy="4494530"/>
          </a:xfrm>
          <a:custGeom>
            <a:avLst/>
            <a:gdLst/>
            <a:ahLst/>
            <a:cxnLst/>
            <a:rect l="l" t="t" r="r" b="b"/>
            <a:pathLst>
              <a:path w="6115050" h="4494530">
                <a:moveTo>
                  <a:pt x="3056890" y="4494530"/>
                </a:moveTo>
                <a:lnTo>
                  <a:pt x="0" y="4494530"/>
                </a:lnTo>
                <a:lnTo>
                  <a:pt x="0" y="0"/>
                </a:lnTo>
                <a:lnTo>
                  <a:pt x="6115050" y="0"/>
                </a:lnTo>
                <a:lnTo>
                  <a:pt x="6115050" y="4494530"/>
                </a:lnTo>
                <a:lnTo>
                  <a:pt x="3056890" y="44945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8" name="object 188"/>
          <p:cNvGraphicFramePr>
            <a:graphicFrameLocks noGrp="1"/>
          </p:cNvGraphicFramePr>
          <p:nvPr/>
        </p:nvGraphicFramePr>
        <p:xfrm>
          <a:off x="6457950" y="2030729"/>
          <a:ext cx="2468879" cy="3100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Component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BF"/>
                    </a:solidFill>
                  </a:tcPr>
                </a:tc>
                <a:tc>
                  <a:txBody>
                    <a:bodyPr/>
                    <a:lstStyle/>
                    <a:p>
                      <a:pPr marL="336550" marR="85725" indent="-273050">
                        <a:lnSpc>
                          <a:spcPts val="880"/>
                        </a:lnSpc>
                        <a:spcBef>
                          <a:spcPts val="9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High</a:t>
                      </a:r>
                      <a:r>
                        <a:rPr sz="800" b="1" spc="-85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Availability 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mode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Working</a:t>
                      </a:r>
                      <a:r>
                        <a:rPr sz="800" b="1" spc="-30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mode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ELB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Distributed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cluster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Master-Active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API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Gateway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Distributed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cluster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Active-Active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ZooKeeper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Distributed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cluster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Master-Active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SMS</a:t>
                      </a:r>
                      <a:r>
                        <a:rPr sz="800" spc="-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Adapter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Dual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Active-Standby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Rating</a:t>
                      </a:r>
                      <a:r>
                        <a:rPr sz="800" spc="-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Engine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Distributed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cluster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Active-Active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marL="172085" marR="160655" indent="-3810">
                        <a:lnSpc>
                          <a:spcPts val="88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Liberation Sans"/>
                          <a:cs typeface="Liberation Sans"/>
                        </a:rPr>
                        <a:t>C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h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r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g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i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n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g  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G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800" spc="5" dirty="0">
                          <a:latin typeface="Liberation Sans"/>
                          <a:cs typeface="Liberation Sans"/>
                        </a:rPr>
                        <a:t>t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e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w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y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Distributed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cluster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Active-Active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Policy</a:t>
                      </a:r>
                      <a:r>
                        <a:rPr sz="800" spc="-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Charging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Distributed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cluster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Active-Active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Cache</a:t>
                      </a:r>
                      <a:r>
                        <a:rPr sz="800" spc="-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Service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Distributed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cluster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Active-Active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BM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Distributed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cluster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Active-Active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SLB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Dual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Active-Standby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Physical</a:t>
                      </a:r>
                      <a:r>
                        <a:rPr sz="800" spc="-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DB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Dual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Active-Standby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Memory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DB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Dual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Active-Standby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35255" marR="128905" algn="ctr">
                        <a:lnSpc>
                          <a:spcPts val="880"/>
                        </a:lnSpc>
                        <a:spcBef>
                          <a:spcPts val="125"/>
                        </a:spcBef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Digital  </a:t>
                      </a:r>
                      <a:r>
                        <a:rPr sz="800" spc="10" dirty="0">
                          <a:latin typeface="Liberation Sans"/>
                          <a:cs typeface="Liberation Sans"/>
                        </a:rPr>
                        <a:t>M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on</a:t>
                      </a:r>
                      <a:r>
                        <a:rPr sz="800" spc="10" dirty="0">
                          <a:latin typeface="Liberation Sans"/>
                          <a:cs typeface="Liberation Sans"/>
                        </a:rPr>
                        <a:t>i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t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o</a:t>
                      </a:r>
                      <a:r>
                        <a:rPr sz="800" spc="-10" dirty="0">
                          <a:latin typeface="Liberation Sans"/>
                          <a:cs typeface="Liberation Sans"/>
                        </a:rPr>
                        <a:t>r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i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n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g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  <a:p>
                      <a:pPr algn="ctr">
                        <a:lnSpc>
                          <a:spcPts val="875"/>
                        </a:lnSpc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&amp;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spc="-5" dirty="0">
                          <a:latin typeface="Liberation Sans"/>
                          <a:cs typeface="Liberation Sans"/>
                        </a:rPr>
                        <a:t>Deployment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Liberation Sans"/>
                          <a:cs typeface="Liberation Sans"/>
                        </a:rPr>
                        <a:t>Distributed</a:t>
                      </a:r>
                      <a:r>
                        <a:rPr sz="8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800" dirty="0">
                          <a:latin typeface="Liberation Sans"/>
                          <a:cs typeface="Liberation Sans"/>
                        </a:rPr>
                        <a:t>cluster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Liberation Sans"/>
                          <a:cs typeface="Liberation Sans"/>
                        </a:rPr>
                        <a:t>Active-Standby</a:t>
                      </a:r>
                      <a:endParaRPr sz="800">
                        <a:latin typeface="Liberation Sans"/>
                        <a:cs typeface="Liberation Sans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89" name="object 189"/>
          <p:cNvSpPr txBox="1">
            <a:spLocks noGrp="1"/>
          </p:cNvSpPr>
          <p:nvPr>
            <p:ph type="title"/>
          </p:nvPr>
        </p:nvSpPr>
        <p:spPr>
          <a:xfrm>
            <a:off x="330200" y="80009"/>
            <a:ext cx="3762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0" dirty="0">
                <a:solidFill>
                  <a:srgbClr val="006FBF"/>
                </a:solidFill>
                <a:latin typeface="Liberation Sans"/>
                <a:cs typeface="Liberation Sans"/>
              </a:rPr>
              <a:t>Deployment</a:t>
            </a:r>
            <a:r>
              <a:rPr sz="3200" b="1" spc="-5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30" dirty="0">
                <a:solidFill>
                  <a:srgbClr val="006FBF"/>
                </a:solidFill>
                <a:latin typeface="Liberation Sans"/>
                <a:cs typeface="Liberation Sans"/>
              </a:rPr>
              <a:t>diagram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471169" y="1511300"/>
            <a:ext cx="5485130" cy="186690"/>
          </a:xfrm>
          <a:prstGeom prst="rect">
            <a:avLst/>
          </a:prstGeom>
          <a:solidFill>
            <a:srgbClr val="FF0000"/>
          </a:solidFill>
          <a:ln w="25518">
            <a:solidFill>
              <a:srgbClr val="395E8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Firewall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363220" y="1899920"/>
            <a:ext cx="5848350" cy="228600"/>
          </a:xfrm>
          <a:custGeom>
            <a:avLst/>
            <a:gdLst/>
            <a:ahLst/>
            <a:cxnLst/>
            <a:rect l="l" t="t" r="r" b="b"/>
            <a:pathLst>
              <a:path w="5848350" h="228600">
                <a:moveTo>
                  <a:pt x="0" y="38100"/>
                </a:moveTo>
                <a:lnTo>
                  <a:pt x="0" y="36829"/>
                </a:lnTo>
                <a:lnTo>
                  <a:pt x="1269" y="34289"/>
                </a:lnTo>
                <a:lnTo>
                  <a:pt x="1269" y="33019"/>
                </a:lnTo>
                <a:lnTo>
                  <a:pt x="1269" y="30479"/>
                </a:lnTo>
                <a:lnTo>
                  <a:pt x="1269" y="29209"/>
                </a:lnTo>
                <a:lnTo>
                  <a:pt x="2539" y="26669"/>
                </a:lnTo>
                <a:lnTo>
                  <a:pt x="2539" y="24129"/>
                </a:lnTo>
                <a:lnTo>
                  <a:pt x="3809" y="22859"/>
                </a:lnTo>
                <a:lnTo>
                  <a:pt x="3809" y="21589"/>
                </a:lnTo>
                <a:lnTo>
                  <a:pt x="5079" y="19050"/>
                </a:lnTo>
                <a:lnTo>
                  <a:pt x="6350" y="17779"/>
                </a:lnTo>
                <a:lnTo>
                  <a:pt x="7619" y="16509"/>
                </a:lnTo>
                <a:lnTo>
                  <a:pt x="8889" y="13969"/>
                </a:lnTo>
                <a:lnTo>
                  <a:pt x="10159" y="12700"/>
                </a:lnTo>
                <a:lnTo>
                  <a:pt x="11429" y="11429"/>
                </a:lnTo>
                <a:lnTo>
                  <a:pt x="12700" y="10159"/>
                </a:lnTo>
                <a:lnTo>
                  <a:pt x="13969" y="8889"/>
                </a:lnTo>
                <a:lnTo>
                  <a:pt x="15239" y="7619"/>
                </a:lnTo>
                <a:lnTo>
                  <a:pt x="17779" y="6350"/>
                </a:lnTo>
                <a:lnTo>
                  <a:pt x="19050" y="5079"/>
                </a:lnTo>
                <a:lnTo>
                  <a:pt x="20319" y="5079"/>
                </a:lnTo>
                <a:lnTo>
                  <a:pt x="22859" y="3809"/>
                </a:lnTo>
                <a:lnTo>
                  <a:pt x="24129" y="2539"/>
                </a:lnTo>
                <a:lnTo>
                  <a:pt x="26669" y="2539"/>
                </a:lnTo>
                <a:lnTo>
                  <a:pt x="27939" y="2539"/>
                </a:lnTo>
                <a:lnTo>
                  <a:pt x="30479" y="1269"/>
                </a:lnTo>
                <a:lnTo>
                  <a:pt x="33019" y="1269"/>
                </a:lnTo>
                <a:lnTo>
                  <a:pt x="34289" y="1269"/>
                </a:lnTo>
                <a:lnTo>
                  <a:pt x="36829" y="0"/>
                </a:lnTo>
                <a:lnTo>
                  <a:pt x="38100" y="0"/>
                </a:lnTo>
                <a:lnTo>
                  <a:pt x="5810250" y="0"/>
                </a:lnTo>
                <a:lnTo>
                  <a:pt x="5811520" y="0"/>
                </a:lnTo>
                <a:lnTo>
                  <a:pt x="5814059" y="1269"/>
                </a:lnTo>
                <a:lnTo>
                  <a:pt x="5815330" y="1269"/>
                </a:lnTo>
                <a:lnTo>
                  <a:pt x="5817870" y="1269"/>
                </a:lnTo>
                <a:lnTo>
                  <a:pt x="5819140" y="2539"/>
                </a:lnTo>
                <a:lnTo>
                  <a:pt x="5821680" y="2539"/>
                </a:lnTo>
                <a:lnTo>
                  <a:pt x="5822950" y="2539"/>
                </a:lnTo>
                <a:lnTo>
                  <a:pt x="5825490" y="3809"/>
                </a:lnTo>
                <a:lnTo>
                  <a:pt x="5826759" y="5079"/>
                </a:lnTo>
                <a:lnTo>
                  <a:pt x="5829300" y="5079"/>
                </a:lnTo>
                <a:lnTo>
                  <a:pt x="5830570" y="6350"/>
                </a:lnTo>
                <a:lnTo>
                  <a:pt x="5831840" y="7619"/>
                </a:lnTo>
                <a:lnTo>
                  <a:pt x="5833109" y="8889"/>
                </a:lnTo>
                <a:lnTo>
                  <a:pt x="5834380" y="10159"/>
                </a:lnTo>
                <a:lnTo>
                  <a:pt x="5836920" y="11429"/>
                </a:lnTo>
                <a:lnTo>
                  <a:pt x="5838190" y="12700"/>
                </a:lnTo>
                <a:lnTo>
                  <a:pt x="5839459" y="13969"/>
                </a:lnTo>
                <a:lnTo>
                  <a:pt x="5840730" y="16509"/>
                </a:lnTo>
                <a:lnTo>
                  <a:pt x="5842000" y="17779"/>
                </a:lnTo>
                <a:lnTo>
                  <a:pt x="5842000" y="19050"/>
                </a:lnTo>
                <a:lnTo>
                  <a:pt x="5843270" y="21589"/>
                </a:lnTo>
                <a:lnTo>
                  <a:pt x="5844540" y="22859"/>
                </a:lnTo>
                <a:lnTo>
                  <a:pt x="5844540" y="24129"/>
                </a:lnTo>
                <a:lnTo>
                  <a:pt x="5845809" y="26669"/>
                </a:lnTo>
                <a:lnTo>
                  <a:pt x="5845809" y="29209"/>
                </a:lnTo>
                <a:lnTo>
                  <a:pt x="5847080" y="30479"/>
                </a:lnTo>
                <a:lnTo>
                  <a:pt x="5847080" y="33019"/>
                </a:lnTo>
                <a:lnTo>
                  <a:pt x="5847080" y="34289"/>
                </a:lnTo>
                <a:lnTo>
                  <a:pt x="5847080" y="36829"/>
                </a:lnTo>
                <a:lnTo>
                  <a:pt x="5847080" y="38100"/>
                </a:lnTo>
                <a:lnTo>
                  <a:pt x="5848350" y="190500"/>
                </a:lnTo>
                <a:lnTo>
                  <a:pt x="5847080" y="190500"/>
                </a:lnTo>
                <a:lnTo>
                  <a:pt x="5847080" y="193039"/>
                </a:lnTo>
                <a:lnTo>
                  <a:pt x="5847080" y="194309"/>
                </a:lnTo>
                <a:lnTo>
                  <a:pt x="5847080" y="196850"/>
                </a:lnTo>
                <a:lnTo>
                  <a:pt x="5847080" y="199389"/>
                </a:lnTo>
                <a:lnTo>
                  <a:pt x="5845809" y="200659"/>
                </a:lnTo>
                <a:lnTo>
                  <a:pt x="5845809" y="201929"/>
                </a:lnTo>
                <a:lnTo>
                  <a:pt x="5844540" y="204469"/>
                </a:lnTo>
                <a:lnTo>
                  <a:pt x="5844540" y="205739"/>
                </a:lnTo>
                <a:lnTo>
                  <a:pt x="5843270" y="208279"/>
                </a:lnTo>
                <a:lnTo>
                  <a:pt x="5842000" y="209550"/>
                </a:lnTo>
                <a:lnTo>
                  <a:pt x="5842000" y="212089"/>
                </a:lnTo>
                <a:lnTo>
                  <a:pt x="5840730" y="213359"/>
                </a:lnTo>
                <a:lnTo>
                  <a:pt x="5839459" y="214629"/>
                </a:lnTo>
                <a:lnTo>
                  <a:pt x="5838190" y="215900"/>
                </a:lnTo>
                <a:lnTo>
                  <a:pt x="5836920" y="217169"/>
                </a:lnTo>
                <a:lnTo>
                  <a:pt x="5835650" y="218439"/>
                </a:lnTo>
                <a:lnTo>
                  <a:pt x="5834380" y="219709"/>
                </a:lnTo>
                <a:lnTo>
                  <a:pt x="5831840" y="220979"/>
                </a:lnTo>
                <a:lnTo>
                  <a:pt x="5830570" y="222250"/>
                </a:lnTo>
                <a:lnTo>
                  <a:pt x="5829300" y="223519"/>
                </a:lnTo>
                <a:lnTo>
                  <a:pt x="5826759" y="224789"/>
                </a:lnTo>
                <a:lnTo>
                  <a:pt x="5825490" y="226059"/>
                </a:lnTo>
                <a:lnTo>
                  <a:pt x="5822950" y="226059"/>
                </a:lnTo>
                <a:lnTo>
                  <a:pt x="5821680" y="227329"/>
                </a:lnTo>
                <a:lnTo>
                  <a:pt x="5820409" y="227329"/>
                </a:lnTo>
                <a:lnTo>
                  <a:pt x="5817870" y="228600"/>
                </a:lnTo>
                <a:lnTo>
                  <a:pt x="5815330" y="228600"/>
                </a:lnTo>
                <a:lnTo>
                  <a:pt x="5814059" y="228600"/>
                </a:lnTo>
                <a:lnTo>
                  <a:pt x="30479" y="228600"/>
                </a:lnTo>
                <a:lnTo>
                  <a:pt x="27939" y="227329"/>
                </a:lnTo>
                <a:lnTo>
                  <a:pt x="26669" y="227329"/>
                </a:lnTo>
                <a:lnTo>
                  <a:pt x="25400" y="226059"/>
                </a:lnTo>
                <a:lnTo>
                  <a:pt x="22859" y="226059"/>
                </a:lnTo>
                <a:lnTo>
                  <a:pt x="21589" y="224789"/>
                </a:lnTo>
                <a:lnTo>
                  <a:pt x="19050" y="223519"/>
                </a:lnTo>
                <a:lnTo>
                  <a:pt x="17779" y="222250"/>
                </a:lnTo>
                <a:lnTo>
                  <a:pt x="16509" y="220979"/>
                </a:lnTo>
                <a:lnTo>
                  <a:pt x="13969" y="220979"/>
                </a:lnTo>
                <a:lnTo>
                  <a:pt x="12700" y="218439"/>
                </a:lnTo>
                <a:lnTo>
                  <a:pt x="11429" y="218439"/>
                </a:lnTo>
                <a:lnTo>
                  <a:pt x="10159" y="215900"/>
                </a:lnTo>
                <a:lnTo>
                  <a:pt x="8889" y="214629"/>
                </a:lnTo>
                <a:lnTo>
                  <a:pt x="7619" y="213359"/>
                </a:lnTo>
                <a:lnTo>
                  <a:pt x="6350" y="212089"/>
                </a:lnTo>
                <a:lnTo>
                  <a:pt x="5079" y="209550"/>
                </a:lnTo>
                <a:lnTo>
                  <a:pt x="5079" y="208279"/>
                </a:lnTo>
                <a:lnTo>
                  <a:pt x="3809" y="207009"/>
                </a:lnTo>
                <a:lnTo>
                  <a:pt x="2539" y="204469"/>
                </a:lnTo>
                <a:lnTo>
                  <a:pt x="2539" y="203200"/>
                </a:lnTo>
                <a:lnTo>
                  <a:pt x="1269" y="200659"/>
                </a:lnTo>
                <a:lnTo>
                  <a:pt x="1269" y="199389"/>
                </a:lnTo>
                <a:lnTo>
                  <a:pt x="1269" y="196850"/>
                </a:lnTo>
                <a:lnTo>
                  <a:pt x="1269" y="195579"/>
                </a:lnTo>
                <a:lnTo>
                  <a:pt x="0" y="193039"/>
                </a:lnTo>
                <a:lnTo>
                  <a:pt x="0" y="191769"/>
                </a:lnTo>
                <a:lnTo>
                  <a:pt x="0" y="38100"/>
                </a:lnTo>
                <a:close/>
              </a:path>
              <a:path w="5848350" h="228600">
                <a:moveTo>
                  <a:pt x="0" y="0"/>
                </a:moveTo>
                <a:lnTo>
                  <a:pt x="0" y="0"/>
                </a:lnTo>
              </a:path>
              <a:path w="5848350" h="228600">
                <a:moveTo>
                  <a:pt x="5848350" y="228600"/>
                </a:moveTo>
                <a:lnTo>
                  <a:pt x="5848350" y="228600"/>
                </a:lnTo>
              </a:path>
            </a:pathLst>
          </a:custGeom>
          <a:ln w="19048">
            <a:solidFill>
              <a:srgbClr val="0085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2" name="object 192"/>
          <p:cNvGrpSpPr/>
          <p:nvPr/>
        </p:nvGrpSpPr>
        <p:grpSpPr>
          <a:xfrm>
            <a:off x="2237104" y="981075"/>
            <a:ext cx="2216150" cy="530225"/>
            <a:chOff x="2237104" y="981075"/>
            <a:chExt cx="2216150" cy="530225"/>
          </a:xfrm>
        </p:grpSpPr>
        <p:sp>
          <p:nvSpPr>
            <p:cNvPr id="193" name="object 193"/>
            <p:cNvSpPr/>
            <p:nvPr/>
          </p:nvSpPr>
          <p:spPr>
            <a:xfrm>
              <a:off x="3279139" y="1282700"/>
              <a:ext cx="76200" cy="228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239010" y="982979"/>
              <a:ext cx="2212340" cy="309880"/>
            </a:xfrm>
            <a:custGeom>
              <a:avLst/>
              <a:gdLst/>
              <a:ahLst/>
              <a:cxnLst/>
              <a:rect l="l" t="t" r="r" b="b"/>
              <a:pathLst>
                <a:path w="2212340" h="309880">
                  <a:moveTo>
                    <a:pt x="2212340" y="7620"/>
                  </a:moveTo>
                  <a:lnTo>
                    <a:pt x="2211070" y="7620"/>
                  </a:lnTo>
                  <a:lnTo>
                    <a:pt x="2211070" y="6350"/>
                  </a:lnTo>
                  <a:lnTo>
                    <a:pt x="2211070" y="5080"/>
                  </a:lnTo>
                  <a:lnTo>
                    <a:pt x="2210422" y="5080"/>
                  </a:lnTo>
                  <a:lnTo>
                    <a:pt x="2210422" y="3810"/>
                  </a:lnTo>
                  <a:lnTo>
                    <a:pt x="2209800" y="3810"/>
                  </a:lnTo>
                  <a:lnTo>
                    <a:pt x="2209800" y="2540"/>
                  </a:lnTo>
                  <a:lnTo>
                    <a:pt x="2208530" y="2540"/>
                  </a:lnTo>
                  <a:lnTo>
                    <a:pt x="2208530" y="1270"/>
                  </a:lnTo>
                  <a:lnTo>
                    <a:pt x="2205990" y="1270"/>
                  </a:lnTo>
                  <a:lnTo>
                    <a:pt x="2205990" y="0"/>
                  </a:lnTo>
                  <a:lnTo>
                    <a:pt x="635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635" y="5080"/>
                  </a:lnTo>
                  <a:lnTo>
                    <a:pt x="635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302260"/>
                  </a:lnTo>
                  <a:lnTo>
                    <a:pt x="0" y="303530"/>
                  </a:lnTo>
                  <a:lnTo>
                    <a:pt x="1270" y="303530"/>
                  </a:lnTo>
                  <a:lnTo>
                    <a:pt x="1270" y="306070"/>
                  </a:lnTo>
                  <a:lnTo>
                    <a:pt x="2540" y="306070"/>
                  </a:lnTo>
                  <a:lnTo>
                    <a:pt x="2540" y="307340"/>
                  </a:lnTo>
                  <a:lnTo>
                    <a:pt x="3810" y="307340"/>
                  </a:lnTo>
                  <a:lnTo>
                    <a:pt x="3810" y="308610"/>
                  </a:lnTo>
                  <a:lnTo>
                    <a:pt x="6350" y="308610"/>
                  </a:lnTo>
                  <a:lnTo>
                    <a:pt x="7620" y="309880"/>
                  </a:lnTo>
                  <a:lnTo>
                    <a:pt x="2204720" y="309880"/>
                  </a:lnTo>
                  <a:lnTo>
                    <a:pt x="2204720" y="308610"/>
                  </a:lnTo>
                  <a:lnTo>
                    <a:pt x="2207895" y="308610"/>
                  </a:lnTo>
                  <a:lnTo>
                    <a:pt x="2207895" y="307340"/>
                  </a:lnTo>
                  <a:lnTo>
                    <a:pt x="2209165" y="307340"/>
                  </a:lnTo>
                  <a:lnTo>
                    <a:pt x="2209165" y="306070"/>
                  </a:lnTo>
                  <a:lnTo>
                    <a:pt x="2211070" y="306070"/>
                  </a:lnTo>
                  <a:lnTo>
                    <a:pt x="2211070" y="303530"/>
                  </a:lnTo>
                  <a:lnTo>
                    <a:pt x="2211070" y="302260"/>
                  </a:lnTo>
                  <a:lnTo>
                    <a:pt x="2212340" y="302260"/>
                  </a:lnTo>
                  <a:lnTo>
                    <a:pt x="2212340" y="76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239009" y="982980"/>
              <a:ext cx="43180" cy="15240"/>
            </a:xfrm>
            <a:custGeom>
              <a:avLst/>
              <a:gdLst/>
              <a:ahLst/>
              <a:cxnLst/>
              <a:rect l="l" t="t" r="r" b="b"/>
              <a:pathLst>
                <a:path w="43180" h="15240">
                  <a:moveTo>
                    <a:pt x="0" y="15240"/>
                  </a:moveTo>
                  <a:lnTo>
                    <a:pt x="0" y="10160"/>
                  </a:lnTo>
                  <a:lnTo>
                    <a:pt x="0" y="8890"/>
                  </a:lnTo>
                  <a:lnTo>
                    <a:pt x="0" y="7620"/>
                  </a:lnTo>
                  <a:lnTo>
                    <a:pt x="0" y="6350"/>
                  </a:lnTo>
                  <a:lnTo>
                    <a:pt x="0" y="6350"/>
                  </a:lnTo>
                  <a:lnTo>
                    <a:pt x="1269" y="5080"/>
                  </a:lnTo>
                  <a:lnTo>
                    <a:pt x="1269" y="3810"/>
                  </a:lnTo>
                  <a:lnTo>
                    <a:pt x="2539" y="3810"/>
                  </a:lnTo>
                  <a:lnTo>
                    <a:pt x="2539" y="2540"/>
                  </a:lnTo>
                  <a:lnTo>
                    <a:pt x="3809" y="2540"/>
                  </a:lnTo>
                  <a:lnTo>
                    <a:pt x="3809" y="1270"/>
                  </a:lnTo>
                  <a:lnTo>
                    <a:pt x="5079" y="1270"/>
                  </a:lnTo>
                  <a:lnTo>
                    <a:pt x="6350" y="0"/>
                  </a:lnTo>
                  <a:lnTo>
                    <a:pt x="7619" y="0"/>
                  </a:lnTo>
                  <a:lnTo>
                    <a:pt x="8889" y="0"/>
                  </a:lnTo>
                  <a:lnTo>
                    <a:pt x="10159" y="0"/>
                  </a:lnTo>
                  <a:lnTo>
                    <a:pt x="43179" y="0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320289" y="982980"/>
              <a:ext cx="2078989" cy="0"/>
            </a:xfrm>
            <a:custGeom>
              <a:avLst/>
              <a:gdLst/>
              <a:ahLst/>
              <a:cxnLst/>
              <a:rect l="l" t="t" r="r" b="b"/>
              <a:pathLst>
                <a:path w="2078989">
                  <a:moveTo>
                    <a:pt x="0" y="0"/>
                  </a:moveTo>
                  <a:lnTo>
                    <a:pt x="2078989" y="0"/>
                  </a:lnTo>
                </a:path>
              </a:pathLst>
            </a:custGeom>
            <a:ln w="323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436109" y="982980"/>
              <a:ext cx="15240" cy="303530"/>
            </a:xfrm>
            <a:custGeom>
              <a:avLst/>
              <a:gdLst/>
              <a:ahLst/>
              <a:cxnLst/>
              <a:rect l="l" t="t" r="r" b="b"/>
              <a:pathLst>
                <a:path w="15239" h="303530">
                  <a:moveTo>
                    <a:pt x="0" y="0"/>
                  </a:moveTo>
                  <a:lnTo>
                    <a:pt x="5079" y="0"/>
                  </a:lnTo>
                  <a:lnTo>
                    <a:pt x="6350" y="0"/>
                  </a:lnTo>
                  <a:lnTo>
                    <a:pt x="7619" y="0"/>
                  </a:lnTo>
                  <a:lnTo>
                    <a:pt x="8889" y="0"/>
                  </a:lnTo>
                  <a:lnTo>
                    <a:pt x="8889" y="1270"/>
                  </a:lnTo>
                  <a:lnTo>
                    <a:pt x="10160" y="1270"/>
                  </a:lnTo>
                  <a:lnTo>
                    <a:pt x="11429" y="1270"/>
                  </a:lnTo>
                  <a:lnTo>
                    <a:pt x="11429" y="2540"/>
                  </a:lnTo>
                  <a:lnTo>
                    <a:pt x="12700" y="2540"/>
                  </a:lnTo>
                  <a:lnTo>
                    <a:pt x="12700" y="3810"/>
                  </a:lnTo>
                  <a:lnTo>
                    <a:pt x="13969" y="5080"/>
                  </a:lnTo>
                  <a:lnTo>
                    <a:pt x="13969" y="6350"/>
                  </a:lnTo>
                  <a:lnTo>
                    <a:pt x="13969" y="7620"/>
                  </a:lnTo>
                  <a:lnTo>
                    <a:pt x="15239" y="7620"/>
                  </a:lnTo>
                  <a:lnTo>
                    <a:pt x="15239" y="8890"/>
                  </a:lnTo>
                  <a:lnTo>
                    <a:pt x="15239" y="10160"/>
                  </a:lnTo>
                  <a:lnTo>
                    <a:pt x="15239" y="38100"/>
                  </a:lnTo>
                </a:path>
                <a:path w="15239" h="303530">
                  <a:moveTo>
                    <a:pt x="15239" y="76200"/>
                  </a:moveTo>
                  <a:lnTo>
                    <a:pt x="15239" y="127000"/>
                  </a:lnTo>
                </a:path>
                <a:path w="15239" h="303530">
                  <a:moveTo>
                    <a:pt x="15239" y="165100"/>
                  </a:moveTo>
                  <a:lnTo>
                    <a:pt x="15239" y="214630"/>
                  </a:lnTo>
                </a:path>
                <a:path w="15239" h="303530">
                  <a:moveTo>
                    <a:pt x="15239" y="252730"/>
                  </a:moveTo>
                  <a:lnTo>
                    <a:pt x="15239" y="299720"/>
                  </a:lnTo>
                  <a:lnTo>
                    <a:pt x="15239" y="300990"/>
                  </a:lnTo>
                  <a:lnTo>
                    <a:pt x="15239" y="302260"/>
                  </a:lnTo>
                  <a:lnTo>
                    <a:pt x="13969" y="302260"/>
                  </a:lnTo>
                  <a:lnTo>
                    <a:pt x="13969" y="303530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49169" y="1292859"/>
              <a:ext cx="2167890" cy="0"/>
            </a:xfrm>
            <a:custGeom>
              <a:avLst/>
              <a:gdLst/>
              <a:ahLst/>
              <a:cxnLst/>
              <a:rect l="l" t="t" r="r" b="b"/>
              <a:pathLst>
                <a:path w="2167890">
                  <a:moveTo>
                    <a:pt x="0" y="0"/>
                  </a:moveTo>
                  <a:lnTo>
                    <a:pt x="2167890" y="0"/>
                  </a:lnTo>
                </a:path>
              </a:pathLst>
            </a:custGeom>
            <a:ln w="323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39009" y="1036319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59">
                  <a:moveTo>
                    <a:pt x="0" y="226059"/>
                  </a:moveTo>
                  <a:lnTo>
                    <a:pt x="0" y="175259"/>
                  </a:lnTo>
                </a:path>
                <a:path h="226059">
                  <a:moveTo>
                    <a:pt x="0" y="138429"/>
                  </a:moveTo>
                  <a:lnTo>
                    <a:pt x="0" y="87629"/>
                  </a:lnTo>
                </a:path>
                <a:path h="226059">
                  <a:moveTo>
                    <a:pt x="0" y="49529"/>
                  </a:moveTo>
                  <a:lnTo>
                    <a:pt x="0" y="0"/>
                  </a:lnTo>
                </a:path>
              </a:pathLst>
            </a:custGeom>
            <a:ln w="3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310129" y="1080769"/>
              <a:ext cx="2067560" cy="191770"/>
            </a:xfrm>
            <a:custGeom>
              <a:avLst/>
              <a:gdLst/>
              <a:ahLst/>
              <a:cxnLst/>
              <a:rect l="l" t="t" r="r" b="b"/>
              <a:pathLst>
                <a:path w="2067560" h="191769">
                  <a:moveTo>
                    <a:pt x="2062480" y="190500"/>
                  </a:moveTo>
                  <a:lnTo>
                    <a:pt x="5080" y="190500"/>
                  </a:lnTo>
                  <a:lnTo>
                    <a:pt x="5080" y="191769"/>
                  </a:lnTo>
                  <a:lnTo>
                    <a:pt x="2062480" y="191769"/>
                  </a:lnTo>
                  <a:lnTo>
                    <a:pt x="2062480" y="190500"/>
                  </a:lnTo>
                  <a:close/>
                </a:path>
                <a:path w="2067560" h="191769">
                  <a:moveTo>
                    <a:pt x="2066290" y="1269"/>
                  </a:moveTo>
                  <a:lnTo>
                    <a:pt x="2539" y="1269"/>
                  </a:lnTo>
                  <a:lnTo>
                    <a:pt x="1269" y="2539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186689"/>
                  </a:lnTo>
                  <a:lnTo>
                    <a:pt x="1269" y="186689"/>
                  </a:lnTo>
                  <a:lnTo>
                    <a:pt x="1269" y="189229"/>
                  </a:lnTo>
                  <a:lnTo>
                    <a:pt x="2539" y="189229"/>
                  </a:lnTo>
                  <a:lnTo>
                    <a:pt x="2539" y="190500"/>
                  </a:lnTo>
                  <a:lnTo>
                    <a:pt x="2065020" y="190500"/>
                  </a:lnTo>
                  <a:lnTo>
                    <a:pt x="2066290" y="189229"/>
                  </a:lnTo>
                  <a:lnTo>
                    <a:pt x="2066290" y="187959"/>
                  </a:lnTo>
                  <a:lnTo>
                    <a:pt x="2067559" y="187959"/>
                  </a:lnTo>
                  <a:lnTo>
                    <a:pt x="2067559" y="3809"/>
                  </a:lnTo>
                  <a:lnTo>
                    <a:pt x="2066290" y="3809"/>
                  </a:lnTo>
                  <a:lnTo>
                    <a:pt x="2066290" y="1269"/>
                  </a:lnTo>
                  <a:close/>
                </a:path>
                <a:path w="2067560" h="191769">
                  <a:moveTo>
                    <a:pt x="2063749" y="0"/>
                  </a:moveTo>
                  <a:lnTo>
                    <a:pt x="3809" y="0"/>
                  </a:lnTo>
                  <a:lnTo>
                    <a:pt x="3809" y="1269"/>
                  </a:lnTo>
                  <a:lnTo>
                    <a:pt x="2063749" y="1269"/>
                  </a:lnTo>
                  <a:lnTo>
                    <a:pt x="206374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1" name="object 201"/>
          <p:cNvSpPr txBox="1"/>
          <p:nvPr/>
        </p:nvSpPr>
        <p:spPr>
          <a:xfrm>
            <a:off x="2254250" y="1910079"/>
            <a:ext cx="2074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iberation Sans"/>
                <a:cs typeface="Liberation Sans"/>
              </a:rPr>
              <a:t>Software </a:t>
            </a:r>
            <a:r>
              <a:rPr sz="1200" dirty="0">
                <a:latin typeface="Liberation Sans"/>
                <a:cs typeface="Liberation Sans"/>
              </a:rPr>
              <a:t>Load </a:t>
            </a:r>
            <a:r>
              <a:rPr sz="1200" spc="-5" dirty="0">
                <a:latin typeface="Liberation Sans"/>
                <a:cs typeface="Liberation Sans"/>
              </a:rPr>
              <a:t>Balancer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200" spc="-5" dirty="0">
                <a:latin typeface="Liberation Sans"/>
                <a:cs typeface="Liberation Sans"/>
              </a:rPr>
              <a:t>(SLB)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593339" y="1134550"/>
            <a:ext cx="147574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5"/>
              </a:lnSpc>
            </a:pPr>
            <a:r>
              <a:rPr sz="650" spc="5" dirty="0">
                <a:latin typeface="Liberation Sans"/>
                <a:cs typeface="Liberation Sans"/>
              </a:rPr>
              <a:t>Portal | </a:t>
            </a:r>
            <a:r>
              <a:rPr sz="650" spc="10" dirty="0">
                <a:latin typeface="Liberation Sans"/>
                <a:cs typeface="Liberation Sans"/>
              </a:rPr>
              <a:t>CRM </a:t>
            </a:r>
            <a:r>
              <a:rPr sz="650" spc="5" dirty="0">
                <a:latin typeface="Liberation Sans"/>
                <a:cs typeface="Liberation Sans"/>
              </a:rPr>
              <a:t>| </a:t>
            </a:r>
            <a:r>
              <a:rPr sz="650" dirty="0">
                <a:latin typeface="Liberation Sans"/>
                <a:cs typeface="Liberation Sans"/>
              </a:rPr>
              <a:t>Self </a:t>
            </a:r>
            <a:r>
              <a:rPr sz="650" spc="5" dirty="0">
                <a:latin typeface="Liberation Sans"/>
                <a:cs typeface="Liberation Sans"/>
              </a:rPr>
              <a:t>Care | Mobile AP….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2310129" y="1062989"/>
            <a:ext cx="2067560" cy="181610"/>
          </a:xfrm>
          <a:custGeom>
            <a:avLst/>
            <a:gdLst/>
            <a:ahLst/>
            <a:cxnLst/>
            <a:rect l="l" t="t" r="r" b="b"/>
            <a:pathLst>
              <a:path w="2067560" h="181609">
                <a:moveTo>
                  <a:pt x="0" y="181610"/>
                </a:moveTo>
                <a:lnTo>
                  <a:pt x="2067559" y="181610"/>
                </a:lnTo>
                <a:lnTo>
                  <a:pt x="2067559" y="0"/>
                </a:lnTo>
                <a:lnTo>
                  <a:pt x="0" y="0"/>
                </a:lnTo>
                <a:lnTo>
                  <a:pt x="0" y="18161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2310129" y="1057910"/>
            <a:ext cx="2067560" cy="1917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370"/>
              </a:spcBef>
            </a:pP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Portal | </a:t>
            </a:r>
            <a:r>
              <a:rPr sz="650" spc="10" dirty="0">
                <a:solidFill>
                  <a:srgbClr val="FFFFFF"/>
                </a:solidFill>
                <a:latin typeface="Liberation Sans"/>
                <a:cs typeface="Liberation Sans"/>
              </a:rPr>
              <a:t>CRM </a:t>
            </a: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| </a:t>
            </a:r>
            <a:r>
              <a:rPr sz="650" dirty="0">
                <a:solidFill>
                  <a:srgbClr val="FFFFFF"/>
                </a:solidFill>
                <a:latin typeface="Liberation Sans"/>
                <a:cs typeface="Liberation Sans"/>
              </a:rPr>
              <a:t>Self </a:t>
            </a: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Care | Mobile</a:t>
            </a:r>
            <a:r>
              <a:rPr sz="650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650" spc="5" dirty="0">
                <a:solidFill>
                  <a:srgbClr val="FFFFFF"/>
                </a:solidFill>
                <a:latin typeface="Liberation Sans"/>
                <a:cs typeface="Liberation Sans"/>
              </a:rPr>
              <a:t>AP….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3255417" y="1676400"/>
            <a:ext cx="2962910" cy="3942715"/>
            <a:chOff x="3255417" y="1676400"/>
            <a:chExt cx="2962910" cy="3942715"/>
          </a:xfrm>
        </p:grpSpPr>
        <p:sp>
          <p:nvSpPr>
            <p:cNvPr id="206" name="object 206"/>
            <p:cNvSpPr/>
            <p:nvPr/>
          </p:nvSpPr>
          <p:spPr>
            <a:xfrm>
              <a:off x="3260089" y="16764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93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347719" y="5477509"/>
              <a:ext cx="2857500" cy="128270"/>
            </a:xfrm>
            <a:custGeom>
              <a:avLst/>
              <a:gdLst/>
              <a:ahLst/>
              <a:cxnLst/>
              <a:rect l="l" t="t" r="r" b="b"/>
              <a:pathLst>
                <a:path w="2857500" h="128270">
                  <a:moveTo>
                    <a:pt x="2857500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2857500" y="1282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347719" y="5477509"/>
              <a:ext cx="2857500" cy="128270"/>
            </a:xfrm>
            <a:custGeom>
              <a:avLst/>
              <a:gdLst/>
              <a:ahLst/>
              <a:cxnLst/>
              <a:rect l="l" t="t" r="r" b="b"/>
              <a:pathLst>
                <a:path w="2857500" h="128270">
                  <a:moveTo>
                    <a:pt x="1428750" y="128269"/>
                  </a:moveTo>
                  <a:lnTo>
                    <a:pt x="0" y="128269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128269"/>
                  </a:lnTo>
                  <a:lnTo>
                    <a:pt x="1428750" y="128269"/>
                  </a:lnTo>
                  <a:close/>
                </a:path>
              </a:pathLst>
            </a:custGeom>
            <a:ln w="25518">
              <a:solidFill>
                <a:srgbClr val="39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3953509" y="5384291"/>
            <a:ext cx="1624965" cy="4629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580"/>
              </a:spcBef>
            </a:pPr>
            <a:r>
              <a:rPr sz="1100" b="1" spc="-5" dirty="0">
                <a:solidFill>
                  <a:srgbClr val="FFFFFF"/>
                </a:solidFill>
                <a:latin typeface="Carlito"/>
                <a:cs typeface="Carlito"/>
              </a:rPr>
              <a:t>Firewall</a:t>
            </a:r>
            <a:endParaRPr sz="1100">
              <a:latin typeface="Carlito"/>
              <a:cs typeface="Carlito"/>
            </a:endParaRPr>
          </a:p>
          <a:p>
            <a:pPr marR="5080" algn="ctr">
              <a:lnSpc>
                <a:spcPct val="100000"/>
              </a:lnSpc>
              <a:spcBef>
                <a:spcPts val="440"/>
              </a:spcBef>
            </a:pPr>
            <a:r>
              <a:rPr sz="1000" spc="-5" dirty="0">
                <a:latin typeface="Liberation Sans"/>
                <a:cs typeface="Liberation Sans"/>
              </a:rPr>
              <a:t>Data Access Layer</a:t>
            </a:r>
            <a:r>
              <a:rPr sz="1000" spc="-110" dirty="0">
                <a:latin typeface="Liberation Sans"/>
                <a:cs typeface="Liberation Sans"/>
              </a:rPr>
              <a:t> </a:t>
            </a:r>
            <a:r>
              <a:rPr sz="1000" spc="-5" dirty="0">
                <a:latin typeface="Liberation Sans"/>
                <a:cs typeface="Liberation Sans"/>
              </a:rPr>
              <a:t>(</a:t>
            </a:r>
            <a:r>
              <a:rPr sz="1000" b="1" spc="-5" dirty="0">
                <a:latin typeface="Liberation Sans"/>
                <a:cs typeface="Liberation Sans"/>
              </a:rPr>
              <a:t>Cluster</a:t>
            </a:r>
            <a:r>
              <a:rPr sz="1000" spc="-5" dirty="0">
                <a:latin typeface="Liberation Sans"/>
                <a:cs typeface="Liberation Sans"/>
              </a:rPr>
              <a:t>)</a:t>
            </a:r>
            <a:endParaRPr sz="1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260" y="1527809"/>
            <a:ext cx="31534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Top </a:t>
            </a:r>
            <a:r>
              <a:rPr dirty="0"/>
              <a:t>3 </a:t>
            </a:r>
            <a:r>
              <a:rPr spc="-5" dirty="0"/>
              <a:t>Key</a:t>
            </a:r>
            <a:r>
              <a:rPr spc="30" dirty="0"/>
              <a:t> </a:t>
            </a:r>
            <a:r>
              <a:rPr spc="-5" dirty="0"/>
              <a:t>Learnings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1879" y="1983740"/>
            <a:ext cx="415671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Liberation Sans"/>
                <a:cs typeface="Liberation Sans"/>
              </a:rPr>
              <a:t>Mohammad Jubair </a:t>
            </a:r>
            <a:r>
              <a:rPr sz="1800" i="1" spc="-10" dirty="0">
                <a:latin typeface="Liberation Sans"/>
                <a:cs typeface="Liberation Sans"/>
              </a:rPr>
              <a:t>Khan </a:t>
            </a:r>
            <a:r>
              <a:rPr sz="1800" i="1" dirty="0">
                <a:latin typeface="Liberation Sans"/>
                <a:cs typeface="Liberation Sans"/>
              </a:rPr>
              <a:t>-</a:t>
            </a:r>
            <a:r>
              <a:rPr sz="1800" i="1" spc="-35" dirty="0">
                <a:latin typeface="Liberation Sans"/>
                <a:cs typeface="Liberation Sans"/>
              </a:rPr>
              <a:t> </a:t>
            </a:r>
            <a:r>
              <a:rPr sz="1800" i="1" spc="-10" dirty="0">
                <a:latin typeface="Liberation Sans"/>
                <a:cs typeface="Liberation Sans"/>
              </a:rPr>
              <a:t>2019HT13292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Liberation Sans"/>
              <a:cs typeface="Liberation Sans"/>
            </a:endParaRPr>
          </a:p>
          <a:p>
            <a:pPr marL="250825">
              <a:lnSpc>
                <a:spcPct val="100000"/>
              </a:lnSpc>
            </a:pPr>
            <a:r>
              <a:rPr sz="1800" spc="-8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update……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770" y="1983740"/>
            <a:ext cx="643890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Liberation Sans"/>
                <a:cs typeface="Liberation Sans"/>
              </a:rPr>
              <a:t>XXXXX </a:t>
            </a:r>
            <a:r>
              <a:rPr sz="1800" i="1" dirty="0">
                <a:latin typeface="Liberation Sans"/>
                <a:cs typeface="Liberation Sans"/>
              </a:rPr>
              <a:t>-</a:t>
            </a:r>
            <a:r>
              <a:rPr sz="1800" i="1" spc="-25" dirty="0">
                <a:latin typeface="Liberation Sans"/>
                <a:cs typeface="Liberation Sans"/>
              </a:rPr>
              <a:t> </a:t>
            </a:r>
            <a:r>
              <a:rPr sz="1800" i="1" spc="-5" dirty="0">
                <a:latin typeface="Liberation Sans"/>
                <a:cs typeface="Liberation Sans"/>
              </a:rPr>
              <a:t>YYYY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solidFill>
                  <a:srgbClr val="548DD4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548DD4"/>
                </a:solidFill>
                <a:latin typeface="Carlito"/>
                <a:cs typeface="Carlito"/>
              </a:rPr>
              <a:t>be </a:t>
            </a:r>
            <a:r>
              <a:rPr sz="1800" spc="-10" dirty="0">
                <a:solidFill>
                  <a:srgbClr val="548DD4"/>
                </a:solidFill>
                <a:latin typeface="Carlito"/>
                <a:cs typeface="Carlito"/>
              </a:rPr>
              <a:t>updated </a:t>
            </a:r>
            <a:r>
              <a:rPr sz="1800" spc="-5" dirty="0">
                <a:solidFill>
                  <a:srgbClr val="548DD4"/>
                </a:solidFill>
                <a:latin typeface="Carlito"/>
                <a:cs typeface="Carlito"/>
              </a:rPr>
              <a:t>by team </a:t>
            </a:r>
            <a:r>
              <a:rPr sz="1800" spc="-10" dirty="0">
                <a:solidFill>
                  <a:srgbClr val="548DD4"/>
                </a:solidFill>
                <a:latin typeface="Carlito"/>
                <a:cs typeface="Carlito"/>
              </a:rPr>
              <a:t>members </a:t>
            </a:r>
            <a:r>
              <a:rPr sz="1800" dirty="0">
                <a:solidFill>
                  <a:srgbClr val="548DD4"/>
                </a:solidFill>
                <a:latin typeface="Carlito"/>
                <a:cs typeface="Carlito"/>
              </a:rPr>
              <a:t>…… [ask </a:t>
            </a:r>
            <a:r>
              <a:rPr sz="1800" spc="-5" dirty="0">
                <a:solidFill>
                  <a:srgbClr val="548DD4"/>
                </a:solidFill>
                <a:latin typeface="Carlito"/>
                <a:cs typeface="Carlito"/>
              </a:rPr>
              <a:t>them </a:t>
            </a:r>
            <a:r>
              <a:rPr sz="1800" spc="-15" dirty="0">
                <a:solidFill>
                  <a:srgbClr val="548DD4"/>
                </a:solidFill>
                <a:latin typeface="Carlito"/>
                <a:cs typeface="Carlito"/>
              </a:rPr>
              <a:t>to </a:t>
            </a:r>
            <a:r>
              <a:rPr sz="1800" spc="-10" dirty="0">
                <a:solidFill>
                  <a:srgbClr val="548DD4"/>
                </a:solidFill>
                <a:latin typeface="Carlito"/>
                <a:cs typeface="Carlito"/>
              </a:rPr>
              <a:t>update</a:t>
            </a:r>
            <a:r>
              <a:rPr sz="1800" spc="100" dirty="0">
                <a:solidFill>
                  <a:srgbClr val="548DD4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548DD4"/>
                </a:solidFill>
                <a:latin typeface="Carlito"/>
                <a:cs typeface="Carlito"/>
              </a:rPr>
              <a:t>tomorrow]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2260" y="1527809"/>
            <a:ext cx="31534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Top </a:t>
            </a:r>
            <a:r>
              <a:rPr dirty="0"/>
              <a:t>3 </a:t>
            </a:r>
            <a:r>
              <a:rPr spc="-5" dirty="0"/>
              <a:t>Key</a:t>
            </a:r>
            <a:r>
              <a:rPr spc="30" dirty="0"/>
              <a:t> </a:t>
            </a:r>
            <a:r>
              <a:rPr spc="-5" dirty="0"/>
              <a:t>Learnings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5770"/>
            <a:ext cx="4008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006FBF"/>
                </a:solidFill>
                <a:latin typeface="Liberation Sans"/>
                <a:cs typeface="Liberation Sans"/>
              </a:rPr>
              <a:t>Purpose</a:t>
            </a:r>
            <a:r>
              <a:rPr sz="3200" b="1" spc="-32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75" dirty="0">
                <a:solidFill>
                  <a:srgbClr val="006FBF"/>
                </a:solidFill>
                <a:latin typeface="Liberation Sans"/>
                <a:cs typeface="Liberation Sans"/>
              </a:rPr>
              <a:t>of</a:t>
            </a:r>
            <a:r>
              <a:rPr sz="3200" b="1" spc="-32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00" dirty="0">
                <a:solidFill>
                  <a:srgbClr val="006FBF"/>
                </a:solidFill>
                <a:latin typeface="Liberation Sans"/>
                <a:cs typeface="Liberation Sans"/>
              </a:rPr>
              <a:t>the</a:t>
            </a:r>
            <a:r>
              <a:rPr sz="3200" b="1" spc="-32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30" dirty="0">
                <a:solidFill>
                  <a:srgbClr val="006FBF"/>
                </a:solidFill>
                <a:latin typeface="Liberation Sans"/>
                <a:cs typeface="Liberation Sans"/>
              </a:rPr>
              <a:t>system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551815" marR="490855">
              <a:lnSpc>
                <a:spcPct val="100099"/>
              </a:lnSpc>
              <a:spcBef>
                <a:spcPts val="95"/>
              </a:spcBef>
            </a:pPr>
            <a:r>
              <a:rPr spc="-5" dirty="0"/>
              <a:t>Design </a:t>
            </a:r>
            <a:r>
              <a:rPr dirty="0"/>
              <a:t>CCS(Converged Charging </a:t>
            </a:r>
            <a:r>
              <a:rPr spc="-5" dirty="0"/>
              <a:t>System </a:t>
            </a:r>
            <a:r>
              <a:rPr dirty="0"/>
              <a:t>to </a:t>
            </a:r>
            <a:r>
              <a:rPr spc="-5" dirty="0"/>
              <a:t>enable  telecommunication </a:t>
            </a:r>
            <a:r>
              <a:rPr dirty="0"/>
              <a:t>service providers </a:t>
            </a:r>
            <a:r>
              <a:rPr spc="-5" dirty="0"/>
              <a:t>to </a:t>
            </a:r>
            <a:r>
              <a:rPr dirty="0"/>
              <a:t>enable real </a:t>
            </a:r>
            <a:r>
              <a:rPr spc="-5" dirty="0"/>
              <a:t>time  </a:t>
            </a:r>
            <a:r>
              <a:rPr dirty="0"/>
              <a:t>convergent charging </a:t>
            </a:r>
            <a:r>
              <a:rPr spc="-5" dirty="0"/>
              <a:t>capability on </a:t>
            </a:r>
            <a:r>
              <a:rPr dirty="0"/>
              <a:t>diversified </a:t>
            </a:r>
            <a:r>
              <a:rPr spc="-5" dirty="0"/>
              <a:t>mobile </a:t>
            </a:r>
            <a:r>
              <a:rPr dirty="0"/>
              <a:t>networks  </a:t>
            </a:r>
            <a:r>
              <a:rPr spc="-10" dirty="0"/>
              <a:t>(2G/3G/4G/5G/VOLTE) </a:t>
            </a:r>
            <a:r>
              <a:rPr dirty="0"/>
              <a:t>using a </a:t>
            </a:r>
            <a:r>
              <a:rPr spc="-5" dirty="0"/>
              <a:t>unified</a:t>
            </a:r>
            <a:r>
              <a:rPr spc="-15" dirty="0"/>
              <a:t> </a:t>
            </a:r>
            <a:r>
              <a:rPr spc="-5" dirty="0"/>
              <a:t>platform.</a:t>
            </a:r>
          </a:p>
          <a:p>
            <a:pPr marL="551815" marR="5080">
              <a:lnSpc>
                <a:spcPct val="100000"/>
              </a:lnSpc>
            </a:pPr>
            <a:r>
              <a:rPr spc="-5" dirty="0"/>
              <a:t>The </a:t>
            </a:r>
            <a:r>
              <a:rPr dirty="0"/>
              <a:t>proposed solution supports </a:t>
            </a:r>
            <a:r>
              <a:rPr b="1" spc="-5" dirty="0">
                <a:solidFill>
                  <a:srgbClr val="943634"/>
                </a:solidFill>
                <a:latin typeface="Liberation Sans"/>
                <a:cs typeface="Liberation Sans"/>
              </a:rPr>
              <a:t>Converged Charging </a:t>
            </a:r>
            <a:r>
              <a:rPr spc="-5" dirty="0"/>
              <a:t>for  </a:t>
            </a:r>
            <a:r>
              <a:rPr dirty="0"/>
              <a:t>diversified business scenario </a:t>
            </a:r>
            <a:r>
              <a:rPr spc="-5" dirty="0"/>
              <a:t>like </a:t>
            </a:r>
            <a:r>
              <a:rPr dirty="0"/>
              <a:t>VR </a:t>
            </a:r>
            <a:r>
              <a:rPr spc="-5" dirty="0"/>
              <a:t>Entertainment, </a:t>
            </a:r>
            <a:r>
              <a:rPr dirty="0"/>
              <a:t>Drone  </a:t>
            </a:r>
            <a:r>
              <a:rPr spc="-5" dirty="0"/>
              <a:t>Logistics, Autonomous </a:t>
            </a:r>
            <a:r>
              <a:rPr spc="-30" dirty="0"/>
              <a:t>Car, </a:t>
            </a:r>
            <a:r>
              <a:rPr spc="-5" dirty="0"/>
              <a:t>Smart Grid, </a:t>
            </a:r>
            <a:r>
              <a:rPr dirty="0"/>
              <a:t>Drone </a:t>
            </a:r>
            <a:r>
              <a:rPr spc="-5" dirty="0"/>
              <a:t>Aid, VR</a:t>
            </a:r>
            <a:r>
              <a:rPr spc="-170" dirty="0"/>
              <a:t> </a:t>
            </a:r>
            <a:r>
              <a:rPr dirty="0"/>
              <a:t>Education,  </a:t>
            </a:r>
            <a:r>
              <a:rPr spc="-5" dirty="0"/>
              <a:t>4K Live </a:t>
            </a:r>
            <a:r>
              <a:rPr spc="-10" dirty="0"/>
              <a:t>Video </a:t>
            </a:r>
            <a:r>
              <a:rPr dirty="0"/>
              <a:t>, </a:t>
            </a:r>
            <a:r>
              <a:rPr spc="-20" dirty="0"/>
              <a:t>Tele-Operated </a:t>
            </a:r>
            <a:r>
              <a:rPr dirty="0"/>
              <a:t>Driving, </a:t>
            </a:r>
            <a:r>
              <a:rPr spc="-5" dirty="0"/>
              <a:t>AR/VR </a:t>
            </a:r>
            <a:r>
              <a:rPr dirty="0"/>
              <a:t>Live Broadcast,  Drone</a:t>
            </a:r>
            <a:r>
              <a:rPr spc="-5" dirty="0"/>
              <a:t> Surveillance..etc.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18601"/>
              </p:ext>
            </p:extLst>
          </p:nvPr>
        </p:nvGraphicFramePr>
        <p:xfrm>
          <a:off x="299720" y="1828800"/>
          <a:ext cx="8615680" cy="453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169">
                <a:tc>
                  <a:txBody>
                    <a:bodyPr/>
                    <a:lstStyle/>
                    <a:p>
                      <a:pPr marL="454659">
                        <a:lnSpc>
                          <a:spcPts val="264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Functional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requirements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264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Non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functional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requirements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031">
                <a:tc>
                  <a:txBody>
                    <a:bodyPr/>
                    <a:lstStyle/>
                    <a:p>
                      <a:pPr marL="377190" marR="382270" indent="-285750">
                        <a:lnSpc>
                          <a:spcPts val="1789"/>
                        </a:lnSpc>
                        <a:spcBef>
                          <a:spcPts val="265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IN" sz="1800" spc="-10" dirty="0">
                          <a:latin typeface="Carlito"/>
                          <a:cs typeface="Carlito"/>
                        </a:rPr>
                        <a:t>Video API support multiple hosting platform.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377190" indent="-286385">
                        <a:lnSpc>
                          <a:spcPts val="1605"/>
                        </a:lnSpc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IN" sz="1800" spc="-5" dirty="0">
                          <a:latin typeface="Carlito"/>
                          <a:cs typeface="Carlito"/>
                        </a:rPr>
                        <a:t>Store metadata against each video.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377190" indent="-286385">
                        <a:lnSpc>
                          <a:spcPts val="1789"/>
                        </a:lnSpc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IN" sz="1800" spc="-5" dirty="0">
                          <a:latin typeface="Carlito"/>
                          <a:cs typeface="Carlito"/>
                        </a:rPr>
                        <a:t>If the subscriber in not logged in the client should not pass user id in the req.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377190" indent="-286385">
                        <a:lnSpc>
                          <a:spcPts val="1789"/>
                        </a:lnSpc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IN" sz="1800" dirty="0">
                          <a:latin typeface="Carlito"/>
                          <a:cs typeface="Carlito"/>
                        </a:rPr>
                        <a:t>Video API should return all details related to video like format ,length, profile etc.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377190" marR="1290320" indent="-285750">
                        <a:lnSpc>
                          <a:spcPts val="1780"/>
                        </a:lnSpc>
                        <a:spcBef>
                          <a:spcPts val="190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IN" sz="1800" spc="-15" dirty="0">
                          <a:latin typeface="Carlito"/>
                          <a:cs typeface="Carlito"/>
                        </a:rPr>
                        <a:t>For the premium video check for the authenticated paid subscriber and then return the data.</a:t>
                      </a:r>
                    </a:p>
                    <a:p>
                      <a:pPr marL="377190" marR="1290320" indent="-285750">
                        <a:lnSpc>
                          <a:spcPts val="1780"/>
                        </a:lnSpc>
                        <a:spcBef>
                          <a:spcPts val="190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IN" sz="1800" spc="-15" dirty="0">
                          <a:latin typeface="Carlito"/>
                          <a:cs typeface="Carlito"/>
                        </a:rPr>
                        <a:t>If the content is public just return to any subscriber without checking the authentication.</a:t>
                      </a:r>
                    </a:p>
                    <a:p>
                      <a:pPr marL="377190" marR="1290320" indent="-285750">
                        <a:lnSpc>
                          <a:spcPts val="1780"/>
                        </a:lnSpc>
                        <a:spcBef>
                          <a:spcPts val="190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377190" indent="-285750">
                        <a:lnSpc>
                          <a:spcPts val="1875"/>
                        </a:lnSpc>
                        <a:spcBef>
                          <a:spcPts val="0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API Response time within 0.1 seconds</a:t>
                      </a:r>
                    </a:p>
                    <a:p>
                      <a:pPr marL="377190" indent="-285750">
                        <a:lnSpc>
                          <a:spcPts val="1875"/>
                        </a:lnSpc>
                        <a:spcBef>
                          <a:spcPts val="0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System should support million of request per sec.</a:t>
                      </a:r>
                    </a:p>
                    <a:p>
                      <a:pPr marL="377190" indent="-285750">
                        <a:lnSpc>
                          <a:spcPts val="1975"/>
                        </a:lnSpc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Automatic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&amp;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Elastic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Scaling</a:t>
                      </a:r>
                      <a:endParaRPr lang="en-IN" sz="1800" spc="-10" dirty="0">
                        <a:latin typeface="Carlito"/>
                        <a:cs typeface="Carlito"/>
                      </a:endParaRPr>
                    </a:p>
                    <a:p>
                      <a:pPr marL="377190" indent="-285750">
                        <a:lnSpc>
                          <a:spcPts val="1789"/>
                        </a:lnSpc>
                        <a:spcBef>
                          <a:spcPts val="0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Logging &amp; Monitoring </a:t>
                      </a:r>
                      <a:endParaRPr lang="en-US" sz="1800" dirty="0">
                        <a:latin typeface="Carlito"/>
                        <a:cs typeface="Carlito"/>
                      </a:endParaRPr>
                    </a:p>
                    <a:p>
                      <a:pPr marL="377190" indent="-285750">
                        <a:lnSpc>
                          <a:spcPts val="1789"/>
                        </a:lnSpc>
                        <a:spcBef>
                          <a:spcPts val="0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US" sz="1800" spc="-5" dirty="0">
                          <a:latin typeface="Carlito"/>
                          <a:cs typeface="Carlito"/>
                        </a:rPr>
                        <a:t>Security</a:t>
                      </a:r>
                    </a:p>
                    <a:p>
                      <a:pPr marL="377190" indent="-285750">
                        <a:lnSpc>
                          <a:spcPts val="1789"/>
                        </a:lnSpc>
                        <a:spcBef>
                          <a:spcPts val="0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US" sz="1800" spc="-5" dirty="0">
                          <a:latin typeface="Carlito"/>
                          <a:cs typeface="Carlito"/>
                        </a:rPr>
                        <a:t>Maintainability</a:t>
                      </a:r>
                    </a:p>
                    <a:p>
                      <a:pPr marL="377190" indent="-285750">
                        <a:lnSpc>
                          <a:spcPts val="1789"/>
                        </a:lnSpc>
                        <a:spcBef>
                          <a:spcPts val="0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lang="en-US" sz="1800" spc="-5" dirty="0" err="1">
                          <a:latin typeface="Carlito"/>
                          <a:cs typeface="Carlito"/>
                        </a:rPr>
                        <a:t>Usablity</a:t>
                      </a:r>
                      <a:endParaRPr lang="en-US" sz="1800" spc="-5" dirty="0">
                        <a:latin typeface="Carlito"/>
                        <a:cs typeface="Carlito"/>
                      </a:endParaRPr>
                    </a:p>
                    <a:p>
                      <a:pPr marL="377190" indent="-285750">
                        <a:lnSpc>
                          <a:spcPts val="1789"/>
                        </a:lnSpc>
                        <a:spcBef>
                          <a:spcPts val="0"/>
                        </a:spcBef>
                        <a:buFont typeface="Liberation Sans"/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endParaRPr lang="en-US" sz="1800" dirty="0">
                        <a:latin typeface="Carlito"/>
                        <a:cs typeface="Carlito"/>
                      </a:endParaRPr>
                    </a:p>
                    <a:p>
                      <a:pPr marL="91440" indent="0">
                        <a:lnSpc>
                          <a:spcPts val="1975"/>
                        </a:lnSpc>
                        <a:buFont typeface="Liberation Sans"/>
                        <a:buNone/>
                        <a:tabLst>
                          <a:tab pos="376555" algn="l"/>
                          <a:tab pos="377190" algn="l"/>
                        </a:tabLst>
                      </a:pP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070" y="107950"/>
            <a:ext cx="60344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100" dirty="0">
                <a:solidFill>
                  <a:srgbClr val="006FBF"/>
                </a:solidFill>
                <a:latin typeface="Liberation Sans"/>
                <a:cs typeface="Liberation Sans"/>
              </a:rPr>
              <a:t>Key </a:t>
            </a:r>
            <a:r>
              <a:rPr sz="3200" b="1" spc="-140" dirty="0">
                <a:solidFill>
                  <a:srgbClr val="006FBF"/>
                </a:solidFill>
                <a:latin typeface="Liberation Sans"/>
                <a:cs typeface="Liberation Sans"/>
              </a:rPr>
              <a:t>Requirements </a:t>
            </a:r>
            <a:r>
              <a:rPr sz="3200" b="1" dirty="0">
                <a:solidFill>
                  <a:srgbClr val="006FBF"/>
                </a:solidFill>
                <a:latin typeface="Liberation Sans"/>
                <a:cs typeface="Liberation Sans"/>
              </a:rPr>
              <a:t>: </a:t>
            </a:r>
            <a:r>
              <a:rPr sz="3200" b="1" spc="-135" dirty="0">
                <a:solidFill>
                  <a:srgbClr val="006FBF"/>
                </a:solidFill>
                <a:latin typeface="Liberation Sans"/>
                <a:cs typeface="Liberation Sans"/>
              </a:rPr>
              <a:t>Functional </a:t>
            </a:r>
            <a:r>
              <a:rPr sz="3200" b="1" dirty="0">
                <a:solidFill>
                  <a:srgbClr val="006FBF"/>
                </a:solidFill>
                <a:latin typeface="Liberation Sans"/>
                <a:cs typeface="Liberation Sans"/>
              </a:rPr>
              <a:t>&amp;  </a:t>
            </a:r>
            <a:r>
              <a:rPr sz="3200" b="1" spc="-140" dirty="0">
                <a:solidFill>
                  <a:srgbClr val="006FBF"/>
                </a:solidFill>
                <a:latin typeface="Liberation Sans"/>
                <a:cs typeface="Liberation Sans"/>
              </a:rPr>
              <a:t>Non-Functional</a:t>
            </a:r>
            <a:endParaRPr sz="32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6824"/>
              </p:ext>
            </p:extLst>
          </p:nvPr>
        </p:nvGraphicFramePr>
        <p:xfrm>
          <a:off x="609600" y="1442719"/>
          <a:ext cx="8229600" cy="4691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3345">
                        <a:lnSpc>
                          <a:spcPts val="969"/>
                        </a:lnSpc>
                      </a:pP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Quality</a:t>
                      </a:r>
                      <a:r>
                        <a:rPr sz="900" b="1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attribute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925"/>
                        </a:lnSpc>
                      </a:pP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Attribute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marL="271780">
                        <a:lnSpc>
                          <a:spcPts val="1035"/>
                        </a:lnSpc>
                      </a:pP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refinement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Scenario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Business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b="1" dirty="0">
                          <a:latin typeface="Liberation Serif"/>
                          <a:cs typeface="Liberation Serif"/>
                        </a:rPr>
                        <a:t>value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b="1" spc="-10" dirty="0">
                          <a:latin typeface="Liberation Serif"/>
                          <a:cs typeface="Liberation Serif"/>
                        </a:rPr>
                        <a:t>Architecture</a:t>
                      </a:r>
                      <a:r>
                        <a:rPr sz="900" b="1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impact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Security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Integrity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3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The</a:t>
                      </a:r>
                      <a:r>
                        <a:rPr sz="900" spc="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customer</a:t>
                      </a:r>
                      <a:r>
                        <a:rPr sz="900" spc="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data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should</a:t>
                      </a:r>
                      <a:r>
                        <a:rPr sz="900" spc="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r>
                        <a:rPr sz="900" spc="3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be</a:t>
                      </a:r>
                      <a:r>
                        <a:rPr sz="900" spc="2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lost</a:t>
                      </a:r>
                      <a:r>
                        <a:rPr sz="900" spc="2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or</a:t>
                      </a:r>
                      <a:r>
                        <a:rPr sz="900" spc="2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tampered</a:t>
                      </a:r>
                      <a:r>
                        <a:rPr sz="900" spc="3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with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by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unauthorized</a:t>
                      </a:r>
                      <a:r>
                        <a:rPr sz="900" spc="2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people,</a:t>
                      </a:r>
                      <a:r>
                        <a:rPr sz="900" spc="2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including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marL="40005">
                        <a:lnSpc>
                          <a:spcPts val="104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those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working in the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company</a:t>
                      </a:r>
                      <a:r>
                        <a:rPr sz="900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(1)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4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Performance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Service</a:t>
                      </a:r>
                      <a:r>
                        <a:rPr sz="900" spc="-6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Availability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 support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99.999% 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Availability</a:t>
                      </a:r>
                      <a:r>
                        <a:rPr sz="900" spc="4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(5)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29">
                <a:tc>
                  <a:txBody>
                    <a:bodyPr/>
                    <a:lstStyle/>
                    <a:p>
                      <a:pPr marL="40640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User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Experience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30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Customer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</a:t>
                      </a:r>
                      <a:r>
                        <a:rPr sz="900" spc="5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be</a:t>
                      </a:r>
                      <a:r>
                        <a:rPr sz="900" spc="4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able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to</a:t>
                      </a:r>
                      <a:r>
                        <a:rPr sz="900" spc="6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register/subscriber/un-subscribe</a:t>
                      </a:r>
                      <a:r>
                        <a:rPr sz="900" spc="3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offers</a:t>
                      </a:r>
                      <a:r>
                        <a:rPr sz="900" spc="4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using</a:t>
                      </a:r>
                      <a:r>
                        <a:rPr sz="900" spc="5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UI</a:t>
                      </a:r>
                      <a:r>
                        <a:rPr sz="900" spc="4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using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marL="40005">
                        <a:lnSpc>
                          <a:spcPts val="104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standard self guided workflow within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2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minutes,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(3)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04">
                <a:tc>
                  <a:txBody>
                    <a:bodyPr/>
                    <a:lstStyle/>
                    <a:p>
                      <a:pPr marL="40640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Correctness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charge customer accurately based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on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service</a:t>
                      </a:r>
                      <a:r>
                        <a:rPr sz="900" spc="4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usages.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Modifiability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Criteria</a:t>
                      </a:r>
                      <a:r>
                        <a:rPr sz="900" spc="-2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specification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35"/>
                        </a:lnSpc>
                      </a:pP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User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 be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able to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modify package and service easily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using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or</a:t>
                      </a:r>
                      <a:r>
                        <a:rPr sz="900" spc="12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5" dirty="0">
                          <a:latin typeface="Liberation Serif"/>
                          <a:cs typeface="Liberation Serif"/>
                        </a:rPr>
                        <a:t>3</a:t>
                      </a:r>
                      <a:r>
                        <a:rPr sz="750" spc="7" baseline="27777" dirty="0">
                          <a:latin typeface="Liberation Serif"/>
                          <a:cs typeface="Liberation Serif"/>
                        </a:rPr>
                        <a:t>rd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party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marL="40005">
                        <a:lnSpc>
                          <a:spcPts val="104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application channel.</a:t>
                      </a:r>
                      <a:r>
                        <a:rPr sz="900" spc="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(4)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40640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Interoperability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Notification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30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The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send real time notification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to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the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customer when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he/she buy</a:t>
                      </a:r>
                      <a:r>
                        <a:rPr sz="900" spc="-9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new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marL="40005">
                        <a:lnSpc>
                          <a:spcPts val="104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package.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(5)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40640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Performance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Response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time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 be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able to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support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1000</a:t>
                      </a:r>
                      <a:r>
                        <a:rPr sz="900" spc="4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CAPS.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769">
                <a:tc>
                  <a:txBody>
                    <a:bodyPr/>
                    <a:lstStyle/>
                    <a:p>
                      <a:pPr marL="40640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Interoperability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33045" indent="-39370">
                        <a:lnSpc>
                          <a:spcPts val="980"/>
                        </a:lnSpc>
                        <a:spcBef>
                          <a:spcPts val="10"/>
                        </a:spcBef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Unified</a:t>
                      </a:r>
                      <a:r>
                        <a:rPr sz="900" spc="-5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User 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Experience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 be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able to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support 2G/3G/4G/5G services </a:t>
                      </a:r>
                      <a:r>
                        <a:rPr sz="900" spc="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single</a:t>
                      </a:r>
                      <a:r>
                        <a:rPr sz="900" spc="2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platform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40640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 marR="82550" indent="-304800">
                        <a:lnSpc>
                          <a:spcPts val="980"/>
                        </a:lnSpc>
                        <a:spcBef>
                          <a:spcPts val="10"/>
                        </a:spcBef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Understanding</a:t>
                      </a:r>
                      <a:r>
                        <a:rPr sz="900" spc="-8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user  model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3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Customer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should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be</a:t>
                      </a:r>
                      <a:r>
                        <a:rPr sz="900" spc="2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able</a:t>
                      </a:r>
                      <a:r>
                        <a:rPr sz="900" spc="2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to</a:t>
                      </a:r>
                      <a:r>
                        <a:rPr sz="900" spc="5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query</a:t>
                      </a:r>
                      <a:r>
                        <a:rPr sz="900" spc="4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his/her</a:t>
                      </a:r>
                      <a:r>
                        <a:rPr sz="900" spc="2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call</a:t>
                      </a:r>
                      <a:r>
                        <a:rPr sz="900" spc="2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detail</a:t>
                      </a:r>
                      <a:r>
                        <a:rPr sz="900" spc="3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record</a:t>
                      </a:r>
                      <a:r>
                        <a:rPr sz="900" spc="4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(CDR),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store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&amp;</a:t>
                      </a:r>
                    </a:p>
                    <a:p>
                      <a:pPr marL="40005" marR="38735">
                        <a:lnSpc>
                          <a:spcPts val="99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support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the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query of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minimum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6 months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CDR, query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response should be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less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than 5 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seconds.(2)</a:t>
                      </a:r>
                      <a:endParaRPr sz="900" dirty="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Low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384">
                <a:tc>
                  <a:txBody>
                    <a:bodyPr/>
                    <a:lstStyle/>
                    <a:p>
                      <a:pPr marL="40640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Intuitiveness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Using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SMS/Data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service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 be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very easy</a:t>
                      </a:r>
                      <a:r>
                        <a:rPr sz="900" spc="2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(2)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Interoperability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User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Experience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3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Customer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 be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able to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use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basic services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(SMS/Data)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from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different network,</a:t>
                      </a:r>
                      <a:r>
                        <a:rPr sz="900" spc="114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call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marL="40005">
                        <a:lnSpc>
                          <a:spcPts val="104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connection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delay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should less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than 100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millisecond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(5)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04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Understanding</a:t>
                      </a:r>
                      <a:r>
                        <a:rPr sz="900" spc="-2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user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model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3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Customer</a:t>
                      </a:r>
                      <a:r>
                        <a:rPr sz="900" spc="8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should</a:t>
                      </a:r>
                      <a:r>
                        <a:rPr sz="900" spc="8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be</a:t>
                      </a:r>
                      <a:r>
                        <a:rPr sz="900" spc="7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able</a:t>
                      </a:r>
                      <a:r>
                        <a:rPr sz="900" spc="7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to</a:t>
                      </a:r>
                      <a:r>
                        <a:rPr sz="900" spc="11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choose</a:t>
                      </a:r>
                      <a:r>
                        <a:rPr sz="900" spc="7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900" spc="7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set</a:t>
                      </a:r>
                      <a:r>
                        <a:rPr sz="900" spc="6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offer</a:t>
                      </a:r>
                      <a:r>
                        <a:rPr sz="900" spc="8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Plans,</a:t>
                      </a:r>
                      <a:r>
                        <a:rPr sz="900" spc="8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Consumption</a:t>
                      </a:r>
                      <a:r>
                        <a:rPr sz="900" spc="7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limit</a:t>
                      </a:r>
                      <a:r>
                        <a:rPr sz="900" spc="7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using</a:t>
                      </a:r>
                      <a:r>
                        <a:rPr sz="900" spc="8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marL="40005">
                        <a:lnSpc>
                          <a:spcPts val="104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or 3</a:t>
                      </a:r>
                      <a:r>
                        <a:rPr sz="750" baseline="27777" dirty="0">
                          <a:latin typeface="Liberation Serif"/>
                          <a:cs typeface="Liberation Serif"/>
                        </a:rPr>
                        <a:t>rd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party system integrated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by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API</a:t>
                      </a:r>
                      <a:r>
                        <a:rPr sz="900" spc="-4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(2)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Low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019">
                <a:tc>
                  <a:txBody>
                    <a:bodyPr/>
                    <a:lstStyle/>
                    <a:p>
                      <a:pPr marL="40640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Status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notification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Customer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should be notified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when number is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activate, barred </a:t>
                      </a:r>
                      <a:r>
                        <a:rPr sz="9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or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suspended</a:t>
                      </a:r>
                      <a:r>
                        <a:rPr sz="900" spc="6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(2)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40640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Performance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Scalability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3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should</a:t>
                      </a:r>
                      <a:r>
                        <a:rPr sz="900" spc="4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support</a:t>
                      </a:r>
                      <a:r>
                        <a:rPr sz="900" spc="4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Millions</a:t>
                      </a:r>
                      <a:r>
                        <a:rPr sz="900" spc="5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of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Connections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considering</a:t>
                      </a:r>
                      <a:r>
                        <a:rPr sz="900" spc="4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5G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connectivity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from</a:t>
                      </a:r>
                      <a:r>
                        <a:rPr sz="900" spc="2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all</a:t>
                      </a:r>
                      <a:r>
                        <a:rPr sz="900" spc="2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kind</a:t>
                      </a:r>
                    </a:p>
                    <a:p>
                      <a:pPr marL="40005">
                        <a:lnSpc>
                          <a:spcPts val="1040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of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devices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(2)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740" y="107950"/>
            <a:ext cx="56165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2870" algn="ctr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006FBF"/>
                </a:solidFill>
                <a:latin typeface="Liberation Sans"/>
                <a:cs typeface="Liberation Sans"/>
              </a:rPr>
              <a:t>Utility</a:t>
            </a:r>
            <a:r>
              <a:rPr sz="3200" b="1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60" dirty="0">
                <a:solidFill>
                  <a:srgbClr val="006FBF"/>
                </a:solidFill>
                <a:latin typeface="Liberation Sans"/>
                <a:cs typeface="Liberation Sans"/>
              </a:rPr>
              <a:t>Tree</a:t>
            </a:r>
            <a:endParaRPr sz="3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800" spc="-10" dirty="0"/>
              <a:t>Understanding business value </a:t>
            </a:r>
            <a:r>
              <a:rPr sz="1800" dirty="0"/>
              <a:t>&amp; </a:t>
            </a:r>
            <a:r>
              <a:rPr sz="1800" spc="-5" dirty="0"/>
              <a:t>Impact on</a:t>
            </a:r>
            <a:r>
              <a:rPr sz="1800" spc="70" dirty="0"/>
              <a:t> </a:t>
            </a:r>
            <a:r>
              <a:rPr sz="1800" spc="-10" dirty="0"/>
              <a:t>architecture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71581"/>
              </p:ext>
            </p:extLst>
          </p:nvPr>
        </p:nvGraphicFramePr>
        <p:xfrm>
          <a:off x="604519" y="1976120"/>
          <a:ext cx="8577579" cy="3532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260">
                <a:tc>
                  <a:txBody>
                    <a:bodyPr/>
                    <a:lstStyle/>
                    <a:p>
                      <a:pPr marL="73025">
                        <a:lnSpc>
                          <a:spcPts val="969"/>
                        </a:lnSpc>
                      </a:pP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Quality</a:t>
                      </a:r>
                      <a:r>
                        <a:rPr sz="900" b="1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b="1" dirty="0">
                          <a:latin typeface="Liberation Serif"/>
                          <a:cs typeface="Liberation Serif"/>
                        </a:rPr>
                        <a:t>attribute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251460" marR="244475" indent="36830">
                        <a:lnSpc>
                          <a:spcPts val="980"/>
                        </a:lnSpc>
                        <a:spcBef>
                          <a:spcPts val="5"/>
                        </a:spcBef>
                      </a:pP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Attribute  </a:t>
                      </a:r>
                      <a:r>
                        <a:rPr sz="900" b="1" spc="-10" dirty="0">
                          <a:latin typeface="Liberation Serif"/>
                          <a:cs typeface="Liberation Serif"/>
                        </a:rPr>
                        <a:t>re</a:t>
                      </a:r>
                      <a:r>
                        <a:rPr sz="900" b="1" dirty="0">
                          <a:latin typeface="Liberation Serif"/>
                          <a:cs typeface="Liberation Serif"/>
                        </a:rPr>
                        <a:t>f</a:t>
                      </a:r>
                      <a:r>
                        <a:rPr sz="900" b="1" spc="5" dirty="0">
                          <a:latin typeface="Liberation Serif"/>
                          <a:cs typeface="Liberation Serif"/>
                        </a:rPr>
                        <a:t>i</a:t>
                      </a: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ne</a:t>
                      </a:r>
                      <a:r>
                        <a:rPr sz="900" b="1" spc="-10" dirty="0">
                          <a:latin typeface="Liberation Serif"/>
                          <a:cs typeface="Liberation Serif"/>
                        </a:rPr>
                        <a:t>m</a:t>
                      </a: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ent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Scenrario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205740" marR="119380" indent="-78740">
                        <a:lnSpc>
                          <a:spcPts val="980"/>
                        </a:lnSpc>
                        <a:spcBef>
                          <a:spcPts val="5"/>
                        </a:spcBef>
                      </a:pP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Busi</a:t>
                      </a:r>
                      <a:r>
                        <a:rPr sz="900" b="1" spc="5" dirty="0">
                          <a:latin typeface="Liberation Serif"/>
                          <a:cs typeface="Liberation Serif"/>
                        </a:rPr>
                        <a:t>n</a:t>
                      </a:r>
                      <a:r>
                        <a:rPr sz="900" b="1" spc="-10" dirty="0">
                          <a:latin typeface="Liberation Serif"/>
                          <a:cs typeface="Liberation Serif"/>
                        </a:rPr>
                        <a:t>e</a:t>
                      </a: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ss  value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b="1" spc="-10" dirty="0">
                          <a:latin typeface="Liberation Serif"/>
                          <a:cs typeface="Liberation Serif"/>
                        </a:rPr>
                        <a:t>Architecture</a:t>
                      </a:r>
                      <a:r>
                        <a:rPr sz="900" b="1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b="1" spc="-5" dirty="0">
                          <a:latin typeface="Liberation Serif"/>
                          <a:cs typeface="Liberation Serif"/>
                        </a:rPr>
                        <a:t>impact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69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Maintainability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marR="97155" indent="-118110">
                        <a:lnSpc>
                          <a:spcPts val="98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Easy Operation</a:t>
                      </a:r>
                      <a:r>
                        <a:rPr sz="900" spc="-6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&amp; 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Maintenance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33020">
                        <a:lnSpc>
                          <a:spcPts val="890"/>
                        </a:lnSpc>
                        <a:spcBef>
                          <a:spcPts val="75"/>
                        </a:spcBef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System should support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easy monitoring, alarms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,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deployment using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micro service  based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architecture using Docker</a:t>
                      </a:r>
                      <a:r>
                        <a:rPr sz="900" spc="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Container.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69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Security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Confidentiality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3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Customer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personal </a:t>
                      </a:r>
                      <a:r>
                        <a:rPr sz="900" spc="-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like email/password ..etc should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be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encrypted in</a:t>
                      </a:r>
                      <a:r>
                        <a:rPr sz="900" spc="15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database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marL="41275">
                        <a:lnSpc>
                          <a:spcPts val="104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using standard</a:t>
                      </a:r>
                      <a:r>
                        <a:rPr sz="900" spc="2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algorithm(5)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Availability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Data</a:t>
                      </a:r>
                      <a:r>
                        <a:rPr sz="900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backup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30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System should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keep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back up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of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complete system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data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including customer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information</a:t>
                      </a:r>
                      <a:r>
                        <a:rPr sz="900" spc="1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,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marL="41275">
                        <a:lnSpc>
                          <a:spcPts val="1040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system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configuration details,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(3)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69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Testability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 marR="135890" indent="-224790">
                        <a:lnSpc>
                          <a:spcPts val="98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detecting</a:t>
                      </a:r>
                      <a:r>
                        <a:rPr sz="900" spc="-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failure  modes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69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System should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support auto/mock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testing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to reduces testing cost and efforts.</a:t>
                      </a:r>
                      <a:r>
                        <a:rPr sz="900" spc="6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(4)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Low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69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Availability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Data</a:t>
                      </a:r>
                      <a:r>
                        <a:rPr sz="900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backup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30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solution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supports</a:t>
                      </a:r>
                      <a:r>
                        <a:rPr sz="900" spc="4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databases</a:t>
                      </a:r>
                      <a:r>
                        <a:rPr sz="900" spc="5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900" spc="5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virtualization</a:t>
                      </a:r>
                      <a:r>
                        <a:rPr sz="900" spc="4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environments</a:t>
                      </a:r>
                      <a:r>
                        <a:rPr sz="900" spc="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full</a:t>
                      </a:r>
                      <a:r>
                        <a:rPr sz="900" spc="2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backup</a:t>
                      </a:r>
                      <a:r>
                        <a:rPr sz="900" spc="3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or</a:t>
                      </a:r>
                      <a:r>
                        <a:rPr sz="900" spc="3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Differential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  <a:p>
                      <a:pPr marL="41275">
                        <a:lnSpc>
                          <a:spcPts val="1040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incremental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backup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4">
                <a:tc>
                  <a:txBody>
                    <a:bodyPr/>
                    <a:lstStyle/>
                    <a:p>
                      <a:pPr marL="40640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Security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marR="214629" indent="8890">
                        <a:lnSpc>
                          <a:spcPts val="98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Operation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&amp;  </a:t>
                      </a:r>
                      <a:r>
                        <a:rPr sz="900" spc="5" dirty="0">
                          <a:latin typeface="Liberation Serif"/>
                          <a:cs typeface="Liberation Serif"/>
                        </a:rPr>
                        <a:t>M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a</a:t>
                      </a:r>
                      <a:r>
                        <a:rPr sz="900" spc="5" dirty="0">
                          <a:latin typeface="Liberation Serif"/>
                          <a:cs typeface="Liberation Serif"/>
                        </a:rPr>
                        <a:t>i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nte</a:t>
                      </a:r>
                      <a:r>
                        <a:rPr sz="900" spc="5" dirty="0">
                          <a:latin typeface="Liberation Serif"/>
                          <a:cs typeface="Liberation Serif"/>
                        </a:rPr>
                        <a:t>n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a</a:t>
                      </a:r>
                      <a:r>
                        <a:rPr sz="900" spc="5" dirty="0">
                          <a:latin typeface="Liberation Serif"/>
                          <a:cs typeface="Liberation Serif"/>
                        </a:rPr>
                        <a:t>n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c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e</a:t>
                      </a: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Manage and </a:t>
                      </a: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audit all </a:t>
                      </a:r>
                      <a:r>
                        <a:rPr sz="900" spc="-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system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logs through a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centralized log</a:t>
                      </a:r>
                      <a:r>
                        <a:rPr sz="900" spc="4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server</a:t>
                      </a:r>
                      <a:endParaRPr sz="900" dirty="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40640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Security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marR="214629" indent="8890">
                        <a:lnSpc>
                          <a:spcPts val="980"/>
                        </a:lnSpc>
                        <a:spcBef>
                          <a:spcPts val="10"/>
                        </a:spcBef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Operation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&amp;  </a:t>
                      </a:r>
                      <a:r>
                        <a:rPr sz="900" spc="5" dirty="0">
                          <a:latin typeface="Liberation Serif"/>
                          <a:cs typeface="Liberation Serif"/>
                        </a:rPr>
                        <a:t>M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a</a:t>
                      </a:r>
                      <a:r>
                        <a:rPr sz="900" spc="5" dirty="0">
                          <a:latin typeface="Liberation Serif"/>
                          <a:cs typeface="Liberation Serif"/>
                        </a:rPr>
                        <a:t>i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nte</a:t>
                      </a:r>
                      <a:r>
                        <a:rPr sz="900" spc="5" dirty="0">
                          <a:latin typeface="Liberation Serif"/>
                          <a:cs typeface="Liberation Serif"/>
                        </a:rPr>
                        <a:t>n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a</a:t>
                      </a:r>
                      <a:r>
                        <a:rPr sz="900" spc="5" dirty="0">
                          <a:latin typeface="Liberation Serif"/>
                          <a:cs typeface="Liberation Serif"/>
                        </a:rPr>
                        <a:t>n</a:t>
                      </a:r>
                      <a:r>
                        <a:rPr sz="900" spc="-10" dirty="0">
                          <a:latin typeface="Liberation Serif"/>
                          <a:cs typeface="Liberation Serif"/>
                        </a:rPr>
                        <a:t>c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e</a:t>
                      </a: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75"/>
                        </a:lnSpc>
                      </a:pPr>
                      <a:r>
                        <a:rPr sz="9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Monitor all </a:t>
                      </a:r>
                      <a:r>
                        <a:rPr sz="900" spc="-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systems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to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find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exceptions and</a:t>
                      </a:r>
                      <a:r>
                        <a:rPr sz="900" spc="4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attacks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40640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Performance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Scalability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7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System should be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able to Scale In/Out based </a:t>
                      </a:r>
                      <a:r>
                        <a:rPr sz="900" dirty="0">
                          <a:latin typeface="Liberation Serif"/>
                          <a:cs typeface="Liberation Serif"/>
                        </a:rPr>
                        <a:t>on future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business</a:t>
                      </a:r>
                      <a:r>
                        <a:rPr sz="900" spc="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need.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Liberation Serif"/>
                          <a:cs typeface="Liberation Serif"/>
                        </a:rPr>
                        <a:t>Medium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900" dirty="0">
                          <a:latin typeface="Liberation Serif"/>
                          <a:cs typeface="Liberation Serif"/>
                        </a:rPr>
                        <a:t>High</a:t>
                      </a:r>
                      <a:endParaRPr sz="9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1209" y="107950"/>
            <a:ext cx="435864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967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006FBF"/>
                </a:solidFill>
                <a:latin typeface="Liberation Sans"/>
                <a:cs typeface="Liberation Sans"/>
              </a:rPr>
              <a:t>Utility</a:t>
            </a:r>
            <a:r>
              <a:rPr sz="3200" b="1" spc="-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60" dirty="0">
                <a:solidFill>
                  <a:srgbClr val="006FBF"/>
                </a:solidFill>
                <a:latin typeface="Liberation Sans"/>
                <a:cs typeface="Liberation Sans"/>
              </a:rPr>
              <a:t>Tree</a:t>
            </a:r>
            <a:endParaRPr sz="3200">
              <a:latin typeface="Liberation Sans"/>
              <a:cs typeface="Liberation Sans"/>
            </a:endParaRPr>
          </a:p>
          <a:p>
            <a:pPr marL="1584960" marR="5080" indent="-1572260">
              <a:lnSpc>
                <a:spcPct val="100000"/>
              </a:lnSpc>
            </a:pPr>
            <a:r>
              <a:rPr sz="1800" spc="-10" dirty="0"/>
              <a:t>Understanding business </a:t>
            </a:r>
            <a:r>
              <a:rPr sz="1800" spc="-5" dirty="0"/>
              <a:t>value </a:t>
            </a:r>
            <a:r>
              <a:rPr sz="1800" dirty="0"/>
              <a:t>&amp; </a:t>
            </a:r>
            <a:r>
              <a:rPr sz="1800" spc="-5" dirty="0"/>
              <a:t>Impact on  architecture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78651"/>
              </p:ext>
            </p:extLst>
          </p:nvPr>
        </p:nvGraphicFramePr>
        <p:xfrm>
          <a:off x="299720" y="1442719"/>
          <a:ext cx="8458200" cy="4682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7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Quality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Attribute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Scenario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(ASR)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Tactics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lang="en-IN" sz="1250">
                        <a:latin typeface="Times New Roman"/>
                        <a:cs typeface="Times New Roman"/>
                      </a:endParaRPr>
                    </a:p>
                    <a:p>
                      <a:pPr marL="358140">
                        <a:lnSpc>
                          <a:spcPct val="100000"/>
                        </a:lnSpc>
                      </a:pPr>
                      <a:r>
                        <a:rPr lang="en-IN" sz="1100" spc="-5">
                          <a:latin typeface="Carlito"/>
                          <a:cs typeface="Carlito"/>
                        </a:rPr>
                        <a:t>Security</a:t>
                      </a:r>
                      <a:endParaRPr lang="en-IN" sz="11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lang="en-US" sz="1000">
                        <a:latin typeface="Times New Roman"/>
                        <a:cs typeface="Times New Roman"/>
                      </a:endParaRPr>
                    </a:p>
                    <a:p>
                      <a:pPr marL="50800" marR="45085" algn="just">
                        <a:lnSpc>
                          <a:spcPct val="83700"/>
                        </a:lnSpc>
                      </a:pPr>
                      <a:r>
                        <a:rPr lang="en-US" sz="1100">
                          <a:latin typeface="Carlito"/>
                          <a:cs typeface="Carlito"/>
                        </a:rPr>
                        <a:t>The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customer </a:t>
                      </a:r>
                      <a:r>
                        <a:rPr lang="en-US" sz="1100" spc="-10">
                          <a:latin typeface="Carlito"/>
                          <a:cs typeface="Carlito"/>
                        </a:rPr>
                        <a:t>data </a:t>
                      </a: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should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not be </a:t>
                      </a: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lost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or  </a:t>
                      </a: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tampered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with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by unauthorized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people, 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including those working in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the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company</a:t>
                      </a:r>
                      <a:r>
                        <a:rPr lang="en-US" sz="11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(1)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91770">
                        <a:lnSpc>
                          <a:spcPts val="1100"/>
                        </a:lnSpc>
                        <a:spcBef>
                          <a:spcPts val="390"/>
                        </a:spcBef>
                      </a:pPr>
                      <a:r>
                        <a:rPr lang="en-US"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No direct access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database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any </a:t>
                      </a:r>
                      <a:r>
                        <a:rPr lang="en-US" sz="1100" spc="-20" dirty="0">
                          <a:latin typeface="Carlito"/>
                          <a:cs typeface="Carlito"/>
                        </a:rPr>
                        <a:t>user,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system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user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access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backend  data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through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system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business process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respective access</a:t>
                      </a:r>
                      <a:r>
                        <a:rPr lang="en-US" sz="11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rights.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100" spc="-15" dirty="0">
                          <a:latin typeface="Carlito"/>
                          <a:cs typeface="Carlito"/>
                        </a:rPr>
                        <a:t>Web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Service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Interfaces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will be </a:t>
                      </a:r>
                      <a:r>
                        <a:rPr lang="en-US" sz="11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authenticated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lang="en-US" sz="1100" spc="1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User/Password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100" spc="-5" dirty="0">
                          <a:latin typeface="Carlito"/>
                          <a:cs typeface="Carlito"/>
                        </a:rPr>
                        <a:t>Coding security includes </a:t>
                      </a:r>
                      <a:r>
                        <a:rPr lang="en-US"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security methods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during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programming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lang="en-US" sz="1100" spc="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codes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75565">
                        <a:lnSpc>
                          <a:spcPts val="1110"/>
                        </a:lnSpc>
                        <a:spcBef>
                          <a:spcPts val="370"/>
                        </a:spcBef>
                      </a:pPr>
                      <a:r>
                        <a:rPr lang="en-US"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Access security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includes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identification,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authentication, authorization, access  control, session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control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etc.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86995">
                        <a:lnSpc>
                          <a:spcPts val="1100"/>
                        </a:lnSpc>
                        <a:spcBef>
                          <a:spcPts val="380"/>
                        </a:spcBef>
                      </a:pPr>
                      <a:r>
                        <a:rPr lang="en-US" sz="1100" dirty="0">
                          <a:latin typeface="Carlito"/>
                          <a:cs typeface="Carlito"/>
                        </a:rPr>
                        <a:t>Block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multi session login from </a:t>
                      </a:r>
                      <a:r>
                        <a:rPr lang="en-US" sz="1100" spc="-15" dirty="0">
                          <a:latin typeface="Carlito"/>
                          <a:cs typeface="Carlito"/>
                        </a:rPr>
                        <a:t>different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devices and session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time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out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after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5 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minute (default time)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for system</a:t>
                      </a:r>
                      <a:r>
                        <a:rPr lang="en-US" sz="11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spc="-25" dirty="0">
                          <a:latin typeface="Carlito"/>
                          <a:cs typeface="Carlito"/>
                        </a:rPr>
                        <a:t>user.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323850">
                        <a:lnSpc>
                          <a:spcPts val="1270"/>
                        </a:lnSpc>
                        <a:spcBef>
                          <a:spcPts val="170"/>
                        </a:spcBef>
                      </a:pPr>
                      <a:r>
                        <a:rPr lang="en-US" sz="1100" spc="-5" dirty="0">
                          <a:latin typeface="Carlito"/>
                          <a:cs typeface="Carlito"/>
                        </a:rPr>
                        <a:t>Store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on a </a:t>
                      </a:r>
                      <a:r>
                        <a:rPr lang="en-US" sz="11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separate </a:t>
                      </a:r>
                      <a:r>
                        <a:rPr lang="en-US"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database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server </a:t>
                      </a:r>
                      <a:r>
                        <a:rPr lang="en-US"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cluster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and protect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the server 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using an </a:t>
                      </a:r>
                      <a:r>
                        <a:rPr lang="en-US" sz="1100" spc="-5" dirty="0">
                          <a:latin typeface="Liberation Sans"/>
                          <a:cs typeface="Liberation Sans"/>
                        </a:rPr>
                        <a:t>appropriate security zones using firewall</a:t>
                      </a:r>
                      <a:r>
                        <a:rPr lang="en-US" sz="1100" spc="8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lang="en-US" sz="1100" spc="-5" dirty="0">
                          <a:latin typeface="Liberation Sans"/>
                          <a:cs typeface="Liberation Sans"/>
                        </a:rPr>
                        <a:t>technologies</a:t>
                      </a:r>
                      <a:endParaRPr lang="en-US" sz="11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10"/>
                        </a:lnSpc>
                        <a:spcBef>
                          <a:spcPts val="254"/>
                        </a:spcBef>
                      </a:pPr>
                      <a:r>
                        <a:rPr lang="en-US" sz="1100" spc="-5">
                          <a:latin typeface="Carlito"/>
                          <a:cs typeface="Carlito"/>
                        </a:rPr>
                        <a:t>Customer </a:t>
                      </a: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personal </a:t>
                      </a:r>
                      <a:r>
                        <a:rPr lang="en-US" sz="1100" spc="-1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lang="en-US" sz="1100" spc="-10">
                          <a:latin typeface="Carlito"/>
                          <a:cs typeface="Carlito"/>
                        </a:rPr>
                        <a:t>like</a:t>
                      </a:r>
                      <a:r>
                        <a:rPr lang="en-US" sz="11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email/password</a:t>
                      </a:r>
                      <a:endParaRPr lang="en-US" sz="1100">
                        <a:latin typeface="Carlito"/>
                        <a:cs typeface="Carlito"/>
                      </a:endParaRPr>
                    </a:p>
                    <a:p>
                      <a:pPr marL="50800" marR="340995">
                        <a:lnSpc>
                          <a:spcPts val="1100"/>
                        </a:lnSpc>
                        <a:spcBef>
                          <a:spcPts val="110"/>
                        </a:spcBef>
                      </a:pPr>
                      <a:r>
                        <a:rPr lang="en-US" sz="1100" spc="-10">
                          <a:latin typeface="Carlito"/>
                          <a:cs typeface="Carlito"/>
                        </a:rPr>
                        <a:t>..etc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should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be encrypted in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database using  </a:t>
                      </a:r>
                      <a:r>
                        <a:rPr lang="en-US" sz="1100" spc="-10">
                          <a:latin typeface="Carlito"/>
                          <a:cs typeface="Carlito"/>
                        </a:rPr>
                        <a:t>standard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 algorithm(5)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377825" algn="just">
                        <a:lnSpc>
                          <a:spcPts val="1100"/>
                        </a:lnSpc>
                        <a:spcBef>
                          <a:spcPts val="475"/>
                        </a:spcBef>
                      </a:pPr>
                      <a:r>
                        <a:rPr lang="en-IN" sz="11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Encrypt </a:t>
                      </a:r>
                      <a:r>
                        <a:rPr lang="en-IN" sz="1100" spc="-10" dirty="0">
                          <a:latin typeface="Carlito"/>
                          <a:cs typeface="Carlito"/>
                        </a:rPr>
                        <a:t>critical </a:t>
                      </a:r>
                      <a:r>
                        <a:rPr lang="en-IN" sz="1100" spc="-5" dirty="0">
                          <a:latin typeface="Carlito"/>
                          <a:cs typeface="Carlito"/>
                        </a:rPr>
                        <a:t>and personal </a:t>
                      </a:r>
                      <a:r>
                        <a:rPr lang="en-IN" sz="1100" spc="-1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lang="en-IN" sz="1100" spc="-5" dirty="0">
                          <a:latin typeface="Carlito"/>
                          <a:cs typeface="Carlito"/>
                        </a:rPr>
                        <a:t>using </a:t>
                      </a:r>
                      <a:r>
                        <a:rPr lang="en-IN" sz="1100" spc="-10" dirty="0">
                          <a:latin typeface="Carlito"/>
                          <a:cs typeface="Carlito"/>
                        </a:rPr>
                        <a:t>standard </a:t>
                      </a:r>
                      <a:r>
                        <a:rPr lang="en-IN" sz="1100" spc="-5" dirty="0">
                          <a:latin typeface="Carlito"/>
                          <a:cs typeface="Carlito"/>
                        </a:rPr>
                        <a:t>protocol </a:t>
                      </a:r>
                      <a:r>
                        <a:rPr lang="en-IN" sz="1100" spc="-15" dirty="0">
                          <a:latin typeface="Carlito"/>
                          <a:cs typeface="Carlito"/>
                        </a:rPr>
                        <a:t>Like </a:t>
                      </a:r>
                      <a:r>
                        <a:rPr lang="en-IN" sz="1100" dirty="0">
                          <a:latin typeface="Carlito"/>
                          <a:cs typeface="Carlito"/>
                        </a:rPr>
                        <a:t>DB </a:t>
                      </a:r>
                      <a:r>
                        <a:rPr lang="en-IN" sz="1100" spc="-5" dirty="0">
                          <a:latin typeface="Carlito"/>
                          <a:cs typeface="Carlito"/>
                        </a:rPr>
                        <a:t>user  Password </a:t>
                      </a:r>
                      <a:r>
                        <a:rPr lang="en-IN" sz="1100" dirty="0">
                          <a:latin typeface="Carlito"/>
                          <a:cs typeface="Carlito"/>
                        </a:rPr>
                        <a:t>will be encrypted </a:t>
                      </a:r>
                      <a:r>
                        <a:rPr lang="en-IN" sz="1100" spc="-5" dirty="0">
                          <a:latin typeface="Carlito"/>
                          <a:cs typeface="Carlito"/>
                        </a:rPr>
                        <a:t>using SHA256 Algorithm, sensitive </a:t>
                      </a:r>
                      <a:r>
                        <a:rPr lang="en-IN" sz="1100" spc="-1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lang="en-IN" sz="1100" dirty="0">
                          <a:latin typeface="Carlito"/>
                          <a:cs typeface="Carlito"/>
                        </a:rPr>
                        <a:t>of  </a:t>
                      </a:r>
                      <a:r>
                        <a:rPr lang="en-IN" sz="1100" spc="-5" dirty="0"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lang="en-IN" sz="1100" spc="-10" dirty="0">
                          <a:latin typeface="Carlito"/>
                          <a:cs typeface="Carlito"/>
                        </a:rPr>
                        <a:t>like </a:t>
                      </a:r>
                      <a:r>
                        <a:rPr lang="en-IN" sz="1100" spc="-5" dirty="0">
                          <a:latin typeface="Carlito"/>
                          <a:cs typeface="Carlito"/>
                        </a:rPr>
                        <a:t>password </a:t>
                      </a:r>
                      <a:r>
                        <a:rPr lang="en-IN" sz="1100" spc="-10" dirty="0">
                          <a:latin typeface="Carlito"/>
                          <a:cs typeface="Carlito"/>
                        </a:rPr>
                        <a:t>AES </a:t>
                      </a:r>
                      <a:r>
                        <a:rPr lang="en-IN" sz="1100" dirty="0">
                          <a:latin typeface="Carlito"/>
                          <a:cs typeface="Carlito"/>
                        </a:rPr>
                        <a:t>128 </a:t>
                      </a:r>
                      <a:r>
                        <a:rPr lang="en-IN" sz="1100" spc="-5" dirty="0">
                          <a:latin typeface="Carlito"/>
                          <a:cs typeface="Carlito"/>
                        </a:rPr>
                        <a:t>algorithm </a:t>
                      </a:r>
                      <a:r>
                        <a:rPr lang="en-IN" sz="1100" spc="-10" dirty="0">
                          <a:latin typeface="Carlito"/>
                          <a:cs typeface="Carlito"/>
                        </a:rPr>
                        <a:t>for</a:t>
                      </a:r>
                      <a:r>
                        <a:rPr lang="en-IN" sz="11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100" spc="-5" dirty="0">
                          <a:latin typeface="Carlito"/>
                          <a:cs typeface="Carlito"/>
                        </a:rPr>
                        <a:t>encryption</a:t>
                      </a:r>
                      <a:endParaRPr lang="en-IN" sz="1100" dirty="0">
                        <a:latin typeface="Carlito"/>
                        <a:cs typeface="Carlito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330200">
                        <a:lnSpc>
                          <a:spcPts val="1100"/>
                        </a:lnSpc>
                        <a:spcBef>
                          <a:spcPts val="390"/>
                        </a:spcBef>
                      </a:pPr>
                      <a:r>
                        <a:rPr lang="en-US" sz="1100" spc="-5">
                          <a:latin typeface="Carlito"/>
                          <a:cs typeface="Carlito"/>
                        </a:rPr>
                        <a:t>Manage and </a:t>
                      </a: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audit all </a:t>
                      </a:r>
                      <a:r>
                        <a:rPr lang="en-US" sz="1100" spc="-1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system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logs through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a  </a:t>
                      </a:r>
                      <a:r>
                        <a:rPr lang="en-US" sz="1100" spc="-10">
                          <a:latin typeface="Carlito"/>
                          <a:cs typeface="Carlito"/>
                        </a:rPr>
                        <a:t>centralized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log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server</a:t>
                      </a: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Develop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a </a:t>
                      </a:r>
                      <a:r>
                        <a:rPr lang="en-US" sz="1100" spc="-1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centralized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log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monitoring module to audit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the </a:t>
                      </a:r>
                      <a:r>
                        <a:rPr lang="en-US" sz="1100" spc="-10">
                          <a:latin typeface="Carlito"/>
                          <a:cs typeface="Carlito"/>
                        </a:rPr>
                        <a:t>system,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user</a:t>
                      </a:r>
                      <a:r>
                        <a:rPr lang="en-US" sz="1100" spc="114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logs.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latin typeface="Times New Roman"/>
                        <a:cs typeface="Times New Roman"/>
                      </a:endParaRPr>
                    </a:p>
                    <a:p>
                      <a:pPr marL="50800" marR="393065">
                        <a:lnSpc>
                          <a:spcPts val="1100"/>
                        </a:lnSpc>
                        <a:spcBef>
                          <a:spcPts val="835"/>
                        </a:spcBef>
                      </a:pP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Monitor all </a:t>
                      </a:r>
                      <a:r>
                        <a:rPr lang="en-US" sz="1100" spc="-1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systems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to find </a:t>
                      </a:r>
                      <a:r>
                        <a:rPr lang="en-US" sz="1100" spc="-10">
                          <a:latin typeface="Carlito"/>
                          <a:cs typeface="Carlito"/>
                        </a:rPr>
                        <a:t>exceptions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and  </a:t>
                      </a:r>
                      <a:r>
                        <a:rPr lang="en-US" sz="1100" spc="-15">
                          <a:latin typeface="Carlito"/>
                          <a:cs typeface="Carlito"/>
                        </a:rPr>
                        <a:t>attacks.</a:t>
                      </a:r>
                      <a:endParaRPr lang="en-US"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203835">
                        <a:lnSpc>
                          <a:spcPts val="1110"/>
                        </a:lnSpc>
                        <a:spcBef>
                          <a:spcPts val="370"/>
                        </a:spcBef>
                      </a:pPr>
                      <a:r>
                        <a:rPr lang="en-US" sz="1100" spc="-5">
                          <a:latin typeface="Carlito"/>
                          <a:cs typeface="Carlito"/>
                        </a:rPr>
                        <a:t>Communication security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is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to ensure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the </a:t>
                      </a: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security of transmission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through  secure protocol and non-repudiation technologies </a:t>
                      </a:r>
                      <a:r>
                        <a:rPr lang="en-US" sz="1100" spc="-15">
                          <a:latin typeface="Carlito"/>
                          <a:cs typeface="Carlito"/>
                        </a:rPr>
                        <a:t>like</a:t>
                      </a:r>
                      <a:r>
                        <a:rPr lang="en-US" sz="1100" spc="35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HTTPS/SSL.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en-US" sz="1100" spc="-5">
                          <a:latin typeface="Carlito"/>
                          <a:cs typeface="Carlito"/>
                        </a:rPr>
                        <a:t>Ensure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the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security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of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applications and </a:t>
                      </a:r>
                      <a:r>
                        <a:rPr lang="en-US" sz="1100" spc="-10">
                          <a:latin typeface="Carlito"/>
                          <a:cs typeface="Carlito"/>
                        </a:rPr>
                        <a:t>database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OS</a:t>
                      </a:r>
                      <a:r>
                        <a:rPr lang="en-US" sz="1100" spc="85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hardening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384810">
                        <a:lnSpc>
                          <a:spcPts val="1110"/>
                        </a:lnSpc>
                        <a:spcBef>
                          <a:spcPts val="370"/>
                        </a:spcBef>
                      </a:pPr>
                      <a:r>
                        <a:rPr lang="en-US" sz="1100" spc="-1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Separate </a:t>
                      </a:r>
                      <a:r>
                        <a:rPr lang="en-US" sz="1100" spc="-1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different </a:t>
                      </a: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network </a:t>
                      </a:r>
                      <a:r>
                        <a:rPr lang="en-US" sz="1100" spc="-1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traffic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and control through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the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appropriate  security zones depending on subnets and </a:t>
                      </a:r>
                      <a:r>
                        <a:rPr lang="en-US" sz="1100" spc="-10">
                          <a:latin typeface="Carlito"/>
                          <a:cs typeface="Carlito"/>
                        </a:rPr>
                        <a:t>firewall</a:t>
                      </a:r>
                      <a:r>
                        <a:rPr lang="en-US" sz="1100" spc="45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technologies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lang="en-US" sz="1100" spc="-5">
                          <a:latin typeface="Carlito"/>
                          <a:cs typeface="Carlito"/>
                        </a:rPr>
                        <a:t>Protect internal </a:t>
                      </a:r>
                      <a:r>
                        <a:rPr lang="en-US" sz="1100">
                          <a:latin typeface="Carlito"/>
                          <a:cs typeface="Carlito"/>
                        </a:rPr>
                        <a:t>and </a:t>
                      </a:r>
                      <a:r>
                        <a:rPr lang="en-US" sz="1100" spc="-5">
                          <a:latin typeface="Carlito"/>
                          <a:cs typeface="Carlito"/>
                        </a:rPr>
                        <a:t>external network connections through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VPN</a:t>
                      </a:r>
                      <a:r>
                        <a:rPr lang="en-US" sz="1100" spc="6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spc="-5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tunnels</a:t>
                      </a:r>
                      <a:endParaRPr lang="en-US" sz="1100" dirty="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9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en-US" sz="1100" spc="-5" dirty="0">
                          <a:latin typeface="Carlito"/>
                          <a:cs typeface="Carlito"/>
                        </a:rPr>
                        <a:t>Develop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lang="en-US" sz="11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centralized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log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monitoring module to audit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lang="en-US" sz="1100" spc="-10" dirty="0">
                          <a:latin typeface="Carlito"/>
                          <a:cs typeface="Carlito"/>
                        </a:rPr>
                        <a:t>system, </a:t>
                      </a:r>
                      <a:r>
                        <a:rPr lang="en-US" sz="1100" spc="-5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lang="en-US" sz="110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100" dirty="0">
                          <a:latin typeface="Carlito"/>
                          <a:cs typeface="Carlito"/>
                        </a:rPr>
                        <a:t>logs</a:t>
                      </a: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619" y="54609"/>
            <a:ext cx="47777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00000"/>
              </a:lnSpc>
              <a:spcBef>
                <a:spcPts val="100"/>
              </a:spcBef>
            </a:pPr>
            <a:r>
              <a:rPr sz="3200" b="1" spc="-165" dirty="0">
                <a:solidFill>
                  <a:srgbClr val="006FBF"/>
                </a:solidFill>
                <a:latin typeface="Liberation Sans"/>
                <a:cs typeface="Liberation Sans"/>
              </a:rPr>
              <a:t>Tactics</a:t>
            </a:r>
            <a:r>
              <a:rPr sz="3200" b="1" spc="-40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14" dirty="0">
                <a:solidFill>
                  <a:srgbClr val="006FBF"/>
                </a:solidFill>
                <a:latin typeface="Liberation Sans"/>
                <a:cs typeface="Liberation Sans"/>
              </a:rPr>
              <a:t>used</a:t>
            </a:r>
            <a:r>
              <a:rPr sz="3200" b="1" spc="-32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70" dirty="0">
                <a:solidFill>
                  <a:srgbClr val="006FBF"/>
                </a:solidFill>
                <a:latin typeface="Liberation Sans"/>
                <a:cs typeface="Liberation Sans"/>
              </a:rPr>
              <a:t>to</a:t>
            </a:r>
            <a:r>
              <a:rPr sz="3200" b="1" spc="-32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35" dirty="0">
                <a:solidFill>
                  <a:srgbClr val="006FBF"/>
                </a:solidFill>
                <a:latin typeface="Liberation Sans"/>
                <a:cs typeface="Liberation Sans"/>
              </a:rPr>
              <a:t>achieve</a:t>
            </a:r>
            <a:r>
              <a:rPr sz="3200" b="1" spc="-31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00" dirty="0">
                <a:solidFill>
                  <a:srgbClr val="006FBF"/>
                </a:solidFill>
                <a:latin typeface="Liberation Sans"/>
                <a:cs typeface="Liberation Sans"/>
              </a:rPr>
              <a:t>the  top</a:t>
            </a:r>
            <a:r>
              <a:rPr sz="3200" b="1" spc="-30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dirty="0">
                <a:solidFill>
                  <a:srgbClr val="006FBF"/>
                </a:solidFill>
                <a:latin typeface="Liberation Sans"/>
                <a:cs typeface="Liberation Sans"/>
              </a:rPr>
              <a:t>3</a:t>
            </a:r>
            <a:r>
              <a:rPr sz="3200" b="1" spc="-42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10" dirty="0">
                <a:solidFill>
                  <a:srgbClr val="006FBF"/>
                </a:solidFill>
                <a:latin typeface="Liberation Sans"/>
                <a:cs typeface="Liberation Sans"/>
              </a:rPr>
              <a:t>ASRs</a:t>
            </a:r>
            <a:r>
              <a:rPr sz="3200" b="1" spc="-31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dirty="0">
                <a:solidFill>
                  <a:srgbClr val="006FBF"/>
                </a:solidFill>
                <a:latin typeface="Liberation Sans"/>
                <a:cs typeface="Liberation Sans"/>
              </a:rPr>
              <a:t>:</a:t>
            </a:r>
            <a:r>
              <a:rPr sz="3200" b="1" spc="-30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35" dirty="0">
                <a:solidFill>
                  <a:srgbClr val="006FBF"/>
                </a:solidFill>
                <a:latin typeface="Liberation Sans"/>
                <a:cs typeface="Liberation Sans"/>
              </a:rPr>
              <a:t>Security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6919" y="1671320"/>
          <a:ext cx="7870824" cy="3795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4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Quality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Attribute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Scenario (ASR)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Tactics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15900" marR="207010" algn="ctr">
                        <a:lnSpc>
                          <a:spcPts val="1320"/>
                        </a:lnSpc>
                        <a:spcBef>
                          <a:spcPts val="5"/>
                        </a:spcBef>
                      </a:pPr>
                      <a:r>
                        <a:rPr sz="1200" spc="10" dirty="0">
                          <a:latin typeface="Liberation Serif"/>
                          <a:cs typeface="Liberation Serif"/>
                        </a:rPr>
                        <a:t>P</a:t>
                      </a:r>
                      <a:r>
                        <a:rPr sz="1200" spc="-15" dirty="0">
                          <a:latin typeface="Liberation Serif"/>
                          <a:cs typeface="Liberation Serif"/>
                        </a:rPr>
                        <a:t>e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rfo</a:t>
                      </a:r>
                      <a:r>
                        <a:rPr sz="1200" spc="-10" dirty="0">
                          <a:latin typeface="Liberation Serif"/>
                          <a:cs typeface="Liberation Serif"/>
                        </a:rPr>
                        <a:t>r</a:t>
                      </a:r>
                      <a:r>
                        <a:rPr sz="1200" spc="5" dirty="0">
                          <a:latin typeface="Liberation Serif"/>
                          <a:cs typeface="Liberation Serif"/>
                        </a:rPr>
                        <a:t>m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a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n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c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e  &amp;      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Scalability</a:t>
                      </a:r>
                      <a:endParaRPr sz="12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43180" algn="just">
                        <a:lnSpc>
                          <a:spcPts val="1370"/>
                        </a:lnSpc>
                        <a:spcBef>
                          <a:spcPts val="610"/>
                        </a:spcBef>
                      </a:pPr>
                      <a:r>
                        <a:rPr sz="1200" dirty="0">
                          <a:latin typeface="Liberation Serif"/>
                          <a:cs typeface="Liberation Serif"/>
                        </a:rPr>
                        <a:t>The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system should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send real time 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notification 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to the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customer when he/she  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buy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new</a:t>
                      </a:r>
                      <a:r>
                        <a:rPr sz="1200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package</a:t>
                      </a:r>
                      <a:endParaRPr sz="1200">
                        <a:latin typeface="Liberation Serif"/>
                        <a:cs typeface="Liberation Serif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 marR="565150" indent="-171450">
                        <a:lnSpc>
                          <a:spcPts val="1200"/>
                        </a:lnSpc>
                        <a:spcBef>
                          <a:spcPts val="209"/>
                        </a:spcBef>
                        <a:buFont typeface="Liberation Sans"/>
                        <a:buChar char="•"/>
                        <a:tabLst>
                          <a:tab pos="222250" algn="l"/>
                        </a:tabLst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Design south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bound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integration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using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Elastic Load  Balancer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  <a:p>
                      <a:pPr marL="221615" marR="270510" indent="-171450">
                        <a:lnSpc>
                          <a:spcPts val="1200"/>
                        </a:lnSpc>
                        <a:spcBef>
                          <a:spcPts val="10"/>
                        </a:spcBef>
                        <a:buFont typeface="Liberation Sans"/>
                        <a:buChar char="•"/>
                        <a:tabLst>
                          <a:tab pos="222250" algn="l"/>
                        </a:tabLst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99.999%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Availability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based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on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Distributed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Architecture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Active-Active</a:t>
                      </a:r>
                      <a:r>
                        <a:rPr sz="1200" spc="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GDR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405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latin typeface="Liberation Serif"/>
                          <a:cs typeface="Liberation Serif"/>
                        </a:rPr>
                        <a:t>System should be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able to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support</a:t>
                      </a:r>
                      <a:r>
                        <a:rPr sz="1200" spc="-4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1000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50165">
                        <a:lnSpc>
                          <a:spcPts val="1405"/>
                        </a:lnSpc>
                      </a:pPr>
                      <a:r>
                        <a:rPr sz="1200" dirty="0">
                          <a:latin typeface="Liberation Serif"/>
                          <a:cs typeface="Liberation Serif"/>
                        </a:rPr>
                        <a:t>CAPS</a:t>
                      </a:r>
                      <a:endParaRPr sz="1200">
                        <a:latin typeface="Liberation Serif"/>
                        <a:cs typeface="Liberation Serif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279400" algn="just">
                        <a:lnSpc>
                          <a:spcPct val="83700"/>
                        </a:lnSpc>
                        <a:spcBef>
                          <a:spcPts val="63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New Services Deployed as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Add-ons in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separate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container 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using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service based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architecture (SBA)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complaint to 3GPP 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standard.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5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" marR="41910" algn="just">
                        <a:lnSpc>
                          <a:spcPct val="93400"/>
                        </a:lnSpc>
                      </a:pPr>
                      <a:r>
                        <a:rPr sz="1200" dirty="0">
                          <a:latin typeface="Liberation Serif"/>
                          <a:cs typeface="Liberation Serif"/>
                        </a:rPr>
                        <a:t>System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should support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Millions 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of 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Connections considering 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5G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connectivity  from 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all kind of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devices</a:t>
                      </a:r>
                      <a:r>
                        <a:rPr sz="1200" spc="-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(2)</a:t>
                      </a:r>
                      <a:endParaRPr sz="12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 marR="429259" indent="-171450">
                        <a:lnSpc>
                          <a:spcPts val="1200"/>
                        </a:lnSpc>
                        <a:spcBef>
                          <a:spcPts val="1040"/>
                        </a:spcBef>
                        <a:buFont typeface="Liberation Sans"/>
                        <a:buChar char="•"/>
                        <a:tabLst>
                          <a:tab pos="222250" algn="l"/>
                        </a:tabLst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Session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Control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Routing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Service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Separated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from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Session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Control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Routing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Database</a:t>
                      </a:r>
                      <a:r>
                        <a:rPr sz="12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Cluster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221615" marR="553720" indent="-171450">
                        <a:lnSpc>
                          <a:spcPts val="1200"/>
                        </a:lnSpc>
                        <a:spcBef>
                          <a:spcPts val="10"/>
                        </a:spcBef>
                        <a:buFont typeface="Liberation Sans"/>
                        <a:buChar char="•"/>
                        <a:tabLst>
                          <a:tab pos="222250" algn="l"/>
                        </a:tabLst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Routing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Service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Nodes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Routing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In-memory 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Database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Nodes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Active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221615" marR="302260" indent="-171450">
                        <a:lnSpc>
                          <a:spcPts val="1200"/>
                        </a:lnSpc>
                        <a:buFont typeface="Liberation Sans"/>
                        <a:buChar char="•"/>
                        <a:tabLst>
                          <a:tab pos="222250" algn="l"/>
                        </a:tabLst>
                      </a:pP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Distributed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DB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In-Memory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DB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Improve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Capacity  and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Performance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7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ts val="1405"/>
                        </a:lnSpc>
                      </a:pPr>
                      <a:r>
                        <a:rPr sz="1200" dirty="0">
                          <a:latin typeface="Liberation Serif"/>
                          <a:cs typeface="Liberation Serif"/>
                        </a:rPr>
                        <a:t>System should be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able to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Scale</a:t>
                      </a:r>
                      <a:r>
                        <a:rPr sz="1200" spc="15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In/Out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50165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based 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on </a:t>
                      </a:r>
                      <a:r>
                        <a:rPr sz="1200" spc="-5" dirty="0">
                          <a:latin typeface="Liberation Serif"/>
                          <a:cs typeface="Liberation Serif"/>
                        </a:rPr>
                        <a:t>future business need within </a:t>
                      </a:r>
                      <a:r>
                        <a:rPr sz="1200" dirty="0">
                          <a:latin typeface="Liberation Serif"/>
                          <a:cs typeface="Liberation Serif"/>
                        </a:rPr>
                        <a:t>1</a:t>
                      </a:r>
                      <a:r>
                        <a:rPr sz="1200" spc="1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200" spc="-20" dirty="0">
                          <a:latin typeface="Liberation Serif"/>
                          <a:cs typeface="Liberation Serif"/>
                        </a:rPr>
                        <a:t>day.</a:t>
                      </a:r>
                      <a:endParaRPr sz="1200">
                        <a:latin typeface="Liberation Serif"/>
                        <a:cs typeface="Liberation Serif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 marR="252729" indent="-171450">
                        <a:lnSpc>
                          <a:spcPts val="1200"/>
                        </a:lnSpc>
                        <a:spcBef>
                          <a:spcPts val="795"/>
                        </a:spcBef>
                        <a:buFont typeface="Liberation Sans"/>
                        <a:buChar char="•"/>
                        <a:tabLst>
                          <a:tab pos="222250" algn="l"/>
                        </a:tabLst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Fully Micro-service Based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Architecture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to support Auto  service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Scaling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In/Out.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  <a:p>
                      <a:pPr marL="221615" marR="91440" indent="-171450">
                        <a:lnSpc>
                          <a:spcPts val="1200"/>
                        </a:lnSpc>
                        <a:buFont typeface="Liberation Sans"/>
                        <a:buChar char="•"/>
                        <a:tabLst>
                          <a:tab pos="222250" algn="l"/>
                        </a:tabLst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Container: support seconds Scale In/Out,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90%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 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Resource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savings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239" y="184150"/>
            <a:ext cx="4786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0640">
              <a:lnSpc>
                <a:spcPct val="100000"/>
              </a:lnSpc>
              <a:spcBef>
                <a:spcPts val="100"/>
              </a:spcBef>
            </a:pPr>
            <a:r>
              <a:rPr sz="3200" b="1" spc="-170" dirty="0">
                <a:solidFill>
                  <a:srgbClr val="006FBF"/>
                </a:solidFill>
                <a:latin typeface="Liberation Sans"/>
                <a:cs typeface="Liberation Sans"/>
              </a:rPr>
              <a:t>Tactics</a:t>
            </a:r>
            <a:r>
              <a:rPr sz="3200" b="1" spc="-31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14" dirty="0">
                <a:solidFill>
                  <a:srgbClr val="006FBF"/>
                </a:solidFill>
                <a:latin typeface="Liberation Sans"/>
                <a:cs typeface="Liberation Sans"/>
              </a:rPr>
              <a:t>used</a:t>
            </a:r>
            <a:r>
              <a:rPr sz="3200" b="1" spc="-31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70" dirty="0">
                <a:solidFill>
                  <a:srgbClr val="006FBF"/>
                </a:solidFill>
                <a:latin typeface="Liberation Sans"/>
                <a:cs typeface="Liberation Sans"/>
              </a:rPr>
              <a:t>to</a:t>
            </a:r>
            <a:r>
              <a:rPr sz="3200" b="1" spc="-32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35" dirty="0">
                <a:solidFill>
                  <a:srgbClr val="006FBF"/>
                </a:solidFill>
                <a:latin typeface="Liberation Sans"/>
                <a:cs typeface="Liberation Sans"/>
              </a:rPr>
              <a:t>achieve</a:t>
            </a:r>
            <a:r>
              <a:rPr sz="3200" b="1" spc="-31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00" dirty="0">
                <a:solidFill>
                  <a:srgbClr val="006FBF"/>
                </a:solidFill>
                <a:latin typeface="Liberation Sans"/>
                <a:cs typeface="Liberation Sans"/>
              </a:rPr>
              <a:t>the  top</a:t>
            </a:r>
            <a:r>
              <a:rPr sz="3200" b="1" spc="-30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dirty="0">
                <a:solidFill>
                  <a:srgbClr val="006FBF"/>
                </a:solidFill>
                <a:latin typeface="Liberation Sans"/>
                <a:cs typeface="Liberation Sans"/>
              </a:rPr>
              <a:t>3</a:t>
            </a:r>
            <a:r>
              <a:rPr sz="3200" b="1" spc="-42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14" dirty="0">
                <a:solidFill>
                  <a:srgbClr val="006FBF"/>
                </a:solidFill>
                <a:latin typeface="Liberation Sans"/>
                <a:cs typeface="Liberation Sans"/>
              </a:rPr>
              <a:t>ASRs</a:t>
            </a:r>
            <a:r>
              <a:rPr sz="3200" b="1" spc="-31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dirty="0">
                <a:solidFill>
                  <a:srgbClr val="006FBF"/>
                </a:solidFill>
                <a:latin typeface="Liberation Sans"/>
                <a:cs typeface="Liberation Sans"/>
              </a:rPr>
              <a:t>:</a:t>
            </a:r>
            <a:r>
              <a:rPr sz="3200" b="1" spc="-29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40" dirty="0">
                <a:solidFill>
                  <a:srgbClr val="006FBF"/>
                </a:solidFill>
                <a:latin typeface="Liberation Sans"/>
                <a:cs typeface="Liberation Sans"/>
              </a:rPr>
              <a:t>Performance</a:t>
            </a:r>
            <a:endParaRPr sz="32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4119" y="2128520"/>
          <a:ext cx="6934199" cy="2059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132080" marR="123825" indent="49530">
                        <a:lnSpc>
                          <a:spcPts val="1100"/>
                        </a:lnSpc>
                        <a:spcBef>
                          <a:spcPts val="22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Quality  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ibu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8128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Scenario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(ASR)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Tactics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80035" marR="62865" indent="-210820">
                        <a:lnSpc>
                          <a:spcPts val="1200"/>
                        </a:lnSpc>
                      </a:pPr>
                      <a:r>
                        <a:rPr sz="1100" dirty="0">
                          <a:latin typeface="Liberation Serif"/>
                          <a:cs typeface="Liberation Serif"/>
                        </a:rPr>
                        <a:t>In</a:t>
                      </a:r>
                      <a:r>
                        <a:rPr sz="1100" spc="10" dirty="0">
                          <a:latin typeface="Liberation Serif"/>
                          <a:cs typeface="Liberation Serif"/>
                        </a:rPr>
                        <a:t>t</a:t>
                      </a:r>
                      <a:r>
                        <a:rPr sz="1100" dirty="0">
                          <a:latin typeface="Liberation Serif"/>
                          <a:cs typeface="Liberation Serif"/>
                        </a:rPr>
                        <a:t>erop</a:t>
                      </a:r>
                      <a:r>
                        <a:rPr sz="1100" spc="10" dirty="0">
                          <a:latin typeface="Liberation Serif"/>
                          <a:cs typeface="Liberation Serif"/>
                        </a:rPr>
                        <a:t>e</a:t>
                      </a:r>
                      <a:r>
                        <a:rPr sz="1100" dirty="0">
                          <a:latin typeface="Liberation Serif"/>
                          <a:cs typeface="Liberation Serif"/>
                        </a:rPr>
                        <a:t>rab  ility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45085" algn="just">
                        <a:lnSpc>
                          <a:spcPct val="943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Liberation Serif"/>
                          <a:cs typeface="Liberation Serif"/>
                        </a:rPr>
                        <a:t>The system should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send real </a:t>
                      </a:r>
                      <a:r>
                        <a:rPr sz="11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time 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notification </a:t>
                      </a:r>
                      <a:r>
                        <a:rPr sz="1100" dirty="0">
                          <a:latin typeface="Liberation Serif"/>
                          <a:cs typeface="Liberation Serif"/>
                        </a:rPr>
                        <a:t>to the customer when he/she  buy new</a:t>
                      </a:r>
                      <a:r>
                        <a:rPr sz="1100" spc="-1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100" dirty="0">
                          <a:latin typeface="Liberation Serif"/>
                          <a:cs typeface="Liberation Serif"/>
                        </a:rPr>
                        <a:t>package</a:t>
                      </a:r>
                      <a:endParaRPr sz="1100">
                        <a:latin typeface="Liberation Serif"/>
                        <a:cs typeface="Liberation Serif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marR="229870" indent="-170180">
                        <a:lnSpc>
                          <a:spcPts val="1100"/>
                        </a:lnSpc>
                        <a:spcBef>
                          <a:spcPts val="220"/>
                        </a:spcBef>
                        <a:buFont typeface="Liberation Sans"/>
                        <a:buChar char="•"/>
                        <a:tabLst>
                          <a:tab pos="221615" algn="l"/>
                        </a:tabLst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Develop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SMS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adapter which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adapt </a:t>
                      </a:r>
                      <a:r>
                        <a:rPr sz="1100" spc="-15" dirty="0">
                          <a:latin typeface="Carlito"/>
                          <a:cs typeface="Carlito"/>
                        </a:rPr>
                        <a:t>different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protocol  </a:t>
                      </a:r>
                      <a:r>
                        <a:rPr sz="1100" spc="-15" dirty="0">
                          <a:latin typeface="Carlito"/>
                          <a:cs typeface="Carlito"/>
                        </a:rPr>
                        <a:t>like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21615" indent="-170815">
                        <a:lnSpc>
                          <a:spcPts val="994"/>
                        </a:lnSpc>
                        <a:buFont typeface="Liberation Sans"/>
                        <a:buChar char="•"/>
                        <a:tabLst>
                          <a:tab pos="221615" algn="l"/>
                        </a:tabLst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Integrate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SMS sender module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SMSC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standard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20979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protocol to support </a:t>
                      </a:r>
                      <a:r>
                        <a:rPr sz="1100" spc="-15" dirty="0">
                          <a:latin typeface="Carlito"/>
                          <a:cs typeface="Carlito"/>
                        </a:rPr>
                        <a:t>different</a:t>
                      </a:r>
                      <a:r>
                        <a:rPr sz="11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network.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64769">
                        <a:lnSpc>
                          <a:spcPct val="934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Liberation Serif"/>
                          <a:cs typeface="Liberation Serif"/>
                        </a:rPr>
                        <a:t>Customer should be able to use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basic  </a:t>
                      </a:r>
                      <a:r>
                        <a:rPr sz="11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services </a:t>
                      </a:r>
                      <a:r>
                        <a:rPr sz="1100" spc="-10" dirty="0">
                          <a:latin typeface="Liberation Serif"/>
                          <a:cs typeface="Liberation Serif"/>
                        </a:rPr>
                        <a:t>(Voice/SMS/Data) </a:t>
                      </a:r>
                      <a:r>
                        <a:rPr sz="1100" dirty="0">
                          <a:latin typeface="Liberation Serif"/>
                          <a:cs typeface="Liberation Serif"/>
                        </a:rPr>
                        <a:t>from </a:t>
                      </a:r>
                      <a:r>
                        <a:rPr sz="1100" spc="-5" dirty="0">
                          <a:latin typeface="Liberation Serif"/>
                          <a:cs typeface="Liberation Serif"/>
                        </a:rPr>
                        <a:t>different  </a:t>
                      </a:r>
                      <a:r>
                        <a:rPr sz="1100" dirty="0">
                          <a:latin typeface="Liberation Serif"/>
                          <a:cs typeface="Liberation Serif"/>
                        </a:rPr>
                        <a:t>network, call connection delay should  less than 100</a:t>
                      </a:r>
                      <a:r>
                        <a:rPr sz="1100" spc="-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100" dirty="0">
                          <a:latin typeface="Liberation Serif"/>
                          <a:cs typeface="Liberation Serif"/>
                        </a:rPr>
                        <a:t>millisecond</a:t>
                      </a:r>
                      <a:endParaRPr sz="1100">
                        <a:latin typeface="Liberation Serif"/>
                        <a:cs typeface="Liberation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9530" marR="380365">
                        <a:lnSpc>
                          <a:spcPts val="111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Develop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separate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module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Diameter </a:t>
                      </a:r>
                      <a:r>
                        <a:rPr sz="1100" spc="-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Gateway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using micro 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service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20" dirty="0">
                          <a:latin typeface="Carlito"/>
                          <a:cs typeface="Carlito"/>
                        </a:rPr>
                        <a:t>container.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44450">
                        <a:lnSpc>
                          <a:spcPts val="1100"/>
                        </a:lnSpc>
                        <a:spcBef>
                          <a:spcPts val="455"/>
                        </a:spcBef>
                        <a:tabLst>
                          <a:tab pos="596900" algn="l"/>
                          <a:tab pos="1103630" algn="l"/>
                          <a:tab pos="1367155" algn="l"/>
                          <a:tab pos="1734185" algn="l"/>
                          <a:tab pos="1976755" algn="l"/>
                        </a:tabLst>
                      </a:pPr>
                      <a:r>
                        <a:rPr sz="1100" spc="-5" dirty="0">
                          <a:latin typeface="Liberation Serif"/>
                          <a:cs typeface="Liberation Serif"/>
                        </a:rPr>
                        <a:t>S</a:t>
                      </a:r>
                      <a:r>
                        <a:rPr sz="1100" spc="5" dirty="0">
                          <a:latin typeface="Liberation Serif"/>
                          <a:cs typeface="Liberation Serif"/>
                        </a:rPr>
                        <a:t>y</a:t>
                      </a:r>
                      <a:r>
                        <a:rPr sz="1100" dirty="0">
                          <a:latin typeface="Liberation Serif"/>
                          <a:cs typeface="Liberation Serif"/>
                        </a:rPr>
                        <a:t>stem	shou</a:t>
                      </a:r>
                      <a:r>
                        <a:rPr sz="1100" spc="10" dirty="0">
                          <a:latin typeface="Liberation Serif"/>
                          <a:cs typeface="Liberation Serif"/>
                        </a:rPr>
                        <a:t>l</a:t>
                      </a:r>
                      <a:r>
                        <a:rPr sz="1100" dirty="0">
                          <a:latin typeface="Liberation Serif"/>
                          <a:cs typeface="Liberation Serif"/>
                        </a:rPr>
                        <a:t>d	be	</a:t>
                      </a:r>
                      <a:r>
                        <a:rPr sz="1100" spc="10" dirty="0">
                          <a:latin typeface="Liberation Serif"/>
                          <a:cs typeface="Liberation Serif"/>
                        </a:rPr>
                        <a:t>a</a:t>
                      </a:r>
                      <a:r>
                        <a:rPr sz="1100" dirty="0">
                          <a:latin typeface="Liberation Serif"/>
                          <a:cs typeface="Liberation Serif"/>
                        </a:rPr>
                        <a:t>ble	to	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11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up</a:t>
                      </a:r>
                      <a:r>
                        <a:rPr sz="11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100" spc="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1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t  2G/3G/4G/5G services on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single </a:t>
                      </a:r>
                      <a:r>
                        <a:rPr sz="1100" spc="-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platform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marR="86360">
                        <a:lnSpc>
                          <a:spcPts val="127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Develop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API </a:t>
                      </a:r>
                      <a:r>
                        <a:rPr sz="1100" spc="-15" dirty="0">
                          <a:latin typeface="Carlito"/>
                          <a:cs typeface="Carlito"/>
                        </a:rPr>
                        <a:t>gateway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5G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charging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use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“</a:t>
                      </a:r>
                      <a:r>
                        <a:rPr sz="1100" dirty="0">
                          <a:latin typeface="Liberation Sans"/>
                          <a:cs typeface="Liberation Sans"/>
                        </a:rPr>
                        <a:t>Signal </a:t>
                      </a:r>
                      <a:r>
                        <a:rPr sz="1100" spc="-5" dirty="0">
                          <a:latin typeface="Liberation Sans"/>
                          <a:cs typeface="Liberation Sans"/>
                        </a:rPr>
                        <a:t>Access  Point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”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legacy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2/3/4G</a:t>
                      </a:r>
                      <a:r>
                        <a:rPr sz="11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network.</a:t>
                      </a:r>
                      <a:endParaRPr sz="11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4859" y="107950"/>
            <a:ext cx="54571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090" marR="5080" indent="-580390">
              <a:lnSpc>
                <a:spcPct val="100000"/>
              </a:lnSpc>
              <a:spcBef>
                <a:spcPts val="100"/>
              </a:spcBef>
            </a:pPr>
            <a:r>
              <a:rPr sz="3200" b="1" spc="-165" dirty="0">
                <a:solidFill>
                  <a:srgbClr val="006FBF"/>
                </a:solidFill>
                <a:latin typeface="Liberation Sans"/>
                <a:cs typeface="Liberation Sans"/>
              </a:rPr>
              <a:t>Tactics</a:t>
            </a:r>
            <a:r>
              <a:rPr sz="3200" b="1" spc="-31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20" dirty="0">
                <a:solidFill>
                  <a:srgbClr val="006FBF"/>
                </a:solidFill>
                <a:latin typeface="Liberation Sans"/>
                <a:cs typeface="Liberation Sans"/>
              </a:rPr>
              <a:t>used</a:t>
            </a:r>
            <a:r>
              <a:rPr sz="3200" b="1" spc="-30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75" dirty="0">
                <a:solidFill>
                  <a:srgbClr val="006FBF"/>
                </a:solidFill>
                <a:latin typeface="Liberation Sans"/>
                <a:cs typeface="Liberation Sans"/>
              </a:rPr>
              <a:t>to</a:t>
            </a:r>
            <a:r>
              <a:rPr sz="3200" b="1" spc="-305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35" dirty="0">
                <a:solidFill>
                  <a:srgbClr val="006FBF"/>
                </a:solidFill>
                <a:latin typeface="Liberation Sans"/>
                <a:cs typeface="Liberation Sans"/>
              </a:rPr>
              <a:t>achieve</a:t>
            </a:r>
            <a:r>
              <a:rPr sz="3200" b="1" spc="-31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05" dirty="0">
                <a:solidFill>
                  <a:srgbClr val="006FBF"/>
                </a:solidFill>
                <a:latin typeface="Liberation Sans"/>
                <a:cs typeface="Liberation Sans"/>
              </a:rPr>
              <a:t>the</a:t>
            </a:r>
            <a:r>
              <a:rPr sz="3200" b="1" spc="-31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00" dirty="0">
                <a:solidFill>
                  <a:srgbClr val="006FBF"/>
                </a:solidFill>
                <a:latin typeface="Liberation Sans"/>
                <a:cs typeface="Liberation Sans"/>
              </a:rPr>
              <a:t>top  </a:t>
            </a:r>
            <a:r>
              <a:rPr sz="3200" b="1" dirty="0">
                <a:solidFill>
                  <a:srgbClr val="006FBF"/>
                </a:solidFill>
                <a:latin typeface="Liberation Sans"/>
                <a:cs typeface="Liberation Sans"/>
              </a:rPr>
              <a:t>3</a:t>
            </a:r>
            <a:r>
              <a:rPr sz="3200" b="1" spc="-43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14" dirty="0">
                <a:solidFill>
                  <a:srgbClr val="006FBF"/>
                </a:solidFill>
                <a:latin typeface="Liberation Sans"/>
                <a:cs typeface="Liberation Sans"/>
              </a:rPr>
              <a:t>ASRs</a:t>
            </a:r>
            <a:r>
              <a:rPr sz="3200" b="1" spc="-31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dirty="0">
                <a:solidFill>
                  <a:srgbClr val="006FBF"/>
                </a:solidFill>
                <a:latin typeface="Liberation Sans"/>
                <a:cs typeface="Liberation Sans"/>
              </a:rPr>
              <a:t>:</a:t>
            </a:r>
            <a:r>
              <a:rPr sz="3200" b="1" spc="-31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40" dirty="0">
                <a:solidFill>
                  <a:srgbClr val="006FBF"/>
                </a:solidFill>
                <a:latin typeface="Liberation Sans"/>
                <a:cs typeface="Liberation Sans"/>
              </a:rPr>
              <a:t>Interoperability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189" y="1447800"/>
            <a:ext cx="6036310" cy="4319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88300" y="1704340"/>
            <a:ext cx="4667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Carlito"/>
                <a:cs typeface="Carlito"/>
              </a:rPr>
              <a:t>Legends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7930" y="1902460"/>
            <a:ext cx="1327150" cy="4343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170" marR="111760">
              <a:lnSpc>
                <a:spcPct val="100000"/>
              </a:lnSpc>
              <a:spcBef>
                <a:spcPts val="359"/>
              </a:spcBef>
            </a:pPr>
            <a:r>
              <a:rPr sz="750" spc="-5" dirty="0">
                <a:solidFill>
                  <a:srgbClr val="548DD4"/>
                </a:solidFill>
                <a:latin typeface="Liberation Sans"/>
                <a:cs typeface="Liberation Sans"/>
              </a:rPr>
              <a:t>RA </a:t>
            </a:r>
            <a:r>
              <a:rPr sz="750" dirty="0">
                <a:solidFill>
                  <a:srgbClr val="548DD4"/>
                </a:solidFill>
                <a:latin typeface="Liberation Sans"/>
                <a:cs typeface="Liberation Sans"/>
              </a:rPr>
              <a:t>: </a:t>
            </a:r>
            <a:r>
              <a:rPr sz="750" dirty="0">
                <a:latin typeface="Liberation Sans"/>
                <a:cs typeface="Liberation Sans"/>
              </a:rPr>
              <a:t>Revenue Assurance  </a:t>
            </a:r>
            <a:r>
              <a:rPr sz="750" spc="-5" dirty="0">
                <a:solidFill>
                  <a:srgbClr val="548DD4"/>
                </a:solidFill>
                <a:latin typeface="Liberation Sans"/>
                <a:cs typeface="Liberation Sans"/>
              </a:rPr>
              <a:t>FMS </a:t>
            </a:r>
            <a:r>
              <a:rPr sz="750" dirty="0">
                <a:solidFill>
                  <a:srgbClr val="548DD4"/>
                </a:solidFill>
                <a:latin typeface="Liberation Sans"/>
                <a:cs typeface="Liberation Sans"/>
              </a:rPr>
              <a:t>: </a:t>
            </a:r>
            <a:r>
              <a:rPr sz="750" dirty="0">
                <a:latin typeface="Liberation Sans"/>
                <a:cs typeface="Liberation Sans"/>
              </a:rPr>
              <a:t>Fraud </a:t>
            </a:r>
            <a:r>
              <a:rPr sz="750" spc="-5" dirty="0">
                <a:latin typeface="Liberation Sans"/>
                <a:cs typeface="Liberation Sans"/>
              </a:rPr>
              <a:t>Management  </a:t>
            </a:r>
            <a:r>
              <a:rPr sz="750" spc="-5" dirty="0">
                <a:solidFill>
                  <a:srgbClr val="548DD4"/>
                </a:solidFill>
                <a:latin typeface="Liberation Sans"/>
                <a:cs typeface="Liberation Sans"/>
              </a:rPr>
              <a:t>BI </a:t>
            </a:r>
            <a:r>
              <a:rPr sz="750" dirty="0">
                <a:solidFill>
                  <a:srgbClr val="548DD4"/>
                </a:solidFill>
                <a:latin typeface="Liberation Sans"/>
                <a:cs typeface="Liberation Sans"/>
              </a:rPr>
              <a:t>: </a:t>
            </a:r>
            <a:r>
              <a:rPr sz="750" dirty="0">
                <a:latin typeface="Liberation Sans"/>
                <a:cs typeface="Liberation Sans"/>
              </a:rPr>
              <a:t>Business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intelligence</a:t>
            </a:r>
            <a:endParaRPr sz="7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0489" y="260350"/>
            <a:ext cx="4441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006FBF"/>
                </a:solidFill>
                <a:latin typeface="Liberation Sans"/>
                <a:cs typeface="Liberation Sans"/>
              </a:rPr>
              <a:t>System Context</a:t>
            </a:r>
            <a:r>
              <a:rPr sz="3200" b="1" spc="-53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sz="3200" b="1" spc="-130" dirty="0">
                <a:solidFill>
                  <a:srgbClr val="006FBF"/>
                </a:solidFill>
                <a:latin typeface="Liberation Sans"/>
                <a:cs typeface="Liberation Sans"/>
              </a:rPr>
              <a:t>Diagram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20811</TotalTime>
  <Words>2220</Words>
  <Application>Microsoft Office PowerPoint</Application>
  <PresentationFormat>On-screen Show (4:3)</PresentationFormat>
  <Paragraphs>481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Carlito</vt:lpstr>
      <vt:lpstr>Liberation Sans</vt:lpstr>
      <vt:lpstr>Liberation Serif</vt:lpstr>
      <vt:lpstr>Times New Roman</vt:lpstr>
      <vt:lpstr>Office Theme</vt:lpstr>
      <vt:lpstr>PowerPoint Presentation</vt:lpstr>
      <vt:lpstr>Purpose of the system</vt:lpstr>
      <vt:lpstr>Key Requirements : Functional &amp;  Non-Functional</vt:lpstr>
      <vt:lpstr>Utility Tree Understanding business value &amp; Impact on architecture</vt:lpstr>
      <vt:lpstr>Utility Tree Understanding business value &amp; Impact on  architecture</vt:lpstr>
      <vt:lpstr>Tactics used to achieve the  top 3 ASRs : Security</vt:lpstr>
      <vt:lpstr>Tactics used to achieve the  top 3 ASRs : Performance</vt:lpstr>
      <vt:lpstr>Tactics used to achieve the top  3 ASRs : Interoperability</vt:lpstr>
      <vt:lpstr>System Context Diagram</vt:lpstr>
      <vt:lpstr>Module Decomposition Diagram</vt:lpstr>
      <vt:lpstr>Component &amp; Connection diagram</vt:lpstr>
      <vt:lpstr>Deployment diagram</vt:lpstr>
      <vt:lpstr>Top 3 Key Learnings</vt:lpstr>
      <vt:lpstr>Top 3 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Saquib Ahmad</cp:lastModifiedBy>
  <cp:revision>2</cp:revision>
  <dcterms:created xsi:type="dcterms:W3CDTF">2022-02-19T05:55:42Z</dcterms:created>
  <dcterms:modified xsi:type="dcterms:W3CDTF">2022-03-08T04:39:02Z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2020-03-28T00:00:00Z</vt:filetime>
  </property>
  <property fmtid="{D5CDD505-2E9C-101B-9397-08002B2CF9AE}" pid="3" name="Creator">
    <vt:lpwstr>Impress</vt:lpwstr>
  </property>
  <property fmtid="{D5CDD505-2E9C-101B-9397-08002B2CF9AE}" pid="4" name="LastSaved">
    <vt:filetime>2022-02-19T00:00:00Z</vt:filetime>
  </property>
</Properties>
</file>