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12192000"/>
  <p:notesSz cx="6858000" cy="9144000"/>
  <p:embeddedFontLst>
    <p:embeddedFont>
      <p:font typeface="Helvetica Neue"/>
      <p:regular r:id="rId49"/>
      <p:bold r:id="rId50"/>
      <p:italic r:id="rId51"/>
      <p:boldItalic r:id="rId52"/>
    </p:embeddedFont>
    <p:embeddedFont>
      <p:font typeface="Helvetica Neue Light"/>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08"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HelveticaNeu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italic.fntdata"/><Relationship Id="rId50" Type="http://schemas.openxmlformats.org/officeDocument/2006/relationships/font" Target="fonts/HelveticaNeue-bold.fntdata"/><Relationship Id="rId53" Type="http://schemas.openxmlformats.org/officeDocument/2006/relationships/font" Target="fonts/HelveticaNeueLight-regular.fntdata"/><Relationship Id="rId52" Type="http://schemas.openxmlformats.org/officeDocument/2006/relationships/font" Target="fonts/HelveticaNeue-boldItalic.fntdata"/><Relationship Id="rId11" Type="http://schemas.openxmlformats.org/officeDocument/2006/relationships/slide" Target="slides/slide6.xml"/><Relationship Id="rId55" Type="http://schemas.openxmlformats.org/officeDocument/2006/relationships/font" Target="fonts/HelveticaNeueLight-italic.fntdata"/><Relationship Id="rId10" Type="http://schemas.openxmlformats.org/officeDocument/2006/relationships/slide" Target="slides/slide5.xml"/><Relationship Id="rId54" Type="http://schemas.openxmlformats.org/officeDocument/2006/relationships/font" Target="fonts/HelveticaNeueLight-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HelveticaNeueLigh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235962d3f_0_10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2" name="Google Shape;262;g11235962d3f_0_10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Guide to Computer Forensics and Investigations Sixth Edition</a:t>
            </a:r>
            <a:endParaRPr/>
          </a:p>
          <a:p>
            <a:pPr indent="0" lvl="0" marL="0" rtl="0" algn="l">
              <a:spcBef>
                <a:spcPts val="360"/>
              </a:spcBef>
              <a:spcAft>
                <a:spcPts val="0"/>
              </a:spcAft>
              <a:buNone/>
            </a:pPr>
            <a:r>
              <a:t/>
            </a:r>
            <a:endParaRPr b="1"/>
          </a:p>
          <a:p>
            <a:pPr indent="0" lvl="0" marL="0" rtl="0" algn="l">
              <a:lnSpc>
                <a:spcPct val="80000"/>
              </a:lnSpc>
              <a:spcBef>
                <a:spcPts val="360"/>
              </a:spcBef>
              <a:spcAft>
                <a:spcPts val="0"/>
              </a:spcAft>
              <a:buNone/>
            </a:pPr>
            <a:r>
              <a:rPr i="1" lang="en-US"/>
              <a:t>Chapter 6</a:t>
            </a:r>
            <a:endParaRPr/>
          </a:p>
          <a:p>
            <a:pPr indent="0" lvl="0" marL="0" rtl="0" algn="l">
              <a:lnSpc>
                <a:spcPct val="80000"/>
              </a:lnSpc>
              <a:spcBef>
                <a:spcPts val="360"/>
              </a:spcBef>
              <a:spcAft>
                <a:spcPts val="0"/>
              </a:spcAft>
              <a:buNone/>
            </a:pPr>
            <a:r>
              <a:rPr i="1" lang="en-US"/>
              <a:t>Current Digital Forensics Tools</a:t>
            </a:r>
            <a:endParaRPr/>
          </a:p>
          <a:p>
            <a:pPr indent="0" lvl="0" marL="0" rtl="0" algn="l">
              <a:spcBef>
                <a:spcPts val="360"/>
              </a:spcBef>
              <a:spcAft>
                <a:spcPts val="0"/>
              </a:spcAft>
              <a:buNone/>
            </a:pPr>
            <a:r>
              <a:t/>
            </a:r>
            <a:endParaRPr/>
          </a:p>
        </p:txBody>
      </p:sp>
      <p:sp>
        <p:nvSpPr>
          <p:cNvPr id="263" name="Google Shape;263;g11235962d3f_0_10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0c12a995d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g120c12a995d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20c12a995d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120c12a995d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0c12a995d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120c12a995d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20c12a995d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120c12a995d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0c12a995d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120c12a995d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20c12a995d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120c12a995d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20c12a995d_0_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120c12a995d_0_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20c12a995d_0_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g120c12a995d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20c12a995d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120c12a995d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20c12a995d_0_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g120c12a995d_0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1235962d3f_0_1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11235962d3f_0_1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20c12a995d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120c12a995d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20c12a995d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g120c12a995d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20c12a995d_0_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g120c12a995d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20c12a995d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g120c12a995d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20c12a995d_0_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g120c12a995d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0c12a995d_0_1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g120c12a995d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20c12a995d_0_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120c12a995d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20c12a995d_0_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120c12a995d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20c12a995d_0_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g120c12a995d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20c12a995d_0_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120c12a995d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0c12a995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120c12a995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20c12a995d_0_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g120c12a995d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20c12a995d_0_1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g120c12a995d_0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20c12a995d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g120c12a995d_0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20c12a995d_0_1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g120c12a995d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20c12a995d_0_1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g120c12a995d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20c12a995d_0_1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g120c12a995d_0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20c12a995d_0_1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g120c12a995d_0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20c12a995d_0_2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g120c12a995d_0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20c12a995d_0_2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g120c12a995d_0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20c12a995d_0_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g120c12a995d_0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0c12a995d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120c12a995d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20c12a995d_0_2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g120c12a995d_0_2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20c12a995d_0_2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g120c12a995d_0_2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20c12a995d_0_2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g120c12a995d_0_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0c12a995d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120c12a995d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20c12a995d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120c12a995d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0c12a995d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120c12a995d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0c12a995d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120c12a995d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0c12a995d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120c12a995d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1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1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1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17.jpg"/><Relationship Id="rId4" Type="http://schemas.openxmlformats.org/officeDocument/2006/relationships/image" Target="../media/image26.png"/><Relationship Id="rId5" Type="http://schemas.openxmlformats.org/officeDocument/2006/relationships/image" Target="../media/image1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7.png"/><Relationship Id="rId5" Type="http://schemas.openxmlformats.org/officeDocument/2006/relationships/image" Target="../media/image24.jpg"/><Relationship Id="rId6" Type="http://schemas.openxmlformats.org/officeDocument/2006/relationships/image" Target="../media/image20.png"/><Relationship Id="rId7" Type="http://schemas.openxmlformats.org/officeDocument/2006/relationships/image" Target="../media/image22.png"/><Relationship Id="rId8" Type="http://schemas.openxmlformats.org/officeDocument/2006/relationships/image" Target="../media/image2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2"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1180" l="0" r="0" t="3185"/>
          <a:stretch/>
        </p:blipFill>
        <p:spPr>
          <a:xfrm>
            <a:off x="1" y="0"/>
            <a:ext cx="12192000" cy="6858000"/>
          </a:xfrm>
          <a:prstGeom prst="rect">
            <a:avLst/>
          </a:prstGeom>
          <a:solidFill>
            <a:schemeClr val="lt1"/>
          </a:solidFill>
          <a:ln>
            <a:noFill/>
          </a:ln>
        </p:spPr>
      </p:pic>
      <p:pic>
        <p:nvPicPr>
          <p:cNvPr id="14" name="Google Shape;14;p2"/>
          <p:cNvPicPr preferRelativeResize="0"/>
          <p:nvPr/>
        </p:nvPicPr>
        <p:blipFill rotWithShape="1">
          <a:blip r:embed="rId3">
            <a:alphaModFix/>
          </a:blip>
          <a:srcRect b="0" l="0" r="0" t="0"/>
          <a:stretch/>
        </p:blipFill>
        <p:spPr>
          <a:xfrm>
            <a:off x="0" y="0"/>
            <a:ext cx="9144441" cy="6858331"/>
          </a:xfrm>
          <a:prstGeom prst="rect">
            <a:avLst/>
          </a:prstGeom>
          <a:noFill/>
          <a:ln>
            <a:noFill/>
          </a:ln>
        </p:spPr>
      </p:pic>
      <p:pic>
        <p:nvPicPr>
          <p:cNvPr id="15" name="Google Shape;15;p2"/>
          <p:cNvPicPr preferRelativeResize="0"/>
          <p:nvPr/>
        </p:nvPicPr>
        <p:blipFill rotWithShape="1">
          <a:blip r:embed="rId4">
            <a:alphaModFix/>
          </a:blip>
          <a:srcRect b="0" l="0" r="0" t="0"/>
          <a:stretch/>
        </p:blipFill>
        <p:spPr>
          <a:xfrm>
            <a:off x="2514600" y="2550646"/>
            <a:ext cx="9680189" cy="1792754"/>
          </a:xfrm>
          <a:prstGeom prst="rect">
            <a:avLst/>
          </a:prstGeom>
          <a:noFill/>
          <a:ln>
            <a:noFill/>
          </a:ln>
        </p:spPr>
      </p:pic>
      <p:pic>
        <p:nvPicPr>
          <p:cNvPr id="16" name="Google Shape;16;p2"/>
          <p:cNvPicPr preferRelativeResize="0"/>
          <p:nvPr/>
        </p:nvPicPr>
        <p:blipFill rotWithShape="1">
          <a:blip r:embed="rId5">
            <a:alphaModFix/>
          </a:blip>
          <a:srcRect b="0" l="0" r="0" t="0"/>
          <a:stretch/>
        </p:blipFill>
        <p:spPr>
          <a:xfrm>
            <a:off x="-4" y="-447353"/>
            <a:ext cx="10744203" cy="8058153"/>
          </a:xfrm>
          <a:prstGeom prst="rect">
            <a:avLst/>
          </a:prstGeom>
          <a:noFill/>
          <a:ln>
            <a:noFill/>
          </a:ln>
        </p:spPr>
      </p:pic>
      <p:sp>
        <p:nvSpPr>
          <p:cNvPr id="17" name="Google Shape;17;p2"/>
          <p:cNvSpPr txBox="1"/>
          <p:nvPr>
            <p:ph type="ctrTitle"/>
          </p:nvPr>
        </p:nvSpPr>
        <p:spPr>
          <a:xfrm>
            <a:off x="4572000" y="2549769"/>
            <a:ext cx="7330831" cy="1600725"/>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5908431" y="4452630"/>
            <a:ext cx="5994400" cy="34332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1000"/>
              </a:spcBef>
              <a:spcAft>
                <a:spcPts val="0"/>
              </a:spcAft>
              <a:buClr>
                <a:srgbClr val="1C1573"/>
              </a:buClr>
              <a:buSzPts val="1700"/>
              <a:buNone/>
              <a:defRPr b="1" sz="1700">
                <a:solidFill>
                  <a:srgbClr val="1C1573"/>
                </a:solidFill>
                <a:latin typeface="Helvetica Neue"/>
                <a:ea typeface="Helvetica Neue"/>
                <a:cs typeface="Helvetica Neue"/>
                <a:sym typeface="Helvetica Neue"/>
              </a:defRPr>
            </a:lvl1pPr>
            <a:lvl2pPr lvl="1" algn="ctr">
              <a:lnSpc>
                <a:spcPct val="90000"/>
              </a:lnSpc>
              <a:spcBef>
                <a:spcPts val="500"/>
              </a:spcBef>
              <a:spcAft>
                <a:spcPts val="0"/>
              </a:spcAft>
              <a:buClr>
                <a:schemeClr val="dk1"/>
              </a:buClr>
              <a:buSzPts val="1500"/>
              <a:buNone/>
              <a:defRPr sz="1500"/>
            </a:lvl2pPr>
            <a:lvl3pPr lvl="2" algn="ctr">
              <a:lnSpc>
                <a:spcPct val="90000"/>
              </a:lnSpc>
              <a:spcBef>
                <a:spcPts val="500"/>
              </a:spcBef>
              <a:spcAft>
                <a:spcPts val="0"/>
              </a:spcAft>
              <a:buClr>
                <a:schemeClr val="dk1"/>
              </a:buClr>
              <a:buSzPts val="1350"/>
              <a:buNone/>
              <a:defRPr sz="1350"/>
            </a:lvl3pPr>
            <a:lvl4pPr lvl="3" algn="ctr">
              <a:lnSpc>
                <a:spcPct val="90000"/>
              </a:lnSpc>
              <a:spcBef>
                <a:spcPts val="500"/>
              </a:spcBef>
              <a:spcAft>
                <a:spcPts val="0"/>
              </a:spcAft>
              <a:buClr>
                <a:schemeClr val="dk1"/>
              </a:buClr>
              <a:buSzPts val="1200"/>
              <a:buNone/>
              <a:defRPr sz="1200"/>
            </a:lvl4pPr>
            <a:lvl5pPr lvl="4" algn="ctr">
              <a:lnSpc>
                <a:spcPct val="90000"/>
              </a:lnSpc>
              <a:spcBef>
                <a:spcPts val="500"/>
              </a:spcBef>
              <a:spcAft>
                <a:spcPts val="0"/>
              </a:spcAft>
              <a:buClr>
                <a:schemeClr val="dk1"/>
              </a:buClr>
              <a:buSzPts val="1200"/>
              <a:buNone/>
              <a:defRPr sz="1200"/>
            </a:lvl5pPr>
            <a:lvl6pPr lvl="5" algn="ctr">
              <a:lnSpc>
                <a:spcPct val="90000"/>
              </a:lnSpc>
              <a:spcBef>
                <a:spcPts val="500"/>
              </a:spcBef>
              <a:spcAft>
                <a:spcPts val="0"/>
              </a:spcAft>
              <a:buClr>
                <a:schemeClr val="dk1"/>
              </a:buClr>
              <a:buSzPts val="1200"/>
              <a:buNone/>
              <a:defRPr sz="1200"/>
            </a:lvl6pPr>
            <a:lvl7pPr lvl="6" algn="ctr">
              <a:lnSpc>
                <a:spcPct val="90000"/>
              </a:lnSpc>
              <a:spcBef>
                <a:spcPts val="500"/>
              </a:spcBef>
              <a:spcAft>
                <a:spcPts val="0"/>
              </a:spcAft>
              <a:buClr>
                <a:schemeClr val="dk1"/>
              </a:buClr>
              <a:buSzPts val="1200"/>
              <a:buNone/>
              <a:defRPr sz="1200"/>
            </a:lvl7pPr>
            <a:lvl8pPr lvl="7" algn="ctr">
              <a:lnSpc>
                <a:spcPct val="90000"/>
              </a:lnSpc>
              <a:spcBef>
                <a:spcPts val="500"/>
              </a:spcBef>
              <a:spcAft>
                <a:spcPts val="0"/>
              </a:spcAft>
              <a:buClr>
                <a:schemeClr val="dk1"/>
              </a:buClr>
              <a:buSzPts val="1200"/>
              <a:buNone/>
              <a:defRPr sz="1200"/>
            </a:lvl8pPr>
            <a:lvl9pPr lvl="8" algn="ctr">
              <a:lnSpc>
                <a:spcPct val="90000"/>
              </a:lnSpc>
              <a:spcBef>
                <a:spcPts val="500"/>
              </a:spcBef>
              <a:spcAft>
                <a:spcPts val="0"/>
              </a:spcAft>
              <a:buClr>
                <a:schemeClr val="dk1"/>
              </a:buClr>
              <a:buSzPts val="1200"/>
              <a:buNone/>
              <a:defRPr sz="1200"/>
            </a:lvl9pPr>
          </a:lstStyle>
          <a:p/>
        </p:txBody>
      </p:sp>
      <p:pic>
        <p:nvPicPr>
          <p:cNvPr id="19" name="Google Shape;19;p2"/>
          <p:cNvPicPr preferRelativeResize="0"/>
          <p:nvPr/>
        </p:nvPicPr>
        <p:blipFill rotWithShape="1">
          <a:blip r:embed="rId6">
            <a:alphaModFix/>
          </a:blip>
          <a:srcRect b="0" l="0" r="0" t="0"/>
          <a:stretch/>
        </p:blipFill>
        <p:spPr>
          <a:xfrm>
            <a:off x="8523299" y="896875"/>
            <a:ext cx="3096631" cy="1084325"/>
          </a:xfrm>
          <a:prstGeom prst="rect">
            <a:avLst/>
          </a:prstGeom>
          <a:noFill/>
          <a:ln>
            <a:noFill/>
          </a:ln>
        </p:spPr>
      </p:pic>
      <p:pic>
        <p:nvPicPr>
          <p:cNvPr id="20" name="Google Shape;20;p2"/>
          <p:cNvPicPr preferRelativeResize="0"/>
          <p:nvPr/>
        </p:nvPicPr>
        <p:blipFill rotWithShape="1">
          <a:blip r:embed="rId7">
            <a:alphaModFix/>
          </a:blip>
          <a:srcRect b="0" l="0" r="0" t="0"/>
          <a:stretch/>
        </p:blipFill>
        <p:spPr>
          <a:xfrm>
            <a:off x="6778116" y="4800600"/>
            <a:ext cx="5124715" cy="21336"/>
          </a:xfrm>
          <a:prstGeom prst="rect">
            <a:avLst/>
          </a:prstGeom>
          <a:noFill/>
          <a:ln>
            <a:noFill/>
          </a:ln>
        </p:spPr>
      </p:pic>
      <p:sp>
        <p:nvSpPr>
          <p:cNvPr id="21" name="Google Shape;21;p2"/>
          <p:cNvSpPr txBox="1"/>
          <p:nvPr>
            <p:ph idx="2" type="body"/>
          </p:nvPr>
        </p:nvSpPr>
        <p:spPr>
          <a:xfrm>
            <a:off x="5189412" y="4826977"/>
            <a:ext cx="6713419" cy="1108563"/>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0"/>
              </a:spcBef>
              <a:spcAft>
                <a:spcPts val="0"/>
              </a:spcAft>
              <a:buClr>
                <a:srgbClr val="1C1573"/>
              </a:buClr>
              <a:buSzPts val="1700"/>
              <a:buNone/>
              <a:defRPr sz="1700">
                <a:solidFill>
                  <a:srgbClr val="1C1573"/>
                </a:solidFill>
                <a:latin typeface="Helvetica Neue"/>
                <a:ea typeface="Helvetica Neue"/>
                <a:cs typeface="Helvetica Neue"/>
                <a:sym typeface="Helvetica Neu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
                                        </p:tgtEl>
                                        <p:attrNameLst>
                                          <p:attrName>style.visibility</p:attrName>
                                        </p:attrNameLst>
                                      </p:cBhvr>
                                      <p:to>
                                        <p:strVal val="visible"/>
                                      </p:to>
                                    </p:set>
                                    <p:animEffect filter="fade" transition="in">
                                      <p:cBhvr>
                                        <p:cTn dur="1200"/>
                                        <p:tgtEl>
                                          <p:spTgt spid="14"/>
                                        </p:tgtEl>
                                      </p:cBhvr>
                                    </p:animEffec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16"/>
                                        </p:tgtEl>
                                        <p:attrNameLst>
                                          <p:attrName>style.visibility</p:attrName>
                                        </p:attrNameLst>
                                      </p:cBhvr>
                                      <p:to>
                                        <p:strVal val="visible"/>
                                      </p:to>
                                    </p:set>
                                    <p:animEffect filter="fade" transition="in">
                                      <p:cBhvr>
                                        <p:cTn dur="1300"/>
                                        <p:tgtEl>
                                          <p:spTgt spid="1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9"/>
                                        </p:tgtEl>
                                        <p:attrNameLst>
                                          <p:attrName>style.visibility</p:attrName>
                                        </p:attrNameLst>
                                      </p:cBhvr>
                                      <p:to>
                                        <p:strVal val="visible"/>
                                      </p:to>
                                    </p:set>
                                    <p:animEffect filter="fade" transition="in">
                                      <p:cBhvr>
                                        <p:cTn dur="500"/>
                                        <p:tgtEl>
                                          <p:spTgt spid="1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5"/>
                                        </p:tgtEl>
                                        <p:attrNameLst>
                                          <p:attrName>style.visibility</p:attrName>
                                        </p:attrNameLst>
                                      </p:cBhvr>
                                      <p:to>
                                        <p:strVal val="visible"/>
                                      </p:to>
                                    </p:set>
                                    <p:animEffect filter="fade" transition="in">
                                      <p:cBhvr>
                                        <p:cTn dur="500"/>
                                        <p:tgtEl>
                                          <p:spTgt spid="15"/>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0"/>
                                        </p:tgtEl>
                                        <p:attrNameLst>
                                          <p:attrName>style.visibility</p:attrName>
                                        </p:attrNameLst>
                                      </p:cBhvr>
                                      <p:to>
                                        <p:strVal val="visible"/>
                                      </p:to>
                                    </p:set>
                                    <p:animEffect filter="fade" transition="in">
                                      <p:cBhvr>
                                        <p:cTn dur="500"/>
                                        <p:tgtEl>
                                          <p:spTgt spid="20"/>
                                        </p:tgtEl>
                                      </p:cBhvr>
                                    </p:animEffect>
                                  </p:childTnLst>
                                </p:cTn>
                              </p:par>
                              <p:par>
                                <p:cTn fill="hold" nodeType="withEffect" presetClass="entr" presetID="10" presetSubtype="0">
                                  <p:stCondLst>
                                    <p:cond delay="400"/>
                                  </p:stCondLst>
                                  <p:childTnLst>
                                    <p:set>
                                      <p:cBhvr>
                                        <p:cTn dur="1" fill="hold">
                                          <p:stCondLst>
                                            <p:cond delay="0"/>
                                          </p:stCondLst>
                                        </p:cTn>
                                        <p:tgtEl>
                                          <p:spTgt spid="17"/>
                                        </p:tgtEl>
                                        <p:attrNameLst>
                                          <p:attrName>style.visibility</p:attrName>
                                        </p:attrNameLst>
                                      </p:cBhvr>
                                      <p:to>
                                        <p:strVal val="visible"/>
                                      </p:to>
                                    </p:set>
                                    <p:animEffect filter="fade" transition="in">
                                      <p:cBhvr>
                                        <p:cTn dur="100"/>
                                        <p:tgtEl>
                                          <p:spTgt spid="17"/>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0" st="0"/>
                                            </p:txEl>
                                          </p:spTgt>
                                        </p:tgtEl>
                                        <p:attrNameLst>
                                          <p:attrName>style.visibility</p:attrName>
                                        </p:attrNameLst>
                                      </p:cBhvr>
                                      <p:to>
                                        <p:strVal val="visible"/>
                                      </p:to>
                                    </p:set>
                                    <p:animEffect filter="fade" transition="in">
                                      <p:cBhvr>
                                        <p:cTn dur="100"/>
                                        <p:tgtEl>
                                          <p:spTgt spid="18">
                                            <p:txEl>
                                              <p:pRg end="0" st="0"/>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1" st="1"/>
                                            </p:txEl>
                                          </p:spTgt>
                                        </p:tgtEl>
                                        <p:attrNameLst>
                                          <p:attrName>style.visibility</p:attrName>
                                        </p:attrNameLst>
                                      </p:cBhvr>
                                      <p:to>
                                        <p:strVal val="visible"/>
                                      </p:to>
                                    </p:set>
                                    <p:animEffect filter="fade" transition="in">
                                      <p:cBhvr>
                                        <p:cTn dur="100"/>
                                        <p:tgtEl>
                                          <p:spTgt spid="18">
                                            <p:txEl>
                                              <p:pRg end="1" st="1"/>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2" st="2"/>
                                            </p:txEl>
                                          </p:spTgt>
                                        </p:tgtEl>
                                        <p:attrNameLst>
                                          <p:attrName>style.visibility</p:attrName>
                                        </p:attrNameLst>
                                      </p:cBhvr>
                                      <p:to>
                                        <p:strVal val="visible"/>
                                      </p:to>
                                    </p:set>
                                    <p:animEffect filter="fade" transition="in">
                                      <p:cBhvr>
                                        <p:cTn dur="100"/>
                                        <p:tgtEl>
                                          <p:spTgt spid="18">
                                            <p:txEl>
                                              <p:pRg end="2" st="2"/>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3" st="3"/>
                                            </p:txEl>
                                          </p:spTgt>
                                        </p:tgtEl>
                                        <p:attrNameLst>
                                          <p:attrName>style.visibility</p:attrName>
                                        </p:attrNameLst>
                                      </p:cBhvr>
                                      <p:to>
                                        <p:strVal val="visible"/>
                                      </p:to>
                                    </p:set>
                                    <p:animEffect filter="fade" transition="in">
                                      <p:cBhvr>
                                        <p:cTn dur="100"/>
                                        <p:tgtEl>
                                          <p:spTgt spid="18">
                                            <p:txEl>
                                              <p:pRg end="3" st="3"/>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4" st="4"/>
                                            </p:txEl>
                                          </p:spTgt>
                                        </p:tgtEl>
                                        <p:attrNameLst>
                                          <p:attrName>style.visibility</p:attrName>
                                        </p:attrNameLst>
                                      </p:cBhvr>
                                      <p:to>
                                        <p:strVal val="visible"/>
                                      </p:to>
                                    </p:set>
                                    <p:animEffect filter="fade" transition="in">
                                      <p:cBhvr>
                                        <p:cTn dur="100"/>
                                        <p:tgtEl>
                                          <p:spTgt spid="18">
                                            <p:txEl>
                                              <p:pRg end="4" st="4"/>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5" st="5"/>
                                            </p:txEl>
                                          </p:spTgt>
                                        </p:tgtEl>
                                        <p:attrNameLst>
                                          <p:attrName>style.visibility</p:attrName>
                                        </p:attrNameLst>
                                      </p:cBhvr>
                                      <p:to>
                                        <p:strVal val="visible"/>
                                      </p:to>
                                    </p:set>
                                    <p:animEffect filter="fade" transition="in">
                                      <p:cBhvr>
                                        <p:cTn dur="100"/>
                                        <p:tgtEl>
                                          <p:spTgt spid="18">
                                            <p:txEl>
                                              <p:pRg end="5" st="5"/>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6" st="6"/>
                                            </p:txEl>
                                          </p:spTgt>
                                        </p:tgtEl>
                                        <p:attrNameLst>
                                          <p:attrName>style.visibility</p:attrName>
                                        </p:attrNameLst>
                                      </p:cBhvr>
                                      <p:to>
                                        <p:strVal val="visible"/>
                                      </p:to>
                                    </p:set>
                                    <p:animEffect filter="fade" transition="in">
                                      <p:cBhvr>
                                        <p:cTn dur="100"/>
                                        <p:tgtEl>
                                          <p:spTgt spid="18">
                                            <p:txEl>
                                              <p:pRg end="6" st="6"/>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7" st="7"/>
                                            </p:txEl>
                                          </p:spTgt>
                                        </p:tgtEl>
                                        <p:attrNameLst>
                                          <p:attrName>style.visibility</p:attrName>
                                        </p:attrNameLst>
                                      </p:cBhvr>
                                      <p:to>
                                        <p:strVal val="visible"/>
                                      </p:to>
                                    </p:set>
                                    <p:animEffect filter="fade" transition="in">
                                      <p:cBhvr>
                                        <p:cTn dur="100"/>
                                        <p:tgtEl>
                                          <p:spTgt spid="18">
                                            <p:txEl>
                                              <p:pRg end="7" st="7"/>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8" st="8"/>
                                            </p:txEl>
                                          </p:spTgt>
                                        </p:tgtEl>
                                        <p:attrNameLst>
                                          <p:attrName>style.visibility</p:attrName>
                                        </p:attrNameLst>
                                      </p:cBhvr>
                                      <p:to>
                                        <p:strVal val="visible"/>
                                      </p:to>
                                    </p:set>
                                    <p:animEffect filter="fade" transition="in">
                                      <p:cBhvr>
                                        <p:cTn dur="100"/>
                                        <p:tgtEl>
                                          <p:spTgt spid="18">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0" st="0"/>
                                            </p:txEl>
                                          </p:spTgt>
                                        </p:tgtEl>
                                        <p:attrNameLst>
                                          <p:attrName>style.visibility</p:attrName>
                                        </p:attrNameLst>
                                      </p:cBhvr>
                                      <p:to>
                                        <p:strVal val="visible"/>
                                      </p:to>
                                    </p:set>
                                    <p:animEffect filter="fade" transition="in">
                                      <p:cBhvr>
                                        <p:cTn dur="500"/>
                                        <p:tgtEl>
                                          <p:spTgt spid="2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1" st="1"/>
                                            </p:txEl>
                                          </p:spTgt>
                                        </p:tgtEl>
                                        <p:attrNameLst>
                                          <p:attrName>style.visibility</p:attrName>
                                        </p:attrNameLst>
                                      </p:cBhvr>
                                      <p:to>
                                        <p:strVal val="visible"/>
                                      </p:to>
                                    </p:set>
                                    <p:animEffect filter="fade" transition="in">
                                      <p:cBhvr>
                                        <p:cTn dur="500"/>
                                        <p:tgtEl>
                                          <p:spTgt spid="2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2" st="2"/>
                                            </p:txEl>
                                          </p:spTgt>
                                        </p:tgtEl>
                                        <p:attrNameLst>
                                          <p:attrName>style.visibility</p:attrName>
                                        </p:attrNameLst>
                                      </p:cBhvr>
                                      <p:to>
                                        <p:strVal val="visible"/>
                                      </p:to>
                                    </p:set>
                                    <p:animEffect filter="fade" transition="in">
                                      <p:cBhvr>
                                        <p:cTn dur="500"/>
                                        <p:tgtEl>
                                          <p:spTgt spid="2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3" st="3"/>
                                            </p:txEl>
                                          </p:spTgt>
                                        </p:tgtEl>
                                        <p:attrNameLst>
                                          <p:attrName>style.visibility</p:attrName>
                                        </p:attrNameLst>
                                      </p:cBhvr>
                                      <p:to>
                                        <p:strVal val="visible"/>
                                      </p:to>
                                    </p:set>
                                    <p:animEffect filter="fade" transition="in">
                                      <p:cBhvr>
                                        <p:cTn dur="500"/>
                                        <p:tgtEl>
                                          <p:spTgt spid="2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4" st="4"/>
                                            </p:txEl>
                                          </p:spTgt>
                                        </p:tgtEl>
                                        <p:attrNameLst>
                                          <p:attrName>style.visibility</p:attrName>
                                        </p:attrNameLst>
                                      </p:cBhvr>
                                      <p:to>
                                        <p:strVal val="visible"/>
                                      </p:to>
                                    </p:set>
                                    <p:animEffect filter="fade" transition="in">
                                      <p:cBhvr>
                                        <p:cTn dur="500"/>
                                        <p:tgtEl>
                                          <p:spTgt spid="2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5" st="5"/>
                                            </p:txEl>
                                          </p:spTgt>
                                        </p:tgtEl>
                                        <p:attrNameLst>
                                          <p:attrName>style.visibility</p:attrName>
                                        </p:attrNameLst>
                                      </p:cBhvr>
                                      <p:to>
                                        <p:strVal val="visible"/>
                                      </p:to>
                                    </p:set>
                                    <p:animEffect filter="fade" transition="in">
                                      <p:cBhvr>
                                        <p:cTn dur="500"/>
                                        <p:tgtEl>
                                          <p:spTgt spid="2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6" st="6"/>
                                            </p:txEl>
                                          </p:spTgt>
                                        </p:tgtEl>
                                        <p:attrNameLst>
                                          <p:attrName>style.visibility</p:attrName>
                                        </p:attrNameLst>
                                      </p:cBhvr>
                                      <p:to>
                                        <p:strVal val="visible"/>
                                      </p:to>
                                    </p:set>
                                    <p:animEffect filter="fade" transition="in">
                                      <p:cBhvr>
                                        <p:cTn dur="500"/>
                                        <p:tgtEl>
                                          <p:spTgt spid="2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7" st="7"/>
                                            </p:txEl>
                                          </p:spTgt>
                                        </p:tgtEl>
                                        <p:attrNameLst>
                                          <p:attrName>style.visibility</p:attrName>
                                        </p:attrNameLst>
                                      </p:cBhvr>
                                      <p:to>
                                        <p:strVal val="visible"/>
                                      </p:to>
                                    </p:set>
                                    <p:animEffect filter="fade" transition="in">
                                      <p:cBhvr>
                                        <p:cTn dur="500"/>
                                        <p:tgtEl>
                                          <p:spTgt spid="2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8" st="8"/>
                                            </p:txEl>
                                          </p:spTgt>
                                        </p:tgtEl>
                                        <p:attrNameLst>
                                          <p:attrName>style.visibility</p:attrName>
                                        </p:attrNameLst>
                                      </p:cBhvr>
                                      <p:to>
                                        <p:strVal val="visible"/>
                                      </p:to>
                                    </p:set>
                                    <p:animEffect filter="fade" transition="in">
                                      <p:cBhvr>
                                        <p:cTn dur="500"/>
                                        <p:tgtEl>
                                          <p:spTgt spid="2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Google Shape;130;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1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and Content">
  <p:cSld name="10_Title and Content">
    <p:spTree>
      <p:nvGrpSpPr>
        <p:cNvPr id="132" name="Shape 132"/>
        <p:cNvGrpSpPr/>
        <p:nvPr/>
      </p:nvGrpSpPr>
      <p:grpSpPr>
        <a:xfrm>
          <a:off x="0" y="0"/>
          <a:ext cx="0" cy="0"/>
          <a:chOff x="0" y="0"/>
          <a:chExt cx="0" cy="0"/>
        </a:xfrm>
      </p:grpSpPr>
      <p:sp>
        <p:nvSpPr>
          <p:cNvPr id="133" name="Google Shape;133;p12"/>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34" name="Google Shape;134;p12"/>
          <p:cNvGrpSpPr/>
          <p:nvPr/>
        </p:nvGrpSpPr>
        <p:grpSpPr>
          <a:xfrm>
            <a:off x="2779184" y="6550026"/>
            <a:ext cx="9412817" cy="49213"/>
            <a:chOff x="2083888" y="6550671"/>
            <a:chExt cx="7060112" cy="48665"/>
          </a:xfrm>
        </p:grpSpPr>
        <p:sp>
          <p:nvSpPr>
            <p:cNvPr id="135" name="Google Shape;135;p12"/>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12"/>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12"/>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38" name="Google Shape;138;p12"/>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39" name="Google Shape;139;p12"/>
          <p:cNvGrpSpPr/>
          <p:nvPr/>
        </p:nvGrpSpPr>
        <p:grpSpPr>
          <a:xfrm>
            <a:off x="2844800" y="6553200"/>
            <a:ext cx="9347201" cy="46038"/>
            <a:chOff x="1905000" y="6553200"/>
            <a:chExt cx="7010400" cy="45719"/>
          </a:xfrm>
        </p:grpSpPr>
        <p:sp>
          <p:nvSpPr>
            <p:cNvPr id="140" name="Google Shape;140;p12"/>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12"/>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12"/>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43" name="Google Shape;143;p12"/>
          <p:cNvGrpSpPr/>
          <p:nvPr/>
        </p:nvGrpSpPr>
        <p:grpSpPr>
          <a:xfrm>
            <a:off x="0" y="1295400"/>
            <a:ext cx="9347201" cy="46038"/>
            <a:chOff x="1905000" y="6553200"/>
            <a:chExt cx="7010400" cy="45719"/>
          </a:xfrm>
        </p:grpSpPr>
        <p:sp>
          <p:nvSpPr>
            <p:cNvPr id="144" name="Google Shape;144;p12"/>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12"/>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p12"/>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47" name="Google Shape;147;p12"/>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12"/>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and Content">
  <p:cSld name="11_Title and Content">
    <p:spTree>
      <p:nvGrpSpPr>
        <p:cNvPr id="149" name="Shape 149"/>
        <p:cNvGrpSpPr/>
        <p:nvPr/>
      </p:nvGrpSpPr>
      <p:grpSpPr>
        <a:xfrm>
          <a:off x="0" y="0"/>
          <a:ext cx="0" cy="0"/>
          <a:chOff x="0" y="0"/>
          <a:chExt cx="0" cy="0"/>
        </a:xfrm>
      </p:grpSpPr>
      <p:sp>
        <p:nvSpPr>
          <p:cNvPr id="150" name="Google Shape;150;p13"/>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51" name="Google Shape;151;p13"/>
          <p:cNvGrpSpPr/>
          <p:nvPr/>
        </p:nvGrpSpPr>
        <p:grpSpPr>
          <a:xfrm>
            <a:off x="2779184" y="6550026"/>
            <a:ext cx="9412817" cy="49213"/>
            <a:chOff x="2083888" y="6550671"/>
            <a:chExt cx="7060112" cy="48665"/>
          </a:xfrm>
        </p:grpSpPr>
        <p:sp>
          <p:nvSpPr>
            <p:cNvPr id="152" name="Google Shape;152;p13"/>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13"/>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4" name="Google Shape;154;p13"/>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55" name="Google Shape;155;p13"/>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56" name="Google Shape;156;p13"/>
          <p:cNvGrpSpPr/>
          <p:nvPr/>
        </p:nvGrpSpPr>
        <p:grpSpPr>
          <a:xfrm>
            <a:off x="2844800" y="6553200"/>
            <a:ext cx="9347201" cy="46038"/>
            <a:chOff x="1905000" y="6553200"/>
            <a:chExt cx="7010400" cy="45719"/>
          </a:xfrm>
        </p:grpSpPr>
        <p:sp>
          <p:nvSpPr>
            <p:cNvPr id="157" name="Google Shape;157;p13"/>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 name="Google Shape;158;p1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13"/>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60" name="Google Shape;160;p13"/>
          <p:cNvGrpSpPr/>
          <p:nvPr/>
        </p:nvGrpSpPr>
        <p:grpSpPr>
          <a:xfrm>
            <a:off x="0" y="1295400"/>
            <a:ext cx="9347201" cy="46038"/>
            <a:chOff x="1905000" y="6553200"/>
            <a:chExt cx="7010400" cy="45719"/>
          </a:xfrm>
        </p:grpSpPr>
        <p:sp>
          <p:nvSpPr>
            <p:cNvPr id="161" name="Google Shape;161;p13"/>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 name="Google Shape;162;p1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13"/>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64" name="Google Shape;164;p13"/>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13"/>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and Content">
  <p:cSld name="12_Title and Content">
    <p:spTree>
      <p:nvGrpSpPr>
        <p:cNvPr id="166" name="Shape 166"/>
        <p:cNvGrpSpPr/>
        <p:nvPr/>
      </p:nvGrpSpPr>
      <p:grpSpPr>
        <a:xfrm>
          <a:off x="0" y="0"/>
          <a:ext cx="0" cy="0"/>
          <a:chOff x="0" y="0"/>
          <a:chExt cx="0" cy="0"/>
        </a:xfrm>
      </p:grpSpPr>
      <p:sp>
        <p:nvSpPr>
          <p:cNvPr id="167" name="Google Shape;167;p14"/>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68" name="Google Shape;168;p14"/>
          <p:cNvGrpSpPr/>
          <p:nvPr/>
        </p:nvGrpSpPr>
        <p:grpSpPr>
          <a:xfrm>
            <a:off x="2779184" y="6550026"/>
            <a:ext cx="9412817" cy="49213"/>
            <a:chOff x="2083888" y="6550671"/>
            <a:chExt cx="7060112" cy="48665"/>
          </a:xfrm>
        </p:grpSpPr>
        <p:sp>
          <p:nvSpPr>
            <p:cNvPr id="169" name="Google Shape;169;p14"/>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14"/>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 name="Google Shape;171;p14"/>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72" name="Google Shape;172;p14"/>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73" name="Google Shape;173;p14"/>
          <p:cNvGrpSpPr/>
          <p:nvPr/>
        </p:nvGrpSpPr>
        <p:grpSpPr>
          <a:xfrm>
            <a:off x="2844800" y="6553200"/>
            <a:ext cx="9347201" cy="46038"/>
            <a:chOff x="1905000" y="6553200"/>
            <a:chExt cx="7010400" cy="45719"/>
          </a:xfrm>
        </p:grpSpPr>
        <p:sp>
          <p:nvSpPr>
            <p:cNvPr id="174" name="Google Shape;174;p14"/>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1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14"/>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77" name="Google Shape;177;p14"/>
          <p:cNvGrpSpPr/>
          <p:nvPr/>
        </p:nvGrpSpPr>
        <p:grpSpPr>
          <a:xfrm>
            <a:off x="0" y="1295400"/>
            <a:ext cx="9347201" cy="46038"/>
            <a:chOff x="1905000" y="6553200"/>
            <a:chExt cx="7010400" cy="45719"/>
          </a:xfrm>
        </p:grpSpPr>
        <p:sp>
          <p:nvSpPr>
            <p:cNvPr id="178" name="Google Shape;178;p14"/>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1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14"/>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81" name="Google Shape;181;p14"/>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14"/>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spTree>
      <p:nvGrpSpPr>
        <p:cNvPr id="183" name="Shape 183"/>
        <p:cNvGrpSpPr/>
        <p:nvPr/>
      </p:nvGrpSpPr>
      <p:grpSpPr>
        <a:xfrm>
          <a:off x="0" y="0"/>
          <a:ext cx="0" cy="0"/>
          <a:chOff x="0" y="0"/>
          <a:chExt cx="0" cy="0"/>
        </a:xfrm>
      </p:grpSpPr>
      <p:pic>
        <p:nvPicPr>
          <p:cNvPr descr="\\Server\D\jyoti\FI023_BITS_v1\styleguide img\IMG_5627_b.jpg" id="184" name="Google Shape;184;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85" name="Google Shape;185;p15"/>
          <p:cNvSpPr/>
          <p:nvPr/>
        </p:nvSpPr>
        <p:spPr>
          <a:xfrm>
            <a:off x="0" y="4281488"/>
            <a:ext cx="12192000" cy="2576512"/>
          </a:xfrm>
          <a:prstGeom prst="rect">
            <a:avLst/>
          </a:prstGeom>
          <a:solidFill>
            <a:schemeClr val="lt1"/>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6" name="Google Shape;186;p15"/>
          <p:cNvSpPr/>
          <p:nvPr/>
        </p:nvSpPr>
        <p:spPr>
          <a:xfrm>
            <a:off x="3871787" y="6784757"/>
            <a:ext cx="38608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7" name="Google Shape;187;p15"/>
          <p:cNvSpPr/>
          <p:nvPr/>
        </p:nvSpPr>
        <p:spPr>
          <a:xfrm>
            <a:off x="10987" y="6784757"/>
            <a:ext cx="38608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8" name="Google Shape;188;p15"/>
          <p:cNvSpPr/>
          <p:nvPr/>
        </p:nvSpPr>
        <p:spPr>
          <a:xfrm>
            <a:off x="7732587" y="6784757"/>
            <a:ext cx="38608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89" name="Google Shape;189;p15"/>
          <p:cNvGrpSpPr/>
          <p:nvPr/>
        </p:nvGrpSpPr>
        <p:grpSpPr>
          <a:xfrm>
            <a:off x="9144000" y="734076"/>
            <a:ext cx="2946400" cy="732977"/>
            <a:chOff x="76200" y="2209800"/>
            <a:chExt cx="2209800" cy="732979"/>
          </a:xfrm>
        </p:grpSpPr>
        <p:sp>
          <p:nvSpPr>
            <p:cNvPr id="190" name="Google Shape;190;p15"/>
            <p:cNvSpPr txBox="1"/>
            <p:nvPr/>
          </p:nvSpPr>
          <p:spPr>
            <a:xfrm>
              <a:off x="76200" y="2209800"/>
              <a:ext cx="2209800" cy="553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000" u="none" cap="none" strike="noStrike">
                  <a:solidFill>
                    <a:srgbClr val="FFFFFF"/>
                  </a:solidFill>
                  <a:latin typeface="Arial"/>
                  <a:ea typeface="Arial"/>
                  <a:cs typeface="Arial"/>
                  <a:sym typeface="Arial"/>
                </a:rPr>
                <a:t>BITS</a:t>
              </a:r>
              <a:r>
                <a:rPr b="0" i="0" lang="en-US" sz="3000" u="none" cap="none" strike="noStrike">
                  <a:solidFill>
                    <a:srgbClr val="FFFFFF"/>
                  </a:solidFill>
                  <a:latin typeface="Arial"/>
                  <a:ea typeface="Arial"/>
                  <a:cs typeface="Arial"/>
                  <a:sym typeface="Arial"/>
                </a:rPr>
                <a:t> Pilani</a:t>
              </a:r>
              <a:endParaRPr/>
            </a:p>
          </p:txBody>
        </p:sp>
        <p:sp>
          <p:nvSpPr>
            <p:cNvPr id="191" name="Google Shape;191;p15"/>
            <p:cNvSpPr txBox="1"/>
            <p:nvPr/>
          </p:nvSpPr>
          <p:spPr>
            <a:xfrm>
              <a:off x="235580" y="2711946"/>
              <a:ext cx="1905000" cy="23083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900" u="none" cap="none" strike="noStrike">
                  <a:solidFill>
                    <a:srgbClr val="FFFFFF"/>
                  </a:solidFill>
                  <a:latin typeface="Arial"/>
                  <a:ea typeface="Arial"/>
                  <a:cs typeface="Arial"/>
                  <a:sym typeface="Arial"/>
                </a:rPr>
                <a:t>Pilani | Dubai | Goa | Hyderabad</a:t>
              </a:r>
              <a:endParaRPr/>
            </a:p>
          </p:txBody>
        </p:sp>
      </p:grpSp>
      <p:sp>
        <p:nvSpPr>
          <p:cNvPr id="192" name="Google Shape;192;p15"/>
          <p:cNvSpPr txBox="1"/>
          <p:nvPr>
            <p:ph idx="1" type="body"/>
          </p:nvPr>
        </p:nvSpPr>
        <p:spPr>
          <a:xfrm>
            <a:off x="406400" y="4648200"/>
            <a:ext cx="11277600" cy="1600200"/>
          </a:xfrm>
          <a:prstGeom prst="rect">
            <a:avLst/>
          </a:prstGeom>
          <a:noFill/>
          <a:ln>
            <a:noFill/>
          </a:ln>
        </p:spPr>
        <p:txBody>
          <a:bodyPr anchorCtr="0" anchor="t" bIns="45700" lIns="91425" spcFirstLastPara="1" rIns="91425" wrap="square" tIns="45700">
            <a:noAutofit/>
          </a:bodyPr>
          <a:lstStyle>
            <a:lvl1pPr indent="-228600" lvl="0" marL="457200" algn="l">
              <a:lnSpc>
                <a:spcPct val="116666"/>
              </a:lnSpc>
              <a:spcBef>
                <a:spcPts val="0"/>
              </a:spcBef>
              <a:spcAft>
                <a:spcPts val="0"/>
              </a:spcAft>
              <a:buClr>
                <a:schemeClr val="dk1"/>
              </a:buClr>
              <a:buSzPts val="3600"/>
              <a:buNone/>
              <a:defRPr b="1" sz="3600">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and Content">
  <p:cSld name="17_Title and Content">
    <p:spTree>
      <p:nvGrpSpPr>
        <p:cNvPr id="193" name="Shape 193"/>
        <p:cNvGrpSpPr/>
        <p:nvPr/>
      </p:nvGrpSpPr>
      <p:grpSpPr>
        <a:xfrm>
          <a:off x="0" y="0"/>
          <a:ext cx="0" cy="0"/>
          <a:chOff x="0" y="0"/>
          <a:chExt cx="0" cy="0"/>
        </a:xfrm>
      </p:grpSpPr>
      <p:pic>
        <p:nvPicPr>
          <p:cNvPr id="194" name="Google Shape;194;p16"/>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195" name="Google Shape;195;p16"/>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196" name="Google Shape;196;p16"/>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197" name="Google Shape;197;p16"/>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16"/>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16"/>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Title and Content">
  <p:cSld name="19_Title and Content">
    <p:spTree>
      <p:nvGrpSpPr>
        <p:cNvPr id="200" name="Shape 200"/>
        <p:cNvGrpSpPr/>
        <p:nvPr/>
      </p:nvGrpSpPr>
      <p:grpSpPr>
        <a:xfrm>
          <a:off x="0" y="0"/>
          <a:ext cx="0" cy="0"/>
          <a:chOff x="0" y="0"/>
          <a:chExt cx="0" cy="0"/>
        </a:xfrm>
      </p:grpSpPr>
      <p:pic>
        <p:nvPicPr>
          <p:cNvPr id="201" name="Google Shape;201;p17"/>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02" name="Google Shape;202;p17"/>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03" name="Google Shape;203;p17"/>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04" name="Google Shape;204;p17"/>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17"/>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17"/>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Title and Content">
  <p:cSld name="22_Title and Content">
    <p:spTree>
      <p:nvGrpSpPr>
        <p:cNvPr id="207" name="Shape 207"/>
        <p:cNvGrpSpPr/>
        <p:nvPr/>
      </p:nvGrpSpPr>
      <p:grpSpPr>
        <a:xfrm>
          <a:off x="0" y="0"/>
          <a:ext cx="0" cy="0"/>
          <a:chOff x="0" y="0"/>
          <a:chExt cx="0" cy="0"/>
        </a:xfrm>
      </p:grpSpPr>
      <p:pic>
        <p:nvPicPr>
          <p:cNvPr id="208" name="Google Shape;208;p18"/>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09" name="Google Shape;209;p18"/>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10" name="Google Shape;210;p18"/>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11" name="Google Shape;211;p18"/>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18"/>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18"/>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Title and Content">
  <p:cSld name="27_Title and Content">
    <p:spTree>
      <p:nvGrpSpPr>
        <p:cNvPr id="214" name="Shape 214"/>
        <p:cNvGrpSpPr/>
        <p:nvPr/>
      </p:nvGrpSpPr>
      <p:grpSpPr>
        <a:xfrm>
          <a:off x="0" y="0"/>
          <a:ext cx="0" cy="0"/>
          <a:chOff x="0" y="0"/>
          <a:chExt cx="0" cy="0"/>
        </a:xfrm>
      </p:grpSpPr>
      <p:pic>
        <p:nvPicPr>
          <p:cNvPr id="215" name="Google Shape;215;p19"/>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16" name="Google Shape;216;p19"/>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17" name="Google Shape;217;p19"/>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18" name="Google Shape;218;p19"/>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19"/>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19"/>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and Content">
  <p:cSld name="32_Title and Content">
    <p:spTree>
      <p:nvGrpSpPr>
        <p:cNvPr id="221" name="Shape 221"/>
        <p:cNvGrpSpPr/>
        <p:nvPr/>
      </p:nvGrpSpPr>
      <p:grpSpPr>
        <a:xfrm>
          <a:off x="0" y="0"/>
          <a:ext cx="0" cy="0"/>
          <a:chOff x="0" y="0"/>
          <a:chExt cx="0" cy="0"/>
        </a:xfrm>
      </p:grpSpPr>
      <p:pic>
        <p:nvPicPr>
          <p:cNvPr id="222" name="Google Shape;222;p20"/>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23" name="Google Shape;223;p20"/>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24" name="Google Shape;224;p20"/>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25" name="Google Shape;225;p20"/>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20"/>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7" name="Google Shape;227;p20"/>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2" name="Shape 22"/>
        <p:cNvGrpSpPr/>
        <p:nvPr/>
      </p:nvGrpSpPr>
      <p:grpSpPr>
        <a:xfrm>
          <a:off x="0" y="0"/>
          <a:ext cx="0" cy="0"/>
          <a:chOff x="0" y="0"/>
          <a:chExt cx="0" cy="0"/>
        </a:xfrm>
      </p:grpSpPr>
      <p:pic>
        <p:nvPicPr>
          <p:cNvPr id="23" name="Google Shape;23;p3"/>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4" name="Google Shape;24;p3"/>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5" name="Google Shape;25;p3"/>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6" name="Google Shape;26;p3"/>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8" name="Shape 228"/>
        <p:cNvGrpSpPr/>
        <p:nvPr/>
      </p:nvGrpSpPr>
      <p:grpSpPr>
        <a:xfrm>
          <a:off x="0" y="0"/>
          <a:ext cx="0" cy="0"/>
          <a:chOff x="0" y="0"/>
          <a:chExt cx="0" cy="0"/>
        </a:xfrm>
      </p:grpSpPr>
      <p:sp>
        <p:nvSpPr>
          <p:cNvPr id="229" name="Google Shape;229;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0" name="Google Shape;230;p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1" name="Google Shape;231;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2" name="Google Shape;232;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3" name="Google Shape;233;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234" name="Shape 234"/>
        <p:cNvGrpSpPr/>
        <p:nvPr/>
      </p:nvGrpSpPr>
      <p:grpSpPr>
        <a:xfrm>
          <a:off x="0" y="0"/>
          <a:ext cx="0" cy="0"/>
          <a:chOff x="0" y="0"/>
          <a:chExt cx="0" cy="0"/>
        </a:xfrm>
      </p:grpSpPr>
      <p:sp>
        <p:nvSpPr>
          <p:cNvPr id="235" name="Google Shape;235;p2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6" name="Google Shape;236;p2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7" name="Google Shape;237;p22"/>
          <p:cNvSpPr txBox="1"/>
          <p:nvPr>
            <p:ph idx="12" type="sldNum"/>
          </p:nvPr>
        </p:nvSpPr>
        <p:spPr>
          <a:xfrm>
            <a:off x="8778240" y="6377940"/>
            <a:ext cx="2804100" cy="2154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238" name="Shape 238"/>
        <p:cNvGrpSpPr/>
        <p:nvPr/>
      </p:nvGrpSpPr>
      <p:grpSpPr>
        <a:xfrm>
          <a:off x="0" y="0"/>
          <a:ext cx="0" cy="0"/>
          <a:chOff x="0" y="0"/>
          <a:chExt cx="0" cy="0"/>
        </a:xfrm>
      </p:grpSpPr>
      <p:pic>
        <p:nvPicPr>
          <p:cNvPr descr="Rules_Single_B.png" id="239" name="Google Shape;239;p23"/>
          <p:cNvPicPr preferRelativeResize="0"/>
          <p:nvPr/>
        </p:nvPicPr>
        <p:blipFill rotWithShape="1">
          <a:blip r:embed="rId2">
            <a:alphaModFix/>
          </a:blip>
          <a:srcRect b="0" l="-4004" r="10010" t="0"/>
          <a:stretch/>
        </p:blipFill>
        <p:spPr>
          <a:xfrm>
            <a:off x="287867" y="947738"/>
            <a:ext cx="11449053" cy="44450"/>
          </a:xfrm>
          <a:prstGeom prst="rect">
            <a:avLst/>
          </a:prstGeom>
          <a:noFill/>
          <a:ln>
            <a:noFill/>
          </a:ln>
        </p:spPr>
      </p:pic>
      <p:pic>
        <p:nvPicPr>
          <p:cNvPr id="240" name="Google Shape;240;p23"/>
          <p:cNvPicPr preferRelativeResize="0"/>
          <p:nvPr/>
        </p:nvPicPr>
        <p:blipFill rotWithShape="1">
          <a:blip r:embed="rId3">
            <a:alphaModFix/>
          </a:blip>
          <a:srcRect b="12462" l="4668" r="6576" t="13753"/>
          <a:stretch/>
        </p:blipFill>
        <p:spPr>
          <a:xfrm>
            <a:off x="105833" y="222250"/>
            <a:ext cx="838200" cy="696913"/>
          </a:xfrm>
          <a:prstGeom prst="rect">
            <a:avLst/>
          </a:prstGeom>
          <a:noFill/>
          <a:ln>
            <a:noFill/>
          </a:ln>
        </p:spPr>
      </p:pic>
      <p:pic>
        <p:nvPicPr>
          <p:cNvPr descr="Rules_Single_A.png" id="241" name="Google Shape;241;p23"/>
          <p:cNvPicPr preferRelativeResize="0"/>
          <p:nvPr/>
        </p:nvPicPr>
        <p:blipFill rotWithShape="1">
          <a:blip r:embed="rId4">
            <a:alphaModFix/>
          </a:blip>
          <a:srcRect b="0" l="25533" r="-57146" t="0"/>
          <a:stretch/>
        </p:blipFill>
        <p:spPr>
          <a:xfrm>
            <a:off x="2129367" y="6488113"/>
            <a:ext cx="15231530" cy="90487"/>
          </a:xfrm>
          <a:prstGeom prst="rect">
            <a:avLst/>
          </a:prstGeom>
          <a:noFill/>
          <a:ln>
            <a:noFill/>
          </a:ln>
        </p:spPr>
      </p:pic>
      <p:pic>
        <p:nvPicPr>
          <p:cNvPr id="242" name="Google Shape;242;p23"/>
          <p:cNvPicPr preferRelativeResize="0"/>
          <p:nvPr/>
        </p:nvPicPr>
        <p:blipFill rotWithShape="1">
          <a:blip r:embed="rId5">
            <a:alphaModFix/>
          </a:blip>
          <a:srcRect b="0" l="0" r="0" t="0"/>
          <a:stretch/>
        </p:blipFill>
        <p:spPr>
          <a:xfrm>
            <a:off x="63500" y="6324600"/>
            <a:ext cx="1438275" cy="442913"/>
          </a:xfrm>
          <a:prstGeom prst="rect">
            <a:avLst/>
          </a:prstGeom>
          <a:noFill/>
          <a:ln>
            <a:noFill/>
          </a:ln>
        </p:spPr>
      </p:pic>
      <p:sp>
        <p:nvSpPr>
          <p:cNvPr id="243" name="Google Shape;243;p23"/>
          <p:cNvSpPr txBox="1"/>
          <p:nvPr>
            <p:ph idx="1" type="body"/>
          </p:nvPr>
        </p:nvSpPr>
        <p:spPr>
          <a:xfrm>
            <a:off x="486833" y="1538288"/>
            <a:ext cx="11220300" cy="1446600"/>
          </a:xfrm>
          <a:prstGeom prst="rect">
            <a:avLst/>
          </a:prstGeom>
          <a:noFill/>
          <a:ln>
            <a:noFill/>
          </a:ln>
        </p:spPr>
        <p:txBody>
          <a:bodyPr anchorCtr="0" anchor="t" bIns="0" lIns="0" spcFirstLastPara="1" rIns="0" wrap="square" tIns="0">
            <a:spAutoFit/>
          </a:bodyPr>
          <a:lstStyle>
            <a:lvl1pPr indent="-355600" lvl="0" marL="457200" rtl="0" algn="l">
              <a:lnSpc>
                <a:spcPct val="95000"/>
              </a:lnSpc>
              <a:spcBef>
                <a:spcPts val="1200"/>
              </a:spcBef>
              <a:spcAft>
                <a:spcPts val="0"/>
              </a:spcAft>
              <a:buSzPts val="2000"/>
              <a:buChar char="•"/>
              <a:defRPr/>
            </a:lvl1pPr>
            <a:lvl2pPr indent="-342900" lvl="1" marL="914400" rtl="0" algn="l">
              <a:lnSpc>
                <a:spcPct val="95000"/>
              </a:lnSpc>
              <a:spcBef>
                <a:spcPts val="600"/>
              </a:spcBef>
              <a:spcAft>
                <a:spcPts val="0"/>
              </a:spcAft>
              <a:buSzPts val="1800"/>
              <a:buChar char="•"/>
              <a:defRPr/>
            </a:lvl2pPr>
            <a:lvl3pPr indent="-342900" lvl="2" marL="1371600" rtl="0" algn="l">
              <a:lnSpc>
                <a:spcPct val="95000"/>
              </a:lnSpc>
              <a:spcBef>
                <a:spcPts val="360"/>
              </a:spcBef>
              <a:spcAft>
                <a:spcPts val="0"/>
              </a:spcAft>
              <a:buSzPts val="1800"/>
              <a:buChar char="•"/>
              <a:defRPr sz="1800"/>
            </a:lvl3pPr>
            <a:lvl4pPr indent="-342900" lvl="3" marL="1828800" rtl="0" algn="l">
              <a:lnSpc>
                <a:spcPct val="95000"/>
              </a:lnSpc>
              <a:spcBef>
                <a:spcPts val="360"/>
              </a:spcBef>
              <a:spcAft>
                <a:spcPts val="0"/>
              </a:spcAft>
              <a:buClr>
                <a:srgbClr val="404040"/>
              </a:buClr>
              <a:buSzPts val="1800"/>
              <a:buChar char="•"/>
              <a:defRPr/>
            </a:lvl4pPr>
            <a:lvl5pPr indent="-342900" lvl="4" marL="2286000" rtl="0" algn="l">
              <a:lnSpc>
                <a:spcPct val="95000"/>
              </a:lnSpc>
              <a:spcBef>
                <a:spcPts val="360"/>
              </a:spcBef>
              <a:spcAft>
                <a:spcPts val="0"/>
              </a:spcAft>
              <a:buClr>
                <a:srgbClr val="404040"/>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44" name="Google Shape;244;p23"/>
          <p:cNvSpPr txBox="1"/>
          <p:nvPr>
            <p:ph type="title"/>
          </p:nvPr>
        </p:nvSpPr>
        <p:spPr>
          <a:xfrm>
            <a:off x="1016000" y="318927"/>
            <a:ext cx="10701900" cy="471000"/>
          </a:xfrm>
          <a:prstGeom prst="rect">
            <a:avLst/>
          </a:prstGeom>
          <a:noFill/>
          <a:ln>
            <a:noFill/>
          </a:ln>
        </p:spPr>
        <p:txBody>
          <a:bodyPr anchorCtr="0" anchor="ctr" bIns="0" lIns="0" spcFirstLastPara="1" rIns="0" wrap="square" tIns="0">
            <a:spAutoFit/>
          </a:bodyPr>
          <a:lstStyle>
            <a:lvl1pPr lvl="0" rtl="0" algn="l">
              <a:lnSpc>
                <a:spcPct val="85000"/>
              </a:lnSpc>
              <a:spcBef>
                <a:spcPts val="0"/>
              </a:spcBef>
              <a:spcAft>
                <a:spcPts val="0"/>
              </a:spcAft>
              <a:buSzPts val="4400"/>
              <a:buNone/>
              <a:defRPr sz="3600"/>
            </a:lvl1pPr>
            <a:lvl2pPr lvl="1" rtl="0" algn="l">
              <a:lnSpc>
                <a:spcPct val="85000"/>
              </a:lnSpc>
              <a:spcBef>
                <a:spcPts val="0"/>
              </a:spcBef>
              <a:spcAft>
                <a:spcPts val="0"/>
              </a:spcAft>
              <a:buSzPts val="1400"/>
              <a:buNone/>
              <a:defRPr/>
            </a:lvl2pPr>
            <a:lvl3pPr lvl="2" rtl="0" algn="l">
              <a:lnSpc>
                <a:spcPct val="85000"/>
              </a:lnSpc>
              <a:spcBef>
                <a:spcPts val="0"/>
              </a:spcBef>
              <a:spcAft>
                <a:spcPts val="0"/>
              </a:spcAft>
              <a:buSzPts val="1400"/>
              <a:buNone/>
              <a:defRPr/>
            </a:lvl3pPr>
            <a:lvl4pPr lvl="3" rtl="0" algn="l">
              <a:lnSpc>
                <a:spcPct val="85000"/>
              </a:lnSpc>
              <a:spcBef>
                <a:spcPts val="0"/>
              </a:spcBef>
              <a:spcAft>
                <a:spcPts val="0"/>
              </a:spcAft>
              <a:buSzPts val="1400"/>
              <a:buNone/>
              <a:defRPr/>
            </a:lvl4pPr>
            <a:lvl5pPr lvl="4" rtl="0" algn="l">
              <a:lnSpc>
                <a:spcPct val="85000"/>
              </a:lnSpc>
              <a:spcBef>
                <a:spcPts val="0"/>
              </a:spcBef>
              <a:spcAft>
                <a:spcPts val="0"/>
              </a:spcAft>
              <a:buSzPts val="1400"/>
              <a:buNone/>
              <a:defRPr/>
            </a:lvl5pPr>
            <a:lvl6pPr lvl="5" rtl="0" algn="l">
              <a:lnSpc>
                <a:spcPct val="85000"/>
              </a:lnSpc>
              <a:spcBef>
                <a:spcPts val="0"/>
              </a:spcBef>
              <a:spcAft>
                <a:spcPts val="0"/>
              </a:spcAft>
              <a:buSzPts val="1400"/>
              <a:buNone/>
              <a:defRPr/>
            </a:lvl6pPr>
            <a:lvl7pPr lvl="6" rtl="0" algn="l">
              <a:lnSpc>
                <a:spcPct val="85000"/>
              </a:lnSpc>
              <a:spcBef>
                <a:spcPts val="0"/>
              </a:spcBef>
              <a:spcAft>
                <a:spcPts val="0"/>
              </a:spcAft>
              <a:buSzPts val="1400"/>
              <a:buNone/>
              <a:defRPr/>
            </a:lvl7pPr>
            <a:lvl8pPr lvl="7" rtl="0" algn="l">
              <a:lnSpc>
                <a:spcPct val="85000"/>
              </a:lnSpc>
              <a:spcBef>
                <a:spcPts val="0"/>
              </a:spcBef>
              <a:spcAft>
                <a:spcPts val="0"/>
              </a:spcAft>
              <a:buSzPts val="1400"/>
              <a:buNone/>
              <a:defRPr/>
            </a:lvl8pPr>
            <a:lvl9pPr lvl="8" rtl="0" algn="l">
              <a:lnSpc>
                <a:spcPct val="85000"/>
              </a:lnSpc>
              <a:spcBef>
                <a:spcPts val="0"/>
              </a:spcBef>
              <a:spcAft>
                <a:spcPts val="0"/>
              </a:spcAft>
              <a:buSzPts val="1400"/>
              <a:buNone/>
              <a:defRPr/>
            </a:lvl9pPr>
          </a:lstStyle>
          <a:p/>
        </p:txBody>
      </p:sp>
      <p:sp>
        <p:nvSpPr>
          <p:cNvPr id="245" name="Google Shape;245;p23"/>
          <p:cNvSpPr txBox="1"/>
          <p:nvPr>
            <p:ph idx="11" type="ftr"/>
          </p:nvPr>
        </p:nvSpPr>
        <p:spPr>
          <a:xfrm>
            <a:off x="2129367" y="6578600"/>
            <a:ext cx="9042300" cy="2445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6" name="Shape 246"/>
        <p:cNvGrpSpPr/>
        <p:nvPr/>
      </p:nvGrpSpPr>
      <p:grpSpPr>
        <a:xfrm>
          <a:off x="0" y="0"/>
          <a:ext cx="0" cy="0"/>
          <a:chOff x="0" y="0"/>
          <a:chExt cx="0" cy="0"/>
        </a:xfrm>
      </p:grpSpPr>
      <p:pic>
        <p:nvPicPr>
          <p:cNvPr descr="Title_Slide.png" id="247" name="Google Shape;247;p24"/>
          <p:cNvPicPr preferRelativeResize="0"/>
          <p:nvPr/>
        </p:nvPicPr>
        <p:blipFill rotWithShape="1">
          <a:blip r:embed="rId2">
            <a:alphaModFix/>
          </a:blip>
          <a:srcRect b="0" l="0" r="0" t="0"/>
          <a:stretch/>
        </p:blipFill>
        <p:spPr>
          <a:xfrm>
            <a:off x="370417" y="254000"/>
            <a:ext cx="11618384" cy="6526212"/>
          </a:xfrm>
          <a:prstGeom prst="rect">
            <a:avLst/>
          </a:prstGeom>
          <a:noFill/>
          <a:ln>
            <a:noFill/>
          </a:ln>
        </p:spPr>
      </p:pic>
      <p:sp>
        <p:nvSpPr>
          <p:cNvPr id="248" name="Google Shape;248;p24"/>
          <p:cNvSpPr/>
          <p:nvPr/>
        </p:nvSpPr>
        <p:spPr>
          <a:xfrm>
            <a:off x="4643967" y="223838"/>
            <a:ext cx="2834400" cy="9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chemeClr val="lt1"/>
              </a:solidFill>
              <a:latin typeface="Times New Roman"/>
              <a:ea typeface="Times New Roman"/>
              <a:cs typeface="Times New Roman"/>
              <a:sym typeface="Times New Roman"/>
            </a:endParaRPr>
          </a:p>
        </p:txBody>
      </p:sp>
      <p:pic>
        <p:nvPicPr>
          <p:cNvPr descr="Rules_Single_A.png" id="249" name="Google Shape;249;p24"/>
          <p:cNvPicPr preferRelativeResize="0"/>
          <p:nvPr/>
        </p:nvPicPr>
        <p:blipFill rotWithShape="1">
          <a:blip r:embed="rId3">
            <a:alphaModFix/>
          </a:blip>
          <a:srcRect b="0" l="25533" r="-57146" t="0"/>
          <a:stretch/>
        </p:blipFill>
        <p:spPr>
          <a:xfrm>
            <a:off x="2169584" y="481013"/>
            <a:ext cx="13379454" cy="100012"/>
          </a:xfrm>
          <a:prstGeom prst="rect">
            <a:avLst/>
          </a:prstGeom>
          <a:noFill/>
          <a:ln>
            <a:noFill/>
          </a:ln>
        </p:spPr>
      </p:pic>
      <p:sp>
        <p:nvSpPr>
          <p:cNvPr id="250" name="Google Shape;250;p24"/>
          <p:cNvSpPr/>
          <p:nvPr/>
        </p:nvSpPr>
        <p:spPr>
          <a:xfrm>
            <a:off x="9082617" y="4884738"/>
            <a:ext cx="2771988" cy="1928534"/>
          </a:xfrm>
          <a:custGeom>
            <a:rect b="b" l="l" r="r" t="t"/>
            <a:pathLst>
              <a:path extrusionOk="0" h="1444595" w="2080291">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chemeClr val="lt1"/>
              </a:solidFill>
              <a:latin typeface="Times New Roman"/>
              <a:ea typeface="Times New Roman"/>
              <a:cs typeface="Times New Roman"/>
              <a:sym typeface="Times New Roman"/>
            </a:endParaRPr>
          </a:p>
        </p:txBody>
      </p:sp>
      <p:pic>
        <p:nvPicPr>
          <p:cNvPr descr="Audio.png" id="251" name="Google Shape;251;p24"/>
          <p:cNvPicPr preferRelativeResize="0"/>
          <p:nvPr/>
        </p:nvPicPr>
        <p:blipFill rotWithShape="1">
          <a:blip r:embed="rId4">
            <a:alphaModFix/>
          </a:blip>
          <a:srcRect b="0" l="0" r="0" t="0"/>
          <a:stretch/>
        </p:blipFill>
        <p:spPr>
          <a:xfrm>
            <a:off x="9154584" y="5389563"/>
            <a:ext cx="1314449" cy="1041400"/>
          </a:xfrm>
          <a:prstGeom prst="rect">
            <a:avLst/>
          </a:prstGeom>
          <a:noFill/>
          <a:ln>
            <a:noFill/>
          </a:ln>
        </p:spPr>
      </p:pic>
      <p:pic>
        <p:nvPicPr>
          <p:cNvPr id="252" name="Google Shape;252;p24"/>
          <p:cNvPicPr preferRelativeResize="0"/>
          <p:nvPr/>
        </p:nvPicPr>
        <p:blipFill rotWithShape="1">
          <a:blip r:embed="rId5">
            <a:alphaModFix/>
          </a:blip>
          <a:srcRect b="0" l="24477" r="23794" t="0"/>
          <a:stretch/>
        </p:blipFill>
        <p:spPr>
          <a:xfrm>
            <a:off x="11565467" y="5121275"/>
            <a:ext cx="368300" cy="711200"/>
          </a:xfrm>
          <a:prstGeom prst="rect">
            <a:avLst/>
          </a:prstGeom>
          <a:noFill/>
          <a:ln>
            <a:noFill/>
          </a:ln>
        </p:spPr>
      </p:pic>
      <p:pic>
        <p:nvPicPr>
          <p:cNvPr descr="Swirl_3.png" id="253" name="Google Shape;253;p24"/>
          <p:cNvPicPr preferRelativeResize="0"/>
          <p:nvPr/>
        </p:nvPicPr>
        <p:blipFill rotWithShape="1">
          <a:blip r:embed="rId6">
            <a:alphaModFix/>
          </a:blip>
          <a:srcRect b="0" l="0" r="0" t="0"/>
          <a:stretch/>
        </p:blipFill>
        <p:spPr>
          <a:xfrm rot="9953708">
            <a:off x="9926559" y="6387362"/>
            <a:ext cx="502866" cy="296753"/>
          </a:xfrm>
          <a:prstGeom prst="rect">
            <a:avLst/>
          </a:prstGeom>
          <a:noFill/>
          <a:ln>
            <a:noFill/>
          </a:ln>
        </p:spPr>
      </p:pic>
      <p:pic>
        <p:nvPicPr>
          <p:cNvPr descr="Swirl_3.png" id="254" name="Google Shape;254;p24"/>
          <p:cNvPicPr preferRelativeResize="0"/>
          <p:nvPr/>
        </p:nvPicPr>
        <p:blipFill rotWithShape="1">
          <a:blip r:embed="rId7">
            <a:alphaModFix/>
          </a:blip>
          <a:srcRect b="0" l="0" r="0" t="0"/>
          <a:stretch/>
        </p:blipFill>
        <p:spPr>
          <a:xfrm rot="-3063516">
            <a:off x="10614274" y="5419018"/>
            <a:ext cx="649321" cy="306212"/>
          </a:xfrm>
          <a:prstGeom prst="rect">
            <a:avLst/>
          </a:prstGeom>
          <a:noFill/>
          <a:ln>
            <a:noFill/>
          </a:ln>
        </p:spPr>
      </p:pic>
      <p:pic>
        <p:nvPicPr>
          <p:cNvPr id="255" name="Google Shape;255;p24"/>
          <p:cNvPicPr preferRelativeResize="0"/>
          <p:nvPr/>
        </p:nvPicPr>
        <p:blipFill rotWithShape="1">
          <a:blip r:embed="rId8">
            <a:alphaModFix/>
          </a:blip>
          <a:srcRect b="12462" l="4668" r="6576" t="13753"/>
          <a:stretch/>
        </p:blipFill>
        <p:spPr>
          <a:xfrm>
            <a:off x="10585451" y="5832475"/>
            <a:ext cx="897467" cy="744538"/>
          </a:xfrm>
          <a:prstGeom prst="rect">
            <a:avLst/>
          </a:prstGeom>
          <a:noFill/>
          <a:ln>
            <a:noFill/>
          </a:ln>
        </p:spPr>
      </p:pic>
      <p:pic>
        <p:nvPicPr>
          <p:cNvPr id="256" name="Google Shape;256;p24"/>
          <p:cNvPicPr preferRelativeResize="0"/>
          <p:nvPr/>
        </p:nvPicPr>
        <p:blipFill rotWithShape="1">
          <a:blip r:embed="rId9">
            <a:alphaModFix/>
          </a:blip>
          <a:srcRect b="0" l="0" r="0" t="0"/>
          <a:stretch/>
        </p:blipFill>
        <p:spPr>
          <a:xfrm>
            <a:off x="0" y="6415088"/>
            <a:ext cx="1150938" cy="354012"/>
          </a:xfrm>
          <a:prstGeom prst="rect">
            <a:avLst/>
          </a:prstGeom>
          <a:noFill/>
          <a:ln>
            <a:noFill/>
          </a:ln>
        </p:spPr>
      </p:pic>
      <p:sp>
        <p:nvSpPr>
          <p:cNvPr id="257" name="Google Shape;257;p24"/>
          <p:cNvSpPr txBox="1"/>
          <p:nvPr>
            <p:ph type="ctrTitle"/>
          </p:nvPr>
        </p:nvSpPr>
        <p:spPr>
          <a:xfrm>
            <a:off x="931333" y="2618826"/>
            <a:ext cx="10329300" cy="471000"/>
          </a:xfrm>
          <a:prstGeom prst="rect">
            <a:avLst/>
          </a:prstGeom>
          <a:noFill/>
          <a:ln>
            <a:noFill/>
          </a:ln>
        </p:spPr>
        <p:txBody>
          <a:bodyPr anchorCtr="0" anchor="b" bIns="0" lIns="0" spcFirstLastPara="1" rIns="0" wrap="square" tIns="0">
            <a:spAutoFit/>
          </a:bodyPr>
          <a:lstStyle>
            <a:lvl1pPr lvl="0" rtl="0" algn="ctr">
              <a:lnSpc>
                <a:spcPct val="85000"/>
              </a:lnSpc>
              <a:spcBef>
                <a:spcPts val="0"/>
              </a:spcBef>
              <a:spcAft>
                <a:spcPts val="0"/>
              </a:spcAft>
              <a:buSzPts val="4400"/>
              <a:buNone/>
              <a:defRPr sz="3600">
                <a:solidFill>
                  <a:schemeClr val="accent2"/>
                </a:solidFill>
              </a:defRPr>
            </a:lvl1pPr>
            <a:lvl2pPr lvl="1" rtl="0" algn="l">
              <a:lnSpc>
                <a:spcPct val="85000"/>
              </a:lnSpc>
              <a:spcBef>
                <a:spcPts val="0"/>
              </a:spcBef>
              <a:spcAft>
                <a:spcPts val="0"/>
              </a:spcAft>
              <a:buSzPts val="1400"/>
              <a:buNone/>
              <a:defRPr/>
            </a:lvl2pPr>
            <a:lvl3pPr lvl="2" rtl="0" algn="l">
              <a:lnSpc>
                <a:spcPct val="85000"/>
              </a:lnSpc>
              <a:spcBef>
                <a:spcPts val="0"/>
              </a:spcBef>
              <a:spcAft>
                <a:spcPts val="0"/>
              </a:spcAft>
              <a:buSzPts val="1400"/>
              <a:buNone/>
              <a:defRPr/>
            </a:lvl3pPr>
            <a:lvl4pPr lvl="3" rtl="0" algn="l">
              <a:lnSpc>
                <a:spcPct val="85000"/>
              </a:lnSpc>
              <a:spcBef>
                <a:spcPts val="0"/>
              </a:spcBef>
              <a:spcAft>
                <a:spcPts val="0"/>
              </a:spcAft>
              <a:buSzPts val="1400"/>
              <a:buNone/>
              <a:defRPr/>
            </a:lvl4pPr>
            <a:lvl5pPr lvl="4" rtl="0" algn="l">
              <a:lnSpc>
                <a:spcPct val="85000"/>
              </a:lnSpc>
              <a:spcBef>
                <a:spcPts val="0"/>
              </a:spcBef>
              <a:spcAft>
                <a:spcPts val="0"/>
              </a:spcAft>
              <a:buSzPts val="1400"/>
              <a:buNone/>
              <a:defRPr/>
            </a:lvl5pPr>
            <a:lvl6pPr lvl="5" rtl="0" algn="l">
              <a:lnSpc>
                <a:spcPct val="85000"/>
              </a:lnSpc>
              <a:spcBef>
                <a:spcPts val="0"/>
              </a:spcBef>
              <a:spcAft>
                <a:spcPts val="0"/>
              </a:spcAft>
              <a:buSzPts val="1400"/>
              <a:buNone/>
              <a:defRPr/>
            </a:lvl6pPr>
            <a:lvl7pPr lvl="6" rtl="0" algn="l">
              <a:lnSpc>
                <a:spcPct val="85000"/>
              </a:lnSpc>
              <a:spcBef>
                <a:spcPts val="0"/>
              </a:spcBef>
              <a:spcAft>
                <a:spcPts val="0"/>
              </a:spcAft>
              <a:buSzPts val="1400"/>
              <a:buNone/>
              <a:defRPr/>
            </a:lvl7pPr>
            <a:lvl8pPr lvl="7" rtl="0" algn="l">
              <a:lnSpc>
                <a:spcPct val="85000"/>
              </a:lnSpc>
              <a:spcBef>
                <a:spcPts val="0"/>
              </a:spcBef>
              <a:spcAft>
                <a:spcPts val="0"/>
              </a:spcAft>
              <a:buSzPts val="1400"/>
              <a:buNone/>
              <a:defRPr/>
            </a:lvl8pPr>
            <a:lvl9pPr lvl="8" rtl="0" algn="l">
              <a:lnSpc>
                <a:spcPct val="85000"/>
              </a:lnSpc>
              <a:spcBef>
                <a:spcPts val="0"/>
              </a:spcBef>
              <a:spcAft>
                <a:spcPts val="0"/>
              </a:spcAft>
              <a:buSzPts val="1400"/>
              <a:buNone/>
              <a:defRPr/>
            </a:lvl9pPr>
          </a:lstStyle>
          <a:p/>
        </p:txBody>
      </p:sp>
      <p:sp>
        <p:nvSpPr>
          <p:cNvPr id="258" name="Google Shape;258;p24"/>
          <p:cNvSpPr txBox="1"/>
          <p:nvPr>
            <p:ph idx="1" type="subTitle"/>
          </p:nvPr>
        </p:nvSpPr>
        <p:spPr>
          <a:xfrm>
            <a:off x="931333" y="3352800"/>
            <a:ext cx="10329300" cy="236100"/>
          </a:xfrm>
          <a:prstGeom prst="rect">
            <a:avLst/>
          </a:prstGeom>
          <a:noFill/>
          <a:ln>
            <a:noFill/>
          </a:ln>
        </p:spPr>
        <p:txBody>
          <a:bodyPr anchorCtr="0" anchor="t" bIns="0" lIns="0" spcFirstLastPara="1" rIns="0" wrap="square" tIns="0">
            <a:spAutoFit/>
          </a:bodyPr>
          <a:lstStyle>
            <a:lvl1pPr lvl="0" rtl="0" algn="ctr">
              <a:lnSpc>
                <a:spcPct val="95000"/>
              </a:lnSpc>
              <a:spcBef>
                <a:spcPts val="1200"/>
              </a:spcBef>
              <a:spcAft>
                <a:spcPts val="0"/>
              </a:spcAft>
              <a:buSzPts val="1600"/>
              <a:buNone/>
              <a:defRPr sz="1600">
                <a:solidFill>
                  <a:srgbClr val="888888"/>
                </a:solidFill>
              </a:defRPr>
            </a:lvl1pPr>
            <a:lvl2pPr lvl="1" rtl="0" algn="ctr">
              <a:lnSpc>
                <a:spcPct val="95000"/>
              </a:lnSpc>
              <a:spcBef>
                <a:spcPts val="600"/>
              </a:spcBef>
              <a:spcAft>
                <a:spcPts val="0"/>
              </a:spcAft>
              <a:buSzPts val="1800"/>
              <a:buNone/>
              <a:defRPr>
                <a:solidFill>
                  <a:srgbClr val="888888"/>
                </a:solidFill>
              </a:defRPr>
            </a:lvl2pPr>
            <a:lvl3pPr lvl="2" rtl="0" algn="ctr">
              <a:lnSpc>
                <a:spcPct val="95000"/>
              </a:lnSpc>
              <a:spcBef>
                <a:spcPts val="320"/>
              </a:spcBef>
              <a:spcAft>
                <a:spcPts val="0"/>
              </a:spcAft>
              <a:buSzPts val="1600"/>
              <a:buNone/>
              <a:defRPr>
                <a:solidFill>
                  <a:srgbClr val="888888"/>
                </a:solidFill>
              </a:defRPr>
            </a:lvl3pPr>
            <a:lvl4pPr lvl="3" rtl="0" algn="ctr">
              <a:lnSpc>
                <a:spcPct val="95000"/>
              </a:lnSpc>
              <a:spcBef>
                <a:spcPts val="280"/>
              </a:spcBef>
              <a:spcAft>
                <a:spcPts val="0"/>
              </a:spcAft>
              <a:buClr>
                <a:srgbClr val="888888"/>
              </a:buClr>
              <a:buSzPts val="1400"/>
              <a:buNone/>
              <a:defRPr>
                <a:solidFill>
                  <a:srgbClr val="888888"/>
                </a:solidFill>
              </a:defRPr>
            </a:lvl4pPr>
            <a:lvl5pPr lvl="4" rtl="0" algn="ctr">
              <a:lnSpc>
                <a:spcPct val="95000"/>
              </a:lnSpc>
              <a:spcBef>
                <a:spcPts val="280"/>
              </a:spcBef>
              <a:spcAft>
                <a:spcPts val="0"/>
              </a:spcAft>
              <a:buClr>
                <a:srgbClr val="888888"/>
              </a:buClr>
              <a:buSzPts val="14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259" name="Google Shape;259;p24"/>
          <p:cNvSpPr txBox="1"/>
          <p:nvPr>
            <p:ph idx="11" type="ftr"/>
          </p:nvPr>
        </p:nvSpPr>
        <p:spPr>
          <a:xfrm>
            <a:off x="1606551" y="6364288"/>
            <a:ext cx="82677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type="secHead">
  <p:cSld name="SECTION_HEADER">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sp>
        <p:nvSpPr>
          <p:cNvPr id="31" name="Google Shape;31;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rgbClr val="150860"/>
              </a:buClr>
              <a:buSzPts val="5400"/>
              <a:buFont typeface="Helvetica Neue"/>
              <a:buNone/>
              <a:defRPr b="1" sz="5400">
                <a:solidFill>
                  <a:srgbClr val="150860"/>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rgbClr val="888888"/>
              </a:buClr>
              <a:buSzPts val="2400"/>
              <a:buNone/>
              <a:defRPr b="0" i="0" sz="24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33" name="Google Shape;33;p4"/>
          <p:cNvPicPr preferRelativeResize="0"/>
          <p:nvPr/>
        </p:nvPicPr>
        <p:blipFill rotWithShape="1">
          <a:blip r:embed="rId3">
            <a:alphaModFix/>
          </a:blip>
          <a:srcRect b="0" l="0" r="0" t="0"/>
          <a:stretch/>
        </p:blipFill>
        <p:spPr>
          <a:xfrm>
            <a:off x="0" y="6817420"/>
            <a:ext cx="12192000" cy="405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4" name="Shape 34"/>
        <p:cNvGrpSpPr/>
        <p:nvPr/>
      </p:nvGrpSpPr>
      <p:grpSpPr>
        <a:xfrm>
          <a:off x="0" y="0"/>
          <a:ext cx="0" cy="0"/>
          <a:chOff x="0" y="0"/>
          <a:chExt cx="0" cy="0"/>
        </a:xfrm>
      </p:grpSpPr>
      <p:pic>
        <p:nvPicPr>
          <p:cNvPr id="35" name="Google Shape;35;p5"/>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36" name="Google Shape;36;p5"/>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37" name="Google Shape;37;p5"/>
          <p:cNvPicPr preferRelativeResize="0"/>
          <p:nvPr/>
        </p:nvPicPr>
        <p:blipFill rotWithShape="1">
          <a:blip r:embed="rId4">
            <a:alphaModFix/>
          </a:blip>
          <a:srcRect b="0" l="0" r="0" t="0"/>
          <a:stretch/>
        </p:blipFill>
        <p:spPr>
          <a:xfrm>
            <a:off x="1743335" y="2482116"/>
            <a:ext cx="8848465" cy="2130566"/>
          </a:xfrm>
          <a:prstGeom prst="rect">
            <a:avLst/>
          </a:prstGeom>
          <a:noFill/>
          <a:ln>
            <a:noFill/>
          </a:ln>
        </p:spPr>
      </p:pic>
      <p:sp>
        <p:nvSpPr>
          <p:cNvPr id="38" name="Google Shape;38;p5"/>
          <p:cNvSpPr txBox="1"/>
          <p:nvPr/>
        </p:nvSpPr>
        <p:spPr>
          <a:xfrm>
            <a:off x="1831508" y="2575123"/>
            <a:ext cx="8666988" cy="19368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3600"/>
              <a:buFont typeface="Helvetica Neue"/>
              <a:buNone/>
            </a:pPr>
            <a:r>
              <a:rPr b="1" i="0" lang="en-US" sz="3600" u="none" cap="none" strike="noStrike">
                <a:solidFill>
                  <a:schemeClr val="lt1"/>
                </a:solidFill>
                <a:latin typeface="Helvetica Neue"/>
                <a:ea typeface="Helvetica Neue"/>
                <a:cs typeface="Helvetica Neue"/>
                <a:sym typeface="Helvetica Neue"/>
              </a:rPr>
              <a:t>Click to edit Session title</a:t>
            </a:r>
            <a:endParaRPr b="1" i="0" sz="3600" u="none" cap="none" strike="noStrike">
              <a:solidFill>
                <a:schemeClr val="lt1"/>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p:tgtEl>
                                          <p:spTgt spid="37"/>
                                        </p:tgtEl>
                                        <p:attrNameLst>
                                          <p:attrName>ppt_w</p:attrName>
                                        </p:attrNameLst>
                                      </p:cBhvr>
                                      <p:tavLst>
                                        <p:tav fmla="" tm="0">
                                          <p:val>
                                            <p:strVal val="0"/>
                                          </p:val>
                                        </p:tav>
                                        <p:tav fmla="" tm="100000">
                                          <p:val>
                                            <p:strVal val="#ppt_w"/>
                                          </p:val>
                                        </p:tav>
                                      </p:tavLst>
                                    </p:anim>
                                    <p:anim calcmode="lin" valueType="num">
                                      <p:cBhvr additive="base">
                                        <p:cTn dur="500"/>
                                        <p:tgtEl>
                                          <p:spTgt spid="3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ppt_w</p:attrName>
                                        </p:attrNameLst>
                                      </p:cBhvr>
                                      <p:tavLst>
                                        <p:tav fmla="" tm="0">
                                          <p:val>
                                            <p:strVal val="0"/>
                                          </p:val>
                                        </p:tav>
                                        <p:tav fmla="" tm="100000">
                                          <p:val>
                                            <p:strVal val="#ppt_w"/>
                                          </p:val>
                                        </p:tav>
                                      </p:tavLst>
                                    </p:anim>
                                    <p:anim calcmode="lin" valueType="num">
                                      <p:cBhvr additive="base">
                                        <p:cTn dur="500"/>
                                        <p:tgtEl>
                                          <p:spTgt spid="3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39" name="Shape 39"/>
        <p:cNvGrpSpPr/>
        <p:nvPr/>
      </p:nvGrpSpPr>
      <p:grpSpPr>
        <a:xfrm>
          <a:off x="0" y="0"/>
          <a:ext cx="0" cy="0"/>
          <a:chOff x="0" y="0"/>
          <a:chExt cx="0" cy="0"/>
        </a:xfrm>
      </p:grpSpPr>
      <p:sp>
        <p:nvSpPr>
          <p:cNvPr id="40" name="Google Shape;40;p6"/>
          <p:cNvSpPr txBox="1"/>
          <p:nvPr/>
        </p:nvSpPr>
        <p:spPr>
          <a:xfrm>
            <a:off x="4368800" y="6596066"/>
            <a:ext cx="7823200" cy="21929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825" u="none" cap="none" strike="noStrike">
                <a:solidFill>
                  <a:srgbClr val="101141"/>
                </a:solidFill>
                <a:latin typeface="Calibri"/>
                <a:ea typeface="Calibri"/>
                <a:cs typeface="Calibri"/>
                <a:sym typeface="Calibri"/>
              </a:rPr>
              <a:t>BITS </a:t>
            </a:r>
            <a:r>
              <a:rPr b="0" i="0" lang="en-US" sz="825" u="none" cap="none" strike="noStrike">
                <a:solidFill>
                  <a:srgbClr val="101141"/>
                </a:solidFill>
                <a:latin typeface="Calibri"/>
                <a:ea typeface="Calibri"/>
                <a:cs typeface="Calibri"/>
                <a:sym typeface="Calibri"/>
              </a:rPr>
              <a:t>Pilani, Pilani Campus</a:t>
            </a:r>
            <a:endParaRPr/>
          </a:p>
        </p:txBody>
      </p:sp>
      <p:grpSp>
        <p:nvGrpSpPr>
          <p:cNvPr id="41" name="Google Shape;41;p6"/>
          <p:cNvGrpSpPr/>
          <p:nvPr/>
        </p:nvGrpSpPr>
        <p:grpSpPr>
          <a:xfrm>
            <a:off x="2779184" y="6550027"/>
            <a:ext cx="9412817" cy="49213"/>
            <a:chOff x="2083888" y="6550671"/>
            <a:chExt cx="7060112" cy="48665"/>
          </a:xfrm>
        </p:grpSpPr>
        <p:sp>
          <p:nvSpPr>
            <p:cNvPr id="42" name="Google Shape;42;p6"/>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3" name="Google Shape;43;p6"/>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4" name="Google Shape;44;p6"/>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pSp>
      <p:pic>
        <p:nvPicPr>
          <p:cNvPr descr="Picture 7.png" id="45" name="Google Shape;45;p6"/>
          <p:cNvPicPr preferRelativeResize="0"/>
          <p:nvPr/>
        </p:nvPicPr>
        <p:blipFill rotWithShape="1">
          <a:blip r:embed="rId2">
            <a:alphaModFix/>
          </a:blip>
          <a:srcRect b="0" l="0" r="0" t="0"/>
          <a:stretch/>
        </p:blipFill>
        <p:spPr>
          <a:xfrm>
            <a:off x="8839204" y="2"/>
            <a:ext cx="2925233" cy="692151"/>
          </a:xfrm>
          <a:prstGeom prst="rect">
            <a:avLst/>
          </a:prstGeom>
          <a:noFill/>
          <a:ln>
            <a:noFill/>
          </a:ln>
        </p:spPr>
      </p:pic>
      <p:grpSp>
        <p:nvGrpSpPr>
          <p:cNvPr id="46" name="Google Shape;46;p6"/>
          <p:cNvGrpSpPr/>
          <p:nvPr/>
        </p:nvGrpSpPr>
        <p:grpSpPr>
          <a:xfrm>
            <a:off x="2844800" y="6553202"/>
            <a:ext cx="9347201" cy="46039"/>
            <a:chOff x="1905000" y="6553200"/>
            <a:chExt cx="7010400" cy="45719"/>
          </a:xfrm>
        </p:grpSpPr>
        <p:sp>
          <p:nvSpPr>
            <p:cNvPr id="47" name="Google Shape;47;p6"/>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8" name="Google Shape;48;p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9" name="Google Shape;49;p6"/>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pSp>
      <p:grpSp>
        <p:nvGrpSpPr>
          <p:cNvPr id="50" name="Google Shape;50;p6"/>
          <p:cNvGrpSpPr/>
          <p:nvPr/>
        </p:nvGrpSpPr>
        <p:grpSpPr>
          <a:xfrm>
            <a:off x="0" y="1295402"/>
            <a:ext cx="9347201" cy="46039"/>
            <a:chOff x="1905000" y="6553200"/>
            <a:chExt cx="7010400" cy="45719"/>
          </a:xfrm>
        </p:grpSpPr>
        <p:sp>
          <p:nvSpPr>
            <p:cNvPr id="51" name="Google Shape;51;p6"/>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52" name="Google Shape;52;p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53" name="Google Shape;53;p6"/>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pSp>
      <p:sp>
        <p:nvSpPr>
          <p:cNvPr id="54" name="Google Shape;54;p6"/>
          <p:cNvSpPr txBox="1"/>
          <p:nvPr>
            <p:ph idx="1" type="body"/>
          </p:nvPr>
        </p:nvSpPr>
        <p:spPr>
          <a:xfrm>
            <a:off x="406400" y="1600202"/>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360"/>
              </a:spcBef>
              <a:spcAft>
                <a:spcPts val="0"/>
              </a:spcAft>
              <a:buClr>
                <a:srgbClr val="101141"/>
              </a:buClr>
              <a:buSzPts val="1800"/>
              <a:buFont typeface="Arial"/>
              <a:buNone/>
              <a:defRPr sz="1800">
                <a:latin typeface="Arial"/>
                <a:ea typeface="Arial"/>
                <a:cs typeface="Arial"/>
                <a:sym typeface="Arial"/>
              </a:defRPr>
            </a:lvl1pPr>
            <a:lvl2pPr indent="-304800" lvl="1" marL="914400" marR="0" algn="l">
              <a:lnSpc>
                <a:spcPct val="100000"/>
              </a:lnSpc>
              <a:spcBef>
                <a:spcPts val="240"/>
              </a:spcBef>
              <a:spcAft>
                <a:spcPts val="0"/>
              </a:spcAft>
              <a:buClr>
                <a:schemeClr val="dk1"/>
              </a:buClr>
              <a:buSzPts val="1200"/>
              <a:buFont typeface="Arial"/>
              <a:buChar char="–"/>
              <a:defRPr sz="12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6"/>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700"/>
              <a:buNone/>
              <a:defRPr b="1" sz="27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000000"/>
                </a:solidFill>
                <a:latin typeface="Calibri"/>
                <a:ea typeface="Calibri"/>
                <a:cs typeface="Calibri"/>
                <a:sym typeface="Calibri"/>
              </a:defRPr>
            </a:lvl1pPr>
            <a:lvl2pPr indent="0" lvl="1" marL="0" marR="0" rtl="0" algn="l">
              <a:spcBef>
                <a:spcPts val="0"/>
              </a:spcBef>
              <a:buNone/>
              <a:defRPr b="0" i="0" sz="1800" u="none" cap="none" strike="noStrike">
                <a:solidFill>
                  <a:srgbClr val="000000"/>
                </a:solidFill>
                <a:latin typeface="Calibri"/>
                <a:ea typeface="Calibri"/>
                <a:cs typeface="Calibri"/>
                <a:sym typeface="Calibri"/>
              </a:defRPr>
            </a:lvl2pPr>
            <a:lvl3pPr indent="0" lvl="2" marL="0" marR="0" rtl="0" algn="l">
              <a:spcBef>
                <a:spcPts val="0"/>
              </a:spcBef>
              <a:buNone/>
              <a:defRPr b="0" i="0" sz="1800" u="none" cap="none" strike="noStrike">
                <a:solidFill>
                  <a:srgbClr val="000000"/>
                </a:solidFill>
                <a:latin typeface="Calibri"/>
                <a:ea typeface="Calibri"/>
                <a:cs typeface="Calibri"/>
                <a:sym typeface="Calibri"/>
              </a:defRPr>
            </a:lvl3pPr>
            <a:lvl4pPr indent="0" lvl="3" marL="0" marR="0" rtl="0" algn="l">
              <a:spcBef>
                <a:spcPts val="0"/>
              </a:spcBef>
              <a:buNone/>
              <a:defRPr b="0" i="0" sz="1800" u="none" cap="none" strike="noStrike">
                <a:solidFill>
                  <a:srgbClr val="000000"/>
                </a:solidFill>
                <a:latin typeface="Calibri"/>
                <a:ea typeface="Calibri"/>
                <a:cs typeface="Calibri"/>
                <a:sym typeface="Calibri"/>
              </a:defRPr>
            </a:lvl4pPr>
            <a:lvl5pPr indent="0" lvl="4" marL="0" marR="0" rtl="0" algn="l">
              <a:spcBef>
                <a:spcPts val="0"/>
              </a:spcBef>
              <a:buNone/>
              <a:defRPr b="0" i="0" sz="1800" u="none" cap="none" strike="noStrike">
                <a:solidFill>
                  <a:srgbClr val="000000"/>
                </a:solidFill>
                <a:latin typeface="Calibri"/>
                <a:ea typeface="Calibri"/>
                <a:cs typeface="Calibri"/>
                <a:sym typeface="Calibri"/>
              </a:defRPr>
            </a:lvl5pPr>
            <a:lvl6pPr indent="0" lvl="5" marL="0" marR="0" rtl="0" algn="l">
              <a:spcBef>
                <a:spcPts val="0"/>
              </a:spcBef>
              <a:buNone/>
              <a:defRPr b="0" i="0" sz="1800" u="none" cap="none" strike="noStrike">
                <a:solidFill>
                  <a:srgbClr val="000000"/>
                </a:solidFill>
                <a:latin typeface="Calibri"/>
                <a:ea typeface="Calibri"/>
                <a:cs typeface="Calibri"/>
                <a:sym typeface="Calibri"/>
              </a:defRPr>
            </a:lvl6pPr>
            <a:lvl7pPr indent="0" lvl="6" marL="0" marR="0" rtl="0" algn="l">
              <a:spcBef>
                <a:spcPts val="0"/>
              </a:spcBef>
              <a:buNone/>
              <a:defRPr b="0" i="0" sz="1800" u="none" cap="none" strike="noStrike">
                <a:solidFill>
                  <a:srgbClr val="000000"/>
                </a:solidFill>
                <a:latin typeface="Calibri"/>
                <a:ea typeface="Calibri"/>
                <a:cs typeface="Calibri"/>
                <a:sym typeface="Calibri"/>
              </a:defRPr>
            </a:lvl7pPr>
            <a:lvl8pPr indent="0" lvl="7" marL="0" marR="0" rtl="0" algn="l">
              <a:spcBef>
                <a:spcPts val="0"/>
              </a:spcBef>
              <a:buNone/>
              <a:defRPr b="0" i="0" sz="1800" u="none" cap="none" strike="noStrike">
                <a:solidFill>
                  <a:srgbClr val="000000"/>
                </a:solidFill>
                <a:latin typeface="Calibri"/>
                <a:ea typeface="Calibri"/>
                <a:cs typeface="Calibri"/>
                <a:sym typeface="Calibri"/>
              </a:defRPr>
            </a:lvl8pPr>
            <a:lvl9pPr indent="0" lvl="8" marL="0" marR="0" rtl="0" algn="l">
              <a:spcBef>
                <a:spcPts val="0"/>
              </a:spcBef>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9" name="Google Shape;59;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60" name="Shape 60"/>
        <p:cNvGrpSpPr/>
        <p:nvPr/>
      </p:nvGrpSpPr>
      <p:grpSpPr>
        <a:xfrm>
          <a:off x="0" y="0"/>
          <a:ext cx="0" cy="0"/>
          <a:chOff x="0" y="0"/>
          <a:chExt cx="0" cy="0"/>
        </a:xfrm>
      </p:grpSpPr>
      <p:sp>
        <p:nvSpPr>
          <p:cNvPr id="61" name="Google Shape;61;p7"/>
          <p:cNvSpPr txBox="1"/>
          <p:nvPr/>
        </p:nvSpPr>
        <p:spPr>
          <a:xfrm>
            <a:off x="4368800" y="6596066"/>
            <a:ext cx="7823200" cy="21929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825" u="none" cap="none" strike="noStrike">
                <a:solidFill>
                  <a:srgbClr val="101141"/>
                </a:solidFill>
                <a:latin typeface="Arial"/>
                <a:ea typeface="Arial"/>
                <a:cs typeface="Arial"/>
                <a:sym typeface="Arial"/>
              </a:rPr>
              <a:t>BITS </a:t>
            </a:r>
            <a:r>
              <a:rPr b="0" i="0" lang="en-US" sz="825" u="none" cap="none" strike="noStrike">
                <a:solidFill>
                  <a:srgbClr val="101141"/>
                </a:solidFill>
                <a:latin typeface="Arial"/>
                <a:ea typeface="Arial"/>
                <a:cs typeface="Arial"/>
                <a:sym typeface="Arial"/>
              </a:rPr>
              <a:t>Pilani, Pilani Campus</a:t>
            </a:r>
            <a:endParaRPr/>
          </a:p>
        </p:txBody>
      </p:sp>
      <p:grpSp>
        <p:nvGrpSpPr>
          <p:cNvPr id="62" name="Google Shape;62;p7"/>
          <p:cNvGrpSpPr/>
          <p:nvPr/>
        </p:nvGrpSpPr>
        <p:grpSpPr>
          <a:xfrm>
            <a:off x="2779184" y="6550028"/>
            <a:ext cx="9412817" cy="49213"/>
            <a:chOff x="2083888" y="6550671"/>
            <a:chExt cx="7060112" cy="48665"/>
          </a:xfrm>
        </p:grpSpPr>
        <p:sp>
          <p:nvSpPr>
            <p:cNvPr id="63" name="Google Shape;63;p7"/>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 name="Google Shape;64;p7"/>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 name="Google Shape;65;p7"/>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66" name="Google Shape;66;p7"/>
          <p:cNvPicPr preferRelativeResize="0"/>
          <p:nvPr/>
        </p:nvPicPr>
        <p:blipFill rotWithShape="1">
          <a:blip r:embed="rId2">
            <a:alphaModFix/>
          </a:blip>
          <a:srcRect b="0" l="0" r="0" t="0"/>
          <a:stretch/>
        </p:blipFill>
        <p:spPr>
          <a:xfrm>
            <a:off x="8839202" y="0"/>
            <a:ext cx="2925233" cy="692150"/>
          </a:xfrm>
          <a:prstGeom prst="rect">
            <a:avLst/>
          </a:prstGeom>
          <a:noFill/>
          <a:ln>
            <a:noFill/>
          </a:ln>
        </p:spPr>
      </p:pic>
      <p:grpSp>
        <p:nvGrpSpPr>
          <p:cNvPr id="67" name="Google Shape;67;p7"/>
          <p:cNvGrpSpPr/>
          <p:nvPr/>
        </p:nvGrpSpPr>
        <p:grpSpPr>
          <a:xfrm>
            <a:off x="2844800" y="6553200"/>
            <a:ext cx="9347201" cy="46038"/>
            <a:chOff x="1905000" y="6553200"/>
            <a:chExt cx="7010400" cy="45719"/>
          </a:xfrm>
        </p:grpSpPr>
        <p:sp>
          <p:nvSpPr>
            <p:cNvPr id="68" name="Google Shape;68;p7"/>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 name="Google Shape;69;p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 name="Google Shape;70;p7"/>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71" name="Google Shape;71;p7"/>
          <p:cNvGrpSpPr/>
          <p:nvPr/>
        </p:nvGrpSpPr>
        <p:grpSpPr>
          <a:xfrm>
            <a:off x="0" y="1295400"/>
            <a:ext cx="9347201" cy="46038"/>
            <a:chOff x="1905000" y="6553200"/>
            <a:chExt cx="7010400" cy="45719"/>
          </a:xfrm>
        </p:grpSpPr>
        <p:sp>
          <p:nvSpPr>
            <p:cNvPr id="72" name="Google Shape;72;p7"/>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3" name="Google Shape;73;p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4" name="Google Shape;74;p7"/>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75" name="Google Shape;75;p7"/>
          <p:cNvSpPr txBox="1"/>
          <p:nvPr>
            <p:ph idx="1" type="body"/>
          </p:nvPr>
        </p:nvSpPr>
        <p:spPr>
          <a:xfrm>
            <a:off x="406400" y="1600203"/>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360"/>
              </a:spcBef>
              <a:spcAft>
                <a:spcPts val="0"/>
              </a:spcAft>
              <a:buClr>
                <a:srgbClr val="101141"/>
              </a:buClr>
              <a:buSzPts val="1800"/>
              <a:buFont typeface="Arial"/>
              <a:buNone/>
              <a:defRPr sz="1800">
                <a:latin typeface="Arial"/>
                <a:ea typeface="Arial"/>
                <a:cs typeface="Arial"/>
                <a:sym typeface="Arial"/>
              </a:defRPr>
            </a:lvl1pPr>
            <a:lvl2pPr indent="-304800" lvl="1" marL="914400" marR="0" algn="l">
              <a:lnSpc>
                <a:spcPct val="100000"/>
              </a:lnSpc>
              <a:spcBef>
                <a:spcPts val="240"/>
              </a:spcBef>
              <a:spcAft>
                <a:spcPts val="0"/>
              </a:spcAft>
              <a:buClr>
                <a:schemeClr val="dk1"/>
              </a:buClr>
              <a:buSzPts val="1200"/>
              <a:buFont typeface="Arial"/>
              <a:buChar char="–"/>
              <a:defRPr sz="12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7"/>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700"/>
              <a:buNone/>
              <a:defRPr b="1" sz="27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77" name="Shape 77"/>
        <p:cNvGrpSpPr/>
        <p:nvPr/>
      </p:nvGrpSpPr>
      <p:grpSpPr>
        <a:xfrm>
          <a:off x="0" y="0"/>
          <a:ext cx="0" cy="0"/>
          <a:chOff x="0" y="0"/>
          <a:chExt cx="0" cy="0"/>
        </a:xfrm>
      </p:grpSpPr>
      <p:sp>
        <p:nvSpPr>
          <p:cNvPr id="78" name="Google Shape;78;p8"/>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79" name="Google Shape;79;p8"/>
          <p:cNvGrpSpPr/>
          <p:nvPr/>
        </p:nvGrpSpPr>
        <p:grpSpPr>
          <a:xfrm>
            <a:off x="2779184" y="6550026"/>
            <a:ext cx="9412817" cy="49213"/>
            <a:chOff x="2083888" y="6550671"/>
            <a:chExt cx="7060112" cy="48665"/>
          </a:xfrm>
        </p:grpSpPr>
        <p:sp>
          <p:nvSpPr>
            <p:cNvPr id="80" name="Google Shape;80;p8"/>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1" name="Google Shape;81;p8"/>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2" name="Google Shape;82;p8"/>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83" name="Google Shape;83;p8"/>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84" name="Google Shape;84;p8"/>
          <p:cNvGrpSpPr/>
          <p:nvPr/>
        </p:nvGrpSpPr>
        <p:grpSpPr>
          <a:xfrm>
            <a:off x="2844800" y="6553200"/>
            <a:ext cx="9347201" cy="46038"/>
            <a:chOff x="1905000" y="6553200"/>
            <a:chExt cx="7010400" cy="45719"/>
          </a:xfrm>
        </p:grpSpPr>
        <p:sp>
          <p:nvSpPr>
            <p:cNvPr id="85" name="Google Shape;85;p8"/>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8"/>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8"/>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88" name="Google Shape;88;p8"/>
          <p:cNvGrpSpPr/>
          <p:nvPr/>
        </p:nvGrpSpPr>
        <p:grpSpPr>
          <a:xfrm>
            <a:off x="0" y="1295400"/>
            <a:ext cx="9347201" cy="46038"/>
            <a:chOff x="1905000" y="6553200"/>
            <a:chExt cx="7010400" cy="45719"/>
          </a:xfrm>
        </p:grpSpPr>
        <p:sp>
          <p:nvSpPr>
            <p:cNvPr id="89" name="Google Shape;89;p8"/>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8"/>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8"/>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92" name="Google Shape;92;p8"/>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8"/>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spTree>
      <p:nvGrpSpPr>
        <p:cNvPr id="94" name="Shape 94"/>
        <p:cNvGrpSpPr/>
        <p:nvPr/>
      </p:nvGrpSpPr>
      <p:grpSpPr>
        <a:xfrm>
          <a:off x="0" y="0"/>
          <a:ext cx="0" cy="0"/>
          <a:chOff x="0" y="0"/>
          <a:chExt cx="0" cy="0"/>
        </a:xfrm>
      </p:grpSpPr>
      <p:sp>
        <p:nvSpPr>
          <p:cNvPr id="95" name="Google Shape;95;p9"/>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96" name="Google Shape;96;p9"/>
          <p:cNvGrpSpPr/>
          <p:nvPr/>
        </p:nvGrpSpPr>
        <p:grpSpPr>
          <a:xfrm>
            <a:off x="2779184" y="6550026"/>
            <a:ext cx="9412817" cy="49213"/>
            <a:chOff x="2083888" y="6550671"/>
            <a:chExt cx="7060112" cy="48665"/>
          </a:xfrm>
        </p:grpSpPr>
        <p:sp>
          <p:nvSpPr>
            <p:cNvPr id="97" name="Google Shape;97;p9"/>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9"/>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9"/>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00" name="Google Shape;100;p9"/>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01" name="Google Shape;101;p9"/>
          <p:cNvGrpSpPr/>
          <p:nvPr/>
        </p:nvGrpSpPr>
        <p:grpSpPr>
          <a:xfrm>
            <a:off x="2844800" y="6553200"/>
            <a:ext cx="9347201" cy="46038"/>
            <a:chOff x="1905000" y="6553200"/>
            <a:chExt cx="7010400" cy="45719"/>
          </a:xfrm>
        </p:grpSpPr>
        <p:sp>
          <p:nvSpPr>
            <p:cNvPr id="102" name="Google Shape;102;p9"/>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Google Shape;103;p9"/>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9"/>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05" name="Google Shape;105;p9"/>
          <p:cNvGrpSpPr/>
          <p:nvPr/>
        </p:nvGrpSpPr>
        <p:grpSpPr>
          <a:xfrm>
            <a:off x="0" y="1295400"/>
            <a:ext cx="9347201" cy="46038"/>
            <a:chOff x="1905000" y="6553200"/>
            <a:chExt cx="7010400" cy="45719"/>
          </a:xfrm>
        </p:grpSpPr>
        <p:sp>
          <p:nvSpPr>
            <p:cNvPr id="106" name="Google Shape;106;p9"/>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9"/>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9"/>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09" name="Google Shape;109;p9"/>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9"/>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and Content">
  <p:cSld name="8_Title and Content">
    <p:spTree>
      <p:nvGrpSpPr>
        <p:cNvPr id="111" name="Shape 111"/>
        <p:cNvGrpSpPr/>
        <p:nvPr/>
      </p:nvGrpSpPr>
      <p:grpSpPr>
        <a:xfrm>
          <a:off x="0" y="0"/>
          <a:ext cx="0" cy="0"/>
          <a:chOff x="0" y="0"/>
          <a:chExt cx="0" cy="0"/>
        </a:xfrm>
      </p:grpSpPr>
      <p:sp>
        <p:nvSpPr>
          <p:cNvPr id="112" name="Google Shape;112;p10"/>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13" name="Google Shape;113;p10"/>
          <p:cNvGrpSpPr/>
          <p:nvPr/>
        </p:nvGrpSpPr>
        <p:grpSpPr>
          <a:xfrm>
            <a:off x="2779184" y="6550026"/>
            <a:ext cx="9412817" cy="49213"/>
            <a:chOff x="2083888" y="6550671"/>
            <a:chExt cx="7060112" cy="48665"/>
          </a:xfrm>
        </p:grpSpPr>
        <p:sp>
          <p:nvSpPr>
            <p:cNvPr id="114" name="Google Shape;114;p10"/>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10"/>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10"/>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17" name="Google Shape;117;p10"/>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18" name="Google Shape;118;p10"/>
          <p:cNvGrpSpPr/>
          <p:nvPr/>
        </p:nvGrpSpPr>
        <p:grpSpPr>
          <a:xfrm>
            <a:off x="2844800" y="6553200"/>
            <a:ext cx="9347201" cy="46038"/>
            <a:chOff x="1905000" y="6553200"/>
            <a:chExt cx="7010400" cy="45719"/>
          </a:xfrm>
        </p:grpSpPr>
        <p:sp>
          <p:nvSpPr>
            <p:cNvPr id="119" name="Google Shape;119;p10"/>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10"/>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10"/>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22" name="Google Shape;122;p10"/>
          <p:cNvGrpSpPr/>
          <p:nvPr/>
        </p:nvGrpSpPr>
        <p:grpSpPr>
          <a:xfrm>
            <a:off x="0" y="1295400"/>
            <a:ext cx="9347201" cy="46038"/>
            <a:chOff x="1905000" y="6553200"/>
            <a:chExt cx="7010400" cy="45719"/>
          </a:xfrm>
        </p:grpSpPr>
        <p:sp>
          <p:nvSpPr>
            <p:cNvPr id="123" name="Google Shape;123;p10"/>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10"/>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10"/>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26" name="Google Shape;126;p10"/>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10"/>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5"/>
          <p:cNvSpPr txBox="1"/>
          <p:nvPr>
            <p:ph type="ctrTitle"/>
          </p:nvPr>
        </p:nvSpPr>
        <p:spPr>
          <a:xfrm>
            <a:off x="4572000" y="2549769"/>
            <a:ext cx="7330800" cy="942000"/>
          </a:xfrm>
          <a:prstGeom prst="rect">
            <a:avLst/>
          </a:prstGeom>
          <a:noFill/>
          <a:ln>
            <a:noFill/>
          </a:ln>
        </p:spPr>
        <p:txBody>
          <a:bodyPr anchorCtr="0" anchor="b" bIns="0" lIns="0" spcFirstLastPara="1" rIns="0" wrap="square" tIns="0">
            <a:spAutoFit/>
          </a:bodyPr>
          <a:lstStyle/>
          <a:p>
            <a:pPr indent="0" lvl="0" marL="0" rtl="0" algn="ctr">
              <a:lnSpc>
                <a:spcPct val="85000"/>
              </a:lnSpc>
              <a:spcBef>
                <a:spcPts val="0"/>
              </a:spcBef>
              <a:spcAft>
                <a:spcPts val="0"/>
              </a:spcAft>
              <a:buNone/>
            </a:pPr>
            <a:r>
              <a:rPr lang="en-US" sz="3600"/>
              <a:t>Cyber Crime, Digital Forensics and Incident handling</a:t>
            </a:r>
            <a:endParaRPr b="1" sz="3600"/>
          </a:p>
        </p:txBody>
      </p:sp>
      <p:sp>
        <p:nvSpPr>
          <p:cNvPr id="266" name="Google Shape;266;p25"/>
          <p:cNvSpPr txBox="1"/>
          <p:nvPr>
            <p:ph idx="2" type="body"/>
          </p:nvPr>
        </p:nvSpPr>
        <p:spPr>
          <a:xfrm>
            <a:off x="5189412" y="4826977"/>
            <a:ext cx="6713400" cy="738900"/>
          </a:xfrm>
          <a:prstGeom prst="rect">
            <a:avLst/>
          </a:prstGeom>
          <a:noFill/>
          <a:ln>
            <a:noFill/>
          </a:ln>
        </p:spPr>
        <p:txBody>
          <a:bodyPr anchorCtr="0" anchor="t" bIns="0" lIns="0" spcFirstLastPara="1" rIns="0" wrap="square" tIns="0">
            <a:spAutoFit/>
          </a:bodyPr>
          <a:lstStyle/>
          <a:p>
            <a:pPr indent="0" lvl="0" marL="0" rtl="0" algn="ctr">
              <a:lnSpc>
                <a:spcPct val="80000"/>
              </a:lnSpc>
              <a:spcBef>
                <a:spcPts val="0"/>
              </a:spcBef>
              <a:spcAft>
                <a:spcPts val="0"/>
              </a:spcAft>
              <a:buClr>
                <a:schemeClr val="dk1"/>
              </a:buClr>
              <a:buSzPts val="3000"/>
              <a:buFont typeface="Arial"/>
              <a:buNone/>
            </a:pPr>
            <a:r>
              <a:rPr i="1" lang="en-US" sz="3000">
                <a:solidFill>
                  <a:schemeClr val="dk1"/>
                </a:solidFill>
                <a:latin typeface="Calibri"/>
                <a:ea typeface="Calibri"/>
                <a:cs typeface="Calibri"/>
                <a:sym typeface="Calibri"/>
              </a:rPr>
              <a:t>Virtual Machine Forensics, Live Acquisitions, and Network Forensics</a:t>
            </a:r>
            <a:endParaRPr/>
          </a:p>
        </p:txBody>
      </p:sp>
      <p:sp>
        <p:nvSpPr>
          <p:cNvPr id="267" name="Google Shape;267;p25"/>
          <p:cNvSpPr txBox="1"/>
          <p:nvPr>
            <p:ph idx="1" type="subTitle"/>
          </p:nvPr>
        </p:nvSpPr>
        <p:spPr>
          <a:xfrm>
            <a:off x="5908431" y="4452630"/>
            <a:ext cx="5994300" cy="343200"/>
          </a:xfrm>
          <a:prstGeom prst="rect">
            <a:avLst/>
          </a:prstGeom>
        </p:spPr>
        <p:txBody>
          <a:bodyPr anchorCtr="0" anchor="ctr" bIns="45700" lIns="91425" spcFirstLastPara="1" rIns="91425" wrap="square" tIns="45700">
            <a:normAutofit/>
          </a:bodyPr>
          <a:lstStyle/>
          <a:p>
            <a:pPr indent="0" lvl="0" marL="0" rtl="0" algn="r">
              <a:spcBef>
                <a:spcPts val="10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txBox="1"/>
          <p:nvPr>
            <p:ph idx="1" type="body"/>
          </p:nvPr>
        </p:nvSpPr>
        <p:spPr>
          <a:xfrm>
            <a:off x="857739" y="1600201"/>
            <a:ext cx="10160100" cy="25167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Begin by acquiring a forensic image of the host computer as well as network logs</a:t>
            </a:r>
            <a:endParaRPr/>
          </a:p>
          <a:p>
            <a:pPr indent="-171450" lvl="1" marL="400050" rtl="0" algn="l">
              <a:lnSpc>
                <a:spcPct val="95000"/>
              </a:lnSpc>
              <a:spcBef>
                <a:spcPts val="600"/>
              </a:spcBef>
              <a:spcAft>
                <a:spcPts val="0"/>
              </a:spcAft>
              <a:buSzPts val="1800"/>
              <a:buChar char="•"/>
            </a:pPr>
            <a:r>
              <a:rPr lang="en-US"/>
              <a:t>By linking the VM’s IP address to log files, you may determine what Web sites the VM accessed</a:t>
            </a:r>
            <a:endParaRPr/>
          </a:p>
          <a:p>
            <a:pPr indent="-171450" lvl="0" marL="171450" rtl="0" algn="l">
              <a:lnSpc>
                <a:spcPct val="95000"/>
              </a:lnSpc>
              <a:spcBef>
                <a:spcPts val="1200"/>
              </a:spcBef>
              <a:spcAft>
                <a:spcPts val="0"/>
              </a:spcAft>
              <a:buSzPts val="2000"/>
              <a:buChar char="•"/>
            </a:pPr>
            <a:r>
              <a:rPr lang="en-US"/>
              <a:t>To detect whether a VM is on a host computer:</a:t>
            </a:r>
            <a:endParaRPr/>
          </a:p>
          <a:p>
            <a:pPr indent="-171450" lvl="1" marL="400050" rtl="0" algn="l">
              <a:lnSpc>
                <a:spcPct val="95000"/>
              </a:lnSpc>
              <a:spcBef>
                <a:spcPts val="600"/>
              </a:spcBef>
              <a:spcAft>
                <a:spcPts val="0"/>
              </a:spcAft>
              <a:buSzPts val="1800"/>
              <a:buChar char="•"/>
            </a:pPr>
            <a:r>
              <a:rPr lang="en-US"/>
              <a:t>Look in the Users or Documents folder (in Windows) or user directories (in Linux)</a:t>
            </a:r>
            <a:endParaRPr/>
          </a:p>
          <a:p>
            <a:pPr indent="-171450" lvl="1" marL="400050" rtl="0" algn="l">
              <a:lnSpc>
                <a:spcPct val="95000"/>
              </a:lnSpc>
              <a:spcBef>
                <a:spcPts val="600"/>
              </a:spcBef>
              <a:spcAft>
                <a:spcPts val="0"/>
              </a:spcAft>
              <a:buSzPts val="1800"/>
              <a:buChar char="•"/>
            </a:pPr>
            <a:r>
              <a:rPr lang="en-US"/>
              <a:t>Check the host’s Registry for clues that VMs have been installed or uninstalled</a:t>
            </a:r>
            <a:endParaRPr/>
          </a:p>
          <a:p>
            <a:pPr indent="-171450" lvl="1" marL="400050" rtl="0" algn="l">
              <a:lnSpc>
                <a:spcPct val="95000"/>
              </a:lnSpc>
              <a:spcBef>
                <a:spcPts val="600"/>
              </a:spcBef>
              <a:spcAft>
                <a:spcPts val="0"/>
              </a:spcAft>
              <a:buSzPts val="1800"/>
              <a:buChar char="•"/>
            </a:pPr>
            <a:r>
              <a:rPr lang="en-US"/>
              <a:t>Existence of a virtual network adapter</a:t>
            </a:r>
            <a:endParaRPr/>
          </a:p>
          <a:p>
            <a:pPr indent="-44450" lvl="0" marL="171450" rtl="0" algn="l">
              <a:lnSpc>
                <a:spcPct val="95000"/>
              </a:lnSpc>
              <a:spcBef>
                <a:spcPts val="1200"/>
              </a:spcBef>
              <a:spcAft>
                <a:spcPts val="0"/>
              </a:spcAft>
              <a:buSzPts val="2000"/>
              <a:buNone/>
            </a:pPr>
            <a:r>
              <a:t/>
            </a:r>
            <a:endParaRPr/>
          </a:p>
        </p:txBody>
      </p:sp>
      <p:sp>
        <p:nvSpPr>
          <p:cNvPr id="337" name="Google Shape;337;p34"/>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Conducting an Investigation with Type 2 Hypervisors (1 of 9)</a:t>
            </a:r>
            <a:endParaRPr/>
          </a:p>
        </p:txBody>
      </p:sp>
      <p:sp>
        <p:nvSpPr>
          <p:cNvPr id="338" name="Google Shape;338;p34"/>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39" name="Google Shape;339;p3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descr="The screenshot shows settings dialog box. In the left section, Ethernet option is selected. In the right section, Ethernet and related settings are shown. Below Ethernet v m ware network adapter v m net 8 and v m ware network adapter v m net 1 are shown. Below related settings, change adapter options, change advanced sharing options, network and sharing center, home group, and windows firewall are shown. " id="344" name="Google Shape;344;p35"/>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345" name="Google Shape;345;p35"/>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Conducting an Investigation with Type 2 Hypervisors (2 of 9)</a:t>
            </a:r>
            <a:endParaRPr/>
          </a:p>
        </p:txBody>
      </p:sp>
      <p:sp>
        <p:nvSpPr>
          <p:cNvPr id="346" name="Google Shape;346;p35"/>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47" name="Google Shape;347;p3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6"/>
          <p:cNvSpPr txBox="1"/>
          <p:nvPr>
            <p:ph idx="1" type="body"/>
          </p:nvPr>
        </p:nvSpPr>
        <p:spPr>
          <a:xfrm>
            <a:off x="857739" y="1600201"/>
            <a:ext cx="10160100" cy="24396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In addition to searching for network adapters, you need to determine whether USB drives have been attached to the host</a:t>
            </a:r>
            <a:endParaRPr/>
          </a:p>
          <a:p>
            <a:pPr indent="-171450" lvl="1" marL="400050" rtl="0" algn="l">
              <a:lnSpc>
                <a:spcPct val="95000"/>
              </a:lnSpc>
              <a:spcBef>
                <a:spcPts val="600"/>
              </a:spcBef>
              <a:spcAft>
                <a:spcPts val="0"/>
              </a:spcAft>
              <a:buSzPts val="1800"/>
              <a:buChar char="•"/>
            </a:pPr>
            <a:r>
              <a:rPr lang="en-US"/>
              <a:t>They could have live VMs running on them</a:t>
            </a:r>
            <a:endParaRPr/>
          </a:p>
          <a:p>
            <a:pPr indent="-171450" lvl="0" marL="171450" rtl="0" algn="l">
              <a:lnSpc>
                <a:spcPct val="95000"/>
              </a:lnSpc>
              <a:spcBef>
                <a:spcPts val="1200"/>
              </a:spcBef>
              <a:spcAft>
                <a:spcPts val="0"/>
              </a:spcAft>
              <a:buSzPts val="2000"/>
              <a:buChar char="•"/>
            </a:pPr>
            <a:r>
              <a:rPr lang="en-US"/>
              <a:t>A VM can also be nested inside other VMs on the host machine or a USB drive</a:t>
            </a:r>
            <a:endParaRPr/>
          </a:p>
          <a:p>
            <a:pPr indent="-171450" lvl="1" marL="400050" rtl="0" algn="l">
              <a:lnSpc>
                <a:spcPct val="95000"/>
              </a:lnSpc>
              <a:spcBef>
                <a:spcPts val="600"/>
              </a:spcBef>
              <a:spcAft>
                <a:spcPts val="0"/>
              </a:spcAft>
              <a:buSzPts val="1800"/>
              <a:buChar char="•"/>
            </a:pPr>
            <a:r>
              <a:rPr lang="en-US"/>
              <a:t>Some newer Windows systems log when USB drives are attached</a:t>
            </a:r>
            <a:endParaRPr/>
          </a:p>
          <a:p>
            <a:pPr indent="-171450" lvl="1" marL="400050" rtl="0" algn="l">
              <a:lnSpc>
                <a:spcPct val="95000"/>
              </a:lnSpc>
              <a:spcBef>
                <a:spcPts val="600"/>
              </a:spcBef>
              <a:spcAft>
                <a:spcPts val="0"/>
              </a:spcAft>
              <a:buSzPts val="1800"/>
              <a:buChar char="•"/>
            </a:pPr>
            <a:r>
              <a:rPr lang="en-US"/>
              <a:t>Search the Windows Registry or the system log files</a:t>
            </a:r>
            <a:endParaRPr/>
          </a:p>
          <a:p>
            <a:pPr indent="-44450" lvl="0" marL="171450" rtl="0" algn="l">
              <a:lnSpc>
                <a:spcPct val="95000"/>
              </a:lnSpc>
              <a:spcBef>
                <a:spcPts val="1200"/>
              </a:spcBef>
              <a:spcAft>
                <a:spcPts val="0"/>
              </a:spcAft>
              <a:buSzPts val="2000"/>
              <a:buNone/>
            </a:pPr>
            <a:r>
              <a:t/>
            </a:r>
            <a:endParaRPr/>
          </a:p>
        </p:txBody>
      </p:sp>
      <p:sp>
        <p:nvSpPr>
          <p:cNvPr id="353" name="Google Shape;353;p36"/>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Conducting an Investigation with Type 2 Hypervisors (3 of 9)</a:t>
            </a:r>
            <a:endParaRPr/>
          </a:p>
        </p:txBody>
      </p:sp>
      <p:sp>
        <p:nvSpPr>
          <p:cNvPr id="354" name="Google Shape;354;p36"/>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55" name="Google Shape;355;p3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descr="The screenshot shows Ubuntu text- v m ware workstation 12 player, non-commercial use only window. The window displays Ubuntu- nested, running- oracle v m virtual box window." id="360" name="Google Shape;360;p37"/>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descr="The screenshot shows Ubuntu text- v m ware workstation 12 player, non-commercial use only window. The window displays Ubuntu- nested, running- oracle v m virtual box window." id="361" name="Google Shape;361;p37"/>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Conducting an Investigation with Type 2 Hypervisors (4 of 9)</a:t>
            </a:r>
            <a:endParaRPr/>
          </a:p>
        </p:txBody>
      </p:sp>
      <p:sp>
        <p:nvSpPr>
          <p:cNvPr descr="The screenshot shows Ubuntu text- v m ware workstation 12 player, non-commercial use only window. The window displays Ubuntu- nested, running- oracle v m virtual box window." id="362" name="Google Shape;362;p37"/>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63" name="Google Shape;363;p3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8"/>
          <p:cNvSpPr txBox="1"/>
          <p:nvPr>
            <p:ph idx="1" type="body"/>
          </p:nvPr>
        </p:nvSpPr>
        <p:spPr>
          <a:xfrm>
            <a:off x="857739" y="1600201"/>
            <a:ext cx="10160100" cy="22272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Follow a consistent procedure:</a:t>
            </a:r>
            <a:endParaRPr/>
          </a:p>
          <a:p>
            <a:pPr indent="-171450" lvl="1" marL="400050" rtl="0" algn="l">
              <a:lnSpc>
                <a:spcPct val="95000"/>
              </a:lnSpc>
              <a:spcBef>
                <a:spcPts val="600"/>
              </a:spcBef>
              <a:spcAft>
                <a:spcPts val="0"/>
              </a:spcAft>
              <a:buSzPts val="1800"/>
              <a:buChar char="•"/>
            </a:pPr>
            <a:r>
              <a:rPr lang="en-US"/>
              <a:t>1. Image the host machine</a:t>
            </a:r>
            <a:endParaRPr/>
          </a:p>
          <a:p>
            <a:pPr indent="-171450" lvl="1" marL="400050" rtl="0" algn="l">
              <a:lnSpc>
                <a:spcPct val="95000"/>
              </a:lnSpc>
              <a:spcBef>
                <a:spcPts val="600"/>
              </a:spcBef>
              <a:spcAft>
                <a:spcPts val="0"/>
              </a:spcAft>
              <a:buSzPts val="1800"/>
              <a:buChar char="•"/>
            </a:pPr>
            <a:r>
              <a:rPr lang="en-US"/>
              <a:t>2. Locate the virtualization software and VMs, using information learned about file extensions and network adapters</a:t>
            </a:r>
            <a:endParaRPr/>
          </a:p>
          <a:p>
            <a:pPr indent="-171450" lvl="1" marL="400050" rtl="0" algn="l">
              <a:lnSpc>
                <a:spcPct val="95000"/>
              </a:lnSpc>
              <a:spcBef>
                <a:spcPts val="600"/>
              </a:spcBef>
              <a:spcAft>
                <a:spcPts val="0"/>
              </a:spcAft>
              <a:buSzPts val="1800"/>
              <a:buChar char="•"/>
            </a:pPr>
            <a:r>
              <a:rPr lang="en-US"/>
              <a:t>3. Export from the host machine all files associated with VMs</a:t>
            </a:r>
            <a:endParaRPr/>
          </a:p>
          <a:p>
            <a:pPr indent="-171450" lvl="1" marL="400050" rtl="0" algn="l">
              <a:lnSpc>
                <a:spcPct val="95000"/>
              </a:lnSpc>
              <a:spcBef>
                <a:spcPts val="600"/>
              </a:spcBef>
              <a:spcAft>
                <a:spcPts val="0"/>
              </a:spcAft>
              <a:buSzPts val="1800"/>
              <a:buChar char="•"/>
            </a:pPr>
            <a:r>
              <a:rPr lang="en-US"/>
              <a:t>4. Record the hash values of associated files</a:t>
            </a:r>
            <a:endParaRPr/>
          </a:p>
          <a:p>
            <a:pPr indent="-171450" lvl="1" marL="400050" rtl="0" algn="l">
              <a:lnSpc>
                <a:spcPct val="95000"/>
              </a:lnSpc>
              <a:spcBef>
                <a:spcPts val="600"/>
              </a:spcBef>
              <a:spcAft>
                <a:spcPts val="0"/>
              </a:spcAft>
              <a:buSzPts val="1800"/>
              <a:buChar char="•"/>
            </a:pPr>
            <a:r>
              <a:rPr lang="en-US"/>
              <a:t>5. Open a VM as an image file in forensics software and create a forensic image or mount the VM as a drive</a:t>
            </a:r>
            <a:endParaRPr/>
          </a:p>
        </p:txBody>
      </p:sp>
      <p:sp>
        <p:nvSpPr>
          <p:cNvPr id="369" name="Google Shape;369;p38"/>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Conducting an Investigation with Type 2 Hypervisors (5 of 9)</a:t>
            </a:r>
            <a:endParaRPr/>
          </a:p>
        </p:txBody>
      </p:sp>
      <p:sp>
        <p:nvSpPr>
          <p:cNvPr id="370" name="Google Shape;370;p38"/>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71" name="Google Shape;371;p3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9"/>
          <p:cNvSpPr txBox="1"/>
          <p:nvPr>
            <p:ph idx="1" type="body"/>
          </p:nvPr>
        </p:nvSpPr>
        <p:spPr>
          <a:xfrm>
            <a:off x="857739" y="1600201"/>
            <a:ext cx="10160100" cy="20994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Live acquisitions of VMs are often necessary</a:t>
            </a:r>
            <a:endParaRPr/>
          </a:p>
          <a:p>
            <a:pPr indent="-171450" lvl="1" marL="400050" rtl="0" algn="l">
              <a:lnSpc>
                <a:spcPct val="95000"/>
              </a:lnSpc>
              <a:spcBef>
                <a:spcPts val="600"/>
              </a:spcBef>
              <a:spcAft>
                <a:spcPts val="0"/>
              </a:spcAft>
              <a:buSzPts val="1800"/>
              <a:buChar char="•"/>
            </a:pPr>
            <a:r>
              <a:rPr lang="en-US"/>
              <a:t>They include all snapshots, which records the state of a VM at a particular moment (records only changes in state, not a complete backup)</a:t>
            </a:r>
            <a:endParaRPr/>
          </a:p>
          <a:p>
            <a:pPr indent="-171450" lvl="0" marL="171450" rtl="0" algn="l">
              <a:lnSpc>
                <a:spcPct val="95000"/>
              </a:lnSpc>
              <a:spcBef>
                <a:spcPts val="1200"/>
              </a:spcBef>
              <a:spcAft>
                <a:spcPts val="0"/>
              </a:spcAft>
              <a:buSzPts val="2000"/>
              <a:buChar char="•"/>
            </a:pPr>
            <a:r>
              <a:rPr lang="en-US"/>
              <a:t>When acquiring an image of a VM file, snapshots might not be included</a:t>
            </a:r>
            <a:endParaRPr/>
          </a:p>
          <a:p>
            <a:pPr indent="-171450" lvl="1" marL="400050" rtl="0" algn="l">
              <a:lnSpc>
                <a:spcPct val="95000"/>
              </a:lnSpc>
              <a:spcBef>
                <a:spcPts val="600"/>
              </a:spcBef>
              <a:spcAft>
                <a:spcPts val="0"/>
              </a:spcAft>
              <a:buSzPts val="1800"/>
              <a:buChar char="•"/>
            </a:pPr>
            <a:r>
              <a:rPr lang="en-US"/>
              <a:t>In this case, you have only the original VM</a:t>
            </a:r>
            <a:endParaRPr/>
          </a:p>
          <a:p>
            <a:pPr indent="-171450" lvl="0" marL="171450" rtl="0" algn="l">
              <a:lnSpc>
                <a:spcPct val="95000"/>
              </a:lnSpc>
              <a:spcBef>
                <a:spcPts val="1200"/>
              </a:spcBef>
              <a:spcAft>
                <a:spcPts val="0"/>
              </a:spcAft>
              <a:buSzPts val="2000"/>
              <a:buChar char="•"/>
            </a:pPr>
            <a:r>
              <a:rPr lang="en-US"/>
              <a:t>Doing live acquisitions of VMs is important to make sure snapshots are incorporated</a:t>
            </a:r>
            <a:endParaRPr/>
          </a:p>
        </p:txBody>
      </p:sp>
      <p:sp>
        <p:nvSpPr>
          <p:cNvPr id="377" name="Google Shape;377;p39"/>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Conducting an Investigation with Type 2 Hypervisors (6 of 9)</a:t>
            </a:r>
            <a:endParaRPr/>
          </a:p>
        </p:txBody>
      </p:sp>
      <p:sp>
        <p:nvSpPr>
          <p:cNvPr id="378" name="Google Shape;378;p39"/>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79" name="Google Shape;379;p3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0"/>
          <p:cNvSpPr txBox="1"/>
          <p:nvPr>
            <p:ph idx="1" type="body"/>
          </p:nvPr>
        </p:nvSpPr>
        <p:spPr>
          <a:xfrm>
            <a:off x="857739" y="1600201"/>
            <a:ext cx="10160100" cy="1002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Follow the steps in the activity on page 426 to see how to examine your own system for evidence of a VM</a:t>
            </a:r>
            <a:endParaRPr/>
          </a:p>
          <a:p>
            <a:pPr indent="-171450" lvl="0" marL="171450" rtl="0" algn="l">
              <a:lnSpc>
                <a:spcPct val="95000"/>
              </a:lnSpc>
              <a:spcBef>
                <a:spcPts val="1200"/>
              </a:spcBef>
              <a:spcAft>
                <a:spcPts val="0"/>
              </a:spcAft>
              <a:buSzPts val="2000"/>
              <a:buChar char="•"/>
            </a:pPr>
            <a:r>
              <a:rPr lang="en-US"/>
              <a:t>Follow the steps starting on page 427 to acquire an image of a VM</a:t>
            </a:r>
            <a:endParaRPr/>
          </a:p>
        </p:txBody>
      </p:sp>
      <p:sp>
        <p:nvSpPr>
          <p:cNvPr id="385" name="Google Shape;385;p40"/>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Conducting an Investigation with Type 2 Hypervisors (7 of 9)</a:t>
            </a:r>
            <a:endParaRPr/>
          </a:p>
        </p:txBody>
      </p:sp>
      <p:sp>
        <p:nvSpPr>
          <p:cNvPr id="386" name="Google Shape;386;p40"/>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87" name="Google Shape;387;p40"/>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idx="1" type="body"/>
          </p:nvPr>
        </p:nvSpPr>
        <p:spPr>
          <a:xfrm>
            <a:off x="857739" y="1600201"/>
            <a:ext cx="10160100" cy="19011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Other VM Examination Methods</a:t>
            </a:r>
            <a:endParaRPr/>
          </a:p>
          <a:p>
            <a:pPr indent="-171450" lvl="1" marL="400050" rtl="0" algn="l">
              <a:lnSpc>
                <a:spcPct val="95000"/>
              </a:lnSpc>
              <a:spcBef>
                <a:spcPts val="600"/>
              </a:spcBef>
              <a:spcAft>
                <a:spcPts val="0"/>
              </a:spcAft>
              <a:buSzPts val="1800"/>
              <a:buChar char="•"/>
            </a:pPr>
            <a:r>
              <a:rPr lang="en-US"/>
              <a:t>FTK Imager, Magnet AXIOM and OSForensics can mount VMs as an external drive</a:t>
            </a:r>
            <a:endParaRPr/>
          </a:p>
          <a:p>
            <a:pPr indent="-114300" lvl="2" marL="571500" rtl="0" algn="l">
              <a:lnSpc>
                <a:spcPct val="95000"/>
              </a:lnSpc>
              <a:spcBef>
                <a:spcPts val="360"/>
              </a:spcBef>
              <a:spcAft>
                <a:spcPts val="0"/>
              </a:spcAft>
              <a:buSzPts val="1800"/>
              <a:buChar char="•"/>
            </a:pPr>
            <a:r>
              <a:rPr lang="en-US"/>
              <a:t>By mounting a VM as a drive, you can make it behave more like a physical computer</a:t>
            </a:r>
            <a:endParaRPr/>
          </a:p>
          <a:p>
            <a:pPr indent="-114300" lvl="2" marL="571500" rtl="0" algn="l">
              <a:lnSpc>
                <a:spcPct val="95000"/>
              </a:lnSpc>
              <a:spcBef>
                <a:spcPts val="360"/>
              </a:spcBef>
              <a:spcAft>
                <a:spcPts val="0"/>
              </a:spcAft>
              <a:buSzPts val="1800"/>
              <a:buChar char="•"/>
            </a:pPr>
            <a:r>
              <a:rPr lang="en-US"/>
              <a:t>Allows you to use the same standard examination procedures for a static hard drive</a:t>
            </a:r>
            <a:endParaRPr/>
          </a:p>
          <a:p>
            <a:pPr indent="-171450" lvl="1" marL="400050" rtl="0" algn="l">
              <a:lnSpc>
                <a:spcPct val="95000"/>
              </a:lnSpc>
              <a:spcBef>
                <a:spcPts val="600"/>
              </a:spcBef>
              <a:spcAft>
                <a:spcPts val="0"/>
              </a:spcAft>
              <a:buSzPts val="1800"/>
              <a:buChar char="•"/>
            </a:pPr>
            <a:r>
              <a:rPr lang="en-US"/>
              <a:t>Make a copy of a VM’s forensic image and open the copy while it’s running</a:t>
            </a:r>
            <a:endParaRPr/>
          </a:p>
          <a:p>
            <a:pPr indent="-114300" lvl="2" marL="571500" rtl="0" algn="l">
              <a:lnSpc>
                <a:spcPct val="95000"/>
              </a:lnSpc>
              <a:spcBef>
                <a:spcPts val="360"/>
              </a:spcBef>
              <a:spcAft>
                <a:spcPts val="0"/>
              </a:spcAft>
              <a:buSzPts val="1800"/>
              <a:buChar char="•"/>
            </a:pPr>
            <a:r>
              <a:rPr lang="en-US"/>
              <a:t>Start it as a live VM so that forensics software can be used to search for clues</a:t>
            </a:r>
            <a:endParaRPr/>
          </a:p>
        </p:txBody>
      </p:sp>
      <p:sp>
        <p:nvSpPr>
          <p:cNvPr id="393" name="Google Shape;393;p41"/>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Conducting an Investigation with Type 2 Hypervisors (8 of 9)</a:t>
            </a:r>
            <a:endParaRPr/>
          </a:p>
        </p:txBody>
      </p:sp>
      <p:sp>
        <p:nvSpPr>
          <p:cNvPr id="394" name="Google Shape;394;p41"/>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95" name="Google Shape;395;p41"/>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2"/>
          <p:cNvSpPr txBox="1"/>
          <p:nvPr>
            <p:ph idx="1" type="body"/>
          </p:nvPr>
        </p:nvSpPr>
        <p:spPr>
          <a:xfrm>
            <a:off x="857739" y="1600201"/>
            <a:ext cx="10160100" cy="10791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Using VMs as Forensic Tools</a:t>
            </a:r>
            <a:endParaRPr/>
          </a:p>
          <a:p>
            <a:pPr indent="-171450" lvl="1" marL="400050" rtl="0" algn="l">
              <a:lnSpc>
                <a:spcPct val="95000"/>
              </a:lnSpc>
              <a:spcBef>
                <a:spcPts val="600"/>
              </a:spcBef>
              <a:spcAft>
                <a:spcPts val="0"/>
              </a:spcAft>
              <a:buSzPts val="1800"/>
              <a:buChar char="•"/>
            </a:pPr>
            <a:r>
              <a:rPr lang="en-US"/>
              <a:t>Investigators can use VMs to run forensics tools stored on USB drives</a:t>
            </a:r>
            <a:endParaRPr/>
          </a:p>
          <a:p>
            <a:pPr indent="-171450" lvl="0" marL="171450" rtl="0" algn="l">
              <a:lnSpc>
                <a:spcPct val="95000"/>
              </a:lnSpc>
              <a:spcBef>
                <a:spcPts val="1200"/>
              </a:spcBef>
              <a:spcAft>
                <a:spcPts val="0"/>
              </a:spcAft>
              <a:buSzPts val="2000"/>
              <a:buChar char="•"/>
            </a:pPr>
            <a:r>
              <a:rPr lang="en-US"/>
              <a:t>Follow steps starting on page 430 to see how to set up a VM on a USB drive</a:t>
            </a:r>
            <a:endParaRPr/>
          </a:p>
        </p:txBody>
      </p:sp>
      <p:sp>
        <p:nvSpPr>
          <p:cNvPr id="401" name="Google Shape;401;p42"/>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Conducting an Investigation with Type 2 Hypervisors (9 of 9)</a:t>
            </a:r>
            <a:endParaRPr/>
          </a:p>
        </p:txBody>
      </p:sp>
      <p:sp>
        <p:nvSpPr>
          <p:cNvPr id="402" name="Google Shape;402;p42"/>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03" name="Google Shape;403;p42"/>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3"/>
          <p:cNvSpPr txBox="1"/>
          <p:nvPr>
            <p:ph idx="1" type="body"/>
          </p:nvPr>
        </p:nvSpPr>
        <p:spPr>
          <a:xfrm>
            <a:off x="857739" y="1600201"/>
            <a:ext cx="10160100" cy="20226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This section is meant to help you understand the impact Type 1 hypervisors have on forensic investigations</a:t>
            </a:r>
            <a:endParaRPr/>
          </a:p>
          <a:p>
            <a:pPr indent="-171450" lvl="1" marL="400050" rtl="0" algn="l">
              <a:lnSpc>
                <a:spcPct val="95000"/>
              </a:lnSpc>
              <a:spcBef>
                <a:spcPts val="600"/>
              </a:spcBef>
              <a:spcAft>
                <a:spcPts val="0"/>
              </a:spcAft>
              <a:buSzPts val="1800"/>
              <a:buChar char="•"/>
            </a:pPr>
            <a:r>
              <a:rPr lang="en-US"/>
              <a:t>Having a good working relationship with network administrators and lead technicians can be helpful</a:t>
            </a:r>
            <a:endParaRPr/>
          </a:p>
          <a:p>
            <a:pPr indent="-171450" lvl="0" marL="171450" rtl="0" algn="l">
              <a:lnSpc>
                <a:spcPct val="95000"/>
              </a:lnSpc>
              <a:spcBef>
                <a:spcPts val="1200"/>
              </a:spcBef>
              <a:spcAft>
                <a:spcPts val="0"/>
              </a:spcAft>
              <a:buSzPts val="2000"/>
              <a:buChar char="•"/>
            </a:pPr>
            <a:r>
              <a:rPr lang="en-US"/>
              <a:t>Type 1 hypervisors are installed directly on hardware</a:t>
            </a:r>
            <a:endParaRPr/>
          </a:p>
          <a:p>
            <a:pPr indent="-171450" lvl="1" marL="400050" rtl="0" algn="l">
              <a:lnSpc>
                <a:spcPct val="95000"/>
              </a:lnSpc>
              <a:spcBef>
                <a:spcPts val="600"/>
              </a:spcBef>
              <a:spcAft>
                <a:spcPts val="0"/>
              </a:spcAft>
              <a:buSzPts val="1800"/>
              <a:buChar char="•"/>
            </a:pPr>
            <a:r>
              <a:rPr lang="en-US"/>
              <a:t>Can be installed on a VM for testing purposes</a:t>
            </a:r>
            <a:endParaRPr/>
          </a:p>
          <a:p>
            <a:pPr indent="-171450" lvl="1" marL="400050" rtl="0" algn="l">
              <a:lnSpc>
                <a:spcPct val="95000"/>
              </a:lnSpc>
              <a:spcBef>
                <a:spcPts val="600"/>
              </a:spcBef>
              <a:spcAft>
                <a:spcPts val="0"/>
              </a:spcAft>
              <a:buSzPts val="1800"/>
              <a:buChar char="•"/>
            </a:pPr>
            <a:r>
              <a:rPr lang="en-US"/>
              <a:t>Capability is limited only by the amount of available RAM, storage, and throughput</a:t>
            </a:r>
            <a:endParaRPr/>
          </a:p>
        </p:txBody>
      </p:sp>
      <p:sp>
        <p:nvSpPr>
          <p:cNvPr id="409" name="Google Shape;409;p43"/>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Working with Type 1 Hypervisors (1 of 2)</a:t>
            </a:r>
            <a:endParaRPr/>
          </a:p>
        </p:txBody>
      </p:sp>
      <p:sp>
        <p:nvSpPr>
          <p:cNvPr id="410" name="Google Shape;410;p43"/>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11" name="Google Shape;411;p4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ph idx="1" type="body"/>
          </p:nvPr>
        </p:nvSpPr>
        <p:spPr>
          <a:xfrm>
            <a:off x="857739" y="1600201"/>
            <a:ext cx="10160100" cy="16317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Explain how to evaluate needs for digital forensics tools</a:t>
            </a:r>
            <a:endParaRPr/>
          </a:p>
          <a:p>
            <a:pPr indent="-171450" lvl="0" marL="171450" rtl="0" algn="l">
              <a:lnSpc>
                <a:spcPct val="95000"/>
              </a:lnSpc>
              <a:spcBef>
                <a:spcPts val="1200"/>
              </a:spcBef>
              <a:spcAft>
                <a:spcPts val="0"/>
              </a:spcAft>
              <a:buSzPts val="2000"/>
              <a:buChar char="•"/>
            </a:pPr>
            <a:r>
              <a:rPr lang="en-US"/>
              <a:t>Describe available digital forensics software tools</a:t>
            </a:r>
            <a:endParaRPr/>
          </a:p>
          <a:p>
            <a:pPr indent="-171450" lvl="0" marL="171450" rtl="0" algn="l">
              <a:lnSpc>
                <a:spcPct val="95000"/>
              </a:lnSpc>
              <a:spcBef>
                <a:spcPts val="1200"/>
              </a:spcBef>
              <a:spcAft>
                <a:spcPts val="0"/>
              </a:spcAft>
              <a:buSzPts val="2000"/>
              <a:buChar char="•"/>
            </a:pPr>
            <a:r>
              <a:rPr lang="en-US"/>
              <a:t>List some considerations for digital forensics hardware tools</a:t>
            </a:r>
            <a:endParaRPr/>
          </a:p>
          <a:p>
            <a:pPr indent="-171450" lvl="0" marL="171450" rtl="0" algn="l">
              <a:lnSpc>
                <a:spcPct val="95000"/>
              </a:lnSpc>
              <a:spcBef>
                <a:spcPts val="1200"/>
              </a:spcBef>
              <a:spcAft>
                <a:spcPts val="0"/>
              </a:spcAft>
              <a:buSzPts val="2000"/>
              <a:buChar char="•"/>
            </a:pPr>
            <a:r>
              <a:rPr lang="en-US"/>
              <a:t>Describe methods for validating and testing forensics tools</a:t>
            </a:r>
            <a:endParaRPr/>
          </a:p>
        </p:txBody>
      </p:sp>
      <p:sp>
        <p:nvSpPr>
          <p:cNvPr id="273" name="Google Shape;273;p26"/>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Objectives</a:t>
            </a:r>
            <a:endParaRPr/>
          </a:p>
        </p:txBody>
      </p:sp>
      <p:sp>
        <p:nvSpPr>
          <p:cNvPr id="274" name="Google Shape;274;p26"/>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275" name="Google Shape;275;p2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4"/>
          <p:cNvSpPr txBox="1"/>
          <p:nvPr>
            <p:ph idx="1" type="body"/>
          </p:nvPr>
        </p:nvSpPr>
        <p:spPr>
          <a:xfrm>
            <a:off x="857739" y="1600201"/>
            <a:ext cx="10160100" cy="24396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Common type 1 hypervisors:</a:t>
            </a:r>
            <a:endParaRPr/>
          </a:p>
          <a:p>
            <a:pPr indent="-171450" lvl="1" marL="400050" rtl="0" algn="l">
              <a:lnSpc>
                <a:spcPct val="95000"/>
              </a:lnSpc>
              <a:spcBef>
                <a:spcPts val="600"/>
              </a:spcBef>
              <a:spcAft>
                <a:spcPts val="0"/>
              </a:spcAft>
              <a:buSzPts val="1800"/>
              <a:buChar char="•"/>
            </a:pPr>
            <a:r>
              <a:rPr lang="en-US"/>
              <a:t>VMware vSphere</a:t>
            </a:r>
            <a:endParaRPr/>
          </a:p>
          <a:p>
            <a:pPr indent="-171450" lvl="1" marL="400050" rtl="0" algn="l">
              <a:lnSpc>
                <a:spcPct val="95000"/>
              </a:lnSpc>
              <a:spcBef>
                <a:spcPts val="600"/>
              </a:spcBef>
              <a:spcAft>
                <a:spcPts val="0"/>
              </a:spcAft>
              <a:buSzPts val="1800"/>
              <a:buChar char="•"/>
            </a:pPr>
            <a:r>
              <a:rPr lang="en-US"/>
              <a:t>Microsoft Hyper-V 2016</a:t>
            </a:r>
            <a:endParaRPr/>
          </a:p>
          <a:p>
            <a:pPr indent="-171450" lvl="1" marL="400050" rtl="0" algn="l">
              <a:lnSpc>
                <a:spcPct val="95000"/>
              </a:lnSpc>
              <a:spcBef>
                <a:spcPts val="600"/>
              </a:spcBef>
              <a:spcAft>
                <a:spcPts val="0"/>
              </a:spcAft>
              <a:buSzPts val="1800"/>
              <a:buChar char="•"/>
            </a:pPr>
            <a:r>
              <a:rPr lang="en-US"/>
              <a:t>XenProject XenServer</a:t>
            </a:r>
            <a:endParaRPr/>
          </a:p>
          <a:p>
            <a:pPr indent="-171450" lvl="1" marL="400050" rtl="0" algn="l">
              <a:lnSpc>
                <a:spcPct val="95000"/>
              </a:lnSpc>
              <a:spcBef>
                <a:spcPts val="600"/>
              </a:spcBef>
              <a:spcAft>
                <a:spcPts val="0"/>
              </a:spcAft>
              <a:buSzPts val="1800"/>
              <a:buChar char="•"/>
            </a:pPr>
            <a:r>
              <a:rPr lang="en-US"/>
              <a:t>IBM PowerVM</a:t>
            </a:r>
            <a:endParaRPr/>
          </a:p>
          <a:p>
            <a:pPr indent="-171450" lvl="1" marL="400050" rtl="0" algn="l">
              <a:lnSpc>
                <a:spcPct val="95000"/>
              </a:lnSpc>
              <a:spcBef>
                <a:spcPts val="600"/>
              </a:spcBef>
              <a:spcAft>
                <a:spcPts val="0"/>
              </a:spcAft>
              <a:buSzPts val="1800"/>
              <a:buChar char="•"/>
            </a:pPr>
            <a:r>
              <a:rPr lang="en-US"/>
              <a:t>Parallels Desktop for Mac</a:t>
            </a:r>
            <a:endParaRPr/>
          </a:p>
          <a:p>
            <a:pPr indent="-171450" lvl="0" marL="171450" rtl="0" algn="l">
              <a:lnSpc>
                <a:spcPct val="95000"/>
              </a:lnSpc>
              <a:spcBef>
                <a:spcPts val="1200"/>
              </a:spcBef>
              <a:spcAft>
                <a:spcPts val="0"/>
              </a:spcAft>
              <a:buSzPts val="2000"/>
              <a:buChar char="•"/>
            </a:pPr>
            <a:r>
              <a:rPr lang="en-US"/>
              <a:t>Follow steps starting on page 433 to install XenServer as a VM in VirtualBox</a:t>
            </a:r>
            <a:endParaRPr/>
          </a:p>
        </p:txBody>
      </p:sp>
      <p:sp>
        <p:nvSpPr>
          <p:cNvPr id="417" name="Google Shape;417;p44"/>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Working with Type 1 Hypervisors (2 of 2)</a:t>
            </a:r>
            <a:endParaRPr/>
          </a:p>
        </p:txBody>
      </p:sp>
      <p:sp>
        <p:nvSpPr>
          <p:cNvPr id="418" name="Google Shape;418;p44"/>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19" name="Google Shape;419;p4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5"/>
          <p:cNvSpPr txBox="1"/>
          <p:nvPr>
            <p:ph idx="1" type="body"/>
          </p:nvPr>
        </p:nvSpPr>
        <p:spPr>
          <a:xfrm>
            <a:off x="857739" y="1600201"/>
            <a:ext cx="10160100" cy="25752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Live acquisitions are especially useful when you’re dealing with active network intrusions or attacks</a:t>
            </a:r>
            <a:endParaRPr/>
          </a:p>
          <a:p>
            <a:pPr indent="-171450" lvl="0" marL="171450" rtl="0" algn="l">
              <a:lnSpc>
                <a:spcPct val="95000"/>
              </a:lnSpc>
              <a:spcBef>
                <a:spcPts val="1200"/>
              </a:spcBef>
              <a:spcAft>
                <a:spcPts val="0"/>
              </a:spcAft>
              <a:buSzPts val="2000"/>
              <a:buChar char="•"/>
            </a:pPr>
            <a:r>
              <a:rPr lang="en-US"/>
              <a:t>Live acquisitions done before taking a system offline are also becoming a necessity</a:t>
            </a:r>
            <a:endParaRPr/>
          </a:p>
          <a:p>
            <a:pPr indent="-171450" lvl="1" marL="400050" rtl="0" algn="l">
              <a:lnSpc>
                <a:spcPct val="95000"/>
              </a:lnSpc>
              <a:spcBef>
                <a:spcPts val="600"/>
              </a:spcBef>
              <a:spcAft>
                <a:spcPts val="0"/>
              </a:spcAft>
              <a:buSzPts val="1800"/>
              <a:buChar char="•"/>
            </a:pPr>
            <a:r>
              <a:rPr lang="en-US"/>
              <a:t>Attacks might leave footprints only in running processes or RAM</a:t>
            </a:r>
            <a:endParaRPr/>
          </a:p>
          <a:p>
            <a:pPr indent="-171450" lvl="0" marL="171450" rtl="0" algn="l">
              <a:lnSpc>
                <a:spcPct val="95000"/>
              </a:lnSpc>
              <a:spcBef>
                <a:spcPts val="1200"/>
              </a:spcBef>
              <a:spcAft>
                <a:spcPts val="0"/>
              </a:spcAft>
              <a:buSzPts val="2000"/>
              <a:buChar char="•"/>
            </a:pPr>
            <a:r>
              <a:rPr lang="en-US"/>
              <a:t>Live acquisitions don’t follow typical forensics procedures</a:t>
            </a:r>
            <a:endParaRPr/>
          </a:p>
          <a:p>
            <a:pPr indent="-171450" lvl="0" marL="171450" rtl="0" algn="l">
              <a:lnSpc>
                <a:spcPct val="95000"/>
              </a:lnSpc>
              <a:spcBef>
                <a:spcPts val="1200"/>
              </a:spcBef>
              <a:spcAft>
                <a:spcPts val="0"/>
              </a:spcAft>
              <a:buSzPts val="2000"/>
              <a:buChar char="•"/>
            </a:pPr>
            <a:r>
              <a:rPr b="1" lang="en-US"/>
              <a:t>Order of volatility (OOV)</a:t>
            </a:r>
            <a:endParaRPr/>
          </a:p>
          <a:p>
            <a:pPr indent="-171450" lvl="1" marL="400050" rtl="0" algn="l">
              <a:lnSpc>
                <a:spcPct val="95000"/>
              </a:lnSpc>
              <a:spcBef>
                <a:spcPts val="600"/>
              </a:spcBef>
              <a:spcAft>
                <a:spcPts val="0"/>
              </a:spcAft>
              <a:buSzPts val="1800"/>
              <a:buChar char="•"/>
            </a:pPr>
            <a:r>
              <a:rPr lang="en-US"/>
              <a:t>How long a piece of information lasts on a system</a:t>
            </a:r>
            <a:endParaRPr/>
          </a:p>
        </p:txBody>
      </p:sp>
      <p:sp>
        <p:nvSpPr>
          <p:cNvPr id="425" name="Google Shape;425;p45"/>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Performing Live Acquisitions (1 of 2)</a:t>
            </a:r>
            <a:endParaRPr/>
          </a:p>
        </p:txBody>
      </p:sp>
      <p:sp>
        <p:nvSpPr>
          <p:cNvPr id="426" name="Google Shape;426;p45"/>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27" name="Google Shape;427;p4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6"/>
          <p:cNvSpPr txBox="1"/>
          <p:nvPr>
            <p:ph idx="1" type="body"/>
          </p:nvPr>
        </p:nvSpPr>
        <p:spPr>
          <a:xfrm>
            <a:off x="857739" y="1600201"/>
            <a:ext cx="10160100" cy="23334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Steps</a:t>
            </a:r>
            <a:endParaRPr/>
          </a:p>
          <a:p>
            <a:pPr indent="-171450" lvl="1" marL="400050" rtl="0" algn="l">
              <a:lnSpc>
                <a:spcPct val="95000"/>
              </a:lnSpc>
              <a:spcBef>
                <a:spcPts val="600"/>
              </a:spcBef>
              <a:spcAft>
                <a:spcPts val="0"/>
              </a:spcAft>
              <a:buSzPts val="1800"/>
              <a:buChar char="•"/>
            </a:pPr>
            <a:r>
              <a:rPr lang="en-US"/>
              <a:t>Create or download a bootable forensic CD or USB drive</a:t>
            </a:r>
            <a:endParaRPr/>
          </a:p>
          <a:p>
            <a:pPr indent="-171450" lvl="1" marL="400050" rtl="0" algn="l">
              <a:lnSpc>
                <a:spcPct val="95000"/>
              </a:lnSpc>
              <a:spcBef>
                <a:spcPts val="600"/>
              </a:spcBef>
              <a:spcAft>
                <a:spcPts val="0"/>
              </a:spcAft>
              <a:buSzPts val="1800"/>
              <a:buChar char="•"/>
            </a:pPr>
            <a:r>
              <a:rPr lang="en-US"/>
              <a:t>Make sure you keep a log of all your actions</a:t>
            </a:r>
            <a:endParaRPr/>
          </a:p>
          <a:p>
            <a:pPr indent="-171450" lvl="1" marL="400050" rtl="0" algn="l">
              <a:lnSpc>
                <a:spcPct val="95000"/>
              </a:lnSpc>
              <a:spcBef>
                <a:spcPts val="600"/>
              </a:spcBef>
              <a:spcAft>
                <a:spcPts val="0"/>
              </a:spcAft>
              <a:buSzPts val="1800"/>
              <a:buChar char="•"/>
            </a:pPr>
            <a:r>
              <a:rPr lang="en-US"/>
              <a:t>A network drive is ideal as a place to send the information you collect</a:t>
            </a:r>
            <a:endParaRPr/>
          </a:p>
          <a:p>
            <a:pPr indent="-171450" lvl="1" marL="400050" rtl="0" algn="l">
              <a:lnSpc>
                <a:spcPct val="95000"/>
              </a:lnSpc>
              <a:spcBef>
                <a:spcPts val="600"/>
              </a:spcBef>
              <a:spcAft>
                <a:spcPts val="0"/>
              </a:spcAft>
              <a:buSzPts val="1800"/>
              <a:buChar char="•"/>
            </a:pPr>
            <a:r>
              <a:rPr lang="en-US"/>
              <a:t>Copy the physical memory (RAM)</a:t>
            </a:r>
            <a:endParaRPr/>
          </a:p>
          <a:p>
            <a:pPr indent="-171450" lvl="1" marL="400050" rtl="0" algn="l">
              <a:lnSpc>
                <a:spcPct val="95000"/>
              </a:lnSpc>
              <a:spcBef>
                <a:spcPts val="600"/>
              </a:spcBef>
              <a:spcAft>
                <a:spcPts val="0"/>
              </a:spcAft>
              <a:buSzPts val="1800"/>
              <a:buChar char="•"/>
            </a:pPr>
            <a:r>
              <a:rPr lang="en-US"/>
              <a:t>The next step varies, depending on the incident you’re investigating</a:t>
            </a:r>
            <a:endParaRPr/>
          </a:p>
          <a:p>
            <a:pPr indent="-171450" lvl="1" marL="400050" rtl="0" algn="l">
              <a:lnSpc>
                <a:spcPct val="95000"/>
              </a:lnSpc>
              <a:spcBef>
                <a:spcPts val="600"/>
              </a:spcBef>
              <a:spcAft>
                <a:spcPts val="0"/>
              </a:spcAft>
              <a:buSzPts val="1800"/>
              <a:buChar char="•"/>
            </a:pPr>
            <a:r>
              <a:rPr lang="en-US"/>
              <a:t>Be sure to get a forensic digital hash value of all files you recover during the live acquisition</a:t>
            </a:r>
            <a:endParaRPr/>
          </a:p>
        </p:txBody>
      </p:sp>
      <p:sp>
        <p:nvSpPr>
          <p:cNvPr id="433" name="Google Shape;433;p46"/>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Performing Live Acquisitions (2 of 2)</a:t>
            </a:r>
            <a:endParaRPr/>
          </a:p>
        </p:txBody>
      </p:sp>
      <p:sp>
        <p:nvSpPr>
          <p:cNvPr id="434" name="Google Shape;434;p46"/>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35" name="Google Shape;435;p4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7"/>
          <p:cNvSpPr txBox="1"/>
          <p:nvPr>
            <p:ph idx="1" type="body"/>
          </p:nvPr>
        </p:nvSpPr>
        <p:spPr>
          <a:xfrm>
            <a:off x="857739" y="1600201"/>
            <a:ext cx="10160100" cy="33033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Several tools are available to capture the RAM.</a:t>
            </a:r>
            <a:endParaRPr/>
          </a:p>
          <a:p>
            <a:pPr indent="-171450" lvl="1" marL="400050" rtl="0" algn="l">
              <a:lnSpc>
                <a:spcPct val="95000"/>
              </a:lnSpc>
              <a:spcBef>
                <a:spcPts val="600"/>
              </a:spcBef>
              <a:spcAft>
                <a:spcPts val="0"/>
              </a:spcAft>
              <a:buSzPts val="1800"/>
              <a:buChar char="•"/>
            </a:pPr>
            <a:r>
              <a:rPr lang="en-US"/>
              <a:t>Mandiant Memoryze</a:t>
            </a:r>
            <a:endParaRPr/>
          </a:p>
          <a:p>
            <a:pPr indent="-171450" lvl="1" marL="400050" rtl="0" algn="l">
              <a:lnSpc>
                <a:spcPct val="95000"/>
              </a:lnSpc>
              <a:spcBef>
                <a:spcPts val="600"/>
              </a:spcBef>
              <a:spcAft>
                <a:spcPts val="0"/>
              </a:spcAft>
              <a:buSzPts val="1800"/>
              <a:buChar char="•"/>
            </a:pPr>
            <a:r>
              <a:rPr lang="en-US"/>
              <a:t>Belkasoft RamCapturer</a:t>
            </a:r>
            <a:endParaRPr/>
          </a:p>
          <a:p>
            <a:pPr indent="-171450" lvl="1" marL="400050" rtl="0" algn="l">
              <a:lnSpc>
                <a:spcPct val="95000"/>
              </a:lnSpc>
              <a:spcBef>
                <a:spcPts val="600"/>
              </a:spcBef>
              <a:spcAft>
                <a:spcPts val="0"/>
              </a:spcAft>
              <a:buSzPts val="1800"/>
              <a:buChar char="•"/>
            </a:pPr>
            <a:r>
              <a:rPr lang="en-US"/>
              <a:t>Kali Linux (updated version of BackTrack)</a:t>
            </a:r>
            <a:endParaRPr/>
          </a:p>
          <a:p>
            <a:pPr indent="-171450" lvl="0" marL="171450" rtl="0" algn="l">
              <a:lnSpc>
                <a:spcPct val="95000"/>
              </a:lnSpc>
              <a:spcBef>
                <a:spcPts val="1200"/>
              </a:spcBef>
              <a:spcAft>
                <a:spcPts val="0"/>
              </a:spcAft>
              <a:buSzPts val="2000"/>
              <a:buChar char="•"/>
            </a:pPr>
            <a:r>
              <a:rPr lang="en-US"/>
              <a:t>GUI tools are easy to use</a:t>
            </a:r>
            <a:endParaRPr/>
          </a:p>
          <a:p>
            <a:pPr indent="-171450" lvl="1" marL="400050" rtl="0" algn="l">
              <a:lnSpc>
                <a:spcPct val="95000"/>
              </a:lnSpc>
              <a:spcBef>
                <a:spcPts val="600"/>
              </a:spcBef>
              <a:spcAft>
                <a:spcPts val="0"/>
              </a:spcAft>
              <a:buSzPts val="1800"/>
              <a:buChar char="•"/>
            </a:pPr>
            <a:r>
              <a:rPr lang="en-US"/>
              <a:t>But they often require a lot of system resources</a:t>
            </a:r>
            <a:endParaRPr/>
          </a:p>
          <a:p>
            <a:pPr indent="-171450" lvl="1" marL="400050" rtl="0" algn="l">
              <a:lnSpc>
                <a:spcPct val="95000"/>
              </a:lnSpc>
              <a:spcBef>
                <a:spcPts val="600"/>
              </a:spcBef>
              <a:spcAft>
                <a:spcPts val="0"/>
              </a:spcAft>
              <a:buSzPts val="1800"/>
              <a:buChar char="•"/>
            </a:pPr>
            <a:r>
              <a:rPr lang="en-US"/>
              <a:t>Might get false readings in Windows OSs</a:t>
            </a:r>
            <a:endParaRPr/>
          </a:p>
          <a:p>
            <a:pPr indent="-171450" lvl="0" marL="171450" rtl="0" algn="l">
              <a:lnSpc>
                <a:spcPct val="95000"/>
              </a:lnSpc>
              <a:spcBef>
                <a:spcPts val="1200"/>
              </a:spcBef>
              <a:spcAft>
                <a:spcPts val="0"/>
              </a:spcAft>
              <a:buSzPts val="2000"/>
              <a:buChar char="•"/>
            </a:pPr>
            <a:r>
              <a:rPr lang="en-US"/>
              <a:t>Command-line tools give you more control</a:t>
            </a:r>
            <a:endParaRPr/>
          </a:p>
          <a:p>
            <a:pPr indent="-44450" lvl="0" marL="171450" rtl="0" algn="l">
              <a:lnSpc>
                <a:spcPct val="95000"/>
              </a:lnSpc>
              <a:spcBef>
                <a:spcPts val="1200"/>
              </a:spcBef>
              <a:spcAft>
                <a:spcPts val="0"/>
              </a:spcAft>
              <a:buSzPts val="2000"/>
              <a:buNone/>
            </a:pPr>
            <a:r>
              <a:t/>
            </a:r>
            <a:endParaRPr/>
          </a:p>
        </p:txBody>
      </p:sp>
      <p:sp>
        <p:nvSpPr>
          <p:cNvPr id="441" name="Google Shape;441;p47"/>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Performing a Live Acquisition in Windows</a:t>
            </a:r>
            <a:endParaRPr/>
          </a:p>
        </p:txBody>
      </p:sp>
      <p:sp>
        <p:nvSpPr>
          <p:cNvPr id="442" name="Google Shape;442;p47"/>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43" name="Google Shape;443;p4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8"/>
          <p:cNvSpPr txBox="1"/>
          <p:nvPr>
            <p:ph idx="1" type="body"/>
          </p:nvPr>
        </p:nvSpPr>
        <p:spPr>
          <a:xfrm>
            <a:off x="857739" y="1600201"/>
            <a:ext cx="10160100" cy="2592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b="1" lang="en-US"/>
              <a:t>Network forensics</a:t>
            </a:r>
            <a:endParaRPr/>
          </a:p>
          <a:p>
            <a:pPr indent="-171450" lvl="1" marL="400050" rtl="0" algn="l">
              <a:lnSpc>
                <a:spcPct val="95000"/>
              </a:lnSpc>
              <a:spcBef>
                <a:spcPts val="600"/>
              </a:spcBef>
              <a:spcAft>
                <a:spcPts val="0"/>
              </a:spcAft>
              <a:buSzPts val="1800"/>
              <a:buChar char="•"/>
            </a:pPr>
            <a:r>
              <a:rPr lang="en-US"/>
              <a:t>Process of collecting and analyzing raw network data and tracking network traffic</a:t>
            </a:r>
            <a:endParaRPr/>
          </a:p>
          <a:p>
            <a:pPr indent="-114300" lvl="2" marL="571500" rtl="0" algn="l">
              <a:lnSpc>
                <a:spcPct val="95000"/>
              </a:lnSpc>
              <a:spcBef>
                <a:spcPts val="360"/>
              </a:spcBef>
              <a:spcAft>
                <a:spcPts val="0"/>
              </a:spcAft>
              <a:buSzPts val="1800"/>
              <a:buChar char="•"/>
            </a:pPr>
            <a:r>
              <a:rPr lang="en-US"/>
              <a:t>To ascertain how an attack was carried out or how an event occurred on a network</a:t>
            </a:r>
            <a:endParaRPr/>
          </a:p>
          <a:p>
            <a:pPr indent="-171450" lvl="0" marL="171450" rtl="0" algn="l">
              <a:lnSpc>
                <a:spcPct val="95000"/>
              </a:lnSpc>
              <a:spcBef>
                <a:spcPts val="1200"/>
              </a:spcBef>
              <a:spcAft>
                <a:spcPts val="0"/>
              </a:spcAft>
              <a:buSzPts val="2000"/>
              <a:buChar char="•"/>
            </a:pPr>
            <a:r>
              <a:rPr lang="en-US"/>
              <a:t>Intruders leave a trail behind</a:t>
            </a:r>
            <a:endParaRPr/>
          </a:p>
          <a:p>
            <a:pPr indent="-171450" lvl="1" marL="400050" rtl="0" algn="l">
              <a:lnSpc>
                <a:spcPct val="95000"/>
              </a:lnSpc>
              <a:spcBef>
                <a:spcPts val="600"/>
              </a:spcBef>
              <a:spcAft>
                <a:spcPts val="0"/>
              </a:spcAft>
              <a:buSzPts val="1800"/>
              <a:buChar char="•"/>
            </a:pPr>
            <a:r>
              <a:rPr lang="en-US"/>
              <a:t>Knowing your network’s typical traffic patterns is important in spotting variations in network traffic</a:t>
            </a:r>
            <a:endParaRPr/>
          </a:p>
          <a:p>
            <a:pPr indent="-171450" lvl="0" marL="171450" rtl="0" algn="l">
              <a:lnSpc>
                <a:spcPct val="95000"/>
              </a:lnSpc>
              <a:spcBef>
                <a:spcPts val="1200"/>
              </a:spcBef>
              <a:spcAft>
                <a:spcPts val="0"/>
              </a:spcAft>
              <a:buSzPts val="2000"/>
              <a:buChar char="•"/>
            </a:pPr>
            <a:r>
              <a:rPr lang="en-US"/>
              <a:t>Can also help you determine whether a network is truly under attack</a:t>
            </a:r>
            <a:endParaRPr/>
          </a:p>
          <a:p>
            <a:pPr indent="-44450" lvl="0" marL="171450" rtl="0" algn="l">
              <a:lnSpc>
                <a:spcPct val="95000"/>
              </a:lnSpc>
              <a:spcBef>
                <a:spcPts val="1200"/>
              </a:spcBef>
              <a:spcAft>
                <a:spcPts val="0"/>
              </a:spcAft>
              <a:buSzPts val="2000"/>
              <a:buNone/>
            </a:pPr>
            <a:r>
              <a:t/>
            </a:r>
            <a:endParaRPr/>
          </a:p>
        </p:txBody>
      </p:sp>
      <p:sp>
        <p:nvSpPr>
          <p:cNvPr id="449" name="Google Shape;449;p48"/>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Network Forensics Overview</a:t>
            </a:r>
            <a:endParaRPr/>
          </a:p>
        </p:txBody>
      </p:sp>
      <p:sp>
        <p:nvSpPr>
          <p:cNvPr id="450" name="Google Shape;450;p48"/>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51" name="Google Shape;451;p4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9"/>
          <p:cNvSpPr txBox="1"/>
          <p:nvPr>
            <p:ph idx="1" type="body"/>
          </p:nvPr>
        </p:nvSpPr>
        <p:spPr>
          <a:xfrm>
            <a:off x="857739" y="1600201"/>
            <a:ext cx="10160100" cy="20517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Network forensics examiners must establish standard procedures for how to acquire data after an attack or intrusion</a:t>
            </a:r>
            <a:endParaRPr/>
          </a:p>
          <a:p>
            <a:pPr indent="-171450" lvl="1" marL="400050" rtl="0" algn="l">
              <a:lnSpc>
                <a:spcPct val="95000"/>
              </a:lnSpc>
              <a:spcBef>
                <a:spcPts val="600"/>
              </a:spcBef>
              <a:spcAft>
                <a:spcPts val="0"/>
              </a:spcAft>
              <a:buSzPts val="1800"/>
              <a:buChar char="•"/>
            </a:pPr>
            <a:r>
              <a:rPr lang="en-US"/>
              <a:t>Essential to ensure that all compromised systems have been found</a:t>
            </a:r>
            <a:endParaRPr/>
          </a:p>
          <a:p>
            <a:pPr indent="-171450" lvl="0" marL="171450" rtl="0" algn="l">
              <a:lnSpc>
                <a:spcPct val="95000"/>
              </a:lnSpc>
              <a:spcBef>
                <a:spcPts val="1200"/>
              </a:spcBef>
              <a:spcAft>
                <a:spcPts val="0"/>
              </a:spcAft>
              <a:buSzPts val="2000"/>
              <a:buChar char="•"/>
            </a:pPr>
            <a:r>
              <a:rPr lang="en-US"/>
              <a:t>Procedures must be based on an organization’s needs and complement network infrastructure</a:t>
            </a:r>
            <a:endParaRPr/>
          </a:p>
          <a:p>
            <a:pPr indent="-171450" lvl="0" marL="171450" rtl="0" algn="l">
              <a:lnSpc>
                <a:spcPct val="95000"/>
              </a:lnSpc>
              <a:spcBef>
                <a:spcPts val="1200"/>
              </a:spcBef>
              <a:spcAft>
                <a:spcPts val="0"/>
              </a:spcAft>
              <a:buSzPts val="2000"/>
              <a:buChar char="•"/>
            </a:pPr>
            <a:r>
              <a:rPr lang="en-US"/>
              <a:t>NIST created “Guide to Integrating Forensic Techniques into Incident Response” to address these needs</a:t>
            </a:r>
            <a:endParaRPr/>
          </a:p>
        </p:txBody>
      </p:sp>
      <p:sp>
        <p:nvSpPr>
          <p:cNvPr id="457" name="Google Shape;457;p49"/>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The Need for Established Procedures</a:t>
            </a:r>
            <a:endParaRPr/>
          </a:p>
        </p:txBody>
      </p:sp>
      <p:sp>
        <p:nvSpPr>
          <p:cNvPr id="458" name="Google Shape;458;p49"/>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59" name="Google Shape;459;p4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0"/>
          <p:cNvSpPr txBox="1"/>
          <p:nvPr>
            <p:ph idx="1" type="body"/>
          </p:nvPr>
        </p:nvSpPr>
        <p:spPr>
          <a:xfrm>
            <a:off x="857739" y="1600201"/>
            <a:ext cx="10160100" cy="26874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b="1" lang="en-US"/>
              <a:t>Layered network defense strategy</a:t>
            </a:r>
            <a:endParaRPr/>
          </a:p>
          <a:p>
            <a:pPr indent="-171450" lvl="1" marL="400050" rtl="0" algn="l">
              <a:lnSpc>
                <a:spcPct val="95000"/>
              </a:lnSpc>
              <a:spcBef>
                <a:spcPts val="600"/>
              </a:spcBef>
              <a:spcAft>
                <a:spcPts val="0"/>
              </a:spcAft>
              <a:buSzPts val="1800"/>
              <a:buChar char="•"/>
            </a:pPr>
            <a:r>
              <a:rPr lang="en-US"/>
              <a:t>Sets up layers of protection to hide the most valuable data at the innermost part of the network</a:t>
            </a:r>
            <a:endParaRPr/>
          </a:p>
          <a:p>
            <a:pPr indent="-171450" lvl="0" marL="171450" rtl="0" algn="l">
              <a:lnSpc>
                <a:spcPct val="95000"/>
              </a:lnSpc>
              <a:spcBef>
                <a:spcPts val="1200"/>
              </a:spcBef>
              <a:spcAft>
                <a:spcPts val="0"/>
              </a:spcAft>
              <a:buSzPts val="2000"/>
              <a:buChar char="•"/>
            </a:pPr>
            <a:r>
              <a:rPr b="1" lang="en-US"/>
              <a:t>Defense in depth (DiD)</a:t>
            </a:r>
            <a:endParaRPr/>
          </a:p>
          <a:p>
            <a:pPr indent="-171450" lvl="1" marL="400050" rtl="0" algn="l">
              <a:lnSpc>
                <a:spcPct val="95000"/>
              </a:lnSpc>
              <a:spcBef>
                <a:spcPts val="600"/>
              </a:spcBef>
              <a:spcAft>
                <a:spcPts val="0"/>
              </a:spcAft>
              <a:buSzPts val="1800"/>
              <a:buChar char="•"/>
            </a:pPr>
            <a:r>
              <a:rPr lang="en-US"/>
              <a:t>Similar approach developed by the NSA</a:t>
            </a:r>
            <a:endParaRPr/>
          </a:p>
          <a:p>
            <a:pPr indent="-171450" lvl="1" marL="400050" rtl="0" algn="l">
              <a:lnSpc>
                <a:spcPct val="95000"/>
              </a:lnSpc>
              <a:spcBef>
                <a:spcPts val="600"/>
              </a:spcBef>
              <a:spcAft>
                <a:spcPts val="0"/>
              </a:spcAft>
              <a:buSzPts val="1800"/>
              <a:buChar char="•"/>
            </a:pPr>
            <a:r>
              <a:rPr lang="en-US"/>
              <a:t>Modes of protection</a:t>
            </a:r>
            <a:endParaRPr/>
          </a:p>
          <a:p>
            <a:pPr indent="-114300" lvl="2" marL="571500" rtl="0" algn="l">
              <a:lnSpc>
                <a:spcPct val="95000"/>
              </a:lnSpc>
              <a:spcBef>
                <a:spcPts val="360"/>
              </a:spcBef>
              <a:spcAft>
                <a:spcPts val="0"/>
              </a:spcAft>
              <a:buSzPts val="1800"/>
              <a:buChar char="•"/>
            </a:pPr>
            <a:r>
              <a:rPr lang="en-US"/>
              <a:t>People</a:t>
            </a:r>
            <a:endParaRPr/>
          </a:p>
          <a:p>
            <a:pPr indent="-114300" lvl="2" marL="571500" rtl="0" algn="l">
              <a:lnSpc>
                <a:spcPct val="95000"/>
              </a:lnSpc>
              <a:spcBef>
                <a:spcPts val="360"/>
              </a:spcBef>
              <a:spcAft>
                <a:spcPts val="0"/>
              </a:spcAft>
              <a:buSzPts val="1800"/>
              <a:buChar char="•"/>
            </a:pPr>
            <a:r>
              <a:rPr lang="en-US"/>
              <a:t>Technology</a:t>
            </a:r>
            <a:endParaRPr/>
          </a:p>
          <a:p>
            <a:pPr indent="-114300" lvl="2" marL="571500" rtl="0" algn="l">
              <a:lnSpc>
                <a:spcPct val="95000"/>
              </a:lnSpc>
              <a:spcBef>
                <a:spcPts val="360"/>
              </a:spcBef>
              <a:spcAft>
                <a:spcPts val="0"/>
              </a:spcAft>
              <a:buSzPts val="1800"/>
              <a:buChar char="•"/>
            </a:pPr>
            <a:r>
              <a:rPr lang="en-US"/>
              <a:t>Operations</a:t>
            </a:r>
            <a:endParaRPr/>
          </a:p>
        </p:txBody>
      </p:sp>
      <p:sp>
        <p:nvSpPr>
          <p:cNvPr id="465" name="Google Shape;465;p50"/>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Securing a Network (1 of 2)</a:t>
            </a:r>
            <a:endParaRPr/>
          </a:p>
        </p:txBody>
      </p:sp>
      <p:sp>
        <p:nvSpPr>
          <p:cNvPr id="466" name="Google Shape;466;p50"/>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67" name="Google Shape;467;p50"/>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1"/>
          <p:cNvSpPr txBox="1"/>
          <p:nvPr>
            <p:ph idx="1" type="body"/>
          </p:nvPr>
        </p:nvSpPr>
        <p:spPr>
          <a:xfrm>
            <a:off x="857739" y="1600201"/>
            <a:ext cx="10160100" cy="21288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Testing networks is as important as testing servers</a:t>
            </a:r>
            <a:endParaRPr/>
          </a:p>
          <a:p>
            <a:pPr indent="-171450" lvl="0" marL="171450" rtl="0" algn="l">
              <a:lnSpc>
                <a:spcPct val="95000"/>
              </a:lnSpc>
              <a:spcBef>
                <a:spcPts val="1200"/>
              </a:spcBef>
              <a:spcAft>
                <a:spcPts val="0"/>
              </a:spcAft>
              <a:buSzPts val="2000"/>
              <a:buChar char="•"/>
            </a:pPr>
            <a:r>
              <a:rPr lang="en-US"/>
              <a:t>You need to be up to date on the latest methods intruders use to infiltrate networks</a:t>
            </a:r>
            <a:endParaRPr/>
          </a:p>
          <a:p>
            <a:pPr indent="-171450" lvl="1" marL="400050" rtl="0" algn="l">
              <a:lnSpc>
                <a:spcPct val="95000"/>
              </a:lnSpc>
              <a:spcBef>
                <a:spcPts val="600"/>
              </a:spcBef>
              <a:spcAft>
                <a:spcPts val="0"/>
              </a:spcAft>
              <a:buSzPts val="1800"/>
              <a:buChar char="•"/>
            </a:pPr>
            <a:r>
              <a:rPr lang="en-US"/>
              <a:t>As well as methods internal employees use to sabotage networks</a:t>
            </a:r>
            <a:endParaRPr/>
          </a:p>
          <a:p>
            <a:pPr indent="-171450" lvl="0" marL="171450" rtl="0" algn="l">
              <a:lnSpc>
                <a:spcPct val="95000"/>
              </a:lnSpc>
              <a:spcBef>
                <a:spcPts val="1200"/>
              </a:spcBef>
              <a:spcAft>
                <a:spcPts val="0"/>
              </a:spcAft>
              <a:buSzPts val="2000"/>
              <a:buChar char="•"/>
            </a:pPr>
            <a:r>
              <a:rPr lang="en-US"/>
              <a:t>Small companies of fewer than 10 employees often don’t consider security precautions against internal threats necessary</a:t>
            </a:r>
            <a:endParaRPr/>
          </a:p>
          <a:p>
            <a:pPr indent="-171450" lvl="1" marL="400050" rtl="0" algn="l">
              <a:lnSpc>
                <a:spcPct val="95000"/>
              </a:lnSpc>
              <a:spcBef>
                <a:spcPts val="600"/>
              </a:spcBef>
              <a:spcAft>
                <a:spcPts val="0"/>
              </a:spcAft>
              <a:buSzPts val="1800"/>
              <a:buChar char="•"/>
            </a:pPr>
            <a:r>
              <a:rPr lang="en-US"/>
              <a:t>Can be more susceptible to problems caused by employees revealing proprietary information</a:t>
            </a:r>
            <a:endParaRPr/>
          </a:p>
        </p:txBody>
      </p:sp>
      <p:sp>
        <p:nvSpPr>
          <p:cNvPr id="473" name="Google Shape;473;p51"/>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Securing a Network (2 of 2)</a:t>
            </a:r>
            <a:endParaRPr/>
          </a:p>
        </p:txBody>
      </p:sp>
      <p:sp>
        <p:nvSpPr>
          <p:cNvPr id="474" name="Google Shape;474;p51"/>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75" name="Google Shape;475;p51"/>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2"/>
          <p:cNvSpPr txBox="1"/>
          <p:nvPr>
            <p:ph idx="1" type="body"/>
          </p:nvPr>
        </p:nvSpPr>
        <p:spPr>
          <a:xfrm>
            <a:off x="857739" y="1600201"/>
            <a:ext cx="10160100" cy="24396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Network forensics can be a long, tedious process</a:t>
            </a:r>
            <a:endParaRPr/>
          </a:p>
          <a:p>
            <a:pPr indent="-171450" lvl="0" marL="171450" rtl="0" algn="l">
              <a:lnSpc>
                <a:spcPct val="95000"/>
              </a:lnSpc>
              <a:spcBef>
                <a:spcPts val="1200"/>
              </a:spcBef>
              <a:spcAft>
                <a:spcPts val="0"/>
              </a:spcAft>
              <a:buSzPts val="2000"/>
              <a:buChar char="•"/>
            </a:pPr>
            <a:r>
              <a:rPr lang="en-US"/>
              <a:t>Standard procedure that is often used:</a:t>
            </a:r>
            <a:endParaRPr/>
          </a:p>
          <a:p>
            <a:pPr indent="-171450" lvl="1" marL="400050" rtl="0" algn="l">
              <a:lnSpc>
                <a:spcPct val="95000"/>
              </a:lnSpc>
              <a:spcBef>
                <a:spcPts val="600"/>
              </a:spcBef>
              <a:spcAft>
                <a:spcPts val="0"/>
              </a:spcAft>
              <a:buSzPts val="1800"/>
              <a:buChar char="•"/>
            </a:pPr>
            <a:r>
              <a:rPr lang="en-US"/>
              <a:t>Always use a standard installation image for systems on a network</a:t>
            </a:r>
            <a:endParaRPr/>
          </a:p>
          <a:p>
            <a:pPr indent="-171450" lvl="1" marL="400050" rtl="0" algn="l">
              <a:lnSpc>
                <a:spcPct val="95000"/>
              </a:lnSpc>
              <a:spcBef>
                <a:spcPts val="600"/>
              </a:spcBef>
              <a:spcAft>
                <a:spcPts val="0"/>
              </a:spcAft>
              <a:buSzPts val="1800"/>
              <a:buChar char="•"/>
            </a:pPr>
            <a:r>
              <a:rPr lang="en-US"/>
              <a:t>Fix any vulnerability after an attack</a:t>
            </a:r>
            <a:endParaRPr/>
          </a:p>
          <a:p>
            <a:pPr indent="-171450" lvl="1" marL="400050" rtl="0" algn="l">
              <a:lnSpc>
                <a:spcPct val="95000"/>
              </a:lnSpc>
              <a:spcBef>
                <a:spcPts val="600"/>
              </a:spcBef>
              <a:spcAft>
                <a:spcPts val="0"/>
              </a:spcAft>
              <a:buSzPts val="1800"/>
              <a:buChar char="•"/>
            </a:pPr>
            <a:r>
              <a:rPr lang="en-US"/>
              <a:t>Attempt to retrieve all volatile data</a:t>
            </a:r>
            <a:endParaRPr/>
          </a:p>
          <a:p>
            <a:pPr indent="-171450" lvl="1" marL="400050" rtl="0" algn="l">
              <a:lnSpc>
                <a:spcPct val="95000"/>
              </a:lnSpc>
              <a:spcBef>
                <a:spcPts val="600"/>
              </a:spcBef>
              <a:spcAft>
                <a:spcPts val="0"/>
              </a:spcAft>
              <a:buSzPts val="1800"/>
              <a:buChar char="•"/>
            </a:pPr>
            <a:r>
              <a:rPr lang="en-US"/>
              <a:t>Acquire all compromised drives</a:t>
            </a:r>
            <a:endParaRPr/>
          </a:p>
          <a:p>
            <a:pPr indent="-171450" lvl="1" marL="400050" rtl="0" algn="l">
              <a:lnSpc>
                <a:spcPct val="95000"/>
              </a:lnSpc>
              <a:spcBef>
                <a:spcPts val="600"/>
              </a:spcBef>
              <a:spcAft>
                <a:spcPts val="0"/>
              </a:spcAft>
              <a:buSzPts val="1800"/>
              <a:buChar char="•"/>
            </a:pPr>
            <a:r>
              <a:rPr lang="en-US"/>
              <a:t>Compare files on the forensic image to the original installation image</a:t>
            </a:r>
            <a:endParaRPr/>
          </a:p>
        </p:txBody>
      </p:sp>
      <p:sp>
        <p:nvSpPr>
          <p:cNvPr id="481" name="Google Shape;481;p52"/>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Developing Procedures for Network Forensics (1 of 2)</a:t>
            </a:r>
            <a:endParaRPr/>
          </a:p>
        </p:txBody>
      </p:sp>
      <p:sp>
        <p:nvSpPr>
          <p:cNvPr id="482" name="Google Shape;482;p52"/>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83" name="Google Shape;483;p52"/>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3"/>
          <p:cNvSpPr txBox="1"/>
          <p:nvPr>
            <p:ph idx="1" type="body"/>
          </p:nvPr>
        </p:nvSpPr>
        <p:spPr>
          <a:xfrm>
            <a:off x="857739" y="1600201"/>
            <a:ext cx="10160100" cy="14193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In digital forensics</a:t>
            </a:r>
            <a:endParaRPr/>
          </a:p>
          <a:p>
            <a:pPr indent="-171450" lvl="1" marL="400050" rtl="0" algn="l">
              <a:lnSpc>
                <a:spcPct val="95000"/>
              </a:lnSpc>
              <a:spcBef>
                <a:spcPts val="600"/>
              </a:spcBef>
              <a:spcAft>
                <a:spcPts val="0"/>
              </a:spcAft>
              <a:buSzPts val="1800"/>
              <a:buChar char="•"/>
            </a:pPr>
            <a:r>
              <a:rPr lang="en-US"/>
              <a:t>You can work from the image to find most of the deleted or hidden files and partitions</a:t>
            </a:r>
            <a:endParaRPr/>
          </a:p>
          <a:p>
            <a:pPr indent="-171450" lvl="0" marL="171450" rtl="0" algn="l">
              <a:lnSpc>
                <a:spcPct val="95000"/>
              </a:lnSpc>
              <a:spcBef>
                <a:spcPts val="1200"/>
              </a:spcBef>
              <a:spcAft>
                <a:spcPts val="0"/>
              </a:spcAft>
              <a:buSzPts val="2000"/>
              <a:buChar char="•"/>
            </a:pPr>
            <a:r>
              <a:rPr lang="en-US"/>
              <a:t>In network forensics</a:t>
            </a:r>
            <a:endParaRPr/>
          </a:p>
          <a:p>
            <a:pPr indent="-171450" lvl="1" marL="400050" rtl="0" algn="l">
              <a:lnSpc>
                <a:spcPct val="95000"/>
              </a:lnSpc>
              <a:spcBef>
                <a:spcPts val="600"/>
              </a:spcBef>
              <a:spcAft>
                <a:spcPts val="0"/>
              </a:spcAft>
              <a:buSzPts val="1800"/>
              <a:buChar char="•"/>
            </a:pPr>
            <a:r>
              <a:rPr lang="en-US"/>
              <a:t>You have to restore drives to understand attack</a:t>
            </a:r>
            <a:endParaRPr/>
          </a:p>
        </p:txBody>
      </p:sp>
      <p:sp>
        <p:nvSpPr>
          <p:cNvPr id="489" name="Google Shape;489;p53"/>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Developing Procedures for Network Forensics (2 of 2)</a:t>
            </a:r>
            <a:endParaRPr/>
          </a:p>
        </p:txBody>
      </p:sp>
      <p:sp>
        <p:nvSpPr>
          <p:cNvPr id="490" name="Google Shape;490;p53"/>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91" name="Google Shape;491;p5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txBox="1"/>
          <p:nvPr>
            <p:ph idx="1" type="body"/>
          </p:nvPr>
        </p:nvSpPr>
        <p:spPr>
          <a:xfrm>
            <a:off x="857739" y="1600201"/>
            <a:ext cx="10160100" cy="20487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Explain standard procedures for conducting forensic analysis of virtual machines</a:t>
            </a:r>
            <a:endParaRPr/>
          </a:p>
          <a:p>
            <a:pPr indent="-171450" lvl="0" marL="171450" rtl="0" algn="l">
              <a:lnSpc>
                <a:spcPct val="95000"/>
              </a:lnSpc>
              <a:spcBef>
                <a:spcPts val="1200"/>
              </a:spcBef>
              <a:spcAft>
                <a:spcPts val="0"/>
              </a:spcAft>
              <a:buSzPts val="2000"/>
              <a:buChar char="•"/>
            </a:pPr>
            <a:r>
              <a:rPr lang="en-US"/>
              <a:t>Describe the process of a live acquisition</a:t>
            </a:r>
            <a:endParaRPr/>
          </a:p>
          <a:p>
            <a:pPr indent="-171450" lvl="0" marL="171450" rtl="0" algn="l">
              <a:lnSpc>
                <a:spcPct val="95000"/>
              </a:lnSpc>
              <a:spcBef>
                <a:spcPts val="1200"/>
              </a:spcBef>
              <a:spcAft>
                <a:spcPts val="0"/>
              </a:spcAft>
              <a:buSzPts val="2000"/>
              <a:buChar char="•"/>
            </a:pPr>
            <a:r>
              <a:rPr lang="en-US"/>
              <a:t>Explain network intrusions and unauthorized access</a:t>
            </a:r>
            <a:endParaRPr/>
          </a:p>
          <a:p>
            <a:pPr indent="-171450" lvl="0" marL="171450" rtl="0" algn="l">
              <a:lnSpc>
                <a:spcPct val="95000"/>
              </a:lnSpc>
              <a:spcBef>
                <a:spcPts val="1200"/>
              </a:spcBef>
              <a:spcAft>
                <a:spcPts val="0"/>
              </a:spcAft>
              <a:buSzPts val="2000"/>
              <a:buChar char="•"/>
            </a:pPr>
            <a:r>
              <a:rPr lang="en-US"/>
              <a:t>Describe standard procedures in network forensics and network-monitoring tools</a:t>
            </a:r>
            <a:endParaRPr/>
          </a:p>
          <a:p>
            <a:pPr indent="-44450" lvl="0" marL="171450" rtl="0" algn="l">
              <a:lnSpc>
                <a:spcPct val="95000"/>
              </a:lnSpc>
              <a:spcBef>
                <a:spcPts val="1200"/>
              </a:spcBef>
              <a:spcAft>
                <a:spcPts val="0"/>
              </a:spcAft>
              <a:buSzPts val="2000"/>
              <a:buNone/>
            </a:pPr>
            <a:r>
              <a:t/>
            </a:r>
            <a:endParaRPr/>
          </a:p>
        </p:txBody>
      </p:sp>
      <p:sp>
        <p:nvSpPr>
          <p:cNvPr id="281" name="Google Shape;281;p27"/>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Objectives</a:t>
            </a:r>
            <a:endParaRPr/>
          </a:p>
        </p:txBody>
      </p:sp>
      <p:sp>
        <p:nvSpPr>
          <p:cNvPr id="282" name="Google Shape;282;p27"/>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283" name="Google Shape;283;p2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4"/>
          <p:cNvSpPr txBox="1"/>
          <p:nvPr>
            <p:ph idx="1" type="body"/>
          </p:nvPr>
        </p:nvSpPr>
        <p:spPr>
          <a:xfrm>
            <a:off x="857739" y="1600201"/>
            <a:ext cx="10160100" cy="24396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Network logs record ingoing and outgoing traffic</a:t>
            </a:r>
            <a:endParaRPr/>
          </a:p>
          <a:p>
            <a:pPr indent="-171450" lvl="1" marL="400050" rtl="0" algn="l">
              <a:lnSpc>
                <a:spcPct val="95000"/>
              </a:lnSpc>
              <a:spcBef>
                <a:spcPts val="600"/>
              </a:spcBef>
              <a:spcAft>
                <a:spcPts val="0"/>
              </a:spcAft>
              <a:buSzPts val="1800"/>
              <a:buChar char="•"/>
            </a:pPr>
            <a:r>
              <a:rPr lang="en-US"/>
              <a:t>Network servers</a:t>
            </a:r>
            <a:endParaRPr/>
          </a:p>
          <a:p>
            <a:pPr indent="-171450" lvl="1" marL="400050" rtl="0" algn="l">
              <a:lnSpc>
                <a:spcPct val="95000"/>
              </a:lnSpc>
              <a:spcBef>
                <a:spcPts val="600"/>
              </a:spcBef>
              <a:spcAft>
                <a:spcPts val="0"/>
              </a:spcAft>
              <a:buSzPts val="1800"/>
              <a:buChar char="•"/>
            </a:pPr>
            <a:r>
              <a:rPr lang="en-US"/>
              <a:t>Routers</a:t>
            </a:r>
            <a:endParaRPr/>
          </a:p>
          <a:p>
            <a:pPr indent="-171450" lvl="1" marL="400050" rtl="0" algn="l">
              <a:lnSpc>
                <a:spcPct val="95000"/>
              </a:lnSpc>
              <a:spcBef>
                <a:spcPts val="600"/>
              </a:spcBef>
              <a:spcAft>
                <a:spcPts val="0"/>
              </a:spcAft>
              <a:buSzPts val="1800"/>
              <a:buChar char="•"/>
            </a:pPr>
            <a:r>
              <a:rPr lang="en-US"/>
              <a:t>Firewalls</a:t>
            </a:r>
            <a:endParaRPr/>
          </a:p>
          <a:p>
            <a:pPr indent="-171450" lvl="0" marL="171450" rtl="0" algn="l">
              <a:lnSpc>
                <a:spcPct val="95000"/>
              </a:lnSpc>
              <a:spcBef>
                <a:spcPts val="1200"/>
              </a:spcBef>
              <a:spcAft>
                <a:spcPts val="0"/>
              </a:spcAft>
              <a:buSzPts val="2000"/>
              <a:buChar char="•"/>
            </a:pPr>
            <a:r>
              <a:rPr lang="en-US"/>
              <a:t>Tcpdump and Wireshark  - tools for examining network traffic</a:t>
            </a:r>
            <a:endParaRPr/>
          </a:p>
          <a:p>
            <a:pPr indent="-171450" lvl="1" marL="400050" rtl="0" algn="l">
              <a:lnSpc>
                <a:spcPct val="95000"/>
              </a:lnSpc>
              <a:spcBef>
                <a:spcPts val="600"/>
              </a:spcBef>
              <a:spcAft>
                <a:spcPts val="0"/>
              </a:spcAft>
              <a:buSzPts val="1800"/>
              <a:buChar char="•"/>
            </a:pPr>
            <a:r>
              <a:rPr lang="en-US"/>
              <a:t>Can generate top 10 lists</a:t>
            </a:r>
            <a:endParaRPr/>
          </a:p>
          <a:p>
            <a:pPr indent="-171450" lvl="1" marL="400050" rtl="0" algn="l">
              <a:lnSpc>
                <a:spcPct val="95000"/>
              </a:lnSpc>
              <a:spcBef>
                <a:spcPts val="600"/>
              </a:spcBef>
              <a:spcAft>
                <a:spcPts val="0"/>
              </a:spcAft>
              <a:buSzPts val="1800"/>
              <a:buChar char="•"/>
            </a:pPr>
            <a:r>
              <a:rPr lang="en-US"/>
              <a:t>Can identify patterns</a:t>
            </a:r>
            <a:endParaRPr/>
          </a:p>
        </p:txBody>
      </p:sp>
      <p:sp>
        <p:nvSpPr>
          <p:cNvPr id="497" name="Google Shape;497;p54"/>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Reviewing Network Logs</a:t>
            </a:r>
            <a:endParaRPr/>
          </a:p>
        </p:txBody>
      </p:sp>
      <p:sp>
        <p:nvSpPr>
          <p:cNvPr id="498" name="Google Shape;498;p54"/>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499" name="Google Shape;499;p5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5"/>
          <p:cNvSpPr txBox="1"/>
          <p:nvPr>
            <p:ph idx="1" type="body"/>
          </p:nvPr>
        </p:nvSpPr>
        <p:spPr>
          <a:xfrm>
            <a:off x="857739" y="1600201"/>
            <a:ext cx="10160100" cy="1653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Variety of tools</a:t>
            </a:r>
            <a:endParaRPr/>
          </a:p>
          <a:p>
            <a:pPr indent="-171450" lvl="1" marL="400050" rtl="0" algn="l">
              <a:lnSpc>
                <a:spcPct val="95000"/>
              </a:lnSpc>
              <a:spcBef>
                <a:spcPts val="600"/>
              </a:spcBef>
              <a:spcAft>
                <a:spcPts val="0"/>
              </a:spcAft>
              <a:buSzPts val="1800"/>
              <a:buChar char="•"/>
            </a:pPr>
            <a:r>
              <a:rPr lang="en-US"/>
              <a:t>Splunk</a:t>
            </a:r>
            <a:endParaRPr/>
          </a:p>
          <a:p>
            <a:pPr indent="-171450" lvl="1" marL="400050" rtl="0" algn="l">
              <a:lnSpc>
                <a:spcPct val="95000"/>
              </a:lnSpc>
              <a:spcBef>
                <a:spcPts val="600"/>
              </a:spcBef>
              <a:spcAft>
                <a:spcPts val="0"/>
              </a:spcAft>
              <a:buSzPts val="1800"/>
              <a:buChar char="•"/>
            </a:pPr>
            <a:r>
              <a:rPr lang="en-US"/>
              <a:t>Spiceworks</a:t>
            </a:r>
            <a:endParaRPr/>
          </a:p>
          <a:p>
            <a:pPr indent="-171450" lvl="1" marL="400050" rtl="0" algn="l">
              <a:lnSpc>
                <a:spcPct val="95000"/>
              </a:lnSpc>
              <a:spcBef>
                <a:spcPts val="600"/>
              </a:spcBef>
              <a:spcAft>
                <a:spcPts val="0"/>
              </a:spcAft>
              <a:buSzPts val="1800"/>
              <a:buChar char="•"/>
            </a:pPr>
            <a:r>
              <a:rPr lang="en-US"/>
              <a:t>Nagios</a:t>
            </a:r>
            <a:endParaRPr/>
          </a:p>
          <a:p>
            <a:pPr indent="-171450" lvl="1" marL="400050" rtl="0" algn="l">
              <a:lnSpc>
                <a:spcPct val="95000"/>
              </a:lnSpc>
              <a:spcBef>
                <a:spcPts val="600"/>
              </a:spcBef>
              <a:spcAft>
                <a:spcPts val="0"/>
              </a:spcAft>
              <a:buSzPts val="1800"/>
              <a:buChar char="•"/>
            </a:pPr>
            <a:r>
              <a:rPr lang="en-US"/>
              <a:t>Cacti</a:t>
            </a:r>
            <a:endParaRPr/>
          </a:p>
        </p:txBody>
      </p:sp>
      <p:sp>
        <p:nvSpPr>
          <p:cNvPr id="505" name="Google Shape;505;p55"/>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Network Tools</a:t>
            </a:r>
            <a:endParaRPr/>
          </a:p>
        </p:txBody>
      </p:sp>
      <p:sp>
        <p:nvSpPr>
          <p:cNvPr id="506" name="Google Shape;506;p55"/>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07" name="Google Shape;507;p5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6"/>
          <p:cNvSpPr txBox="1"/>
          <p:nvPr>
            <p:ph idx="1" type="body"/>
          </p:nvPr>
        </p:nvSpPr>
        <p:spPr>
          <a:xfrm>
            <a:off x="857739" y="1600201"/>
            <a:ext cx="10160100" cy="34095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b="1" lang="en-US"/>
              <a:t>Packet analyzers</a:t>
            </a:r>
            <a:endParaRPr/>
          </a:p>
          <a:p>
            <a:pPr indent="-171450" lvl="1" marL="400050" rtl="0" algn="l">
              <a:lnSpc>
                <a:spcPct val="95000"/>
              </a:lnSpc>
              <a:spcBef>
                <a:spcPts val="600"/>
              </a:spcBef>
              <a:spcAft>
                <a:spcPts val="0"/>
              </a:spcAft>
              <a:buSzPts val="1800"/>
              <a:buChar char="•"/>
            </a:pPr>
            <a:r>
              <a:rPr lang="en-US"/>
              <a:t>Devices or software that monitor network traffic</a:t>
            </a:r>
            <a:endParaRPr/>
          </a:p>
          <a:p>
            <a:pPr indent="-171450" lvl="1" marL="400050" rtl="0" algn="l">
              <a:lnSpc>
                <a:spcPct val="95000"/>
              </a:lnSpc>
              <a:spcBef>
                <a:spcPts val="600"/>
              </a:spcBef>
              <a:spcAft>
                <a:spcPts val="0"/>
              </a:spcAft>
              <a:buSzPts val="1800"/>
              <a:buChar char="•"/>
            </a:pPr>
            <a:r>
              <a:rPr lang="en-US"/>
              <a:t>Most work at layer 2 or 3 of the OSI model</a:t>
            </a:r>
            <a:endParaRPr/>
          </a:p>
          <a:p>
            <a:pPr indent="-171450" lvl="0" marL="171450" rtl="0" algn="l">
              <a:lnSpc>
                <a:spcPct val="95000"/>
              </a:lnSpc>
              <a:spcBef>
                <a:spcPts val="1200"/>
              </a:spcBef>
              <a:spcAft>
                <a:spcPts val="0"/>
              </a:spcAft>
              <a:buSzPts val="2000"/>
              <a:buChar char="•"/>
            </a:pPr>
            <a:r>
              <a:rPr lang="en-US"/>
              <a:t>Most tools follow the Pcap (packet capture) format</a:t>
            </a:r>
            <a:endParaRPr/>
          </a:p>
          <a:p>
            <a:pPr indent="-171450" lvl="0" marL="171450" rtl="0" algn="l">
              <a:lnSpc>
                <a:spcPct val="95000"/>
              </a:lnSpc>
              <a:spcBef>
                <a:spcPts val="1200"/>
              </a:spcBef>
              <a:spcAft>
                <a:spcPts val="0"/>
              </a:spcAft>
              <a:buSzPts val="2000"/>
              <a:buChar char="•"/>
            </a:pPr>
            <a:r>
              <a:rPr lang="en-US"/>
              <a:t>Some packets can be identified by examining the flags in their TCP headers</a:t>
            </a:r>
            <a:endParaRPr/>
          </a:p>
          <a:p>
            <a:pPr indent="-171450" lvl="0" marL="171450" rtl="0" algn="l">
              <a:lnSpc>
                <a:spcPct val="95000"/>
              </a:lnSpc>
              <a:spcBef>
                <a:spcPts val="1200"/>
              </a:spcBef>
              <a:spcAft>
                <a:spcPts val="0"/>
              </a:spcAft>
              <a:buSzPts val="2000"/>
              <a:buChar char="•"/>
            </a:pPr>
            <a:r>
              <a:rPr lang="en-US"/>
              <a:t>Tools</a:t>
            </a:r>
            <a:endParaRPr/>
          </a:p>
          <a:p>
            <a:pPr indent="-171450" lvl="1" marL="400050" rtl="0" algn="l">
              <a:lnSpc>
                <a:spcPct val="95000"/>
              </a:lnSpc>
              <a:spcBef>
                <a:spcPts val="600"/>
              </a:spcBef>
              <a:spcAft>
                <a:spcPts val="0"/>
              </a:spcAft>
              <a:buSzPts val="1800"/>
              <a:buChar char="•"/>
            </a:pPr>
            <a:r>
              <a:rPr lang="en-US">
                <a:latin typeface="Courier New"/>
                <a:ea typeface="Courier New"/>
                <a:cs typeface="Courier New"/>
                <a:sym typeface="Courier New"/>
              </a:rPr>
              <a:t>Tcpdump</a:t>
            </a:r>
            <a:endParaRPr>
              <a:latin typeface="Courier New"/>
              <a:ea typeface="Courier New"/>
              <a:cs typeface="Courier New"/>
              <a:sym typeface="Courier New"/>
            </a:endParaRPr>
          </a:p>
          <a:p>
            <a:pPr indent="-171450" lvl="1" marL="400050" rtl="0" algn="l">
              <a:lnSpc>
                <a:spcPct val="95000"/>
              </a:lnSpc>
              <a:spcBef>
                <a:spcPts val="600"/>
              </a:spcBef>
              <a:spcAft>
                <a:spcPts val="0"/>
              </a:spcAft>
              <a:buSzPts val="1800"/>
              <a:buChar char="•"/>
            </a:pPr>
            <a:r>
              <a:rPr lang="en-US">
                <a:latin typeface="Courier New"/>
                <a:ea typeface="Courier New"/>
                <a:cs typeface="Courier New"/>
                <a:sym typeface="Courier New"/>
              </a:rPr>
              <a:t>Tethereal</a:t>
            </a:r>
            <a:endParaRPr>
              <a:latin typeface="Courier New"/>
              <a:ea typeface="Courier New"/>
              <a:cs typeface="Courier New"/>
              <a:sym typeface="Courier New"/>
            </a:endParaRPr>
          </a:p>
          <a:p>
            <a:pPr indent="-44450" lvl="0" marL="171450" rtl="0" algn="l">
              <a:lnSpc>
                <a:spcPct val="95000"/>
              </a:lnSpc>
              <a:spcBef>
                <a:spcPts val="1200"/>
              </a:spcBef>
              <a:spcAft>
                <a:spcPts val="0"/>
              </a:spcAft>
              <a:buSzPts val="2000"/>
              <a:buNone/>
            </a:pPr>
            <a:r>
              <a:t/>
            </a:r>
            <a:endParaRPr/>
          </a:p>
        </p:txBody>
      </p:sp>
      <p:sp>
        <p:nvSpPr>
          <p:cNvPr id="513" name="Google Shape;513;p56"/>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Packet Analyzers (1 of 5)</a:t>
            </a:r>
            <a:endParaRPr/>
          </a:p>
        </p:txBody>
      </p:sp>
      <p:sp>
        <p:nvSpPr>
          <p:cNvPr id="514" name="Google Shape;514;p56"/>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15" name="Google Shape;515;p5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pic>
        <p:nvPicPr>
          <p:cNvPr descr="The t c p header consists of a source port which is 16-bit and a destination port which is 32-bit. It also contains sequence number, acknowledgement number a c k, flag area which includes offset reserved, u, a, p, r, s, f and window, checksum, urgent pointer, and options and padding." id="520" name="Google Shape;520;p57"/>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521" name="Google Shape;521;p57"/>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Packet Analyzers (2 of 5)</a:t>
            </a:r>
            <a:endParaRPr/>
          </a:p>
        </p:txBody>
      </p:sp>
      <p:sp>
        <p:nvSpPr>
          <p:cNvPr id="522" name="Google Shape;522;p57"/>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23" name="Google Shape;523;p5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8"/>
          <p:cNvSpPr txBox="1"/>
          <p:nvPr>
            <p:ph idx="1" type="body"/>
          </p:nvPr>
        </p:nvSpPr>
        <p:spPr>
          <a:xfrm>
            <a:off x="857739" y="1600201"/>
            <a:ext cx="10160100" cy="2643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Tools (cont’d)</a:t>
            </a:r>
            <a:endParaRPr/>
          </a:p>
          <a:p>
            <a:pPr indent="-171450" lvl="1" marL="400050" rtl="0" algn="l">
              <a:lnSpc>
                <a:spcPct val="95000"/>
              </a:lnSpc>
              <a:spcBef>
                <a:spcPts val="600"/>
              </a:spcBef>
              <a:spcAft>
                <a:spcPts val="0"/>
              </a:spcAft>
              <a:buSzPts val="1800"/>
              <a:buChar char="•"/>
            </a:pPr>
            <a:r>
              <a:rPr lang="en-US"/>
              <a:t>Tcpslice</a:t>
            </a:r>
            <a:endParaRPr/>
          </a:p>
          <a:p>
            <a:pPr indent="-171450" lvl="1" marL="400050" rtl="0" algn="l">
              <a:lnSpc>
                <a:spcPct val="95000"/>
              </a:lnSpc>
              <a:spcBef>
                <a:spcPts val="600"/>
              </a:spcBef>
              <a:spcAft>
                <a:spcPts val="0"/>
              </a:spcAft>
              <a:buSzPts val="1800"/>
              <a:buChar char="•"/>
            </a:pPr>
            <a:r>
              <a:rPr lang="en-US"/>
              <a:t>Tcpreplay</a:t>
            </a:r>
            <a:endParaRPr/>
          </a:p>
          <a:p>
            <a:pPr indent="-171450" lvl="1" marL="400050" rtl="0" algn="l">
              <a:lnSpc>
                <a:spcPct val="95000"/>
              </a:lnSpc>
              <a:spcBef>
                <a:spcPts val="600"/>
              </a:spcBef>
              <a:spcAft>
                <a:spcPts val="0"/>
              </a:spcAft>
              <a:buSzPts val="1800"/>
              <a:buChar char="•"/>
            </a:pPr>
            <a:r>
              <a:rPr lang="en-US"/>
              <a:t>Etherape</a:t>
            </a:r>
            <a:endParaRPr/>
          </a:p>
          <a:p>
            <a:pPr indent="-171450" lvl="1" marL="400050" rtl="0" algn="l">
              <a:lnSpc>
                <a:spcPct val="95000"/>
              </a:lnSpc>
              <a:spcBef>
                <a:spcPts val="600"/>
              </a:spcBef>
              <a:spcAft>
                <a:spcPts val="0"/>
              </a:spcAft>
              <a:buSzPts val="1800"/>
              <a:buChar char="•"/>
            </a:pPr>
            <a:r>
              <a:rPr lang="en-US"/>
              <a:t>Netdude</a:t>
            </a:r>
            <a:endParaRPr/>
          </a:p>
          <a:p>
            <a:pPr indent="-171450" lvl="1" marL="400050" rtl="0" algn="l">
              <a:lnSpc>
                <a:spcPct val="95000"/>
              </a:lnSpc>
              <a:spcBef>
                <a:spcPts val="600"/>
              </a:spcBef>
              <a:spcAft>
                <a:spcPts val="0"/>
              </a:spcAft>
              <a:buSzPts val="1800"/>
              <a:buChar char="•"/>
            </a:pPr>
            <a:r>
              <a:rPr lang="en-US"/>
              <a:t>Argus</a:t>
            </a:r>
            <a:endParaRPr/>
          </a:p>
          <a:p>
            <a:pPr indent="-171450" lvl="1" marL="400050" rtl="0" algn="l">
              <a:lnSpc>
                <a:spcPct val="95000"/>
              </a:lnSpc>
              <a:spcBef>
                <a:spcPts val="600"/>
              </a:spcBef>
              <a:spcAft>
                <a:spcPts val="0"/>
              </a:spcAft>
              <a:buSzPts val="1800"/>
              <a:buChar char="•"/>
            </a:pPr>
            <a:r>
              <a:rPr lang="en-US"/>
              <a:t>Wireshark</a:t>
            </a:r>
            <a:endParaRPr/>
          </a:p>
          <a:p>
            <a:pPr indent="-114300" lvl="2" marL="571500" rtl="0" algn="l">
              <a:lnSpc>
                <a:spcPct val="95000"/>
              </a:lnSpc>
              <a:spcBef>
                <a:spcPts val="360"/>
              </a:spcBef>
              <a:spcAft>
                <a:spcPts val="0"/>
              </a:spcAft>
              <a:buSzPts val="1800"/>
              <a:buChar char="•"/>
            </a:pPr>
            <a:r>
              <a:rPr lang="en-US"/>
              <a:t>Follow the steps starting on page 442 to see how the Wireshark tool works</a:t>
            </a:r>
            <a:endParaRPr/>
          </a:p>
        </p:txBody>
      </p:sp>
      <p:sp>
        <p:nvSpPr>
          <p:cNvPr id="529" name="Google Shape;529;p58"/>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Packet Analyzers (3 of 5)</a:t>
            </a:r>
            <a:endParaRPr/>
          </a:p>
        </p:txBody>
      </p:sp>
      <p:sp>
        <p:nvSpPr>
          <p:cNvPr id="530" name="Google Shape;530;p58"/>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31" name="Google Shape;531;p5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pic>
        <p:nvPicPr>
          <p:cNvPr descr="The screenshot shows the wireshark network analyzer window. The window shows a label at the top which reads, welcome to wireshark. Below this, the path to the wireshark is as follows: c, colon, back slash, 6th edition, back slash, a u 2, back slash, chapter 10, back slash, wirehark capture, dot, p c a p n g, 9716 bytes. Below this, the list of networks with traffic is shown. From the list, v m ware network adapter v m net 8 is selected." id="536" name="Google Shape;536;p59"/>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537" name="Google Shape;537;p59"/>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Packet Analyzers (4 of 5)</a:t>
            </a:r>
            <a:endParaRPr/>
          </a:p>
        </p:txBody>
      </p:sp>
      <p:sp>
        <p:nvSpPr>
          <p:cNvPr id="538" name="Google Shape;538;p59"/>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39" name="Google Shape;539;p5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pic>
        <p:nvPicPr>
          <p:cNvPr descr="The screenshot shows wireshark- follow u d p stream, u d p, dot, stream e q 0, dot, wireshark, underscore f271c7 dialog box. The dialog box shows four sections and the first section contains the information about host, cache-control, location, n t, n t s, server, and u s n. The other three sections also contain the same information as the first section." id="544" name="Google Shape;544;p60"/>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545" name="Google Shape;545;p60"/>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Using Packet Analyzers (5 of 5)</a:t>
            </a:r>
            <a:endParaRPr/>
          </a:p>
        </p:txBody>
      </p:sp>
      <p:sp>
        <p:nvSpPr>
          <p:cNvPr id="546" name="Google Shape;546;p60"/>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47" name="Google Shape;547;p60"/>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1"/>
          <p:cNvSpPr txBox="1"/>
          <p:nvPr>
            <p:ph idx="1" type="body"/>
          </p:nvPr>
        </p:nvSpPr>
        <p:spPr>
          <a:xfrm>
            <a:off x="857739" y="1600201"/>
            <a:ext cx="10160100" cy="32262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Virtual switch is a little different from a physical switch</a:t>
            </a:r>
            <a:endParaRPr/>
          </a:p>
          <a:p>
            <a:pPr indent="-171450" lvl="1" marL="400050" rtl="0" algn="l">
              <a:lnSpc>
                <a:spcPct val="95000"/>
              </a:lnSpc>
              <a:spcBef>
                <a:spcPts val="600"/>
              </a:spcBef>
              <a:spcAft>
                <a:spcPts val="0"/>
              </a:spcAft>
              <a:buSzPts val="1800"/>
              <a:buChar char="•"/>
            </a:pPr>
            <a:r>
              <a:rPr lang="en-US"/>
              <a:t>There’s no spanning tree between virtual switches</a:t>
            </a:r>
            <a:endParaRPr/>
          </a:p>
          <a:p>
            <a:pPr indent="-171450" lvl="0" marL="171450" rtl="0" algn="l">
              <a:lnSpc>
                <a:spcPct val="95000"/>
              </a:lnSpc>
              <a:spcBef>
                <a:spcPts val="1200"/>
              </a:spcBef>
              <a:spcAft>
                <a:spcPts val="0"/>
              </a:spcAft>
              <a:buSzPts val="2000"/>
              <a:buChar char="•"/>
            </a:pPr>
            <a:r>
              <a:rPr lang="en-US"/>
              <a:t>Additional complications</a:t>
            </a:r>
            <a:endParaRPr/>
          </a:p>
          <a:p>
            <a:pPr indent="-171450" lvl="1" marL="400050" rtl="0" algn="l">
              <a:lnSpc>
                <a:spcPct val="95000"/>
              </a:lnSpc>
              <a:spcBef>
                <a:spcPts val="600"/>
              </a:spcBef>
              <a:spcAft>
                <a:spcPts val="0"/>
              </a:spcAft>
              <a:buSzPts val="1800"/>
              <a:buChar char="•"/>
            </a:pPr>
            <a:r>
              <a:rPr lang="en-US"/>
              <a:t>Hypervisors can assign MAC addresses to virtual devices</a:t>
            </a:r>
            <a:endParaRPr/>
          </a:p>
          <a:p>
            <a:pPr indent="-171450" lvl="1" marL="400050" rtl="0" algn="l">
              <a:lnSpc>
                <a:spcPct val="95000"/>
              </a:lnSpc>
              <a:spcBef>
                <a:spcPts val="600"/>
              </a:spcBef>
              <a:spcAft>
                <a:spcPts val="0"/>
              </a:spcAft>
              <a:buSzPts val="1800"/>
              <a:buChar char="•"/>
            </a:pPr>
            <a:r>
              <a:rPr lang="en-US"/>
              <a:t>Devices can have the same MAC address on different virtual networks</a:t>
            </a:r>
            <a:endParaRPr/>
          </a:p>
          <a:p>
            <a:pPr indent="-171450" lvl="1" marL="400050" rtl="0" algn="l">
              <a:lnSpc>
                <a:spcPct val="95000"/>
              </a:lnSpc>
              <a:spcBef>
                <a:spcPts val="600"/>
              </a:spcBef>
              <a:spcAft>
                <a:spcPts val="0"/>
              </a:spcAft>
              <a:buSzPts val="1800"/>
              <a:buChar char="•"/>
            </a:pPr>
            <a:r>
              <a:rPr lang="en-US"/>
              <a:t>Cloud service providers host networks for several to hundreds of companies</a:t>
            </a:r>
            <a:endParaRPr/>
          </a:p>
          <a:p>
            <a:pPr indent="-171450" lvl="0" marL="171450" rtl="0" algn="l">
              <a:lnSpc>
                <a:spcPct val="95000"/>
              </a:lnSpc>
              <a:spcBef>
                <a:spcPts val="1200"/>
              </a:spcBef>
              <a:spcAft>
                <a:spcPts val="0"/>
              </a:spcAft>
              <a:buSzPts val="2000"/>
              <a:buChar char="•"/>
            </a:pPr>
            <a:r>
              <a:rPr lang="en-US"/>
              <a:t>Tools</a:t>
            </a:r>
            <a:endParaRPr/>
          </a:p>
          <a:p>
            <a:pPr indent="-171450" lvl="1" marL="400050" rtl="0" algn="l">
              <a:lnSpc>
                <a:spcPct val="95000"/>
              </a:lnSpc>
              <a:spcBef>
                <a:spcPts val="600"/>
              </a:spcBef>
              <a:spcAft>
                <a:spcPts val="0"/>
              </a:spcAft>
              <a:buSzPts val="1800"/>
              <a:buChar char="•"/>
            </a:pPr>
            <a:r>
              <a:rPr lang="en-US"/>
              <a:t>Wireshark</a:t>
            </a:r>
            <a:endParaRPr/>
          </a:p>
          <a:p>
            <a:pPr indent="-171450" lvl="1" marL="400050" rtl="0" algn="l">
              <a:lnSpc>
                <a:spcPct val="95000"/>
              </a:lnSpc>
              <a:spcBef>
                <a:spcPts val="600"/>
              </a:spcBef>
              <a:spcAft>
                <a:spcPts val="0"/>
              </a:spcAft>
              <a:buSzPts val="1800"/>
              <a:buChar char="•"/>
            </a:pPr>
            <a:r>
              <a:rPr lang="en-US"/>
              <a:t>Network Miner</a:t>
            </a:r>
            <a:endParaRPr/>
          </a:p>
        </p:txBody>
      </p:sp>
      <p:sp>
        <p:nvSpPr>
          <p:cNvPr id="553" name="Google Shape;553;p61"/>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Investigating Virtual Networks</a:t>
            </a:r>
            <a:endParaRPr/>
          </a:p>
        </p:txBody>
      </p:sp>
      <p:sp>
        <p:nvSpPr>
          <p:cNvPr id="554" name="Google Shape;554;p61"/>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55" name="Google Shape;555;p61"/>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2"/>
          <p:cNvSpPr txBox="1"/>
          <p:nvPr>
            <p:ph idx="1" type="body"/>
          </p:nvPr>
        </p:nvSpPr>
        <p:spPr>
          <a:xfrm>
            <a:off x="857739" y="1600201"/>
            <a:ext cx="10160100" cy="27798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The Honeynet Project was developed to make information widely available in an attempt to thwart Internet and network attackers</a:t>
            </a:r>
            <a:endParaRPr/>
          </a:p>
          <a:p>
            <a:pPr indent="-171450" lvl="1" marL="400050" rtl="0" algn="l">
              <a:lnSpc>
                <a:spcPct val="95000"/>
              </a:lnSpc>
              <a:spcBef>
                <a:spcPts val="600"/>
              </a:spcBef>
              <a:spcAft>
                <a:spcPts val="0"/>
              </a:spcAft>
              <a:buSzPts val="1800"/>
              <a:buChar char="•"/>
            </a:pPr>
            <a:r>
              <a:rPr lang="en-US"/>
              <a:t>Provides information about attacks methods and how to protect against them</a:t>
            </a:r>
            <a:endParaRPr/>
          </a:p>
          <a:p>
            <a:pPr indent="-171450" lvl="0" marL="171450" rtl="0" algn="l">
              <a:lnSpc>
                <a:spcPct val="95000"/>
              </a:lnSpc>
              <a:spcBef>
                <a:spcPts val="1200"/>
              </a:spcBef>
              <a:spcAft>
                <a:spcPts val="0"/>
              </a:spcAft>
              <a:buSzPts val="2000"/>
              <a:buChar char="•"/>
            </a:pPr>
            <a:r>
              <a:rPr lang="en-US"/>
              <a:t>Objectives are awareness, information, and tools</a:t>
            </a:r>
            <a:endParaRPr/>
          </a:p>
          <a:p>
            <a:pPr indent="-171450" lvl="0" marL="171450" rtl="0" algn="l">
              <a:lnSpc>
                <a:spcPct val="95000"/>
              </a:lnSpc>
              <a:spcBef>
                <a:spcPts val="1200"/>
              </a:spcBef>
              <a:spcAft>
                <a:spcPts val="0"/>
              </a:spcAft>
              <a:buSzPts val="2000"/>
              <a:buChar char="•"/>
            </a:pPr>
            <a:r>
              <a:rPr b="1" lang="en-US"/>
              <a:t>Distributed denial-of-service (DDoS) attacks</a:t>
            </a:r>
            <a:endParaRPr/>
          </a:p>
          <a:p>
            <a:pPr indent="-171450" lvl="1" marL="400050" rtl="0" algn="l">
              <a:lnSpc>
                <a:spcPct val="95000"/>
              </a:lnSpc>
              <a:spcBef>
                <a:spcPts val="600"/>
              </a:spcBef>
              <a:spcAft>
                <a:spcPts val="0"/>
              </a:spcAft>
              <a:buSzPts val="1800"/>
              <a:buChar char="•"/>
            </a:pPr>
            <a:r>
              <a:rPr lang="en-US"/>
              <a:t>A major threat that may go through other organizations’ networks, not just yours</a:t>
            </a:r>
            <a:endParaRPr/>
          </a:p>
          <a:p>
            <a:pPr indent="-171450" lvl="1" marL="400050" rtl="0" algn="l">
              <a:lnSpc>
                <a:spcPct val="95000"/>
              </a:lnSpc>
              <a:spcBef>
                <a:spcPts val="600"/>
              </a:spcBef>
              <a:spcAft>
                <a:spcPts val="0"/>
              </a:spcAft>
              <a:buSzPts val="1800"/>
              <a:buChar char="•"/>
            </a:pPr>
            <a:r>
              <a:rPr lang="en-US"/>
              <a:t>Hundreds or even thousands of machines (</a:t>
            </a:r>
            <a:r>
              <a:rPr b="1" lang="en-US"/>
              <a:t>zombies</a:t>
            </a:r>
            <a:r>
              <a:rPr lang="en-US"/>
              <a:t>) can be used</a:t>
            </a:r>
            <a:endParaRPr/>
          </a:p>
          <a:p>
            <a:pPr indent="-57150" lvl="1" marL="400050" rtl="0" algn="l">
              <a:lnSpc>
                <a:spcPct val="95000"/>
              </a:lnSpc>
              <a:spcBef>
                <a:spcPts val="600"/>
              </a:spcBef>
              <a:spcAft>
                <a:spcPts val="0"/>
              </a:spcAft>
              <a:buSzPts val="1800"/>
              <a:buNone/>
            </a:pPr>
            <a:r>
              <a:t/>
            </a:r>
            <a:endParaRPr b="1"/>
          </a:p>
        </p:txBody>
      </p:sp>
      <p:sp>
        <p:nvSpPr>
          <p:cNvPr id="561" name="Google Shape;561;p62"/>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Examining the Honeynet Project (1 of 2)</a:t>
            </a:r>
            <a:endParaRPr/>
          </a:p>
        </p:txBody>
      </p:sp>
      <p:sp>
        <p:nvSpPr>
          <p:cNvPr id="562" name="Google Shape;562;p62"/>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63" name="Google Shape;563;p62"/>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3"/>
          <p:cNvSpPr txBox="1"/>
          <p:nvPr>
            <p:ph idx="1" type="body"/>
          </p:nvPr>
        </p:nvSpPr>
        <p:spPr>
          <a:xfrm>
            <a:off x="857739" y="1600201"/>
            <a:ext cx="10160100" cy="25458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b="1" lang="en-US"/>
              <a:t>Zero day attacks</a:t>
            </a:r>
            <a:endParaRPr/>
          </a:p>
          <a:p>
            <a:pPr indent="-171450" lvl="1" marL="400050" rtl="0" algn="l">
              <a:lnSpc>
                <a:spcPct val="95000"/>
              </a:lnSpc>
              <a:spcBef>
                <a:spcPts val="600"/>
              </a:spcBef>
              <a:spcAft>
                <a:spcPts val="0"/>
              </a:spcAft>
              <a:buSzPts val="1800"/>
              <a:buChar char="•"/>
            </a:pPr>
            <a:r>
              <a:rPr lang="en-US"/>
              <a:t>Another major threat</a:t>
            </a:r>
            <a:endParaRPr/>
          </a:p>
          <a:p>
            <a:pPr indent="-171450" lvl="1" marL="400050" rtl="0" algn="l">
              <a:lnSpc>
                <a:spcPct val="95000"/>
              </a:lnSpc>
              <a:spcBef>
                <a:spcPts val="600"/>
              </a:spcBef>
              <a:spcAft>
                <a:spcPts val="0"/>
              </a:spcAft>
              <a:buSzPts val="1800"/>
              <a:buChar char="•"/>
            </a:pPr>
            <a:r>
              <a:rPr lang="en-US"/>
              <a:t>Attackers look for holes in networks and OSs and exploit these weaknesses before patches are available</a:t>
            </a:r>
            <a:endParaRPr/>
          </a:p>
          <a:p>
            <a:pPr indent="-171450" lvl="0" marL="171450" rtl="0" algn="l">
              <a:lnSpc>
                <a:spcPct val="95000"/>
              </a:lnSpc>
              <a:spcBef>
                <a:spcPts val="1200"/>
              </a:spcBef>
              <a:spcAft>
                <a:spcPts val="0"/>
              </a:spcAft>
              <a:buSzPts val="2000"/>
              <a:buChar char="•"/>
            </a:pPr>
            <a:r>
              <a:rPr b="1" lang="en-US"/>
              <a:t>Honeypot</a:t>
            </a:r>
            <a:endParaRPr/>
          </a:p>
          <a:p>
            <a:pPr indent="-171450" lvl="1" marL="400050" rtl="0" algn="l">
              <a:lnSpc>
                <a:spcPct val="95000"/>
              </a:lnSpc>
              <a:spcBef>
                <a:spcPts val="600"/>
              </a:spcBef>
              <a:spcAft>
                <a:spcPts val="0"/>
              </a:spcAft>
              <a:buSzPts val="1800"/>
              <a:buChar char="•"/>
            </a:pPr>
            <a:r>
              <a:rPr lang="en-US"/>
              <a:t>Normal looking computer that lures attackers to it</a:t>
            </a:r>
            <a:endParaRPr/>
          </a:p>
          <a:p>
            <a:pPr indent="-171450" lvl="0" marL="171450" rtl="0" algn="l">
              <a:lnSpc>
                <a:spcPct val="95000"/>
              </a:lnSpc>
              <a:spcBef>
                <a:spcPts val="1200"/>
              </a:spcBef>
              <a:spcAft>
                <a:spcPts val="0"/>
              </a:spcAft>
              <a:buSzPts val="2000"/>
              <a:buChar char="•"/>
            </a:pPr>
            <a:r>
              <a:rPr b="1" lang="en-US"/>
              <a:t>Honeywalls</a:t>
            </a:r>
            <a:endParaRPr b="1"/>
          </a:p>
          <a:p>
            <a:pPr indent="-171450" lvl="1" marL="400050" rtl="0" algn="l">
              <a:lnSpc>
                <a:spcPct val="95000"/>
              </a:lnSpc>
              <a:spcBef>
                <a:spcPts val="600"/>
              </a:spcBef>
              <a:spcAft>
                <a:spcPts val="0"/>
              </a:spcAft>
              <a:buSzPts val="1800"/>
              <a:buChar char="•"/>
            </a:pPr>
            <a:r>
              <a:rPr lang="en-US"/>
              <a:t>Monitor what’s happening to honeypots on your network and record what attackers are doing</a:t>
            </a:r>
            <a:endParaRPr/>
          </a:p>
        </p:txBody>
      </p:sp>
      <p:sp>
        <p:nvSpPr>
          <p:cNvPr id="569" name="Google Shape;569;p63"/>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Examining the Honeynet Project (2 of 2)</a:t>
            </a:r>
            <a:endParaRPr/>
          </a:p>
        </p:txBody>
      </p:sp>
      <p:sp>
        <p:nvSpPr>
          <p:cNvPr id="570" name="Google Shape;570;p63"/>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71" name="Google Shape;571;p6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idx="1" type="body"/>
          </p:nvPr>
        </p:nvSpPr>
        <p:spPr>
          <a:xfrm>
            <a:off x="857739" y="1600201"/>
            <a:ext cx="10160100" cy="35634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Virtual machines are common for both personal and business use</a:t>
            </a:r>
            <a:endParaRPr/>
          </a:p>
          <a:p>
            <a:pPr indent="-171450" lvl="0" marL="171450" rtl="0" algn="l">
              <a:lnSpc>
                <a:spcPct val="95000"/>
              </a:lnSpc>
              <a:spcBef>
                <a:spcPts val="1200"/>
              </a:spcBef>
              <a:spcAft>
                <a:spcPts val="0"/>
              </a:spcAft>
              <a:buSzPts val="2000"/>
              <a:buChar char="•"/>
            </a:pPr>
            <a:r>
              <a:rPr lang="en-US"/>
              <a:t>Investigators need to know how to analyze them and use them to analyze other suspect drives</a:t>
            </a:r>
            <a:endParaRPr/>
          </a:p>
          <a:p>
            <a:pPr indent="-171450" lvl="0" marL="171450" rtl="0" algn="l">
              <a:lnSpc>
                <a:spcPct val="95000"/>
              </a:lnSpc>
              <a:spcBef>
                <a:spcPts val="1200"/>
              </a:spcBef>
              <a:spcAft>
                <a:spcPts val="0"/>
              </a:spcAft>
              <a:buSzPts val="2000"/>
              <a:buChar char="•"/>
            </a:pPr>
            <a:r>
              <a:rPr lang="en-US"/>
              <a:t>The software that runs virtual machines is called a “hypervisor”</a:t>
            </a:r>
            <a:endParaRPr/>
          </a:p>
          <a:p>
            <a:pPr indent="-171450" lvl="0" marL="171450" rtl="0" algn="l">
              <a:lnSpc>
                <a:spcPct val="95000"/>
              </a:lnSpc>
              <a:spcBef>
                <a:spcPts val="1200"/>
              </a:spcBef>
              <a:spcAft>
                <a:spcPts val="0"/>
              </a:spcAft>
              <a:buSzPts val="2000"/>
              <a:buChar char="•"/>
            </a:pPr>
            <a:r>
              <a:rPr lang="en-US"/>
              <a:t>Two types of </a:t>
            </a:r>
            <a:r>
              <a:rPr b="1" lang="en-US"/>
              <a:t>hypervisor</a:t>
            </a:r>
            <a:r>
              <a:rPr lang="en-US"/>
              <a:t>:</a:t>
            </a:r>
            <a:endParaRPr/>
          </a:p>
          <a:p>
            <a:pPr indent="-171450" lvl="1" marL="400050" rtl="0" algn="l">
              <a:lnSpc>
                <a:spcPct val="95000"/>
              </a:lnSpc>
              <a:spcBef>
                <a:spcPts val="600"/>
              </a:spcBef>
              <a:spcAft>
                <a:spcPts val="0"/>
              </a:spcAft>
              <a:buSzPts val="1800"/>
              <a:buChar char="•"/>
            </a:pPr>
            <a:r>
              <a:rPr b="1" lang="en-US"/>
              <a:t>Type 1</a:t>
            </a:r>
            <a:r>
              <a:rPr lang="en-US"/>
              <a:t> - loads on physical hardware and doesn’t require a separate OS</a:t>
            </a:r>
            <a:endParaRPr/>
          </a:p>
          <a:p>
            <a:pPr indent="-171450" lvl="1" marL="400050" rtl="0" algn="l">
              <a:lnSpc>
                <a:spcPct val="95000"/>
              </a:lnSpc>
              <a:spcBef>
                <a:spcPts val="600"/>
              </a:spcBef>
              <a:spcAft>
                <a:spcPts val="0"/>
              </a:spcAft>
              <a:buSzPts val="1800"/>
              <a:buChar char="•"/>
            </a:pPr>
            <a:r>
              <a:rPr b="1" lang="en-US"/>
              <a:t>Type 2</a:t>
            </a:r>
            <a:r>
              <a:rPr lang="en-US"/>
              <a:t> - rests on top of an existing OS</a:t>
            </a:r>
            <a:endParaRPr/>
          </a:p>
          <a:p>
            <a:pPr indent="-171450" lvl="0" marL="171450" rtl="0" algn="l">
              <a:lnSpc>
                <a:spcPct val="95000"/>
              </a:lnSpc>
              <a:spcBef>
                <a:spcPts val="1200"/>
              </a:spcBef>
              <a:spcAft>
                <a:spcPts val="0"/>
              </a:spcAft>
              <a:buSzPts val="2000"/>
              <a:buFont typeface="Calibri"/>
              <a:buNone/>
            </a:pPr>
            <a:r>
              <a:t/>
            </a:r>
            <a:endParaRPr/>
          </a:p>
          <a:p>
            <a:pPr indent="-44450" lvl="0" marL="171450" rtl="0" algn="l">
              <a:lnSpc>
                <a:spcPct val="95000"/>
              </a:lnSpc>
              <a:spcBef>
                <a:spcPts val="1200"/>
              </a:spcBef>
              <a:spcAft>
                <a:spcPts val="0"/>
              </a:spcAft>
              <a:buSzPts val="2000"/>
              <a:buNone/>
            </a:pPr>
            <a:r>
              <a:t/>
            </a:r>
            <a:endParaRPr/>
          </a:p>
          <a:p>
            <a:pPr indent="-44450" lvl="0" marL="171450" rtl="0" algn="l">
              <a:lnSpc>
                <a:spcPct val="95000"/>
              </a:lnSpc>
              <a:spcBef>
                <a:spcPts val="1200"/>
              </a:spcBef>
              <a:spcAft>
                <a:spcPts val="0"/>
              </a:spcAft>
              <a:buSzPts val="2000"/>
              <a:buNone/>
            </a:pPr>
            <a:r>
              <a:t/>
            </a:r>
            <a:endParaRPr/>
          </a:p>
        </p:txBody>
      </p:sp>
      <p:sp>
        <p:nvSpPr>
          <p:cNvPr id="289" name="Google Shape;289;p28"/>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An Overview of Virtual Machine Forensics (1 of 2)</a:t>
            </a:r>
            <a:endParaRPr/>
          </a:p>
        </p:txBody>
      </p:sp>
      <p:sp>
        <p:nvSpPr>
          <p:cNvPr id="290" name="Google Shape;290;p28"/>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291" name="Google Shape;291;p2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4"/>
          <p:cNvSpPr txBox="1"/>
          <p:nvPr>
            <p:ph idx="1" type="body"/>
          </p:nvPr>
        </p:nvSpPr>
        <p:spPr>
          <a:xfrm>
            <a:off x="857739" y="1600201"/>
            <a:ext cx="10160100" cy="5544300"/>
          </a:xfrm>
          <a:prstGeom prst="rect">
            <a:avLst/>
          </a:prstGeom>
          <a:noFill/>
          <a:ln>
            <a:noFill/>
          </a:ln>
        </p:spPr>
        <p:txBody>
          <a:bodyPr anchorCtr="0" anchor="t" bIns="0" lIns="0" spcFirstLastPara="1" rIns="0" wrap="square" tIns="0">
            <a:spAutoFit/>
          </a:bodyPr>
          <a:lstStyle/>
          <a:p>
            <a:pPr indent="-171450" lvl="0" marL="171450" rtl="0" algn="l">
              <a:lnSpc>
                <a:spcPct val="90000"/>
              </a:lnSpc>
              <a:spcBef>
                <a:spcPts val="0"/>
              </a:spcBef>
              <a:spcAft>
                <a:spcPts val="0"/>
              </a:spcAft>
              <a:buSzPts val="2000"/>
              <a:buChar char="•"/>
            </a:pPr>
            <a:r>
              <a:rPr lang="en-US"/>
              <a:t>Virtual machines are used extensively in organizations and are a common part of forensic investigations</a:t>
            </a:r>
            <a:endParaRPr/>
          </a:p>
          <a:p>
            <a:pPr indent="-171450" lvl="0" marL="171450" rtl="0" algn="l">
              <a:lnSpc>
                <a:spcPct val="90000"/>
              </a:lnSpc>
              <a:spcBef>
                <a:spcPts val="1200"/>
              </a:spcBef>
              <a:spcAft>
                <a:spcPts val="0"/>
              </a:spcAft>
              <a:buSzPts val="2000"/>
              <a:buChar char="•"/>
            </a:pPr>
            <a:r>
              <a:rPr lang="en-US"/>
              <a:t>There are two types of hypervisors for running virtual machines: Type 1 and Type 2</a:t>
            </a:r>
            <a:endParaRPr/>
          </a:p>
          <a:p>
            <a:pPr indent="-171450" lvl="0" marL="171450" rtl="0" algn="l">
              <a:lnSpc>
                <a:spcPct val="90000"/>
              </a:lnSpc>
              <a:spcBef>
                <a:spcPts val="1200"/>
              </a:spcBef>
              <a:spcAft>
                <a:spcPts val="0"/>
              </a:spcAft>
              <a:buSzPts val="2000"/>
              <a:buChar char="•"/>
            </a:pPr>
            <a:r>
              <a:rPr lang="en-US"/>
              <a:t>Virtualization Technology is Intel’s CPU design for security and performance enhancements that enable the BIOS to support virtualization</a:t>
            </a:r>
            <a:endParaRPr/>
          </a:p>
          <a:p>
            <a:pPr indent="-171450" lvl="0" marL="171450" rtl="0" algn="l">
              <a:lnSpc>
                <a:spcPct val="90000"/>
              </a:lnSpc>
              <a:spcBef>
                <a:spcPts val="1200"/>
              </a:spcBef>
              <a:spcAft>
                <a:spcPts val="0"/>
              </a:spcAft>
              <a:buSzPts val="2000"/>
              <a:buChar char="•"/>
            </a:pPr>
            <a:r>
              <a:rPr lang="en-US"/>
              <a:t>Forensic procedures for VMs start by creating an image of the host machine, and then exporting files associated with a VM</a:t>
            </a:r>
            <a:endParaRPr/>
          </a:p>
          <a:p>
            <a:pPr indent="-44450" lvl="0" marL="171450" rtl="0" algn="l">
              <a:lnSpc>
                <a:spcPct val="90000"/>
              </a:lnSpc>
              <a:spcBef>
                <a:spcPts val="1200"/>
              </a:spcBef>
              <a:spcAft>
                <a:spcPts val="0"/>
              </a:spcAft>
              <a:buSzPts val="2000"/>
              <a:buNone/>
            </a:pPr>
            <a:r>
              <a:t/>
            </a:r>
            <a:endParaRPr/>
          </a:p>
          <a:p>
            <a:pPr indent="-44450" lvl="0" marL="171450" rtl="0" algn="l">
              <a:lnSpc>
                <a:spcPct val="90000"/>
              </a:lnSpc>
              <a:spcBef>
                <a:spcPts val="1200"/>
              </a:spcBef>
              <a:spcAft>
                <a:spcPts val="0"/>
              </a:spcAft>
              <a:buSzPts val="2000"/>
              <a:buNone/>
            </a:pPr>
            <a:r>
              <a:t/>
            </a:r>
            <a:endParaRPr/>
          </a:p>
          <a:p>
            <a:pPr indent="-44450" lvl="0" marL="171450" rtl="0" algn="l">
              <a:lnSpc>
                <a:spcPct val="90000"/>
              </a:lnSpc>
              <a:spcBef>
                <a:spcPts val="1200"/>
              </a:spcBef>
              <a:spcAft>
                <a:spcPts val="0"/>
              </a:spcAft>
              <a:buSzPts val="2000"/>
              <a:buNone/>
            </a:pPr>
            <a:r>
              <a:t/>
            </a:r>
            <a:endParaRPr/>
          </a:p>
          <a:p>
            <a:pPr indent="-44450" lvl="0" marL="171450" rtl="0" algn="l">
              <a:lnSpc>
                <a:spcPct val="90000"/>
              </a:lnSpc>
              <a:spcBef>
                <a:spcPts val="1200"/>
              </a:spcBef>
              <a:spcAft>
                <a:spcPts val="0"/>
              </a:spcAft>
              <a:buSzPts val="2000"/>
              <a:buNone/>
            </a:pPr>
            <a:r>
              <a:t/>
            </a:r>
            <a:endParaRPr/>
          </a:p>
          <a:p>
            <a:pPr indent="-44450" lvl="0" marL="171450" rtl="0" algn="l">
              <a:lnSpc>
                <a:spcPct val="90000"/>
              </a:lnSpc>
              <a:spcBef>
                <a:spcPts val="1200"/>
              </a:spcBef>
              <a:spcAft>
                <a:spcPts val="0"/>
              </a:spcAft>
              <a:buSzPts val="2000"/>
              <a:buNone/>
            </a:pPr>
            <a:r>
              <a:t/>
            </a:r>
            <a:endParaRPr/>
          </a:p>
          <a:p>
            <a:pPr indent="-44450" lvl="0" marL="171450" rtl="0" algn="l">
              <a:lnSpc>
                <a:spcPct val="90000"/>
              </a:lnSpc>
              <a:spcBef>
                <a:spcPts val="1200"/>
              </a:spcBef>
              <a:spcAft>
                <a:spcPts val="0"/>
              </a:spcAft>
              <a:buSzPts val="2000"/>
              <a:buNone/>
            </a:pPr>
            <a:r>
              <a:t/>
            </a:r>
            <a:endParaRPr/>
          </a:p>
          <a:p>
            <a:pPr indent="-44450" lvl="0" marL="171450" rtl="0" algn="l">
              <a:lnSpc>
                <a:spcPct val="90000"/>
              </a:lnSpc>
              <a:spcBef>
                <a:spcPts val="1200"/>
              </a:spcBef>
              <a:spcAft>
                <a:spcPts val="0"/>
              </a:spcAft>
              <a:buSzPts val="2000"/>
              <a:buNone/>
            </a:pPr>
            <a:r>
              <a:t/>
            </a:r>
            <a:endParaRPr/>
          </a:p>
          <a:p>
            <a:pPr indent="-44450" lvl="0" marL="171450" rtl="0" algn="l">
              <a:lnSpc>
                <a:spcPct val="90000"/>
              </a:lnSpc>
              <a:spcBef>
                <a:spcPts val="1200"/>
              </a:spcBef>
              <a:spcAft>
                <a:spcPts val="0"/>
              </a:spcAft>
              <a:buSzPts val="2000"/>
              <a:buNone/>
            </a:pPr>
            <a:r>
              <a:t/>
            </a:r>
            <a:endParaRPr/>
          </a:p>
        </p:txBody>
      </p:sp>
      <p:sp>
        <p:nvSpPr>
          <p:cNvPr id="577" name="Google Shape;577;p64"/>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Summary (1 of 3)</a:t>
            </a:r>
            <a:endParaRPr/>
          </a:p>
        </p:txBody>
      </p:sp>
      <p:sp>
        <p:nvSpPr>
          <p:cNvPr id="578" name="Google Shape;578;p64"/>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79" name="Google Shape;579;p6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5"/>
          <p:cNvSpPr txBox="1"/>
          <p:nvPr>
            <p:ph idx="1" type="body"/>
          </p:nvPr>
        </p:nvSpPr>
        <p:spPr>
          <a:xfrm>
            <a:off x="857739" y="1600201"/>
            <a:ext cx="10160100" cy="23118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Live acquisitions are necessary to retrieve volatile items, such as RAM and running processes</a:t>
            </a:r>
            <a:endParaRPr/>
          </a:p>
          <a:p>
            <a:pPr indent="-171450" lvl="0" marL="171450" rtl="0" algn="l">
              <a:lnSpc>
                <a:spcPct val="95000"/>
              </a:lnSpc>
              <a:spcBef>
                <a:spcPts val="1200"/>
              </a:spcBef>
              <a:spcAft>
                <a:spcPts val="0"/>
              </a:spcAft>
              <a:buSzPts val="2000"/>
              <a:buChar char="•"/>
            </a:pPr>
            <a:r>
              <a:rPr lang="en-US"/>
              <a:t>Network forensics is the process of collecting and analyzing raw network data and systematically tracking network traffic to ascertain how an attack took place</a:t>
            </a:r>
            <a:endParaRPr/>
          </a:p>
          <a:p>
            <a:pPr indent="-171450" lvl="0" marL="171450" rtl="0" algn="l">
              <a:lnSpc>
                <a:spcPct val="95000"/>
              </a:lnSpc>
              <a:spcBef>
                <a:spcPts val="1200"/>
              </a:spcBef>
              <a:spcAft>
                <a:spcPts val="0"/>
              </a:spcAft>
              <a:buSzPts val="2000"/>
              <a:buChar char="•"/>
            </a:pPr>
            <a:r>
              <a:rPr lang="en-US"/>
              <a:t>Steps must be taken to harden networks before a security breach happens</a:t>
            </a:r>
            <a:endParaRPr/>
          </a:p>
          <a:p>
            <a:pPr indent="-171450" lvl="0" marL="171450" rtl="0" algn="l">
              <a:lnSpc>
                <a:spcPct val="95000"/>
              </a:lnSpc>
              <a:spcBef>
                <a:spcPts val="1200"/>
              </a:spcBef>
              <a:spcAft>
                <a:spcPts val="0"/>
              </a:spcAft>
              <a:buSzPts val="2000"/>
              <a:buChar char="•"/>
            </a:pPr>
            <a:r>
              <a:rPr lang="en-US"/>
              <a:t>Being able to spot variations in network traffic can help you track intrusions</a:t>
            </a:r>
            <a:endParaRPr/>
          </a:p>
          <a:p>
            <a:pPr indent="-44450" lvl="0" marL="171450" rtl="0" algn="l">
              <a:lnSpc>
                <a:spcPct val="95000"/>
              </a:lnSpc>
              <a:spcBef>
                <a:spcPts val="1200"/>
              </a:spcBef>
              <a:spcAft>
                <a:spcPts val="0"/>
              </a:spcAft>
              <a:buSzPts val="2000"/>
              <a:buNone/>
            </a:pPr>
            <a:r>
              <a:t/>
            </a:r>
            <a:endParaRPr/>
          </a:p>
        </p:txBody>
      </p:sp>
      <p:sp>
        <p:nvSpPr>
          <p:cNvPr id="585" name="Google Shape;585;p65"/>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Summary (2 of 3)</a:t>
            </a:r>
            <a:endParaRPr/>
          </a:p>
        </p:txBody>
      </p:sp>
      <p:sp>
        <p:nvSpPr>
          <p:cNvPr id="586" name="Google Shape;586;p65"/>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87" name="Google Shape;587;p6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6"/>
          <p:cNvSpPr txBox="1"/>
          <p:nvPr>
            <p:ph idx="1" type="body"/>
          </p:nvPr>
        </p:nvSpPr>
        <p:spPr>
          <a:xfrm>
            <a:off x="857739" y="1600201"/>
            <a:ext cx="10160100" cy="10020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Several tools are available for monitoring network traffic, such as packet analyzers and honeypots</a:t>
            </a:r>
            <a:endParaRPr/>
          </a:p>
          <a:p>
            <a:pPr indent="-171450" lvl="0" marL="171450" rtl="0" algn="l">
              <a:lnSpc>
                <a:spcPct val="95000"/>
              </a:lnSpc>
              <a:spcBef>
                <a:spcPts val="1200"/>
              </a:spcBef>
              <a:spcAft>
                <a:spcPts val="0"/>
              </a:spcAft>
              <a:buSzPts val="2000"/>
              <a:buChar char="•"/>
            </a:pPr>
            <a:r>
              <a:rPr lang="en-US"/>
              <a:t>The Honeynet Project is designed to help people learn the latest intrusion techniques that attackers are using</a:t>
            </a:r>
            <a:endParaRPr/>
          </a:p>
        </p:txBody>
      </p:sp>
      <p:sp>
        <p:nvSpPr>
          <p:cNvPr id="593" name="Google Shape;593;p66"/>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Summary (3 of 3)</a:t>
            </a:r>
            <a:endParaRPr/>
          </a:p>
        </p:txBody>
      </p:sp>
      <p:sp>
        <p:nvSpPr>
          <p:cNvPr id="594" name="Google Shape;594;p66"/>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595" name="Google Shape;595;p6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7"/>
          <p:cNvSpPr txBox="1"/>
          <p:nvPr>
            <p:ph type="title"/>
          </p:nvPr>
        </p:nvSpPr>
        <p:spPr>
          <a:xfrm>
            <a:off x="831850" y="3657600"/>
            <a:ext cx="10515600" cy="9048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150860"/>
              </a:buClr>
              <a:buSzPts val="5400"/>
              <a:buFont typeface="Helvetica Neue"/>
              <a:buNone/>
            </a:pPr>
            <a:r>
              <a:rPr lang="en-US"/>
              <a:t>Thank You!</a:t>
            </a:r>
            <a:endParaRPr/>
          </a:p>
        </p:txBody>
      </p:sp>
      <p:sp>
        <p:nvSpPr>
          <p:cNvPr id="601" name="Google Shape;601;p67"/>
          <p:cNvSpPr txBox="1"/>
          <p:nvPr>
            <p:ph idx="1" type="body"/>
          </p:nvPr>
        </p:nvSpPr>
        <p:spPr>
          <a:xfrm>
            <a:off x="831850" y="5205413"/>
            <a:ext cx="10515600" cy="15003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888888"/>
              </a:buClr>
              <a:buSzPts val="2400"/>
              <a:buNone/>
            </a:pPr>
            <a:r>
              <a:rPr lang="en-US"/>
              <a:t>Next chapter: </a:t>
            </a:r>
            <a:endParaRPr/>
          </a:p>
          <a:p>
            <a:pPr indent="0" lvl="0" marL="0" rtl="0" algn="r">
              <a:lnSpc>
                <a:spcPct val="90000"/>
              </a:lnSpc>
              <a:spcBef>
                <a:spcPts val="1000"/>
              </a:spcBef>
              <a:spcAft>
                <a:spcPts val="0"/>
              </a:spcAft>
              <a:buClr>
                <a:srgbClr val="888888"/>
              </a:buClr>
              <a:buSzPts val="2400"/>
              <a:buNone/>
            </a:pPr>
            <a:r>
              <a:rPr lang="en-US"/>
              <a:t>Foundation for forensics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9"/>
          <p:cNvSpPr txBox="1"/>
          <p:nvPr>
            <p:ph idx="1" type="body"/>
          </p:nvPr>
        </p:nvSpPr>
        <p:spPr>
          <a:xfrm>
            <a:off x="857739" y="1600201"/>
            <a:ext cx="10160100" cy="11559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Type 2 hypervisors are usually the ones you find loaded on a suspect machine</a:t>
            </a:r>
            <a:endParaRPr/>
          </a:p>
          <a:p>
            <a:pPr indent="-171450" lvl="0" marL="171450" rtl="0" algn="l">
              <a:lnSpc>
                <a:spcPct val="95000"/>
              </a:lnSpc>
              <a:spcBef>
                <a:spcPts val="1200"/>
              </a:spcBef>
              <a:spcAft>
                <a:spcPts val="0"/>
              </a:spcAft>
              <a:buSzPts val="2000"/>
              <a:buChar char="•"/>
            </a:pPr>
            <a:r>
              <a:rPr lang="en-US"/>
              <a:t>Type 1 hypervisors are typically loaded on servers or workstations with a lot of RAM and storage</a:t>
            </a:r>
            <a:endParaRPr/>
          </a:p>
          <a:p>
            <a:pPr indent="-44450" lvl="0" marL="171450" rtl="0" algn="l">
              <a:lnSpc>
                <a:spcPct val="95000"/>
              </a:lnSpc>
              <a:spcBef>
                <a:spcPts val="1200"/>
              </a:spcBef>
              <a:spcAft>
                <a:spcPts val="0"/>
              </a:spcAft>
              <a:buSzPts val="2000"/>
              <a:buNone/>
            </a:pPr>
            <a:r>
              <a:t/>
            </a:r>
            <a:endParaRPr/>
          </a:p>
        </p:txBody>
      </p:sp>
      <p:sp>
        <p:nvSpPr>
          <p:cNvPr id="297" name="Google Shape;297;p29"/>
          <p:cNvSpPr txBox="1"/>
          <p:nvPr>
            <p:ph type="title"/>
          </p:nvPr>
        </p:nvSpPr>
        <p:spPr>
          <a:xfrm>
            <a:off x="838200" y="160569"/>
            <a:ext cx="9321900" cy="8373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An Overview of Virtual Machine Forensics (2 of 2)</a:t>
            </a:r>
            <a:endParaRPr/>
          </a:p>
        </p:txBody>
      </p:sp>
      <p:sp>
        <p:nvSpPr>
          <p:cNvPr id="298" name="Google Shape;298;p29"/>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299" name="Google Shape;299;p2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txBox="1"/>
          <p:nvPr>
            <p:ph idx="1" type="body"/>
          </p:nvPr>
        </p:nvSpPr>
        <p:spPr>
          <a:xfrm>
            <a:off x="857739" y="1600201"/>
            <a:ext cx="10160100" cy="19749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t>Before installing a type 2 hypervisor, enable virtualization in the BIOS before attempting to create a VM</a:t>
            </a:r>
            <a:endParaRPr/>
          </a:p>
          <a:p>
            <a:pPr indent="-171450" lvl="0" marL="171450" rtl="0" algn="l">
              <a:lnSpc>
                <a:spcPct val="95000"/>
              </a:lnSpc>
              <a:spcBef>
                <a:spcPts val="1200"/>
              </a:spcBef>
              <a:spcAft>
                <a:spcPts val="0"/>
              </a:spcAft>
              <a:buSzPts val="2000"/>
              <a:buChar char="•"/>
            </a:pPr>
            <a:r>
              <a:rPr b="1" lang="en-US"/>
              <a:t>Virtualization Technology (VT)</a:t>
            </a:r>
            <a:r>
              <a:rPr lang="en-US"/>
              <a:t> - Intel’s CPU design for security and performance enhancements that enable the BIOS to support virtualization</a:t>
            </a:r>
            <a:endParaRPr/>
          </a:p>
          <a:p>
            <a:pPr indent="-171450" lvl="0" marL="171450" rtl="0" algn="l">
              <a:lnSpc>
                <a:spcPct val="95000"/>
              </a:lnSpc>
              <a:spcBef>
                <a:spcPts val="1200"/>
              </a:spcBef>
              <a:spcAft>
                <a:spcPts val="0"/>
              </a:spcAft>
              <a:buSzPts val="2000"/>
              <a:buChar char="•"/>
            </a:pPr>
            <a:r>
              <a:rPr b="1" lang="en-US"/>
              <a:t>Virtualization Machine Extensions (VMX)</a:t>
            </a:r>
            <a:r>
              <a:rPr lang="en-US"/>
              <a:t> - instruction sets created for Intel processors to handle virtualization</a:t>
            </a:r>
            <a:endParaRPr/>
          </a:p>
        </p:txBody>
      </p:sp>
      <p:sp>
        <p:nvSpPr>
          <p:cNvPr id="305" name="Google Shape;305;p30"/>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Type 2 Hypervisors (1 of 4)</a:t>
            </a:r>
            <a:endParaRPr/>
          </a:p>
        </p:txBody>
      </p:sp>
      <p:sp>
        <p:nvSpPr>
          <p:cNvPr id="306" name="Google Shape;306;p30"/>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07" name="Google Shape;307;p30"/>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1"/>
          <p:cNvSpPr txBox="1"/>
          <p:nvPr>
            <p:ph idx="1" type="body"/>
          </p:nvPr>
        </p:nvSpPr>
        <p:spPr>
          <a:xfrm>
            <a:off x="857739" y="1600201"/>
            <a:ext cx="10160100" cy="28323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solidFill>
                  <a:srgbClr val="3F3F3F"/>
                </a:solidFill>
              </a:rPr>
              <a:t>Most widely used type 2 hypervisors:</a:t>
            </a:r>
            <a:endParaRPr/>
          </a:p>
          <a:p>
            <a:pPr indent="-171450" lvl="1" marL="400050" rtl="0" algn="l">
              <a:lnSpc>
                <a:spcPct val="95000"/>
              </a:lnSpc>
              <a:spcBef>
                <a:spcPts val="600"/>
              </a:spcBef>
              <a:spcAft>
                <a:spcPts val="0"/>
              </a:spcAft>
              <a:buSzPts val="1800"/>
              <a:buChar char="•"/>
            </a:pPr>
            <a:r>
              <a:rPr lang="en-US">
                <a:solidFill>
                  <a:srgbClr val="3F3F3F"/>
                </a:solidFill>
              </a:rPr>
              <a:t>Parallels Desktop - created for Macintosh users who also use Windows applications</a:t>
            </a:r>
            <a:endParaRPr/>
          </a:p>
          <a:p>
            <a:pPr indent="-171450" lvl="1" marL="400050" rtl="0" algn="l">
              <a:lnSpc>
                <a:spcPct val="95000"/>
              </a:lnSpc>
              <a:spcBef>
                <a:spcPts val="600"/>
              </a:spcBef>
              <a:spcAft>
                <a:spcPts val="0"/>
              </a:spcAft>
              <a:buSzPts val="1800"/>
              <a:buChar char="•"/>
            </a:pPr>
            <a:r>
              <a:rPr lang="en-US">
                <a:solidFill>
                  <a:srgbClr val="3F3F3F"/>
                </a:solidFill>
              </a:rPr>
              <a:t>KVM (Kernel-based Virtual Machine) - for Linux OS</a:t>
            </a:r>
            <a:endParaRPr/>
          </a:p>
          <a:p>
            <a:pPr indent="-171450" lvl="1" marL="400050" rtl="0" algn="l">
              <a:lnSpc>
                <a:spcPct val="95000"/>
              </a:lnSpc>
              <a:spcBef>
                <a:spcPts val="600"/>
              </a:spcBef>
              <a:spcAft>
                <a:spcPts val="0"/>
              </a:spcAft>
              <a:buSzPts val="1800"/>
              <a:buChar char="•"/>
            </a:pPr>
            <a:r>
              <a:rPr lang="en-US">
                <a:solidFill>
                  <a:srgbClr val="3F3F3F"/>
                </a:solidFill>
              </a:rPr>
              <a:t>Microsoft Hyper-V - new hypervisor built into Windows 10</a:t>
            </a:r>
            <a:endParaRPr/>
          </a:p>
          <a:p>
            <a:pPr indent="-171450" lvl="1" marL="400050" rtl="0" algn="l">
              <a:lnSpc>
                <a:spcPct val="95000"/>
              </a:lnSpc>
              <a:spcBef>
                <a:spcPts val="600"/>
              </a:spcBef>
              <a:spcAft>
                <a:spcPts val="0"/>
              </a:spcAft>
              <a:buSzPts val="1800"/>
              <a:buChar char="•"/>
            </a:pPr>
            <a:r>
              <a:rPr lang="en-US">
                <a:solidFill>
                  <a:srgbClr val="3F3F3F"/>
                </a:solidFill>
              </a:rPr>
              <a:t>VMware Workstation and Player - can be installed on almost any device, including tablets</a:t>
            </a:r>
            <a:endParaRPr/>
          </a:p>
          <a:p>
            <a:pPr indent="-114300" lvl="2" marL="571500" rtl="0" algn="l">
              <a:lnSpc>
                <a:spcPct val="95000"/>
              </a:lnSpc>
              <a:spcBef>
                <a:spcPts val="360"/>
              </a:spcBef>
              <a:spcAft>
                <a:spcPts val="0"/>
              </a:spcAft>
              <a:buClr>
                <a:srgbClr val="3F3F3F"/>
              </a:buClr>
              <a:buSzPts val="1800"/>
              <a:buChar char="•"/>
            </a:pPr>
            <a:r>
              <a:rPr lang="en-US">
                <a:solidFill>
                  <a:srgbClr val="3F3F3F"/>
                </a:solidFill>
              </a:rPr>
              <a:t>Can install Microsoft Hyper-V Server on it</a:t>
            </a:r>
            <a:endParaRPr/>
          </a:p>
          <a:p>
            <a:pPr indent="-114300" lvl="2" marL="571500" rtl="0" algn="l">
              <a:lnSpc>
                <a:spcPct val="95000"/>
              </a:lnSpc>
              <a:spcBef>
                <a:spcPts val="360"/>
              </a:spcBef>
              <a:spcAft>
                <a:spcPts val="0"/>
              </a:spcAft>
              <a:buClr>
                <a:srgbClr val="3F3F3F"/>
              </a:buClr>
              <a:buSzPts val="1800"/>
              <a:buChar char="•"/>
            </a:pPr>
            <a:r>
              <a:rPr lang="en-US">
                <a:solidFill>
                  <a:srgbClr val="3F3F3F"/>
                </a:solidFill>
              </a:rPr>
              <a:t>Can create encrypted VMs</a:t>
            </a:r>
            <a:endParaRPr/>
          </a:p>
          <a:p>
            <a:pPr indent="-114300" lvl="2" marL="571500" rtl="0" algn="l">
              <a:lnSpc>
                <a:spcPct val="95000"/>
              </a:lnSpc>
              <a:spcBef>
                <a:spcPts val="360"/>
              </a:spcBef>
              <a:spcAft>
                <a:spcPts val="0"/>
              </a:spcAft>
              <a:buClr>
                <a:srgbClr val="3F3F3F"/>
              </a:buClr>
              <a:buSzPts val="1800"/>
              <a:buChar char="•"/>
            </a:pPr>
            <a:r>
              <a:rPr lang="en-US">
                <a:solidFill>
                  <a:srgbClr val="3F3F3F"/>
                </a:solidFill>
              </a:rPr>
              <a:t>Can support up to 16 CPUs, 8 TB storage, and 20 VM</a:t>
            </a:r>
            <a:endParaRPr/>
          </a:p>
          <a:p>
            <a:pPr indent="0" lvl="2" marL="914400" rtl="0" algn="l">
              <a:lnSpc>
                <a:spcPct val="95000"/>
              </a:lnSpc>
              <a:spcBef>
                <a:spcPts val="360"/>
              </a:spcBef>
              <a:spcAft>
                <a:spcPts val="0"/>
              </a:spcAft>
              <a:buClr>
                <a:srgbClr val="3F3F3F"/>
              </a:buClr>
              <a:buSzPts val="1800"/>
              <a:buFont typeface="Calibri"/>
              <a:buNone/>
            </a:pPr>
            <a:r>
              <a:t/>
            </a:r>
            <a:endParaRPr>
              <a:solidFill>
                <a:srgbClr val="3F3F3F"/>
              </a:solidFill>
            </a:endParaRPr>
          </a:p>
        </p:txBody>
      </p:sp>
      <p:sp>
        <p:nvSpPr>
          <p:cNvPr id="313" name="Google Shape;313;p31"/>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Type 2 Hypervisors (2 of 4)</a:t>
            </a:r>
            <a:endParaRPr/>
          </a:p>
        </p:txBody>
      </p:sp>
      <p:sp>
        <p:nvSpPr>
          <p:cNvPr id="314" name="Google Shape;314;p31"/>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15" name="Google Shape;315;p31"/>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descr="The screenshot shows a new virtual machine wizard window. The label at the top reads, name the virtual machine, what name would you like to use for this virtual machine? The dialog box shows textboxes for virtual machine name, and location. The textboxes contain Ubuntu 16.04 and path of the file location. A browse button is shown beside the location textbox. The next button is selected." id="320" name="Google Shape;320;p32"/>
          <p:cNvPicPr preferRelativeResize="0"/>
          <p:nvPr>
            <p:ph idx="1" type="body"/>
          </p:nvPr>
        </p:nvPicPr>
        <p:blipFill rotWithShape="1">
          <a:blip r:embed="rId3">
            <a:alphaModFix/>
          </a:blip>
          <a:srcRect b="0" l="0" r="0" t="0"/>
          <a:stretch/>
        </p:blipFill>
        <p:spPr>
          <a:xfrm>
            <a:off x="857739" y="1600201"/>
            <a:ext cx="10160100" cy="2728800"/>
          </a:xfrm>
          <a:prstGeom prst="rect">
            <a:avLst/>
          </a:prstGeom>
          <a:noFill/>
          <a:ln>
            <a:noFill/>
          </a:ln>
        </p:spPr>
      </p:pic>
      <p:sp>
        <p:nvSpPr>
          <p:cNvPr id="321" name="Google Shape;321;p32"/>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Type 2 Hypervisors (3 of 4)</a:t>
            </a:r>
            <a:endParaRPr/>
          </a:p>
        </p:txBody>
      </p:sp>
      <p:sp>
        <p:nvSpPr>
          <p:cNvPr id="322" name="Google Shape;322;p32"/>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23" name="Google Shape;323;p32"/>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3"/>
          <p:cNvSpPr txBox="1"/>
          <p:nvPr>
            <p:ph idx="1" type="body"/>
          </p:nvPr>
        </p:nvSpPr>
        <p:spPr>
          <a:xfrm>
            <a:off x="857739" y="1600201"/>
            <a:ext cx="10160100" cy="1639200"/>
          </a:xfrm>
          <a:prstGeom prst="rect">
            <a:avLst/>
          </a:prstGeom>
          <a:noFill/>
          <a:ln>
            <a:noFill/>
          </a:ln>
        </p:spPr>
        <p:txBody>
          <a:bodyPr anchorCtr="0" anchor="t" bIns="0" lIns="0" spcFirstLastPara="1" rIns="0" wrap="square" tIns="0">
            <a:spAutoFit/>
          </a:bodyPr>
          <a:lstStyle/>
          <a:p>
            <a:pPr indent="-171450" lvl="0" marL="171450" rtl="0" algn="l">
              <a:lnSpc>
                <a:spcPct val="95000"/>
              </a:lnSpc>
              <a:spcBef>
                <a:spcPts val="0"/>
              </a:spcBef>
              <a:spcAft>
                <a:spcPts val="0"/>
              </a:spcAft>
              <a:buSzPts val="2000"/>
              <a:buChar char="•"/>
            </a:pPr>
            <a:r>
              <a:rPr lang="en-US">
                <a:solidFill>
                  <a:srgbClr val="3F3F3F"/>
                </a:solidFill>
              </a:rPr>
              <a:t>Most widely used type 2 hypervisors (cont’d):</a:t>
            </a:r>
            <a:endParaRPr/>
          </a:p>
          <a:p>
            <a:pPr indent="-171450" lvl="1" marL="400050" rtl="0" algn="l">
              <a:lnSpc>
                <a:spcPct val="95000"/>
              </a:lnSpc>
              <a:spcBef>
                <a:spcPts val="600"/>
              </a:spcBef>
              <a:spcAft>
                <a:spcPts val="0"/>
              </a:spcAft>
              <a:buSzPts val="1800"/>
              <a:buChar char="•"/>
            </a:pPr>
            <a:r>
              <a:rPr lang="en-US">
                <a:solidFill>
                  <a:srgbClr val="3F3F3F"/>
                </a:solidFill>
              </a:rPr>
              <a:t>VirtualBox - supports all Windows and Linux OSs as well as Macintosh and Solaris</a:t>
            </a:r>
            <a:endParaRPr/>
          </a:p>
          <a:p>
            <a:pPr indent="-114300" lvl="2" marL="571500" rtl="0" algn="l">
              <a:lnSpc>
                <a:spcPct val="95000"/>
              </a:lnSpc>
              <a:spcBef>
                <a:spcPts val="360"/>
              </a:spcBef>
              <a:spcAft>
                <a:spcPts val="0"/>
              </a:spcAft>
              <a:buClr>
                <a:srgbClr val="3F3F3F"/>
              </a:buClr>
              <a:buSzPts val="1800"/>
              <a:buChar char="•"/>
            </a:pPr>
            <a:r>
              <a:rPr lang="en-US">
                <a:solidFill>
                  <a:srgbClr val="3F3F3F"/>
                </a:solidFill>
              </a:rPr>
              <a:t>Allows selecting types associated with other applications, such as VMware VMDK type or the Parallels HDD type</a:t>
            </a:r>
            <a:endParaRPr/>
          </a:p>
          <a:p>
            <a:pPr indent="-171450" lvl="0" marL="171450" rtl="0" algn="l">
              <a:lnSpc>
                <a:spcPct val="95000"/>
              </a:lnSpc>
              <a:spcBef>
                <a:spcPts val="1200"/>
              </a:spcBef>
              <a:spcAft>
                <a:spcPts val="0"/>
              </a:spcAft>
              <a:buSzPts val="2000"/>
              <a:buChar char="•"/>
            </a:pPr>
            <a:r>
              <a:rPr lang="en-US">
                <a:solidFill>
                  <a:srgbClr val="3F3F3F"/>
                </a:solidFill>
              </a:rPr>
              <a:t>Type 2 hypervisors come with templates for different OSs</a:t>
            </a:r>
            <a:endParaRPr/>
          </a:p>
          <a:p>
            <a:pPr indent="0" lvl="2" marL="914400" rtl="0" algn="l">
              <a:lnSpc>
                <a:spcPct val="95000"/>
              </a:lnSpc>
              <a:spcBef>
                <a:spcPts val="360"/>
              </a:spcBef>
              <a:spcAft>
                <a:spcPts val="0"/>
              </a:spcAft>
              <a:buClr>
                <a:srgbClr val="3F3F3F"/>
              </a:buClr>
              <a:buSzPts val="1800"/>
              <a:buFont typeface="Calibri"/>
              <a:buNone/>
            </a:pPr>
            <a:r>
              <a:t/>
            </a:r>
            <a:endParaRPr>
              <a:solidFill>
                <a:srgbClr val="3F3F3F"/>
              </a:solidFill>
            </a:endParaRPr>
          </a:p>
        </p:txBody>
      </p:sp>
      <p:sp>
        <p:nvSpPr>
          <p:cNvPr id="329" name="Google Shape;329;p33"/>
          <p:cNvSpPr txBox="1"/>
          <p:nvPr>
            <p:ph type="title"/>
          </p:nvPr>
        </p:nvSpPr>
        <p:spPr>
          <a:xfrm>
            <a:off x="838200" y="160569"/>
            <a:ext cx="9321900" cy="418800"/>
          </a:xfrm>
          <a:prstGeom prst="rect">
            <a:avLst/>
          </a:prstGeom>
          <a:noFill/>
          <a:ln>
            <a:noFill/>
          </a:ln>
        </p:spPr>
        <p:txBody>
          <a:bodyPr anchorCtr="0" anchor="ctr" bIns="0" lIns="0" spcFirstLastPara="1" rIns="0" wrap="square" tIns="0">
            <a:spAutoFit/>
          </a:bodyPr>
          <a:lstStyle/>
          <a:p>
            <a:pPr indent="0" lvl="0" marL="0" rtl="0" algn="l">
              <a:lnSpc>
                <a:spcPct val="85000"/>
              </a:lnSpc>
              <a:spcBef>
                <a:spcPts val="0"/>
              </a:spcBef>
              <a:spcAft>
                <a:spcPts val="0"/>
              </a:spcAft>
              <a:buNone/>
            </a:pPr>
            <a:r>
              <a:rPr lang="en-US"/>
              <a:t>Type 2 Hypervisors (4 of 4)</a:t>
            </a:r>
            <a:endParaRPr/>
          </a:p>
        </p:txBody>
      </p:sp>
      <p:sp>
        <p:nvSpPr>
          <p:cNvPr id="330" name="Google Shape;330;p33"/>
          <p:cNvSpPr txBox="1"/>
          <p:nvPr>
            <p:ph idx="11" type="ftr"/>
          </p:nvPr>
        </p:nvSpPr>
        <p:spPr>
          <a:xfrm>
            <a:off x="2839156" y="6578600"/>
            <a:ext cx="12056400" cy="244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 2019 Cengage. May not be copied, scanned, or duplicated, in whole or in part, except for use as permitted in a license distributed with a certain product or service or otherwise on a password-protected website for classroom use.</a:t>
            </a:r>
            <a:endParaRPr/>
          </a:p>
        </p:txBody>
      </p:sp>
      <p:sp>
        <p:nvSpPr>
          <p:cNvPr id="331" name="Google Shape;331;p3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