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92000"/>
  <p:notesSz cx="6858000" cy="9144000"/>
  <p:embeddedFontLst>
    <p:embeddedFont>
      <p:font typeface="Helvetica Neue"/>
      <p:regular r:id="rId37"/>
      <p:bold r:id="rId38"/>
      <p:italic r:id="rId39"/>
      <p:boldItalic r:id="rId40"/>
    </p:embeddedFont>
    <p:embeddedFont>
      <p:font typeface="Helvetica Neue Light"/>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0D5343-2C1E-43D5-8A7F-64C65A39D405}">
  <a:tblStyle styleId="{FC0D5343-2C1E-43D5-8A7F-64C65A39D40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4.xml"/><Relationship Id="rId42" Type="http://schemas.openxmlformats.org/officeDocument/2006/relationships/font" Target="fonts/HelveticaNeueLight-bold.fntdata"/><Relationship Id="rId41" Type="http://schemas.openxmlformats.org/officeDocument/2006/relationships/font" Target="fonts/HelveticaNeueLight-regular.fntdata"/><Relationship Id="rId22" Type="http://schemas.openxmlformats.org/officeDocument/2006/relationships/slide" Target="slides/slide16.xml"/><Relationship Id="rId44" Type="http://schemas.openxmlformats.org/officeDocument/2006/relationships/font" Target="fonts/HelveticaNeueLight-boldItalic.fntdata"/><Relationship Id="rId21" Type="http://schemas.openxmlformats.org/officeDocument/2006/relationships/slide" Target="slides/slide15.xml"/><Relationship Id="rId43" Type="http://schemas.openxmlformats.org/officeDocument/2006/relationships/font" Target="fonts/HelveticaNeueLight-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italic.fntdata"/><Relationship Id="rId16" Type="http://schemas.openxmlformats.org/officeDocument/2006/relationships/slide" Target="slides/slide10.xml"/><Relationship Id="rId38" Type="http://schemas.openxmlformats.org/officeDocument/2006/relationships/font" Target="fonts/HelveticaNeue-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ba274d58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ba274d589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10ba274d589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e5d5898f8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g10e5d5898f8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e5d5898f8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g10e5d5898f8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e5d5898f8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0e5d5898f8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e5d5898f8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10e5d5898f8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0e5d5898f8_0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10e5d5898f8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e5d5898f8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10e5d5898f8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0e5d5898f8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10e5d5898f8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e5d5898f8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0e5d5898f8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e5d5898f8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g10e5d5898f8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e5d5898f8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10e5d5898f8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e5d5898f8_0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10e5d5898f8_0_1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e5d5898f8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10e5d5898f8_0_1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0e5d5898f8_0_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10e5d5898f8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0e5d5898f8_0_1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10e5d5898f8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0ba274d589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0ba274d589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g10ba274d589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ba274d589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ba274d589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g10ba274d589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ba274d589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ba274d589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10ba274d589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0ba274d589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10ba274d589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g10ba274d589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ba274d589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ba274d589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10ba274d589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0e5d5898f8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0e5d5898f8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e5d5898f8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0e5d5898f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e5d5898f8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0e5d5898f8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e5d5898f8_0_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10e5d5898f8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e5d5898f8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10e5d5898f8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0ba274d58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0ba274d58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10ba274d58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6.png"/><Relationship Id="rId7"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1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1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2"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180" l="0" r="0" t="3185"/>
          <a:stretch/>
        </p:blipFill>
        <p:spPr>
          <a:xfrm>
            <a:off x="1" y="0"/>
            <a:ext cx="12192000" cy="6858000"/>
          </a:xfrm>
          <a:prstGeom prst="rect">
            <a:avLst/>
          </a:prstGeom>
          <a:solidFill>
            <a:schemeClr val="lt1"/>
          </a:solidFill>
          <a:ln>
            <a:noFill/>
          </a:ln>
        </p:spPr>
      </p:pic>
      <p:pic>
        <p:nvPicPr>
          <p:cNvPr id="14" name="Google Shape;14;p2"/>
          <p:cNvPicPr preferRelativeResize="0"/>
          <p:nvPr/>
        </p:nvPicPr>
        <p:blipFill rotWithShape="1">
          <a:blip r:embed="rId3">
            <a:alphaModFix/>
          </a:blip>
          <a:srcRect b="0" l="0" r="0" t="0"/>
          <a:stretch/>
        </p:blipFill>
        <p:spPr>
          <a:xfrm>
            <a:off x="0" y="0"/>
            <a:ext cx="9144441" cy="6858331"/>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2514600" y="2550646"/>
            <a:ext cx="9680189" cy="1792754"/>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4" y="-447353"/>
            <a:ext cx="10744203" cy="8058153"/>
          </a:xfrm>
          <a:prstGeom prst="rect">
            <a:avLst/>
          </a:prstGeom>
          <a:noFill/>
          <a:ln>
            <a:noFill/>
          </a:ln>
        </p:spPr>
      </p:pic>
      <p:sp>
        <p:nvSpPr>
          <p:cNvPr id="17" name="Google Shape;17;p2"/>
          <p:cNvSpPr txBox="1"/>
          <p:nvPr>
            <p:ph type="ctrTitle"/>
          </p:nvPr>
        </p:nvSpPr>
        <p:spPr>
          <a:xfrm>
            <a:off x="4572000" y="2549769"/>
            <a:ext cx="7330831" cy="1600725"/>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5908431" y="4452630"/>
            <a:ext cx="5994400" cy="34332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1000"/>
              </a:spcBef>
              <a:spcAft>
                <a:spcPts val="0"/>
              </a:spcAft>
              <a:buClr>
                <a:srgbClr val="1C1573"/>
              </a:buClr>
              <a:buSzPts val="1700"/>
              <a:buNone/>
              <a:defRPr b="1" sz="1700">
                <a:solidFill>
                  <a:srgbClr val="1C1573"/>
                </a:solidFill>
                <a:latin typeface="Helvetica Neue"/>
                <a:ea typeface="Helvetica Neue"/>
                <a:cs typeface="Helvetica Neue"/>
                <a:sym typeface="Helvetica Neue"/>
              </a:defRPr>
            </a:lvl1pPr>
            <a:lvl2pPr lvl="1" algn="ctr">
              <a:lnSpc>
                <a:spcPct val="90000"/>
              </a:lnSpc>
              <a:spcBef>
                <a:spcPts val="500"/>
              </a:spcBef>
              <a:spcAft>
                <a:spcPts val="0"/>
              </a:spcAft>
              <a:buClr>
                <a:schemeClr val="dk1"/>
              </a:buClr>
              <a:buSzPts val="1500"/>
              <a:buNone/>
              <a:defRPr sz="1500"/>
            </a:lvl2pPr>
            <a:lvl3pPr lvl="2" algn="ctr">
              <a:lnSpc>
                <a:spcPct val="90000"/>
              </a:lnSpc>
              <a:spcBef>
                <a:spcPts val="500"/>
              </a:spcBef>
              <a:spcAft>
                <a:spcPts val="0"/>
              </a:spcAft>
              <a:buClr>
                <a:schemeClr val="dk1"/>
              </a:buClr>
              <a:buSzPts val="1350"/>
              <a:buNone/>
              <a:defRPr sz="1350"/>
            </a:lvl3pPr>
            <a:lvl4pPr lvl="3" algn="ctr">
              <a:lnSpc>
                <a:spcPct val="90000"/>
              </a:lnSpc>
              <a:spcBef>
                <a:spcPts val="500"/>
              </a:spcBef>
              <a:spcAft>
                <a:spcPts val="0"/>
              </a:spcAft>
              <a:buClr>
                <a:schemeClr val="dk1"/>
              </a:buClr>
              <a:buSzPts val="1200"/>
              <a:buNone/>
              <a:defRPr sz="1200"/>
            </a:lvl4pPr>
            <a:lvl5pPr lvl="4" algn="ctr">
              <a:lnSpc>
                <a:spcPct val="90000"/>
              </a:lnSpc>
              <a:spcBef>
                <a:spcPts val="500"/>
              </a:spcBef>
              <a:spcAft>
                <a:spcPts val="0"/>
              </a:spcAft>
              <a:buClr>
                <a:schemeClr val="dk1"/>
              </a:buClr>
              <a:buSzPts val="1200"/>
              <a:buNone/>
              <a:defRPr sz="1200"/>
            </a:lvl5pPr>
            <a:lvl6pPr lvl="5" algn="ctr">
              <a:lnSpc>
                <a:spcPct val="90000"/>
              </a:lnSpc>
              <a:spcBef>
                <a:spcPts val="500"/>
              </a:spcBef>
              <a:spcAft>
                <a:spcPts val="0"/>
              </a:spcAft>
              <a:buClr>
                <a:schemeClr val="dk1"/>
              </a:buClr>
              <a:buSzPts val="1200"/>
              <a:buNone/>
              <a:defRPr sz="1200"/>
            </a:lvl6pPr>
            <a:lvl7pPr lvl="6" algn="ctr">
              <a:lnSpc>
                <a:spcPct val="90000"/>
              </a:lnSpc>
              <a:spcBef>
                <a:spcPts val="500"/>
              </a:spcBef>
              <a:spcAft>
                <a:spcPts val="0"/>
              </a:spcAft>
              <a:buClr>
                <a:schemeClr val="dk1"/>
              </a:buClr>
              <a:buSzPts val="1200"/>
              <a:buNone/>
              <a:defRPr sz="1200"/>
            </a:lvl7pPr>
            <a:lvl8pPr lvl="7" algn="ctr">
              <a:lnSpc>
                <a:spcPct val="90000"/>
              </a:lnSpc>
              <a:spcBef>
                <a:spcPts val="500"/>
              </a:spcBef>
              <a:spcAft>
                <a:spcPts val="0"/>
              </a:spcAft>
              <a:buClr>
                <a:schemeClr val="dk1"/>
              </a:buClr>
              <a:buSzPts val="1200"/>
              <a:buNone/>
              <a:defRPr sz="1200"/>
            </a:lvl8pPr>
            <a:lvl9pPr lvl="8" algn="ctr">
              <a:lnSpc>
                <a:spcPct val="90000"/>
              </a:lnSpc>
              <a:spcBef>
                <a:spcPts val="500"/>
              </a:spcBef>
              <a:spcAft>
                <a:spcPts val="0"/>
              </a:spcAft>
              <a:buClr>
                <a:schemeClr val="dk1"/>
              </a:buClr>
              <a:buSzPts val="1200"/>
              <a:buNone/>
              <a:defRPr sz="1200"/>
            </a:lvl9pPr>
          </a:lstStyle>
          <a:p/>
        </p:txBody>
      </p:sp>
      <p:pic>
        <p:nvPicPr>
          <p:cNvPr id="19" name="Google Shape;19;p2"/>
          <p:cNvPicPr preferRelativeResize="0"/>
          <p:nvPr/>
        </p:nvPicPr>
        <p:blipFill rotWithShape="1">
          <a:blip r:embed="rId6">
            <a:alphaModFix/>
          </a:blip>
          <a:srcRect b="0" l="0" r="0" t="0"/>
          <a:stretch/>
        </p:blipFill>
        <p:spPr>
          <a:xfrm>
            <a:off x="8523299" y="896875"/>
            <a:ext cx="3096631" cy="1084325"/>
          </a:xfrm>
          <a:prstGeom prst="rect">
            <a:avLst/>
          </a:prstGeom>
          <a:noFill/>
          <a:ln>
            <a:noFill/>
          </a:ln>
        </p:spPr>
      </p:pic>
      <p:pic>
        <p:nvPicPr>
          <p:cNvPr id="20" name="Google Shape;20;p2"/>
          <p:cNvPicPr preferRelativeResize="0"/>
          <p:nvPr/>
        </p:nvPicPr>
        <p:blipFill rotWithShape="1">
          <a:blip r:embed="rId7">
            <a:alphaModFix/>
          </a:blip>
          <a:srcRect b="0" l="0" r="0" t="0"/>
          <a:stretch/>
        </p:blipFill>
        <p:spPr>
          <a:xfrm>
            <a:off x="6778116" y="4800600"/>
            <a:ext cx="5124715" cy="21336"/>
          </a:xfrm>
          <a:prstGeom prst="rect">
            <a:avLst/>
          </a:prstGeom>
          <a:noFill/>
          <a:ln>
            <a:noFill/>
          </a:ln>
        </p:spPr>
      </p:pic>
      <p:sp>
        <p:nvSpPr>
          <p:cNvPr id="21" name="Google Shape;21;p2"/>
          <p:cNvSpPr txBox="1"/>
          <p:nvPr>
            <p:ph idx="2" type="body"/>
          </p:nvPr>
        </p:nvSpPr>
        <p:spPr>
          <a:xfrm>
            <a:off x="5189412" y="4826977"/>
            <a:ext cx="6713419" cy="1108563"/>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0"/>
              </a:spcBef>
              <a:spcAft>
                <a:spcPts val="0"/>
              </a:spcAft>
              <a:buClr>
                <a:srgbClr val="1C1573"/>
              </a:buClr>
              <a:buSzPts val="1700"/>
              <a:buNone/>
              <a:defRPr sz="1700">
                <a:solidFill>
                  <a:srgbClr val="1C1573"/>
                </a:solidFill>
                <a:latin typeface="Helvetica Neue"/>
                <a:ea typeface="Helvetica Neue"/>
                <a:cs typeface="Helvetica Neue"/>
                <a:sym typeface="Helvetica Neu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1200"/>
                                        <p:tgtEl>
                                          <p:spTgt spid="14"/>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1300"/>
                                        <p:tgtEl>
                                          <p:spTgt spid="1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9"/>
                                        </p:tgtEl>
                                        <p:attrNameLst>
                                          <p:attrName>style.visibility</p:attrName>
                                        </p:attrNameLst>
                                      </p:cBhvr>
                                      <p:to>
                                        <p:strVal val="visible"/>
                                      </p:to>
                                    </p:set>
                                    <p:animEffect filter="fade" transition="in">
                                      <p:cBhvr>
                                        <p:cTn dur="500"/>
                                        <p:tgtEl>
                                          <p:spTgt spid="1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500"/>
                                        <p:tgtEl>
                                          <p:spTgt spid="15"/>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0"/>
                                        </p:tgtEl>
                                        <p:attrNameLst>
                                          <p:attrName>style.visibility</p:attrName>
                                        </p:attrNameLst>
                                      </p:cBhvr>
                                      <p:to>
                                        <p:strVal val="visible"/>
                                      </p:to>
                                    </p:set>
                                    <p:animEffect filter="fade" transition="in">
                                      <p:cBhvr>
                                        <p:cTn dur="500"/>
                                        <p:tgtEl>
                                          <p:spTgt spid="20"/>
                                        </p:tgtEl>
                                      </p:cBhvr>
                                    </p:animEffect>
                                  </p:childTnLst>
                                </p:cTn>
                              </p:par>
                              <p:par>
                                <p:cTn fill="hold" nodeType="withEffect" presetClass="entr" presetID="10" presetSubtype="0">
                                  <p:stCondLst>
                                    <p:cond delay="400"/>
                                  </p:stCondLst>
                                  <p:childTnLst>
                                    <p:set>
                                      <p:cBhvr>
                                        <p:cTn dur="1" fill="hold">
                                          <p:stCondLst>
                                            <p:cond delay="0"/>
                                          </p:stCondLst>
                                        </p:cTn>
                                        <p:tgtEl>
                                          <p:spTgt spid="17"/>
                                        </p:tgtEl>
                                        <p:attrNameLst>
                                          <p:attrName>style.visibility</p:attrName>
                                        </p:attrNameLst>
                                      </p:cBhvr>
                                      <p:to>
                                        <p:strVal val="visible"/>
                                      </p:to>
                                    </p:set>
                                    <p:animEffect filter="fade" transition="in">
                                      <p:cBhvr>
                                        <p:cTn dur="100"/>
                                        <p:tgtEl>
                                          <p:spTgt spid="17"/>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0" st="0"/>
                                            </p:txEl>
                                          </p:spTgt>
                                        </p:tgtEl>
                                        <p:attrNameLst>
                                          <p:attrName>style.visibility</p:attrName>
                                        </p:attrNameLst>
                                      </p:cBhvr>
                                      <p:to>
                                        <p:strVal val="visible"/>
                                      </p:to>
                                    </p:set>
                                    <p:animEffect filter="fade" transition="in">
                                      <p:cBhvr>
                                        <p:cTn dur="100"/>
                                        <p:tgtEl>
                                          <p:spTgt spid="18">
                                            <p:txEl>
                                              <p:pRg end="0" st="0"/>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1" st="1"/>
                                            </p:txEl>
                                          </p:spTgt>
                                        </p:tgtEl>
                                        <p:attrNameLst>
                                          <p:attrName>style.visibility</p:attrName>
                                        </p:attrNameLst>
                                      </p:cBhvr>
                                      <p:to>
                                        <p:strVal val="visible"/>
                                      </p:to>
                                    </p:set>
                                    <p:animEffect filter="fade" transition="in">
                                      <p:cBhvr>
                                        <p:cTn dur="100"/>
                                        <p:tgtEl>
                                          <p:spTgt spid="18">
                                            <p:txEl>
                                              <p:pRg end="1" st="1"/>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2" st="2"/>
                                            </p:txEl>
                                          </p:spTgt>
                                        </p:tgtEl>
                                        <p:attrNameLst>
                                          <p:attrName>style.visibility</p:attrName>
                                        </p:attrNameLst>
                                      </p:cBhvr>
                                      <p:to>
                                        <p:strVal val="visible"/>
                                      </p:to>
                                    </p:set>
                                    <p:animEffect filter="fade" transition="in">
                                      <p:cBhvr>
                                        <p:cTn dur="100"/>
                                        <p:tgtEl>
                                          <p:spTgt spid="18">
                                            <p:txEl>
                                              <p:pRg end="2" st="2"/>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3" st="3"/>
                                            </p:txEl>
                                          </p:spTgt>
                                        </p:tgtEl>
                                        <p:attrNameLst>
                                          <p:attrName>style.visibility</p:attrName>
                                        </p:attrNameLst>
                                      </p:cBhvr>
                                      <p:to>
                                        <p:strVal val="visible"/>
                                      </p:to>
                                    </p:set>
                                    <p:animEffect filter="fade" transition="in">
                                      <p:cBhvr>
                                        <p:cTn dur="100"/>
                                        <p:tgtEl>
                                          <p:spTgt spid="18">
                                            <p:txEl>
                                              <p:pRg end="3" st="3"/>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4" st="4"/>
                                            </p:txEl>
                                          </p:spTgt>
                                        </p:tgtEl>
                                        <p:attrNameLst>
                                          <p:attrName>style.visibility</p:attrName>
                                        </p:attrNameLst>
                                      </p:cBhvr>
                                      <p:to>
                                        <p:strVal val="visible"/>
                                      </p:to>
                                    </p:set>
                                    <p:animEffect filter="fade" transition="in">
                                      <p:cBhvr>
                                        <p:cTn dur="100"/>
                                        <p:tgtEl>
                                          <p:spTgt spid="18">
                                            <p:txEl>
                                              <p:pRg end="4" st="4"/>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5" st="5"/>
                                            </p:txEl>
                                          </p:spTgt>
                                        </p:tgtEl>
                                        <p:attrNameLst>
                                          <p:attrName>style.visibility</p:attrName>
                                        </p:attrNameLst>
                                      </p:cBhvr>
                                      <p:to>
                                        <p:strVal val="visible"/>
                                      </p:to>
                                    </p:set>
                                    <p:animEffect filter="fade" transition="in">
                                      <p:cBhvr>
                                        <p:cTn dur="100"/>
                                        <p:tgtEl>
                                          <p:spTgt spid="18">
                                            <p:txEl>
                                              <p:pRg end="5" st="5"/>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6" st="6"/>
                                            </p:txEl>
                                          </p:spTgt>
                                        </p:tgtEl>
                                        <p:attrNameLst>
                                          <p:attrName>style.visibility</p:attrName>
                                        </p:attrNameLst>
                                      </p:cBhvr>
                                      <p:to>
                                        <p:strVal val="visible"/>
                                      </p:to>
                                    </p:set>
                                    <p:animEffect filter="fade" transition="in">
                                      <p:cBhvr>
                                        <p:cTn dur="100"/>
                                        <p:tgtEl>
                                          <p:spTgt spid="18">
                                            <p:txEl>
                                              <p:pRg end="6" st="6"/>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7" st="7"/>
                                            </p:txEl>
                                          </p:spTgt>
                                        </p:tgtEl>
                                        <p:attrNameLst>
                                          <p:attrName>style.visibility</p:attrName>
                                        </p:attrNameLst>
                                      </p:cBhvr>
                                      <p:to>
                                        <p:strVal val="visible"/>
                                      </p:to>
                                    </p:set>
                                    <p:animEffect filter="fade" transition="in">
                                      <p:cBhvr>
                                        <p:cTn dur="100"/>
                                        <p:tgtEl>
                                          <p:spTgt spid="18">
                                            <p:txEl>
                                              <p:pRg end="7" st="7"/>
                                            </p:txEl>
                                          </p:spTgt>
                                        </p:tgtEl>
                                      </p:cBhvr>
                                    </p:animEffect>
                                  </p:childTnLst>
                                </p:cTn>
                              </p:par>
                              <p:par>
                                <p:cTn fill="hold" nodeType="withEffect" presetClass="entr" presetID="10" presetSubtype="0">
                                  <p:stCondLst>
                                    <p:cond delay="800"/>
                                  </p:stCondLst>
                                  <p:childTnLst>
                                    <p:set>
                                      <p:cBhvr>
                                        <p:cTn dur="1" fill="hold">
                                          <p:stCondLst>
                                            <p:cond delay="0"/>
                                          </p:stCondLst>
                                        </p:cTn>
                                        <p:tgtEl>
                                          <p:spTgt spid="18">
                                            <p:txEl>
                                              <p:pRg end="8" st="8"/>
                                            </p:txEl>
                                          </p:spTgt>
                                        </p:tgtEl>
                                        <p:attrNameLst>
                                          <p:attrName>style.visibility</p:attrName>
                                        </p:attrNameLst>
                                      </p:cBhvr>
                                      <p:to>
                                        <p:strVal val="visible"/>
                                      </p:to>
                                    </p:set>
                                    <p:animEffect filter="fade" transition="in">
                                      <p:cBhvr>
                                        <p:cTn dur="100"/>
                                        <p:tgtEl>
                                          <p:spTgt spid="18">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0" st="0"/>
                                            </p:txEl>
                                          </p:spTgt>
                                        </p:tgtEl>
                                        <p:attrNameLst>
                                          <p:attrName>style.visibility</p:attrName>
                                        </p:attrNameLst>
                                      </p:cBhvr>
                                      <p:to>
                                        <p:strVal val="visible"/>
                                      </p:to>
                                    </p:set>
                                    <p:animEffect filter="fade" transition="in">
                                      <p:cBhvr>
                                        <p:cTn dur="500"/>
                                        <p:tgtEl>
                                          <p:spTgt spid="2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1" st="1"/>
                                            </p:txEl>
                                          </p:spTgt>
                                        </p:tgtEl>
                                        <p:attrNameLst>
                                          <p:attrName>style.visibility</p:attrName>
                                        </p:attrNameLst>
                                      </p:cBhvr>
                                      <p:to>
                                        <p:strVal val="visible"/>
                                      </p:to>
                                    </p:set>
                                    <p:animEffect filter="fade" transition="in">
                                      <p:cBhvr>
                                        <p:cTn dur="500"/>
                                        <p:tgtEl>
                                          <p:spTgt spid="2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2" st="2"/>
                                            </p:txEl>
                                          </p:spTgt>
                                        </p:tgtEl>
                                        <p:attrNameLst>
                                          <p:attrName>style.visibility</p:attrName>
                                        </p:attrNameLst>
                                      </p:cBhvr>
                                      <p:to>
                                        <p:strVal val="visible"/>
                                      </p:to>
                                    </p:set>
                                    <p:animEffect filter="fade" transition="in">
                                      <p:cBhvr>
                                        <p:cTn dur="500"/>
                                        <p:tgtEl>
                                          <p:spTgt spid="2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3" st="3"/>
                                            </p:txEl>
                                          </p:spTgt>
                                        </p:tgtEl>
                                        <p:attrNameLst>
                                          <p:attrName>style.visibility</p:attrName>
                                        </p:attrNameLst>
                                      </p:cBhvr>
                                      <p:to>
                                        <p:strVal val="visible"/>
                                      </p:to>
                                    </p:set>
                                    <p:animEffect filter="fade" transition="in">
                                      <p:cBhvr>
                                        <p:cTn dur="500"/>
                                        <p:tgtEl>
                                          <p:spTgt spid="2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4" st="4"/>
                                            </p:txEl>
                                          </p:spTgt>
                                        </p:tgtEl>
                                        <p:attrNameLst>
                                          <p:attrName>style.visibility</p:attrName>
                                        </p:attrNameLst>
                                      </p:cBhvr>
                                      <p:to>
                                        <p:strVal val="visible"/>
                                      </p:to>
                                    </p:set>
                                    <p:animEffect filter="fade" transition="in">
                                      <p:cBhvr>
                                        <p:cTn dur="500"/>
                                        <p:tgtEl>
                                          <p:spTgt spid="21">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5" st="5"/>
                                            </p:txEl>
                                          </p:spTgt>
                                        </p:tgtEl>
                                        <p:attrNameLst>
                                          <p:attrName>style.visibility</p:attrName>
                                        </p:attrNameLst>
                                      </p:cBhvr>
                                      <p:to>
                                        <p:strVal val="visible"/>
                                      </p:to>
                                    </p:set>
                                    <p:animEffect filter="fade" transition="in">
                                      <p:cBhvr>
                                        <p:cTn dur="500"/>
                                        <p:tgtEl>
                                          <p:spTgt spid="21">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6" st="6"/>
                                            </p:txEl>
                                          </p:spTgt>
                                        </p:tgtEl>
                                        <p:attrNameLst>
                                          <p:attrName>style.visibility</p:attrName>
                                        </p:attrNameLst>
                                      </p:cBhvr>
                                      <p:to>
                                        <p:strVal val="visible"/>
                                      </p:to>
                                    </p:set>
                                    <p:animEffect filter="fade" transition="in">
                                      <p:cBhvr>
                                        <p:cTn dur="500"/>
                                        <p:tgtEl>
                                          <p:spTgt spid="21">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7" st="7"/>
                                            </p:txEl>
                                          </p:spTgt>
                                        </p:tgtEl>
                                        <p:attrNameLst>
                                          <p:attrName>style.visibility</p:attrName>
                                        </p:attrNameLst>
                                      </p:cBhvr>
                                      <p:to>
                                        <p:strVal val="visible"/>
                                      </p:to>
                                    </p:set>
                                    <p:animEffect filter="fade" transition="in">
                                      <p:cBhvr>
                                        <p:cTn dur="500"/>
                                        <p:tgtEl>
                                          <p:spTgt spid="21">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1">
                                            <p:txEl>
                                              <p:pRg end="8" st="8"/>
                                            </p:txEl>
                                          </p:spTgt>
                                        </p:tgtEl>
                                        <p:attrNameLst>
                                          <p:attrName>style.visibility</p:attrName>
                                        </p:attrNameLst>
                                      </p:cBhvr>
                                      <p:to>
                                        <p:strVal val="visible"/>
                                      </p:to>
                                    </p:set>
                                    <p:animEffect filter="fade" transition="in">
                                      <p:cBhvr>
                                        <p:cTn dur="500"/>
                                        <p:tgtEl>
                                          <p:spTgt spid="2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and Content">
  <p:cSld name="10_Title and Content">
    <p:spTree>
      <p:nvGrpSpPr>
        <p:cNvPr id="132" name="Shape 132"/>
        <p:cNvGrpSpPr/>
        <p:nvPr/>
      </p:nvGrpSpPr>
      <p:grpSpPr>
        <a:xfrm>
          <a:off x="0" y="0"/>
          <a:ext cx="0" cy="0"/>
          <a:chOff x="0" y="0"/>
          <a:chExt cx="0" cy="0"/>
        </a:xfrm>
      </p:grpSpPr>
      <p:sp>
        <p:nvSpPr>
          <p:cNvPr id="133" name="Google Shape;133;p12"/>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34" name="Google Shape;134;p12"/>
          <p:cNvGrpSpPr/>
          <p:nvPr/>
        </p:nvGrpSpPr>
        <p:grpSpPr>
          <a:xfrm>
            <a:off x="2779184" y="6550026"/>
            <a:ext cx="9412817" cy="49213"/>
            <a:chOff x="2083888" y="6550671"/>
            <a:chExt cx="7060112" cy="48665"/>
          </a:xfrm>
        </p:grpSpPr>
        <p:sp>
          <p:nvSpPr>
            <p:cNvPr id="135" name="Google Shape;135;p12"/>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6" name="Google Shape;136;p12"/>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12"/>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38" name="Google Shape;138;p12"/>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39" name="Google Shape;139;p12"/>
          <p:cNvGrpSpPr/>
          <p:nvPr/>
        </p:nvGrpSpPr>
        <p:grpSpPr>
          <a:xfrm>
            <a:off x="2844800" y="6553200"/>
            <a:ext cx="9347201" cy="46038"/>
            <a:chOff x="1905000" y="6553200"/>
            <a:chExt cx="7010400" cy="45719"/>
          </a:xfrm>
        </p:grpSpPr>
        <p:sp>
          <p:nvSpPr>
            <p:cNvPr id="140" name="Google Shape;140;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2" name="Google Shape;142;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43" name="Google Shape;143;p12"/>
          <p:cNvGrpSpPr/>
          <p:nvPr/>
        </p:nvGrpSpPr>
        <p:grpSpPr>
          <a:xfrm>
            <a:off x="0" y="1295400"/>
            <a:ext cx="9347201" cy="46038"/>
            <a:chOff x="1905000" y="6553200"/>
            <a:chExt cx="7010400" cy="45719"/>
          </a:xfrm>
        </p:grpSpPr>
        <p:sp>
          <p:nvSpPr>
            <p:cNvPr id="144" name="Google Shape;144;p1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5" name="Google Shape;145;p1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6" name="Google Shape;146;p1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47" name="Google Shape;147;p12"/>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12"/>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Title and Content">
  <p:cSld name="11_Title and Content">
    <p:spTree>
      <p:nvGrpSpPr>
        <p:cNvPr id="149" name="Shape 149"/>
        <p:cNvGrpSpPr/>
        <p:nvPr/>
      </p:nvGrpSpPr>
      <p:grpSpPr>
        <a:xfrm>
          <a:off x="0" y="0"/>
          <a:ext cx="0" cy="0"/>
          <a:chOff x="0" y="0"/>
          <a:chExt cx="0" cy="0"/>
        </a:xfrm>
      </p:grpSpPr>
      <p:sp>
        <p:nvSpPr>
          <p:cNvPr id="150" name="Google Shape;150;p13"/>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51" name="Google Shape;151;p13"/>
          <p:cNvGrpSpPr/>
          <p:nvPr/>
        </p:nvGrpSpPr>
        <p:grpSpPr>
          <a:xfrm>
            <a:off x="2779184" y="6550026"/>
            <a:ext cx="9412817" cy="49213"/>
            <a:chOff x="2083888" y="6550671"/>
            <a:chExt cx="7060112" cy="48665"/>
          </a:xfrm>
        </p:grpSpPr>
        <p:sp>
          <p:nvSpPr>
            <p:cNvPr id="152" name="Google Shape;152;p13"/>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13"/>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13"/>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55" name="Google Shape;155;p13"/>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56" name="Google Shape;156;p13"/>
          <p:cNvGrpSpPr/>
          <p:nvPr/>
        </p:nvGrpSpPr>
        <p:grpSpPr>
          <a:xfrm>
            <a:off x="2844800" y="6553200"/>
            <a:ext cx="9347201" cy="46038"/>
            <a:chOff x="1905000" y="6553200"/>
            <a:chExt cx="7010400" cy="45719"/>
          </a:xfrm>
        </p:grpSpPr>
        <p:sp>
          <p:nvSpPr>
            <p:cNvPr id="157" name="Google Shape;157;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8" name="Google Shape;158;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60" name="Google Shape;160;p13"/>
          <p:cNvGrpSpPr/>
          <p:nvPr/>
        </p:nvGrpSpPr>
        <p:grpSpPr>
          <a:xfrm>
            <a:off x="0" y="1295400"/>
            <a:ext cx="9347201" cy="46038"/>
            <a:chOff x="1905000" y="6553200"/>
            <a:chExt cx="7010400" cy="45719"/>
          </a:xfrm>
        </p:grpSpPr>
        <p:sp>
          <p:nvSpPr>
            <p:cNvPr id="161" name="Google Shape;161;p1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2" name="Google Shape;162;p1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1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64" name="Google Shape;164;p13"/>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13"/>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Title and Content">
  <p:cSld name="12_Title and Content">
    <p:spTree>
      <p:nvGrpSpPr>
        <p:cNvPr id="166" name="Shape 166"/>
        <p:cNvGrpSpPr/>
        <p:nvPr/>
      </p:nvGrpSpPr>
      <p:grpSpPr>
        <a:xfrm>
          <a:off x="0" y="0"/>
          <a:ext cx="0" cy="0"/>
          <a:chOff x="0" y="0"/>
          <a:chExt cx="0" cy="0"/>
        </a:xfrm>
      </p:grpSpPr>
      <p:sp>
        <p:nvSpPr>
          <p:cNvPr id="167" name="Google Shape;167;p14"/>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68" name="Google Shape;168;p14"/>
          <p:cNvGrpSpPr/>
          <p:nvPr/>
        </p:nvGrpSpPr>
        <p:grpSpPr>
          <a:xfrm>
            <a:off x="2779184" y="6550026"/>
            <a:ext cx="9412817" cy="49213"/>
            <a:chOff x="2083888" y="6550671"/>
            <a:chExt cx="7060112" cy="48665"/>
          </a:xfrm>
        </p:grpSpPr>
        <p:sp>
          <p:nvSpPr>
            <p:cNvPr id="169" name="Google Shape;169;p14"/>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0" name="Google Shape;170;p14"/>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p14"/>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72" name="Google Shape;172;p14"/>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73" name="Google Shape;173;p14"/>
          <p:cNvGrpSpPr/>
          <p:nvPr/>
        </p:nvGrpSpPr>
        <p:grpSpPr>
          <a:xfrm>
            <a:off x="2844800" y="6553200"/>
            <a:ext cx="9347201" cy="46038"/>
            <a:chOff x="1905000" y="6553200"/>
            <a:chExt cx="7010400" cy="45719"/>
          </a:xfrm>
        </p:grpSpPr>
        <p:sp>
          <p:nvSpPr>
            <p:cNvPr id="174" name="Google Shape;174;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5" name="Google Shape;175;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77" name="Google Shape;177;p14"/>
          <p:cNvGrpSpPr/>
          <p:nvPr/>
        </p:nvGrpSpPr>
        <p:grpSpPr>
          <a:xfrm>
            <a:off x="0" y="1295400"/>
            <a:ext cx="9347201" cy="46038"/>
            <a:chOff x="1905000" y="6553200"/>
            <a:chExt cx="7010400" cy="45719"/>
          </a:xfrm>
        </p:grpSpPr>
        <p:sp>
          <p:nvSpPr>
            <p:cNvPr id="178" name="Google Shape;178;p1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1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0" name="Google Shape;180;p1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81" name="Google Shape;181;p14"/>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14"/>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183" name="Shape 183"/>
        <p:cNvGrpSpPr/>
        <p:nvPr/>
      </p:nvGrpSpPr>
      <p:grpSpPr>
        <a:xfrm>
          <a:off x="0" y="0"/>
          <a:ext cx="0" cy="0"/>
          <a:chOff x="0" y="0"/>
          <a:chExt cx="0" cy="0"/>
        </a:xfrm>
      </p:grpSpPr>
      <p:pic>
        <p:nvPicPr>
          <p:cNvPr descr="\\Server\D\jyoti\FI023_BITS_v1\styleguide img\IMG_5627_b.jpg" id="184" name="Google Shape;184;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5" name="Google Shape;185;p15"/>
          <p:cNvSpPr/>
          <p:nvPr/>
        </p:nvSpPr>
        <p:spPr>
          <a:xfrm>
            <a:off x="0" y="4281488"/>
            <a:ext cx="12192000" cy="2576512"/>
          </a:xfrm>
          <a:prstGeom prst="rect">
            <a:avLst/>
          </a:prstGeom>
          <a:solidFill>
            <a:schemeClr val="lt1"/>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6" name="Google Shape;186;p15"/>
          <p:cNvSpPr/>
          <p:nvPr/>
        </p:nvSpPr>
        <p:spPr>
          <a:xfrm>
            <a:off x="3871787" y="6784757"/>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7" name="Google Shape;187;p15"/>
          <p:cNvSpPr/>
          <p:nvPr/>
        </p:nvSpPr>
        <p:spPr>
          <a:xfrm>
            <a:off x="10987" y="6784757"/>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5"/>
          <p:cNvSpPr/>
          <p:nvPr/>
        </p:nvSpPr>
        <p:spPr>
          <a:xfrm>
            <a:off x="7732587" y="6784757"/>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89" name="Google Shape;189;p15"/>
          <p:cNvGrpSpPr/>
          <p:nvPr/>
        </p:nvGrpSpPr>
        <p:grpSpPr>
          <a:xfrm>
            <a:off x="9144000" y="734076"/>
            <a:ext cx="2946400" cy="732977"/>
            <a:chOff x="76200" y="2209800"/>
            <a:chExt cx="2209800" cy="732979"/>
          </a:xfrm>
        </p:grpSpPr>
        <p:sp>
          <p:nvSpPr>
            <p:cNvPr id="190" name="Google Shape;190;p15"/>
            <p:cNvSpPr txBox="1"/>
            <p:nvPr/>
          </p:nvSpPr>
          <p:spPr>
            <a:xfrm>
              <a:off x="76200" y="2209800"/>
              <a:ext cx="2209800" cy="553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000" u="none" cap="none" strike="noStrike">
                  <a:solidFill>
                    <a:srgbClr val="FFFFFF"/>
                  </a:solidFill>
                  <a:latin typeface="Arial"/>
                  <a:ea typeface="Arial"/>
                  <a:cs typeface="Arial"/>
                  <a:sym typeface="Arial"/>
                </a:rPr>
                <a:t>BITS</a:t>
              </a:r>
              <a:r>
                <a:rPr b="0" i="0" lang="en-US" sz="3000" u="none" cap="none" strike="noStrike">
                  <a:solidFill>
                    <a:srgbClr val="FFFFFF"/>
                  </a:solidFill>
                  <a:latin typeface="Arial"/>
                  <a:ea typeface="Arial"/>
                  <a:cs typeface="Arial"/>
                  <a:sym typeface="Arial"/>
                </a:rPr>
                <a:t> Pilani</a:t>
              </a:r>
              <a:endParaRPr/>
            </a:p>
          </p:txBody>
        </p:sp>
        <p:sp>
          <p:nvSpPr>
            <p:cNvPr id="191" name="Google Shape;191;p15"/>
            <p:cNvSpPr txBox="1"/>
            <p:nvPr/>
          </p:nvSpPr>
          <p:spPr>
            <a:xfrm>
              <a:off x="235580" y="2711946"/>
              <a:ext cx="1905000" cy="23083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900" u="none" cap="none" strike="noStrike">
                  <a:solidFill>
                    <a:srgbClr val="FFFFFF"/>
                  </a:solidFill>
                  <a:latin typeface="Arial"/>
                  <a:ea typeface="Arial"/>
                  <a:cs typeface="Arial"/>
                  <a:sym typeface="Arial"/>
                </a:rPr>
                <a:t>Pilani | Dubai | Goa | Hyderabad</a:t>
              </a:r>
              <a:endParaRPr/>
            </a:p>
          </p:txBody>
        </p:sp>
      </p:grpSp>
      <p:sp>
        <p:nvSpPr>
          <p:cNvPr id="192" name="Google Shape;192;p15"/>
          <p:cNvSpPr txBox="1"/>
          <p:nvPr>
            <p:ph idx="1" type="body"/>
          </p:nvPr>
        </p:nvSpPr>
        <p:spPr>
          <a:xfrm>
            <a:off x="406400" y="4648200"/>
            <a:ext cx="112776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16666"/>
              </a:lnSpc>
              <a:spcBef>
                <a:spcPts val="0"/>
              </a:spcBef>
              <a:spcAft>
                <a:spcPts val="0"/>
              </a:spcAft>
              <a:buClr>
                <a:schemeClr val="dk1"/>
              </a:buClr>
              <a:buSzPts val="3600"/>
              <a:buNone/>
              <a:defRPr b="1" sz="36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Title and Content">
  <p:cSld name="17_Title and Content">
    <p:spTree>
      <p:nvGrpSpPr>
        <p:cNvPr id="193" name="Shape 193"/>
        <p:cNvGrpSpPr/>
        <p:nvPr/>
      </p:nvGrpSpPr>
      <p:grpSpPr>
        <a:xfrm>
          <a:off x="0" y="0"/>
          <a:ext cx="0" cy="0"/>
          <a:chOff x="0" y="0"/>
          <a:chExt cx="0" cy="0"/>
        </a:xfrm>
      </p:grpSpPr>
      <p:pic>
        <p:nvPicPr>
          <p:cNvPr id="194" name="Google Shape;194;p16"/>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195" name="Google Shape;195;p16"/>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196" name="Google Shape;196;p16"/>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197" name="Google Shape;197;p16"/>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6"/>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16"/>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Title and Content">
  <p:cSld name="19_Title and Content">
    <p:spTree>
      <p:nvGrpSpPr>
        <p:cNvPr id="200" name="Shape 200"/>
        <p:cNvGrpSpPr/>
        <p:nvPr/>
      </p:nvGrpSpPr>
      <p:grpSpPr>
        <a:xfrm>
          <a:off x="0" y="0"/>
          <a:ext cx="0" cy="0"/>
          <a:chOff x="0" y="0"/>
          <a:chExt cx="0" cy="0"/>
        </a:xfrm>
      </p:grpSpPr>
      <p:pic>
        <p:nvPicPr>
          <p:cNvPr id="201" name="Google Shape;201;p17"/>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2" name="Google Shape;202;p17"/>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03" name="Google Shape;203;p17"/>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04" name="Google Shape;204;p17"/>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7"/>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7"/>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Title and Content">
  <p:cSld name="22_Title and Content">
    <p:spTree>
      <p:nvGrpSpPr>
        <p:cNvPr id="207" name="Shape 207"/>
        <p:cNvGrpSpPr/>
        <p:nvPr/>
      </p:nvGrpSpPr>
      <p:grpSpPr>
        <a:xfrm>
          <a:off x="0" y="0"/>
          <a:ext cx="0" cy="0"/>
          <a:chOff x="0" y="0"/>
          <a:chExt cx="0" cy="0"/>
        </a:xfrm>
      </p:grpSpPr>
      <p:pic>
        <p:nvPicPr>
          <p:cNvPr id="208" name="Google Shape;208;p18"/>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09" name="Google Shape;209;p18"/>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0" name="Google Shape;210;p18"/>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1" name="Google Shape;211;p18"/>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8"/>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8"/>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Title and Content">
  <p:cSld name="27_Title and Content">
    <p:spTree>
      <p:nvGrpSpPr>
        <p:cNvPr id="214" name="Shape 214"/>
        <p:cNvGrpSpPr/>
        <p:nvPr/>
      </p:nvGrpSpPr>
      <p:grpSpPr>
        <a:xfrm>
          <a:off x="0" y="0"/>
          <a:ext cx="0" cy="0"/>
          <a:chOff x="0" y="0"/>
          <a:chExt cx="0" cy="0"/>
        </a:xfrm>
      </p:grpSpPr>
      <p:pic>
        <p:nvPicPr>
          <p:cNvPr id="215" name="Google Shape;215;p19"/>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16" name="Google Shape;216;p19"/>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17" name="Google Shape;217;p19"/>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18" name="Google Shape;218;p19"/>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19"/>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19"/>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and Content">
  <p:cSld name="32_Title and Content">
    <p:spTree>
      <p:nvGrpSpPr>
        <p:cNvPr id="221" name="Shape 221"/>
        <p:cNvGrpSpPr/>
        <p:nvPr/>
      </p:nvGrpSpPr>
      <p:grpSpPr>
        <a:xfrm>
          <a:off x="0" y="0"/>
          <a:ext cx="0" cy="0"/>
          <a:chOff x="0" y="0"/>
          <a:chExt cx="0" cy="0"/>
        </a:xfrm>
      </p:grpSpPr>
      <p:pic>
        <p:nvPicPr>
          <p:cNvPr id="222" name="Google Shape;222;p20"/>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23" name="Google Shape;223;p20"/>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24" name="Google Shape;224;p20"/>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25" name="Google Shape;225;p20"/>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0"/>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20"/>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24" name="Google Shape;24;p3"/>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25" name="Google Shape;25;p3"/>
          <p:cNvPicPr preferRelativeResize="0"/>
          <p:nvPr/>
        </p:nvPicPr>
        <p:blipFill rotWithShape="1">
          <a:blip r:embed="rId4">
            <a:alphaModFix/>
          </a:blip>
          <a:srcRect b="0" l="0" r="0" t="0"/>
          <a:stretch/>
        </p:blipFill>
        <p:spPr>
          <a:xfrm>
            <a:off x="0" y="160569"/>
            <a:ext cx="10668000" cy="764364"/>
          </a:xfrm>
          <a:prstGeom prst="rect">
            <a:avLst/>
          </a:prstGeom>
          <a:noFill/>
          <a:ln>
            <a:noFill/>
          </a:ln>
        </p:spPr>
      </p:pic>
      <p:sp>
        <p:nvSpPr>
          <p:cNvPr id="26" name="Google Shape;26;p3"/>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Helvetica Neue"/>
              <a:buNone/>
              <a:defRPr b="1" sz="32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atin typeface="Helvetica Neue"/>
                <a:ea typeface="Helvetica Neue"/>
                <a:cs typeface="Helvetica Neue"/>
                <a:sym typeface="Helvetica Neue"/>
              </a:defRPr>
            </a:lvl1pPr>
            <a:lvl2pPr indent="-330200" lvl="1" marL="914400" algn="l">
              <a:lnSpc>
                <a:spcPct val="90000"/>
              </a:lnSpc>
              <a:spcBef>
                <a:spcPts val="500"/>
              </a:spcBef>
              <a:spcAft>
                <a:spcPts val="0"/>
              </a:spcAft>
              <a:buClr>
                <a:schemeClr val="dk1"/>
              </a:buClr>
              <a:buSzPts val="1600"/>
              <a:buChar char="•"/>
              <a:defRPr sz="1600">
                <a:latin typeface="Helvetica Neue"/>
                <a:ea typeface="Helvetica Neue"/>
                <a:cs typeface="Helvetica Neue"/>
                <a:sym typeface="Helvetica Neue"/>
              </a:defRPr>
            </a:lvl2pPr>
            <a:lvl3pPr indent="-317500" lvl="2" marL="1371600" algn="l">
              <a:lnSpc>
                <a:spcPct val="90000"/>
              </a:lnSpc>
              <a:spcBef>
                <a:spcPts val="500"/>
              </a:spcBef>
              <a:spcAft>
                <a:spcPts val="0"/>
              </a:spcAft>
              <a:buClr>
                <a:schemeClr val="dk1"/>
              </a:buClr>
              <a:buSzPts val="1400"/>
              <a:buChar char="•"/>
              <a:defRPr sz="1400">
                <a:latin typeface="Helvetica Neue"/>
                <a:ea typeface="Helvetica Neue"/>
                <a:cs typeface="Helvetica Neue"/>
                <a:sym typeface="Helvetica Neue"/>
              </a:defRPr>
            </a:lvl3pPr>
            <a:lvl4pPr indent="-304800" lvl="3" marL="18288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4pPr>
            <a:lvl5pPr indent="-304800" lvl="4" marL="2286000" algn="l">
              <a:lnSpc>
                <a:spcPct val="90000"/>
              </a:lnSpc>
              <a:spcBef>
                <a:spcPts val="500"/>
              </a:spcBef>
              <a:spcAft>
                <a:spcPts val="0"/>
              </a:spcAft>
              <a:buClr>
                <a:schemeClr val="dk1"/>
              </a:buClr>
              <a:buSzPts val="1200"/>
              <a:buChar char="•"/>
              <a:defRPr sz="1200">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3"/>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C1573"/>
              </a:buClr>
              <a:buSzPts val="2000"/>
              <a:buNone/>
              <a:defRPr b="1" sz="2000">
                <a:solidFill>
                  <a:srgbClr val="1C1573"/>
                </a:solidFill>
                <a:latin typeface="Helvetica Neue"/>
                <a:ea typeface="Helvetica Neue"/>
                <a:cs typeface="Helvetica Neue"/>
                <a:sym typeface="Helvetica Neue"/>
              </a:defRPr>
            </a:lvl1pPr>
            <a:lvl2pPr indent="-381000" lvl="1" marL="914400" algn="l">
              <a:lnSpc>
                <a:spcPct val="90000"/>
              </a:lnSpc>
              <a:spcBef>
                <a:spcPts val="500"/>
              </a:spcBef>
              <a:spcAft>
                <a:spcPts val="0"/>
              </a:spcAft>
              <a:buClr>
                <a:srgbClr val="1C1573"/>
              </a:buClr>
              <a:buSzPts val="2400"/>
              <a:buChar char="•"/>
              <a:defRPr b="1">
                <a:solidFill>
                  <a:srgbClr val="1C1573"/>
                </a:solidFill>
                <a:latin typeface="Helvetica Neue"/>
                <a:ea typeface="Helvetica Neue"/>
                <a:cs typeface="Helvetica Neue"/>
                <a:sym typeface="Helvetica Neue"/>
              </a:defRPr>
            </a:lvl2pPr>
            <a:lvl3pPr indent="-355600" lvl="2" marL="1371600" algn="l">
              <a:lnSpc>
                <a:spcPct val="90000"/>
              </a:lnSpc>
              <a:spcBef>
                <a:spcPts val="500"/>
              </a:spcBef>
              <a:spcAft>
                <a:spcPts val="0"/>
              </a:spcAft>
              <a:buClr>
                <a:srgbClr val="1C1573"/>
              </a:buClr>
              <a:buSzPts val="2000"/>
              <a:buChar char="•"/>
              <a:defRPr b="1">
                <a:solidFill>
                  <a:srgbClr val="1C1573"/>
                </a:solidFill>
                <a:latin typeface="Helvetica Neue"/>
                <a:ea typeface="Helvetica Neue"/>
                <a:cs typeface="Helvetica Neue"/>
                <a:sym typeface="Helvetica Neue"/>
              </a:defRPr>
            </a:lvl3pPr>
            <a:lvl4pPr indent="-342900" lvl="3" marL="18288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4pPr>
            <a:lvl5pPr indent="-342900" lvl="4" marL="2286000" algn="l">
              <a:lnSpc>
                <a:spcPct val="90000"/>
              </a:lnSpc>
              <a:spcBef>
                <a:spcPts val="500"/>
              </a:spcBef>
              <a:spcAft>
                <a:spcPts val="0"/>
              </a:spcAft>
              <a:buClr>
                <a:srgbClr val="1C1573"/>
              </a:buClr>
              <a:buSzPts val="1800"/>
              <a:buChar char="•"/>
              <a:defRPr b="1">
                <a:solidFill>
                  <a:srgbClr val="1C1573"/>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8" name="Shape 228"/>
        <p:cNvGrpSpPr/>
        <p:nvPr/>
      </p:nvGrpSpPr>
      <p:grpSpPr>
        <a:xfrm>
          <a:off x="0" y="0"/>
          <a:ext cx="0" cy="0"/>
          <a:chOff x="0" y="0"/>
          <a:chExt cx="0" cy="0"/>
        </a:xfrm>
      </p:grpSpPr>
      <p:sp>
        <p:nvSpPr>
          <p:cNvPr id="229" name="Google Shape;22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2" name="Google Shape;232;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sp>
        <p:nvSpPr>
          <p:cNvPr id="31" name="Google Shape;31;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rgbClr val="150860"/>
              </a:buClr>
              <a:buSzPts val="5400"/>
              <a:buFont typeface="Helvetica Neue"/>
              <a:buNone/>
              <a:defRPr b="1" sz="5400">
                <a:solidFill>
                  <a:srgbClr val="150860"/>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888888"/>
              </a:buClr>
              <a:buSzPts val="2400"/>
              <a:buNone/>
              <a:defRPr b="0" i="0" sz="24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33" name="Google Shape;33;p4"/>
          <p:cNvPicPr preferRelativeResize="0"/>
          <p:nvPr/>
        </p:nvPicPr>
        <p:blipFill rotWithShape="1">
          <a:blip r:embed="rId3">
            <a:alphaModFix/>
          </a:blip>
          <a:srcRect b="0" l="0" r="0" t="0"/>
          <a:stretch/>
        </p:blipFill>
        <p:spPr>
          <a:xfrm>
            <a:off x="0" y="6817420"/>
            <a:ext cx="12192000" cy="405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4" name="Shape 34"/>
        <p:cNvGrpSpPr/>
        <p:nvPr/>
      </p:nvGrpSpPr>
      <p:grpSpPr>
        <a:xfrm>
          <a:off x="0" y="0"/>
          <a:ext cx="0" cy="0"/>
          <a:chOff x="0" y="0"/>
          <a:chExt cx="0" cy="0"/>
        </a:xfrm>
      </p:grpSpPr>
      <p:pic>
        <p:nvPicPr>
          <p:cNvPr id="35" name="Google Shape;35;p5"/>
          <p:cNvPicPr preferRelativeResize="0"/>
          <p:nvPr/>
        </p:nvPicPr>
        <p:blipFill rotWithShape="1">
          <a:blip r:embed="rId2">
            <a:alphaModFix amt="50000"/>
          </a:blip>
          <a:srcRect b="-542" l="0" r="0" t="-543"/>
          <a:stretch/>
        </p:blipFill>
        <p:spPr>
          <a:xfrm>
            <a:off x="4750810" y="2223656"/>
            <a:ext cx="2690381" cy="2729344"/>
          </a:xfrm>
          <a:prstGeom prst="rect">
            <a:avLst/>
          </a:prstGeom>
          <a:noFill/>
          <a:ln>
            <a:noFill/>
          </a:ln>
        </p:spPr>
      </p:pic>
      <p:pic>
        <p:nvPicPr>
          <p:cNvPr id="36" name="Google Shape;36;p5"/>
          <p:cNvPicPr preferRelativeResize="0"/>
          <p:nvPr/>
        </p:nvPicPr>
        <p:blipFill rotWithShape="1">
          <a:blip r:embed="rId3">
            <a:alphaModFix/>
          </a:blip>
          <a:srcRect b="0" l="0" r="0" t="0"/>
          <a:stretch/>
        </p:blipFill>
        <p:spPr>
          <a:xfrm>
            <a:off x="0" y="6817420"/>
            <a:ext cx="12192000" cy="40580"/>
          </a:xfrm>
          <a:prstGeom prst="rect">
            <a:avLst/>
          </a:prstGeom>
          <a:noFill/>
          <a:ln>
            <a:noFill/>
          </a:ln>
        </p:spPr>
      </p:pic>
      <p:pic>
        <p:nvPicPr>
          <p:cNvPr id="37" name="Google Shape;37;p5"/>
          <p:cNvPicPr preferRelativeResize="0"/>
          <p:nvPr/>
        </p:nvPicPr>
        <p:blipFill rotWithShape="1">
          <a:blip r:embed="rId4">
            <a:alphaModFix/>
          </a:blip>
          <a:srcRect b="0" l="0" r="0" t="0"/>
          <a:stretch/>
        </p:blipFill>
        <p:spPr>
          <a:xfrm>
            <a:off x="1743335" y="2482116"/>
            <a:ext cx="8848465" cy="2130566"/>
          </a:xfrm>
          <a:prstGeom prst="rect">
            <a:avLst/>
          </a:prstGeom>
          <a:noFill/>
          <a:ln>
            <a:noFill/>
          </a:ln>
        </p:spPr>
      </p:pic>
      <p:sp>
        <p:nvSpPr>
          <p:cNvPr id="38" name="Google Shape;38;p5"/>
          <p:cNvSpPr txBox="1"/>
          <p:nvPr/>
        </p:nvSpPr>
        <p:spPr>
          <a:xfrm>
            <a:off x="1831508" y="2575123"/>
            <a:ext cx="8666988" cy="193687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3600"/>
              <a:buFont typeface="Helvetica Neue"/>
              <a:buNone/>
            </a:pPr>
            <a:r>
              <a:rPr b="1" i="0" lang="en-US" sz="3600" u="none" cap="none" strike="noStrike">
                <a:solidFill>
                  <a:schemeClr val="lt1"/>
                </a:solidFill>
                <a:latin typeface="Helvetica Neue"/>
                <a:ea typeface="Helvetica Neue"/>
                <a:cs typeface="Helvetica Neue"/>
                <a:sym typeface="Helvetica Neue"/>
              </a:rPr>
              <a:t>Click to edit Session title</a:t>
            </a:r>
            <a:endParaRPr b="1" i="0" sz="3600" u="none" cap="none" strike="noStrike">
              <a:solidFill>
                <a:schemeClr val="lt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p:tgtEl>
                                          <p:spTgt spid="37"/>
                                        </p:tgtEl>
                                        <p:attrNameLst>
                                          <p:attrName>ppt_w</p:attrName>
                                        </p:attrNameLst>
                                      </p:cBhvr>
                                      <p:tavLst>
                                        <p:tav fmla="" tm="0">
                                          <p:val>
                                            <p:strVal val="0"/>
                                          </p:val>
                                        </p:tav>
                                        <p:tav fmla="" tm="100000">
                                          <p:val>
                                            <p:strVal val="#ppt_w"/>
                                          </p:val>
                                        </p:tav>
                                      </p:tavLst>
                                    </p:anim>
                                    <p:anim calcmode="lin" valueType="num">
                                      <p:cBhvr additive="base">
                                        <p:cTn dur="500"/>
                                        <p:tgtEl>
                                          <p:spTgt spid="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ppt_w</p:attrName>
                                        </p:attrNameLst>
                                      </p:cBhvr>
                                      <p:tavLst>
                                        <p:tav fmla="" tm="0">
                                          <p:val>
                                            <p:strVal val="0"/>
                                          </p:val>
                                        </p:tav>
                                        <p:tav fmla="" tm="100000">
                                          <p:val>
                                            <p:strVal val="#ppt_w"/>
                                          </p:val>
                                        </p:tav>
                                      </p:tavLst>
                                    </p:anim>
                                    <p:anim calcmode="lin" valueType="num">
                                      <p:cBhvr additive="base">
                                        <p:cTn dur="500"/>
                                        <p:tgtEl>
                                          <p:spTgt spid="3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39" name="Shape 39"/>
        <p:cNvGrpSpPr/>
        <p:nvPr/>
      </p:nvGrpSpPr>
      <p:grpSpPr>
        <a:xfrm>
          <a:off x="0" y="0"/>
          <a:ext cx="0" cy="0"/>
          <a:chOff x="0" y="0"/>
          <a:chExt cx="0" cy="0"/>
        </a:xfrm>
      </p:grpSpPr>
      <p:sp>
        <p:nvSpPr>
          <p:cNvPr id="40" name="Google Shape;40;p6"/>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Calibri"/>
                <a:ea typeface="Calibri"/>
                <a:cs typeface="Calibri"/>
                <a:sym typeface="Calibri"/>
              </a:rPr>
              <a:t>BITS </a:t>
            </a:r>
            <a:r>
              <a:rPr b="0" i="0" lang="en-US" sz="825" u="none" cap="none" strike="noStrike">
                <a:solidFill>
                  <a:srgbClr val="101141"/>
                </a:solidFill>
                <a:latin typeface="Calibri"/>
                <a:ea typeface="Calibri"/>
                <a:cs typeface="Calibri"/>
                <a:sym typeface="Calibri"/>
              </a:rPr>
              <a:t>Pilani, Pilani Campus</a:t>
            </a:r>
            <a:endParaRPr/>
          </a:p>
        </p:txBody>
      </p:sp>
      <p:grpSp>
        <p:nvGrpSpPr>
          <p:cNvPr id="41" name="Google Shape;41;p6"/>
          <p:cNvGrpSpPr/>
          <p:nvPr/>
        </p:nvGrpSpPr>
        <p:grpSpPr>
          <a:xfrm>
            <a:off x="2779184" y="6550027"/>
            <a:ext cx="9412817" cy="49213"/>
            <a:chOff x="2083888" y="6550671"/>
            <a:chExt cx="7060112" cy="48665"/>
          </a:xfrm>
        </p:grpSpPr>
        <p:sp>
          <p:nvSpPr>
            <p:cNvPr id="42" name="Google Shape;42;p6"/>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3" name="Google Shape;43;p6"/>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4" name="Google Shape;44;p6"/>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pic>
        <p:nvPicPr>
          <p:cNvPr descr="Picture 7.png" id="45" name="Google Shape;45;p6"/>
          <p:cNvPicPr preferRelativeResize="0"/>
          <p:nvPr/>
        </p:nvPicPr>
        <p:blipFill rotWithShape="1">
          <a:blip r:embed="rId2">
            <a:alphaModFix/>
          </a:blip>
          <a:srcRect b="0" l="0" r="0" t="0"/>
          <a:stretch/>
        </p:blipFill>
        <p:spPr>
          <a:xfrm>
            <a:off x="8839204" y="2"/>
            <a:ext cx="2925233" cy="692151"/>
          </a:xfrm>
          <a:prstGeom prst="rect">
            <a:avLst/>
          </a:prstGeom>
          <a:noFill/>
          <a:ln>
            <a:noFill/>
          </a:ln>
        </p:spPr>
      </p:pic>
      <p:grpSp>
        <p:nvGrpSpPr>
          <p:cNvPr id="46" name="Google Shape;46;p6"/>
          <p:cNvGrpSpPr/>
          <p:nvPr/>
        </p:nvGrpSpPr>
        <p:grpSpPr>
          <a:xfrm>
            <a:off x="2844800" y="6553202"/>
            <a:ext cx="9347201" cy="46039"/>
            <a:chOff x="1905000" y="6553200"/>
            <a:chExt cx="7010400" cy="45719"/>
          </a:xfrm>
        </p:grpSpPr>
        <p:sp>
          <p:nvSpPr>
            <p:cNvPr id="47" name="Google Shape;47;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8" name="Google Shape;48;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49" name="Google Shape;49;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grpSp>
        <p:nvGrpSpPr>
          <p:cNvPr id="50" name="Google Shape;50;p6"/>
          <p:cNvGrpSpPr/>
          <p:nvPr/>
        </p:nvGrpSpPr>
        <p:grpSpPr>
          <a:xfrm>
            <a:off x="0" y="1295402"/>
            <a:ext cx="9347201" cy="46039"/>
            <a:chOff x="1905000" y="6553200"/>
            <a:chExt cx="7010400" cy="45719"/>
          </a:xfrm>
        </p:grpSpPr>
        <p:sp>
          <p:nvSpPr>
            <p:cNvPr id="51" name="Google Shape;51;p6"/>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2" name="Google Shape;52;p6"/>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sp>
          <p:nvSpPr>
            <p:cNvPr id="53" name="Google Shape;53;p6"/>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FFFFFF"/>
                </a:solidFill>
                <a:latin typeface="Calibri"/>
                <a:ea typeface="Calibri"/>
                <a:cs typeface="Calibri"/>
                <a:sym typeface="Calibri"/>
              </a:endParaRPr>
            </a:p>
          </p:txBody>
        </p:sp>
      </p:grpSp>
      <p:sp>
        <p:nvSpPr>
          <p:cNvPr id="54" name="Google Shape;54;p6"/>
          <p:cNvSpPr txBox="1"/>
          <p:nvPr>
            <p:ph idx="1" type="body"/>
          </p:nvPr>
        </p:nvSpPr>
        <p:spPr>
          <a:xfrm>
            <a:off x="406400" y="1600202"/>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Calibri"/>
                <a:ea typeface="Calibri"/>
                <a:cs typeface="Calibri"/>
                <a:sym typeface="Calibri"/>
              </a:defRPr>
            </a:lvl1pPr>
            <a:lvl2pPr indent="0" lvl="1" marL="0" marR="0" rtl="0" algn="l">
              <a:spcBef>
                <a:spcPts val="0"/>
              </a:spcBef>
              <a:buNone/>
              <a:defRPr b="0" i="0" sz="1800" u="none" cap="none" strike="noStrike">
                <a:solidFill>
                  <a:srgbClr val="000000"/>
                </a:solidFill>
                <a:latin typeface="Calibri"/>
                <a:ea typeface="Calibri"/>
                <a:cs typeface="Calibri"/>
                <a:sym typeface="Calibri"/>
              </a:defRPr>
            </a:lvl2pPr>
            <a:lvl3pPr indent="0" lvl="2" marL="0" marR="0" rtl="0" algn="l">
              <a:spcBef>
                <a:spcPts val="0"/>
              </a:spcBef>
              <a:buNone/>
              <a:defRPr b="0" i="0" sz="1800" u="none" cap="none" strike="noStrike">
                <a:solidFill>
                  <a:srgbClr val="000000"/>
                </a:solidFill>
                <a:latin typeface="Calibri"/>
                <a:ea typeface="Calibri"/>
                <a:cs typeface="Calibri"/>
                <a:sym typeface="Calibri"/>
              </a:defRPr>
            </a:lvl3pPr>
            <a:lvl4pPr indent="0" lvl="3" marL="0" marR="0" rtl="0" algn="l">
              <a:spcBef>
                <a:spcPts val="0"/>
              </a:spcBef>
              <a:buNone/>
              <a:defRPr b="0" i="0" sz="1800" u="none" cap="none" strike="noStrike">
                <a:solidFill>
                  <a:srgbClr val="000000"/>
                </a:solidFill>
                <a:latin typeface="Calibri"/>
                <a:ea typeface="Calibri"/>
                <a:cs typeface="Calibri"/>
                <a:sym typeface="Calibri"/>
              </a:defRPr>
            </a:lvl4pPr>
            <a:lvl5pPr indent="0" lvl="4" marL="0" marR="0" rtl="0" algn="l">
              <a:spcBef>
                <a:spcPts val="0"/>
              </a:spcBef>
              <a:buNone/>
              <a:defRPr b="0" i="0" sz="1800" u="none" cap="none" strike="noStrike">
                <a:solidFill>
                  <a:srgbClr val="000000"/>
                </a:solidFill>
                <a:latin typeface="Calibri"/>
                <a:ea typeface="Calibri"/>
                <a:cs typeface="Calibri"/>
                <a:sym typeface="Calibri"/>
              </a:defRPr>
            </a:lvl5pPr>
            <a:lvl6pPr indent="0" lvl="5" marL="0" marR="0" rtl="0" algn="l">
              <a:spcBef>
                <a:spcPts val="0"/>
              </a:spcBef>
              <a:buNone/>
              <a:defRPr b="0" i="0" sz="1800" u="none" cap="none" strike="noStrike">
                <a:solidFill>
                  <a:srgbClr val="000000"/>
                </a:solidFill>
                <a:latin typeface="Calibri"/>
                <a:ea typeface="Calibri"/>
                <a:cs typeface="Calibri"/>
                <a:sym typeface="Calibri"/>
              </a:defRPr>
            </a:lvl6pPr>
            <a:lvl7pPr indent="0" lvl="6" marL="0" marR="0" rtl="0" algn="l">
              <a:spcBef>
                <a:spcPts val="0"/>
              </a:spcBef>
              <a:buNone/>
              <a:defRPr b="0" i="0" sz="1800" u="none" cap="none" strike="noStrike">
                <a:solidFill>
                  <a:srgbClr val="000000"/>
                </a:solidFill>
                <a:latin typeface="Calibri"/>
                <a:ea typeface="Calibri"/>
                <a:cs typeface="Calibri"/>
                <a:sym typeface="Calibri"/>
              </a:defRPr>
            </a:lvl7pPr>
            <a:lvl8pPr indent="0" lvl="7" marL="0" marR="0" rtl="0" algn="l">
              <a:spcBef>
                <a:spcPts val="0"/>
              </a:spcBef>
              <a:buNone/>
              <a:defRPr b="0" i="0" sz="1800" u="none" cap="none" strike="noStrike">
                <a:solidFill>
                  <a:srgbClr val="000000"/>
                </a:solidFill>
                <a:latin typeface="Calibri"/>
                <a:ea typeface="Calibri"/>
                <a:cs typeface="Calibri"/>
                <a:sym typeface="Calibri"/>
              </a:defRPr>
            </a:lvl8pPr>
            <a:lvl9pPr indent="0" lvl="8" marL="0" marR="0" rtl="0" algn="l">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60" name="Shape 60"/>
        <p:cNvGrpSpPr/>
        <p:nvPr/>
      </p:nvGrpSpPr>
      <p:grpSpPr>
        <a:xfrm>
          <a:off x="0" y="0"/>
          <a:ext cx="0" cy="0"/>
          <a:chOff x="0" y="0"/>
          <a:chExt cx="0" cy="0"/>
        </a:xfrm>
      </p:grpSpPr>
      <p:sp>
        <p:nvSpPr>
          <p:cNvPr id="61" name="Google Shape;61;p7"/>
          <p:cNvSpPr txBox="1"/>
          <p:nvPr/>
        </p:nvSpPr>
        <p:spPr>
          <a:xfrm>
            <a:off x="4368800" y="6596066"/>
            <a:ext cx="7823200" cy="219291"/>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825" u="none" cap="none" strike="noStrike">
                <a:solidFill>
                  <a:srgbClr val="101141"/>
                </a:solidFill>
                <a:latin typeface="Arial"/>
                <a:ea typeface="Arial"/>
                <a:cs typeface="Arial"/>
                <a:sym typeface="Arial"/>
              </a:rPr>
              <a:t>BITS </a:t>
            </a:r>
            <a:r>
              <a:rPr b="0" i="0" lang="en-US" sz="825" u="none" cap="none" strike="noStrike">
                <a:solidFill>
                  <a:srgbClr val="101141"/>
                </a:solidFill>
                <a:latin typeface="Arial"/>
                <a:ea typeface="Arial"/>
                <a:cs typeface="Arial"/>
                <a:sym typeface="Arial"/>
              </a:rPr>
              <a:t>Pilani, Pilani Campus</a:t>
            </a:r>
            <a:endParaRPr/>
          </a:p>
        </p:txBody>
      </p:sp>
      <p:grpSp>
        <p:nvGrpSpPr>
          <p:cNvPr id="62" name="Google Shape;62;p7"/>
          <p:cNvGrpSpPr/>
          <p:nvPr/>
        </p:nvGrpSpPr>
        <p:grpSpPr>
          <a:xfrm>
            <a:off x="2779184" y="6550028"/>
            <a:ext cx="9412817" cy="49213"/>
            <a:chOff x="2083888" y="6550671"/>
            <a:chExt cx="7060112" cy="48665"/>
          </a:xfrm>
        </p:grpSpPr>
        <p:sp>
          <p:nvSpPr>
            <p:cNvPr id="63" name="Google Shape;63;p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4" name="Google Shape;64;p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5" name="Google Shape;65;p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66" name="Google Shape;66;p7"/>
          <p:cNvPicPr preferRelativeResize="0"/>
          <p:nvPr/>
        </p:nvPicPr>
        <p:blipFill rotWithShape="1">
          <a:blip r:embed="rId2">
            <a:alphaModFix/>
          </a:blip>
          <a:srcRect b="0" l="0" r="0" t="0"/>
          <a:stretch/>
        </p:blipFill>
        <p:spPr>
          <a:xfrm>
            <a:off x="8839202" y="0"/>
            <a:ext cx="2925233" cy="692150"/>
          </a:xfrm>
          <a:prstGeom prst="rect">
            <a:avLst/>
          </a:prstGeom>
          <a:noFill/>
          <a:ln>
            <a:noFill/>
          </a:ln>
        </p:spPr>
      </p:pic>
      <p:grpSp>
        <p:nvGrpSpPr>
          <p:cNvPr id="67" name="Google Shape;67;p7"/>
          <p:cNvGrpSpPr/>
          <p:nvPr/>
        </p:nvGrpSpPr>
        <p:grpSpPr>
          <a:xfrm>
            <a:off x="2844800" y="6553200"/>
            <a:ext cx="9347201" cy="46038"/>
            <a:chOff x="1905000" y="6553200"/>
            <a:chExt cx="7010400" cy="45719"/>
          </a:xfrm>
        </p:grpSpPr>
        <p:sp>
          <p:nvSpPr>
            <p:cNvPr id="68" name="Google Shape;68;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0" name="Google Shape;70;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71" name="Google Shape;71;p7"/>
          <p:cNvGrpSpPr/>
          <p:nvPr/>
        </p:nvGrpSpPr>
        <p:grpSpPr>
          <a:xfrm>
            <a:off x="0" y="1295400"/>
            <a:ext cx="9347201" cy="46038"/>
            <a:chOff x="1905000" y="6553200"/>
            <a:chExt cx="7010400" cy="45719"/>
          </a:xfrm>
        </p:grpSpPr>
        <p:sp>
          <p:nvSpPr>
            <p:cNvPr id="72" name="Google Shape;72;p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3" name="Google Shape;73;p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4" name="Google Shape;74;p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75" name="Google Shape;75;p7"/>
          <p:cNvSpPr txBox="1"/>
          <p:nvPr>
            <p:ph idx="1" type="body"/>
          </p:nvPr>
        </p:nvSpPr>
        <p:spPr>
          <a:xfrm>
            <a:off x="406400" y="1600203"/>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360"/>
              </a:spcBef>
              <a:spcAft>
                <a:spcPts val="0"/>
              </a:spcAft>
              <a:buClr>
                <a:srgbClr val="101141"/>
              </a:buClr>
              <a:buSzPts val="1800"/>
              <a:buFont typeface="Arial"/>
              <a:buNone/>
              <a:defRPr sz="1800">
                <a:latin typeface="Arial"/>
                <a:ea typeface="Arial"/>
                <a:cs typeface="Arial"/>
                <a:sym typeface="Arial"/>
              </a:defRPr>
            </a:lvl1pPr>
            <a:lvl2pPr indent="-304800" lvl="1" marL="914400" marR="0" algn="l">
              <a:lnSpc>
                <a:spcPct val="100000"/>
              </a:lnSpc>
              <a:spcBef>
                <a:spcPts val="240"/>
              </a:spcBef>
              <a:spcAft>
                <a:spcPts val="0"/>
              </a:spcAft>
              <a:buClr>
                <a:schemeClr val="dk1"/>
              </a:buClr>
              <a:buSzPts val="1200"/>
              <a:buFont typeface="Arial"/>
              <a:buChar char="–"/>
              <a:defRPr sz="12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7"/>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2700"/>
              <a:buNone/>
              <a:defRPr b="1" sz="27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and Content">
  <p:cSld name="6_Title and Content">
    <p:spTree>
      <p:nvGrpSpPr>
        <p:cNvPr id="77" name="Shape 77"/>
        <p:cNvGrpSpPr/>
        <p:nvPr/>
      </p:nvGrpSpPr>
      <p:grpSpPr>
        <a:xfrm>
          <a:off x="0" y="0"/>
          <a:ext cx="0" cy="0"/>
          <a:chOff x="0" y="0"/>
          <a:chExt cx="0" cy="0"/>
        </a:xfrm>
      </p:grpSpPr>
      <p:sp>
        <p:nvSpPr>
          <p:cNvPr id="78" name="Google Shape;78;p8"/>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79" name="Google Shape;79;p8"/>
          <p:cNvGrpSpPr/>
          <p:nvPr/>
        </p:nvGrpSpPr>
        <p:grpSpPr>
          <a:xfrm>
            <a:off x="2779184" y="6550026"/>
            <a:ext cx="9412817" cy="49213"/>
            <a:chOff x="2083888" y="6550671"/>
            <a:chExt cx="7060112" cy="48665"/>
          </a:xfrm>
        </p:grpSpPr>
        <p:sp>
          <p:nvSpPr>
            <p:cNvPr id="80" name="Google Shape;80;p8"/>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1" name="Google Shape;81;p8"/>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2" name="Google Shape;82;p8"/>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83" name="Google Shape;83;p8"/>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84" name="Google Shape;84;p8"/>
          <p:cNvGrpSpPr/>
          <p:nvPr/>
        </p:nvGrpSpPr>
        <p:grpSpPr>
          <a:xfrm>
            <a:off x="2844800" y="6553200"/>
            <a:ext cx="9347201" cy="46038"/>
            <a:chOff x="1905000" y="6553200"/>
            <a:chExt cx="7010400" cy="45719"/>
          </a:xfrm>
        </p:grpSpPr>
        <p:sp>
          <p:nvSpPr>
            <p:cNvPr id="85" name="Google Shape;85;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88" name="Google Shape;88;p8"/>
          <p:cNvGrpSpPr/>
          <p:nvPr/>
        </p:nvGrpSpPr>
        <p:grpSpPr>
          <a:xfrm>
            <a:off x="0" y="1295400"/>
            <a:ext cx="9347201" cy="46038"/>
            <a:chOff x="1905000" y="6553200"/>
            <a:chExt cx="7010400" cy="45719"/>
          </a:xfrm>
        </p:grpSpPr>
        <p:sp>
          <p:nvSpPr>
            <p:cNvPr id="89" name="Google Shape;89;p8"/>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8"/>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8"/>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2" name="Google Shape;92;p8"/>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and Content">
  <p:cSld name="7_Title and Content">
    <p:spTree>
      <p:nvGrpSpPr>
        <p:cNvPr id="94" name="Shape 94"/>
        <p:cNvGrpSpPr/>
        <p:nvPr/>
      </p:nvGrpSpPr>
      <p:grpSpPr>
        <a:xfrm>
          <a:off x="0" y="0"/>
          <a:ext cx="0" cy="0"/>
          <a:chOff x="0" y="0"/>
          <a:chExt cx="0" cy="0"/>
        </a:xfrm>
      </p:grpSpPr>
      <p:sp>
        <p:nvSpPr>
          <p:cNvPr id="95" name="Google Shape;95;p9"/>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96" name="Google Shape;96;p9"/>
          <p:cNvGrpSpPr/>
          <p:nvPr/>
        </p:nvGrpSpPr>
        <p:grpSpPr>
          <a:xfrm>
            <a:off x="2779184" y="6550026"/>
            <a:ext cx="9412817" cy="49213"/>
            <a:chOff x="2083888" y="6550671"/>
            <a:chExt cx="7060112" cy="48665"/>
          </a:xfrm>
        </p:grpSpPr>
        <p:sp>
          <p:nvSpPr>
            <p:cNvPr id="97" name="Google Shape;97;p9"/>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9"/>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9"/>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00" name="Google Shape;100;p9"/>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01" name="Google Shape;101;p9"/>
          <p:cNvGrpSpPr/>
          <p:nvPr/>
        </p:nvGrpSpPr>
        <p:grpSpPr>
          <a:xfrm>
            <a:off x="2844800" y="6553200"/>
            <a:ext cx="9347201" cy="46038"/>
            <a:chOff x="1905000" y="6553200"/>
            <a:chExt cx="7010400" cy="45719"/>
          </a:xfrm>
        </p:grpSpPr>
        <p:sp>
          <p:nvSpPr>
            <p:cNvPr id="102" name="Google Shape;102;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05" name="Google Shape;105;p9"/>
          <p:cNvGrpSpPr/>
          <p:nvPr/>
        </p:nvGrpSpPr>
        <p:grpSpPr>
          <a:xfrm>
            <a:off x="0" y="1295400"/>
            <a:ext cx="9347201" cy="46038"/>
            <a:chOff x="1905000" y="6553200"/>
            <a:chExt cx="7010400" cy="45719"/>
          </a:xfrm>
        </p:grpSpPr>
        <p:sp>
          <p:nvSpPr>
            <p:cNvPr id="106" name="Google Shape;106;p9"/>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9"/>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9"/>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9" name="Google Shape;109;p9"/>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9"/>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and Content">
  <p:cSld name="8_Title and Content">
    <p:spTree>
      <p:nvGrpSpPr>
        <p:cNvPr id="111" name="Shape 111"/>
        <p:cNvGrpSpPr/>
        <p:nvPr/>
      </p:nvGrpSpPr>
      <p:grpSpPr>
        <a:xfrm>
          <a:off x="0" y="0"/>
          <a:ext cx="0" cy="0"/>
          <a:chOff x="0" y="0"/>
          <a:chExt cx="0" cy="0"/>
        </a:xfrm>
      </p:grpSpPr>
      <p:sp>
        <p:nvSpPr>
          <p:cNvPr id="112" name="Google Shape;112;p10"/>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a:p>
        </p:txBody>
      </p:sp>
      <p:grpSp>
        <p:nvGrpSpPr>
          <p:cNvPr id="113" name="Google Shape;113;p10"/>
          <p:cNvGrpSpPr/>
          <p:nvPr/>
        </p:nvGrpSpPr>
        <p:grpSpPr>
          <a:xfrm>
            <a:off x="2779184" y="6550026"/>
            <a:ext cx="9412817" cy="49213"/>
            <a:chOff x="2083888" y="6550671"/>
            <a:chExt cx="7060112" cy="48665"/>
          </a:xfrm>
        </p:grpSpPr>
        <p:sp>
          <p:nvSpPr>
            <p:cNvPr id="114" name="Google Shape;114;p10"/>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0"/>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10"/>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pic>
        <p:nvPicPr>
          <p:cNvPr descr="Picture 7.png" id="117" name="Google Shape;117;p10"/>
          <p:cNvPicPr preferRelativeResize="0"/>
          <p:nvPr/>
        </p:nvPicPr>
        <p:blipFill rotWithShape="1">
          <a:blip r:embed="rId2">
            <a:alphaModFix/>
          </a:blip>
          <a:srcRect b="0" l="0" r="0" t="0"/>
          <a:stretch/>
        </p:blipFill>
        <p:spPr>
          <a:xfrm>
            <a:off x="8839201" y="0"/>
            <a:ext cx="2925233" cy="692150"/>
          </a:xfrm>
          <a:prstGeom prst="rect">
            <a:avLst/>
          </a:prstGeom>
          <a:noFill/>
          <a:ln>
            <a:noFill/>
          </a:ln>
        </p:spPr>
      </p:pic>
      <p:grpSp>
        <p:nvGrpSpPr>
          <p:cNvPr id="118" name="Google Shape;118;p10"/>
          <p:cNvGrpSpPr/>
          <p:nvPr/>
        </p:nvGrpSpPr>
        <p:grpSpPr>
          <a:xfrm>
            <a:off x="2844800" y="6553200"/>
            <a:ext cx="9347201" cy="46038"/>
            <a:chOff x="1905000" y="6553200"/>
            <a:chExt cx="7010400" cy="45719"/>
          </a:xfrm>
        </p:grpSpPr>
        <p:sp>
          <p:nvSpPr>
            <p:cNvPr id="119" name="Google Shape;119;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22" name="Google Shape;122;p10"/>
          <p:cNvGrpSpPr/>
          <p:nvPr/>
        </p:nvGrpSpPr>
        <p:grpSpPr>
          <a:xfrm>
            <a:off x="0" y="1295400"/>
            <a:ext cx="9347201" cy="46038"/>
            <a:chOff x="1905000" y="6553200"/>
            <a:chExt cx="7010400" cy="45719"/>
          </a:xfrm>
        </p:grpSpPr>
        <p:sp>
          <p:nvSpPr>
            <p:cNvPr id="123" name="Google Shape;123;p1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1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5" name="Google Shape;125;p1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26" name="Google Shape;126;p10"/>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10"/>
          <p:cNvSpPr txBox="1"/>
          <p:nvPr>
            <p:ph idx="2" type="body"/>
          </p:nvPr>
        </p:nvSpPr>
        <p:spPr>
          <a:xfrm>
            <a:off x="406400" y="152400"/>
            <a:ext cx="84328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ph type="ctrTitle"/>
          </p:nvPr>
        </p:nvSpPr>
        <p:spPr>
          <a:xfrm>
            <a:off x="4572000" y="2549769"/>
            <a:ext cx="7330831" cy="1793631"/>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200"/>
              <a:buFont typeface="Arial"/>
              <a:buNone/>
            </a:pPr>
            <a:r>
              <a:rPr lang="en-US">
                <a:latin typeface="Arial"/>
                <a:ea typeface="Arial"/>
                <a:cs typeface="Arial"/>
                <a:sym typeface="Arial"/>
              </a:rPr>
              <a:t>Cyber Crimes, Forensics and Incident Handling</a:t>
            </a:r>
            <a:endParaRPr/>
          </a:p>
        </p:txBody>
      </p:sp>
      <p:sp>
        <p:nvSpPr>
          <p:cNvPr id="239" name="Google Shape;239;p22"/>
          <p:cNvSpPr txBox="1"/>
          <p:nvPr>
            <p:ph idx="1" type="subTitle"/>
          </p:nvPr>
        </p:nvSpPr>
        <p:spPr>
          <a:xfrm>
            <a:off x="5908431" y="4452630"/>
            <a:ext cx="5994400" cy="343327"/>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rgbClr val="1C1573"/>
              </a:buClr>
              <a:buSzPts val="1700"/>
              <a:buNone/>
            </a:pPr>
            <a:r>
              <a:rPr lang="en-US">
                <a:latin typeface="Arial"/>
                <a:ea typeface="Arial"/>
                <a:cs typeface="Arial"/>
                <a:sym typeface="Arial"/>
              </a:rPr>
              <a:t>Amit Dua</a:t>
            </a:r>
            <a:endParaRPr>
              <a:latin typeface="Arial"/>
              <a:ea typeface="Arial"/>
              <a:cs typeface="Arial"/>
              <a:sym typeface="Arial"/>
            </a:endParaRPr>
          </a:p>
        </p:txBody>
      </p:sp>
      <p:sp>
        <p:nvSpPr>
          <p:cNvPr id="240" name="Google Shape;240;p22"/>
          <p:cNvSpPr txBox="1"/>
          <p:nvPr>
            <p:ph idx="2" type="body"/>
          </p:nvPr>
        </p:nvSpPr>
        <p:spPr>
          <a:xfrm>
            <a:off x="5189412" y="4826977"/>
            <a:ext cx="6713419" cy="1108563"/>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1C1573"/>
              </a:buClr>
              <a:buSzPts val="17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838200" y="160569"/>
            <a:ext cx="9321900" cy="764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The Emergence of e-Cash: A New Problem for Law Enforcement</a:t>
            </a:r>
            <a:endParaRPr/>
          </a:p>
        </p:txBody>
      </p:sp>
      <p:sp>
        <p:nvSpPr>
          <p:cNvPr id="309" name="Google Shape;309;p31"/>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Prepaid Cards</a:t>
            </a:r>
            <a:endParaRPr/>
          </a:p>
          <a:p>
            <a:pPr indent="0" lvl="0" marL="0" rtl="0" algn="l">
              <a:spcBef>
                <a:spcPts val="1000"/>
              </a:spcBef>
              <a:spcAft>
                <a:spcPts val="0"/>
              </a:spcAft>
              <a:buNone/>
            </a:pPr>
            <a:r>
              <a:rPr lang="en-US"/>
              <a:t>Stored Value Cards</a:t>
            </a:r>
            <a:endParaRPr/>
          </a:p>
          <a:p>
            <a:pPr indent="0" lvl="0" marL="0" rtl="0" algn="l">
              <a:spcBef>
                <a:spcPts val="1000"/>
              </a:spcBef>
              <a:spcAft>
                <a:spcPts val="0"/>
              </a:spcAft>
              <a:buNone/>
            </a:pPr>
            <a:r>
              <a:rPr lang="en-US"/>
              <a:t>Mobile Payments</a:t>
            </a:r>
            <a:endParaRPr/>
          </a:p>
          <a:p>
            <a:pPr indent="0" lvl="0" marL="0" rtl="0" algn="l">
              <a:spcBef>
                <a:spcPts val="1000"/>
              </a:spcBef>
              <a:spcAft>
                <a:spcPts val="0"/>
              </a:spcAft>
              <a:buNone/>
            </a:pPr>
            <a:r>
              <a:rPr lang="en-US"/>
              <a:t>Internet Payment Services</a:t>
            </a:r>
            <a:endParaRPr/>
          </a:p>
          <a:p>
            <a:pPr indent="0" lvl="0" marL="0" rtl="0" algn="l">
              <a:spcBef>
                <a:spcPts val="1000"/>
              </a:spcBef>
              <a:spcAft>
                <a:spcPts val="0"/>
              </a:spcAft>
              <a:buNone/>
            </a:pPr>
            <a:r>
              <a:rPr lang="en-US"/>
              <a:t>Digital Precious Metals</a:t>
            </a:r>
            <a:endParaRPr/>
          </a:p>
        </p:txBody>
      </p:sp>
      <p:sp>
        <p:nvSpPr>
          <p:cNvPr id="310" name="Google Shape;310;p3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37500"/>
              <a:buFont typeface="Calibri"/>
              <a:buNone/>
            </a:pPr>
            <a:r>
              <a:rPr lang="en-US"/>
              <a:t>challenges that technologies face in cybersecurity</a:t>
            </a:r>
            <a:endParaRPr/>
          </a:p>
        </p:txBody>
      </p:sp>
      <p:sp>
        <p:nvSpPr>
          <p:cNvPr id="316" name="Google Shape;316;p32"/>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Supply chain interconnection</a:t>
            </a:r>
            <a:endParaRPr/>
          </a:p>
          <a:p>
            <a:pPr indent="-228600" lvl="0" marL="228600" rtl="0" algn="l">
              <a:lnSpc>
                <a:spcPct val="90000"/>
              </a:lnSpc>
              <a:spcBef>
                <a:spcPts val="1000"/>
              </a:spcBef>
              <a:spcAft>
                <a:spcPts val="0"/>
              </a:spcAft>
              <a:buClr>
                <a:schemeClr val="dk1"/>
              </a:buClr>
              <a:buSzPts val="2800"/>
              <a:buChar char="•"/>
            </a:pPr>
            <a:r>
              <a:rPr lang="en-US"/>
              <a:t>Hacking</a:t>
            </a:r>
            <a:endParaRPr/>
          </a:p>
          <a:p>
            <a:pPr indent="-228600" lvl="0" marL="228600" rtl="0" algn="l">
              <a:lnSpc>
                <a:spcPct val="90000"/>
              </a:lnSpc>
              <a:spcBef>
                <a:spcPts val="1000"/>
              </a:spcBef>
              <a:spcAft>
                <a:spcPts val="0"/>
              </a:spcAft>
              <a:buClr>
                <a:schemeClr val="dk1"/>
              </a:buClr>
              <a:buSzPts val="2800"/>
              <a:buChar char="•"/>
            </a:pPr>
            <a:r>
              <a:rPr lang="en-US"/>
              <a:t>Phishing</a:t>
            </a:r>
            <a:endParaRPr/>
          </a:p>
          <a:p>
            <a:pPr indent="-228600" lvl="0" marL="228600" rtl="0" algn="l">
              <a:lnSpc>
                <a:spcPct val="90000"/>
              </a:lnSpc>
              <a:spcBef>
                <a:spcPts val="1000"/>
              </a:spcBef>
              <a:spcAft>
                <a:spcPts val="0"/>
              </a:spcAft>
              <a:buClr>
                <a:schemeClr val="dk1"/>
              </a:buClr>
              <a:buSzPts val="2800"/>
              <a:buChar char="•"/>
            </a:pPr>
            <a:r>
              <a:rPr lang="en-US"/>
              <a:t>Lack of uniformity in devices used for internet access</a:t>
            </a:r>
            <a:endParaRPr/>
          </a:p>
          <a:p>
            <a:pPr indent="-228600" lvl="0" marL="228600" rtl="0" algn="l">
              <a:lnSpc>
                <a:spcPct val="90000"/>
              </a:lnSpc>
              <a:spcBef>
                <a:spcPts val="1000"/>
              </a:spcBef>
              <a:spcAft>
                <a:spcPts val="0"/>
              </a:spcAft>
              <a:buClr>
                <a:schemeClr val="dk1"/>
              </a:buClr>
              <a:buSzPts val="2800"/>
              <a:buChar char="•"/>
            </a:pPr>
            <a:r>
              <a:rPr lang="en-US"/>
              <a:t>Lack of awareness</a:t>
            </a:r>
            <a:endParaRPr/>
          </a:p>
        </p:txBody>
      </p:sp>
      <p:sp>
        <p:nvSpPr>
          <p:cNvPr id="317" name="Google Shape;317;p3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3"/>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Case</a:t>
            </a:r>
            <a:endParaRPr/>
          </a:p>
        </p:txBody>
      </p:sp>
      <p:sp>
        <p:nvSpPr>
          <p:cNvPr id="323" name="Google Shape;323;p33"/>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Rahul received a whatsapp forward with a link to a lucky draw game.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happened here?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What could he have done here to prevent the crime?</a:t>
            </a:r>
            <a:endParaRPr/>
          </a:p>
        </p:txBody>
      </p:sp>
      <p:sp>
        <p:nvSpPr>
          <p:cNvPr id="324" name="Google Shape;324;p3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330" name="Google Shape;330;p34"/>
          <p:cNvPicPr preferRelativeResize="0"/>
          <p:nvPr/>
        </p:nvPicPr>
        <p:blipFill>
          <a:blip r:embed="rId3">
            <a:alphaModFix amt="51000"/>
          </a:blip>
          <a:stretch>
            <a:fillRect/>
          </a:stretch>
        </p:blipFill>
        <p:spPr>
          <a:xfrm>
            <a:off x="2183525" y="924975"/>
            <a:ext cx="8834325" cy="5863490"/>
          </a:xfrm>
          <a:prstGeom prst="rect">
            <a:avLst/>
          </a:prstGeom>
          <a:noFill/>
          <a:ln>
            <a:noFill/>
          </a:ln>
        </p:spPr>
      </p:pic>
      <p:sp>
        <p:nvSpPr>
          <p:cNvPr id="331" name="Google Shape;331;p3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32" name="Google Shape;332;p34"/>
          <p:cNvSpPr txBox="1"/>
          <p:nvPr>
            <p:ph idx="1" type="body"/>
          </p:nvPr>
        </p:nvSpPr>
        <p:spPr>
          <a:xfrm>
            <a:off x="329251" y="3057825"/>
            <a:ext cx="11196900" cy="2728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None/>
            </a:pPr>
            <a:r>
              <a:rPr b="1" lang="en-US" sz="2400">
                <a:solidFill>
                  <a:srgbClr val="FF0000"/>
                </a:solidFill>
              </a:rPr>
              <a:t>“Every case involving cybercrime that I’ve been involved in, I’ve never found a master criminal sitting somewhere in any country. It always ends up that somebody at the company did something they weren’t supposed to do. They read an email, went to a website they weren’t supposed to.“ </a:t>
            </a:r>
            <a:endParaRPr b="1" sz="2400">
              <a:solidFill>
                <a:srgbClr val="FF0000"/>
              </a:solidFill>
            </a:endParaRPr>
          </a:p>
          <a:p>
            <a:pPr indent="0" lvl="0" marL="0" rtl="0" algn="ctr">
              <a:lnSpc>
                <a:spcPct val="90000"/>
              </a:lnSpc>
              <a:spcBef>
                <a:spcPts val="0"/>
              </a:spcBef>
              <a:spcAft>
                <a:spcPts val="0"/>
              </a:spcAft>
              <a:buNone/>
            </a:pPr>
            <a:r>
              <a:t/>
            </a:r>
            <a:endParaRPr b="1" sz="2400">
              <a:solidFill>
                <a:srgbClr val="FF0000"/>
              </a:solidFill>
            </a:endParaRPr>
          </a:p>
          <a:p>
            <a:pPr indent="0" lvl="0" marL="0" rtl="0" algn="ctr">
              <a:lnSpc>
                <a:spcPct val="90000"/>
              </a:lnSpc>
              <a:spcBef>
                <a:spcPts val="0"/>
              </a:spcBef>
              <a:spcAft>
                <a:spcPts val="0"/>
              </a:spcAft>
              <a:buNone/>
            </a:pPr>
            <a:r>
              <a:rPr b="1" lang="en-US" sz="2400">
                <a:solidFill>
                  <a:srgbClr val="FF0000"/>
                </a:solidFill>
              </a:rPr>
              <a:t>- Frank Abagnale</a:t>
            </a:r>
            <a:endParaRPr b="1"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5"/>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Types of Cybercrime</a:t>
            </a:r>
            <a:endParaRPr/>
          </a:p>
        </p:txBody>
      </p:sp>
      <p:sp>
        <p:nvSpPr>
          <p:cNvPr id="338" name="Google Shape;338;p35"/>
          <p:cNvSpPr txBox="1"/>
          <p:nvPr>
            <p:ph idx="1" type="body"/>
          </p:nvPr>
        </p:nvSpPr>
        <p:spPr>
          <a:xfrm>
            <a:off x="857750" y="1600199"/>
            <a:ext cx="10160100" cy="4995000"/>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800"/>
              <a:buChar char="•"/>
            </a:pPr>
            <a:r>
              <a:rPr lang="en-US" sz="2800"/>
              <a:t>Phishing:</a:t>
            </a:r>
            <a:endParaRPr sz="2800"/>
          </a:p>
          <a:p>
            <a:pPr indent="-228600" lvl="0" marL="228600" rtl="0" algn="l">
              <a:lnSpc>
                <a:spcPct val="70000"/>
              </a:lnSpc>
              <a:spcBef>
                <a:spcPts val="1000"/>
              </a:spcBef>
              <a:spcAft>
                <a:spcPts val="0"/>
              </a:spcAft>
              <a:buClr>
                <a:schemeClr val="dk1"/>
              </a:buClr>
              <a:buSzPts val="2800"/>
              <a:buChar char="•"/>
            </a:pPr>
            <a:r>
              <a:rPr lang="en-US" sz="2800"/>
              <a:t>Hacking: </a:t>
            </a:r>
            <a:endParaRPr sz="2800"/>
          </a:p>
          <a:p>
            <a:pPr indent="-228600" lvl="0" marL="228600" rtl="0" algn="l">
              <a:lnSpc>
                <a:spcPct val="70000"/>
              </a:lnSpc>
              <a:spcBef>
                <a:spcPts val="1000"/>
              </a:spcBef>
              <a:spcAft>
                <a:spcPts val="0"/>
              </a:spcAft>
              <a:buClr>
                <a:schemeClr val="dk1"/>
              </a:buClr>
              <a:buSzPts val="2800"/>
              <a:buChar char="•"/>
            </a:pPr>
            <a:r>
              <a:rPr lang="en-US" sz="2800"/>
              <a:t>Smishing:</a:t>
            </a:r>
            <a:endParaRPr sz="2800"/>
          </a:p>
          <a:p>
            <a:pPr indent="-228600" lvl="0" marL="228600" rtl="0" algn="l">
              <a:lnSpc>
                <a:spcPct val="70000"/>
              </a:lnSpc>
              <a:spcBef>
                <a:spcPts val="1000"/>
              </a:spcBef>
              <a:spcAft>
                <a:spcPts val="0"/>
              </a:spcAft>
              <a:buClr>
                <a:schemeClr val="dk1"/>
              </a:buClr>
              <a:buSzPts val="2800"/>
              <a:buChar char="•"/>
            </a:pPr>
            <a:r>
              <a:rPr lang="en-US" sz="2800"/>
              <a:t>Vishing: </a:t>
            </a:r>
            <a:endParaRPr sz="2800"/>
          </a:p>
          <a:p>
            <a:pPr indent="-228600" lvl="0" marL="228600" rtl="0" algn="l">
              <a:lnSpc>
                <a:spcPct val="70000"/>
              </a:lnSpc>
              <a:spcBef>
                <a:spcPts val="1000"/>
              </a:spcBef>
              <a:spcAft>
                <a:spcPts val="0"/>
              </a:spcAft>
              <a:buClr>
                <a:schemeClr val="dk1"/>
              </a:buClr>
              <a:buSzPts val="2800"/>
              <a:buChar char="•"/>
            </a:pPr>
            <a:r>
              <a:rPr lang="en-US" sz="2800"/>
              <a:t>Identity theft:</a:t>
            </a:r>
            <a:endParaRPr sz="2800"/>
          </a:p>
          <a:p>
            <a:pPr indent="-228600" lvl="0" marL="228600" rtl="0" algn="l">
              <a:lnSpc>
                <a:spcPct val="70000"/>
              </a:lnSpc>
              <a:spcBef>
                <a:spcPts val="1000"/>
              </a:spcBef>
              <a:spcAft>
                <a:spcPts val="0"/>
              </a:spcAft>
              <a:buClr>
                <a:schemeClr val="dk1"/>
              </a:buClr>
              <a:buSzPts val="2800"/>
              <a:buChar char="•"/>
            </a:pPr>
            <a:r>
              <a:rPr lang="en-US" sz="2800"/>
              <a:t>Cyber stalking: </a:t>
            </a:r>
            <a:endParaRPr sz="2800"/>
          </a:p>
          <a:p>
            <a:pPr indent="-228600" lvl="0" marL="228600" rtl="0" algn="l">
              <a:lnSpc>
                <a:spcPct val="70000"/>
              </a:lnSpc>
              <a:spcBef>
                <a:spcPts val="1000"/>
              </a:spcBef>
              <a:spcAft>
                <a:spcPts val="0"/>
              </a:spcAft>
              <a:buClr>
                <a:schemeClr val="dk1"/>
              </a:buClr>
              <a:buSzPts val="2800"/>
              <a:buChar char="•"/>
            </a:pPr>
            <a:r>
              <a:rPr lang="en-US" sz="2800"/>
              <a:t>Ransomware attacks: </a:t>
            </a:r>
            <a:endParaRPr sz="2800"/>
          </a:p>
          <a:p>
            <a:pPr indent="-228600" lvl="0" marL="228600" rtl="0" algn="l">
              <a:lnSpc>
                <a:spcPct val="70000"/>
              </a:lnSpc>
              <a:spcBef>
                <a:spcPts val="1000"/>
              </a:spcBef>
              <a:spcAft>
                <a:spcPts val="0"/>
              </a:spcAft>
              <a:buClr>
                <a:schemeClr val="dk1"/>
              </a:buClr>
              <a:buSzPts val="2800"/>
              <a:buChar char="•"/>
            </a:pPr>
            <a:r>
              <a:rPr lang="en-US" sz="2800"/>
              <a:t>Through malware:</a:t>
            </a:r>
            <a:endParaRPr sz="2800"/>
          </a:p>
          <a:p>
            <a:pPr indent="-228600" lvl="0" marL="228600" rtl="0" algn="l">
              <a:lnSpc>
                <a:spcPct val="70000"/>
              </a:lnSpc>
              <a:spcBef>
                <a:spcPts val="1000"/>
              </a:spcBef>
              <a:spcAft>
                <a:spcPts val="0"/>
              </a:spcAft>
              <a:buClr>
                <a:schemeClr val="dk1"/>
              </a:buClr>
              <a:buSzPts val="2800"/>
              <a:buChar char="•"/>
            </a:pPr>
            <a:r>
              <a:rPr lang="en-US" sz="2800"/>
              <a:t>VOIP:</a:t>
            </a:r>
            <a:endParaRPr sz="2800"/>
          </a:p>
        </p:txBody>
      </p:sp>
      <p:sp>
        <p:nvSpPr>
          <p:cNvPr id="339" name="Google Shape;339;p3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45" name="Google Shape;345;p36"/>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Autofit/>
          </a:bodyPr>
          <a:lstStyle/>
          <a:p>
            <a:pPr indent="-236220" lvl="0" marL="228600" rtl="0" algn="l">
              <a:lnSpc>
                <a:spcPct val="90000"/>
              </a:lnSpc>
              <a:spcBef>
                <a:spcPts val="0"/>
              </a:spcBef>
              <a:spcAft>
                <a:spcPts val="0"/>
              </a:spcAft>
              <a:buClr>
                <a:schemeClr val="dk1"/>
              </a:buClr>
              <a:buSzPts val="2500"/>
              <a:buChar char="•"/>
            </a:pPr>
            <a:r>
              <a:rPr lang="en-US" sz="2500"/>
              <a:t>Deepfake:</a:t>
            </a:r>
            <a:endParaRPr sz="2500"/>
          </a:p>
          <a:p>
            <a:pPr indent="-236220" lvl="0" marL="228600" rtl="0" algn="l">
              <a:lnSpc>
                <a:spcPct val="90000"/>
              </a:lnSpc>
              <a:spcBef>
                <a:spcPts val="1000"/>
              </a:spcBef>
              <a:spcAft>
                <a:spcPts val="0"/>
              </a:spcAft>
              <a:buClr>
                <a:schemeClr val="dk1"/>
              </a:buClr>
              <a:buSzPts val="2500"/>
              <a:buChar char="•"/>
            </a:pPr>
            <a:r>
              <a:rPr lang="en-US" sz="2500"/>
              <a:t>Web Jacking:</a:t>
            </a:r>
            <a:endParaRPr sz="2500"/>
          </a:p>
          <a:p>
            <a:pPr indent="-236220" lvl="0" marL="228600" rtl="0" algn="l">
              <a:lnSpc>
                <a:spcPct val="90000"/>
              </a:lnSpc>
              <a:spcBef>
                <a:spcPts val="1000"/>
              </a:spcBef>
              <a:spcAft>
                <a:spcPts val="0"/>
              </a:spcAft>
              <a:buClr>
                <a:schemeClr val="dk1"/>
              </a:buClr>
              <a:buSzPts val="2500"/>
              <a:buChar char="•"/>
            </a:pPr>
            <a:r>
              <a:rPr lang="en-US" sz="2500"/>
              <a:t>Data diddling:</a:t>
            </a:r>
            <a:endParaRPr sz="2500"/>
          </a:p>
          <a:p>
            <a:pPr indent="-236220" lvl="0" marL="228600" rtl="0" algn="l">
              <a:lnSpc>
                <a:spcPct val="90000"/>
              </a:lnSpc>
              <a:spcBef>
                <a:spcPts val="1000"/>
              </a:spcBef>
              <a:spcAft>
                <a:spcPts val="0"/>
              </a:spcAft>
              <a:buClr>
                <a:schemeClr val="dk1"/>
              </a:buClr>
              <a:buSzPts val="2500"/>
              <a:buChar char="•"/>
            </a:pPr>
            <a:r>
              <a:rPr lang="en-US" sz="2500"/>
              <a:t>Denial of services (DoS):</a:t>
            </a:r>
            <a:endParaRPr sz="2500"/>
          </a:p>
          <a:p>
            <a:pPr indent="-236220" lvl="0" marL="228600" rtl="0" algn="l">
              <a:lnSpc>
                <a:spcPct val="90000"/>
              </a:lnSpc>
              <a:spcBef>
                <a:spcPts val="1000"/>
              </a:spcBef>
              <a:spcAft>
                <a:spcPts val="0"/>
              </a:spcAft>
              <a:buClr>
                <a:schemeClr val="dk1"/>
              </a:buClr>
              <a:buSzPts val="2500"/>
              <a:buChar char="•"/>
            </a:pPr>
            <a:r>
              <a:rPr lang="en-US" sz="2500"/>
              <a:t>Drive by download attack</a:t>
            </a:r>
            <a:endParaRPr sz="2500"/>
          </a:p>
          <a:p>
            <a:pPr indent="-236220" lvl="0" marL="228600" rtl="0" algn="l">
              <a:lnSpc>
                <a:spcPct val="90000"/>
              </a:lnSpc>
              <a:spcBef>
                <a:spcPts val="1000"/>
              </a:spcBef>
              <a:spcAft>
                <a:spcPts val="0"/>
              </a:spcAft>
              <a:buClr>
                <a:schemeClr val="dk1"/>
              </a:buClr>
              <a:buSzPts val="2500"/>
              <a:buChar char="•"/>
            </a:pPr>
            <a:r>
              <a:rPr lang="en-US" sz="2500"/>
              <a:t>Watering hole attack:</a:t>
            </a:r>
            <a:endParaRPr sz="2500"/>
          </a:p>
          <a:p>
            <a:pPr indent="-236220" lvl="0" marL="228600" rtl="0" algn="l">
              <a:lnSpc>
                <a:spcPct val="90000"/>
              </a:lnSpc>
              <a:spcBef>
                <a:spcPts val="1000"/>
              </a:spcBef>
              <a:spcAft>
                <a:spcPts val="0"/>
              </a:spcAft>
              <a:buClr>
                <a:schemeClr val="dk1"/>
              </a:buClr>
              <a:buSzPts val="2500"/>
              <a:buChar char="•"/>
            </a:pPr>
            <a:r>
              <a:rPr lang="en-US" sz="2500"/>
              <a:t>Tailgating: </a:t>
            </a:r>
            <a:endParaRPr sz="2500"/>
          </a:p>
          <a:p>
            <a:pPr indent="-236220" lvl="0" marL="228600" rtl="0" algn="l">
              <a:lnSpc>
                <a:spcPct val="90000"/>
              </a:lnSpc>
              <a:spcBef>
                <a:spcPts val="1000"/>
              </a:spcBef>
              <a:spcAft>
                <a:spcPts val="0"/>
              </a:spcAft>
              <a:buClr>
                <a:schemeClr val="dk1"/>
              </a:buClr>
              <a:buSzPts val="2500"/>
              <a:buChar char="•"/>
            </a:pPr>
            <a:r>
              <a:rPr lang="en-US" sz="2500"/>
              <a:t>Juice Jacking:</a:t>
            </a:r>
            <a:endParaRPr sz="2500"/>
          </a:p>
          <a:p>
            <a:pPr indent="-236220" lvl="0" marL="228600" rtl="0" algn="l">
              <a:lnSpc>
                <a:spcPct val="90000"/>
              </a:lnSpc>
              <a:spcBef>
                <a:spcPts val="1000"/>
              </a:spcBef>
              <a:spcAft>
                <a:spcPts val="0"/>
              </a:spcAft>
              <a:buClr>
                <a:schemeClr val="dk1"/>
              </a:buClr>
              <a:buSzPts val="2500"/>
              <a:buChar char="•"/>
            </a:pPr>
            <a:r>
              <a:rPr lang="en-US" sz="2500"/>
              <a:t>Business Email Communication scams:</a:t>
            </a:r>
            <a:endParaRPr sz="2500"/>
          </a:p>
          <a:p>
            <a:pPr indent="-236220" lvl="0" marL="228600" rtl="0" algn="l">
              <a:lnSpc>
                <a:spcPct val="90000"/>
              </a:lnSpc>
              <a:spcBef>
                <a:spcPts val="1000"/>
              </a:spcBef>
              <a:spcAft>
                <a:spcPts val="0"/>
              </a:spcAft>
              <a:buClr>
                <a:schemeClr val="dk1"/>
              </a:buClr>
              <a:buSzPts val="2500"/>
              <a:buChar char="•"/>
            </a:pPr>
            <a:r>
              <a:rPr lang="en-US" sz="2500"/>
              <a:t>Whaling attack:</a:t>
            </a:r>
            <a:endParaRPr sz="2500"/>
          </a:p>
          <a:p>
            <a:pPr indent="-236220" lvl="0" marL="228600" rtl="0" algn="l">
              <a:lnSpc>
                <a:spcPct val="90000"/>
              </a:lnSpc>
              <a:spcBef>
                <a:spcPts val="1000"/>
              </a:spcBef>
              <a:spcAft>
                <a:spcPts val="0"/>
              </a:spcAft>
              <a:buClr>
                <a:schemeClr val="dk1"/>
              </a:buClr>
              <a:buSzPts val="2500"/>
              <a:buChar char="•"/>
            </a:pPr>
            <a:r>
              <a:rPr lang="en-US" sz="2500"/>
              <a:t>Using Digital voice assistants:</a:t>
            </a:r>
            <a:endParaRPr sz="2500"/>
          </a:p>
        </p:txBody>
      </p:sp>
      <p:sp>
        <p:nvSpPr>
          <p:cNvPr id="346" name="Google Shape;346;p3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7"/>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Different cyber crimes</a:t>
            </a:r>
            <a:endParaRPr/>
          </a:p>
        </p:txBody>
      </p:sp>
      <p:sp>
        <p:nvSpPr>
          <p:cNvPr id="352" name="Google Shape;352;p37"/>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41300" lvl="0" marL="228600" rtl="0" algn="l">
              <a:lnSpc>
                <a:spcPct val="90000"/>
              </a:lnSpc>
              <a:spcBef>
                <a:spcPts val="0"/>
              </a:spcBef>
              <a:spcAft>
                <a:spcPts val="0"/>
              </a:spcAft>
              <a:buClr>
                <a:schemeClr val="dk1"/>
              </a:buClr>
              <a:buSzPts val="3000"/>
              <a:buChar char="•"/>
            </a:pPr>
            <a:r>
              <a:rPr lang="en-US" sz="3000"/>
              <a:t>Debit card cloning </a:t>
            </a:r>
            <a:endParaRPr sz="3000"/>
          </a:p>
          <a:p>
            <a:pPr indent="-50800" lvl="0" marL="228600" rtl="0" algn="l">
              <a:lnSpc>
                <a:spcPct val="90000"/>
              </a:lnSpc>
              <a:spcBef>
                <a:spcPts val="1000"/>
              </a:spcBef>
              <a:spcAft>
                <a:spcPts val="0"/>
              </a:spcAft>
              <a:buClr>
                <a:schemeClr val="dk1"/>
              </a:buClr>
              <a:buSzPts val="2800"/>
              <a:buNone/>
            </a:pPr>
            <a:r>
              <a:t/>
            </a:r>
            <a:endParaRPr sz="3000"/>
          </a:p>
        </p:txBody>
      </p:sp>
      <p:sp>
        <p:nvSpPr>
          <p:cNvPr id="353" name="Google Shape;353;p3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we should do</a:t>
            </a:r>
            <a:endParaRPr/>
          </a:p>
        </p:txBody>
      </p:sp>
      <p:sp>
        <p:nvSpPr>
          <p:cNvPr id="359" name="Google Shape;359;p38"/>
          <p:cNvSpPr txBox="1"/>
          <p:nvPr>
            <p:ph idx="1" type="body"/>
          </p:nvPr>
        </p:nvSpPr>
        <p:spPr>
          <a:xfrm>
            <a:off x="329250" y="1600200"/>
            <a:ext cx="11523000" cy="2728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500"/>
              <a:t>Make sure you never give your ATM card and pin number to anyone, no matter how close they are to you. Not even your closest relatives and family members.</a:t>
            </a:r>
            <a:endParaRPr sz="2500"/>
          </a:p>
          <a:p>
            <a:pPr indent="0" lvl="0" marL="0" rtl="0" algn="l">
              <a:lnSpc>
                <a:spcPct val="90000"/>
              </a:lnSpc>
              <a:spcBef>
                <a:spcPts val="1000"/>
              </a:spcBef>
              <a:spcAft>
                <a:spcPts val="0"/>
              </a:spcAft>
              <a:buClr>
                <a:schemeClr val="dk1"/>
              </a:buClr>
              <a:buSzPts val="2800"/>
              <a:buNone/>
            </a:pPr>
            <a:r>
              <a:rPr lang="en-US" sz="2500"/>
              <a:t>Check for extra layering in the area where you insert your card for skimmers.</a:t>
            </a:r>
            <a:endParaRPr sz="2500"/>
          </a:p>
          <a:p>
            <a:pPr indent="0" lvl="0" marL="0" rtl="0" algn="l">
              <a:lnSpc>
                <a:spcPct val="90000"/>
              </a:lnSpc>
              <a:spcBef>
                <a:spcPts val="1000"/>
              </a:spcBef>
              <a:spcAft>
                <a:spcPts val="0"/>
              </a:spcAft>
              <a:buClr>
                <a:schemeClr val="dk1"/>
              </a:buClr>
              <a:buSzPts val="2800"/>
              <a:buNone/>
            </a:pPr>
            <a:r>
              <a:rPr lang="en-US" sz="2500"/>
              <a:t>Also cover the keyboard while entering the pin because there may be suspicious cameras lying around tracking the keys you enter.</a:t>
            </a:r>
            <a:endParaRPr sz="2500"/>
          </a:p>
          <a:p>
            <a:pPr indent="0" lvl="0" marL="0" rtl="0" algn="l">
              <a:lnSpc>
                <a:spcPct val="90000"/>
              </a:lnSpc>
              <a:spcBef>
                <a:spcPts val="1000"/>
              </a:spcBef>
              <a:spcAft>
                <a:spcPts val="0"/>
              </a:spcAft>
              <a:buClr>
                <a:schemeClr val="dk1"/>
              </a:buClr>
              <a:buSzPts val="2800"/>
              <a:buNone/>
            </a:pPr>
            <a:r>
              <a:rPr lang="en-US" sz="2500"/>
              <a:t>Never share your card details, CVV number and OTP number with anyone over call or in person.</a:t>
            </a:r>
            <a:endParaRPr sz="2500"/>
          </a:p>
          <a:p>
            <a:pPr indent="0" lvl="0" marL="0" rtl="0" algn="l">
              <a:lnSpc>
                <a:spcPct val="90000"/>
              </a:lnSpc>
              <a:spcBef>
                <a:spcPts val="1000"/>
              </a:spcBef>
              <a:spcAft>
                <a:spcPts val="0"/>
              </a:spcAft>
              <a:buClr>
                <a:schemeClr val="dk1"/>
              </a:buClr>
              <a:buSzPts val="2800"/>
              <a:buNone/>
            </a:pPr>
            <a:r>
              <a:rPr lang="en-US" sz="2500"/>
              <a:t>If you ever receive an OTP for any transaction which you did not initiate, then you should immediately get your credit card and debit card blocked as it is possible that someone has made an attempt to steal your money.</a:t>
            </a:r>
            <a:endParaRPr sz="2500"/>
          </a:p>
          <a:p>
            <a:pPr indent="0" lvl="0" marL="0" rtl="0" algn="l">
              <a:lnSpc>
                <a:spcPct val="90000"/>
              </a:lnSpc>
              <a:spcBef>
                <a:spcPts val="1000"/>
              </a:spcBef>
              <a:spcAft>
                <a:spcPts val="0"/>
              </a:spcAft>
              <a:buClr>
                <a:schemeClr val="dk1"/>
              </a:buClr>
              <a:buSzPts val="2800"/>
              <a:buNone/>
            </a:pPr>
            <a:r>
              <a:t/>
            </a:r>
            <a:endParaRPr sz="2500"/>
          </a:p>
        </p:txBody>
      </p:sp>
      <p:sp>
        <p:nvSpPr>
          <p:cNvPr id="360" name="Google Shape;360;p3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RBI Guidelines</a:t>
            </a:r>
            <a:endParaRPr/>
          </a:p>
        </p:txBody>
      </p:sp>
      <p:sp>
        <p:nvSpPr>
          <p:cNvPr id="366" name="Google Shape;366;p39"/>
          <p:cNvSpPr txBox="1"/>
          <p:nvPr>
            <p:ph idx="1" type="body"/>
          </p:nvPr>
        </p:nvSpPr>
        <p:spPr>
          <a:xfrm>
            <a:off x="454025" y="1600200"/>
            <a:ext cx="10563900" cy="2728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None/>
            </a:pPr>
            <a:r>
              <a:rPr lang="en-US" sz="2500"/>
              <a:t>If a third party was involved and took your money without your knowledge, then the bank is liable to pay you the exact amount that you have lost. If some sort of skimmer device was installed into the ATM because of which your card got cloned without your knowledge, then it is not your liability and the bank has to pay back your amount.</a:t>
            </a:r>
            <a:endParaRPr sz="2500"/>
          </a:p>
        </p:txBody>
      </p:sp>
      <p:sp>
        <p:nvSpPr>
          <p:cNvPr id="367" name="Google Shape;367;p3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a:t>
            </a:r>
            <a:endParaRPr/>
          </a:p>
        </p:txBody>
      </p:sp>
      <p:sp>
        <p:nvSpPr>
          <p:cNvPr id="373" name="Google Shape;373;p40"/>
          <p:cNvSpPr txBox="1"/>
          <p:nvPr>
            <p:ph idx="1" type="body"/>
          </p:nvPr>
        </p:nvSpPr>
        <p:spPr>
          <a:xfrm>
            <a:off x="857750" y="1600199"/>
            <a:ext cx="10160100" cy="4421400"/>
          </a:xfrm>
          <a:prstGeom prst="rect">
            <a:avLst/>
          </a:prstGeom>
          <a:noFill/>
          <a:ln>
            <a:noFill/>
          </a:ln>
        </p:spPr>
        <p:txBody>
          <a:bodyPr anchorCtr="0" anchor="t" bIns="45700" lIns="91425" spcFirstLastPara="1" rIns="91425" wrap="square" tIns="45700">
            <a:normAutofit/>
          </a:bodyPr>
          <a:lstStyle/>
          <a:p>
            <a:pPr indent="-209550" lvl="0" marL="228600" rtl="0" algn="l">
              <a:lnSpc>
                <a:spcPct val="90000"/>
              </a:lnSpc>
              <a:spcBef>
                <a:spcPts val="0"/>
              </a:spcBef>
              <a:spcAft>
                <a:spcPts val="0"/>
              </a:spcAft>
              <a:buClr>
                <a:schemeClr val="dk1"/>
              </a:buClr>
              <a:buSzPts val="2500"/>
              <a:buChar char="•"/>
            </a:pPr>
            <a:r>
              <a:rPr lang="en-US" sz="2500"/>
              <a:t>2. If you lost your money due to some security flaw of the bank, or if your account got hacked, then the bank will have to pay the amount that you have lost. </a:t>
            </a:r>
            <a:endParaRPr sz="2500"/>
          </a:p>
          <a:p>
            <a:pPr indent="-209550" lvl="0" marL="228600" rtl="0" algn="l">
              <a:lnSpc>
                <a:spcPct val="90000"/>
              </a:lnSpc>
              <a:spcBef>
                <a:spcPts val="1000"/>
              </a:spcBef>
              <a:spcAft>
                <a:spcPts val="0"/>
              </a:spcAft>
              <a:buClr>
                <a:schemeClr val="dk1"/>
              </a:buClr>
              <a:buSzPts val="2500"/>
              <a:buChar char="•"/>
            </a:pPr>
            <a:r>
              <a:rPr lang="en-US" sz="2500"/>
              <a:t>3. Finally if the user has lost his money from his account because of a mistake on his part (shared his OTP orpasswords with another person) then the bank will not pay back the amount because it was entirely the person’s fault.</a:t>
            </a:r>
            <a:endParaRPr sz="2500"/>
          </a:p>
        </p:txBody>
      </p:sp>
      <p:sp>
        <p:nvSpPr>
          <p:cNvPr id="374" name="Google Shape;374;p4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Learning Outcomes</a:t>
            </a:r>
            <a:endParaRPr/>
          </a:p>
        </p:txBody>
      </p:sp>
      <p:graphicFrame>
        <p:nvGraphicFramePr>
          <p:cNvPr id="246" name="Google Shape;246;p23"/>
          <p:cNvGraphicFramePr/>
          <p:nvPr/>
        </p:nvGraphicFramePr>
        <p:xfrm>
          <a:off x="678872" y="1596086"/>
          <a:ext cx="3000000" cy="3000000"/>
        </p:xfrm>
        <a:graphic>
          <a:graphicData uri="http://schemas.openxmlformats.org/drawingml/2006/table">
            <a:tbl>
              <a:tblPr>
                <a:noFill/>
                <a:tableStyleId>{FC0D5343-2C1E-43D5-8A7F-64C65A39D405}</a:tableStyleId>
              </a:tblPr>
              <a:tblGrid>
                <a:gridCol w="1167575"/>
                <a:gridCol w="9507350"/>
              </a:tblGrid>
              <a:tr h="564250">
                <a:tc>
                  <a:txBody>
                    <a:bodyPr/>
                    <a:lstStyle/>
                    <a:p>
                      <a:pPr indent="0" lvl="0" marL="0" marR="0" rtl="0" algn="ctr">
                        <a:lnSpc>
                          <a:spcPct val="115000"/>
                        </a:lnSpc>
                        <a:spcBef>
                          <a:spcPts val="0"/>
                        </a:spcBef>
                        <a:spcAft>
                          <a:spcPts val="0"/>
                        </a:spcAft>
                        <a:buNone/>
                      </a:pPr>
                      <a:r>
                        <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t/>
                      </a:r>
                      <a:endParaRPr sz="2400" u="none" cap="none" strike="noStrike">
                        <a:solidFill>
                          <a:srgbClr val="000000"/>
                        </a:solidFill>
                        <a:latin typeface="Calibri"/>
                        <a:ea typeface="Calibri"/>
                        <a:cs typeface="Calibri"/>
                        <a:sym typeface="Calibri"/>
                      </a:endParaRPr>
                    </a:p>
                  </a:txBody>
                  <a:tcPr marT="63500" marB="63500" marR="63500" marL="63500"/>
                </a:tc>
              </a:tr>
              <a:tr h="928975">
                <a:tc>
                  <a:txBody>
                    <a:bodyPr/>
                    <a:lstStyle/>
                    <a:p>
                      <a:pPr indent="0" lvl="0" marL="0" marR="0" rtl="0" algn="ctr">
                        <a:lnSpc>
                          <a:spcPct val="115000"/>
                        </a:lnSpc>
                        <a:spcBef>
                          <a:spcPts val="0"/>
                        </a:spcBef>
                        <a:spcAft>
                          <a:spcPts val="0"/>
                        </a:spcAft>
                        <a:buNone/>
                      </a:pPr>
                      <a:r>
                        <a:rPr lang="en-US" sz="2400" u="none" cap="none" strike="noStrike"/>
                        <a:t>LO1</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spcBef>
                          <a:spcPts val="0"/>
                        </a:spcBef>
                        <a:spcAft>
                          <a:spcPts val="0"/>
                        </a:spcAft>
                        <a:buNone/>
                      </a:pPr>
                      <a:r>
                        <a:rPr lang="en-US" sz="2400" u="none" cap="none" strike="noStrike"/>
                        <a:t>Fundamental understanding and Information on Cyber Crimes, Digital Forensics </a:t>
                      </a:r>
                      <a:endParaRPr sz="2400" u="none" cap="none" strike="noStrike"/>
                    </a:p>
                    <a:p>
                      <a:pPr indent="0" lvl="0" marL="0" marR="83185" rtl="0" algn="l">
                        <a:lnSpc>
                          <a:spcPct val="115000"/>
                        </a:lnSpc>
                        <a:spcBef>
                          <a:spcPts val="0"/>
                        </a:spcBef>
                        <a:spcAft>
                          <a:spcPts val="0"/>
                        </a:spcAft>
                        <a:buNone/>
                      </a:pPr>
                      <a:r>
                        <a:rPr lang="en-US" sz="2400" u="none" cap="none" strike="noStrike"/>
                        <a:t> Objectives and Incident Detection and Response Reports.</a:t>
                      </a:r>
                      <a:endParaRPr sz="2400" u="none" cap="none" strike="noStrike">
                        <a:solidFill>
                          <a:srgbClr val="000000"/>
                        </a:solidFill>
                        <a:latin typeface="Calibri"/>
                        <a:ea typeface="Calibri"/>
                        <a:cs typeface="Calibri"/>
                        <a:sym typeface="Calibri"/>
                      </a:endParaRPr>
                    </a:p>
                  </a:txBody>
                  <a:tcPr marT="63500" marB="63500" marR="63500" marL="63500"/>
                </a:tc>
              </a:tr>
              <a:tr h="979150">
                <a:tc>
                  <a:txBody>
                    <a:bodyPr/>
                    <a:lstStyle/>
                    <a:p>
                      <a:pPr indent="0" lvl="0" marL="0" marR="0" rtl="0" algn="ctr">
                        <a:lnSpc>
                          <a:spcPct val="115000"/>
                        </a:lnSpc>
                        <a:spcBef>
                          <a:spcPts val="0"/>
                        </a:spcBef>
                        <a:spcAft>
                          <a:spcPts val="0"/>
                        </a:spcAft>
                        <a:buNone/>
                      </a:pPr>
                      <a:r>
                        <a:rPr lang="en-US" sz="2400" u="none" cap="none" strike="noStrike"/>
                        <a:t>LO2</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400" u="none" cap="none" strike="noStrike"/>
                        <a:t>Learn on how to prepare investigation on computer-related incidents or crimes and summarize.</a:t>
                      </a:r>
                      <a:endParaRPr sz="2400" u="none" cap="none" strike="noStrike">
                        <a:solidFill>
                          <a:srgbClr val="000000"/>
                        </a:solidFill>
                        <a:latin typeface="Calibri"/>
                        <a:ea typeface="Calibri"/>
                        <a:cs typeface="Calibri"/>
                        <a:sym typeface="Calibri"/>
                      </a:endParaRPr>
                    </a:p>
                  </a:txBody>
                  <a:tcPr marT="63500" marB="63500" marR="63500" marL="63500"/>
                </a:tc>
              </a:tr>
              <a:tr h="979150">
                <a:tc>
                  <a:txBody>
                    <a:bodyPr/>
                    <a:lstStyle/>
                    <a:p>
                      <a:pPr indent="0" lvl="0" marL="0" marR="0" rtl="0" algn="ctr">
                        <a:lnSpc>
                          <a:spcPct val="115000"/>
                        </a:lnSpc>
                        <a:spcBef>
                          <a:spcPts val="0"/>
                        </a:spcBef>
                        <a:spcAft>
                          <a:spcPts val="0"/>
                        </a:spcAft>
                        <a:buNone/>
                      </a:pPr>
                      <a:r>
                        <a:rPr lang="en-US" sz="2400" u="none" cap="none" strike="noStrike"/>
                        <a:t>LO3</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400" u="none" cap="none" strike="noStrike"/>
                        <a:t>Understand on digital forensics process, models and analysis by taking a systematic approach</a:t>
                      </a:r>
                      <a:endParaRPr sz="2400" u="none" cap="none" strike="noStrike">
                        <a:solidFill>
                          <a:srgbClr val="000000"/>
                        </a:solidFill>
                        <a:latin typeface="Calibri"/>
                        <a:ea typeface="Calibri"/>
                        <a:cs typeface="Calibri"/>
                        <a:sym typeface="Calibri"/>
                      </a:endParaRPr>
                    </a:p>
                  </a:txBody>
                  <a:tcPr marT="63500" marB="63500" marR="63500" marL="63500"/>
                </a:tc>
              </a:tr>
              <a:tr h="979150">
                <a:tc>
                  <a:txBody>
                    <a:bodyPr/>
                    <a:lstStyle/>
                    <a:p>
                      <a:pPr indent="0" lvl="0" marL="0" marR="0" rtl="0" algn="ctr">
                        <a:lnSpc>
                          <a:spcPct val="115000"/>
                        </a:lnSpc>
                        <a:spcBef>
                          <a:spcPts val="0"/>
                        </a:spcBef>
                        <a:spcAft>
                          <a:spcPts val="0"/>
                        </a:spcAft>
                        <a:buNone/>
                      </a:pPr>
                      <a:r>
                        <a:rPr lang="en-US" sz="2400" u="none" cap="none" strike="noStrike"/>
                        <a:t>LO4</a:t>
                      </a:r>
                      <a:endParaRPr sz="24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400" u="none" cap="none" strike="noStrike"/>
                        <a:t>Explore on evaluating needs, validating and testing digital forensics tools, Generating Incident Report Findings, and Emerging Cybercrime Trends and Issues</a:t>
                      </a:r>
                      <a:endParaRPr sz="2400" u="none" cap="none" strike="noStrike">
                        <a:solidFill>
                          <a:srgbClr val="000000"/>
                        </a:solidFill>
                        <a:latin typeface="Calibri"/>
                        <a:ea typeface="Calibri"/>
                        <a:cs typeface="Calibri"/>
                        <a:sym typeface="Calibri"/>
                      </a:endParaRPr>
                    </a:p>
                  </a:txBody>
                  <a:tcPr marT="63500" marB="63500" marR="63500" marL="63500"/>
                </a:tc>
              </a:tr>
            </a:tbl>
          </a:graphicData>
        </a:graphic>
      </p:graphicFrame>
      <p:sp>
        <p:nvSpPr>
          <p:cNvPr id="247" name="Google Shape;247;p23"/>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48" name="Google Shape;248;p2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IT Act</a:t>
            </a:r>
            <a:endParaRPr/>
          </a:p>
        </p:txBody>
      </p:sp>
      <p:sp>
        <p:nvSpPr>
          <p:cNvPr id="380" name="Google Shape;380;p41"/>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Autofit/>
          </a:bodyPr>
          <a:lstStyle/>
          <a:p>
            <a:pPr indent="-209550" lvl="0" marL="228600" rtl="0" algn="l">
              <a:lnSpc>
                <a:spcPct val="90000"/>
              </a:lnSpc>
              <a:spcBef>
                <a:spcPts val="0"/>
              </a:spcBef>
              <a:spcAft>
                <a:spcPts val="0"/>
              </a:spcAft>
              <a:buClr>
                <a:schemeClr val="dk1"/>
              </a:buClr>
              <a:buSzPts val="2500"/>
              <a:buChar char="•"/>
            </a:pPr>
            <a:r>
              <a:rPr lang="en-US" sz="2500"/>
              <a:t>IT Act Section 66 for Computer Related offences, </a:t>
            </a:r>
            <a:endParaRPr sz="2500"/>
          </a:p>
          <a:p>
            <a:pPr indent="-209550" lvl="0" marL="228600" rtl="0" algn="l">
              <a:lnSpc>
                <a:spcPct val="90000"/>
              </a:lnSpc>
              <a:spcBef>
                <a:spcPts val="1000"/>
              </a:spcBef>
              <a:spcAft>
                <a:spcPts val="0"/>
              </a:spcAft>
              <a:buClr>
                <a:schemeClr val="dk1"/>
              </a:buClr>
              <a:buSzPts val="2500"/>
              <a:buChar char="•"/>
            </a:pPr>
            <a:r>
              <a:rPr lang="en-US" sz="2500"/>
              <a:t>IT Act Section 66C for punishment for identity theft. </a:t>
            </a:r>
            <a:endParaRPr sz="2500"/>
          </a:p>
          <a:p>
            <a:pPr indent="-209550" lvl="0" marL="228600" rtl="0" algn="l">
              <a:lnSpc>
                <a:spcPct val="90000"/>
              </a:lnSpc>
              <a:spcBef>
                <a:spcPts val="1000"/>
              </a:spcBef>
              <a:spcAft>
                <a:spcPts val="0"/>
              </a:spcAft>
              <a:buClr>
                <a:schemeClr val="dk1"/>
              </a:buClr>
              <a:buSzPts val="2500"/>
              <a:buChar char="•"/>
            </a:pPr>
            <a:r>
              <a:rPr lang="en-US" sz="2500"/>
              <a:t>IT Act Section 66D for punishment for cheating by personation using a computer resource. </a:t>
            </a:r>
            <a:endParaRPr sz="2500"/>
          </a:p>
          <a:p>
            <a:pPr indent="-209550" lvl="0" marL="228600" rtl="0" algn="l">
              <a:lnSpc>
                <a:spcPct val="90000"/>
              </a:lnSpc>
              <a:spcBef>
                <a:spcPts val="1000"/>
              </a:spcBef>
              <a:spcAft>
                <a:spcPts val="0"/>
              </a:spcAft>
              <a:buClr>
                <a:schemeClr val="dk1"/>
              </a:buClr>
              <a:buSzPts val="2500"/>
              <a:buChar char="•"/>
            </a:pPr>
            <a:r>
              <a:rPr lang="en-US" sz="2500"/>
              <a:t>IPC Section 419 for punishment for cheating by personation. </a:t>
            </a:r>
            <a:endParaRPr sz="2500"/>
          </a:p>
          <a:p>
            <a:pPr indent="-209550" lvl="0" marL="228600" rtl="0" algn="l">
              <a:lnSpc>
                <a:spcPct val="90000"/>
              </a:lnSpc>
              <a:spcBef>
                <a:spcPts val="1000"/>
              </a:spcBef>
              <a:spcAft>
                <a:spcPts val="0"/>
              </a:spcAft>
              <a:buClr>
                <a:schemeClr val="dk1"/>
              </a:buClr>
              <a:buSzPts val="2500"/>
              <a:buChar char="•"/>
            </a:pPr>
            <a:r>
              <a:rPr lang="en-US" sz="2500"/>
              <a:t>IPC Section 420 for cheating. </a:t>
            </a:r>
            <a:endParaRPr sz="2500"/>
          </a:p>
          <a:p>
            <a:pPr indent="-209550" lvl="0" marL="228600" rtl="0" algn="l">
              <a:lnSpc>
                <a:spcPct val="90000"/>
              </a:lnSpc>
              <a:spcBef>
                <a:spcPts val="1000"/>
              </a:spcBef>
              <a:spcAft>
                <a:spcPts val="0"/>
              </a:spcAft>
              <a:buClr>
                <a:schemeClr val="dk1"/>
              </a:buClr>
              <a:buSzPts val="2500"/>
              <a:buChar char="•"/>
            </a:pPr>
            <a:r>
              <a:rPr lang="en-US" sz="2500"/>
              <a:t>IPC Section 468 for forgery. </a:t>
            </a:r>
            <a:endParaRPr sz="2500"/>
          </a:p>
        </p:txBody>
      </p:sp>
      <p:sp>
        <p:nvSpPr>
          <p:cNvPr id="381" name="Google Shape;381;p41"/>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87" name="Google Shape;387;p42"/>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73050" lvl="0" marL="228600" rtl="0" algn="l">
              <a:lnSpc>
                <a:spcPct val="90000"/>
              </a:lnSpc>
              <a:spcBef>
                <a:spcPts val="0"/>
              </a:spcBef>
              <a:spcAft>
                <a:spcPts val="0"/>
              </a:spcAft>
              <a:buClr>
                <a:schemeClr val="dk1"/>
              </a:buClr>
              <a:buSzPts val="3500"/>
              <a:buChar char="•"/>
            </a:pPr>
            <a:r>
              <a:rPr lang="en-US" sz="2500"/>
              <a:t>What made me here?</a:t>
            </a:r>
            <a:endParaRPr sz="2500"/>
          </a:p>
        </p:txBody>
      </p:sp>
      <p:sp>
        <p:nvSpPr>
          <p:cNvPr id="388" name="Google Shape;388;p42"/>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94" name="Google Shape;394;p43"/>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09550" lvl="0" marL="228600" rtl="0" algn="l">
              <a:lnSpc>
                <a:spcPct val="90000"/>
              </a:lnSpc>
              <a:spcBef>
                <a:spcPts val="0"/>
              </a:spcBef>
              <a:spcAft>
                <a:spcPts val="0"/>
              </a:spcAft>
              <a:buClr>
                <a:schemeClr val="dk1"/>
              </a:buClr>
              <a:buSzPts val="2500"/>
              <a:buChar char="•"/>
            </a:pPr>
            <a:r>
              <a:rPr lang="en-US" sz="2500"/>
              <a:t>What is your commitment for this course</a:t>
            </a:r>
            <a:endParaRPr sz="2500"/>
          </a:p>
        </p:txBody>
      </p:sp>
      <p:sp>
        <p:nvSpPr>
          <p:cNvPr id="395" name="Google Shape;395;p43"/>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4"/>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5 things to achieve </a:t>
            </a:r>
            <a:endParaRPr/>
          </a:p>
        </p:txBody>
      </p:sp>
      <p:sp>
        <p:nvSpPr>
          <p:cNvPr id="401" name="Google Shape;401;p44"/>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209550" lvl="0" marL="228600" rtl="0" algn="l">
              <a:lnSpc>
                <a:spcPct val="90000"/>
              </a:lnSpc>
              <a:spcBef>
                <a:spcPts val="0"/>
              </a:spcBef>
              <a:spcAft>
                <a:spcPts val="0"/>
              </a:spcAft>
              <a:buClr>
                <a:schemeClr val="dk1"/>
              </a:buClr>
              <a:buSzPts val="2500"/>
              <a:buChar char="•"/>
            </a:pPr>
            <a:r>
              <a:rPr lang="en-US" sz="2500"/>
              <a:t>Mental strength</a:t>
            </a:r>
            <a:endParaRPr sz="2500"/>
          </a:p>
          <a:p>
            <a:pPr indent="-209550" lvl="0" marL="228600" rtl="0" algn="l">
              <a:lnSpc>
                <a:spcPct val="90000"/>
              </a:lnSpc>
              <a:spcBef>
                <a:spcPts val="1000"/>
              </a:spcBef>
              <a:spcAft>
                <a:spcPts val="0"/>
              </a:spcAft>
              <a:buClr>
                <a:schemeClr val="dk1"/>
              </a:buClr>
              <a:buSzPts val="2500"/>
              <a:buChar char="•"/>
            </a:pPr>
            <a:r>
              <a:rPr lang="en-US" sz="2500"/>
              <a:t>Physical strength</a:t>
            </a:r>
            <a:endParaRPr sz="2500"/>
          </a:p>
          <a:p>
            <a:pPr indent="-209550" lvl="0" marL="228600" rtl="0" algn="l">
              <a:lnSpc>
                <a:spcPct val="90000"/>
              </a:lnSpc>
              <a:spcBef>
                <a:spcPts val="1000"/>
              </a:spcBef>
              <a:spcAft>
                <a:spcPts val="0"/>
              </a:spcAft>
              <a:buClr>
                <a:schemeClr val="dk1"/>
              </a:buClr>
              <a:buSzPts val="2500"/>
              <a:buChar char="•"/>
            </a:pPr>
            <a:r>
              <a:rPr lang="en-US" sz="2500"/>
              <a:t>Do one Challenge early </a:t>
            </a:r>
            <a:endParaRPr sz="2500"/>
          </a:p>
          <a:p>
            <a:pPr indent="-209550" lvl="0" marL="228600" rtl="0" algn="l">
              <a:lnSpc>
                <a:spcPct val="90000"/>
              </a:lnSpc>
              <a:spcBef>
                <a:spcPts val="1000"/>
              </a:spcBef>
              <a:spcAft>
                <a:spcPts val="0"/>
              </a:spcAft>
              <a:buClr>
                <a:schemeClr val="dk1"/>
              </a:buClr>
              <a:buSzPts val="2500"/>
              <a:buChar char="•"/>
            </a:pPr>
            <a:r>
              <a:rPr lang="en-US" sz="2500"/>
              <a:t>Proximity is power</a:t>
            </a:r>
            <a:endParaRPr sz="2500"/>
          </a:p>
          <a:p>
            <a:pPr indent="-209550" lvl="0" marL="228600" rtl="0" algn="l">
              <a:lnSpc>
                <a:spcPct val="90000"/>
              </a:lnSpc>
              <a:spcBef>
                <a:spcPts val="1000"/>
              </a:spcBef>
              <a:spcAft>
                <a:spcPts val="0"/>
              </a:spcAft>
              <a:buClr>
                <a:schemeClr val="dk1"/>
              </a:buClr>
              <a:buSzPts val="2500"/>
              <a:buChar char="•"/>
            </a:pPr>
            <a:r>
              <a:rPr lang="en-US" sz="2500"/>
              <a:t>Giving is actual living</a:t>
            </a:r>
            <a:endParaRPr sz="2500"/>
          </a:p>
        </p:txBody>
      </p:sp>
      <p:sp>
        <p:nvSpPr>
          <p:cNvPr id="402" name="Google Shape;402;p4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5"/>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Questions</a:t>
            </a:r>
            <a:endParaRPr/>
          </a:p>
        </p:txBody>
      </p:sp>
      <p:sp>
        <p:nvSpPr>
          <p:cNvPr id="409" name="Google Shape;409;p45"/>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How can the intangibility of computer crime complicate investigations</a:t>
            </a:r>
            <a:endParaRPr/>
          </a:p>
          <a:p>
            <a:pPr indent="0" lvl="0" marL="0" rtl="0" algn="l">
              <a:spcBef>
                <a:spcPts val="1000"/>
              </a:spcBef>
              <a:spcAft>
                <a:spcPts val="0"/>
              </a:spcAft>
              <a:buClr>
                <a:schemeClr val="dk1"/>
              </a:buClr>
              <a:buSzPts val="1100"/>
              <a:buFont typeface="Arial"/>
              <a:buNone/>
            </a:pPr>
            <a:r>
              <a:rPr lang="en-US"/>
              <a:t>and subsequent prosecutions?</a:t>
            </a:r>
            <a:endParaRPr/>
          </a:p>
          <a:p>
            <a:pPr indent="0" lvl="0" marL="0" rtl="0" algn="l">
              <a:spcBef>
                <a:spcPts val="1000"/>
              </a:spcBef>
              <a:spcAft>
                <a:spcPts val="0"/>
              </a:spcAft>
              <a:buNone/>
            </a:pPr>
            <a:r>
              <a:t/>
            </a:r>
            <a:endParaRPr/>
          </a:p>
        </p:txBody>
      </p:sp>
      <p:sp>
        <p:nvSpPr>
          <p:cNvPr id="410" name="Google Shape;410;p4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6"/>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17" name="Google Shape;417;p46"/>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How has computer crime been characterized in the past? Do these</a:t>
            </a:r>
            <a:endParaRPr/>
          </a:p>
          <a:p>
            <a:pPr indent="0" lvl="0" marL="0" rtl="0" algn="l">
              <a:spcBef>
                <a:spcPts val="1000"/>
              </a:spcBef>
              <a:spcAft>
                <a:spcPts val="0"/>
              </a:spcAft>
              <a:buClr>
                <a:schemeClr val="dk1"/>
              </a:buClr>
              <a:buSzPts val="1100"/>
              <a:buFont typeface="Arial"/>
              <a:buNone/>
            </a:pPr>
            <a:r>
              <a:rPr lang="en-US"/>
              <a:t>perceptions hinder investigations? How?</a:t>
            </a:r>
            <a:endParaRPr/>
          </a:p>
          <a:p>
            <a:pPr indent="0" lvl="0" marL="0" rtl="0" algn="l">
              <a:spcBef>
                <a:spcPts val="1000"/>
              </a:spcBef>
              <a:spcAft>
                <a:spcPts val="0"/>
              </a:spcAft>
              <a:buNone/>
            </a:pPr>
            <a:r>
              <a:t/>
            </a:r>
            <a:endParaRPr/>
          </a:p>
        </p:txBody>
      </p:sp>
      <p:sp>
        <p:nvSpPr>
          <p:cNvPr id="418" name="Google Shape;418;p4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7"/>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25" name="Google Shape;425;p47"/>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t>Why are individual victims reluctant to report computer crime?</a:t>
            </a:r>
            <a:endParaRPr/>
          </a:p>
          <a:p>
            <a:pPr indent="0" lvl="0" marL="0" rtl="0" algn="l">
              <a:spcBef>
                <a:spcPts val="1000"/>
              </a:spcBef>
              <a:spcAft>
                <a:spcPts val="0"/>
              </a:spcAft>
              <a:buClr>
                <a:schemeClr val="dk1"/>
              </a:buClr>
              <a:buSzPts val="1100"/>
              <a:buFont typeface="Arial"/>
              <a:buNone/>
            </a:pPr>
            <a:r>
              <a:rPr lang="en-US"/>
              <a:t>What about private corporations?</a:t>
            </a:r>
            <a:endParaRPr/>
          </a:p>
          <a:p>
            <a:pPr indent="0" lvl="0" marL="0" rtl="0" algn="l">
              <a:spcBef>
                <a:spcPts val="1000"/>
              </a:spcBef>
              <a:spcAft>
                <a:spcPts val="0"/>
              </a:spcAft>
              <a:buNone/>
            </a:pPr>
            <a:r>
              <a:t/>
            </a:r>
            <a:endParaRPr/>
          </a:p>
        </p:txBody>
      </p:sp>
      <p:sp>
        <p:nvSpPr>
          <p:cNvPr id="426" name="Google Shape;426;p4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8"/>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33" name="Google Shape;433;p48"/>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What are some of the general costs associated with the investigation</a:t>
            </a:r>
            <a:endParaRPr/>
          </a:p>
          <a:p>
            <a:pPr indent="0" lvl="0" marL="0" rtl="0" algn="l">
              <a:spcBef>
                <a:spcPts val="1000"/>
              </a:spcBef>
              <a:spcAft>
                <a:spcPts val="0"/>
              </a:spcAft>
              <a:buNone/>
            </a:pPr>
            <a:r>
              <a:rPr lang="en-US"/>
              <a:t>of computer crime? How do these compare with traditional</a:t>
            </a:r>
            <a:endParaRPr/>
          </a:p>
          <a:p>
            <a:pPr indent="0" lvl="0" marL="0" rtl="0" algn="l">
              <a:spcBef>
                <a:spcPts val="1000"/>
              </a:spcBef>
              <a:spcAft>
                <a:spcPts val="0"/>
              </a:spcAft>
              <a:buNone/>
            </a:pPr>
            <a:r>
              <a:rPr lang="en-US"/>
              <a:t>investigations? What suggestions can you offer to increase the</a:t>
            </a:r>
            <a:endParaRPr/>
          </a:p>
          <a:p>
            <a:pPr indent="0" lvl="0" marL="0" rtl="0" algn="l">
              <a:spcBef>
                <a:spcPts val="1000"/>
              </a:spcBef>
              <a:spcAft>
                <a:spcPts val="0"/>
              </a:spcAft>
              <a:buNone/>
            </a:pPr>
            <a:r>
              <a:rPr lang="en-US"/>
              <a:t>resources available for such?</a:t>
            </a:r>
            <a:endParaRPr/>
          </a:p>
          <a:p>
            <a:pPr indent="0" lvl="0" marL="0" rtl="0" algn="l">
              <a:spcBef>
                <a:spcPts val="1000"/>
              </a:spcBef>
              <a:spcAft>
                <a:spcPts val="0"/>
              </a:spcAft>
              <a:buNone/>
            </a:pPr>
            <a:r>
              <a:t/>
            </a:r>
            <a:endParaRPr/>
          </a:p>
        </p:txBody>
      </p:sp>
      <p:sp>
        <p:nvSpPr>
          <p:cNvPr id="434" name="Google Shape;434;p48"/>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9"/>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441" name="Google Shape;441;p49"/>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Discuss the problems associated with the limited resources available</a:t>
            </a:r>
            <a:endParaRPr/>
          </a:p>
          <a:p>
            <a:pPr indent="0" lvl="0" marL="0" rtl="0" algn="l">
              <a:spcBef>
                <a:spcPts val="1000"/>
              </a:spcBef>
              <a:spcAft>
                <a:spcPts val="0"/>
              </a:spcAft>
              <a:buNone/>
            </a:pPr>
            <a:r>
              <a:rPr lang="en-US"/>
              <a:t>in most police departments across the country. What can be</a:t>
            </a:r>
            <a:endParaRPr/>
          </a:p>
          <a:p>
            <a:pPr indent="0" lvl="0" marL="0" rtl="0" algn="l">
              <a:spcBef>
                <a:spcPts val="1000"/>
              </a:spcBef>
              <a:spcAft>
                <a:spcPts val="0"/>
              </a:spcAft>
              <a:buNone/>
            </a:pPr>
            <a:r>
              <a:rPr lang="en-US"/>
              <a:t>done to alleviate some of these problems?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What is meant by jurisprudential inconsistency?</a:t>
            </a:r>
            <a:endParaRPr/>
          </a:p>
        </p:txBody>
      </p:sp>
      <p:sp>
        <p:nvSpPr>
          <p:cNvPr id="442" name="Google Shape;442;p4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0"/>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graphicFrame>
        <p:nvGraphicFramePr>
          <p:cNvPr id="448" name="Google Shape;448;p50"/>
          <p:cNvGraphicFramePr/>
          <p:nvPr/>
        </p:nvGraphicFramePr>
        <p:xfrm>
          <a:off x="838200" y="145364"/>
          <a:ext cx="3000000" cy="3000000"/>
        </p:xfrm>
        <a:graphic>
          <a:graphicData uri="http://schemas.openxmlformats.org/drawingml/2006/table">
            <a:tbl>
              <a:tblPr>
                <a:noFill/>
                <a:tableStyleId>{FC0D5343-2C1E-43D5-8A7F-64C65A39D405}</a:tableStyleId>
              </a:tblPr>
              <a:tblGrid>
                <a:gridCol w="699650"/>
                <a:gridCol w="8333500"/>
              </a:tblGrid>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No</a:t>
                      </a:r>
                      <a:r>
                        <a:rPr lang="en-US" sz="2000" u="none" cap="none" strike="noStrike"/>
                        <a:t>.</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Title of the Module</a:t>
                      </a:r>
                      <a:endParaRPr sz="2000" u="none" cap="none" strike="noStrike">
                        <a:solidFill>
                          <a:srgbClr val="000000"/>
                        </a:solidFill>
                        <a:latin typeface="Calibri"/>
                        <a:ea typeface="Calibri"/>
                        <a:cs typeface="Calibri"/>
                        <a:sym typeface="Calibri"/>
                      </a:endParaRPr>
                    </a:p>
                  </a:txBody>
                  <a:tcPr marT="38100" marB="38100" marR="38100" marL="38100"/>
                </a:tc>
              </a:tr>
              <a:tr h="434850">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Introduction to Cyber Crime, Digital Forensics and Incident Handling</a:t>
                      </a:r>
                      <a:endParaRPr sz="2000" u="none" cap="none" strike="noStrike">
                        <a:solidFill>
                          <a:srgbClr val="000000"/>
                        </a:solidFill>
                        <a:latin typeface="Calibri"/>
                        <a:ea typeface="Calibri"/>
                        <a:cs typeface="Calibri"/>
                        <a:sym typeface="Calibri"/>
                      </a:endParaRPr>
                    </a:p>
                  </a:txBody>
                  <a:tcPr marT="38100" marB="38100" marR="38100" marL="38100"/>
                </a:tc>
              </a:tr>
              <a:tr h="4165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Foundation for Forensics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Computer Crime and Identity Theft/Fraud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Process, Analysis and Validation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Disk Structures (File Systems) and Data-hiding techniques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M6</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Network and Cloud Forensics; Mobile Device and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M7</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Digital Forensic Tools and Labs  </a:t>
                      </a:r>
                      <a:endParaRPr sz="2000" u="none" cap="none" strike="noStrike">
                        <a:solidFill>
                          <a:srgbClr val="000000"/>
                        </a:solidFill>
                        <a:latin typeface="Calibri"/>
                        <a:ea typeface="Calibri"/>
                        <a:cs typeface="Calibri"/>
                        <a:sym typeface="Calibri"/>
                      </a:endParaRPr>
                    </a:p>
                  </a:txBody>
                  <a:tcPr marT="38100" marB="38100" marR="38100" marL="38100" anchor="ctr"/>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M8</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Organizations and Cyber Crime, Criminology and Organized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M9</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Investigating Internet Crime and E-Mail Crime  </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M10</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Cyberspace Infrastructure and Enterprise Security</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M11</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Detection and Characterization</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M12</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Response and software Tools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M13</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Incident Report Writing</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M14</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Emerging Cybercrime Trends, Recommendations and Practical Issues</a:t>
                      </a:r>
                      <a:endParaRPr sz="2000" u="none" cap="none" strike="noStrike">
                        <a:solidFill>
                          <a:srgbClr val="000000"/>
                        </a:solidFill>
                        <a:latin typeface="Calibri"/>
                        <a:ea typeface="Calibri"/>
                        <a:cs typeface="Calibri"/>
                        <a:sym typeface="Calibri"/>
                      </a:endParaRPr>
                    </a:p>
                  </a:txBody>
                  <a:tcPr marT="38100" marB="38100" marR="38100" marL="38100"/>
                </a:tc>
              </a:tr>
              <a:tr h="391075">
                <a:tc>
                  <a:txBody>
                    <a:bodyPr/>
                    <a:lstStyle/>
                    <a:p>
                      <a:pPr indent="0" lvl="0" marL="0" marR="0" rtl="0" algn="ctr">
                        <a:lnSpc>
                          <a:spcPct val="115000"/>
                        </a:lnSpc>
                        <a:spcBef>
                          <a:spcPts val="0"/>
                        </a:spcBef>
                        <a:spcAft>
                          <a:spcPts val="0"/>
                        </a:spcAft>
                        <a:buNone/>
                      </a:pPr>
                      <a:r>
                        <a:rPr lang="en-US" sz="2000" u="none" cap="none" strike="noStrike">
                          <a:highlight>
                            <a:srgbClr val="FFFFFF"/>
                          </a:highlight>
                        </a:rPr>
                        <a:t>M15</a:t>
                      </a:r>
                      <a:endParaRPr sz="2000" u="none" cap="none" strike="noStrike">
                        <a:solidFill>
                          <a:srgbClr val="000000"/>
                        </a:solidFill>
                        <a:latin typeface="Calibri"/>
                        <a:ea typeface="Calibri"/>
                        <a:cs typeface="Calibri"/>
                        <a:sym typeface="Calibri"/>
                      </a:endParaRPr>
                    </a:p>
                  </a:txBody>
                  <a:tcPr marT="38100" marB="38100" marR="38100" marL="38100"/>
                </a:tc>
                <a:tc>
                  <a:txBody>
                    <a:bodyPr/>
                    <a:lstStyle/>
                    <a:p>
                      <a:pPr indent="0" lvl="0" marL="0" marR="0" rtl="0" algn="l">
                        <a:lnSpc>
                          <a:spcPct val="115000"/>
                        </a:lnSpc>
                        <a:spcBef>
                          <a:spcPts val="0"/>
                        </a:spcBef>
                        <a:spcAft>
                          <a:spcPts val="0"/>
                        </a:spcAft>
                        <a:buNone/>
                      </a:pPr>
                      <a:r>
                        <a:rPr lang="en-US" sz="2000" u="none" cap="none" strike="noStrike"/>
                        <a:t>Miscellaneous Topics</a:t>
                      </a:r>
                      <a:endParaRPr sz="2000" u="none" cap="none" strike="noStrike">
                        <a:solidFill>
                          <a:srgbClr val="000000"/>
                        </a:solidFill>
                        <a:latin typeface="Calibri"/>
                        <a:ea typeface="Calibri"/>
                        <a:cs typeface="Calibri"/>
                        <a:sym typeface="Calibri"/>
                      </a:endParaRPr>
                    </a:p>
                  </a:txBody>
                  <a:tcPr marT="38100" marB="38100" marR="38100" marL="38100"/>
                </a:tc>
              </a:tr>
            </a:tbl>
          </a:graphicData>
        </a:graphic>
      </p:graphicFrame>
      <p:sp>
        <p:nvSpPr>
          <p:cNvPr id="449" name="Google Shape;449;p50"/>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450" name="Google Shape;450;p50"/>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Course objectives</a:t>
            </a:r>
            <a:endParaRPr/>
          </a:p>
        </p:txBody>
      </p:sp>
      <p:graphicFrame>
        <p:nvGraphicFramePr>
          <p:cNvPr id="254" name="Google Shape;254;p24"/>
          <p:cNvGraphicFramePr/>
          <p:nvPr/>
        </p:nvGraphicFramePr>
        <p:xfrm>
          <a:off x="838200" y="2175911"/>
          <a:ext cx="3000000" cy="3000000"/>
        </p:xfrm>
        <a:graphic>
          <a:graphicData uri="http://schemas.openxmlformats.org/drawingml/2006/table">
            <a:tbl>
              <a:tblPr>
                <a:noFill/>
                <a:tableStyleId>{FC0D5343-2C1E-43D5-8A7F-64C65A39D405}</a:tableStyleId>
              </a:tblPr>
              <a:tblGrid>
                <a:gridCol w="1035125"/>
                <a:gridCol w="9480475"/>
              </a:tblGrid>
              <a:tr h="800875">
                <a:tc>
                  <a:txBody>
                    <a:bodyPr/>
                    <a:lstStyle/>
                    <a:p>
                      <a:pPr indent="0" lvl="0" marL="0" marR="0" rtl="0" algn="l">
                        <a:lnSpc>
                          <a:spcPct val="115000"/>
                        </a:lnSpc>
                        <a:spcBef>
                          <a:spcPts val="0"/>
                        </a:spcBef>
                        <a:spcAft>
                          <a:spcPts val="0"/>
                        </a:spcAft>
                        <a:buNone/>
                      </a:pPr>
                      <a:r>
                        <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t/>
                      </a:r>
                      <a:endParaRPr sz="2800" u="none" cap="none" strike="noStrike">
                        <a:solidFill>
                          <a:srgbClr val="000000"/>
                        </a:solidFill>
                        <a:latin typeface="Calibri"/>
                        <a:ea typeface="Calibri"/>
                        <a:cs typeface="Calibri"/>
                        <a:sym typeface="Calibri"/>
                      </a:endParaRPr>
                    </a:p>
                  </a:txBody>
                  <a:tcPr marT="63500" marB="63500" marR="63500" marL="63500"/>
                </a:tc>
              </a:tr>
              <a:tr h="843750">
                <a:tc>
                  <a:txBody>
                    <a:bodyPr/>
                    <a:lstStyle/>
                    <a:p>
                      <a:pPr indent="0" lvl="0" marL="0" marR="0" rtl="0" algn="l">
                        <a:lnSpc>
                          <a:spcPct val="115000"/>
                        </a:lnSpc>
                        <a:spcBef>
                          <a:spcPts val="0"/>
                        </a:spcBef>
                        <a:spcAft>
                          <a:spcPts val="0"/>
                        </a:spcAft>
                        <a:buNone/>
                      </a:pPr>
                      <a:r>
                        <a:rPr lang="en-US" sz="2800" u="none" cap="none" strike="noStrike"/>
                        <a:t>CO1</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800" u="none" cap="none" strike="noStrike"/>
                        <a:t>Enhancing awareness of recent Cyber Crime trends and learn Investigating Cyber Crimes </a:t>
                      </a:r>
                      <a:endParaRPr sz="2800" u="none" cap="none" strike="noStrike">
                        <a:solidFill>
                          <a:srgbClr val="000000"/>
                        </a:solidFill>
                        <a:latin typeface="Calibri"/>
                        <a:ea typeface="Calibri"/>
                        <a:cs typeface="Calibri"/>
                        <a:sym typeface="Calibri"/>
                      </a:endParaRPr>
                    </a:p>
                  </a:txBody>
                  <a:tcPr marT="63500" marB="63500" marR="63500" marL="63500"/>
                </a:tc>
              </a:tr>
              <a:tr h="800875">
                <a:tc>
                  <a:txBody>
                    <a:bodyPr/>
                    <a:lstStyle/>
                    <a:p>
                      <a:pPr indent="0" lvl="0" marL="0" marR="0" rtl="0" algn="l">
                        <a:lnSpc>
                          <a:spcPct val="115000"/>
                        </a:lnSpc>
                        <a:spcBef>
                          <a:spcPts val="0"/>
                        </a:spcBef>
                        <a:spcAft>
                          <a:spcPts val="0"/>
                        </a:spcAft>
                        <a:buNone/>
                      </a:pPr>
                      <a:r>
                        <a:rPr lang="en-US" sz="2800" u="none" cap="none" strike="noStrike"/>
                        <a:t>CO2</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0" rtl="0" algn="l">
                        <a:lnSpc>
                          <a:spcPct val="115000"/>
                        </a:lnSpc>
                        <a:spcBef>
                          <a:spcPts val="0"/>
                        </a:spcBef>
                        <a:spcAft>
                          <a:spcPts val="0"/>
                        </a:spcAft>
                        <a:buNone/>
                      </a:pPr>
                      <a:r>
                        <a:rPr lang="en-US" sz="2800" u="none" cap="none" strike="noStrike"/>
                        <a:t>Introduce Cyberspace Infrastructure attacks and handling Organization Cybersecurity Issues</a:t>
                      </a:r>
                      <a:endParaRPr sz="2800" u="none" cap="none" strike="noStrike">
                        <a:solidFill>
                          <a:srgbClr val="000000"/>
                        </a:solidFill>
                        <a:latin typeface="Calibri"/>
                        <a:ea typeface="Calibri"/>
                        <a:cs typeface="Calibri"/>
                        <a:sym typeface="Calibri"/>
                      </a:endParaRPr>
                    </a:p>
                  </a:txBody>
                  <a:tcPr marT="63500" marB="63500" marR="63500" marL="63500"/>
                </a:tc>
              </a:tr>
              <a:tr h="1301400">
                <a:tc>
                  <a:txBody>
                    <a:bodyPr/>
                    <a:lstStyle/>
                    <a:p>
                      <a:pPr indent="0" lvl="0" marL="0" marR="0" rtl="0" algn="l">
                        <a:lnSpc>
                          <a:spcPct val="115000"/>
                        </a:lnSpc>
                        <a:spcBef>
                          <a:spcPts val="0"/>
                        </a:spcBef>
                        <a:spcAft>
                          <a:spcPts val="0"/>
                        </a:spcAft>
                        <a:buNone/>
                      </a:pPr>
                      <a:r>
                        <a:rPr lang="en-US" sz="2800" u="none" cap="none" strike="noStrike"/>
                        <a:t>CO3</a:t>
                      </a:r>
                      <a:endParaRPr sz="2800" u="none" cap="none" strike="noStrike">
                        <a:solidFill>
                          <a:srgbClr val="000000"/>
                        </a:solidFill>
                        <a:latin typeface="Calibri"/>
                        <a:ea typeface="Calibri"/>
                        <a:cs typeface="Calibri"/>
                        <a:sym typeface="Calibri"/>
                      </a:endParaRPr>
                    </a:p>
                  </a:txBody>
                  <a:tcPr marT="63500" marB="63500" marR="63500" marL="63500"/>
                </a:tc>
                <a:tc>
                  <a:txBody>
                    <a:bodyPr/>
                    <a:lstStyle/>
                    <a:p>
                      <a:pPr indent="0" lvl="0" marL="0" marR="146685" rtl="0" algn="l">
                        <a:lnSpc>
                          <a:spcPct val="115000"/>
                        </a:lnSpc>
                        <a:spcBef>
                          <a:spcPts val="0"/>
                        </a:spcBef>
                        <a:spcAft>
                          <a:spcPts val="0"/>
                        </a:spcAft>
                        <a:buNone/>
                      </a:pPr>
                      <a:r>
                        <a:rPr lang="en-US" sz="2800" u="none" cap="none" strike="noStrike"/>
                        <a:t>Understand Digital Forensics Process, Models, Analysis and Validation, Incident Detection and Response</a:t>
                      </a:r>
                      <a:endParaRPr sz="2800" u="none" cap="none" strike="noStrike">
                        <a:solidFill>
                          <a:srgbClr val="000000"/>
                        </a:solidFill>
                        <a:latin typeface="Calibri"/>
                        <a:ea typeface="Calibri"/>
                        <a:cs typeface="Calibri"/>
                        <a:sym typeface="Calibri"/>
                      </a:endParaRPr>
                    </a:p>
                  </a:txBody>
                  <a:tcPr marT="63500" marB="63500" marR="63500" marL="63500"/>
                </a:tc>
              </a:tr>
            </a:tbl>
          </a:graphicData>
        </a:graphic>
      </p:graphicFrame>
      <p:sp>
        <p:nvSpPr>
          <p:cNvPr id="255" name="Google Shape;255;p24"/>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56" name="Google Shape;256;p24"/>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1"/>
          <p:cNvSpPr txBox="1"/>
          <p:nvPr>
            <p:ph type="title"/>
          </p:nvPr>
        </p:nvSpPr>
        <p:spPr>
          <a:xfrm>
            <a:off x="831850" y="3657600"/>
            <a:ext cx="10515600" cy="904800"/>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150860"/>
              </a:buClr>
              <a:buSzPts val="5400"/>
              <a:buFont typeface="Helvetica Neue"/>
              <a:buNone/>
            </a:pPr>
            <a:r>
              <a:rPr lang="en-US"/>
              <a:t>Thank You!</a:t>
            </a:r>
            <a:endParaRPr/>
          </a:p>
        </p:txBody>
      </p:sp>
      <p:sp>
        <p:nvSpPr>
          <p:cNvPr id="456" name="Google Shape;456;p51"/>
          <p:cNvSpPr txBox="1"/>
          <p:nvPr>
            <p:ph idx="1" type="body"/>
          </p:nvPr>
        </p:nvSpPr>
        <p:spPr>
          <a:xfrm>
            <a:off x="831850" y="5205413"/>
            <a:ext cx="10515600" cy="15003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888888"/>
              </a:buClr>
              <a:buSzPts val="2400"/>
              <a:buNone/>
            </a:pPr>
            <a:r>
              <a:rPr lang="en-US"/>
              <a:t>Next chapter: </a:t>
            </a:r>
            <a:endParaRPr/>
          </a:p>
          <a:p>
            <a:pPr indent="0" lvl="0" marL="0" rtl="0" algn="r">
              <a:lnSpc>
                <a:spcPct val="90000"/>
              </a:lnSpc>
              <a:spcBef>
                <a:spcPts val="1000"/>
              </a:spcBef>
              <a:spcAft>
                <a:spcPts val="0"/>
              </a:spcAft>
              <a:buClr>
                <a:srgbClr val="888888"/>
              </a:buClr>
              <a:buSzPts val="2400"/>
              <a:buNone/>
            </a:pPr>
            <a:r>
              <a:rPr lang="en-US"/>
              <a:t>Foundation for forensics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5"/>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Text Book(s)</a:t>
            </a:r>
            <a:endParaRPr/>
          </a:p>
        </p:txBody>
      </p:sp>
      <p:graphicFrame>
        <p:nvGraphicFramePr>
          <p:cNvPr id="262" name="Google Shape;262;p25"/>
          <p:cNvGraphicFramePr/>
          <p:nvPr/>
        </p:nvGraphicFramePr>
        <p:xfrm>
          <a:off x="838200" y="2029110"/>
          <a:ext cx="3000000" cy="3000000"/>
        </p:xfrm>
        <a:graphic>
          <a:graphicData uri="http://schemas.openxmlformats.org/drawingml/2006/table">
            <a:tbl>
              <a:tblPr>
                <a:noFill/>
                <a:tableStyleId>{FC0D5343-2C1E-43D5-8A7F-64C65A39D405}</a:tableStyleId>
              </a:tblPr>
              <a:tblGrid>
                <a:gridCol w="582125"/>
                <a:gridCol w="9760300"/>
              </a:tblGrid>
              <a:tr h="352725">
                <a:tc gridSpan="2">
                  <a:txBody>
                    <a:bodyPr/>
                    <a:lstStyle/>
                    <a:p>
                      <a:pPr indent="0" lvl="0" marL="0" marR="0" rtl="0" algn="l">
                        <a:lnSpc>
                          <a:spcPct val="115000"/>
                        </a:lnSpc>
                        <a:spcBef>
                          <a:spcPts val="0"/>
                        </a:spcBef>
                        <a:spcAft>
                          <a:spcPts val="0"/>
                        </a:spcAft>
                        <a:buNone/>
                      </a:pPr>
                      <a:r>
                        <a:t/>
                      </a:r>
                      <a:endParaRPr sz="1800" u="none" cap="none" strike="noStrike">
                        <a:solidFill>
                          <a:srgbClr val="000000"/>
                        </a:solidFill>
                        <a:latin typeface="Calibri"/>
                        <a:ea typeface="Calibri"/>
                        <a:cs typeface="Calibri"/>
                        <a:sym typeface="Calibri"/>
                      </a:endParaRPr>
                    </a:p>
                  </a:txBody>
                  <a:tcPr marT="34925" marB="34925" marR="34925" marL="28575"/>
                </a:tc>
                <a:tc hMerge="1"/>
              </a:tr>
              <a:tr h="671075">
                <a:tc>
                  <a:txBody>
                    <a:bodyPr/>
                    <a:lstStyle/>
                    <a:p>
                      <a:pPr indent="0" lvl="0" marL="0" marR="0" rtl="0" algn="ctr">
                        <a:lnSpc>
                          <a:spcPct val="115000"/>
                        </a:lnSpc>
                        <a:spcBef>
                          <a:spcPts val="0"/>
                        </a:spcBef>
                        <a:spcAft>
                          <a:spcPts val="0"/>
                        </a:spcAft>
                        <a:buNone/>
                      </a:pPr>
                      <a:r>
                        <a:rPr lang="en-US" sz="1800" u="none" cap="none" strike="noStrike"/>
                        <a:t>T1</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Computer Forensics and Cyber Crime - An Introduction 3rd Edition by Marjie T. Britz, Ph.D., Professor of Criminal Justice, Clemson University</a:t>
                      </a:r>
                      <a:endParaRPr b="1" sz="1800" u="none" cap="none" strike="noStrike">
                        <a:solidFill>
                          <a:srgbClr val="2E74B5"/>
                        </a:solidFill>
                        <a:latin typeface="Calibri"/>
                        <a:ea typeface="Calibri"/>
                        <a:cs typeface="Calibri"/>
                        <a:sym typeface="Calibri"/>
                      </a:endParaRPr>
                    </a:p>
                  </a:txBody>
                  <a:tcPr marT="34925" marB="34925" marR="34925" marL="28575"/>
                </a:tc>
              </a:tr>
              <a:tr h="671075">
                <a:tc>
                  <a:txBody>
                    <a:bodyPr/>
                    <a:lstStyle/>
                    <a:p>
                      <a:pPr indent="0" lvl="0" marL="0" marR="0" rtl="0" algn="ctr">
                        <a:lnSpc>
                          <a:spcPct val="115000"/>
                        </a:lnSpc>
                        <a:spcBef>
                          <a:spcPts val="0"/>
                        </a:spcBef>
                        <a:spcAft>
                          <a:spcPts val="0"/>
                        </a:spcAft>
                        <a:buNone/>
                      </a:pPr>
                      <a:r>
                        <a:rPr lang="en-US" sz="1800" u="none" cap="none" strike="noStrike"/>
                        <a:t>T2</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Bill Nelson, A. Philips, F. Enfinger, C. K. Steuart, Computer Forensics and Investigations, Course Technology (Cengage Learning), Indian edition, 2009</a:t>
                      </a:r>
                      <a:endParaRPr sz="1800" u="none" cap="none" strike="noStrike">
                        <a:solidFill>
                          <a:srgbClr val="000000"/>
                        </a:solidFill>
                        <a:latin typeface="Calibri"/>
                        <a:ea typeface="Calibri"/>
                        <a:cs typeface="Calibri"/>
                        <a:sym typeface="Calibri"/>
                      </a:endParaRPr>
                    </a:p>
                  </a:txBody>
                  <a:tcPr marT="34925" marB="34925" marR="34925" marL="28575"/>
                </a:tc>
              </a:tr>
              <a:tr h="671075">
                <a:tc>
                  <a:txBody>
                    <a:bodyPr/>
                    <a:lstStyle/>
                    <a:p>
                      <a:pPr indent="0" lvl="0" marL="0" marR="0" rtl="0" algn="ctr">
                        <a:lnSpc>
                          <a:spcPct val="115000"/>
                        </a:lnSpc>
                        <a:spcBef>
                          <a:spcPts val="0"/>
                        </a:spcBef>
                        <a:spcAft>
                          <a:spcPts val="0"/>
                        </a:spcAft>
                        <a:buNone/>
                      </a:pPr>
                      <a:r>
                        <a:rPr lang="en-US" sz="1800" u="none" cap="none" strike="noStrike"/>
                        <a:t>T3</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Incident Response &amp; Computer Forensics, 3rd Edition by Jason T. Luttgens and Matthew Pepe and Kevin Mandia</a:t>
                      </a:r>
                      <a:endParaRPr sz="1800" u="none" cap="none" strike="noStrike">
                        <a:solidFill>
                          <a:srgbClr val="000000"/>
                        </a:solidFill>
                        <a:latin typeface="Calibri"/>
                        <a:ea typeface="Calibri"/>
                        <a:cs typeface="Calibri"/>
                        <a:sym typeface="Calibri"/>
                      </a:endParaRPr>
                    </a:p>
                  </a:txBody>
                  <a:tcPr marT="34925" marB="34925" marR="34925" marL="28575"/>
                </a:tc>
              </a:tr>
              <a:tr h="671075">
                <a:tc>
                  <a:txBody>
                    <a:bodyPr/>
                    <a:lstStyle/>
                    <a:p>
                      <a:pPr indent="0" lvl="0" marL="0" marR="0" rtl="0" algn="ctr">
                        <a:lnSpc>
                          <a:spcPct val="115000"/>
                        </a:lnSpc>
                        <a:spcBef>
                          <a:spcPts val="0"/>
                        </a:spcBef>
                        <a:spcAft>
                          <a:spcPts val="0"/>
                        </a:spcAft>
                        <a:buNone/>
                      </a:pPr>
                      <a:r>
                        <a:rPr lang="en-US" sz="1800" u="none" cap="none" strike="noStrike"/>
                        <a:t>R1</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Guide to Computer Forensics and Investigations: Processing Digital Evidence 5th Edition by Bill Nelson, Amelia Phillips and Christopher Steuart</a:t>
                      </a:r>
                      <a:endParaRPr b="1" sz="1800" u="none" cap="none" strike="noStrike">
                        <a:solidFill>
                          <a:srgbClr val="2E74B5"/>
                        </a:solidFill>
                        <a:latin typeface="Calibri"/>
                        <a:ea typeface="Calibri"/>
                        <a:cs typeface="Calibri"/>
                        <a:sym typeface="Calibri"/>
                      </a:endParaRPr>
                    </a:p>
                  </a:txBody>
                  <a:tcPr marT="34925" marB="34925" marR="34925" marL="28575"/>
                </a:tc>
              </a:tr>
              <a:tr h="375900">
                <a:tc>
                  <a:txBody>
                    <a:bodyPr/>
                    <a:lstStyle/>
                    <a:p>
                      <a:pPr indent="0" lvl="0" marL="0" marR="0" rtl="0" algn="ctr">
                        <a:lnSpc>
                          <a:spcPct val="115000"/>
                        </a:lnSpc>
                        <a:spcBef>
                          <a:spcPts val="0"/>
                        </a:spcBef>
                        <a:spcAft>
                          <a:spcPts val="0"/>
                        </a:spcAft>
                        <a:buNone/>
                      </a:pPr>
                      <a:r>
                        <a:rPr lang="en-US" sz="1800" u="none" cap="none" strike="noStrike"/>
                        <a:t>R2</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lnSpc>
                          <a:spcPct val="115000"/>
                        </a:lnSpc>
                        <a:spcBef>
                          <a:spcPts val="0"/>
                        </a:spcBef>
                        <a:spcAft>
                          <a:spcPts val="0"/>
                        </a:spcAft>
                        <a:buNone/>
                      </a:pPr>
                      <a:r>
                        <a:rPr lang="en-US" sz="1800" u="none" cap="none" strike="noStrike"/>
                        <a:t>The Basics of Digital Forensics, by John Sammons</a:t>
                      </a:r>
                      <a:endParaRPr b="1" sz="1800" u="none" cap="none" strike="noStrike">
                        <a:solidFill>
                          <a:srgbClr val="000000"/>
                        </a:solidFill>
                        <a:latin typeface="Calibri"/>
                        <a:ea typeface="Calibri"/>
                        <a:cs typeface="Calibri"/>
                        <a:sym typeface="Calibri"/>
                      </a:endParaRPr>
                    </a:p>
                  </a:txBody>
                  <a:tcPr marT="34925" marB="34925" marR="34925" marL="28575"/>
                </a:tc>
              </a:tr>
              <a:tr h="354700">
                <a:tc>
                  <a:txBody>
                    <a:bodyPr/>
                    <a:lstStyle/>
                    <a:p>
                      <a:pPr indent="0" lvl="0" marL="0" marR="0" rtl="0" algn="ctr">
                        <a:lnSpc>
                          <a:spcPct val="115000"/>
                        </a:lnSpc>
                        <a:spcBef>
                          <a:spcPts val="0"/>
                        </a:spcBef>
                        <a:spcAft>
                          <a:spcPts val="0"/>
                        </a:spcAft>
                        <a:buNone/>
                      </a:pPr>
                      <a:r>
                        <a:rPr lang="en-US" sz="1800" u="none" cap="none" strike="noStrike"/>
                        <a:t>R3</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spcBef>
                          <a:spcPts val="0"/>
                        </a:spcBef>
                        <a:spcAft>
                          <a:spcPts val="0"/>
                        </a:spcAft>
                        <a:buNone/>
                      </a:pPr>
                      <a:r>
                        <a:rPr lang="en-US" sz="1800" u="none" cap="none" strike="noStrike"/>
                        <a:t>Computer Network Security and Cyber Ethics 4th Edition, by Joseph Migga Kizza</a:t>
                      </a:r>
                      <a:endParaRPr sz="1800" u="none" cap="none" strike="noStrike">
                        <a:solidFill>
                          <a:srgbClr val="000000"/>
                        </a:solidFill>
                        <a:latin typeface="Times New Roman"/>
                        <a:ea typeface="Times New Roman"/>
                        <a:cs typeface="Times New Roman"/>
                        <a:sym typeface="Times New Roman"/>
                      </a:endParaRPr>
                    </a:p>
                  </a:txBody>
                  <a:tcPr marT="34925" marB="34925" marR="34925" marL="28575"/>
                </a:tc>
              </a:tr>
              <a:tr h="354700">
                <a:tc>
                  <a:txBody>
                    <a:bodyPr/>
                    <a:lstStyle/>
                    <a:p>
                      <a:pPr indent="0" lvl="0" marL="0" marR="0" rtl="0" algn="ctr">
                        <a:lnSpc>
                          <a:spcPct val="115000"/>
                        </a:lnSpc>
                        <a:spcBef>
                          <a:spcPts val="0"/>
                        </a:spcBef>
                        <a:spcAft>
                          <a:spcPts val="0"/>
                        </a:spcAft>
                        <a:buNone/>
                      </a:pPr>
                      <a:r>
                        <a:rPr lang="en-US" sz="1800" u="none" cap="none" strike="noStrike"/>
                        <a:t>R4</a:t>
                      </a:r>
                      <a:endParaRPr sz="1800" u="none" cap="none" strike="noStrike">
                        <a:solidFill>
                          <a:srgbClr val="000000"/>
                        </a:solidFill>
                        <a:latin typeface="Calibri"/>
                        <a:ea typeface="Calibri"/>
                        <a:cs typeface="Calibri"/>
                        <a:sym typeface="Calibri"/>
                      </a:endParaRPr>
                    </a:p>
                  </a:txBody>
                  <a:tcPr marT="34925" marB="34925" marR="34925" marL="28575"/>
                </a:tc>
                <a:tc>
                  <a:txBody>
                    <a:bodyPr/>
                    <a:lstStyle/>
                    <a:p>
                      <a:pPr indent="0" lvl="0" marL="0" marR="0" rtl="0" algn="l">
                        <a:spcBef>
                          <a:spcPts val="0"/>
                        </a:spcBef>
                        <a:spcAft>
                          <a:spcPts val="0"/>
                        </a:spcAft>
                        <a:buNone/>
                      </a:pPr>
                      <a:r>
                        <a:rPr lang="en-US" sz="1800" u="none" cap="none" strike="noStrike"/>
                        <a:t>Computer Forensics_ Investigating Network Intrusions and Cyber Crime: EC-Council Press</a:t>
                      </a:r>
                      <a:endParaRPr sz="1800" u="none" cap="none" strike="noStrike">
                        <a:solidFill>
                          <a:srgbClr val="000000"/>
                        </a:solidFill>
                        <a:latin typeface="Times New Roman"/>
                        <a:ea typeface="Times New Roman"/>
                        <a:cs typeface="Times New Roman"/>
                        <a:sym typeface="Times New Roman"/>
                      </a:endParaRPr>
                    </a:p>
                  </a:txBody>
                  <a:tcPr marT="34925" marB="34925" marR="34925" marL="28575"/>
                </a:tc>
              </a:tr>
            </a:tbl>
          </a:graphicData>
        </a:graphic>
      </p:graphicFrame>
      <p:sp>
        <p:nvSpPr>
          <p:cNvPr id="263" name="Google Shape;263;p25"/>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64" name="Google Shape;264;p25"/>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Expectations from the course</a:t>
            </a:r>
            <a:endParaRPr/>
          </a:p>
        </p:txBody>
      </p:sp>
      <p:sp>
        <p:nvSpPr>
          <p:cNvPr id="270" name="Google Shape;270;p26"/>
          <p:cNvSpPr txBox="1"/>
          <p:nvPr>
            <p:ph idx="1" type="body"/>
          </p:nvPr>
        </p:nvSpPr>
        <p:spPr>
          <a:xfrm>
            <a:off x="857739" y="1600201"/>
            <a:ext cx="10160100" cy="2728800"/>
          </a:xfrm>
          <a:prstGeom prst="rect">
            <a:avLst/>
          </a:prstGeom>
          <a:noFill/>
          <a:ln>
            <a:noFill/>
          </a:ln>
        </p:spPr>
        <p:txBody>
          <a:bodyPr anchorCtr="0" anchor="t" bIns="45700" lIns="91425" spcFirstLastPara="1" rIns="91425" wrap="square" tIns="45700">
            <a:normAutofit/>
          </a:bodyPr>
          <a:lstStyle/>
          <a:p>
            <a:pPr indent="-400050" lvl="0" marL="457200" rtl="0" algn="l">
              <a:lnSpc>
                <a:spcPct val="90000"/>
              </a:lnSpc>
              <a:spcBef>
                <a:spcPts val="0"/>
              </a:spcBef>
              <a:spcAft>
                <a:spcPts val="0"/>
              </a:spcAft>
              <a:buSzPts val="2700"/>
              <a:buChar char="•"/>
            </a:pPr>
            <a:r>
              <a:rPr lang="en-US" sz="2700"/>
              <a:t>Understand Psychology</a:t>
            </a:r>
            <a:endParaRPr sz="2700"/>
          </a:p>
          <a:p>
            <a:pPr indent="-400050" lvl="0" marL="457200" rtl="0" algn="l">
              <a:lnSpc>
                <a:spcPct val="90000"/>
              </a:lnSpc>
              <a:spcBef>
                <a:spcPts val="0"/>
              </a:spcBef>
              <a:spcAft>
                <a:spcPts val="0"/>
              </a:spcAft>
              <a:buSzPts val="2700"/>
              <a:buChar char="•"/>
            </a:pPr>
            <a:r>
              <a:rPr lang="en-US" sz="2700"/>
              <a:t>Saving lives and finances</a:t>
            </a:r>
            <a:endParaRPr sz="2700"/>
          </a:p>
          <a:p>
            <a:pPr indent="-400050" lvl="0" marL="457200" rtl="0" algn="l">
              <a:lnSpc>
                <a:spcPct val="90000"/>
              </a:lnSpc>
              <a:spcBef>
                <a:spcPts val="0"/>
              </a:spcBef>
              <a:spcAft>
                <a:spcPts val="0"/>
              </a:spcAft>
              <a:buSzPts val="2700"/>
              <a:buChar char="•"/>
            </a:pPr>
            <a:r>
              <a:rPr lang="en-US" sz="2700"/>
              <a:t>Secondary income</a:t>
            </a:r>
            <a:endParaRPr sz="2700"/>
          </a:p>
          <a:p>
            <a:pPr indent="-400050" lvl="0" marL="457200" rtl="0" algn="l">
              <a:spcBef>
                <a:spcPts val="0"/>
              </a:spcBef>
              <a:spcAft>
                <a:spcPts val="0"/>
              </a:spcAft>
              <a:buSzPts val="2700"/>
              <a:buChar char="•"/>
            </a:pPr>
            <a:r>
              <a:rPr lang="en-US" sz="2700"/>
              <a:t>Digital forensics– sky is the limit</a:t>
            </a:r>
            <a:endParaRPr sz="2700"/>
          </a:p>
          <a:p>
            <a:pPr indent="0" lvl="0" marL="228600" rtl="0" algn="l">
              <a:lnSpc>
                <a:spcPct val="90000"/>
              </a:lnSpc>
              <a:spcBef>
                <a:spcPts val="1000"/>
              </a:spcBef>
              <a:spcAft>
                <a:spcPts val="0"/>
              </a:spcAft>
              <a:buNone/>
            </a:pPr>
            <a:r>
              <a:t/>
            </a:r>
            <a:endParaRPr sz="2700"/>
          </a:p>
          <a:p>
            <a:pPr indent="-50800" lvl="0" marL="228600" rtl="0" algn="l">
              <a:lnSpc>
                <a:spcPct val="90000"/>
              </a:lnSpc>
              <a:spcBef>
                <a:spcPts val="1000"/>
              </a:spcBef>
              <a:spcAft>
                <a:spcPts val="0"/>
              </a:spcAft>
              <a:buClr>
                <a:schemeClr val="dk1"/>
              </a:buClr>
              <a:buSzPts val="2800"/>
              <a:buNone/>
            </a:pPr>
            <a:r>
              <a:t/>
            </a:r>
            <a:endParaRPr sz="2700"/>
          </a:p>
        </p:txBody>
      </p:sp>
      <p:sp>
        <p:nvSpPr>
          <p:cNvPr id="271" name="Google Shape;271;p26"/>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7"/>
          <p:cNvSpPr txBox="1"/>
          <p:nvPr>
            <p:ph type="title"/>
          </p:nvPr>
        </p:nvSpPr>
        <p:spPr>
          <a:xfrm>
            <a:off x="838200" y="160569"/>
            <a:ext cx="9321900" cy="76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Amit Dua</a:t>
            </a:r>
            <a:endParaRPr/>
          </a:p>
        </p:txBody>
      </p:sp>
      <p:pic>
        <p:nvPicPr>
          <p:cNvPr id="277" name="Google Shape;277;p27"/>
          <p:cNvPicPr preferRelativeResize="0"/>
          <p:nvPr/>
        </p:nvPicPr>
        <p:blipFill rotWithShape="1">
          <a:blip r:embed="rId3">
            <a:alphaModFix/>
          </a:blip>
          <a:srcRect b="0" l="0" r="0" t="0"/>
          <a:stretch/>
        </p:blipFill>
        <p:spPr>
          <a:xfrm>
            <a:off x="147051" y="1743598"/>
            <a:ext cx="5948949" cy="4765079"/>
          </a:xfrm>
          <a:prstGeom prst="rect">
            <a:avLst/>
          </a:prstGeom>
          <a:noFill/>
          <a:ln>
            <a:noFill/>
          </a:ln>
        </p:spPr>
      </p:pic>
      <p:sp>
        <p:nvSpPr>
          <p:cNvPr id="278" name="Google Shape;278;p27"/>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79" name="Google Shape;279;p27"/>
          <p:cNvPicPr preferRelativeResize="0"/>
          <p:nvPr/>
        </p:nvPicPr>
        <p:blipFill>
          <a:blip r:embed="rId4">
            <a:alphaModFix/>
          </a:blip>
          <a:stretch>
            <a:fillRect/>
          </a:stretch>
        </p:blipFill>
        <p:spPr>
          <a:xfrm>
            <a:off x="7564573" y="567275"/>
            <a:ext cx="4069314" cy="62907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8"/>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Helvetica Neue"/>
              <a:buNone/>
            </a:pPr>
            <a:r>
              <a:rPr lang="en-US"/>
              <a:t>Definitions</a:t>
            </a:r>
            <a:endParaRPr/>
          </a:p>
        </p:txBody>
      </p:sp>
      <p:sp>
        <p:nvSpPr>
          <p:cNvPr id="285" name="Google Shape;285;p28"/>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Clr>
                <a:schemeClr val="dk1"/>
              </a:buClr>
              <a:buSzPts val="1800"/>
              <a:buNone/>
            </a:pPr>
            <a:r>
              <a:t/>
            </a:r>
            <a:endParaRPr>
              <a:latin typeface="Helvetica Neue"/>
              <a:ea typeface="Helvetica Neue"/>
              <a:cs typeface="Helvetica Neue"/>
              <a:sym typeface="Helvetica Neue"/>
            </a:endParaRPr>
          </a:p>
        </p:txBody>
      </p:sp>
      <p:sp>
        <p:nvSpPr>
          <p:cNvPr id="286" name="Google Shape;286;p28"/>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C1573"/>
              </a:buClr>
              <a:buSzPts val="2000"/>
              <a:buNone/>
            </a:pPr>
            <a:r>
              <a:t/>
            </a:r>
            <a:endParaRPr/>
          </a:p>
        </p:txBody>
      </p:sp>
      <p:pic>
        <p:nvPicPr>
          <p:cNvPr id="287" name="Google Shape;287;p28"/>
          <p:cNvPicPr preferRelativeResize="0"/>
          <p:nvPr/>
        </p:nvPicPr>
        <p:blipFill>
          <a:blip r:embed="rId3">
            <a:alphaModFix/>
          </a:blip>
          <a:stretch>
            <a:fillRect/>
          </a:stretch>
        </p:blipFill>
        <p:spPr>
          <a:xfrm>
            <a:off x="218500" y="2343852"/>
            <a:ext cx="11196950" cy="26084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9"/>
          <p:cNvSpPr txBox="1"/>
          <p:nvPr>
            <p:ph type="title"/>
          </p:nvPr>
        </p:nvSpPr>
        <p:spPr>
          <a:xfrm>
            <a:off x="838200" y="160569"/>
            <a:ext cx="9321900" cy="764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Forensic science</a:t>
            </a:r>
            <a:endParaRPr/>
          </a:p>
        </p:txBody>
      </p:sp>
      <p:sp>
        <p:nvSpPr>
          <p:cNvPr id="294" name="Google Shape;294;p29"/>
          <p:cNvSpPr txBox="1"/>
          <p:nvPr>
            <p:ph idx="1" type="body"/>
          </p:nvPr>
        </p:nvSpPr>
        <p:spPr>
          <a:xfrm>
            <a:off x="857739" y="1600201"/>
            <a:ext cx="10160100" cy="272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computer forensic science, computer forensics, and digital forensics may be defined as the methodological, scientific, and legally sound process of examining computer media and networks for the identification, extraction, authentication, examination, interpretation, preservation, and analysis of evidence.</a:t>
            </a:r>
            <a:endParaRPr/>
          </a:p>
        </p:txBody>
      </p:sp>
      <p:sp>
        <p:nvSpPr>
          <p:cNvPr id="295" name="Google Shape;295;p29"/>
          <p:cNvSpPr txBox="1"/>
          <p:nvPr>
            <p:ph idx="2" type="body"/>
          </p:nvPr>
        </p:nvSpPr>
        <p:spPr>
          <a:xfrm>
            <a:off x="329247" y="1143001"/>
            <a:ext cx="11196900" cy="395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0"/>
          <p:cNvSpPr txBox="1"/>
          <p:nvPr>
            <p:ph type="title"/>
          </p:nvPr>
        </p:nvSpPr>
        <p:spPr>
          <a:xfrm>
            <a:off x="838200" y="160569"/>
            <a:ext cx="9321800" cy="76436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Helvetica Neue"/>
              <a:buNone/>
            </a:pPr>
            <a:r>
              <a:rPr lang="en-US"/>
              <a:t>Traditional Problems Associated with Computer Crime </a:t>
            </a:r>
            <a:endParaRPr/>
          </a:p>
        </p:txBody>
      </p:sp>
      <p:sp>
        <p:nvSpPr>
          <p:cNvPr id="301" name="Google Shape;301;p30"/>
          <p:cNvSpPr txBox="1"/>
          <p:nvPr>
            <p:ph idx="1" type="body"/>
          </p:nvPr>
        </p:nvSpPr>
        <p:spPr>
          <a:xfrm>
            <a:off x="857739" y="1600201"/>
            <a:ext cx="10160000" cy="2728913"/>
          </a:xfrm>
          <a:prstGeom prst="rect">
            <a:avLst/>
          </a:prstGeom>
          <a:noFill/>
          <a:ln>
            <a:noFill/>
          </a:ln>
        </p:spPr>
        <p:txBody>
          <a:bodyPr anchorCtr="0" anchor="t" bIns="45700" lIns="91425" spcFirstLastPara="1" rIns="91425" wrap="square" tIns="45700">
            <a:normAutofit/>
          </a:bodyPr>
          <a:lstStyle/>
          <a:p>
            <a:pPr indent="-114300" lvl="0" marL="228600" rtl="0" algn="l">
              <a:lnSpc>
                <a:spcPct val="90000"/>
              </a:lnSpc>
              <a:spcBef>
                <a:spcPts val="1000"/>
              </a:spcBef>
              <a:spcAft>
                <a:spcPts val="0"/>
              </a:spcAft>
              <a:buClr>
                <a:schemeClr val="dk1"/>
              </a:buClr>
              <a:buSzPts val="1800"/>
              <a:buNone/>
            </a:pPr>
            <a:r>
              <a:rPr lang="en-US"/>
              <a:t>Physicality and Jurisdictional Concerns</a:t>
            </a:r>
            <a:endParaRPr/>
          </a:p>
          <a:p>
            <a:pPr indent="-114300" lvl="0" marL="228600" rtl="0" algn="l">
              <a:lnSpc>
                <a:spcPct val="90000"/>
              </a:lnSpc>
              <a:spcBef>
                <a:spcPts val="1000"/>
              </a:spcBef>
              <a:spcAft>
                <a:spcPts val="0"/>
              </a:spcAft>
              <a:buClr>
                <a:schemeClr val="dk1"/>
              </a:buClr>
              <a:buSzPts val="1800"/>
              <a:buNone/>
            </a:pPr>
            <a:r>
              <a:rPr lang="en-US"/>
              <a:t>Perceived Insignificance, Stereotypes, and Incompetence</a:t>
            </a:r>
            <a:endParaRPr/>
          </a:p>
          <a:p>
            <a:pPr indent="-114300" lvl="0" marL="228600" rtl="0" algn="l">
              <a:lnSpc>
                <a:spcPct val="90000"/>
              </a:lnSpc>
              <a:spcBef>
                <a:spcPts val="1000"/>
              </a:spcBef>
              <a:spcAft>
                <a:spcPts val="0"/>
              </a:spcAft>
              <a:buClr>
                <a:schemeClr val="dk1"/>
              </a:buClr>
              <a:buSzPts val="1800"/>
              <a:buNone/>
            </a:pPr>
            <a:r>
              <a:rPr lang="en-US"/>
              <a:t>Prosecutorial Reluctance</a:t>
            </a:r>
            <a:endParaRPr/>
          </a:p>
          <a:p>
            <a:pPr indent="0" lvl="0" marL="114300" rtl="0" algn="l">
              <a:lnSpc>
                <a:spcPct val="90000"/>
              </a:lnSpc>
              <a:spcBef>
                <a:spcPts val="1000"/>
              </a:spcBef>
              <a:spcAft>
                <a:spcPts val="0"/>
              </a:spcAft>
              <a:buClr>
                <a:schemeClr val="dk1"/>
              </a:buClr>
              <a:buSzPts val="1800"/>
              <a:buNone/>
            </a:pPr>
            <a:r>
              <a:rPr lang="en-US"/>
              <a:t>Lack of Reporting</a:t>
            </a:r>
            <a:endParaRPr/>
          </a:p>
          <a:p>
            <a:pPr indent="0" lvl="0" marL="114300" rtl="0" algn="l">
              <a:lnSpc>
                <a:spcPct val="90000"/>
              </a:lnSpc>
              <a:spcBef>
                <a:spcPts val="1000"/>
              </a:spcBef>
              <a:spcAft>
                <a:spcPts val="0"/>
              </a:spcAft>
              <a:buClr>
                <a:schemeClr val="dk1"/>
              </a:buClr>
              <a:buSzPts val="1800"/>
              <a:buNone/>
            </a:pPr>
            <a:r>
              <a:rPr lang="en-US"/>
              <a:t>Lack of Resources</a:t>
            </a:r>
            <a:endParaRPr/>
          </a:p>
          <a:p>
            <a:pPr indent="0" lvl="0" marL="114300" rtl="0" algn="l">
              <a:lnSpc>
                <a:spcPct val="90000"/>
              </a:lnSpc>
              <a:spcBef>
                <a:spcPts val="1000"/>
              </a:spcBef>
              <a:spcAft>
                <a:spcPts val="0"/>
              </a:spcAft>
              <a:buClr>
                <a:schemeClr val="dk1"/>
              </a:buClr>
              <a:buSzPts val="1800"/>
              <a:buNone/>
            </a:pPr>
            <a:r>
              <a:rPr lang="en-US"/>
              <a:t>Jurisprudential Inconsistency</a:t>
            </a:r>
            <a:endParaRPr/>
          </a:p>
          <a:p>
            <a:pPr indent="0" lvl="0" marL="114300" rtl="0" algn="l">
              <a:lnSpc>
                <a:spcPct val="90000"/>
              </a:lnSpc>
              <a:spcBef>
                <a:spcPts val="1000"/>
              </a:spcBef>
              <a:spcAft>
                <a:spcPts val="0"/>
              </a:spcAft>
              <a:buClr>
                <a:schemeClr val="dk1"/>
              </a:buClr>
              <a:buSzPts val="1800"/>
              <a:buNone/>
            </a:pPr>
            <a:r>
              <a:rPr lang="en-US"/>
              <a:t>Extent of the Problem</a:t>
            </a:r>
            <a:endParaRPr/>
          </a:p>
        </p:txBody>
      </p:sp>
      <p:sp>
        <p:nvSpPr>
          <p:cNvPr id="302" name="Google Shape;302;p30"/>
          <p:cNvSpPr txBox="1"/>
          <p:nvPr>
            <p:ph idx="2" type="body"/>
          </p:nvPr>
        </p:nvSpPr>
        <p:spPr>
          <a:xfrm>
            <a:off x="329247" y="1143001"/>
            <a:ext cx="11196956" cy="3952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C1573"/>
              </a:buClr>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