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7" r:id="rId2"/>
    <p:sldId id="258" r:id="rId3"/>
    <p:sldId id="259" r:id="rId4"/>
    <p:sldId id="305" r:id="rId5"/>
    <p:sldId id="260" r:id="rId6"/>
    <p:sldId id="261" r:id="rId7"/>
    <p:sldId id="262" r:id="rId8"/>
    <p:sldId id="263" r:id="rId9"/>
    <p:sldId id="264" r:id="rId10"/>
    <p:sldId id="265" r:id="rId11"/>
    <p:sldId id="266" r:id="rId12"/>
    <p:sldId id="267" r:id="rId13"/>
    <p:sldId id="268" r:id="rId14"/>
    <p:sldId id="290" r:id="rId15"/>
    <p:sldId id="289" r:id="rId16"/>
    <p:sldId id="288" r:id="rId17"/>
    <p:sldId id="287" r:id="rId18"/>
    <p:sldId id="286" r:id="rId19"/>
    <p:sldId id="285" r:id="rId20"/>
    <p:sldId id="284" r:id="rId21"/>
    <p:sldId id="283" r:id="rId22"/>
    <p:sldId id="282" r:id="rId23"/>
    <p:sldId id="281" r:id="rId24"/>
    <p:sldId id="280" r:id="rId25"/>
    <p:sldId id="279" r:id="rId26"/>
    <p:sldId id="278" r:id="rId27"/>
    <p:sldId id="277" r:id="rId28"/>
    <p:sldId id="276" r:id="rId29"/>
    <p:sldId id="275" r:id="rId30"/>
    <p:sldId id="274" r:id="rId31"/>
    <p:sldId id="273" r:id="rId32"/>
    <p:sldId id="271" r:id="rId33"/>
    <p:sldId id="269" r:id="rId34"/>
    <p:sldId id="270" r:id="rId35"/>
    <p:sldId id="291" r:id="rId36"/>
    <p:sldId id="292" r:id="rId37"/>
    <p:sldId id="293" r:id="rId38"/>
    <p:sldId id="294" r:id="rId39"/>
    <p:sldId id="295" r:id="rId40"/>
    <p:sldId id="296" r:id="rId41"/>
    <p:sldId id="297" r:id="rId42"/>
    <p:sldId id="298" r:id="rId43"/>
    <p:sldId id="306" r:id="rId44"/>
    <p:sldId id="299" r:id="rId45"/>
    <p:sldId id="300" r:id="rId46"/>
    <p:sldId id="301" r:id="rId47"/>
    <p:sldId id="302" r:id="rId48"/>
    <p:sldId id="349" r:id="rId49"/>
    <p:sldId id="303" r:id="rId50"/>
    <p:sldId id="307" r:id="rId51"/>
    <p:sldId id="308" r:id="rId52"/>
    <p:sldId id="309" r:id="rId53"/>
    <p:sldId id="304" r:id="rId54"/>
    <p:sldId id="311" r:id="rId55"/>
    <p:sldId id="350" r:id="rId56"/>
    <p:sldId id="312" r:id="rId57"/>
    <p:sldId id="313" r:id="rId58"/>
    <p:sldId id="314" r:id="rId59"/>
    <p:sldId id="315" r:id="rId60"/>
    <p:sldId id="316" r:id="rId61"/>
    <p:sldId id="317" r:id="rId62"/>
    <p:sldId id="318" r:id="rId63"/>
    <p:sldId id="351" r:id="rId64"/>
    <p:sldId id="319" r:id="rId65"/>
    <p:sldId id="352"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53" r:id="rId86"/>
    <p:sldId id="339" r:id="rId87"/>
    <p:sldId id="340" r:id="rId88"/>
    <p:sldId id="341" r:id="rId89"/>
    <p:sldId id="344" r:id="rId90"/>
    <p:sldId id="345" r:id="rId91"/>
    <p:sldId id="346" r:id="rId92"/>
    <p:sldId id="342" r:id="rId93"/>
    <p:sldId id="354" r:id="rId94"/>
    <p:sldId id="343" r:id="rId95"/>
    <p:sldId id="347"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6942C-4E00-4FA1-850D-1283FA591A6F}" v="454" dt="2019-12-04T04:55:47.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5F46942C-4E00-4FA1-850D-1283FA591A6F}"/>
    <pc:docChg chg="custSel addSld delSld modSld sldOrd">
      <pc:chgData name="Uma Ganesan" userId="783950ef343d668c" providerId="LiveId" clId="{5F46942C-4E00-4FA1-850D-1283FA591A6F}" dt="2019-12-04T04:59:38.078" v="999" actId="14100"/>
      <pc:docMkLst>
        <pc:docMk/>
      </pc:docMkLst>
      <pc:sldChg chg="add">
        <pc:chgData name="Uma Ganesan" userId="783950ef343d668c" providerId="LiveId" clId="{5F46942C-4E00-4FA1-850D-1283FA591A6F}" dt="2019-12-04T03:14:24.442" v="0"/>
        <pc:sldMkLst>
          <pc:docMk/>
          <pc:sldMk cId="3571023519" sldId="257"/>
        </pc:sldMkLst>
      </pc:sldChg>
      <pc:sldChg chg="modSp add">
        <pc:chgData name="Uma Ganesan" userId="783950ef343d668c" providerId="LiveId" clId="{5F46942C-4E00-4FA1-850D-1283FA591A6F}" dt="2019-12-04T03:15:26.476" v="77" actId="1076"/>
        <pc:sldMkLst>
          <pc:docMk/>
          <pc:sldMk cId="4025482213" sldId="258"/>
        </pc:sldMkLst>
        <pc:spChg chg="mod">
          <ac:chgData name="Uma Ganesan" userId="783950ef343d668c" providerId="LiveId" clId="{5F46942C-4E00-4FA1-850D-1283FA591A6F}" dt="2019-12-04T03:14:34.012" v="2" actId="20577"/>
          <ac:spMkLst>
            <pc:docMk/>
            <pc:sldMk cId="4025482213" sldId="258"/>
            <ac:spMk id="2" creationId="{00000000-0000-0000-0000-000000000000}"/>
          </ac:spMkLst>
        </pc:spChg>
        <pc:spChg chg="mod">
          <ac:chgData name="Uma Ganesan" userId="783950ef343d668c" providerId="LiveId" clId="{5F46942C-4E00-4FA1-850D-1283FA591A6F}" dt="2019-12-04T03:15:26.476" v="77" actId="1076"/>
          <ac:spMkLst>
            <pc:docMk/>
            <pc:sldMk cId="4025482213" sldId="258"/>
            <ac:spMk id="4" creationId="{B6EF2976-6BDD-4EFE-85EA-0586E426441B}"/>
          </ac:spMkLst>
        </pc:spChg>
      </pc:sldChg>
      <pc:sldChg chg="addSp delSp modSp add">
        <pc:chgData name="Uma Ganesan" userId="783950ef343d668c" providerId="LiveId" clId="{5F46942C-4E00-4FA1-850D-1283FA591A6F}" dt="2019-12-04T03:18:29.324" v="131" actId="1076"/>
        <pc:sldMkLst>
          <pc:docMk/>
          <pc:sldMk cId="225104511" sldId="259"/>
        </pc:sldMkLst>
        <pc:spChg chg="mod">
          <ac:chgData name="Uma Ganesan" userId="783950ef343d668c" providerId="LiveId" clId="{5F46942C-4E00-4FA1-850D-1283FA591A6F}" dt="2019-12-04T03:18:29.324" v="131" actId="1076"/>
          <ac:spMkLst>
            <pc:docMk/>
            <pc:sldMk cId="225104511" sldId="259"/>
            <ac:spMk id="2" creationId="{00000000-0000-0000-0000-000000000000}"/>
          </ac:spMkLst>
        </pc:spChg>
        <pc:spChg chg="add del mod">
          <ac:chgData name="Uma Ganesan" userId="783950ef343d668c" providerId="LiveId" clId="{5F46942C-4E00-4FA1-850D-1283FA591A6F}" dt="2019-12-04T03:17:27.336" v="95" actId="12"/>
          <ac:spMkLst>
            <pc:docMk/>
            <pc:sldMk cId="225104511" sldId="259"/>
            <ac:spMk id="4" creationId="{62F4E295-73F4-40AD-A48D-901E23730207}"/>
          </ac:spMkLst>
        </pc:spChg>
        <pc:spChg chg="del mod">
          <ac:chgData name="Uma Ganesan" userId="783950ef343d668c" providerId="LiveId" clId="{5F46942C-4E00-4FA1-850D-1283FA591A6F}" dt="2019-12-04T03:16:36.061" v="80" actId="478"/>
          <ac:spMkLst>
            <pc:docMk/>
            <pc:sldMk cId="225104511" sldId="259"/>
            <ac:spMk id="6" creationId="{00000000-0000-0000-0000-000000000000}"/>
          </ac:spMkLst>
        </pc:spChg>
      </pc:sldChg>
      <pc:sldChg chg="addSp delSp modSp add">
        <pc:chgData name="Uma Ganesan" userId="783950ef343d668c" providerId="LiveId" clId="{5F46942C-4E00-4FA1-850D-1283FA591A6F}" dt="2019-12-04T03:23:13.674" v="207" actId="14100"/>
        <pc:sldMkLst>
          <pc:docMk/>
          <pc:sldMk cId="541487251" sldId="260"/>
        </pc:sldMkLst>
        <pc:spChg chg="mod">
          <ac:chgData name="Uma Ganesan" userId="783950ef343d668c" providerId="LiveId" clId="{5F46942C-4E00-4FA1-850D-1283FA591A6F}" dt="2019-12-04T03:18:51.410" v="175" actId="20577"/>
          <ac:spMkLst>
            <pc:docMk/>
            <pc:sldMk cId="541487251" sldId="260"/>
            <ac:spMk id="3" creationId="{00000000-0000-0000-0000-000000000000}"/>
          </ac:spMkLst>
        </pc:spChg>
        <pc:spChg chg="add del mod">
          <ac:chgData name="Uma Ganesan" userId="783950ef343d668c" providerId="LiveId" clId="{5F46942C-4E00-4FA1-850D-1283FA591A6F}" dt="2019-12-04T03:20:49.688" v="177" actId="478"/>
          <ac:spMkLst>
            <pc:docMk/>
            <pc:sldMk cId="541487251" sldId="260"/>
            <ac:spMk id="5" creationId="{F6A8F87F-5B67-47BF-8243-8A1A55F71748}"/>
          </ac:spMkLst>
        </pc:spChg>
        <pc:spChg chg="add del">
          <ac:chgData name="Uma Ganesan" userId="783950ef343d668c" providerId="LiveId" clId="{5F46942C-4E00-4FA1-850D-1283FA591A6F}" dt="2019-12-04T03:21:00.672" v="181"/>
          <ac:spMkLst>
            <pc:docMk/>
            <pc:sldMk cId="541487251" sldId="260"/>
            <ac:spMk id="6" creationId="{CD226B91-23A3-4E7C-9FD7-D47746B3F48D}"/>
          </ac:spMkLst>
        </pc:spChg>
        <pc:spChg chg="add mod">
          <ac:chgData name="Uma Ganesan" userId="783950ef343d668c" providerId="LiveId" clId="{5F46942C-4E00-4FA1-850D-1283FA591A6F}" dt="2019-12-04T03:23:07.439" v="206" actId="14100"/>
          <ac:spMkLst>
            <pc:docMk/>
            <pc:sldMk cId="541487251" sldId="260"/>
            <ac:spMk id="7" creationId="{B2FC5E24-6078-45E1-AE11-C07BA6168667}"/>
          </ac:spMkLst>
        </pc:spChg>
        <pc:spChg chg="add mod">
          <ac:chgData name="Uma Ganesan" userId="783950ef343d668c" providerId="LiveId" clId="{5F46942C-4E00-4FA1-850D-1283FA591A6F}" dt="2019-12-04T03:22:55.127" v="204" actId="14100"/>
          <ac:spMkLst>
            <pc:docMk/>
            <pc:sldMk cId="541487251" sldId="260"/>
            <ac:spMk id="8" creationId="{22B68714-F52D-42C2-BEBF-525751A57F5C}"/>
          </ac:spMkLst>
        </pc:spChg>
        <pc:spChg chg="add mod">
          <ac:chgData name="Uma Ganesan" userId="783950ef343d668c" providerId="LiveId" clId="{5F46942C-4E00-4FA1-850D-1283FA591A6F}" dt="2019-12-04T03:23:13.674" v="207" actId="14100"/>
          <ac:spMkLst>
            <pc:docMk/>
            <pc:sldMk cId="541487251" sldId="260"/>
            <ac:spMk id="9" creationId="{7DB4B31F-6AD3-4341-A2CC-B7161FC579FB}"/>
          </ac:spMkLst>
        </pc:spChg>
        <pc:picChg chg="del">
          <ac:chgData name="Uma Ganesan" userId="783950ef343d668c" providerId="LiveId" clId="{5F46942C-4E00-4FA1-850D-1283FA591A6F}" dt="2019-12-04T03:18:54.962" v="176" actId="478"/>
          <ac:picMkLst>
            <pc:docMk/>
            <pc:sldMk cId="541487251" sldId="260"/>
            <ac:picMk id="4" creationId="{00000000-0000-0000-0000-000000000000}"/>
          </ac:picMkLst>
        </pc:picChg>
      </pc:sldChg>
      <pc:sldChg chg="addSp delSp modSp add">
        <pc:chgData name="Uma Ganesan" userId="783950ef343d668c" providerId="LiveId" clId="{5F46942C-4E00-4FA1-850D-1283FA591A6F}" dt="2019-12-04T03:24:30.933" v="227" actId="14100"/>
        <pc:sldMkLst>
          <pc:docMk/>
          <pc:sldMk cId="1343730927" sldId="261"/>
        </pc:sldMkLst>
        <pc:spChg chg="del">
          <ac:chgData name="Uma Ganesan" userId="783950ef343d668c" providerId="LiveId" clId="{5F46942C-4E00-4FA1-850D-1283FA591A6F}" dt="2019-12-04T03:24:12.775" v="221" actId="478"/>
          <ac:spMkLst>
            <pc:docMk/>
            <pc:sldMk cId="1343730927" sldId="261"/>
            <ac:spMk id="2" creationId="{6146463D-4360-45D4-9200-582BB2289272}"/>
          </ac:spMkLst>
        </pc:spChg>
        <pc:spChg chg="add del">
          <ac:chgData name="Uma Ganesan" userId="783950ef343d668c" providerId="LiveId" clId="{5F46942C-4E00-4FA1-850D-1283FA591A6F}" dt="2019-12-04T03:23:56.839" v="219" actId="478"/>
          <ac:spMkLst>
            <pc:docMk/>
            <pc:sldMk cId="1343730927" sldId="261"/>
            <ac:spMk id="3" creationId="{05388BC4-445F-423B-8BA4-DAD79FBA3325}"/>
          </ac:spMkLst>
        </pc:spChg>
        <pc:spChg chg="add del">
          <ac:chgData name="Uma Ganesan" userId="783950ef343d668c" providerId="LiveId" clId="{5F46942C-4E00-4FA1-850D-1283FA591A6F}" dt="2019-12-04T03:23:46.156" v="216"/>
          <ac:spMkLst>
            <pc:docMk/>
            <pc:sldMk cId="1343730927" sldId="261"/>
            <ac:spMk id="4" creationId="{77AF6809-3D98-4EA8-ACC3-57F5794DC614}"/>
          </ac:spMkLst>
        </pc:spChg>
        <pc:spChg chg="add mod">
          <ac:chgData name="Uma Ganesan" userId="783950ef343d668c" providerId="LiveId" clId="{5F46942C-4E00-4FA1-850D-1283FA591A6F}" dt="2019-12-04T03:24:01.790" v="220" actId="1076"/>
          <ac:spMkLst>
            <pc:docMk/>
            <pc:sldMk cId="1343730927" sldId="261"/>
            <ac:spMk id="5" creationId="{D1C978B6-1054-4301-B1C0-A0F4E64993D9}"/>
          </ac:spMkLst>
        </pc:spChg>
        <pc:spChg chg="add del">
          <ac:chgData name="Uma Ganesan" userId="783950ef343d668c" providerId="LiveId" clId="{5F46942C-4E00-4FA1-850D-1283FA591A6F}" dt="2019-12-04T03:24:18.016" v="225"/>
          <ac:spMkLst>
            <pc:docMk/>
            <pc:sldMk cId="1343730927" sldId="261"/>
            <ac:spMk id="6" creationId="{1C37A437-CE0B-46C0-B857-CB087F030E2A}"/>
          </ac:spMkLst>
        </pc:spChg>
        <pc:spChg chg="add mod">
          <ac:chgData name="Uma Ganesan" userId="783950ef343d668c" providerId="LiveId" clId="{5F46942C-4E00-4FA1-850D-1283FA591A6F}" dt="2019-12-04T03:24:30.933" v="227" actId="14100"/>
          <ac:spMkLst>
            <pc:docMk/>
            <pc:sldMk cId="1343730927" sldId="261"/>
            <ac:spMk id="7" creationId="{238D0122-95BD-4800-9A86-6EC5CF8739B1}"/>
          </ac:spMkLst>
        </pc:spChg>
      </pc:sldChg>
      <pc:sldChg chg="addSp delSp modSp add">
        <pc:chgData name="Uma Ganesan" userId="783950ef343d668c" providerId="LiveId" clId="{5F46942C-4E00-4FA1-850D-1283FA591A6F}" dt="2019-12-04T03:25:13.545" v="242" actId="1076"/>
        <pc:sldMkLst>
          <pc:docMk/>
          <pc:sldMk cId="3746281421" sldId="262"/>
        </pc:sldMkLst>
        <pc:spChg chg="del">
          <ac:chgData name="Uma Ganesan" userId="783950ef343d668c" providerId="LiveId" clId="{5F46942C-4E00-4FA1-850D-1283FA591A6F}" dt="2019-12-04T03:24:43.083" v="230" actId="478"/>
          <ac:spMkLst>
            <pc:docMk/>
            <pc:sldMk cId="3746281421" sldId="262"/>
            <ac:spMk id="2" creationId="{B98FBC4B-3C0D-4DA3-9CF1-F99E69DA5379}"/>
          </ac:spMkLst>
        </pc:spChg>
        <pc:spChg chg="del">
          <ac:chgData name="Uma Ganesan" userId="783950ef343d668c" providerId="LiveId" clId="{5F46942C-4E00-4FA1-850D-1283FA591A6F}" dt="2019-12-04T03:24:39.674" v="229" actId="478"/>
          <ac:spMkLst>
            <pc:docMk/>
            <pc:sldMk cId="3746281421" sldId="262"/>
            <ac:spMk id="3" creationId="{9DE960F5-EF56-4855-AB5F-3430AD1C7CE2}"/>
          </ac:spMkLst>
        </pc:spChg>
        <pc:spChg chg="add del">
          <ac:chgData name="Uma Ganesan" userId="783950ef343d668c" providerId="LiveId" clId="{5F46942C-4E00-4FA1-850D-1283FA591A6F}" dt="2019-12-04T03:24:54.266" v="234"/>
          <ac:spMkLst>
            <pc:docMk/>
            <pc:sldMk cId="3746281421" sldId="262"/>
            <ac:spMk id="4" creationId="{B00B4B73-FBD1-40F0-92F6-3785499C3D1A}"/>
          </ac:spMkLst>
        </pc:spChg>
        <pc:spChg chg="add mod">
          <ac:chgData name="Uma Ganesan" userId="783950ef343d668c" providerId="LiveId" clId="{5F46942C-4E00-4FA1-850D-1283FA591A6F}" dt="2019-12-04T03:24:56.667" v="236" actId="14100"/>
          <ac:spMkLst>
            <pc:docMk/>
            <pc:sldMk cId="3746281421" sldId="262"/>
            <ac:spMk id="5" creationId="{32DF731E-FCF4-401B-8BA1-EBE901A42CBD}"/>
          </ac:spMkLst>
        </pc:spChg>
        <pc:spChg chg="add del">
          <ac:chgData name="Uma Ganesan" userId="783950ef343d668c" providerId="LiveId" clId="{5F46942C-4E00-4FA1-850D-1283FA591A6F}" dt="2019-12-04T03:25:10.045" v="240"/>
          <ac:spMkLst>
            <pc:docMk/>
            <pc:sldMk cId="3746281421" sldId="262"/>
            <ac:spMk id="6" creationId="{F6CAE732-9356-49C9-9583-E0F5E53B51D3}"/>
          </ac:spMkLst>
        </pc:spChg>
        <pc:spChg chg="add mod">
          <ac:chgData name="Uma Ganesan" userId="783950ef343d668c" providerId="LiveId" clId="{5F46942C-4E00-4FA1-850D-1283FA591A6F}" dt="2019-12-04T03:25:13.545" v="242" actId="1076"/>
          <ac:spMkLst>
            <pc:docMk/>
            <pc:sldMk cId="3746281421" sldId="262"/>
            <ac:spMk id="7" creationId="{506D3B7E-1AC4-49E5-B00E-6F57538FBE9D}"/>
          </ac:spMkLst>
        </pc:spChg>
      </pc:sldChg>
      <pc:sldChg chg="addSp delSp modSp add">
        <pc:chgData name="Uma Ganesan" userId="783950ef343d668c" providerId="LiveId" clId="{5F46942C-4E00-4FA1-850D-1283FA591A6F}" dt="2019-12-04T03:26:04.995" v="258" actId="14100"/>
        <pc:sldMkLst>
          <pc:docMk/>
          <pc:sldMk cId="3224525399" sldId="263"/>
        </pc:sldMkLst>
        <pc:spChg chg="add del">
          <ac:chgData name="Uma Ganesan" userId="783950ef343d668c" providerId="LiveId" clId="{5F46942C-4E00-4FA1-850D-1283FA591A6F}" dt="2019-12-04T03:25:48.610" v="252" actId="478"/>
          <ac:spMkLst>
            <pc:docMk/>
            <pc:sldMk cId="3224525399" sldId="263"/>
            <ac:spMk id="2" creationId="{1F93431A-B9DA-4EC9-AFD2-53AF4E8128CC}"/>
          </ac:spMkLst>
        </pc:spChg>
        <pc:spChg chg="del">
          <ac:chgData name="Uma Ganesan" userId="783950ef343d668c" providerId="LiveId" clId="{5F46942C-4E00-4FA1-850D-1283FA591A6F}" dt="2019-12-04T03:25:30.154" v="244" actId="478"/>
          <ac:spMkLst>
            <pc:docMk/>
            <pc:sldMk cId="3224525399" sldId="263"/>
            <ac:spMk id="3" creationId="{9DE6DB69-1F83-409D-895E-C5D7CC4D2459}"/>
          </ac:spMkLst>
        </pc:spChg>
        <pc:spChg chg="add del">
          <ac:chgData name="Uma Ganesan" userId="783950ef343d668c" providerId="LiveId" clId="{5F46942C-4E00-4FA1-850D-1283FA591A6F}" dt="2019-12-04T03:25:37.602" v="246"/>
          <ac:spMkLst>
            <pc:docMk/>
            <pc:sldMk cId="3224525399" sldId="263"/>
            <ac:spMk id="4" creationId="{FE74D1AE-905A-49A0-82D4-AB0A20CE9172}"/>
          </ac:spMkLst>
        </pc:spChg>
        <pc:spChg chg="add del">
          <ac:chgData name="Uma Ganesan" userId="783950ef343d668c" providerId="LiveId" clId="{5F46942C-4E00-4FA1-850D-1283FA591A6F}" dt="2019-12-04T03:25:45.207" v="250"/>
          <ac:spMkLst>
            <pc:docMk/>
            <pc:sldMk cId="3224525399" sldId="263"/>
            <ac:spMk id="5" creationId="{40C14E75-64EB-4066-A6F7-7BABBD4251C1}"/>
          </ac:spMkLst>
        </pc:spChg>
        <pc:spChg chg="add">
          <ac:chgData name="Uma Ganesan" userId="783950ef343d668c" providerId="LiveId" clId="{5F46942C-4E00-4FA1-850D-1283FA591A6F}" dt="2019-12-04T03:25:45.224" v="251"/>
          <ac:spMkLst>
            <pc:docMk/>
            <pc:sldMk cId="3224525399" sldId="263"/>
            <ac:spMk id="6" creationId="{81EC9EB7-6939-4DC0-96A7-C950CA6DAA4C}"/>
          </ac:spMkLst>
        </pc:spChg>
        <pc:spChg chg="add del">
          <ac:chgData name="Uma Ganesan" userId="783950ef343d668c" providerId="LiveId" clId="{5F46942C-4E00-4FA1-850D-1283FA591A6F}" dt="2019-12-04T03:26:00.123" v="256"/>
          <ac:spMkLst>
            <pc:docMk/>
            <pc:sldMk cId="3224525399" sldId="263"/>
            <ac:spMk id="7" creationId="{1FDB55BF-F6F4-48CF-866A-51930EB73B99}"/>
          </ac:spMkLst>
        </pc:spChg>
        <pc:spChg chg="add mod">
          <ac:chgData name="Uma Ganesan" userId="783950ef343d668c" providerId="LiveId" clId="{5F46942C-4E00-4FA1-850D-1283FA591A6F}" dt="2019-12-04T03:26:04.995" v="258" actId="14100"/>
          <ac:spMkLst>
            <pc:docMk/>
            <pc:sldMk cId="3224525399" sldId="263"/>
            <ac:spMk id="8" creationId="{F8C94D8D-AC8F-452F-8753-DD3DEE10C226}"/>
          </ac:spMkLst>
        </pc:spChg>
      </pc:sldChg>
      <pc:sldChg chg="addSp delSp modSp add">
        <pc:chgData name="Uma Ganesan" userId="783950ef343d668c" providerId="LiveId" clId="{5F46942C-4E00-4FA1-850D-1283FA591A6F}" dt="2019-12-04T03:26:56.997" v="274" actId="14100"/>
        <pc:sldMkLst>
          <pc:docMk/>
          <pc:sldMk cId="3470881092" sldId="264"/>
        </pc:sldMkLst>
        <pc:spChg chg="del">
          <ac:chgData name="Uma Ganesan" userId="783950ef343d668c" providerId="LiveId" clId="{5F46942C-4E00-4FA1-850D-1283FA591A6F}" dt="2019-12-04T03:26:44.597" v="268" actId="478"/>
          <ac:spMkLst>
            <pc:docMk/>
            <pc:sldMk cId="3470881092" sldId="264"/>
            <ac:spMk id="2" creationId="{D32F17B6-47C2-4C88-AD6E-2FE2CAD2E03B}"/>
          </ac:spMkLst>
        </pc:spChg>
        <pc:spChg chg="del">
          <ac:chgData name="Uma Ganesan" userId="783950ef343d668c" providerId="LiveId" clId="{5F46942C-4E00-4FA1-850D-1283FA591A6F}" dt="2019-12-04T03:26:22.001" v="260" actId="478"/>
          <ac:spMkLst>
            <pc:docMk/>
            <pc:sldMk cId="3470881092" sldId="264"/>
            <ac:spMk id="3" creationId="{A13B5E67-CB0A-4448-B419-7BCDC4D061B0}"/>
          </ac:spMkLst>
        </pc:spChg>
        <pc:spChg chg="add del">
          <ac:chgData name="Uma Ganesan" userId="783950ef343d668c" providerId="LiveId" clId="{5F46942C-4E00-4FA1-850D-1283FA591A6F}" dt="2019-12-04T03:26:30.889" v="262"/>
          <ac:spMkLst>
            <pc:docMk/>
            <pc:sldMk cId="3470881092" sldId="264"/>
            <ac:spMk id="4" creationId="{34116EDC-0B2F-4784-9950-79788439F195}"/>
          </ac:spMkLst>
        </pc:spChg>
        <pc:spChg chg="add del">
          <ac:chgData name="Uma Ganesan" userId="783950ef343d668c" providerId="LiveId" clId="{5F46942C-4E00-4FA1-850D-1283FA591A6F}" dt="2019-12-04T03:26:41.976" v="266"/>
          <ac:spMkLst>
            <pc:docMk/>
            <pc:sldMk cId="3470881092" sldId="264"/>
            <ac:spMk id="5" creationId="{4A48F709-F807-4318-8C42-CB89C8C4BDFB}"/>
          </ac:spMkLst>
        </pc:spChg>
        <pc:spChg chg="add">
          <ac:chgData name="Uma Ganesan" userId="783950ef343d668c" providerId="LiveId" clId="{5F46942C-4E00-4FA1-850D-1283FA591A6F}" dt="2019-12-04T03:26:41.995" v="267"/>
          <ac:spMkLst>
            <pc:docMk/>
            <pc:sldMk cId="3470881092" sldId="264"/>
            <ac:spMk id="6" creationId="{BB33B777-8B87-4BD1-8420-8413854A86E6}"/>
          </ac:spMkLst>
        </pc:spChg>
        <pc:spChg chg="add del">
          <ac:chgData name="Uma Ganesan" userId="783950ef343d668c" providerId="LiveId" clId="{5F46942C-4E00-4FA1-850D-1283FA591A6F}" dt="2019-12-04T03:26:53.640" v="272"/>
          <ac:spMkLst>
            <pc:docMk/>
            <pc:sldMk cId="3470881092" sldId="264"/>
            <ac:spMk id="7" creationId="{0883AA0E-4ADC-44AB-89CC-67D3E387ED73}"/>
          </ac:spMkLst>
        </pc:spChg>
        <pc:spChg chg="add mod">
          <ac:chgData name="Uma Ganesan" userId="783950ef343d668c" providerId="LiveId" clId="{5F46942C-4E00-4FA1-850D-1283FA591A6F}" dt="2019-12-04T03:26:56.997" v="274" actId="14100"/>
          <ac:spMkLst>
            <pc:docMk/>
            <pc:sldMk cId="3470881092" sldId="264"/>
            <ac:spMk id="8" creationId="{1757392D-DB01-44FB-8572-3B1C4F5D7DC4}"/>
          </ac:spMkLst>
        </pc:spChg>
      </pc:sldChg>
      <pc:sldChg chg="addSp delSp add">
        <pc:chgData name="Uma Ganesan" userId="783950ef343d668c" providerId="LiveId" clId="{5F46942C-4E00-4FA1-850D-1283FA591A6F}" dt="2019-12-04T03:29:22.111" v="287"/>
        <pc:sldMkLst>
          <pc:docMk/>
          <pc:sldMk cId="3762062338" sldId="265"/>
        </pc:sldMkLst>
        <pc:spChg chg="del">
          <ac:chgData name="Uma Ganesan" userId="783950ef343d668c" providerId="LiveId" clId="{5F46942C-4E00-4FA1-850D-1283FA591A6F}" dt="2019-12-04T03:29:01.319" v="276" actId="478"/>
          <ac:spMkLst>
            <pc:docMk/>
            <pc:sldMk cId="3762062338" sldId="265"/>
            <ac:spMk id="2" creationId="{5B07074A-2599-47DC-B482-D5F83CF4B166}"/>
          </ac:spMkLst>
        </pc:spChg>
        <pc:spChg chg="del">
          <ac:chgData name="Uma Ganesan" userId="783950ef343d668c" providerId="LiveId" clId="{5F46942C-4E00-4FA1-850D-1283FA591A6F}" dt="2019-12-04T03:29:10.359" v="282" actId="478"/>
          <ac:spMkLst>
            <pc:docMk/>
            <pc:sldMk cId="3762062338" sldId="265"/>
            <ac:spMk id="3" creationId="{350A442F-7A4C-439B-A4B2-23BD169D0D2B}"/>
          </ac:spMkLst>
        </pc:spChg>
        <pc:spChg chg="add del">
          <ac:chgData name="Uma Ganesan" userId="783950ef343d668c" providerId="LiveId" clId="{5F46942C-4E00-4FA1-850D-1283FA591A6F}" dt="2019-12-04T03:29:06.291" v="280"/>
          <ac:spMkLst>
            <pc:docMk/>
            <pc:sldMk cId="3762062338" sldId="265"/>
            <ac:spMk id="4" creationId="{DF5974BC-D895-4CDF-A066-65C3EE54A015}"/>
          </ac:spMkLst>
        </pc:spChg>
        <pc:spChg chg="add">
          <ac:chgData name="Uma Ganesan" userId="783950ef343d668c" providerId="LiveId" clId="{5F46942C-4E00-4FA1-850D-1283FA591A6F}" dt="2019-12-04T03:29:06.309" v="281"/>
          <ac:spMkLst>
            <pc:docMk/>
            <pc:sldMk cId="3762062338" sldId="265"/>
            <ac:spMk id="5" creationId="{E6E82921-5CE3-4E55-A430-74D5611134F2}"/>
          </ac:spMkLst>
        </pc:spChg>
        <pc:spChg chg="add del">
          <ac:chgData name="Uma Ganesan" userId="783950ef343d668c" providerId="LiveId" clId="{5F46942C-4E00-4FA1-850D-1283FA591A6F}" dt="2019-12-04T03:29:22.097" v="286"/>
          <ac:spMkLst>
            <pc:docMk/>
            <pc:sldMk cId="3762062338" sldId="265"/>
            <ac:spMk id="6" creationId="{73D746C7-5B94-4912-AD44-1B3F6DD1959B}"/>
          </ac:spMkLst>
        </pc:spChg>
        <pc:spChg chg="add">
          <ac:chgData name="Uma Ganesan" userId="783950ef343d668c" providerId="LiveId" clId="{5F46942C-4E00-4FA1-850D-1283FA591A6F}" dt="2019-12-04T03:29:22.111" v="287"/>
          <ac:spMkLst>
            <pc:docMk/>
            <pc:sldMk cId="3762062338" sldId="265"/>
            <ac:spMk id="7" creationId="{8A0AB0DB-2BCA-492A-9369-AE204C0B3916}"/>
          </ac:spMkLst>
        </pc:spChg>
      </pc:sldChg>
      <pc:sldChg chg="addSp delSp add">
        <pc:chgData name="Uma Ganesan" userId="783950ef343d668c" providerId="LiveId" clId="{5F46942C-4E00-4FA1-850D-1283FA591A6F}" dt="2019-12-04T03:30:23.696" v="300"/>
        <pc:sldMkLst>
          <pc:docMk/>
          <pc:sldMk cId="848945243" sldId="266"/>
        </pc:sldMkLst>
        <pc:spChg chg="del">
          <ac:chgData name="Uma Ganesan" userId="783950ef343d668c" providerId="LiveId" clId="{5F46942C-4E00-4FA1-850D-1283FA591A6F}" dt="2019-12-04T03:29:41.483" v="290" actId="478"/>
          <ac:spMkLst>
            <pc:docMk/>
            <pc:sldMk cId="848945243" sldId="266"/>
            <ac:spMk id="2" creationId="{9BE83777-DBCC-4BA4-83D1-2E1DAA55EF47}"/>
          </ac:spMkLst>
        </pc:spChg>
        <pc:spChg chg="del">
          <ac:chgData name="Uma Ganesan" userId="783950ef343d668c" providerId="LiveId" clId="{5F46942C-4E00-4FA1-850D-1283FA591A6F}" dt="2019-12-04T03:29:38.185" v="289" actId="478"/>
          <ac:spMkLst>
            <pc:docMk/>
            <pc:sldMk cId="848945243" sldId="266"/>
            <ac:spMk id="3" creationId="{8B551012-752B-4E1B-9058-B3FD73CC3FA5}"/>
          </ac:spMkLst>
        </pc:spChg>
        <pc:spChg chg="add del">
          <ac:chgData name="Uma Ganesan" userId="783950ef343d668c" providerId="LiveId" clId="{5F46942C-4E00-4FA1-850D-1283FA591A6F}" dt="2019-12-04T03:30:10.418" v="294"/>
          <ac:spMkLst>
            <pc:docMk/>
            <pc:sldMk cId="848945243" sldId="266"/>
            <ac:spMk id="4" creationId="{17259583-F8C3-4D66-8186-79340767C935}"/>
          </ac:spMkLst>
        </pc:spChg>
        <pc:spChg chg="add">
          <ac:chgData name="Uma Ganesan" userId="783950ef343d668c" providerId="LiveId" clId="{5F46942C-4E00-4FA1-850D-1283FA591A6F}" dt="2019-12-04T03:30:10.436" v="295"/>
          <ac:spMkLst>
            <pc:docMk/>
            <pc:sldMk cId="848945243" sldId="266"/>
            <ac:spMk id="5" creationId="{11A3ADDE-DD30-43D0-A0C5-75D50F6F5C45}"/>
          </ac:spMkLst>
        </pc:spChg>
        <pc:spChg chg="add del">
          <ac:chgData name="Uma Ganesan" userId="783950ef343d668c" providerId="LiveId" clId="{5F46942C-4E00-4FA1-850D-1283FA591A6F}" dt="2019-12-04T03:30:23.672" v="299"/>
          <ac:spMkLst>
            <pc:docMk/>
            <pc:sldMk cId="848945243" sldId="266"/>
            <ac:spMk id="6" creationId="{231F94E2-0301-4AE4-83B7-4DEC1ECED1C7}"/>
          </ac:spMkLst>
        </pc:spChg>
        <pc:spChg chg="add">
          <ac:chgData name="Uma Ganesan" userId="783950ef343d668c" providerId="LiveId" clId="{5F46942C-4E00-4FA1-850D-1283FA591A6F}" dt="2019-12-04T03:30:23.696" v="300"/>
          <ac:spMkLst>
            <pc:docMk/>
            <pc:sldMk cId="848945243" sldId="266"/>
            <ac:spMk id="7" creationId="{4EDF944A-BD32-4D76-9C94-3BB1CDF9BE2D}"/>
          </ac:spMkLst>
        </pc:spChg>
      </pc:sldChg>
      <pc:sldChg chg="addSp delSp modSp add ord">
        <pc:chgData name="Uma Ganesan" userId="783950ef343d668c" providerId="LiveId" clId="{5F46942C-4E00-4FA1-850D-1283FA591A6F}" dt="2019-12-04T03:32:32.432" v="316"/>
        <pc:sldMkLst>
          <pc:docMk/>
          <pc:sldMk cId="1587011530" sldId="267"/>
        </pc:sldMkLst>
        <pc:spChg chg="del">
          <ac:chgData name="Uma Ganesan" userId="783950ef343d668c" providerId="LiveId" clId="{5F46942C-4E00-4FA1-850D-1283FA591A6F}" dt="2019-12-04T03:30:57.648" v="309" actId="478"/>
          <ac:spMkLst>
            <pc:docMk/>
            <pc:sldMk cId="1587011530" sldId="267"/>
            <ac:spMk id="2" creationId="{DDEF8C0B-5812-42D7-AB2A-DFFF15EF8201}"/>
          </ac:spMkLst>
        </pc:spChg>
        <pc:spChg chg="del">
          <ac:chgData name="Uma Ganesan" userId="783950ef343d668c" providerId="LiveId" clId="{5F46942C-4E00-4FA1-850D-1283FA591A6F}" dt="2019-12-04T03:30:44.663" v="302" actId="478"/>
          <ac:spMkLst>
            <pc:docMk/>
            <pc:sldMk cId="1587011530" sldId="267"/>
            <ac:spMk id="3" creationId="{85225E33-7934-40A7-8E4D-C677052C83FF}"/>
          </ac:spMkLst>
        </pc:spChg>
        <pc:spChg chg="add del">
          <ac:chgData name="Uma Ganesan" userId="783950ef343d668c" providerId="LiveId" clId="{5F46942C-4E00-4FA1-850D-1283FA591A6F}" dt="2019-12-04T03:30:50.867" v="306"/>
          <ac:spMkLst>
            <pc:docMk/>
            <pc:sldMk cId="1587011530" sldId="267"/>
            <ac:spMk id="4" creationId="{DD3F02D1-D475-4918-A012-A908CC2BA28D}"/>
          </ac:spMkLst>
        </pc:spChg>
        <pc:spChg chg="add mod">
          <ac:chgData name="Uma Ganesan" userId="783950ef343d668c" providerId="LiveId" clId="{5F46942C-4E00-4FA1-850D-1283FA591A6F}" dt="2019-12-04T03:30:53.595" v="308" actId="14100"/>
          <ac:spMkLst>
            <pc:docMk/>
            <pc:sldMk cId="1587011530" sldId="267"/>
            <ac:spMk id="5" creationId="{3305D735-255C-45A8-82A3-ADA34BC9A1A2}"/>
          </ac:spMkLst>
        </pc:spChg>
        <pc:spChg chg="add del">
          <ac:chgData name="Uma Ganesan" userId="783950ef343d668c" providerId="LiveId" clId="{5F46942C-4E00-4FA1-850D-1283FA591A6F}" dt="2019-12-04T03:31:09.262" v="313"/>
          <ac:spMkLst>
            <pc:docMk/>
            <pc:sldMk cId="1587011530" sldId="267"/>
            <ac:spMk id="6" creationId="{7EB09585-70BD-4B85-94A0-C2E13601DEA0}"/>
          </ac:spMkLst>
        </pc:spChg>
        <pc:spChg chg="add">
          <ac:chgData name="Uma Ganesan" userId="783950ef343d668c" providerId="LiveId" clId="{5F46942C-4E00-4FA1-850D-1283FA591A6F}" dt="2019-12-04T03:31:09.281" v="314"/>
          <ac:spMkLst>
            <pc:docMk/>
            <pc:sldMk cId="1587011530" sldId="267"/>
            <ac:spMk id="7" creationId="{BFF97ABF-F83F-4CC7-BD8B-C61FA0EE0E66}"/>
          </ac:spMkLst>
        </pc:spChg>
      </pc:sldChg>
      <pc:sldChg chg="addSp delSp add">
        <pc:chgData name="Uma Ganesan" userId="783950ef343d668c" providerId="LiveId" clId="{5F46942C-4E00-4FA1-850D-1283FA591A6F}" dt="2019-12-04T03:33:55.796" v="350"/>
        <pc:sldMkLst>
          <pc:docMk/>
          <pc:sldMk cId="3233362312" sldId="268"/>
        </pc:sldMkLst>
        <pc:spChg chg="del">
          <ac:chgData name="Uma Ganesan" userId="783950ef343d668c" providerId="LiveId" clId="{5F46942C-4E00-4FA1-850D-1283FA591A6F}" dt="2019-12-04T03:32:43.175" v="318" actId="478"/>
          <ac:spMkLst>
            <pc:docMk/>
            <pc:sldMk cId="3233362312" sldId="268"/>
            <ac:spMk id="2" creationId="{17184E4B-0882-4DE9-B8E2-E42C09CBB257}"/>
          </ac:spMkLst>
        </pc:spChg>
        <pc:spChg chg="del">
          <ac:chgData name="Uma Ganesan" userId="783950ef343d668c" providerId="LiveId" clId="{5F46942C-4E00-4FA1-850D-1283FA591A6F}" dt="2019-12-04T03:32:39.345" v="317" actId="478"/>
          <ac:spMkLst>
            <pc:docMk/>
            <pc:sldMk cId="3233362312" sldId="268"/>
            <ac:spMk id="3" creationId="{E1D6DA3F-5488-4FFB-BFE9-8B6F65F1B42C}"/>
          </ac:spMkLst>
        </pc:spChg>
        <pc:spChg chg="add del">
          <ac:chgData name="Uma Ganesan" userId="783950ef343d668c" providerId="LiveId" clId="{5F46942C-4E00-4FA1-850D-1283FA591A6F}" dt="2019-12-04T03:33:42.036" v="344"/>
          <ac:spMkLst>
            <pc:docMk/>
            <pc:sldMk cId="3233362312" sldId="268"/>
            <ac:spMk id="4" creationId="{05FC509B-4DC8-4146-9DC7-ADBA8B22E9CE}"/>
          </ac:spMkLst>
        </pc:spChg>
        <pc:spChg chg="add">
          <ac:chgData name="Uma Ganesan" userId="783950ef343d668c" providerId="LiveId" clId="{5F46942C-4E00-4FA1-850D-1283FA591A6F}" dt="2019-12-04T03:33:42.050" v="345"/>
          <ac:spMkLst>
            <pc:docMk/>
            <pc:sldMk cId="3233362312" sldId="268"/>
            <ac:spMk id="5" creationId="{006C690D-4144-458F-B934-94E731E06F6A}"/>
          </ac:spMkLst>
        </pc:spChg>
        <pc:spChg chg="add del">
          <ac:chgData name="Uma Ganesan" userId="783950ef343d668c" providerId="LiveId" clId="{5F46942C-4E00-4FA1-850D-1283FA591A6F}" dt="2019-12-04T03:33:55.773" v="349"/>
          <ac:spMkLst>
            <pc:docMk/>
            <pc:sldMk cId="3233362312" sldId="268"/>
            <ac:spMk id="6" creationId="{3A3761FB-52A5-49D9-A598-5D876683D818}"/>
          </ac:spMkLst>
        </pc:spChg>
        <pc:spChg chg="add">
          <ac:chgData name="Uma Ganesan" userId="783950ef343d668c" providerId="LiveId" clId="{5F46942C-4E00-4FA1-850D-1283FA591A6F}" dt="2019-12-04T03:33:55.796" v="350"/>
          <ac:spMkLst>
            <pc:docMk/>
            <pc:sldMk cId="3233362312" sldId="268"/>
            <ac:spMk id="7" creationId="{EB9AD2FA-FBF9-4874-9271-10A928E978F4}"/>
          </ac:spMkLst>
        </pc:spChg>
      </pc:sldChg>
      <pc:sldChg chg="addSp add">
        <pc:chgData name="Uma Ganesan" userId="783950ef343d668c" providerId="LiveId" clId="{5F46942C-4E00-4FA1-850D-1283FA591A6F}" dt="2019-12-04T03:49:56.350" v="454"/>
        <pc:sldMkLst>
          <pc:docMk/>
          <pc:sldMk cId="3175112005" sldId="269"/>
        </pc:sldMkLst>
        <pc:spChg chg="add">
          <ac:chgData name="Uma Ganesan" userId="783950ef343d668c" providerId="LiveId" clId="{5F46942C-4E00-4FA1-850D-1283FA591A6F}" dt="2019-12-04T03:49:46.105" v="453"/>
          <ac:spMkLst>
            <pc:docMk/>
            <pc:sldMk cId="3175112005" sldId="269"/>
            <ac:spMk id="2" creationId="{B4AC968E-2DC5-4962-BAD0-001B090A1CC2}"/>
          </ac:spMkLst>
        </pc:spChg>
        <pc:spChg chg="add">
          <ac:chgData name="Uma Ganesan" userId="783950ef343d668c" providerId="LiveId" clId="{5F46942C-4E00-4FA1-850D-1283FA591A6F}" dt="2019-12-04T03:49:56.350" v="454"/>
          <ac:spMkLst>
            <pc:docMk/>
            <pc:sldMk cId="3175112005" sldId="269"/>
            <ac:spMk id="3" creationId="{8ADA91A6-0278-4BCD-BD7D-5F3DC5EC5D61}"/>
          </ac:spMkLst>
        </pc:spChg>
      </pc:sldChg>
      <pc:sldChg chg="addSp modSp add">
        <pc:chgData name="Uma Ganesan" userId="783950ef343d668c" providerId="LiveId" clId="{5F46942C-4E00-4FA1-850D-1283FA591A6F}" dt="2019-12-04T03:51:11.692" v="471"/>
        <pc:sldMkLst>
          <pc:docMk/>
          <pc:sldMk cId="3477710782" sldId="270"/>
        </pc:sldMkLst>
        <pc:spChg chg="add">
          <ac:chgData name="Uma Ganesan" userId="783950ef343d668c" providerId="LiveId" clId="{5F46942C-4E00-4FA1-850D-1283FA591A6F}" dt="2019-12-04T03:51:11.692" v="471"/>
          <ac:spMkLst>
            <pc:docMk/>
            <pc:sldMk cId="3477710782" sldId="270"/>
            <ac:spMk id="3" creationId="{DD7A4EB8-12ED-4957-B3D6-878F4E47BE1F}"/>
          </ac:spMkLst>
        </pc:spChg>
        <pc:picChg chg="add mod">
          <ac:chgData name="Uma Ganesan" userId="783950ef343d668c" providerId="LiveId" clId="{5F46942C-4E00-4FA1-850D-1283FA591A6F}" dt="2019-12-04T03:51:01.655" v="470" actId="1076"/>
          <ac:picMkLst>
            <pc:docMk/>
            <pc:sldMk cId="3477710782" sldId="270"/>
            <ac:picMk id="2" creationId="{D46DC1B8-5F3B-4A95-BB01-A065568D7F48}"/>
          </ac:picMkLst>
        </pc:picChg>
      </pc:sldChg>
      <pc:sldChg chg="addSp modSp add">
        <pc:chgData name="Uma Ganesan" userId="783950ef343d668c" providerId="LiveId" clId="{5F46942C-4E00-4FA1-850D-1283FA591A6F}" dt="2019-12-04T03:48:54.233" v="447" actId="1076"/>
        <pc:sldMkLst>
          <pc:docMk/>
          <pc:sldMk cId="130854449" sldId="271"/>
        </pc:sldMkLst>
        <pc:spChg chg="add mod">
          <ac:chgData name="Uma Ganesan" userId="783950ef343d668c" providerId="LiveId" clId="{5F46942C-4E00-4FA1-850D-1283FA591A6F}" dt="2019-12-04T03:48:21.517" v="443" actId="1076"/>
          <ac:spMkLst>
            <pc:docMk/>
            <pc:sldMk cId="130854449" sldId="271"/>
            <ac:spMk id="2" creationId="{52DBEBA9-43D0-4427-B933-ABA8A573B99B}"/>
          </ac:spMkLst>
        </pc:spChg>
        <pc:spChg chg="add mod">
          <ac:chgData name="Uma Ganesan" userId="783950ef343d668c" providerId="LiveId" clId="{5F46942C-4E00-4FA1-850D-1283FA591A6F}" dt="2019-12-04T03:48:46.480" v="445" actId="14100"/>
          <ac:spMkLst>
            <pc:docMk/>
            <pc:sldMk cId="130854449" sldId="271"/>
            <ac:spMk id="3" creationId="{17A5BD2F-8898-4FD1-BE47-518AA2463CD7}"/>
          </ac:spMkLst>
        </pc:spChg>
        <pc:picChg chg="add mod">
          <ac:chgData name="Uma Ganesan" userId="783950ef343d668c" providerId="LiveId" clId="{5F46942C-4E00-4FA1-850D-1283FA591A6F}" dt="2019-12-04T03:48:54.233" v="447" actId="1076"/>
          <ac:picMkLst>
            <pc:docMk/>
            <pc:sldMk cId="130854449" sldId="271"/>
            <ac:picMk id="4" creationId="{5E83D1F3-BBE0-4D1C-96CD-2BBA7A6C8EFE}"/>
          </ac:picMkLst>
        </pc:picChg>
      </pc:sldChg>
      <pc:sldChg chg="addSp modSp add del">
        <pc:chgData name="Uma Ganesan" userId="783950ef343d668c" providerId="LiveId" clId="{5F46942C-4E00-4FA1-850D-1283FA591A6F}" dt="2019-12-04T03:49:23.751" v="452" actId="2696"/>
        <pc:sldMkLst>
          <pc:docMk/>
          <pc:sldMk cId="1504757562" sldId="272"/>
        </pc:sldMkLst>
        <pc:spChg chg="add mod">
          <ac:chgData name="Uma Ganesan" userId="783950ef343d668c" providerId="LiveId" clId="{5F46942C-4E00-4FA1-850D-1283FA591A6F}" dt="2019-12-04T03:47:57.274" v="440" actId="1076"/>
          <ac:spMkLst>
            <pc:docMk/>
            <pc:sldMk cId="1504757562" sldId="272"/>
            <ac:spMk id="2" creationId="{BEBE78D6-F7F8-4F4D-B1B2-C4FA06C84E16}"/>
          </ac:spMkLst>
        </pc:spChg>
        <pc:picChg chg="add mod">
          <ac:chgData name="Uma Ganesan" userId="783950ef343d668c" providerId="LiveId" clId="{5F46942C-4E00-4FA1-850D-1283FA591A6F}" dt="2019-12-04T03:48:02.036" v="441" actId="1076"/>
          <ac:picMkLst>
            <pc:docMk/>
            <pc:sldMk cId="1504757562" sldId="272"/>
            <ac:picMk id="3" creationId="{46F04F1C-1866-44AE-9F3A-A5C080F84E9E}"/>
          </ac:picMkLst>
        </pc:picChg>
      </pc:sldChg>
      <pc:sldChg chg="addSp delSp modSp add">
        <pc:chgData name="Uma Ganesan" userId="783950ef343d668c" providerId="LiveId" clId="{5F46942C-4E00-4FA1-850D-1283FA591A6F}" dt="2019-12-04T03:49:19.684" v="451" actId="14100"/>
        <pc:sldMkLst>
          <pc:docMk/>
          <pc:sldMk cId="1175879785" sldId="273"/>
        </pc:sldMkLst>
        <pc:spChg chg="add">
          <ac:chgData name="Uma Ganesan" userId="783950ef343d668c" providerId="LiveId" clId="{5F46942C-4E00-4FA1-850D-1283FA591A6F}" dt="2019-12-04T03:46:55.177" v="434"/>
          <ac:spMkLst>
            <pc:docMk/>
            <pc:sldMk cId="1175879785" sldId="273"/>
            <ac:spMk id="2" creationId="{2F33CDBA-FCA1-459F-8744-F520AA6B4A4B}"/>
          </ac:spMkLst>
        </pc:spChg>
        <pc:spChg chg="add mod">
          <ac:chgData name="Uma Ganesan" userId="783950ef343d668c" providerId="LiveId" clId="{5F46942C-4E00-4FA1-850D-1283FA591A6F}" dt="2019-12-04T03:49:11.022" v="448" actId="14100"/>
          <ac:spMkLst>
            <pc:docMk/>
            <pc:sldMk cId="1175879785" sldId="273"/>
            <ac:spMk id="4" creationId="{BB00BDC4-3932-4135-A868-3385D28BBCC9}"/>
          </ac:spMkLst>
        </pc:spChg>
        <pc:picChg chg="add del">
          <ac:chgData name="Uma Ganesan" userId="783950ef343d668c" providerId="LiveId" clId="{5F46942C-4E00-4FA1-850D-1283FA591A6F}" dt="2019-12-04T03:47:09.802" v="436" actId="478"/>
          <ac:picMkLst>
            <pc:docMk/>
            <pc:sldMk cId="1175879785" sldId="273"/>
            <ac:picMk id="3" creationId="{56D1FB83-37E1-4661-BC37-5D4DA4A268D5}"/>
          </ac:picMkLst>
        </pc:picChg>
        <pc:picChg chg="add mod">
          <ac:chgData name="Uma Ganesan" userId="783950ef343d668c" providerId="LiveId" clId="{5F46942C-4E00-4FA1-850D-1283FA591A6F}" dt="2019-12-04T03:49:19.684" v="451" actId="14100"/>
          <ac:picMkLst>
            <pc:docMk/>
            <pc:sldMk cId="1175879785" sldId="273"/>
            <ac:picMk id="5" creationId="{712331D7-7ECC-486A-BCDB-A2B295B4A9F2}"/>
          </ac:picMkLst>
        </pc:picChg>
      </pc:sldChg>
      <pc:sldChg chg="addSp add">
        <pc:chgData name="Uma Ganesan" userId="783950ef343d668c" providerId="LiveId" clId="{5F46942C-4E00-4FA1-850D-1283FA591A6F}" dt="2019-12-04T03:46:31.396" v="433"/>
        <pc:sldMkLst>
          <pc:docMk/>
          <pc:sldMk cId="3015276310" sldId="274"/>
        </pc:sldMkLst>
        <pc:spChg chg="add">
          <ac:chgData name="Uma Ganesan" userId="783950ef343d668c" providerId="LiveId" clId="{5F46942C-4E00-4FA1-850D-1283FA591A6F}" dt="2019-12-04T03:46:22.350" v="432"/>
          <ac:spMkLst>
            <pc:docMk/>
            <pc:sldMk cId="3015276310" sldId="274"/>
            <ac:spMk id="2" creationId="{ACB344EA-DD81-4DA1-9E04-C101DF105AA7}"/>
          </ac:spMkLst>
        </pc:spChg>
        <pc:spChg chg="add">
          <ac:chgData name="Uma Ganesan" userId="783950ef343d668c" providerId="LiveId" clId="{5F46942C-4E00-4FA1-850D-1283FA591A6F}" dt="2019-12-04T03:46:31.396" v="433"/>
          <ac:spMkLst>
            <pc:docMk/>
            <pc:sldMk cId="3015276310" sldId="274"/>
            <ac:spMk id="3" creationId="{475F4D8E-9EE2-4331-A123-6D558E917640}"/>
          </ac:spMkLst>
        </pc:spChg>
      </pc:sldChg>
      <pc:sldChg chg="addSp add">
        <pc:chgData name="Uma Ganesan" userId="783950ef343d668c" providerId="LiveId" clId="{5F46942C-4E00-4FA1-850D-1283FA591A6F}" dt="2019-12-04T03:46:05.983" v="431"/>
        <pc:sldMkLst>
          <pc:docMk/>
          <pc:sldMk cId="2369351186" sldId="275"/>
        </pc:sldMkLst>
        <pc:spChg chg="add">
          <ac:chgData name="Uma Ganesan" userId="783950ef343d668c" providerId="LiveId" clId="{5F46942C-4E00-4FA1-850D-1283FA591A6F}" dt="2019-12-04T03:45:54.224" v="430"/>
          <ac:spMkLst>
            <pc:docMk/>
            <pc:sldMk cId="2369351186" sldId="275"/>
            <ac:spMk id="2" creationId="{58A59EA6-A3D1-429A-91D5-6426E88A1582}"/>
          </ac:spMkLst>
        </pc:spChg>
        <pc:spChg chg="add">
          <ac:chgData name="Uma Ganesan" userId="783950ef343d668c" providerId="LiveId" clId="{5F46942C-4E00-4FA1-850D-1283FA591A6F}" dt="2019-12-04T03:46:05.983" v="431"/>
          <ac:spMkLst>
            <pc:docMk/>
            <pc:sldMk cId="2369351186" sldId="275"/>
            <ac:spMk id="3" creationId="{41FE5C78-765F-4F30-84DC-644F65EE35A2}"/>
          </ac:spMkLst>
        </pc:spChg>
      </pc:sldChg>
      <pc:sldChg chg="addSp add">
        <pc:chgData name="Uma Ganesan" userId="783950ef343d668c" providerId="LiveId" clId="{5F46942C-4E00-4FA1-850D-1283FA591A6F}" dt="2019-12-04T03:45:36.576" v="429"/>
        <pc:sldMkLst>
          <pc:docMk/>
          <pc:sldMk cId="3769209848" sldId="276"/>
        </pc:sldMkLst>
        <pc:spChg chg="add">
          <ac:chgData name="Uma Ganesan" userId="783950ef343d668c" providerId="LiveId" clId="{5F46942C-4E00-4FA1-850D-1283FA591A6F}" dt="2019-12-04T03:45:27.350" v="428"/>
          <ac:spMkLst>
            <pc:docMk/>
            <pc:sldMk cId="3769209848" sldId="276"/>
            <ac:spMk id="2" creationId="{8BC17D3F-2466-4426-8C7B-D2CF608944AC}"/>
          </ac:spMkLst>
        </pc:spChg>
        <pc:spChg chg="add">
          <ac:chgData name="Uma Ganesan" userId="783950ef343d668c" providerId="LiveId" clId="{5F46942C-4E00-4FA1-850D-1283FA591A6F}" dt="2019-12-04T03:45:36.576" v="429"/>
          <ac:spMkLst>
            <pc:docMk/>
            <pc:sldMk cId="3769209848" sldId="276"/>
            <ac:spMk id="3" creationId="{C813FE6C-845F-48A5-86C4-D2B6434F136E}"/>
          </ac:spMkLst>
        </pc:spChg>
      </pc:sldChg>
      <pc:sldChg chg="addSp add">
        <pc:chgData name="Uma Ganesan" userId="783950ef343d668c" providerId="LiveId" clId="{5F46942C-4E00-4FA1-850D-1283FA591A6F}" dt="2019-12-04T03:45:10.092" v="427"/>
        <pc:sldMkLst>
          <pc:docMk/>
          <pc:sldMk cId="969836067" sldId="277"/>
        </pc:sldMkLst>
        <pc:spChg chg="add">
          <ac:chgData name="Uma Ganesan" userId="783950ef343d668c" providerId="LiveId" clId="{5F46942C-4E00-4FA1-850D-1283FA591A6F}" dt="2019-12-04T03:45:01.912" v="426"/>
          <ac:spMkLst>
            <pc:docMk/>
            <pc:sldMk cId="969836067" sldId="277"/>
            <ac:spMk id="2" creationId="{AC09EE4A-4F12-4C89-BE3D-52A30386FB42}"/>
          </ac:spMkLst>
        </pc:spChg>
        <pc:spChg chg="add">
          <ac:chgData name="Uma Ganesan" userId="783950ef343d668c" providerId="LiveId" clId="{5F46942C-4E00-4FA1-850D-1283FA591A6F}" dt="2019-12-04T03:45:10.092" v="427"/>
          <ac:spMkLst>
            <pc:docMk/>
            <pc:sldMk cId="969836067" sldId="277"/>
            <ac:spMk id="3" creationId="{7BCCCE1C-D20E-4ECC-A7B6-8B270A069E0F}"/>
          </ac:spMkLst>
        </pc:spChg>
      </pc:sldChg>
      <pc:sldChg chg="addSp add">
        <pc:chgData name="Uma Ganesan" userId="783950ef343d668c" providerId="LiveId" clId="{5F46942C-4E00-4FA1-850D-1283FA591A6F}" dt="2019-12-04T03:44:38.259" v="425"/>
        <pc:sldMkLst>
          <pc:docMk/>
          <pc:sldMk cId="101060368" sldId="278"/>
        </pc:sldMkLst>
        <pc:spChg chg="add">
          <ac:chgData name="Uma Ganesan" userId="783950ef343d668c" providerId="LiveId" clId="{5F46942C-4E00-4FA1-850D-1283FA591A6F}" dt="2019-12-04T03:44:29.406" v="424"/>
          <ac:spMkLst>
            <pc:docMk/>
            <pc:sldMk cId="101060368" sldId="278"/>
            <ac:spMk id="2" creationId="{6B98BB17-D3DD-4DC3-8E05-CCB9637EC8B9}"/>
          </ac:spMkLst>
        </pc:spChg>
        <pc:spChg chg="add">
          <ac:chgData name="Uma Ganesan" userId="783950ef343d668c" providerId="LiveId" clId="{5F46942C-4E00-4FA1-850D-1283FA591A6F}" dt="2019-12-04T03:44:38.259" v="425"/>
          <ac:spMkLst>
            <pc:docMk/>
            <pc:sldMk cId="101060368" sldId="278"/>
            <ac:spMk id="3" creationId="{EAA2FD5E-F69F-45A7-9EC7-E61BFCB4930F}"/>
          </ac:spMkLst>
        </pc:spChg>
      </pc:sldChg>
      <pc:sldChg chg="addSp add">
        <pc:chgData name="Uma Ganesan" userId="783950ef343d668c" providerId="LiveId" clId="{5F46942C-4E00-4FA1-850D-1283FA591A6F}" dt="2019-12-04T03:44:07.817" v="423"/>
        <pc:sldMkLst>
          <pc:docMk/>
          <pc:sldMk cId="3568695373" sldId="279"/>
        </pc:sldMkLst>
        <pc:spChg chg="add">
          <ac:chgData name="Uma Ganesan" userId="783950ef343d668c" providerId="LiveId" clId="{5F46942C-4E00-4FA1-850D-1283FA591A6F}" dt="2019-12-04T03:43:59.699" v="422"/>
          <ac:spMkLst>
            <pc:docMk/>
            <pc:sldMk cId="3568695373" sldId="279"/>
            <ac:spMk id="2" creationId="{38B6F386-E8C6-458C-9263-165AE1F1BB83}"/>
          </ac:spMkLst>
        </pc:spChg>
        <pc:spChg chg="add">
          <ac:chgData name="Uma Ganesan" userId="783950ef343d668c" providerId="LiveId" clId="{5F46942C-4E00-4FA1-850D-1283FA591A6F}" dt="2019-12-04T03:44:07.817" v="423"/>
          <ac:spMkLst>
            <pc:docMk/>
            <pc:sldMk cId="3568695373" sldId="279"/>
            <ac:spMk id="3" creationId="{081F64E0-DFA4-429A-A41D-A0A01B2AB163}"/>
          </ac:spMkLst>
        </pc:spChg>
      </pc:sldChg>
      <pc:sldChg chg="addSp modSp add">
        <pc:chgData name="Uma Ganesan" userId="783950ef343d668c" providerId="LiveId" clId="{5F46942C-4E00-4FA1-850D-1283FA591A6F}" dt="2019-12-04T03:43:27.577" v="421" actId="14100"/>
        <pc:sldMkLst>
          <pc:docMk/>
          <pc:sldMk cId="191584764" sldId="280"/>
        </pc:sldMkLst>
        <pc:spChg chg="add">
          <ac:chgData name="Uma Ganesan" userId="783950ef343d668c" providerId="LiveId" clId="{5F46942C-4E00-4FA1-850D-1283FA591A6F}" dt="2019-12-04T03:42:49.406" v="416"/>
          <ac:spMkLst>
            <pc:docMk/>
            <pc:sldMk cId="191584764" sldId="280"/>
            <ac:spMk id="2" creationId="{EC9CB611-831B-46DA-81D8-12FF002825E4}"/>
          </ac:spMkLst>
        </pc:spChg>
        <pc:picChg chg="add mod">
          <ac:chgData name="Uma Ganesan" userId="783950ef343d668c" providerId="LiveId" clId="{5F46942C-4E00-4FA1-850D-1283FA591A6F}" dt="2019-12-04T03:43:27.577" v="421" actId="14100"/>
          <ac:picMkLst>
            <pc:docMk/>
            <pc:sldMk cId="191584764" sldId="280"/>
            <ac:picMk id="3" creationId="{87E5E0A4-67D7-4C81-B21B-DA3B3DDCB2A2}"/>
          </ac:picMkLst>
        </pc:picChg>
      </pc:sldChg>
      <pc:sldChg chg="addSp add">
        <pc:chgData name="Uma Ganesan" userId="783950ef343d668c" providerId="LiveId" clId="{5F46942C-4E00-4FA1-850D-1283FA591A6F}" dt="2019-12-04T03:42:31.602" v="415"/>
        <pc:sldMkLst>
          <pc:docMk/>
          <pc:sldMk cId="2943779572" sldId="281"/>
        </pc:sldMkLst>
        <pc:spChg chg="add">
          <ac:chgData name="Uma Ganesan" userId="783950ef343d668c" providerId="LiveId" clId="{5F46942C-4E00-4FA1-850D-1283FA591A6F}" dt="2019-12-04T03:42:21.177" v="414"/>
          <ac:spMkLst>
            <pc:docMk/>
            <pc:sldMk cId="2943779572" sldId="281"/>
            <ac:spMk id="2" creationId="{B4DABC91-C910-421C-8516-65B013327269}"/>
          </ac:spMkLst>
        </pc:spChg>
        <pc:spChg chg="add">
          <ac:chgData name="Uma Ganesan" userId="783950ef343d668c" providerId="LiveId" clId="{5F46942C-4E00-4FA1-850D-1283FA591A6F}" dt="2019-12-04T03:42:31.602" v="415"/>
          <ac:spMkLst>
            <pc:docMk/>
            <pc:sldMk cId="2943779572" sldId="281"/>
            <ac:spMk id="3" creationId="{2CC552BC-A470-42E9-A2DF-48A90EDC1E65}"/>
          </ac:spMkLst>
        </pc:spChg>
      </pc:sldChg>
      <pc:sldChg chg="addSp add">
        <pc:chgData name="Uma Ganesan" userId="783950ef343d668c" providerId="LiveId" clId="{5F46942C-4E00-4FA1-850D-1283FA591A6F}" dt="2019-12-04T03:41:48.499" v="413"/>
        <pc:sldMkLst>
          <pc:docMk/>
          <pc:sldMk cId="2756446286" sldId="282"/>
        </pc:sldMkLst>
        <pc:spChg chg="add">
          <ac:chgData name="Uma Ganesan" userId="783950ef343d668c" providerId="LiveId" clId="{5F46942C-4E00-4FA1-850D-1283FA591A6F}" dt="2019-12-04T03:41:38.210" v="412"/>
          <ac:spMkLst>
            <pc:docMk/>
            <pc:sldMk cId="2756446286" sldId="282"/>
            <ac:spMk id="2" creationId="{37662D5D-1FCF-4D75-B5B4-A6A1BAFCD184}"/>
          </ac:spMkLst>
        </pc:spChg>
        <pc:spChg chg="add">
          <ac:chgData name="Uma Ganesan" userId="783950ef343d668c" providerId="LiveId" clId="{5F46942C-4E00-4FA1-850D-1283FA591A6F}" dt="2019-12-04T03:41:48.499" v="413"/>
          <ac:spMkLst>
            <pc:docMk/>
            <pc:sldMk cId="2756446286" sldId="282"/>
            <ac:spMk id="3" creationId="{CD9DCA5B-AE7C-4722-9430-992EEA3BF876}"/>
          </ac:spMkLst>
        </pc:spChg>
      </pc:sldChg>
      <pc:sldChg chg="addSp delSp add">
        <pc:chgData name="Uma Ganesan" userId="783950ef343d668c" providerId="LiveId" clId="{5F46942C-4E00-4FA1-850D-1283FA591A6F}" dt="2019-12-04T03:41:20.979" v="411"/>
        <pc:sldMkLst>
          <pc:docMk/>
          <pc:sldMk cId="2009433890" sldId="283"/>
        </pc:sldMkLst>
        <pc:spChg chg="add del">
          <ac:chgData name="Uma Ganesan" userId="783950ef343d668c" providerId="LiveId" clId="{5F46942C-4E00-4FA1-850D-1283FA591A6F}" dt="2019-12-04T03:41:11.102" v="409"/>
          <ac:spMkLst>
            <pc:docMk/>
            <pc:sldMk cId="2009433890" sldId="283"/>
            <ac:spMk id="2" creationId="{A5DD2557-5D7B-45DF-A272-F5A18A26B6C4}"/>
          </ac:spMkLst>
        </pc:spChg>
        <pc:spChg chg="add">
          <ac:chgData name="Uma Ganesan" userId="783950ef343d668c" providerId="LiveId" clId="{5F46942C-4E00-4FA1-850D-1283FA591A6F}" dt="2019-12-04T03:41:11.124" v="410"/>
          <ac:spMkLst>
            <pc:docMk/>
            <pc:sldMk cId="2009433890" sldId="283"/>
            <ac:spMk id="3" creationId="{338D2506-B059-450E-AFD9-F6AF633BAC58}"/>
          </ac:spMkLst>
        </pc:spChg>
        <pc:spChg chg="add">
          <ac:chgData name="Uma Ganesan" userId="783950ef343d668c" providerId="LiveId" clId="{5F46942C-4E00-4FA1-850D-1283FA591A6F}" dt="2019-12-04T03:41:20.979" v="411"/>
          <ac:spMkLst>
            <pc:docMk/>
            <pc:sldMk cId="2009433890" sldId="283"/>
            <ac:spMk id="4" creationId="{7FCA12FB-950F-420A-AE02-58F475EF526D}"/>
          </ac:spMkLst>
        </pc:spChg>
      </pc:sldChg>
      <pc:sldChg chg="addSp modSp add">
        <pc:chgData name="Uma Ganesan" userId="783950ef343d668c" providerId="LiveId" clId="{5F46942C-4E00-4FA1-850D-1283FA591A6F}" dt="2019-12-04T03:40:43.738" v="404" actId="14100"/>
        <pc:sldMkLst>
          <pc:docMk/>
          <pc:sldMk cId="2001608108" sldId="284"/>
        </pc:sldMkLst>
        <pc:spChg chg="add">
          <ac:chgData name="Uma Ganesan" userId="783950ef343d668c" providerId="LiveId" clId="{5F46942C-4E00-4FA1-850D-1283FA591A6F}" dt="2019-12-04T03:40:05.727" v="402"/>
          <ac:spMkLst>
            <pc:docMk/>
            <pc:sldMk cId="2001608108" sldId="284"/>
            <ac:spMk id="2" creationId="{02D42B7F-8AED-429F-8B89-FD6255AC4D7F}"/>
          </ac:spMkLst>
        </pc:spChg>
        <pc:spChg chg="add mod">
          <ac:chgData name="Uma Ganesan" userId="783950ef343d668c" providerId="LiveId" clId="{5F46942C-4E00-4FA1-850D-1283FA591A6F}" dt="2019-12-04T03:40:43.738" v="404" actId="14100"/>
          <ac:spMkLst>
            <pc:docMk/>
            <pc:sldMk cId="2001608108" sldId="284"/>
            <ac:spMk id="3" creationId="{731527D6-B6B4-4030-BF7B-2D41BD345DAA}"/>
          </ac:spMkLst>
        </pc:spChg>
      </pc:sldChg>
      <pc:sldChg chg="addSp modSp add">
        <pc:chgData name="Uma Ganesan" userId="783950ef343d668c" providerId="LiveId" clId="{5F46942C-4E00-4FA1-850D-1283FA591A6F}" dt="2019-12-04T03:40:50.591" v="405" actId="14100"/>
        <pc:sldMkLst>
          <pc:docMk/>
          <pc:sldMk cId="750592913" sldId="285"/>
        </pc:sldMkLst>
        <pc:spChg chg="add">
          <ac:chgData name="Uma Ganesan" userId="783950ef343d668c" providerId="LiveId" clId="{5F46942C-4E00-4FA1-850D-1283FA591A6F}" dt="2019-12-04T03:39:33.993" v="400"/>
          <ac:spMkLst>
            <pc:docMk/>
            <pc:sldMk cId="750592913" sldId="285"/>
            <ac:spMk id="2" creationId="{8AD38507-5A5F-4F0D-8826-76472FBAA385}"/>
          </ac:spMkLst>
        </pc:spChg>
        <pc:spChg chg="add mod">
          <ac:chgData name="Uma Ganesan" userId="783950ef343d668c" providerId="LiveId" clId="{5F46942C-4E00-4FA1-850D-1283FA591A6F}" dt="2019-12-04T03:40:50.591" v="405" actId="14100"/>
          <ac:spMkLst>
            <pc:docMk/>
            <pc:sldMk cId="750592913" sldId="285"/>
            <ac:spMk id="3" creationId="{46F6B505-2D82-459B-BA97-477A2A09A77B}"/>
          </ac:spMkLst>
        </pc:spChg>
      </pc:sldChg>
      <pc:sldChg chg="addSp delSp modSp add">
        <pc:chgData name="Uma Ganesan" userId="783950ef343d668c" providerId="LiveId" clId="{5F46942C-4E00-4FA1-850D-1283FA591A6F}" dt="2019-12-04T03:38:54.508" v="399" actId="14100"/>
        <pc:sldMkLst>
          <pc:docMk/>
          <pc:sldMk cId="1053465776" sldId="286"/>
        </pc:sldMkLst>
        <pc:spChg chg="add">
          <ac:chgData name="Uma Ganesan" userId="783950ef343d668c" providerId="LiveId" clId="{5F46942C-4E00-4FA1-850D-1283FA591A6F}" dt="2019-12-04T03:38:12.685" v="387"/>
          <ac:spMkLst>
            <pc:docMk/>
            <pc:sldMk cId="1053465776" sldId="286"/>
            <ac:spMk id="2" creationId="{A900BDCD-EE8F-488B-84EB-D77518A81FDF}"/>
          </ac:spMkLst>
        </pc:spChg>
        <pc:spChg chg="add del">
          <ac:chgData name="Uma Ganesan" userId="783950ef343d668c" providerId="LiveId" clId="{5F46942C-4E00-4FA1-850D-1283FA591A6F}" dt="2019-12-04T03:38:35.772" v="394"/>
          <ac:spMkLst>
            <pc:docMk/>
            <pc:sldMk cId="1053465776" sldId="286"/>
            <ac:spMk id="4" creationId="{C8CC4B0C-815F-492D-98FE-10B544DAD2CF}"/>
          </ac:spMkLst>
        </pc:spChg>
        <pc:spChg chg="add mod">
          <ac:chgData name="Uma Ganesan" userId="783950ef343d668c" providerId="LiveId" clId="{5F46942C-4E00-4FA1-850D-1283FA591A6F}" dt="2019-12-04T03:38:39.719" v="396" actId="14100"/>
          <ac:spMkLst>
            <pc:docMk/>
            <pc:sldMk cId="1053465776" sldId="286"/>
            <ac:spMk id="5" creationId="{78D5571A-0476-4212-90DF-0593FA681CF0}"/>
          </ac:spMkLst>
        </pc:spChg>
        <pc:picChg chg="add mod">
          <ac:chgData name="Uma Ganesan" userId="783950ef343d668c" providerId="LiveId" clId="{5F46942C-4E00-4FA1-850D-1283FA591A6F}" dt="2019-12-04T03:38:54.508" v="399" actId="14100"/>
          <ac:picMkLst>
            <pc:docMk/>
            <pc:sldMk cId="1053465776" sldId="286"/>
            <ac:picMk id="3" creationId="{66C0A209-A553-4091-BFF2-CDE24418C332}"/>
          </ac:picMkLst>
        </pc:picChg>
      </pc:sldChg>
      <pc:sldChg chg="addSp delSp modSp add">
        <pc:chgData name="Uma Ganesan" userId="783950ef343d668c" providerId="LiveId" clId="{5F46942C-4E00-4FA1-850D-1283FA591A6F}" dt="2019-12-04T03:37:39.155" v="386" actId="1076"/>
        <pc:sldMkLst>
          <pc:docMk/>
          <pc:sldMk cId="1176866441" sldId="287"/>
        </pc:sldMkLst>
        <pc:spChg chg="add mod">
          <ac:chgData name="Uma Ganesan" userId="783950ef343d668c" providerId="LiveId" clId="{5F46942C-4E00-4FA1-850D-1283FA591A6F}" dt="2019-12-04T03:37:39.155" v="386" actId="1076"/>
          <ac:spMkLst>
            <pc:docMk/>
            <pc:sldMk cId="1176866441" sldId="287"/>
            <ac:spMk id="2" creationId="{7731A9F3-1796-4725-ABEA-4DCF402DF5DA}"/>
          </ac:spMkLst>
        </pc:spChg>
        <pc:spChg chg="add del">
          <ac:chgData name="Uma Ganesan" userId="783950ef343d668c" providerId="LiveId" clId="{5F46942C-4E00-4FA1-850D-1283FA591A6F}" dt="2019-12-04T03:37:29.186" v="384"/>
          <ac:spMkLst>
            <pc:docMk/>
            <pc:sldMk cId="1176866441" sldId="287"/>
            <ac:spMk id="6" creationId="{1CFA8013-1B03-4BA7-A0C6-3A557DBE7D37}"/>
          </ac:spMkLst>
        </pc:spChg>
        <pc:spChg chg="add">
          <ac:chgData name="Uma Ganesan" userId="783950ef343d668c" providerId="LiveId" clId="{5F46942C-4E00-4FA1-850D-1283FA591A6F}" dt="2019-12-04T03:37:29.205" v="385"/>
          <ac:spMkLst>
            <pc:docMk/>
            <pc:sldMk cId="1176866441" sldId="287"/>
            <ac:spMk id="7" creationId="{3FEA6B7A-7BE9-4A46-9F6A-3F10CD06D7D1}"/>
          </ac:spMkLst>
        </pc:spChg>
        <pc:picChg chg="add del mod">
          <ac:chgData name="Uma Ganesan" userId="783950ef343d668c" providerId="LiveId" clId="{5F46942C-4E00-4FA1-850D-1283FA591A6F}" dt="2019-12-04T03:36:54.691" v="373" actId="478"/>
          <ac:picMkLst>
            <pc:docMk/>
            <pc:sldMk cId="1176866441" sldId="287"/>
            <ac:picMk id="3" creationId="{517483AF-E130-4A3B-9377-83353736F2F9}"/>
          </ac:picMkLst>
        </pc:picChg>
        <pc:picChg chg="add del">
          <ac:chgData name="Uma Ganesan" userId="783950ef343d668c" providerId="LiveId" clId="{5F46942C-4E00-4FA1-850D-1283FA591A6F}" dt="2019-12-04T03:37:04.036" v="377"/>
          <ac:picMkLst>
            <pc:docMk/>
            <pc:sldMk cId="1176866441" sldId="287"/>
            <ac:picMk id="4" creationId="{6CF00A08-99F0-4520-895D-773CC5FC401F}"/>
          </ac:picMkLst>
        </pc:picChg>
        <pc:picChg chg="add mod">
          <ac:chgData name="Uma Ganesan" userId="783950ef343d668c" providerId="LiveId" clId="{5F46942C-4E00-4FA1-850D-1283FA591A6F}" dt="2019-12-04T03:37:14.233" v="380" actId="14100"/>
          <ac:picMkLst>
            <pc:docMk/>
            <pc:sldMk cId="1176866441" sldId="287"/>
            <ac:picMk id="5" creationId="{0EFE23CA-4D7B-47B7-B649-9F0B7F4CB6F3}"/>
          </ac:picMkLst>
        </pc:picChg>
      </pc:sldChg>
      <pc:sldChg chg="addSp add">
        <pc:chgData name="Uma Ganesan" userId="783950ef343d668c" providerId="LiveId" clId="{5F46942C-4E00-4FA1-850D-1283FA591A6F}" dt="2019-12-04T03:36:00.762" v="368"/>
        <pc:sldMkLst>
          <pc:docMk/>
          <pc:sldMk cId="1976889439" sldId="288"/>
        </pc:sldMkLst>
        <pc:spChg chg="add">
          <ac:chgData name="Uma Ganesan" userId="783950ef343d668c" providerId="LiveId" clId="{5F46942C-4E00-4FA1-850D-1283FA591A6F}" dt="2019-12-04T03:35:50.264" v="367"/>
          <ac:spMkLst>
            <pc:docMk/>
            <pc:sldMk cId="1976889439" sldId="288"/>
            <ac:spMk id="2" creationId="{DDEE014C-A8D8-4F31-8E99-E461BF8CBB60}"/>
          </ac:spMkLst>
        </pc:spChg>
        <pc:spChg chg="add">
          <ac:chgData name="Uma Ganesan" userId="783950ef343d668c" providerId="LiveId" clId="{5F46942C-4E00-4FA1-850D-1283FA591A6F}" dt="2019-12-04T03:36:00.762" v="368"/>
          <ac:spMkLst>
            <pc:docMk/>
            <pc:sldMk cId="1976889439" sldId="288"/>
            <ac:spMk id="3" creationId="{1BA87E5F-2573-45A5-82D5-7E3CB202B5F5}"/>
          </ac:spMkLst>
        </pc:spChg>
      </pc:sldChg>
      <pc:sldChg chg="addSp delSp add">
        <pc:chgData name="Uma Ganesan" userId="783950ef343d668c" providerId="LiveId" clId="{5F46942C-4E00-4FA1-850D-1283FA591A6F}" dt="2019-12-04T03:35:10.241" v="366"/>
        <pc:sldMkLst>
          <pc:docMk/>
          <pc:sldMk cId="3358646442" sldId="289"/>
        </pc:sldMkLst>
        <pc:spChg chg="add del">
          <ac:chgData name="Uma Ganesan" userId="783950ef343d668c" providerId="LiveId" clId="{5F46942C-4E00-4FA1-850D-1283FA591A6F}" dt="2019-12-04T03:35:00.780" v="364"/>
          <ac:spMkLst>
            <pc:docMk/>
            <pc:sldMk cId="3358646442" sldId="289"/>
            <ac:spMk id="2" creationId="{120A92DC-A5B2-454F-AF2C-1252A2060218}"/>
          </ac:spMkLst>
        </pc:spChg>
        <pc:spChg chg="add">
          <ac:chgData name="Uma Ganesan" userId="783950ef343d668c" providerId="LiveId" clId="{5F46942C-4E00-4FA1-850D-1283FA591A6F}" dt="2019-12-04T03:35:00.802" v="365"/>
          <ac:spMkLst>
            <pc:docMk/>
            <pc:sldMk cId="3358646442" sldId="289"/>
            <ac:spMk id="3" creationId="{19A370DE-544B-42E1-ACEF-D1171CF5DFBA}"/>
          </ac:spMkLst>
        </pc:spChg>
        <pc:spChg chg="add">
          <ac:chgData name="Uma Ganesan" userId="783950ef343d668c" providerId="LiveId" clId="{5F46942C-4E00-4FA1-850D-1283FA591A6F}" dt="2019-12-04T03:35:10.241" v="366"/>
          <ac:spMkLst>
            <pc:docMk/>
            <pc:sldMk cId="3358646442" sldId="289"/>
            <ac:spMk id="4" creationId="{A777926B-8E2D-454B-87AB-F367A5E45A86}"/>
          </ac:spMkLst>
        </pc:spChg>
      </pc:sldChg>
      <pc:sldChg chg="addSp delSp add">
        <pc:chgData name="Uma Ganesan" userId="783950ef343d668c" providerId="LiveId" clId="{5F46942C-4E00-4FA1-850D-1283FA591A6F}" dt="2019-12-04T03:34:30.653" v="360"/>
        <pc:sldMkLst>
          <pc:docMk/>
          <pc:sldMk cId="937067603" sldId="290"/>
        </pc:sldMkLst>
        <pc:spChg chg="add del">
          <ac:chgData name="Uma Ganesan" userId="783950ef343d668c" providerId="LiveId" clId="{5F46942C-4E00-4FA1-850D-1283FA591A6F}" dt="2019-12-04T03:34:18.378" v="354"/>
          <ac:spMkLst>
            <pc:docMk/>
            <pc:sldMk cId="937067603" sldId="290"/>
            <ac:spMk id="2" creationId="{5A8C4FD3-842C-4B7E-B0D7-95D399418C47}"/>
          </ac:spMkLst>
        </pc:spChg>
        <pc:spChg chg="add">
          <ac:chgData name="Uma Ganesan" userId="783950ef343d668c" providerId="LiveId" clId="{5F46942C-4E00-4FA1-850D-1283FA591A6F}" dt="2019-12-04T03:34:18.395" v="355"/>
          <ac:spMkLst>
            <pc:docMk/>
            <pc:sldMk cId="937067603" sldId="290"/>
            <ac:spMk id="3" creationId="{9B8AF3A1-A6CB-4A69-9A2D-E778CD61E154}"/>
          </ac:spMkLst>
        </pc:spChg>
        <pc:spChg chg="add del">
          <ac:chgData name="Uma Ganesan" userId="783950ef343d668c" providerId="LiveId" clId="{5F46942C-4E00-4FA1-850D-1283FA591A6F}" dt="2019-12-04T03:34:30.637" v="359"/>
          <ac:spMkLst>
            <pc:docMk/>
            <pc:sldMk cId="937067603" sldId="290"/>
            <ac:spMk id="4" creationId="{B6A48B34-BEE9-4D72-B9B5-FF83487412F1}"/>
          </ac:spMkLst>
        </pc:spChg>
        <pc:spChg chg="add">
          <ac:chgData name="Uma Ganesan" userId="783950ef343d668c" providerId="LiveId" clId="{5F46942C-4E00-4FA1-850D-1283FA591A6F}" dt="2019-12-04T03:34:30.653" v="360"/>
          <ac:spMkLst>
            <pc:docMk/>
            <pc:sldMk cId="937067603" sldId="290"/>
            <ac:spMk id="5" creationId="{E3C97E62-36FE-4902-AF7B-5B05CA03B5EC}"/>
          </ac:spMkLst>
        </pc:spChg>
      </pc:sldChg>
      <pc:sldChg chg="addSp add">
        <pc:chgData name="Uma Ganesan" userId="783950ef343d668c" providerId="LiveId" clId="{5F46942C-4E00-4FA1-850D-1283FA591A6F}" dt="2019-12-04T03:51:37.181" v="473"/>
        <pc:sldMkLst>
          <pc:docMk/>
          <pc:sldMk cId="3056220841" sldId="291"/>
        </pc:sldMkLst>
        <pc:spChg chg="add">
          <ac:chgData name="Uma Ganesan" userId="783950ef343d668c" providerId="LiveId" clId="{5F46942C-4E00-4FA1-850D-1283FA591A6F}" dt="2019-12-04T03:51:17.054" v="472"/>
          <ac:spMkLst>
            <pc:docMk/>
            <pc:sldMk cId="3056220841" sldId="291"/>
            <ac:spMk id="2" creationId="{32A91C7D-C4F4-4638-93AE-CA8FE061CC9D}"/>
          </ac:spMkLst>
        </pc:spChg>
        <pc:spChg chg="add">
          <ac:chgData name="Uma Ganesan" userId="783950ef343d668c" providerId="LiveId" clId="{5F46942C-4E00-4FA1-850D-1283FA591A6F}" dt="2019-12-04T03:51:37.181" v="473"/>
          <ac:spMkLst>
            <pc:docMk/>
            <pc:sldMk cId="3056220841" sldId="291"/>
            <ac:spMk id="3" creationId="{4826F6E1-B762-43E5-B0DA-FDAC97052393}"/>
          </ac:spMkLst>
        </pc:spChg>
      </pc:sldChg>
      <pc:sldChg chg="addSp add">
        <pc:chgData name="Uma Ganesan" userId="783950ef343d668c" providerId="LiveId" clId="{5F46942C-4E00-4FA1-850D-1283FA591A6F}" dt="2019-12-04T03:52:03.526" v="475"/>
        <pc:sldMkLst>
          <pc:docMk/>
          <pc:sldMk cId="826547539" sldId="292"/>
        </pc:sldMkLst>
        <pc:spChg chg="add">
          <ac:chgData name="Uma Ganesan" userId="783950ef343d668c" providerId="LiveId" clId="{5F46942C-4E00-4FA1-850D-1283FA591A6F}" dt="2019-12-04T03:51:53.203" v="474"/>
          <ac:spMkLst>
            <pc:docMk/>
            <pc:sldMk cId="826547539" sldId="292"/>
            <ac:spMk id="2" creationId="{CB3BCC5B-CE75-4270-BBB0-A6E14740B21C}"/>
          </ac:spMkLst>
        </pc:spChg>
        <pc:spChg chg="add">
          <ac:chgData name="Uma Ganesan" userId="783950ef343d668c" providerId="LiveId" clId="{5F46942C-4E00-4FA1-850D-1283FA591A6F}" dt="2019-12-04T03:52:03.526" v="475"/>
          <ac:spMkLst>
            <pc:docMk/>
            <pc:sldMk cId="826547539" sldId="292"/>
            <ac:spMk id="3" creationId="{8EE0A2A2-1996-4A96-9BE2-12DFE593235D}"/>
          </ac:spMkLst>
        </pc:spChg>
      </pc:sldChg>
      <pc:sldChg chg="addSp modSp add">
        <pc:chgData name="Uma Ganesan" userId="783950ef343d668c" providerId="LiveId" clId="{5F46942C-4E00-4FA1-850D-1283FA591A6F}" dt="2019-12-04T03:52:32.551" v="478" actId="1076"/>
        <pc:sldMkLst>
          <pc:docMk/>
          <pc:sldMk cId="2759710957" sldId="293"/>
        </pc:sldMkLst>
        <pc:spChg chg="add">
          <ac:chgData name="Uma Ganesan" userId="783950ef343d668c" providerId="LiveId" clId="{5F46942C-4E00-4FA1-850D-1283FA591A6F}" dt="2019-12-04T03:52:18.021" v="476"/>
          <ac:spMkLst>
            <pc:docMk/>
            <pc:sldMk cId="2759710957" sldId="293"/>
            <ac:spMk id="2" creationId="{A5D2DC07-8F8B-4D03-BB78-EC8E03D27A3C}"/>
          </ac:spMkLst>
        </pc:spChg>
        <pc:picChg chg="add mod">
          <ac:chgData name="Uma Ganesan" userId="783950ef343d668c" providerId="LiveId" clId="{5F46942C-4E00-4FA1-850D-1283FA591A6F}" dt="2019-12-04T03:52:32.551" v="478" actId="1076"/>
          <ac:picMkLst>
            <pc:docMk/>
            <pc:sldMk cId="2759710957" sldId="293"/>
            <ac:picMk id="3" creationId="{3024F495-10EF-4E22-8935-7ED1301366B1}"/>
          </ac:picMkLst>
        </pc:picChg>
      </pc:sldChg>
      <pc:sldChg chg="addSp modSp add">
        <pc:chgData name="Uma Ganesan" userId="783950ef343d668c" providerId="LiveId" clId="{5F46942C-4E00-4FA1-850D-1283FA591A6F}" dt="2019-12-04T03:53:50.589" v="486" actId="14100"/>
        <pc:sldMkLst>
          <pc:docMk/>
          <pc:sldMk cId="1573204136" sldId="294"/>
        </pc:sldMkLst>
        <pc:spChg chg="add">
          <ac:chgData name="Uma Ganesan" userId="783950ef343d668c" providerId="LiveId" clId="{5F46942C-4E00-4FA1-850D-1283FA591A6F}" dt="2019-12-04T03:52:48.314" v="479"/>
          <ac:spMkLst>
            <pc:docMk/>
            <pc:sldMk cId="1573204136" sldId="294"/>
            <ac:spMk id="2" creationId="{9CCEA1CE-7287-4316-9391-4A8C75E229B9}"/>
          </ac:spMkLst>
        </pc:spChg>
        <pc:spChg chg="add mod">
          <ac:chgData name="Uma Ganesan" userId="783950ef343d668c" providerId="LiveId" clId="{5F46942C-4E00-4FA1-850D-1283FA591A6F}" dt="2019-12-04T03:53:43.645" v="485" actId="14100"/>
          <ac:spMkLst>
            <pc:docMk/>
            <pc:sldMk cId="1573204136" sldId="294"/>
            <ac:spMk id="4" creationId="{8182026B-72E5-45E0-B3A3-0770E53BC133}"/>
          </ac:spMkLst>
        </pc:spChg>
        <pc:picChg chg="add mod">
          <ac:chgData name="Uma Ganesan" userId="783950ef343d668c" providerId="LiveId" clId="{5F46942C-4E00-4FA1-850D-1283FA591A6F}" dt="2019-12-04T03:53:50.589" v="486" actId="14100"/>
          <ac:picMkLst>
            <pc:docMk/>
            <pc:sldMk cId="1573204136" sldId="294"/>
            <ac:picMk id="3" creationId="{5A946467-7761-4973-B8BA-1ED774FE96AE}"/>
          </ac:picMkLst>
        </pc:picChg>
      </pc:sldChg>
      <pc:sldChg chg="addSp add">
        <pc:chgData name="Uma Ganesan" userId="783950ef343d668c" providerId="LiveId" clId="{5F46942C-4E00-4FA1-850D-1283FA591A6F}" dt="2019-12-04T03:54:25.736" v="488"/>
        <pc:sldMkLst>
          <pc:docMk/>
          <pc:sldMk cId="2774608450" sldId="295"/>
        </pc:sldMkLst>
        <pc:spChg chg="add">
          <ac:chgData name="Uma Ganesan" userId="783950ef343d668c" providerId="LiveId" clId="{5F46942C-4E00-4FA1-850D-1283FA591A6F}" dt="2019-12-04T03:54:11.094" v="487"/>
          <ac:spMkLst>
            <pc:docMk/>
            <pc:sldMk cId="2774608450" sldId="295"/>
            <ac:spMk id="2" creationId="{EA5178D2-F595-4234-9CB6-6666BF5AE1C5}"/>
          </ac:spMkLst>
        </pc:spChg>
        <pc:spChg chg="add">
          <ac:chgData name="Uma Ganesan" userId="783950ef343d668c" providerId="LiveId" clId="{5F46942C-4E00-4FA1-850D-1283FA591A6F}" dt="2019-12-04T03:54:25.736" v="488"/>
          <ac:spMkLst>
            <pc:docMk/>
            <pc:sldMk cId="2774608450" sldId="295"/>
            <ac:spMk id="3" creationId="{4F497C02-C242-4C91-8C91-BFB32F1BED66}"/>
          </ac:spMkLst>
        </pc:spChg>
      </pc:sldChg>
      <pc:sldChg chg="addSp add">
        <pc:chgData name="Uma Ganesan" userId="783950ef343d668c" providerId="LiveId" clId="{5F46942C-4E00-4FA1-850D-1283FA591A6F}" dt="2019-12-04T03:54:54.968" v="490"/>
        <pc:sldMkLst>
          <pc:docMk/>
          <pc:sldMk cId="2993881131" sldId="296"/>
        </pc:sldMkLst>
        <pc:spChg chg="add">
          <ac:chgData name="Uma Ganesan" userId="783950ef343d668c" providerId="LiveId" clId="{5F46942C-4E00-4FA1-850D-1283FA591A6F}" dt="2019-12-04T03:54:43.225" v="489"/>
          <ac:spMkLst>
            <pc:docMk/>
            <pc:sldMk cId="2993881131" sldId="296"/>
            <ac:spMk id="2" creationId="{6C567249-305E-4720-A8D1-50B3B6C4B868}"/>
          </ac:spMkLst>
        </pc:spChg>
        <pc:spChg chg="add">
          <ac:chgData name="Uma Ganesan" userId="783950ef343d668c" providerId="LiveId" clId="{5F46942C-4E00-4FA1-850D-1283FA591A6F}" dt="2019-12-04T03:54:54.968" v="490"/>
          <ac:spMkLst>
            <pc:docMk/>
            <pc:sldMk cId="2993881131" sldId="296"/>
            <ac:spMk id="3" creationId="{E9FD7EBB-2110-42EE-97FE-9110DE73961E}"/>
          </ac:spMkLst>
        </pc:spChg>
      </pc:sldChg>
      <pc:sldChg chg="addSp add">
        <pc:chgData name="Uma Ganesan" userId="783950ef343d668c" providerId="LiveId" clId="{5F46942C-4E00-4FA1-850D-1283FA591A6F}" dt="2019-12-04T03:55:24.469" v="492"/>
        <pc:sldMkLst>
          <pc:docMk/>
          <pc:sldMk cId="2252066712" sldId="297"/>
        </pc:sldMkLst>
        <pc:spChg chg="add">
          <ac:chgData name="Uma Ganesan" userId="783950ef343d668c" providerId="LiveId" clId="{5F46942C-4E00-4FA1-850D-1283FA591A6F}" dt="2019-12-04T03:55:13.118" v="491"/>
          <ac:spMkLst>
            <pc:docMk/>
            <pc:sldMk cId="2252066712" sldId="297"/>
            <ac:spMk id="2" creationId="{E1DF98E4-FA84-4645-AB94-66BBA0291C6F}"/>
          </ac:spMkLst>
        </pc:spChg>
        <pc:spChg chg="add">
          <ac:chgData name="Uma Ganesan" userId="783950ef343d668c" providerId="LiveId" clId="{5F46942C-4E00-4FA1-850D-1283FA591A6F}" dt="2019-12-04T03:55:24.469" v="492"/>
          <ac:spMkLst>
            <pc:docMk/>
            <pc:sldMk cId="2252066712" sldId="297"/>
            <ac:spMk id="3" creationId="{AF64C399-1B42-4ECD-8602-517EB81B1EA4}"/>
          </ac:spMkLst>
        </pc:spChg>
      </pc:sldChg>
      <pc:sldChg chg="addSp add">
        <pc:chgData name="Uma Ganesan" userId="783950ef343d668c" providerId="LiveId" clId="{5F46942C-4E00-4FA1-850D-1283FA591A6F}" dt="2019-12-04T03:55:51.712" v="494"/>
        <pc:sldMkLst>
          <pc:docMk/>
          <pc:sldMk cId="3491407895" sldId="298"/>
        </pc:sldMkLst>
        <pc:spChg chg="add">
          <ac:chgData name="Uma Ganesan" userId="783950ef343d668c" providerId="LiveId" clId="{5F46942C-4E00-4FA1-850D-1283FA591A6F}" dt="2019-12-04T03:55:38.811" v="493"/>
          <ac:spMkLst>
            <pc:docMk/>
            <pc:sldMk cId="3491407895" sldId="298"/>
            <ac:spMk id="2" creationId="{FD28D99C-48C5-4EB4-BA18-AE7261156C3D}"/>
          </ac:spMkLst>
        </pc:spChg>
        <pc:spChg chg="add">
          <ac:chgData name="Uma Ganesan" userId="783950ef343d668c" providerId="LiveId" clId="{5F46942C-4E00-4FA1-850D-1283FA591A6F}" dt="2019-12-04T03:55:51.712" v="494"/>
          <ac:spMkLst>
            <pc:docMk/>
            <pc:sldMk cId="3491407895" sldId="298"/>
            <ac:spMk id="3" creationId="{3B8E1936-9A4A-487D-9F43-BF2D9C3C9D34}"/>
          </ac:spMkLst>
        </pc:spChg>
      </pc:sldChg>
      <pc:sldChg chg="addSp modSp add">
        <pc:chgData name="Uma Ganesan" userId="783950ef343d668c" providerId="LiveId" clId="{5F46942C-4E00-4FA1-850D-1283FA591A6F}" dt="2019-12-04T04:17:21.058" v="567" actId="12"/>
        <pc:sldMkLst>
          <pc:docMk/>
          <pc:sldMk cId="1226635944" sldId="299"/>
        </pc:sldMkLst>
        <pc:spChg chg="add mod">
          <ac:chgData name="Uma Ganesan" userId="783950ef343d668c" providerId="LiveId" clId="{5F46942C-4E00-4FA1-850D-1283FA591A6F}" dt="2019-12-04T04:17:21.058" v="567" actId="12"/>
          <ac:spMkLst>
            <pc:docMk/>
            <pc:sldMk cId="1226635944" sldId="299"/>
            <ac:spMk id="2" creationId="{02C93FF6-C7FB-4BD4-81FF-671A3C929165}"/>
          </ac:spMkLst>
        </pc:spChg>
      </pc:sldChg>
      <pc:sldChg chg="addSp modSp add">
        <pc:chgData name="Uma Ganesan" userId="783950ef343d668c" providerId="LiveId" clId="{5F46942C-4E00-4FA1-850D-1283FA591A6F}" dt="2019-12-04T04:18:47.098" v="576"/>
        <pc:sldMkLst>
          <pc:docMk/>
          <pc:sldMk cId="2215446800" sldId="300"/>
        </pc:sldMkLst>
        <pc:spChg chg="add mod">
          <ac:chgData name="Uma Ganesan" userId="783950ef343d668c" providerId="LiveId" clId="{5F46942C-4E00-4FA1-850D-1283FA591A6F}" dt="2019-12-04T04:18:08.381" v="569" actId="14100"/>
          <ac:spMkLst>
            <pc:docMk/>
            <pc:sldMk cId="2215446800" sldId="300"/>
            <ac:spMk id="2" creationId="{E5D5F97D-7444-4178-8FE2-1EDBC354C1A1}"/>
          </ac:spMkLst>
        </pc:spChg>
        <pc:spChg chg="add mod">
          <ac:chgData name="Uma Ganesan" userId="783950ef343d668c" providerId="LiveId" clId="{5F46942C-4E00-4FA1-850D-1283FA591A6F}" dt="2019-12-04T04:18:33.927" v="575" actId="1076"/>
          <ac:spMkLst>
            <pc:docMk/>
            <pc:sldMk cId="2215446800" sldId="300"/>
            <ac:spMk id="3" creationId="{5C6BD32D-EC98-405D-AE53-F7DDEF2523C5}"/>
          </ac:spMkLst>
        </pc:spChg>
        <pc:spChg chg="add">
          <ac:chgData name="Uma Ganesan" userId="783950ef343d668c" providerId="LiveId" clId="{5F46942C-4E00-4FA1-850D-1283FA591A6F}" dt="2019-12-04T04:18:47.098" v="576"/>
          <ac:spMkLst>
            <pc:docMk/>
            <pc:sldMk cId="2215446800" sldId="300"/>
            <ac:spMk id="4" creationId="{86A1CA5A-2A78-408C-81CA-3D3DB994BF37}"/>
          </ac:spMkLst>
        </pc:spChg>
      </pc:sldChg>
      <pc:sldChg chg="addSp delSp modSp add">
        <pc:chgData name="Uma Ganesan" userId="783950ef343d668c" providerId="LiveId" clId="{5F46942C-4E00-4FA1-850D-1283FA591A6F}" dt="2019-12-04T04:20:37.108" v="589" actId="14100"/>
        <pc:sldMkLst>
          <pc:docMk/>
          <pc:sldMk cId="3133812501" sldId="301"/>
        </pc:sldMkLst>
        <pc:spChg chg="add del">
          <ac:chgData name="Uma Ganesan" userId="783950ef343d668c" providerId="LiveId" clId="{5F46942C-4E00-4FA1-850D-1283FA591A6F}" dt="2019-12-04T04:19:16.610" v="578" actId="478"/>
          <ac:spMkLst>
            <pc:docMk/>
            <pc:sldMk cId="3133812501" sldId="301"/>
            <ac:spMk id="2" creationId="{EDAF01A0-E06A-4FBE-B8F6-D6C46036DA18}"/>
          </ac:spMkLst>
        </pc:spChg>
        <pc:spChg chg="add del">
          <ac:chgData name="Uma Ganesan" userId="783950ef343d668c" providerId="LiveId" clId="{5F46942C-4E00-4FA1-850D-1283FA591A6F}" dt="2019-12-04T04:19:22.312" v="582"/>
          <ac:spMkLst>
            <pc:docMk/>
            <pc:sldMk cId="3133812501" sldId="301"/>
            <ac:spMk id="3" creationId="{FE34C76C-DE10-4F60-BFF8-2F9C03BFF669}"/>
          </ac:spMkLst>
        </pc:spChg>
        <pc:spChg chg="add">
          <ac:chgData name="Uma Ganesan" userId="783950ef343d668c" providerId="LiveId" clId="{5F46942C-4E00-4FA1-850D-1283FA591A6F}" dt="2019-12-04T04:19:22.339" v="583"/>
          <ac:spMkLst>
            <pc:docMk/>
            <pc:sldMk cId="3133812501" sldId="301"/>
            <ac:spMk id="4" creationId="{B3F74A15-F9A8-41B6-916C-086CA55766B5}"/>
          </ac:spMkLst>
        </pc:spChg>
        <pc:picChg chg="add del">
          <ac:chgData name="Uma Ganesan" userId="783950ef343d668c" providerId="LiveId" clId="{5F46942C-4E00-4FA1-850D-1283FA591A6F}" dt="2019-12-04T04:19:41.923" v="585" actId="478"/>
          <ac:picMkLst>
            <pc:docMk/>
            <pc:sldMk cId="3133812501" sldId="301"/>
            <ac:picMk id="5" creationId="{4FC4DF8F-DD6F-4E7C-9386-8FE9992D1469}"/>
          </ac:picMkLst>
        </pc:picChg>
        <pc:picChg chg="add mod">
          <ac:chgData name="Uma Ganesan" userId="783950ef343d668c" providerId="LiveId" clId="{5F46942C-4E00-4FA1-850D-1283FA591A6F}" dt="2019-12-04T04:20:37.108" v="589" actId="14100"/>
          <ac:picMkLst>
            <pc:docMk/>
            <pc:sldMk cId="3133812501" sldId="301"/>
            <ac:picMk id="6" creationId="{0BF632F3-546F-4C14-8D4B-97B5E863083F}"/>
          </ac:picMkLst>
        </pc:picChg>
      </pc:sldChg>
      <pc:sldChg chg="addSp add">
        <pc:chgData name="Uma Ganesan" userId="783950ef343d668c" providerId="LiveId" clId="{5F46942C-4E00-4FA1-850D-1283FA591A6F}" dt="2019-12-04T04:21:08.046" v="591"/>
        <pc:sldMkLst>
          <pc:docMk/>
          <pc:sldMk cId="606819848" sldId="302"/>
        </pc:sldMkLst>
        <pc:spChg chg="add">
          <ac:chgData name="Uma Ganesan" userId="783950ef343d668c" providerId="LiveId" clId="{5F46942C-4E00-4FA1-850D-1283FA591A6F}" dt="2019-12-04T04:20:58.066" v="590"/>
          <ac:spMkLst>
            <pc:docMk/>
            <pc:sldMk cId="606819848" sldId="302"/>
            <ac:spMk id="2" creationId="{5365F11F-2A49-4E0C-A7D3-E1D7AF002DB1}"/>
          </ac:spMkLst>
        </pc:spChg>
        <pc:spChg chg="add">
          <ac:chgData name="Uma Ganesan" userId="783950ef343d668c" providerId="LiveId" clId="{5F46942C-4E00-4FA1-850D-1283FA591A6F}" dt="2019-12-04T04:21:08.046" v="591"/>
          <ac:spMkLst>
            <pc:docMk/>
            <pc:sldMk cId="606819848" sldId="302"/>
            <ac:spMk id="3" creationId="{4F58F85A-510E-4442-A33E-1BD6BB45E83A}"/>
          </ac:spMkLst>
        </pc:spChg>
      </pc:sldChg>
      <pc:sldChg chg="addSp add">
        <pc:chgData name="Uma Ganesan" userId="783950ef343d668c" providerId="LiveId" clId="{5F46942C-4E00-4FA1-850D-1283FA591A6F}" dt="2019-12-04T04:21:40.944" v="593"/>
        <pc:sldMkLst>
          <pc:docMk/>
          <pc:sldMk cId="511340730" sldId="303"/>
        </pc:sldMkLst>
        <pc:spChg chg="add">
          <ac:chgData name="Uma Ganesan" userId="783950ef343d668c" providerId="LiveId" clId="{5F46942C-4E00-4FA1-850D-1283FA591A6F}" dt="2019-12-04T04:21:30.657" v="592"/>
          <ac:spMkLst>
            <pc:docMk/>
            <pc:sldMk cId="511340730" sldId="303"/>
            <ac:spMk id="2" creationId="{347A0DB2-024D-49C7-9BE5-62436E3453FE}"/>
          </ac:spMkLst>
        </pc:spChg>
        <pc:spChg chg="add">
          <ac:chgData name="Uma Ganesan" userId="783950ef343d668c" providerId="LiveId" clId="{5F46942C-4E00-4FA1-850D-1283FA591A6F}" dt="2019-12-04T04:21:40.944" v="593"/>
          <ac:spMkLst>
            <pc:docMk/>
            <pc:sldMk cId="511340730" sldId="303"/>
            <ac:spMk id="3" creationId="{9D152813-B867-40A3-93E9-A7884CDCA0EF}"/>
          </ac:spMkLst>
        </pc:spChg>
      </pc:sldChg>
      <pc:sldChg chg="addSp add">
        <pc:chgData name="Uma Ganesan" userId="783950ef343d668c" providerId="LiveId" clId="{5F46942C-4E00-4FA1-850D-1283FA591A6F}" dt="2019-12-04T04:22:08.748" v="595"/>
        <pc:sldMkLst>
          <pc:docMk/>
          <pc:sldMk cId="2817200403" sldId="304"/>
        </pc:sldMkLst>
        <pc:spChg chg="add">
          <ac:chgData name="Uma Ganesan" userId="783950ef343d668c" providerId="LiveId" clId="{5F46942C-4E00-4FA1-850D-1283FA591A6F}" dt="2019-12-04T04:21:57.068" v="594"/>
          <ac:spMkLst>
            <pc:docMk/>
            <pc:sldMk cId="2817200403" sldId="304"/>
            <ac:spMk id="2" creationId="{C37B0E93-F982-446D-AB60-D1CA0A981CC7}"/>
          </ac:spMkLst>
        </pc:spChg>
        <pc:spChg chg="add">
          <ac:chgData name="Uma Ganesan" userId="783950ef343d668c" providerId="LiveId" clId="{5F46942C-4E00-4FA1-850D-1283FA591A6F}" dt="2019-12-04T04:22:08.748" v="595"/>
          <ac:spMkLst>
            <pc:docMk/>
            <pc:sldMk cId="2817200403" sldId="304"/>
            <ac:spMk id="3" creationId="{BC62A232-1F89-420E-9921-765F105809B4}"/>
          </ac:spMkLst>
        </pc:spChg>
      </pc:sldChg>
      <pc:sldChg chg="addSp delSp modSp add">
        <pc:chgData name="Uma Ganesan" userId="783950ef343d668c" providerId="LiveId" clId="{5F46942C-4E00-4FA1-850D-1283FA591A6F}" dt="2019-12-04T03:57:04.016" v="502" actId="478"/>
        <pc:sldMkLst>
          <pc:docMk/>
          <pc:sldMk cId="2048511471" sldId="305"/>
        </pc:sldMkLst>
        <pc:spChg chg="del">
          <ac:chgData name="Uma Ganesan" userId="783950ef343d668c" providerId="LiveId" clId="{5F46942C-4E00-4FA1-850D-1283FA591A6F}" dt="2019-12-04T03:56:41.598" v="496" actId="478"/>
          <ac:spMkLst>
            <pc:docMk/>
            <pc:sldMk cId="2048511471" sldId="305"/>
            <ac:spMk id="2" creationId="{8F3EA9C2-52C4-4FCE-9EFB-22E442684554}"/>
          </ac:spMkLst>
        </pc:spChg>
        <pc:spChg chg="del">
          <ac:chgData name="Uma Ganesan" userId="783950ef343d668c" providerId="LiveId" clId="{5F46942C-4E00-4FA1-850D-1283FA591A6F}" dt="2019-12-04T03:57:04.016" v="502" actId="478"/>
          <ac:spMkLst>
            <pc:docMk/>
            <pc:sldMk cId="2048511471" sldId="305"/>
            <ac:spMk id="3" creationId="{5F8F1E70-3307-4AF3-929E-894A560E6EED}"/>
          </ac:spMkLst>
        </pc:spChg>
        <pc:spChg chg="add mod">
          <ac:chgData name="Uma Ganesan" userId="783950ef343d668c" providerId="LiveId" clId="{5F46942C-4E00-4FA1-850D-1283FA591A6F}" dt="2019-12-04T03:56:58.970" v="501" actId="403"/>
          <ac:spMkLst>
            <pc:docMk/>
            <pc:sldMk cId="2048511471" sldId="305"/>
            <ac:spMk id="4" creationId="{167B882F-0BBF-417D-AD54-2EA69DEE18B5}"/>
          </ac:spMkLst>
        </pc:spChg>
      </pc:sldChg>
      <pc:sldChg chg="modSp add">
        <pc:chgData name="Uma Ganesan" userId="783950ef343d668c" providerId="LiveId" clId="{5F46942C-4E00-4FA1-850D-1283FA591A6F}" dt="2019-12-04T03:57:38.335" v="519" actId="14100"/>
        <pc:sldMkLst>
          <pc:docMk/>
          <pc:sldMk cId="1269892174" sldId="306"/>
        </pc:sldMkLst>
        <pc:spChg chg="mod">
          <ac:chgData name="Uma Ganesan" userId="783950ef343d668c" providerId="LiveId" clId="{5F46942C-4E00-4FA1-850D-1283FA591A6F}" dt="2019-12-04T03:57:38.335" v="519" actId="14100"/>
          <ac:spMkLst>
            <pc:docMk/>
            <pc:sldMk cId="1269892174" sldId="306"/>
            <ac:spMk id="4" creationId="{167B882F-0BBF-417D-AD54-2EA69DEE18B5}"/>
          </ac:spMkLst>
        </pc:spChg>
      </pc:sldChg>
      <pc:sldChg chg="addSp delSp modSp add">
        <pc:chgData name="Uma Ganesan" userId="783950ef343d668c" providerId="LiveId" clId="{5F46942C-4E00-4FA1-850D-1283FA591A6F}" dt="2019-12-04T04:24:01.960" v="603"/>
        <pc:sldMkLst>
          <pc:docMk/>
          <pc:sldMk cId="4170753416" sldId="307"/>
        </pc:sldMkLst>
        <pc:spChg chg="del">
          <ac:chgData name="Uma Ganesan" userId="783950ef343d668c" providerId="LiveId" clId="{5F46942C-4E00-4FA1-850D-1283FA591A6F}" dt="2019-12-04T04:23:27.426" v="597" actId="478"/>
          <ac:spMkLst>
            <pc:docMk/>
            <pc:sldMk cId="4170753416" sldId="307"/>
            <ac:spMk id="2" creationId="{2CB321FD-07C9-487E-9097-D2618F353086}"/>
          </ac:spMkLst>
        </pc:spChg>
        <pc:spChg chg="del">
          <ac:chgData name="Uma Ganesan" userId="783950ef343d668c" providerId="LiveId" clId="{5F46942C-4E00-4FA1-850D-1283FA591A6F}" dt="2019-12-04T04:24:00.922" v="602" actId="478"/>
          <ac:spMkLst>
            <pc:docMk/>
            <pc:sldMk cId="4170753416" sldId="307"/>
            <ac:spMk id="3" creationId="{1DCA8597-6578-4293-A1B1-625CA679C958}"/>
          </ac:spMkLst>
        </pc:spChg>
        <pc:spChg chg="add">
          <ac:chgData name="Uma Ganesan" userId="783950ef343d668c" providerId="LiveId" clId="{5F46942C-4E00-4FA1-850D-1283FA591A6F}" dt="2019-12-04T04:24:01.960" v="603"/>
          <ac:spMkLst>
            <pc:docMk/>
            <pc:sldMk cId="4170753416" sldId="307"/>
            <ac:spMk id="5" creationId="{094D43F2-866A-4515-98C2-862315F96FC0}"/>
          </ac:spMkLst>
        </pc:spChg>
        <pc:picChg chg="add mod">
          <ac:chgData name="Uma Ganesan" userId="783950ef343d668c" providerId="LiveId" clId="{5F46942C-4E00-4FA1-850D-1283FA591A6F}" dt="2019-12-04T04:23:44.774" v="601" actId="1076"/>
          <ac:picMkLst>
            <pc:docMk/>
            <pc:sldMk cId="4170753416" sldId="307"/>
            <ac:picMk id="4" creationId="{0D9B99F5-D0B8-464C-AA40-54E5464AEA93}"/>
          </ac:picMkLst>
        </pc:picChg>
      </pc:sldChg>
      <pc:sldChg chg="addSp delSp modSp add">
        <pc:chgData name="Uma Ganesan" userId="783950ef343d668c" providerId="LiveId" clId="{5F46942C-4E00-4FA1-850D-1283FA591A6F}" dt="2019-12-04T04:25:15.675" v="613" actId="14100"/>
        <pc:sldMkLst>
          <pc:docMk/>
          <pc:sldMk cId="4256946686" sldId="308"/>
        </pc:sldMkLst>
        <pc:spChg chg="del">
          <ac:chgData name="Uma Ganesan" userId="783950ef343d668c" providerId="LiveId" clId="{5F46942C-4E00-4FA1-850D-1283FA591A6F}" dt="2019-12-04T04:24:11.975" v="605" actId="478"/>
          <ac:spMkLst>
            <pc:docMk/>
            <pc:sldMk cId="4256946686" sldId="308"/>
            <ac:spMk id="2" creationId="{ADBE7C18-03CC-4C2C-8CC5-77466C8113C0}"/>
          </ac:spMkLst>
        </pc:spChg>
        <pc:spChg chg="del">
          <ac:chgData name="Uma Ganesan" userId="783950ef343d668c" providerId="LiveId" clId="{5F46942C-4E00-4FA1-850D-1283FA591A6F}" dt="2019-12-04T04:24:19.740" v="606" actId="478"/>
          <ac:spMkLst>
            <pc:docMk/>
            <pc:sldMk cId="4256946686" sldId="308"/>
            <ac:spMk id="3" creationId="{5066188B-BAC3-43C4-B708-5AC02FE8618E}"/>
          </ac:spMkLst>
        </pc:spChg>
        <pc:spChg chg="add">
          <ac:chgData name="Uma Ganesan" userId="783950ef343d668c" providerId="LiveId" clId="{5F46942C-4E00-4FA1-850D-1283FA591A6F}" dt="2019-12-04T04:24:21.441" v="607"/>
          <ac:spMkLst>
            <pc:docMk/>
            <pc:sldMk cId="4256946686" sldId="308"/>
            <ac:spMk id="4" creationId="{19802674-ECA2-405C-A4A9-C72345268F9B}"/>
          </ac:spMkLst>
        </pc:spChg>
        <pc:picChg chg="add mod">
          <ac:chgData name="Uma Ganesan" userId="783950ef343d668c" providerId="LiveId" clId="{5F46942C-4E00-4FA1-850D-1283FA591A6F}" dt="2019-12-04T04:25:15.675" v="613" actId="14100"/>
          <ac:picMkLst>
            <pc:docMk/>
            <pc:sldMk cId="4256946686" sldId="308"/>
            <ac:picMk id="5" creationId="{D0FDFF8E-8355-46D9-AB23-6122C7C49CC7}"/>
          </ac:picMkLst>
        </pc:picChg>
      </pc:sldChg>
      <pc:sldChg chg="addSp modSp add">
        <pc:chgData name="Uma Ganesan" userId="783950ef343d668c" providerId="LiveId" clId="{5F46942C-4E00-4FA1-850D-1283FA591A6F}" dt="2019-12-04T04:25:48.610" v="617" actId="1076"/>
        <pc:sldMkLst>
          <pc:docMk/>
          <pc:sldMk cId="2386701244" sldId="309"/>
        </pc:sldMkLst>
        <pc:spChg chg="add mod">
          <ac:chgData name="Uma Ganesan" userId="783950ef343d668c" providerId="LiveId" clId="{5F46942C-4E00-4FA1-850D-1283FA591A6F}" dt="2019-12-04T04:25:48.610" v="617" actId="1076"/>
          <ac:spMkLst>
            <pc:docMk/>
            <pc:sldMk cId="2386701244" sldId="309"/>
            <ac:spMk id="5" creationId="{0374595B-1D68-41EB-B9D5-4664F0FE74CC}"/>
          </ac:spMkLst>
        </pc:spChg>
        <pc:picChg chg="add mod">
          <ac:chgData name="Uma Ganesan" userId="783950ef343d668c" providerId="LiveId" clId="{5F46942C-4E00-4FA1-850D-1283FA591A6F}" dt="2019-12-04T04:25:36.032" v="615" actId="1076"/>
          <ac:picMkLst>
            <pc:docMk/>
            <pc:sldMk cId="2386701244" sldId="309"/>
            <ac:picMk id="2" creationId="{16A61D58-577E-49DF-802B-708450B29517}"/>
          </ac:picMkLst>
        </pc:picChg>
      </pc:sldChg>
      <pc:sldChg chg="delSp add del">
        <pc:chgData name="Uma Ganesan" userId="783950ef343d668c" providerId="LiveId" clId="{5F46942C-4E00-4FA1-850D-1283FA591A6F}" dt="2019-12-04T04:53:10.004" v="812" actId="2696"/>
        <pc:sldMkLst>
          <pc:docMk/>
          <pc:sldMk cId="654546675" sldId="310"/>
        </pc:sldMkLst>
        <pc:spChg chg="del">
          <ac:chgData name="Uma Ganesan" userId="783950ef343d668c" providerId="LiveId" clId="{5F46942C-4E00-4FA1-850D-1283FA591A6F}" dt="2019-12-04T04:53:06.976" v="811" actId="478"/>
          <ac:spMkLst>
            <pc:docMk/>
            <pc:sldMk cId="654546675" sldId="310"/>
            <ac:spMk id="4" creationId="{19802674-ECA2-405C-A4A9-C72345268F9B}"/>
          </ac:spMkLst>
        </pc:spChg>
      </pc:sldChg>
      <pc:sldChg chg="addSp delSp add">
        <pc:chgData name="Uma Ganesan" userId="783950ef343d668c" providerId="LiveId" clId="{5F46942C-4E00-4FA1-850D-1283FA591A6F}" dt="2019-12-04T04:27:17.619" v="622"/>
        <pc:sldMkLst>
          <pc:docMk/>
          <pc:sldMk cId="1381266259" sldId="311"/>
        </pc:sldMkLst>
        <pc:spChg chg="del">
          <ac:chgData name="Uma Ganesan" userId="783950ef343d668c" providerId="LiveId" clId="{5F46942C-4E00-4FA1-850D-1283FA591A6F}" dt="2019-12-04T04:26:50.291" v="619" actId="478"/>
          <ac:spMkLst>
            <pc:docMk/>
            <pc:sldMk cId="1381266259" sldId="311"/>
            <ac:spMk id="2" creationId="{C83DE2B8-E3C9-4B82-B415-449DD9746766}"/>
          </ac:spMkLst>
        </pc:spChg>
        <pc:spChg chg="del">
          <ac:chgData name="Uma Ganesan" userId="783950ef343d668c" providerId="LiveId" clId="{5F46942C-4E00-4FA1-850D-1283FA591A6F}" dt="2019-12-04T04:26:57.181" v="620" actId="478"/>
          <ac:spMkLst>
            <pc:docMk/>
            <pc:sldMk cId="1381266259" sldId="311"/>
            <ac:spMk id="3" creationId="{2F7AE161-76FA-4369-94A1-3D566E9D2FDF}"/>
          </ac:spMkLst>
        </pc:spChg>
        <pc:spChg chg="add">
          <ac:chgData name="Uma Ganesan" userId="783950ef343d668c" providerId="LiveId" clId="{5F46942C-4E00-4FA1-850D-1283FA591A6F}" dt="2019-12-04T04:27:07.547" v="621"/>
          <ac:spMkLst>
            <pc:docMk/>
            <pc:sldMk cId="1381266259" sldId="311"/>
            <ac:spMk id="4" creationId="{D118D575-00EF-43BC-9B6B-606D0CB20C6E}"/>
          </ac:spMkLst>
        </pc:spChg>
        <pc:spChg chg="add">
          <ac:chgData name="Uma Ganesan" userId="783950ef343d668c" providerId="LiveId" clId="{5F46942C-4E00-4FA1-850D-1283FA591A6F}" dt="2019-12-04T04:27:17.619" v="622"/>
          <ac:spMkLst>
            <pc:docMk/>
            <pc:sldMk cId="1381266259" sldId="311"/>
            <ac:spMk id="5" creationId="{ED3D0279-8B81-4AE1-A334-3F5B9E6074BB}"/>
          </ac:spMkLst>
        </pc:spChg>
      </pc:sldChg>
      <pc:sldChg chg="addSp delSp add">
        <pc:chgData name="Uma Ganesan" userId="783950ef343d668c" providerId="LiveId" clId="{5F46942C-4E00-4FA1-850D-1283FA591A6F}" dt="2019-12-04T04:28:23.755" v="641"/>
        <pc:sldMkLst>
          <pc:docMk/>
          <pc:sldMk cId="3466248951" sldId="312"/>
        </pc:sldMkLst>
        <pc:spChg chg="del">
          <ac:chgData name="Uma Ganesan" userId="783950ef343d668c" providerId="LiveId" clId="{5F46942C-4E00-4FA1-850D-1283FA591A6F}" dt="2019-12-04T04:27:36.559" v="625" actId="478"/>
          <ac:spMkLst>
            <pc:docMk/>
            <pc:sldMk cId="3466248951" sldId="312"/>
            <ac:spMk id="2" creationId="{CF4F45B7-D069-45E2-8C57-A3216A36962A}"/>
          </ac:spMkLst>
        </pc:spChg>
        <pc:spChg chg="del">
          <ac:chgData name="Uma Ganesan" userId="783950ef343d668c" providerId="LiveId" clId="{5F46942C-4E00-4FA1-850D-1283FA591A6F}" dt="2019-12-04T04:27:32.888" v="624" actId="478"/>
          <ac:spMkLst>
            <pc:docMk/>
            <pc:sldMk cId="3466248951" sldId="312"/>
            <ac:spMk id="3" creationId="{52CA9413-1FD1-4D88-A1A0-101D27BC6711}"/>
          </ac:spMkLst>
        </pc:spChg>
        <pc:spChg chg="add">
          <ac:chgData name="Uma Ganesan" userId="783950ef343d668c" providerId="LiveId" clId="{5F46942C-4E00-4FA1-850D-1283FA591A6F}" dt="2019-12-04T04:28:16.085" v="640"/>
          <ac:spMkLst>
            <pc:docMk/>
            <pc:sldMk cId="3466248951" sldId="312"/>
            <ac:spMk id="4" creationId="{D919DEB9-CF1E-46CB-ACA0-827C9531E941}"/>
          </ac:spMkLst>
        </pc:spChg>
        <pc:spChg chg="add">
          <ac:chgData name="Uma Ganesan" userId="783950ef343d668c" providerId="LiveId" clId="{5F46942C-4E00-4FA1-850D-1283FA591A6F}" dt="2019-12-04T04:28:23.755" v="641"/>
          <ac:spMkLst>
            <pc:docMk/>
            <pc:sldMk cId="3466248951" sldId="312"/>
            <ac:spMk id="5" creationId="{78D9A2C0-0E21-4E9F-B33D-B04F835A3F41}"/>
          </ac:spMkLst>
        </pc:spChg>
      </pc:sldChg>
      <pc:sldChg chg="addSp add">
        <pc:chgData name="Uma Ganesan" userId="783950ef343d668c" providerId="LiveId" clId="{5F46942C-4E00-4FA1-850D-1283FA591A6F}" dt="2019-12-04T04:28:58.087" v="643"/>
        <pc:sldMkLst>
          <pc:docMk/>
          <pc:sldMk cId="840307565" sldId="313"/>
        </pc:sldMkLst>
        <pc:spChg chg="add">
          <ac:chgData name="Uma Ganesan" userId="783950ef343d668c" providerId="LiveId" clId="{5F46942C-4E00-4FA1-850D-1283FA591A6F}" dt="2019-12-04T04:28:48.874" v="642"/>
          <ac:spMkLst>
            <pc:docMk/>
            <pc:sldMk cId="840307565" sldId="313"/>
            <ac:spMk id="2" creationId="{C3A7DBE5-BEAD-45FD-B083-6333F73B5B33}"/>
          </ac:spMkLst>
        </pc:spChg>
        <pc:spChg chg="add">
          <ac:chgData name="Uma Ganesan" userId="783950ef343d668c" providerId="LiveId" clId="{5F46942C-4E00-4FA1-850D-1283FA591A6F}" dt="2019-12-04T04:28:58.087" v="643"/>
          <ac:spMkLst>
            <pc:docMk/>
            <pc:sldMk cId="840307565" sldId="313"/>
            <ac:spMk id="3" creationId="{F90CF3BA-C832-48EF-A968-D03B716C8AFC}"/>
          </ac:spMkLst>
        </pc:spChg>
      </pc:sldChg>
      <pc:sldChg chg="addSp add">
        <pc:chgData name="Uma Ganesan" userId="783950ef343d668c" providerId="LiveId" clId="{5F46942C-4E00-4FA1-850D-1283FA591A6F}" dt="2019-12-04T04:29:19.778" v="645"/>
        <pc:sldMkLst>
          <pc:docMk/>
          <pc:sldMk cId="577156481" sldId="314"/>
        </pc:sldMkLst>
        <pc:spChg chg="add">
          <ac:chgData name="Uma Ganesan" userId="783950ef343d668c" providerId="LiveId" clId="{5F46942C-4E00-4FA1-850D-1283FA591A6F}" dt="2019-12-04T04:29:11.138" v="644"/>
          <ac:spMkLst>
            <pc:docMk/>
            <pc:sldMk cId="577156481" sldId="314"/>
            <ac:spMk id="2" creationId="{6BEF8D07-9C33-4273-B889-9F6F72AF5C8F}"/>
          </ac:spMkLst>
        </pc:spChg>
        <pc:spChg chg="add">
          <ac:chgData name="Uma Ganesan" userId="783950ef343d668c" providerId="LiveId" clId="{5F46942C-4E00-4FA1-850D-1283FA591A6F}" dt="2019-12-04T04:29:19.778" v="645"/>
          <ac:spMkLst>
            <pc:docMk/>
            <pc:sldMk cId="577156481" sldId="314"/>
            <ac:spMk id="3" creationId="{248D56E5-43E4-4BDA-8609-0C74B5A790E8}"/>
          </ac:spMkLst>
        </pc:spChg>
      </pc:sldChg>
      <pc:sldChg chg="addSp add">
        <pc:chgData name="Uma Ganesan" userId="783950ef343d668c" providerId="LiveId" clId="{5F46942C-4E00-4FA1-850D-1283FA591A6F}" dt="2019-12-04T04:29:44.833" v="647"/>
        <pc:sldMkLst>
          <pc:docMk/>
          <pc:sldMk cId="3325893725" sldId="315"/>
        </pc:sldMkLst>
        <pc:spChg chg="add">
          <ac:chgData name="Uma Ganesan" userId="783950ef343d668c" providerId="LiveId" clId="{5F46942C-4E00-4FA1-850D-1283FA591A6F}" dt="2019-12-04T04:29:34.696" v="646"/>
          <ac:spMkLst>
            <pc:docMk/>
            <pc:sldMk cId="3325893725" sldId="315"/>
            <ac:spMk id="2" creationId="{E8EB34D9-080C-40BE-8BD3-46BC9D0CD2C0}"/>
          </ac:spMkLst>
        </pc:spChg>
        <pc:spChg chg="add">
          <ac:chgData name="Uma Ganesan" userId="783950ef343d668c" providerId="LiveId" clId="{5F46942C-4E00-4FA1-850D-1283FA591A6F}" dt="2019-12-04T04:29:44.833" v="647"/>
          <ac:spMkLst>
            <pc:docMk/>
            <pc:sldMk cId="3325893725" sldId="315"/>
            <ac:spMk id="3" creationId="{4C076E7E-B82F-4F80-93BA-9992E4A6EF28}"/>
          </ac:spMkLst>
        </pc:spChg>
      </pc:sldChg>
      <pc:sldChg chg="addSp add">
        <pc:chgData name="Uma Ganesan" userId="783950ef343d668c" providerId="LiveId" clId="{5F46942C-4E00-4FA1-850D-1283FA591A6F}" dt="2019-12-04T04:30:09.736" v="649"/>
        <pc:sldMkLst>
          <pc:docMk/>
          <pc:sldMk cId="3372214309" sldId="316"/>
        </pc:sldMkLst>
        <pc:spChg chg="add">
          <ac:chgData name="Uma Ganesan" userId="783950ef343d668c" providerId="LiveId" clId="{5F46942C-4E00-4FA1-850D-1283FA591A6F}" dt="2019-12-04T04:29:58.766" v="648"/>
          <ac:spMkLst>
            <pc:docMk/>
            <pc:sldMk cId="3372214309" sldId="316"/>
            <ac:spMk id="2" creationId="{F306F182-F4B2-426B-B99E-2DF88572DC49}"/>
          </ac:spMkLst>
        </pc:spChg>
        <pc:spChg chg="add">
          <ac:chgData name="Uma Ganesan" userId="783950ef343d668c" providerId="LiveId" clId="{5F46942C-4E00-4FA1-850D-1283FA591A6F}" dt="2019-12-04T04:30:09.736" v="649"/>
          <ac:spMkLst>
            <pc:docMk/>
            <pc:sldMk cId="3372214309" sldId="316"/>
            <ac:spMk id="3" creationId="{F9D4B6D7-0396-43E8-8EE2-160EA57131EC}"/>
          </ac:spMkLst>
        </pc:spChg>
      </pc:sldChg>
      <pc:sldChg chg="addSp add">
        <pc:chgData name="Uma Ganesan" userId="783950ef343d668c" providerId="LiveId" clId="{5F46942C-4E00-4FA1-850D-1283FA591A6F}" dt="2019-12-04T04:30:33.251" v="651"/>
        <pc:sldMkLst>
          <pc:docMk/>
          <pc:sldMk cId="269085286" sldId="317"/>
        </pc:sldMkLst>
        <pc:spChg chg="add">
          <ac:chgData name="Uma Ganesan" userId="783950ef343d668c" providerId="LiveId" clId="{5F46942C-4E00-4FA1-850D-1283FA591A6F}" dt="2019-12-04T04:30:24.613" v="650"/>
          <ac:spMkLst>
            <pc:docMk/>
            <pc:sldMk cId="269085286" sldId="317"/>
            <ac:spMk id="2" creationId="{8C136F52-3224-45D4-9F7A-AD43DD62D33B}"/>
          </ac:spMkLst>
        </pc:spChg>
        <pc:spChg chg="add">
          <ac:chgData name="Uma Ganesan" userId="783950ef343d668c" providerId="LiveId" clId="{5F46942C-4E00-4FA1-850D-1283FA591A6F}" dt="2019-12-04T04:30:33.251" v="651"/>
          <ac:spMkLst>
            <pc:docMk/>
            <pc:sldMk cId="269085286" sldId="317"/>
            <ac:spMk id="3" creationId="{BC1A8E6F-9C7D-4464-802A-4C022919EF0A}"/>
          </ac:spMkLst>
        </pc:spChg>
      </pc:sldChg>
      <pc:sldChg chg="addSp add">
        <pc:chgData name="Uma Ganesan" userId="783950ef343d668c" providerId="LiveId" clId="{5F46942C-4E00-4FA1-850D-1283FA591A6F}" dt="2019-12-04T04:30:59.165" v="653"/>
        <pc:sldMkLst>
          <pc:docMk/>
          <pc:sldMk cId="858552311" sldId="318"/>
        </pc:sldMkLst>
        <pc:spChg chg="add">
          <ac:chgData name="Uma Ganesan" userId="783950ef343d668c" providerId="LiveId" clId="{5F46942C-4E00-4FA1-850D-1283FA591A6F}" dt="2019-12-04T04:30:46.874" v="652"/>
          <ac:spMkLst>
            <pc:docMk/>
            <pc:sldMk cId="858552311" sldId="318"/>
            <ac:spMk id="2" creationId="{DD13D697-15BF-4E7C-85A6-2EA0FCF22A10}"/>
          </ac:spMkLst>
        </pc:spChg>
        <pc:spChg chg="add">
          <ac:chgData name="Uma Ganesan" userId="783950ef343d668c" providerId="LiveId" clId="{5F46942C-4E00-4FA1-850D-1283FA591A6F}" dt="2019-12-04T04:30:59.165" v="653"/>
          <ac:spMkLst>
            <pc:docMk/>
            <pc:sldMk cId="858552311" sldId="318"/>
            <ac:spMk id="3" creationId="{3B46454C-618B-4997-9C38-F6E7637CE25F}"/>
          </ac:spMkLst>
        </pc:spChg>
      </pc:sldChg>
      <pc:sldChg chg="addSp add">
        <pc:chgData name="Uma Ganesan" userId="783950ef343d668c" providerId="LiveId" clId="{5F46942C-4E00-4FA1-850D-1283FA591A6F}" dt="2019-12-04T04:31:21.930" v="655"/>
        <pc:sldMkLst>
          <pc:docMk/>
          <pc:sldMk cId="1573196533" sldId="319"/>
        </pc:sldMkLst>
        <pc:spChg chg="add">
          <ac:chgData name="Uma Ganesan" userId="783950ef343d668c" providerId="LiveId" clId="{5F46942C-4E00-4FA1-850D-1283FA591A6F}" dt="2019-12-04T04:31:12.500" v="654"/>
          <ac:spMkLst>
            <pc:docMk/>
            <pc:sldMk cId="1573196533" sldId="319"/>
            <ac:spMk id="2" creationId="{4A31F428-0CBD-4A7B-8149-63D0814DB7FB}"/>
          </ac:spMkLst>
        </pc:spChg>
        <pc:spChg chg="add">
          <ac:chgData name="Uma Ganesan" userId="783950ef343d668c" providerId="LiveId" clId="{5F46942C-4E00-4FA1-850D-1283FA591A6F}" dt="2019-12-04T04:31:21.930" v="655"/>
          <ac:spMkLst>
            <pc:docMk/>
            <pc:sldMk cId="1573196533" sldId="319"/>
            <ac:spMk id="3" creationId="{86953785-DA1B-4C7D-BCF7-E84199FC25BE}"/>
          </ac:spMkLst>
        </pc:spChg>
      </pc:sldChg>
      <pc:sldChg chg="addSp add">
        <pc:chgData name="Uma Ganesan" userId="783950ef343d668c" providerId="LiveId" clId="{5F46942C-4E00-4FA1-850D-1283FA591A6F}" dt="2019-12-04T04:31:57.295" v="657"/>
        <pc:sldMkLst>
          <pc:docMk/>
          <pc:sldMk cId="2851920363" sldId="320"/>
        </pc:sldMkLst>
        <pc:spChg chg="add">
          <ac:chgData name="Uma Ganesan" userId="783950ef343d668c" providerId="LiveId" clId="{5F46942C-4E00-4FA1-850D-1283FA591A6F}" dt="2019-12-04T04:31:47.634" v="656"/>
          <ac:spMkLst>
            <pc:docMk/>
            <pc:sldMk cId="2851920363" sldId="320"/>
            <ac:spMk id="2" creationId="{C70DC3B5-04DC-4FDE-BB52-234E700CC080}"/>
          </ac:spMkLst>
        </pc:spChg>
        <pc:spChg chg="add">
          <ac:chgData name="Uma Ganesan" userId="783950ef343d668c" providerId="LiveId" clId="{5F46942C-4E00-4FA1-850D-1283FA591A6F}" dt="2019-12-04T04:31:57.295" v="657"/>
          <ac:spMkLst>
            <pc:docMk/>
            <pc:sldMk cId="2851920363" sldId="320"/>
            <ac:spMk id="3" creationId="{38398BE6-FCDA-4A02-B1B2-8ADBF4DE78D4}"/>
          </ac:spMkLst>
        </pc:spChg>
      </pc:sldChg>
      <pc:sldChg chg="addSp add">
        <pc:chgData name="Uma Ganesan" userId="783950ef343d668c" providerId="LiveId" clId="{5F46942C-4E00-4FA1-850D-1283FA591A6F}" dt="2019-12-04T04:32:24.560" v="659"/>
        <pc:sldMkLst>
          <pc:docMk/>
          <pc:sldMk cId="1178531310" sldId="321"/>
        </pc:sldMkLst>
        <pc:spChg chg="add">
          <ac:chgData name="Uma Ganesan" userId="783950ef343d668c" providerId="LiveId" clId="{5F46942C-4E00-4FA1-850D-1283FA591A6F}" dt="2019-12-04T04:32:12.747" v="658"/>
          <ac:spMkLst>
            <pc:docMk/>
            <pc:sldMk cId="1178531310" sldId="321"/>
            <ac:spMk id="2" creationId="{43D7B0C4-23DB-4672-A475-78A96F49E9BD}"/>
          </ac:spMkLst>
        </pc:spChg>
        <pc:spChg chg="add">
          <ac:chgData name="Uma Ganesan" userId="783950ef343d668c" providerId="LiveId" clId="{5F46942C-4E00-4FA1-850D-1283FA591A6F}" dt="2019-12-04T04:32:24.560" v="659"/>
          <ac:spMkLst>
            <pc:docMk/>
            <pc:sldMk cId="1178531310" sldId="321"/>
            <ac:spMk id="3" creationId="{52B8C085-0B14-4BC7-ADF1-CD782798B95F}"/>
          </ac:spMkLst>
        </pc:spChg>
      </pc:sldChg>
      <pc:sldChg chg="addSp add">
        <pc:chgData name="Uma Ganesan" userId="783950ef343d668c" providerId="LiveId" clId="{5F46942C-4E00-4FA1-850D-1283FA591A6F}" dt="2019-12-04T04:32:47.683" v="661"/>
        <pc:sldMkLst>
          <pc:docMk/>
          <pc:sldMk cId="1948764633" sldId="322"/>
        </pc:sldMkLst>
        <pc:spChg chg="add">
          <ac:chgData name="Uma Ganesan" userId="783950ef343d668c" providerId="LiveId" clId="{5F46942C-4E00-4FA1-850D-1283FA591A6F}" dt="2019-12-04T04:32:39.034" v="660"/>
          <ac:spMkLst>
            <pc:docMk/>
            <pc:sldMk cId="1948764633" sldId="322"/>
            <ac:spMk id="2" creationId="{F9B3DFFC-0781-4F2A-909A-94AF07E9394C}"/>
          </ac:spMkLst>
        </pc:spChg>
        <pc:spChg chg="add">
          <ac:chgData name="Uma Ganesan" userId="783950ef343d668c" providerId="LiveId" clId="{5F46942C-4E00-4FA1-850D-1283FA591A6F}" dt="2019-12-04T04:32:47.683" v="661"/>
          <ac:spMkLst>
            <pc:docMk/>
            <pc:sldMk cId="1948764633" sldId="322"/>
            <ac:spMk id="3" creationId="{DABA0A47-A289-48EB-905A-16A462A8DE74}"/>
          </ac:spMkLst>
        </pc:spChg>
      </pc:sldChg>
      <pc:sldChg chg="addSp add">
        <pc:chgData name="Uma Ganesan" userId="783950ef343d668c" providerId="LiveId" clId="{5F46942C-4E00-4FA1-850D-1283FA591A6F}" dt="2019-12-04T04:33:13.684" v="663"/>
        <pc:sldMkLst>
          <pc:docMk/>
          <pc:sldMk cId="3740675051" sldId="323"/>
        </pc:sldMkLst>
        <pc:spChg chg="add">
          <ac:chgData name="Uma Ganesan" userId="783950ef343d668c" providerId="LiveId" clId="{5F46942C-4E00-4FA1-850D-1283FA591A6F}" dt="2019-12-04T04:33:04.150" v="662"/>
          <ac:spMkLst>
            <pc:docMk/>
            <pc:sldMk cId="3740675051" sldId="323"/>
            <ac:spMk id="2" creationId="{4326018A-DF6B-491B-B5FF-F8B60A04BD8B}"/>
          </ac:spMkLst>
        </pc:spChg>
        <pc:spChg chg="add">
          <ac:chgData name="Uma Ganesan" userId="783950ef343d668c" providerId="LiveId" clId="{5F46942C-4E00-4FA1-850D-1283FA591A6F}" dt="2019-12-04T04:33:13.684" v="663"/>
          <ac:spMkLst>
            <pc:docMk/>
            <pc:sldMk cId="3740675051" sldId="323"/>
            <ac:spMk id="3" creationId="{FF7B316E-A744-4D97-BA23-89BAE9F197C1}"/>
          </ac:spMkLst>
        </pc:spChg>
      </pc:sldChg>
      <pc:sldChg chg="addSp modSp add">
        <pc:chgData name="Uma Ganesan" userId="783950ef343d668c" providerId="LiveId" clId="{5F46942C-4E00-4FA1-850D-1283FA591A6F}" dt="2019-12-04T04:33:39.946" v="666" actId="14100"/>
        <pc:sldMkLst>
          <pc:docMk/>
          <pc:sldMk cId="1203012966" sldId="324"/>
        </pc:sldMkLst>
        <pc:spChg chg="add">
          <ac:chgData name="Uma Ganesan" userId="783950ef343d668c" providerId="LiveId" clId="{5F46942C-4E00-4FA1-850D-1283FA591A6F}" dt="2019-12-04T04:33:27.999" v="664"/>
          <ac:spMkLst>
            <pc:docMk/>
            <pc:sldMk cId="1203012966" sldId="324"/>
            <ac:spMk id="2" creationId="{67A355A8-0502-4C82-A98B-7B520EDD4418}"/>
          </ac:spMkLst>
        </pc:spChg>
        <pc:spChg chg="add mod">
          <ac:chgData name="Uma Ganesan" userId="783950ef343d668c" providerId="LiveId" clId="{5F46942C-4E00-4FA1-850D-1283FA591A6F}" dt="2019-12-04T04:33:39.946" v="666" actId="14100"/>
          <ac:spMkLst>
            <pc:docMk/>
            <pc:sldMk cId="1203012966" sldId="324"/>
            <ac:spMk id="3" creationId="{7625443B-BC6D-44D9-8CC8-ADC2226CC370}"/>
          </ac:spMkLst>
        </pc:spChg>
      </pc:sldChg>
      <pc:sldChg chg="addSp add">
        <pc:chgData name="Uma Ganesan" userId="783950ef343d668c" providerId="LiveId" clId="{5F46942C-4E00-4FA1-850D-1283FA591A6F}" dt="2019-12-04T04:34:13.640" v="668"/>
        <pc:sldMkLst>
          <pc:docMk/>
          <pc:sldMk cId="3480257114" sldId="325"/>
        </pc:sldMkLst>
        <pc:spChg chg="add">
          <ac:chgData name="Uma Ganesan" userId="783950ef343d668c" providerId="LiveId" clId="{5F46942C-4E00-4FA1-850D-1283FA591A6F}" dt="2019-12-04T04:34:04.526" v="667"/>
          <ac:spMkLst>
            <pc:docMk/>
            <pc:sldMk cId="3480257114" sldId="325"/>
            <ac:spMk id="2" creationId="{9B222F08-169D-4AF2-AF92-AF6FF24285F2}"/>
          </ac:spMkLst>
        </pc:spChg>
        <pc:spChg chg="add">
          <ac:chgData name="Uma Ganesan" userId="783950ef343d668c" providerId="LiveId" clId="{5F46942C-4E00-4FA1-850D-1283FA591A6F}" dt="2019-12-04T04:34:13.640" v="668"/>
          <ac:spMkLst>
            <pc:docMk/>
            <pc:sldMk cId="3480257114" sldId="325"/>
            <ac:spMk id="3" creationId="{8E2EA90C-BD6B-4294-AFDD-D00DB4AE5A0A}"/>
          </ac:spMkLst>
        </pc:spChg>
      </pc:sldChg>
      <pc:sldChg chg="addSp delSp add">
        <pc:chgData name="Uma Ganesan" userId="783950ef343d668c" providerId="LiveId" clId="{5F46942C-4E00-4FA1-850D-1283FA591A6F}" dt="2019-12-04T04:35:35.405" v="689"/>
        <pc:sldMkLst>
          <pc:docMk/>
          <pc:sldMk cId="3267856257" sldId="326"/>
        </pc:sldMkLst>
        <pc:spChg chg="add del">
          <ac:chgData name="Uma Ganesan" userId="783950ef343d668c" providerId="LiveId" clId="{5F46942C-4E00-4FA1-850D-1283FA591A6F}" dt="2019-12-04T04:34:32.744" v="670" actId="478"/>
          <ac:spMkLst>
            <pc:docMk/>
            <pc:sldMk cId="3267856257" sldId="326"/>
            <ac:spMk id="2" creationId="{8855E60F-04EA-44C0-A153-AA65EFE7953A}"/>
          </ac:spMkLst>
        </pc:spChg>
        <pc:spChg chg="add">
          <ac:chgData name="Uma Ganesan" userId="783950ef343d668c" providerId="LiveId" clId="{5F46942C-4E00-4FA1-850D-1283FA591A6F}" dt="2019-12-04T04:35:24.982" v="688"/>
          <ac:spMkLst>
            <pc:docMk/>
            <pc:sldMk cId="3267856257" sldId="326"/>
            <ac:spMk id="3" creationId="{66CFAE3B-63E9-46E5-B35A-8D02C657711C}"/>
          </ac:spMkLst>
        </pc:spChg>
        <pc:spChg chg="add">
          <ac:chgData name="Uma Ganesan" userId="783950ef343d668c" providerId="LiveId" clId="{5F46942C-4E00-4FA1-850D-1283FA591A6F}" dt="2019-12-04T04:35:35.405" v="689"/>
          <ac:spMkLst>
            <pc:docMk/>
            <pc:sldMk cId="3267856257" sldId="326"/>
            <ac:spMk id="4" creationId="{16710740-94C8-4B8D-AEDF-A1B5383D55DD}"/>
          </ac:spMkLst>
        </pc:spChg>
      </pc:sldChg>
      <pc:sldChg chg="addSp add">
        <pc:chgData name="Uma Ganesan" userId="783950ef343d668c" providerId="LiveId" clId="{5F46942C-4E00-4FA1-850D-1283FA591A6F}" dt="2019-12-04T04:36:01.459" v="691"/>
        <pc:sldMkLst>
          <pc:docMk/>
          <pc:sldMk cId="2559139504" sldId="327"/>
        </pc:sldMkLst>
        <pc:spChg chg="add">
          <ac:chgData name="Uma Ganesan" userId="783950ef343d668c" providerId="LiveId" clId="{5F46942C-4E00-4FA1-850D-1283FA591A6F}" dt="2019-12-04T04:35:50.930" v="690"/>
          <ac:spMkLst>
            <pc:docMk/>
            <pc:sldMk cId="2559139504" sldId="327"/>
            <ac:spMk id="2" creationId="{3581ADA4-76B6-4EA8-A092-DA36888B8398}"/>
          </ac:spMkLst>
        </pc:spChg>
        <pc:spChg chg="add">
          <ac:chgData name="Uma Ganesan" userId="783950ef343d668c" providerId="LiveId" clId="{5F46942C-4E00-4FA1-850D-1283FA591A6F}" dt="2019-12-04T04:36:01.459" v="691"/>
          <ac:spMkLst>
            <pc:docMk/>
            <pc:sldMk cId="2559139504" sldId="327"/>
            <ac:spMk id="3" creationId="{ACB80B30-094E-4782-894F-8A73DB1A5530}"/>
          </ac:spMkLst>
        </pc:spChg>
      </pc:sldChg>
      <pc:sldChg chg="addSp add">
        <pc:chgData name="Uma Ganesan" userId="783950ef343d668c" providerId="LiveId" clId="{5F46942C-4E00-4FA1-850D-1283FA591A6F}" dt="2019-12-04T04:36:34.824" v="693"/>
        <pc:sldMkLst>
          <pc:docMk/>
          <pc:sldMk cId="2617581508" sldId="328"/>
        </pc:sldMkLst>
        <pc:spChg chg="add">
          <ac:chgData name="Uma Ganesan" userId="783950ef343d668c" providerId="LiveId" clId="{5F46942C-4E00-4FA1-850D-1283FA591A6F}" dt="2019-12-04T04:36:25.222" v="692"/>
          <ac:spMkLst>
            <pc:docMk/>
            <pc:sldMk cId="2617581508" sldId="328"/>
            <ac:spMk id="2" creationId="{C2EA50A7-0736-4D52-A562-A7983446734F}"/>
          </ac:spMkLst>
        </pc:spChg>
        <pc:spChg chg="add">
          <ac:chgData name="Uma Ganesan" userId="783950ef343d668c" providerId="LiveId" clId="{5F46942C-4E00-4FA1-850D-1283FA591A6F}" dt="2019-12-04T04:36:34.824" v="693"/>
          <ac:spMkLst>
            <pc:docMk/>
            <pc:sldMk cId="2617581508" sldId="328"/>
            <ac:spMk id="3" creationId="{AED86ED2-72F2-413D-87B6-B0BFBB678220}"/>
          </ac:spMkLst>
        </pc:spChg>
      </pc:sldChg>
      <pc:sldChg chg="addSp add">
        <pc:chgData name="Uma Ganesan" userId="783950ef343d668c" providerId="LiveId" clId="{5F46942C-4E00-4FA1-850D-1283FA591A6F}" dt="2019-12-04T04:37:09.787" v="695"/>
        <pc:sldMkLst>
          <pc:docMk/>
          <pc:sldMk cId="3977781449" sldId="329"/>
        </pc:sldMkLst>
        <pc:spChg chg="add">
          <ac:chgData name="Uma Ganesan" userId="783950ef343d668c" providerId="LiveId" clId="{5F46942C-4E00-4FA1-850D-1283FA591A6F}" dt="2019-12-04T04:37:01.515" v="694"/>
          <ac:spMkLst>
            <pc:docMk/>
            <pc:sldMk cId="3977781449" sldId="329"/>
            <ac:spMk id="2" creationId="{EF4FFE82-8907-4011-95DA-5189252E1A00}"/>
          </ac:spMkLst>
        </pc:spChg>
        <pc:spChg chg="add">
          <ac:chgData name="Uma Ganesan" userId="783950ef343d668c" providerId="LiveId" clId="{5F46942C-4E00-4FA1-850D-1283FA591A6F}" dt="2019-12-04T04:37:09.787" v="695"/>
          <ac:spMkLst>
            <pc:docMk/>
            <pc:sldMk cId="3977781449" sldId="329"/>
            <ac:spMk id="3" creationId="{9A7E3F34-6647-4ACD-878B-D062D7910FB0}"/>
          </ac:spMkLst>
        </pc:spChg>
      </pc:sldChg>
      <pc:sldChg chg="addSp add">
        <pc:chgData name="Uma Ganesan" userId="783950ef343d668c" providerId="LiveId" clId="{5F46942C-4E00-4FA1-850D-1283FA591A6F}" dt="2019-12-04T04:37:31.804" v="697"/>
        <pc:sldMkLst>
          <pc:docMk/>
          <pc:sldMk cId="1987694948" sldId="330"/>
        </pc:sldMkLst>
        <pc:spChg chg="add">
          <ac:chgData name="Uma Ganesan" userId="783950ef343d668c" providerId="LiveId" clId="{5F46942C-4E00-4FA1-850D-1283FA591A6F}" dt="2019-12-04T04:37:22.871" v="696"/>
          <ac:spMkLst>
            <pc:docMk/>
            <pc:sldMk cId="1987694948" sldId="330"/>
            <ac:spMk id="2" creationId="{BCEDF61A-1689-40E0-B6A0-5B7615188BC1}"/>
          </ac:spMkLst>
        </pc:spChg>
        <pc:spChg chg="add">
          <ac:chgData name="Uma Ganesan" userId="783950ef343d668c" providerId="LiveId" clId="{5F46942C-4E00-4FA1-850D-1283FA591A6F}" dt="2019-12-04T04:37:31.804" v="697"/>
          <ac:spMkLst>
            <pc:docMk/>
            <pc:sldMk cId="1987694948" sldId="330"/>
            <ac:spMk id="3" creationId="{A2E4AAA8-20CA-4911-9E18-675CC6B02D3C}"/>
          </ac:spMkLst>
        </pc:spChg>
      </pc:sldChg>
      <pc:sldChg chg="addSp add">
        <pc:chgData name="Uma Ganesan" userId="783950ef343d668c" providerId="LiveId" clId="{5F46942C-4E00-4FA1-850D-1283FA591A6F}" dt="2019-12-04T04:37:57.017" v="699"/>
        <pc:sldMkLst>
          <pc:docMk/>
          <pc:sldMk cId="3831658984" sldId="331"/>
        </pc:sldMkLst>
        <pc:spChg chg="add">
          <ac:chgData name="Uma Ganesan" userId="783950ef343d668c" providerId="LiveId" clId="{5F46942C-4E00-4FA1-850D-1283FA591A6F}" dt="2019-12-04T04:37:46.775" v="698"/>
          <ac:spMkLst>
            <pc:docMk/>
            <pc:sldMk cId="3831658984" sldId="331"/>
            <ac:spMk id="2" creationId="{C9BA2E83-A0DE-46CA-B639-16487517B52C}"/>
          </ac:spMkLst>
        </pc:spChg>
        <pc:spChg chg="add">
          <ac:chgData name="Uma Ganesan" userId="783950ef343d668c" providerId="LiveId" clId="{5F46942C-4E00-4FA1-850D-1283FA591A6F}" dt="2019-12-04T04:37:57.017" v="699"/>
          <ac:spMkLst>
            <pc:docMk/>
            <pc:sldMk cId="3831658984" sldId="331"/>
            <ac:spMk id="3" creationId="{21908238-8D40-4E35-A122-C94807A3C0A0}"/>
          </ac:spMkLst>
        </pc:spChg>
      </pc:sldChg>
      <pc:sldChg chg="addSp add">
        <pc:chgData name="Uma Ganesan" userId="783950ef343d668c" providerId="LiveId" clId="{5F46942C-4E00-4FA1-850D-1283FA591A6F}" dt="2019-12-04T04:38:30.165" v="701"/>
        <pc:sldMkLst>
          <pc:docMk/>
          <pc:sldMk cId="1521898034" sldId="332"/>
        </pc:sldMkLst>
        <pc:spChg chg="add">
          <ac:chgData name="Uma Ganesan" userId="783950ef343d668c" providerId="LiveId" clId="{5F46942C-4E00-4FA1-850D-1283FA591A6F}" dt="2019-12-04T04:38:20.973" v="700"/>
          <ac:spMkLst>
            <pc:docMk/>
            <pc:sldMk cId="1521898034" sldId="332"/>
            <ac:spMk id="2" creationId="{CDE2899B-6AD3-4EF3-AEE0-4CDA7412C42C}"/>
          </ac:spMkLst>
        </pc:spChg>
        <pc:spChg chg="add">
          <ac:chgData name="Uma Ganesan" userId="783950ef343d668c" providerId="LiveId" clId="{5F46942C-4E00-4FA1-850D-1283FA591A6F}" dt="2019-12-04T04:38:30.165" v="701"/>
          <ac:spMkLst>
            <pc:docMk/>
            <pc:sldMk cId="1521898034" sldId="332"/>
            <ac:spMk id="3" creationId="{EDB468CD-CC41-4F02-9D95-F4EB4C5C8772}"/>
          </ac:spMkLst>
        </pc:spChg>
      </pc:sldChg>
      <pc:sldChg chg="addSp add">
        <pc:chgData name="Uma Ganesan" userId="783950ef343d668c" providerId="LiveId" clId="{5F46942C-4E00-4FA1-850D-1283FA591A6F}" dt="2019-12-04T04:38:56.001" v="703"/>
        <pc:sldMkLst>
          <pc:docMk/>
          <pc:sldMk cId="2723340934" sldId="333"/>
        </pc:sldMkLst>
        <pc:spChg chg="add">
          <ac:chgData name="Uma Ganesan" userId="783950ef343d668c" providerId="LiveId" clId="{5F46942C-4E00-4FA1-850D-1283FA591A6F}" dt="2019-12-04T04:38:45.472" v="702"/>
          <ac:spMkLst>
            <pc:docMk/>
            <pc:sldMk cId="2723340934" sldId="333"/>
            <ac:spMk id="2" creationId="{3F3D237E-74B1-4DB6-92C8-88FD45CA0578}"/>
          </ac:spMkLst>
        </pc:spChg>
        <pc:spChg chg="add">
          <ac:chgData name="Uma Ganesan" userId="783950ef343d668c" providerId="LiveId" clId="{5F46942C-4E00-4FA1-850D-1283FA591A6F}" dt="2019-12-04T04:38:56.001" v="703"/>
          <ac:spMkLst>
            <pc:docMk/>
            <pc:sldMk cId="2723340934" sldId="333"/>
            <ac:spMk id="3" creationId="{3037B872-003E-44F6-862E-346894A72B30}"/>
          </ac:spMkLst>
        </pc:spChg>
      </pc:sldChg>
      <pc:sldChg chg="addSp add">
        <pc:chgData name="Uma Ganesan" userId="783950ef343d668c" providerId="LiveId" clId="{5F46942C-4E00-4FA1-850D-1283FA591A6F}" dt="2019-12-04T04:39:32.047" v="705"/>
        <pc:sldMkLst>
          <pc:docMk/>
          <pc:sldMk cId="4039252220" sldId="334"/>
        </pc:sldMkLst>
        <pc:spChg chg="add">
          <ac:chgData name="Uma Ganesan" userId="783950ef343d668c" providerId="LiveId" clId="{5F46942C-4E00-4FA1-850D-1283FA591A6F}" dt="2019-12-04T04:39:20.538" v="704"/>
          <ac:spMkLst>
            <pc:docMk/>
            <pc:sldMk cId="4039252220" sldId="334"/>
            <ac:spMk id="2" creationId="{94B8B670-7C6D-4062-AC68-D6DF52C8B6EB}"/>
          </ac:spMkLst>
        </pc:spChg>
        <pc:spChg chg="add">
          <ac:chgData name="Uma Ganesan" userId="783950ef343d668c" providerId="LiveId" clId="{5F46942C-4E00-4FA1-850D-1283FA591A6F}" dt="2019-12-04T04:39:32.047" v="705"/>
          <ac:spMkLst>
            <pc:docMk/>
            <pc:sldMk cId="4039252220" sldId="334"/>
            <ac:spMk id="3" creationId="{AD3A97A2-0EA5-484E-A38F-87611524220C}"/>
          </ac:spMkLst>
        </pc:spChg>
      </pc:sldChg>
      <pc:sldChg chg="addSp add">
        <pc:chgData name="Uma Ganesan" userId="783950ef343d668c" providerId="LiveId" clId="{5F46942C-4E00-4FA1-850D-1283FA591A6F}" dt="2019-12-04T04:39:55.022" v="707"/>
        <pc:sldMkLst>
          <pc:docMk/>
          <pc:sldMk cId="1445603670" sldId="335"/>
        </pc:sldMkLst>
        <pc:spChg chg="add">
          <ac:chgData name="Uma Ganesan" userId="783950ef343d668c" providerId="LiveId" clId="{5F46942C-4E00-4FA1-850D-1283FA591A6F}" dt="2019-12-04T04:39:45.723" v="706"/>
          <ac:spMkLst>
            <pc:docMk/>
            <pc:sldMk cId="1445603670" sldId="335"/>
            <ac:spMk id="2" creationId="{633FDBF3-3D45-4EF4-9060-D767605977FB}"/>
          </ac:spMkLst>
        </pc:spChg>
        <pc:spChg chg="add">
          <ac:chgData name="Uma Ganesan" userId="783950ef343d668c" providerId="LiveId" clId="{5F46942C-4E00-4FA1-850D-1283FA591A6F}" dt="2019-12-04T04:39:55.022" v="707"/>
          <ac:spMkLst>
            <pc:docMk/>
            <pc:sldMk cId="1445603670" sldId="335"/>
            <ac:spMk id="3" creationId="{A7A4C08E-FBF9-4D3E-B28F-462D6234178C}"/>
          </ac:spMkLst>
        </pc:spChg>
      </pc:sldChg>
      <pc:sldChg chg="addSp add">
        <pc:chgData name="Uma Ganesan" userId="783950ef343d668c" providerId="LiveId" clId="{5F46942C-4E00-4FA1-850D-1283FA591A6F}" dt="2019-12-04T04:40:32.534" v="709"/>
        <pc:sldMkLst>
          <pc:docMk/>
          <pc:sldMk cId="3863472252" sldId="336"/>
        </pc:sldMkLst>
        <pc:spChg chg="add">
          <ac:chgData name="Uma Ganesan" userId="783950ef343d668c" providerId="LiveId" clId="{5F46942C-4E00-4FA1-850D-1283FA591A6F}" dt="2019-12-04T04:40:22.985" v="708"/>
          <ac:spMkLst>
            <pc:docMk/>
            <pc:sldMk cId="3863472252" sldId="336"/>
            <ac:spMk id="2" creationId="{F9136B6C-F0B2-49E5-9A26-C21A1DDEE277}"/>
          </ac:spMkLst>
        </pc:spChg>
        <pc:spChg chg="add">
          <ac:chgData name="Uma Ganesan" userId="783950ef343d668c" providerId="LiveId" clId="{5F46942C-4E00-4FA1-850D-1283FA591A6F}" dt="2019-12-04T04:40:32.534" v="709"/>
          <ac:spMkLst>
            <pc:docMk/>
            <pc:sldMk cId="3863472252" sldId="336"/>
            <ac:spMk id="3" creationId="{8DF0DDEB-A885-4635-867A-EE063E1B2EEB}"/>
          </ac:spMkLst>
        </pc:spChg>
      </pc:sldChg>
      <pc:sldChg chg="addSp add">
        <pc:chgData name="Uma Ganesan" userId="783950ef343d668c" providerId="LiveId" clId="{5F46942C-4E00-4FA1-850D-1283FA591A6F}" dt="2019-12-04T04:40:56.014" v="711"/>
        <pc:sldMkLst>
          <pc:docMk/>
          <pc:sldMk cId="3316385849" sldId="337"/>
        </pc:sldMkLst>
        <pc:spChg chg="add">
          <ac:chgData name="Uma Ganesan" userId="783950ef343d668c" providerId="LiveId" clId="{5F46942C-4E00-4FA1-850D-1283FA591A6F}" dt="2019-12-04T04:40:46.488" v="710"/>
          <ac:spMkLst>
            <pc:docMk/>
            <pc:sldMk cId="3316385849" sldId="337"/>
            <ac:spMk id="2" creationId="{06C8597C-2FEA-4BF9-A298-58A56FADDD87}"/>
          </ac:spMkLst>
        </pc:spChg>
        <pc:spChg chg="add">
          <ac:chgData name="Uma Ganesan" userId="783950ef343d668c" providerId="LiveId" clId="{5F46942C-4E00-4FA1-850D-1283FA591A6F}" dt="2019-12-04T04:40:56.014" v="711"/>
          <ac:spMkLst>
            <pc:docMk/>
            <pc:sldMk cId="3316385849" sldId="337"/>
            <ac:spMk id="3" creationId="{314B430D-DA11-4DB9-85DE-23F6B0E49D13}"/>
          </ac:spMkLst>
        </pc:spChg>
      </pc:sldChg>
      <pc:sldChg chg="addSp add">
        <pc:chgData name="Uma Ganesan" userId="783950ef343d668c" providerId="LiveId" clId="{5F46942C-4E00-4FA1-850D-1283FA591A6F}" dt="2019-12-04T04:41:28.501" v="713"/>
        <pc:sldMkLst>
          <pc:docMk/>
          <pc:sldMk cId="2110237692" sldId="338"/>
        </pc:sldMkLst>
        <pc:spChg chg="add">
          <ac:chgData name="Uma Ganesan" userId="783950ef343d668c" providerId="LiveId" clId="{5F46942C-4E00-4FA1-850D-1283FA591A6F}" dt="2019-12-04T04:41:17.453" v="712"/>
          <ac:spMkLst>
            <pc:docMk/>
            <pc:sldMk cId="2110237692" sldId="338"/>
            <ac:spMk id="2" creationId="{16123FFB-F0FE-409F-9440-A1323CFEA7F4}"/>
          </ac:spMkLst>
        </pc:spChg>
        <pc:spChg chg="add">
          <ac:chgData name="Uma Ganesan" userId="783950ef343d668c" providerId="LiveId" clId="{5F46942C-4E00-4FA1-850D-1283FA591A6F}" dt="2019-12-04T04:41:28.501" v="713"/>
          <ac:spMkLst>
            <pc:docMk/>
            <pc:sldMk cId="2110237692" sldId="338"/>
            <ac:spMk id="3" creationId="{35227CD2-AA5F-40FB-B916-9D0FD4943D12}"/>
          </ac:spMkLst>
        </pc:spChg>
      </pc:sldChg>
      <pc:sldChg chg="addSp add">
        <pc:chgData name="Uma Ganesan" userId="783950ef343d668c" providerId="LiveId" clId="{5F46942C-4E00-4FA1-850D-1283FA591A6F}" dt="2019-12-04T04:41:54.513" v="715"/>
        <pc:sldMkLst>
          <pc:docMk/>
          <pc:sldMk cId="3091509417" sldId="339"/>
        </pc:sldMkLst>
        <pc:spChg chg="add">
          <ac:chgData name="Uma Ganesan" userId="783950ef343d668c" providerId="LiveId" clId="{5F46942C-4E00-4FA1-850D-1283FA591A6F}" dt="2019-12-04T04:41:44.499" v="714"/>
          <ac:spMkLst>
            <pc:docMk/>
            <pc:sldMk cId="3091509417" sldId="339"/>
            <ac:spMk id="2" creationId="{8068CD20-79FA-4EA0-AD2C-CDC701D6B2B8}"/>
          </ac:spMkLst>
        </pc:spChg>
        <pc:spChg chg="add">
          <ac:chgData name="Uma Ganesan" userId="783950ef343d668c" providerId="LiveId" clId="{5F46942C-4E00-4FA1-850D-1283FA591A6F}" dt="2019-12-04T04:41:54.513" v="715"/>
          <ac:spMkLst>
            <pc:docMk/>
            <pc:sldMk cId="3091509417" sldId="339"/>
            <ac:spMk id="3" creationId="{ED12AFE8-5E4A-4960-AF1B-BED925E87318}"/>
          </ac:spMkLst>
        </pc:spChg>
      </pc:sldChg>
      <pc:sldChg chg="addSp add">
        <pc:chgData name="Uma Ganesan" userId="783950ef343d668c" providerId="LiveId" clId="{5F46942C-4E00-4FA1-850D-1283FA591A6F}" dt="2019-12-04T04:42:20.984" v="717"/>
        <pc:sldMkLst>
          <pc:docMk/>
          <pc:sldMk cId="1191302518" sldId="340"/>
        </pc:sldMkLst>
        <pc:spChg chg="add">
          <ac:chgData name="Uma Ganesan" userId="783950ef343d668c" providerId="LiveId" clId="{5F46942C-4E00-4FA1-850D-1283FA591A6F}" dt="2019-12-04T04:42:12.560" v="716"/>
          <ac:spMkLst>
            <pc:docMk/>
            <pc:sldMk cId="1191302518" sldId="340"/>
            <ac:spMk id="2" creationId="{C8E209CD-17A8-4E99-ABAB-77160943449B}"/>
          </ac:spMkLst>
        </pc:spChg>
        <pc:spChg chg="add">
          <ac:chgData name="Uma Ganesan" userId="783950ef343d668c" providerId="LiveId" clId="{5F46942C-4E00-4FA1-850D-1283FA591A6F}" dt="2019-12-04T04:42:20.984" v="717"/>
          <ac:spMkLst>
            <pc:docMk/>
            <pc:sldMk cId="1191302518" sldId="340"/>
            <ac:spMk id="3" creationId="{A096E305-BA8F-4012-B3D1-959851C574D4}"/>
          </ac:spMkLst>
        </pc:spChg>
      </pc:sldChg>
      <pc:sldChg chg="addSp add">
        <pc:chgData name="Uma Ganesan" userId="783950ef343d668c" providerId="LiveId" clId="{5F46942C-4E00-4FA1-850D-1283FA591A6F}" dt="2019-12-04T04:42:53.740" v="719"/>
        <pc:sldMkLst>
          <pc:docMk/>
          <pc:sldMk cId="637137376" sldId="341"/>
        </pc:sldMkLst>
        <pc:spChg chg="add">
          <ac:chgData name="Uma Ganesan" userId="783950ef343d668c" providerId="LiveId" clId="{5F46942C-4E00-4FA1-850D-1283FA591A6F}" dt="2019-12-04T04:42:44.878" v="718"/>
          <ac:spMkLst>
            <pc:docMk/>
            <pc:sldMk cId="637137376" sldId="341"/>
            <ac:spMk id="2" creationId="{A3040EDD-9A78-4F93-BD71-A244C18A216C}"/>
          </ac:spMkLst>
        </pc:spChg>
        <pc:spChg chg="add">
          <ac:chgData name="Uma Ganesan" userId="783950ef343d668c" providerId="LiveId" clId="{5F46942C-4E00-4FA1-850D-1283FA591A6F}" dt="2019-12-04T04:42:53.740" v="719"/>
          <ac:spMkLst>
            <pc:docMk/>
            <pc:sldMk cId="637137376" sldId="341"/>
            <ac:spMk id="3" creationId="{23B53D89-84E3-439E-8FAC-3F8BEB0AF17D}"/>
          </ac:spMkLst>
        </pc:spChg>
      </pc:sldChg>
      <pc:sldChg chg="addSp modSp add">
        <pc:chgData name="Uma Ganesan" userId="783950ef343d668c" providerId="LiveId" clId="{5F46942C-4E00-4FA1-850D-1283FA591A6F}" dt="2019-12-04T04:43:23.991" v="722" actId="14100"/>
        <pc:sldMkLst>
          <pc:docMk/>
          <pc:sldMk cId="1937286874" sldId="342"/>
        </pc:sldMkLst>
        <pc:spChg chg="add">
          <ac:chgData name="Uma Ganesan" userId="783950ef343d668c" providerId="LiveId" clId="{5F46942C-4E00-4FA1-850D-1283FA591A6F}" dt="2019-12-04T04:43:12.438" v="720"/>
          <ac:spMkLst>
            <pc:docMk/>
            <pc:sldMk cId="1937286874" sldId="342"/>
            <ac:spMk id="2" creationId="{80DD7BDD-D26C-4AC2-96CA-D66EAEA9CBC9}"/>
          </ac:spMkLst>
        </pc:spChg>
        <pc:spChg chg="add mod">
          <ac:chgData name="Uma Ganesan" userId="783950ef343d668c" providerId="LiveId" clId="{5F46942C-4E00-4FA1-850D-1283FA591A6F}" dt="2019-12-04T04:43:23.991" v="722" actId="14100"/>
          <ac:spMkLst>
            <pc:docMk/>
            <pc:sldMk cId="1937286874" sldId="342"/>
            <ac:spMk id="3" creationId="{6E2B207A-FB52-4491-AC58-D39CACFEEE61}"/>
          </ac:spMkLst>
        </pc:spChg>
      </pc:sldChg>
      <pc:sldChg chg="addSp delSp add">
        <pc:chgData name="Uma Ganesan" userId="783950ef343d668c" providerId="LiveId" clId="{5F46942C-4E00-4FA1-850D-1283FA591A6F}" dt="2019-12-04T04:49:41.377" v="761"/>
        <pc:sldMkLst>
          <pc:docMk/>
          <pc:sldMk cId="2741001010" sldId="343"/>
        </pc:sldMkLst>
        <pc:spChg chg="add">
          <ac:chgData name="Uma Ganesan" userId="783950ef343d668c" providerId="LiveId" clId="{5F46942C-4E00-4FA1-850D-1283FA591A6F}" dt="2019-12-04T04:49:25.684" v="756"/>
          <ac:spMkLst>
            <pc:docMk/>
            <pc:sldMk cId="2741001010" sldId="343"/>
            <ac:spMk id="2" creationId="{97AD3322-E876-4A84-B772-B6EBC0BE2054}"/>
          </ac:spMkLst>
        </pc:spChg>
        <pc:spChg chg="add del">
          <ac:chgData name="Uma Ganesan" userId="783950ef343d668c" providerId="LiveId" clId="{5F46942C-4E00-4FA1-850D-1283FA591A6F}" dt="2019-12-04T04:49:41.358" v="760"/>
          <ac:spMkLst>
            <pc:docMk/>
            <pc:sldMk cId="2741001010" sldId="343"/>
            <ac:spMk id="3" creationId="{CC1F0059-CA76-46D0-8FB1-E279DA548DCF}"/>
          </ac:spMkLst>
        </pc:spChg>
        <pc:spChg chg="add">
          <ac:chgData name="Uma Ganesan" userId="783950ef343d668c" providerId="LiveId" clId="{5F46942C-4E00-4FA1-850D-1283FA591A6F}" dt="2019-12-04T04:49:41.377" v="761"/>
          <ac:spMkLst>
            <pc:docMk/>
            <pc:sldMk cId="2741001010" sldId="343"/>
            <ac:spMk id="4" creationId="{FB8FA5ED-E84C-4677-897C-A5C012706C27}"/>
          </ac:spMkLst>
        </pc:spChg>
      </pc:sldChg>
      <pc:sldChg chg="addSp delSp modSp add">
        <pc:chgData name="Uma Ganesan" userId="783950ef343d668c" providerId="LiveId" clId="{5F46942C-4E00-4FA1-850D-1283FA591A6F}" dt="2019-12-04T04:45:28.010" v="732"/>
        <pc:sldMkLst>
          <pc:docMk/>
          <pc:sldMk cId="705311515" sldId="344"/>
        </pc:sldMkLst>
        <pc:spChg chg="del">
          <ac:chgData name="Uma Ganesan" userId="783950ef343d668c" providerId="LiveId" clId="{5F46942C-4E00-4FA1-850D-1283FA591A6F}" dt="2019-12-04T04:44:41.932" v="724" actId="478"/>
          <ac:spMkLst>
            <pc:docMk/>
            <pc:sldMk cId="705311515" sldId="344"/>
            <ac:spMk id="2" creationId="{18324130-91D7-4552-BD7F-72733E19B5B0}"/>
          </ac:spMkLst>
        </pc:spChg>
        <pc:spChg chg="del">
          <ac:chgData name="Uma Ganesan" userId="783950ef343d668c" providerId="LiveId" clId="{5F46942C-4E00-4FA1-850D-1283FA591A6F}" dt="2019-12-04T04:45:09.499" v="727" actId="478"/>
          <ac:spMkLst>
            <pc:docMk/>
            <pc:sldMk cId="705311515" sldId="344"/>
            <ac:spMk id="3" creationId="{99B58E85-818E-401C-85B4-832F0DD89A42}"/>
          </ac:spMkLst>
        </pc:spChg>
        <pc:spChg chg="add">
          <ac:chgData name="Uma Ganesan" userId="783950ef343d668c" providerId="LiveId" clId="{5F46942C-4E00-4FA1-850D-1283FA591A6F}" dt="2019-12-04T04:45:28.010" v="732"/>
          <ac:spMkLst>
            <pc:docMk/>
            <pc:sldMk cId="705311515" sldId="344"/>
            <ac:spMk id="6" creationId="{2CC12DFF-DB3A-43F6-9102-539193CBD279}"/>
          </ac:spMkLst>
        </pc:spChg>
        <pc:picChg chg="add mod">
          <ac:chgData name="Uma Ganesan" userId="783950ef343d668c" providerId="LiveId" clId="{5F46942C-4E00-4FA1-850D-1283FA591A6F}" dt="2019-12-04T04:44:46.002" v="726" actId="1076"/>
          <ac:picMkLst>
            <pc:docMk/>
            <pc:sldMk cId="705311515" sldId="344"/>
            <ac:picMk id="4" creationId="{1F89574C-4EE3-460C-AE4D-8132F58951A6}"/>
          </ac:picMkLst>
        </pc:picChg>
        <pc:picChg chg="add del">
          <ac:chgData name="Uma Ganesan" userId="783950ef343d668c" providerId="LiveId" clId="{5F46942C-4E00-4FA1-850D-1283FA591A6F}" dt="2019-12-04T04:45:27.996" v="731"/>
          <ac:picMkLst>
            <pc:docMk/>
            <pc:sldMk cId="705311515" sldId="344"/>
            <ac:picMk id="5" creationId="{5FA7BA4D-45A0-4452-B4AF-1F497D70EE7E}"/>
          </ac:picMkLst>
        </pc:picChg>
      </pc:sldChg>
      <pc:sldChg chg="addSp delSp modSp add">
        <pc:chgData name="Uma Ganesan" userId="783950ef343d668c" providerId="LiveId" clId="{5F46942C-4E00-4FA1-850D-1283FA591A6F}" dt="2019-12-04T04:47:23.199" v="749" actId="14100"/>
        <pc:sldMkLst>
          <pc:docMk/>
          <pc:sldMk cId="315694582" sldId="345"/>
        </pc:sldMkLst>
        <pc:spChg chg="del">
          <ac:chgData name="Uma Ganesan" userId="783950ef343d668c" providerId="LiveId" clId="{5F46942C-4E00-4FA1-850D-1283FA591A6F}" dt="2019-12-04T04:45:43.775" v="736" actId="478"/>
          <ac:spMkLst>
            <pc:docMk/>
            <pc:sldMk cId="315694582" sldId="345"/>
            <ac:spMk id="2" creationId="{C77E3B47-0525-4E2A-8BBE-451BFA954B20}"/>
          </ac:spMkLst>
        </pc:spChg>
        <pc:spChg chg="del">
          <ac:chgData name="Uma Ganesan" userId="783950ef343d668c" providerId="LiveId" clId="{5F46942C-4E00-4FA1-850D-1283FA591A6F}" dt="2019-12-04T04:45:39.496" v="734" actId="478"/>
          <ac:spMkLst>
            <pc:docMk/>
            <pc:sldMk cId="315694582" sldId="345"/>
            <ac:spMk id="3" creationId="{9A0382FF-F9F9-498B-9733-BEEFACF070E4}"/>
          </ac:spMkLst>
        </pc:spChg>
        <pc:spChg chg="add">
          <ac:chgData name="Uma Ganesan" userId="783950ef343d668c" providerId="LiveId" clId="{5F46942C-4E00-4FA1-850D-1283FA591A6F}" dt="2019-12-04T04:45:40.103" v="735"/>
          <ac:spMkLst>
            <pc:docMk/>
            <pc:sldMk cId="315694582" sldId="345"/>
            <ac:spMk id="4" creationId="{7D2B6581-7CE3-45A8-94BC-F24218962F56}"/>
          </ac:spMkLst>
        </pc:spChg>
        <pc:spChg chg="add mod">
          <ac:chgData name="Uma Ganesan" userId="783950ef343d668c" providerId="LiveId" clId="{5F46942C-4E00-4FA1-850D-1283FA591A6F}" dt="2019-12-04T04:47:18.530" v="748" actId="1076"/>
          <ac:spMkLst>
            <pc:docMk/>
            <pc:sldMk cId="315694582" sldId="345"/>
            <ac:spMk id="6" creationId="{404E4946-8A5D-483F-AAE9-6830600C42AA}"/>
          </ac:spMkLst>
        </pc:spChg>
        <pc:picChg chg="add mod">
          <ac:chgData name="Uma Ganesan" userId="783950ef343d668c" providerId="LiveId" clId="{5F46942C-4E00-4FA1-850D-1283FA591A6F}" dt="2019-12-04T04:47:23.199" v="749" actId="14100"/>
          <ac:picMkLst>
            <pc:docMk/>
            <pc:sldMk cId="315694582" sldId="345"/>
            <ac:picMk id="5" creationId="{DE798630-C1AB-46EC-9E80-ECD754841F31}"/>
          </ac:picMkLst>
        </pc:picChg>
      </pc:sldChg>
      <pc:sldChg chg="addSp delSp modSp add">
        <pc:chgData name="Uma Ganesan" userId="783950ef343d668c" providerId="LiveId" clId="{5F46942C-4E00-4FA1-850D-1283FA591A6F}" dt="2019-12-04T04:48:10.650" v="755"/>
        <pc:sldMkLst>
          <pc:docMk/>
          <pc:sldMk cId="2181482876" sldId="346"/>
        </pc:sldMkLst>
        <pc:spChg chg="del">
          <ac:chgData name="Uma Ganesan" userId="783950ef343d668c" providerId="LiveId" clId="{5F46942C-4E00-4FA1-850D-1283FA591A6F}" dt="2019-12-04T04:47:44.833" v="751" actId="478"/>
          <ac:spMkLst>
            <pc:docMk/>
            <pc:sldMk cId="2181482876" sldId="346"/>
            <ac:spMk id="2" creationId="{4C68A5F9-2AC7-4477-95DA-C55AEE9B07EE}"/>
          </ac:spMkLst>
        </pc:spChg>
        <pc:spChg chg="del">
          <ac:chgData name="Uma Ganesan" userId="783950ef343d668c" providerId="LiveId" clId="{5F46942C-4E00-4FA1-850D-1283FA591A6F}" dt="2019-12-04T04:48:08.858" v="754" actId="478"/>
          <ac:spMkLst>
            <pc:docMk/>
            <pc:sldMk cId="2181482876" sldId="346"/>
            <ac:spMk id="3" creationId="{29DF3965-5B65-499E-AE43-EA0599BF0AAB}"/>
          </ac:spMkLst>
        </pc:spChg>
        <pc:spChg chg="add mod">
          <ac:chgData name="Uma Ganesan" userId="783950ef343d668c" providerId="LiveId" clId="{5F46942C-4E00-4FA1-850D-1283FA591A6F}" dt="2019-12-04T04:47:48.809" v="753" actId="1076"/>
          <ac:spMkLst>
            <pc:docMk/>
            <pc:sldMk cId="2181482876" sldId="346"/>
            <ac:spMk id="4" creationId="{9671F27A-F2FA-42BD-BE94-7DE662328A8B}"/>
          </ac:spMkLst>
        </pc:spChg>
        <pc:spChg chg="add">
          <ac:chgData name="Uma Ganesan" userId="783950ef343d668c" providerId="LiveId" clId="{5F46942C-4E00-4FA1-850D-1283FA591A6F}" dt="2019-12-04T04:48:10.650" v="755"/>
          <ac:spMkLst>
            <pc:docMk/>
            <pc:sldMk cId="2181482876" sldId="346"/>
            <ac:spMk id="5" creationId="{DDD05D7A-A3B2-454D-9944-BAB7D43025A7}"/>
          </ac:spMkLst>
        </pc:spChg>
      </pc:sldChg>
      <pc:sldChg chg="delSp modSp add">
        <pc:chgData name="Uma Ganesan" userId="783950ef343d668c" providerId="LiveId" clId="{5F46942C-4E00-4FA1-850D-1283FA591A6F}" dt="2019-12-04T04:50:15.258" v="776" actId="1076"/>
        <pc:sldMkLst>
          <pc:docMk/>
          <pc:sldMk cId="4253773364" sldId="347"/>
        </pc:sldMkLst>
        <pc:spChg chg="del">
          <ac:chgData name="Uma Ganesan" userId="783950ef343d668c" providerId="LiveId" clId="{5F46942C-4E00-4FA1-850D-1283FA591A6F}" dt="2019-12-04T04:49:49.300" v="763" actId="478"/>
          <ac:spMkLst>
            <pc:docMk/>
            <pc:sldMk cId="4253773364" sldId="347"/>
            <ac:spMk id="2" creationId="{1C214956-D113-4ABA-857D-1D03AD187D73}"/>
          </ac:spMkLst>
        </pc:spChg>
        <pc:spChg chg="mod">
          <ac:chgData name="Uma Ganesan" userId="783950ef343d668c" providerId="LiveId" clId="{5F46942C-4E00-4FA1-850D-1283FA591A6F}" dt="2019-12-04T04:50:15.258" v="776" actId="1076"/>
          <ac:spMkLst>
            <pc:docMk/>
            <pc:sldMk cId="4253773364" sldId="347"/>
            <ac:spMk id="3" creationId="{DE1F4179-748A-4657-87C7-4BEB8192A056}"/>
          </ac:spMkLst>
        </pc:spChg>
      </pc:sldChg>
      <pc:sldChg chg="add del">
        <pc:chgData name="Uma Ganesan" userId="783950ef343d668c" providerId="LiveId" clId="{5F46942C-4E00-4FA1-850D-1283FA591A6F}" dt="2019-12-04T04:52:42.448" v="779" actId="2696"/>
        <pc:sldMkLst>
          <pc:docMk/>
          <pc:sldMk cId="1466806729" sldId="348"/>
        </pc:sldMkLst>
      </pc:sldChg>
      <pc:sldChg chg="modSp add">
        <pc:chgData name="Uma Ganesan" userId="783950ef343d668c" providerId="LiveId" clId="{5F46942C-4E00-4FA1-850D-1283FA591A6F}" dt="2019-12-04T04:52:52.187" v="810" actId="6549"/>
        <pc:sldMkLst>
          <pc:docMk/>
          <pc:sldMk cId="2421576267" sldId="349"/>
        </pc:sldMkLst>
        <pc:spChg chg="mod">
          <ac:chgData name="Uma Ganesan" userId="783950ef343d668c" providerId="LiveId" clId="{5F46942C-4E00-4FA1-850D-1283FA591A6F}" dt="2019-12-04T04:52:52.187" v="810" actId="6549"/>
          <ac:spMkLst>
            <pc:docMk/>
            <pc:sldMk cId="2421576267" sldId="349"/>
            <ac:spMk id="4" creationId="{167B882F-0BBF-417D-AD54-2EA69DEE18B5}"/>
          </ac:spMkLst>
        </pc:spChg>
      </pc:sldChg>
      <pc:sldChg chg="modSp add">
        <pc:chgData name="Uma Ganesan" userId="783950ef343d668c" providerId="LiveId" clId="{5F46942C-4E00-4FA1-850D-1283FA591A6F}" dt="2019-12-04T04:53:32.788" v="841" actId="6549"/>
        <pc:sldMkLst>
          <pc:docMk/>
          <pc:sldMk cId="2484992679" sldId="350"/>
        </pc:sldMkLst>
        <pc:spChg chg="mod">
          <ac:chgData name="Uma Ganesan" userId="783950ef343d668c" providerId="LiveId" clId="{5F46942C-4E00-4FA1-850D-1283FA591A6F}" dt="2019-12-04T04:53:32.788" v="841" actId="6549"/>
          <ac:spMkLst>
            <pc:docMk/>
            <pc:sldMk cId="2484992679" sldId="350"/>
            <ac:spMk id="4" creationId="{167B882F-0BBF-417D-AD54-2EA69DEE18B5}"/>
          </ac:spMkLst>
        </pc:spChg>
      </pc:sldChg>
      <pc:sldChg chg="modSp add">
        <pc:chgData name="Uma Ganesan" userId="783950ef343d668c" providerId="LiveId" clId="{5F46942C-4E00-4FA1-850D-1283FA591A6F}" dt="2019-12-04T04:54:05.763" v="893" actId="20577"/>
        <pc:sldMkLst>
          <pc:docMk/>
          <pc:sldMk cId="2182617941" sldId="351"/>
        </pc:sldMkLst>
        <pc:spChg chg="mod">
          <ac:chgData name="Uma Ganesan" userId="783950ef343d668c" providerId="LiveId" clId="{5F46942C-4E00-4FA1-850D-1283FA591A6F}" dt="2019-12-04T04:54:05.763" v="893" actId="20577"/>
          <ac:spMkLst>
            <pc:docMk/>
            <pc:sldMk cId="2182617941" sldId="351"/>
            <ac:spMk id="4" creationId="{167B882F-0BBF-417D-AD54-2EA69DEE18B5}"/>
          </ac:spMkLst>
        </pc:spChg>
      </pc:sldChg>
      <pc:sldChg chg="delSp modSp add">
        <pc:chgData name="Uma Ganesan" userId="783950ef343d668c" providerId="LiveId" clId="{5F46942C-4E00-4FA1-850D-1283FA591A6F}" dt="2019-12-04T04:54:44.337" v="909" actId="478"/>
        <pc:sldMkLst>
          <pc:docMk/>
          <pc:sldMk cId="3879244716" sldId="352"/>
        </pc:sldMkLst>
        <pc:spChg chg="del">
          <ac:chgData name="Uma Ganesan" userId="783950ef343d668c" providerId="LiveId" clId="{5F46942C-4E00-4FA1-850D-1283FA591A6F}" dt="2019-12-04T04:54:44.337" v="909" actId="478"/>
          <ac:spMkLst>
            <pc:docMk/>
            <pc:sldMk cId="3879244716" sldId="352"/>
            <ac:spMk id="2" creationId="{B932865E-BB3A-477C-BA49-BA737E3F064A}"/>
          </ac:spMkLst>
        </pc:spChg>
        <pc:spChg chg="mod">
          <ac:chgData name="Uma Ganesan" userId="783950ef343d668c" providerId="LiveId" clId="{5F46942C-4E00-4FA1-850D-1283FA591A6F}" dt="2019-12-04T04:54:41.149" v="908" actId="207"/>
          <ac:spMkLst>
            <pc:docMk/>
            <pc:sldMk cId="3879244716" sldId="352"/>
            <ac:spMk id="3" creationId="{B44DA9B7-E884-4E92-8561-D9407B5B0AFD}"/>
          </ac:spMkLst>
        </pc:spChg>
      </pc:sldChg>
      <pc:sldChg chg="modSp add">
        <pc:chgData name="Uma Ganesan" userId="783950ef343d668c" providerId="LiveId" clId="{5F46942C-4E00-4FA1-850D-1283FA591A6F}" dt="2019-12-04T04:55:14.964" v="954" actId="6549"/>
        <pc:sldMkLst>
          <pc:docMk/>
          <pc:sldMk cId="3995025811" sldId="353"/>
        </pc:sldMkLst>
        <pc:spChg chg="mod">
          <ac:chgData name="Uma Ganesan" userId="783950ef343d668c" providerId="LiveId" clId="{5F46942C-4E00-4FA1-850D-1283FA591A6F}" dt="2019-12-04T04:55:14.964" v="954" actId="6549"/>
          <ac:spMkLst>
            <pc:docMk/>
            <pc:sldMk cId="3995025811" sldId="353"/>
            <ac:spMk id="4" creationId="{167B882F-0BBF-417D-AD54-2EA69DEE18B5}"/>
          </ac:spMkLst>
        </pc:spChg>
      </pc:sldChg>
      <pc:sldChg chg="delSp modSp add">
        <pc:chgData name="Uma Ganesan" userId="783950ef343d668c" providerId="LiveId" clId="{5F46942C-4E00-4FA1-850D-1283FA591A6F}" dt="2019-12-04T04:59:38.078" v="999" actId="14100"/>
        <pc:sldMkLst>
          <pc:docMk/>
          <pc:sldMk cId="3351986460" sldId="354"/>
        </pc:sldMkLst>
        <pc:spChg chg="del">
          <ac:chgData name="Uma Ganesan" userId="783950ef343d668c" providerId="LiveId" clId="{5F46942C-4E00-4FA1-850D-1283FA591A6F}" dt="2019-12-04T04:55:51.236" v="996" actId="478"/>
          <ac:spMkLst>
            <pc:docMk/>
            <pc:sldMk cId="3351986460" sldId="354"/>
            <ac:spMk id="2" creationId="{8FE978FC-E255-4CF1-923B-64DB693104D1}"/>
          </ac:spMkLst>
        </pc:spChg>
        <pc:spChg chg="mod">
          <ac:chgData name="Uma Ganesan" userId="783950ef343d668c" providerId="LiveId" clId="{5F46942C-4E00-4FA1-850D-1283FA591A6F}" dt="2019-12-04T04:59:38.078" v="999" actId="14100"/>
          <ac:spMkLst>
            <pc:docMk/>
            <pc:sldMk cId="3351986460" sldId="354"/>
            <ac:spMk id="3" creationId="{A5B282D4-F3F4-4CAC-8289-6BFEDB9C16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40512-522B-4E88-956E-C6CC82CACAB5}"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D89DB-CF84-47A1-B9A6-CF8ED4BA8119}" type="slidenum">
              <a:rPr lang="en-US" smtClean="0"/>
              <a:t>‹#›</a:t>
            </a:fld>
            <a:endParaRPr lang="en-US"/>
          </a:p>
        </p:txBody>
      </p:sp>
    </p:spTree>
    <p:extLst>
      <p:ext uri="{BB962C8B-B14F-4D97-AF65-F5344CB8AC3E}">
        <p14:creationId xmlns:p14="http://schemas.microsoft.com/office/powerpoint/2010/main" val="278496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92451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307502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31182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5240-7ECD-4282-B0F5-057E062D3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315687-B575-45C6-8A6E-383F9CC5C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7A833-C1D0-4D2D-9AA4-078A9D2325AA}"/>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6913895F-AAE1-4A08-8462-9F36545E7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11D6B-DD16-4538-A2E4-89B785E33E1F}"/>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365476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46DD-DA6C-4F53-8F98-89E22C9BE5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1589A-62D3-43E8-B645-871F3F8B04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99A3D-5BC6-4076-9D7F-5907F833E661}"/>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0EBDECBF-4AF5-4E01-A67C-7CA247398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104AD-AA66-40D7-BE7B-A976498F485C}"/>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5364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BF764-85E1-4854-A81C-99C84B99A0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A0180-25F4-4DBC-813B-BEBEE2083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E2FE7-0B5A-458F-B5FA-036AD7881E4F}"/>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0756049C-E4A8-48E4-8C9F-5BF977510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D8903-B2D5-4AD7-9387-A6FE4B221FF1}"/>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146851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63225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6979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578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6849-CF87-4860-B1E1-27833A0C1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CF642-BA62-4124-BC12-974B8EAA3B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2358C-FD52-4383-9B77-134AC1DDE208}"/>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A46F6234-CCA0-4BF2-86CA-90EC233B9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016A1-CE5F-4150-97FE-B49206B69FE0}"/>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264853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C187-75C6-4436-9C6F-10692B58A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69AF50-2A0F-4822-A7AA-FB794E6E2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C5A6D-D9FF-4207-BBF0-47DB12A3DC64}"/>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12CE4AE6-AB8E-4779-8DAF-D4C24D63B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1F867-EAA4-435B-A8D7-2D81AD860699}"/>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187268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0CB-69FC-482A-9586-E6A6ADC33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5DDBB-5DA3-4200-8CB9-742F8620C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C2CC04-5CAC-492D-BB67-2BB6FB9D5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6A9E2-E896-40ED-A530-4F8AAA0D1E8D}"/>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6" name="Footer Placeholder 5">
            <a:extLst>
              <a:ext uri="{FF2B5EF4-FFF2-40B4-BE49-F238E27FC236}">
                <a16:creationId xmlns:a16="http://schemas.microsoft.com/office/drawing/2014/main" id="{9FBF7D42-EA89-45C5-9C1B-A6600CB24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A7BB0-4901-49A0-982F-7B1ED675D50B}"/>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96880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0777-C6ED-4492-BB19-53973121F5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660DEA-9500-4007-8EE8-D775D70A6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850E6-E8D7-4B84-BDC8-F9D73D4829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E47F1E-F8DE-4502-A20E-4952FC424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8192B-2891-4922-B661-3500F7118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741F3-5EC7-4347-ACA4-CBDA0EFBEF88}"/>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8" name="Footer Placeholder 7">
            <a:extLst>
              <a:ext uri="{FF2B5EF4-FFF2-40B4-BE49-F238E27FC236}">
                <a16:creationId xmlns:a16="http://schemas.microsoft.com/office/drawing/2014/main" id="{FCC2BAC7-811C-4564-A367-287744751D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9C849-9F37-4328-AF8D-F4F8A4452C6F}"/>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62248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999C-3FA0-4E78-966E-9AAF186813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85E4A1-DF18-4857-B3FA-CB8A9FFDAB8A}"/>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4" name="Footer Placeholder 3">
            <a:extLst>
              <a:ext uri="{FF2B5EF4-FFF2-40B4-BE49-F238E27FC236}">
                <a16:creationId xmlns:a16="http://schemas.microsoft.com/office/drawing/2014/main" id="{AF64BCE4-A6E6-44BE-9C49-3EC37A6E43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85303-6441-458A-98D5-38DEE6852275}"/>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322786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7F89AF-4A4B-4C8A-830E-5FAF196E992F}"/>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3" name="Footer Placeholder 2">
            <a:extLst>
              <a:ext uri="{FF2B5EF4-FFF2-40B4-BE49-F238E27FC236}">
                <a16:creationId xmlns:a16="http://schemas.microsoft.com/office/drawing/2014/main" id="{0FD75692-6E97-421D-875B-FC95D5680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80F8C7-C4F4-4647-900F-D1243347C641}"/>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116141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5AC9-F520-4781-A971-118F43AAB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FC1B9-8519-4D6D-8DB7-DC97F2D51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4A864C-F475-4ECD-BD48-61F07BF01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526AE-6A28-4213-9E97-A33D8DA00475}"/>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6" name="Footer Placeholder 5">
            <a:extLst>
              <a:ext uri="{FF2B5EF4-FFF2-40B4-BE49-F238E27FC236}">
                <a16:creationId xmlns:a16="http://schemas.microsoft.com/office/drawing/2014/main" id="{473EF85E-9BA6-4F24-BC41-17665178E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59A0-8208-4507-B42C-EFB4A4DBFFF2}"/>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159442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BB6C-9B5B-4EE0-973F-782C6BF11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B4721-F453-4406-9F38-473657A79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9B9A4-28CB-427F-9CBB-05779D3EF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46C58-AC46-4577-A3B7-5372617726CF}"/>
              </a:ext>
            </a:extLst>
          </p:cNvPr>
          <p:cNvSpPr>
            <a:spLocks noGrp="1"/>
          </p:cNvSpPr>
          <p:nvPr>
            <p:ph type="dt" sz="half" idx="10"/>
          </p:nvPr>
        </p:nvSpPr>
        <p:spPr/>
        <p:txBody>
          <a:bodyPr/>
          <a:lstStyle/>
          <a:p>
            <a:fld id="{76386350-8619-45BE-9F74-A6FF4F6CFAFB}" type="datetimeFigureOut">
              <a:rPr lang="en-US" smtClean="0"/>
              <a:t>12/4/2019</a:t>
            </a:fld>
            <a:endParaRPr lang="en-US"/>
          </a:p>
        </p:txBody>
      </p:sp>
      <p:sp>
        <p:nvSpPr>
          <p:cNvPr id="6" name="Footer Placeholder 5">
            <a:extLst>
              <a:ext uri="{FF2B5EF4-FFF2-40B4-BE49-F238E27FC236}">
                <a16:creationId xmlns:a16="http://schemas.microsoft.com/office/drawing/2014/main" id="{914078DC-3E6E-4498-9F92-5CF911E5B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76D52-0A73-4479-A927-EB7F7E22D6D9}"/>
              </a:ext>
            </a:extLst>
          </p:cNvPr>
          <p:cNvSpPr>
            <a:spLocks noGrp="1"/>
          </p:cNvSpPr>
          <p:nvPr>
            <p:ph type="sldNum" sz="quarter" idx="12"/>
          </p:nvPr>
        </p:nvSpPr>
        <p:spPr/>
        <p:txBody>
          <a:bodyPr/>
          <a:lstStyle/>
          <a:p>
            <a:fld id="{827DD0E0-E154-4DC4-8AC3-37604FFF4ACB}" type="slidenum">
              <a:rPr lang="en-US" smtClean="0"/>
              <a:t>‹#›</a:t>
            </a:fld>
            <a:endParaRPr lang="en-US"/>
          </a:p>
        </p:txBody>
      </p:sp>
    </p:spTree>
    <p:extLst>
      <p:ext uri="{BB962C8B-B14F-4D97-AF65-F5344CB8AC3E}">
        <p14:creationId xmlns:p14="http://schemas.microsoft.com/office/powerpoint/2010/main" val="385392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1995B-8224-4B71-8A03-E86D04769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A84408-156E-4C08-BCAB-E66585F6A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A171-0E65-48D1-BB86-9E8356944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86350-8619-45BE-9F74-A6FF4F6CFAFB}" type="datetimeFigureOut">
              <a:rPr lang="en-US" smtClean="0"/>
              <a:t>12/4/2019</a:t>
            </a:fld>
            <a:endParaRPr lang="en-US"/>
          </a:p>
        </p:txBody>
      </p:sp>
      <p:sp>
        <p:nvSpPr>
          <p:cNvPr id="5" name="Footer Placeholder 4">
            <a:extLst>
              <a:ext uri="{FF2B5EF4-FFF2-40B4-BE49-F238E27FC236}">
                <a16:creationId xmlns:a16="http://schemas.microsoft.com/office/drawing/2014/main" id="{614591E1-8055-48AA-8F97-9803577F9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BDFC69-4B8D-483F-B25A-D472EE86B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DD0E0-E154-4DC4-8AC3-37604FFF4ACB}" type="slidenum">
              <a:rPr lang="en-US" smtClean="0"/>
              <a:t>‹#›</a:t>
            </a:fld>
            <a:endParaRPr lang="en-US"/>
          </a:p>
        </p:txBody>
      </p:sp>
    </p:spTree>
    <p:extLst>
      <p:ext uri="{BB962C8B-B14F-4D97-AF65-F5344CB8AC3E}">
        <p14:creationId xmlns:p14="http://schemas.microsoft.com/office/powerpoint/2010/main" val="2623159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2800" y="3810000"/>
            <a:ext cx="7993224" cy="2105608"/>
          </a:xfrm>
        </p:spPr>
        <p:txBody>
          <a:bodyPr/>
          <a:lstStyle/>
          <a:p>
            <a:pPr>
              <a:defRPr/>
            </a:pPr>
            <a:r>
              <a:rPr lang="en-US" sz="3200" dirty="0">
                <a:latin typeface="Arial" charset="0"/>
                <a:cs typeface="Arial" charset="0"/>
              </a:rPr>
              <a:t> SSZG518:     Database design  and    </a:t>
            </a:r>
            <a:br>
              <a:rPr lang="en-US" sz="3200" dirty="0">
                <a:latin typeface="Arial" charset="0"/>
                <a:cs typeface="Arial" charset="0"/>
              </a:rPr>
            </a:br>
            <a:r>
              <a:rPr lang="en-US" sz="3200" dirty="0">
                <a:latin typeface="Arial" charset="0"/>
                <a:cs typeface="Arial" charset="0"/>
              </a:rPr>
              <a:t>                      Applications</a:t>
            </a:r>
            <a:br>
              <a:rPr lang="en-US" sz="3200" dirty="0">
                <a:latin typeface="Arial" charset="0"/>
                <a:cs typeface="Arial" charset="0"/>
              </a:rPr>
            </a:br>
            <a:br>
              <a:rPr lang="en-US" sz="3200" dirty="0">
                <a:latin typeface="Arial" charset="0"/>
                <a:cs typeface="Arial" charset="0"/>
              </a:rPr>
            </a:br>
            <a:r>
              <a:rPr lang="en-US" sz="3200" dirty="0">
                <a:latin typeface="Arial" charset="0"/>
                <a:cs typeface="Arial" charset="0"/>
              </a:rPr>
              <a:t>                 Ms. Uma </a:t>
            </a:r>
            <a:r>
              <a:rPr lang="en-US" sz="3200" dirty="0" err="1">
                <a:latin typeface="Arial" charset="0"/>
                <a:cs typeface="Arial" charset="0"/>
              </a:rPr>
              <a:t>Maheswari</a:t>
            </a:r>
            <a:endParaRPr lang="en-US" sz="2400" b="1" dirty="0"/>
          </a:p>
        </p:txBody>
      </p:sp>
    </p:spTree>
    <p:extLst>
      <p:ext uri="{BB962C8B-B14F-4D97-AF65-F5344CB8AC3E}">
        <p14:creationId xmlns:p14="http://schemas.microsoft.com/office/powerpoint/2010/main" val="357102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E82921-5CE3-4E55-A430-74D5611134F2}"/>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Loading or data conversion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Populating the database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Application conversion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Converting applications to the new system</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Testing and validation</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Operation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Running the new system</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Monitoring and maintenance</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System maintenance</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Performance monitoring</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8A0AB0DB-2BCA-492A-9369-AE204C0B3916}"/>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Database System Life Cycle (contd.)</a:t>
            </a:r>
          </a:p>
        </p:txBody>
      </p:sp>
    </p:spTree>
    <p:extLst>
      <p:ext uri="{BB962C8B-B14F-4D97-AF65-F5344CB8AC3E}">
        <p14:creationId xmlns:p14="http://schemas.microsoft.com/office/powerpoint/2010/main" val="376206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11A3ADDE-DD30-43D0-A0C5-75D50F6F5C45}"/>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Problem</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Design the logical and physical structure of one or more databases to accommodate the information needs of the users in an organization for a defined set of applications.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Goals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Satisfy the content requirements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Provide easy structuring of information</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Support processing requirements and performance objectives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
        <p:nvSpPr>
          <p:cNvPr id="7" name="Rectangle 9">
            <a:extLst>
              <a:ext uri="{FF2B5EF4-FFF2-40B4-BE49-F238E27FC236}">
                <a16:creationId xmlns:a16="http://schemas.microsoft.com/office/drawing/2014/main" id="{4EDF944A-BD32-4D76-9C94-3BB1CDF9BE2D}"/>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Database Design Process	</a:t>
            </a:r>
          </a:p>
        </p:txBody>
      </p:sp>
    </p:spTree>
    <p:extLst>
      <p:ext uri="{BB962C8B-B14F-4D97-AF65-F5344CB8AC3E}">
        <p14:creationId xmlns:p14="http://schemas.microsoft.com/office/powerpoint/2010/main" val="84894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305D735-255C-45A8-82A3-ADA34BC9A1A2}"/>
              </a:ext>
            </a:extLst>
          </p:cNvPr>
          <p:cNvSpPr txBox="1">
            <a:spLocks noChangeArrowheads="1"/>
          </p:cNvSpPr>
          <p:nvPr/>
        </p:nvSpPr>
        <p:spPr bwMode="auto">
          <a:xfrm>
            <a:off x="228600" y="303213"/>
            <a:ext cx="857673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Phases of Database Design and Implementation Process  </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7" name="Rectangle 7">
            <a:extLst>
              <a:ext uri="{FF2B5EF4-FFF2-40B4-BE49-F238E27FC236}">
                <a16:creationId xmlns:a16="http://schemas.microsoft.com/office/drawing/2014/main" id="{BFF97ABF-F83F-4CC7-BD8B-C61FA0EE0E66}"/>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Requirements  Collections and Analysis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Conceptual Database Design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Choice of a DBMS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Data Model Mapping (Logical Database Design)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Physical Database Design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Database System Implementation and Tuning</a:t>
            </a: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58701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006C690D-4144-458F-B934-94E731E06F6A}"/>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Phases of Database Design and Implementation Process  (contd.)</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7" name="Rectangle 7">
            <a:extLst>
              <a:ext uri="{FF2B5EF4-FFF2-40B4-BE49-F238E27FC236}">
                <a16:creationId xmlns:a16="http://schemas.microsoft.com/office/drawing/2014/main" id="{EB9AD2FA-FBF9-4874-9271-10A928E978F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Requirements  Collections and Analysis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Identifying Users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Interacting with users to gather requirements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Time consuming BUT very important</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Very expensive to fix requirements error</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endParaRPr kumimoji="0" lang="en-US" altLang="en-US" sz="20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Conceptual Database Design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Produce a conceptual schema for the database that is independent of a specific DBMS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Involves two parallel activities</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Conceptual Schema Design</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Transaction and Application Design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23336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9B8AF3A1-A6CB-4A69-9A2D-E778CD61E15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Goal</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Complete understanding of the database structure, semantics, interrelationships and constraints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a:ln>
                <a:noFill/>
              </a:ln>
              <a:solidFill>
                <a:srgbClr val="800000"/>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Serves as a stable description of the database contents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Good understanding crucial for the users and designers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Diagrammatic description serves as an excellent communication tool</a:t>
            </a: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
        <p:nvSpPr>
          <p:cNvPr id="5" name="Rectangle 6">
            <a:extLst>
              <a:ext uri="{FF2B5EF4-FFF2-40B4-BE49-F238E27FC236}">
                <a16:creationId xmlns:a16="http://schemas.microsoft.com/office/drawing/2014/main" id="{E3C97E62-36FE-4902-AF7B-5B05CA03B5E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Conceptual Schema Design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937067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9A370DE-544B-42E1-ACEF-D1171CF5DFBA}"/>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Desired Characteristics of Conceptual Data Model</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4" name="Rectangle 7">
            <a:extLst>
              <a:ext uri="{FF2B5EF4-FFF2-40B4-BE49-F238E27FC236}">
                <a16:creationId xmlns:a16="http://schemas.microsoft.com/office/drawing/2014/main" id="{A777926B-8E2D-454B-87AB-F367A5E45A86}"/>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Expressiveness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Able to distinguish different types of data, relationships and constraints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Simplicity and Understandability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Easy to understand</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Minimality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Small number of distinct basic concepts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Diagrammatic Representation</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Diagrammatic notation for representing conceptual schema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Formality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Formal unambiguous specification of data</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35864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DEE014C-A8D8-4F31-8E99-E461BF8CBB60}"/>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Approaches to Conceptual Schema Design</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1BA87E5F-2573-45A5-82D5-7E3CB202B5F5}"/>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Centralized Schema Design Approach</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Also known as one-shot approach</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Requirements of different applications and user groups are merged into a single set of requirements and a single schema is designed</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Time consuming, places the burden on DBA to reconcile conflicts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View Integration Approach</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Schema is designed for each user group or application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These schemas are then merged into a global conceptual schema during the view integration phase</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More practical</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97688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731A9F3-1796-4725-ABEA-4DCF402DF5DA}"/>
              </a:ext>
            </a:extLst>
          </p:cNvPr>
          <p:cNvSpPr txBox="1">
            <a:spLocks noChangeArrowheads="1"/>
          </p:cNvSpPr>
          <p:nvPr/>
        </p:nvSpPr>
        <p:spPr bwMode="auto">
          <a:xfrm>
            <a:off x="228600" y="36759"/>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Strategies for Schema Design</a:t>
            </a:r>
          </a:p>
        </p:txBody>
      </p:sp>
      <p:pic>
        <p:nvPicPr>
          <p:cNvPr id="5" name="Picture 4">
            <a:extLst>
              <a:ext uri="{FF2B5EF4-FFF2-40B4-BE49-F238E27FC236}">
                <a16:creationId xmlns:a16="http://schemas.microsoft.com/office/drawing/2014/main" id="{0EFE23CA-4D7B-47B7-B649-9F0B7F4CB6F3}"/>
              </a:ext>
            </a:extLst>
          </p:cNvPr>
          <p:cNvPicPr>
            <a:picLocks noChangeAspect="1"/>
          </p:cNvPicPr>
          <p:nvPr/>
        </p:nvPicPr>
        <p:blipFill>
          <a:blip r:embed="rId2"/>
          <a:stretch>
            <a:fillRect/>
          </a:stretch>
        </p:blipFill>
        <p:spPr>
          <a:xfrm>
            <a:off x="5774267" y="1514986"/>
            <a:ext cx="5695572" cy="4810161"/>
          </a:xfrm>
          <a:prstGeom prst="rect">
            <a:avLst/>
          </a:prstGeom>
        </p:spPr>
      </p:pic>
      <p:sp>
        <p:nvSpPr>
          <p:cNvPr id="7" name="Rectangle 7">
            <a:extLst>
              <a:ext uri="{FF2B5EF4-FFF2-40B4-BE49-F238E27FC236}">
                <a16:creationId xmlns:a16="http://schemas.microsoft.com/office/drawing/2014/main" id="{3FEA6B7A-7BE9-4A46-9F6A-3F10CD06D7D1}"/>
              </a:ext>
            </a:extLst>
          </p:cNvPr>
          <p:cNvSpPr txBox="1">
            <a:spLocks noChangeArrowheads="1"/>
          </p:cNvSpPr>
          <p:nvPr/>
        </p:nvSpPr>
        <p:spPr bwMode="auto">
          <a:xfrm>
            <a:off x="228600" y="1600200"/>
            <a:ext cx="311308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Top Down Strategy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Start with a schema containing high-level abstractions and then apply successive top-down refinements</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17686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900BDCD-EE8F-488B-84EB-D77518A81FD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Strategies for Schema Design (contd.)</a:t>
            </a:r>
          </a:p>
        </p:txBody>
      </p:sp>
      <p:pic>
        <p:nvPicPr>
          <p:cNvPr id="3" name="Picture 2">
            <a:extLst>
              <a:ext uri="{FF2B5EF4-FFF2-40B4-BE49-F238E27FC236}">
                <a16:creationId xmlns:a16="http://schemas.microsoft.com/office/drawing/2014/main" id="{66C0A209-A553-4091-BFF2-CDE24418C332}"/>
              </a:ext>
            </a:extLst>
          </p:cNvPr>
          <p:cNvPicPr>
            <a:picLocks noChangeAspect="1"/>
          </p:cNvPicPr>
          <p:nvPr/>
        </p:nvPicPr>
        <p:blipFill>
          <a:blip r:embed="rId2"/>
          <a:stretch>
            <a:fillRect/>
          </a:stretch>
        </p:blipFill>
        <p:spPr>
          <a:xfrm>
            <a:off x="5300134" y="1422400"/>
            <a:ext cx="6235760" cy="4995333"/>
          </a:xfrm>
          <a:prstGeom prst="rect">
            <a:avLst/>
          </a:prstGeom>
        </p:spPr>
      </p:pic>
      <p:sp>
        <p:nvSpPr>
          <p:cNvPr id="5" name="Rectangle 7">
            <a:extLst>
              <a:ext uri="{FF2B5EF4-FFF2-40B4-BE49-F238E27FC236}">
                <a16:creationId xmlns:a16="http://schemas.microsoft.com/office/drawing/2014/main" id="{78D5571A-0476-4212-90DF-0593FA681CF0}"/>
              </a:ext>
            </a:extLst>
          </p:cNvPr>
          <p:cNvSpPr txBox="1">
            <a:spLocks noChangeArrowheads="1"/>
          </p:cNvSpPr>
          <p:nvPr/>
        </p:nvSpPr>
        <p:spPr bwMode="auto">
          <a:xfrm>
            <a:off x="239713" y="1600200"/>
            <a:ext cx="41798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Bottom-Up Strategy</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Start with a schema containing basics abstractions and then combine or add to these abstractions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05346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D38507-5A5F-4F0D-8826-76472FBAA385}"/>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Strategies for Schema Design (contd.)</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46F6B505-2D82-459B-BA97-477A2A09A77B}"/>
              </a:ext>
            </a:extLst>
          </p:cNvPr>
          <p:cNvSpPr txBox="1">
            <a:spLocks noChangeArrowheads="1"/>
          </p:cNvSpPr>
          <p:nvPr/>
        </p:nvSpPr>
        <p:spPr bwMode="auto">
          <a:xfrm>
            <a:off x="239713" y="1600200"/>
            <a:ext cx="101065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Inside-out Strategy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Start with central set of concepts and then spread outward by considering new concepts in the vicinity of existing ones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Mixed Strategy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Use a combination of top-down and bottom-up strategies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7505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latin typeface="Arial" charset="0"/>
                <a:cs typeface="Arial" charset="0"/>
              </a:rPr>
              <a:t>Session  15</a:t>
            </a:r>
          </a:p>
          <a:p>
            <a:pPr eaLnBrk="1" hangingPunct="1">
              <a:spcBef>
                <a:spcPct val="0"/>
              </a:spcBef>
              <a:buFont typeface="Arial" charset="0"/>
              <a:buNone/>
              <a:defRPr/>
            </a:pPr>
            <a:endParaRPr lang="en-US" sz="3200" dirty="0">
              <a:latin typeface="Arial" charset="0"/>
              <a:cs typeface="Arial" charset="0"/>
            </a:endParaRPr>
          </a:p>
        </p:txBody>
      </p:sp>
      <p:sp>
        <p:nvSpPr>
          <p:cNvPr id="4" name="Rectangle 3">
            <a:extLst>
              <a:ext uri="{FF2B5EF4-FFF2-40B4-BE49-F238E27FC236}">
                <a16:creationId xmlns:a16="http://schemas.microsoft.com/office/drawing/2014/main" id="{B6EF2976-6BDD-4EFE-85EA-0586E426441B}"/>
              </a:ext>
            </a:extLst>
          </p:cNvPr>
          <p:cNvSpPr/>
          <p:nvPr/>
        </p:nvSpPr>
        <p:spPr>
          <a:xfrm>
            <a:off x="406400" y="5448300"/>
            <a:ext cx="11117724" cy="707886"/>
          </a:xfrm>
          <a:prstGeom prst="rect">
            <a:avLst/>
          </a:prstGeom>
        </p:spPr>
        <p:txBody>
          <a:bodyPr wrap="none">
            <a:spAutoFit/>
          </a:bodyPr>
          <a:lstStyle/>
          <a:p>
            <a:r>
              <a:rPr lang="en-IN" sz="4000" b="1" dirty="0">
                <a:solidFill>
                  <a:srgbClr val="00B050"/>
                </a:solidFill>
                <a:latin typeface="Times New Roman" panose="02020603050405020304" pitchFamily="18" charset="0"/>
                <a:ea typeface="Calibri" panose="020F0502020204030204" pitchFamily="34" charset="0"/>
                <a:cs typeface="Calibri" panose="020F0502020204030204" pitchFamily="34" charset="0"/>
              </a:rPr>
              <a:t>Application development and advanced SQL logic</a:t>
            </a:r>
            <a:endParaRPr lang="en-US" sz="4000" dirty="0"/>
          </a:p>
        </p:txBody>
      </p:sp>
    </p:spTree>
    <p:extLst>
      <p:ext uri="{BB962C8B-B14F-4D97-AF65-F5344CB8AC3E}">
        <p14:creationId xmlns:p14="http://schemas.microsoft.com/office/powerpoint/2010/main" val="402548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2D42B7F-8AED-429F-8B89-FD6255AC4D7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Schema Integration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731527D6-B6B4-4030-BF7B-2D41BD345DAA}"/>
              </a:ext>
            </a:extLst>
          </p:cNvPr>
          <p:cNvSpPr txBox="1">
            <a:spLocks noChangeArrowheads="1"/>
          </p:cNvSpPr>
          <p:nvPr/>
        </p:nvSpPr>
        <p:spPr bwMode="auto">
          <a:xfrm>
            <a:off x="239713" y="1600200"/>
            <a:ext cx="108008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dirty="0">
                <a:ln>
                  <a:noFill/>
                </a:ln>
                <a:solidFill>
                  <a:srgbClr val="333399"/>
                </a:solidFill>
                <a:effectLst/>
                <a:uLnTx/>
                <a:uFillTx/>
                <a:latin typeface="Arial"/>
                <a:ea typeface="+mn-ea"/>
                <a:cs typeface="+mn-cs"/>
              </a:rPr>
              <a:t>Identifying correspondence and conflict among different schemas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dirty="0">
                <a:ln>
                  <a:noFill/>
                </a:ln>
                <a:solidFill>
                  <a:srgbClr val="800000"/>
                </a:solidFill>
                <a:effectLst/>
                <a:uLnTx/>
                <a:uFillTx/>
                <a:latin typeface="Arial"/>
                <a:ea typeface="+mn-ea"/>
                <a:cs typeface="+mn-cs"/>
              </a:rPr>
              <a:t>Naming conflicts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Synonyms: The same concept but different names</a:t>
            </a:r>
          </a:p>
          <a:p>
            <a:pPr marL="1600200" marR="0" lvl="3" indent="-22860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1600" b="0" i="0" u="none" strike="noStrike" kern="1200" cap="none" spc="0" normalizeH="0" baseline="0" noProof="0" dirty="0">
                <a:ln>
                  <a:noFill/>
                </a:ln>
                <a:solidFill>
                  <a:srgbClr val="800000"/>
                </a:solidFill>
                <a:effectLst/>
                <a:uLnTx/>
                <a:uFillTx/>
                <a:latin typeface="Arial"/>
                <a:ea typeface="+mn-ea"/>
                <a:cs typeface="+mn-cs"/>
              </a:rPr>
              <a:t>e.g. entity types CUSTOMER and CLIENT</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Homonyms: Different concepts but same name</a:t>
            </a:r>
          </a:p>
          <a:p>
            <a:pPr marL="1600200" marR="0" lvl="3" indent="-22860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1600" b="0" i="0" u="none" strike="noStrike" kern="1200" cap="none" spc="0" normalizeH="0" baseline="0" noProof="0" dirty="0">
                <a:ln>
                  <a:noFill/>
                </a:ln>
                <a:solidFill>
                  <a:srgbClr val="800000"/>
                </a:solidFill>
                <a:effectLst/>
                <a:uLnTx/>
                <a:uFillTx/>
                <a:latin typeface="Arial"/>
                <a:ea typeface="+mn-ea"/>
                <a:cs typeface="+mn-cs"/>
              </a:rPr>
              <a:t>e.g. entity type PART as computer parts and furniture parts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dirty="0">
                <a:ln>
                  <a:noFill/>
                </a:ln>
                <a:solidFill>
                  <a:srgbClr val="800000"/>
                </a:solidFill>
                <a:effectLst/>
                <a:uLnTx/>
                <a:uFillTx/>
                <a:latin typeface="Arial"/>
                <a:ea typeface="+mn-ea"/>
                <a:cs typeface="+mn-cs"/>
              </a:rPr>
              <a:t>Type Conflicts: Representing the same concept by different modeling constructs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e.g. DEPARTMENT may be an entity type and an attribute</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dirty="0">
                <a:ln>
                  <a:noFill/>
                </a:ln>
                <a:solidFill>
                  <a:srgbClr val="800000"/>
                </a:solidFill>
                <a:effectLst/>
                <a:uLnTx/>
                <a:uFillTx/>
                <a:latin typeface="Arial"/>
                <a:ea typeface="+mn-ea"/>
                <a:cs typeface="+mn-cs"/>
              </a:rPr>
              <a:t>Domain Conflicts: Attribute has different domains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Also known as value set conflicts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e.g. SSN as an integer and as a character string</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dirty="0">
                <a:ln>
                  <a:noFill/>
                </a:ln>
                <a:solidFill>
                  <a:srgbClr val="800000"/>
                </a:solidFill>
                <a:effectLst/>
                <a:uLnTx/>
                <a:uFillTx/>
                <a:latin typeface="Arial"/>
                <a:ea typeface="+mn-ea"/>
                <a:cs typeface="+mn-cs"/>
              </a:rPr>
              <a:t>Conflict among constraints: Two schemas impose different constraints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dirty="0">
                <a:ln>
                  <a:noFill/>
                </a:ln>
                <a:solidFill>
                  <a:srgbClr val="333399"/>
                </a:solidFill>
                <a:effectLst/>
                <a:uLnTx/>
                <a:uFillTx/>
                <a:latin typeface="Arial"/>
                <a:ea typeface="+mn-ea"/>
                <a:cs typeface="+mn-cs"/>
              </a:rPr>
              <a:t>e.g. different key of  an entity type in different schemas</a:t>
            </a:r>
          </a:p>
        </p:txBody>
      </p:sp>
    </p:spTree>
    <p:extLst>
      <p:ext uri="{BB962C8B-B14F-4D97-AF65-F5344CB8AC3E}">
        <p14:creationId xmlns:p14="http://schemas.microsoft.com/office/powerpoint/2010/main" val="200160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38D2506-B059-450E-AFD9-F6AF633BAC5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Schema Integration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4" name="Rectangle 7">
            <a:extLst>
              <a:ext uri="{FF2B5EF4-FFF2-40B4-BE49-F238E27FC236}">
                <a16:creationId xmlns:a16="http://schemas.microsoft.com/office/drawing/2014/main" id="{7FCA12FB-950F-420A-AE02-58F475EF526D}"/>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Modifying views to conform to one another</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Modifying schemas to conform to one another</a:t>
            </a:r>
            <a:br>
              <a:rPr kumimoji="0" lang="en-US" altLang="en-US" sz="2200" b="0" i="0" u="none" strike="noStrike" kern="1200" cap="none" spc="0" normalizeH="0" baseline="0" noProof="0">
                <a:ln>
                  <a:noFill/>
                </a:ln>
                <a:solidFill>
                  <a:srgbClr val="800000"/>
                </a:solidFill>
                <a:effectLst/>
                <a:uLnTx/>
                <a:uFillTx/>
                <a:latin typeface="Arial"/>
                <a:ea typeface="+mn-ea"/>
                <a:cs typeface="+mn-cs"/>
              </a:rPr>
            </a:br>
            <a:endParaRPr kumimoji="0" lang="en-US" altLang="en-US" sz="2200" b="0" i="0" u="none" strike="noStrike" kern="1200" cap="none" spc="0" normalizeH="0" baseline="0" noProof="0">
              <a:ln>
                <a:noFill/>
              </a:ln>
              <a:solidFill>
                <a:srgbClr val="8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Merging of views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Merging Schemas to create a global schema</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Specifying mappings between views and global schema</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Time consuming and difficult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None/>
              <a:tabLst/>
              <a:defRPr/>
            </a:pPr>
            <a:endParaRPr kumimoji="0" lang="en-US" altLang="en-US" sz="2200" b="0" i="0" u="none" strike="noStrike" kern="1200" cap="none" spc="0" normalizeH="0" baseline="0" noProof="0">
              <a:ln>
                <a:noFill/>
              </a:ln>
              <a:solidFill>
                <a:srgbClr val="8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Restructuring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Simplifying and restructuring to remove any redundancies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None/>
              <a:tabLst/>
              <a:defRPr/>
            </a:pP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009433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662D5D-1FCF-4D75-B5B4-A6A1BAFCD18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Binary Ladder Integration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Two similar schemas are integrated first and the resulting schema is then integrated with another schema</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The process is repeated until all schemas are integrated</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N-ary Integration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All views are integrated in one procedure after analysis and specification of their correspondences</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Requires computerized tools for large designs</a:t>
            </a:r>
          </a:p>
        </p:txBody>
      </p:sp>
      <p:sp>
        <p:nvSpPr>
          <p:cNvPr id="3" name="Rectangle 6">
            <a:extLst>
              <a:ext uri="{FF2B5EF4-FFF2-40B4-BE49-F238E27FC236}">
                <a16:creationId xmlns:a16="http://schemas.microsoft.com/office/drawing/2014/main" id="{CD9DCA5B-AE7C-4722-9430-992EEA3BF876}"/>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View Integration Strategies</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275644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4DABC91-C910-421C-8516-65B013327269}"/>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Binary Balanced Strategy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Pairs of schemas are integrated first and the resulting schemas are then paired for further integration.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This process is repeated until a final global schema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4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Mixed Strategy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Schemas are partitioned into groups based on their similarity and each group is integrated separately.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This process is repeated until a final global schema</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
        <p:nvSpPr>
          <p:cNvPr id="3" name="Rectangle 6">
            <a:extLst>
              <a:ext uri="{FF2B5EF4-FFF2-40B4-BE49-F238E27FC236}">
                <a16:creationId xmlns:a16="http://schemas.microsoft.com/office/drawing/2014/main" id="{2CC552BC-A470-42E9-A2DF-48A90EDC1E65}"/>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View Integration Strategies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2943779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C9CB611-831B-46DA-81D8-12FF002825E4}"/>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View Integration Strategies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pic>
        <p:nvPicPr>
          <p:cNvPr id="3" name="Picture 2">
            <a:extLst>
              <a:ext uri="{FF2B5EF4-FFF2-40B4-BE49-F238E27FC236}">
                <a16:creationId xmlns:a16="http://schemas.microsoft.com/office/drawing/2014/main" id="{87E5E0A4-67D7-4C81-B21B-DA3B3DDCB2A2}"/>
              </a:ext>
            </a:extLst>
          </p:cNvPr>
          <p:cNvPicPr>
            <a:picLocks noChangeAspect="1"/>
          </p:cNvPicPr>
          <p:nvPr/>
        </p:nvPicPr>
        <p:blipFill>
          <a:blip r:embed="rId2"/>
          <a:stretch>
            <a:fillRect/>
          </a:stretch>
        </p:blipFill>
        <p:spPr>
          <a:xfrm>
            <a:off x="1674324" y="1462171"/>
            <a:ext cx="7655943" cy="4889416"/>
          </a:xfrm>
          <a:prstGeom prst="rect">
            <a:avLst/>
          </a:prstGeom>
        </p:spPr>
      </p:pic>
    </p:spTree>
    <p:extLst>
      <p:ext uri="{BB962C8B-B14F-4D97-AF65-F5344CB8AC3E}">
        <p14:creationId xmlns:p14="http://schemas.microsoft.com/office/powerpoint/2010/main" val="19158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8B6F386-E8C6-458C-9263-165AE1F1BB83}"/>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Transaction Design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081F64E0-DFA4-429A-A41D-A0A01B2AB163}"/>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Design characteristics of known database transactions in a DBMS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Types of Transactions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Retrieval Transactions</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Used to retrieve data</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Update Transactions</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Update data</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Mixed Transactions</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Combination of update and retrieval</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Techniques for Specifying Transactions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Input/output</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Functional Behavior</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56869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98BB17-D3DD-4DC3-8E05-CCB9637EC8B9}"/>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Choice of DBMS</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EAA2FD5E-F69F-45A7-9EC7-E61BFCB4930F}"/>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Many factors to consider</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Technical Factors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Type of DBMS: Relational, object-relational, object etc.</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Storage Structures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Architectural options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Economic Factors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Acquisition, maintenance, training and operating costs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Database creation and conversion cost</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Organizational Factors</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Organizational philosophy</a:t>
            </a:r>
          </a:p>
          <a:p>
            <a:pPr marL="1600200" marR="0" lvl="3" indent="-22860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1800" b="0" i="0" u="none" strike="noStrike" kern="1200" cap="none" spc="0" normalizeH="0" baseline="0" noProof="0">
                <a:ln>
                  <a:noFill/>
                </a:ln>
                <a:solidFill>
                  <a:srgbClr val="800000"/>
                </a:solidFill>
                <a:effectLst/>
                <a:uLnTx/>
                <a:uFillTx/>
                <a:latin typeface="Arial"/>
                <a:ea typeface="+mn-ea"/>
                <a:cs typeface="+mn-cs"/>
              </a:rPr>
              <a:t>Relational or Object Oriented</a:t>
            </a:r>
          </a:p>
          <a:p>
            <a:pPr marL="1600200" marR="0" lvl="3" indent="-22860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1800" b="0" i="0" u="none" strike="noStrike" kern="1200" cap="none" spc="0" normalizeH="0" baseline="0" noProof="0">
                <a:ln>
                  <a:noFill/>
                </a:ln>
                <a:solidFill>
                  <a:srgbClr val="800000"/>
                </a:solidFill>
                <a:effectLst/>
                <a:uLnTx/>
                <a:uFillTx/>
                <a:latin typeface="Arial"/>
                <a:ea typeface="+mn-ea"/>
                <a:cs typeface="+mn-cs"/>
              </a:rPr>
              <a:t>Vendor Preference</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Familiarity of staff with the system</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Availability of vendor services</a:t>
            </a:r>
            <a:endParaRPr kumimoji="0" lang="en-US" altLang="en-US" sz="20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0106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C09EE4A-4F12-4C89-BE3D-52A30386FB42}"/>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Logical Database Design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7BCCCE1C-D20E-4ECC-A7B6-8B270A069E0F}"/>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Transform the Schema from high-level data model into the data model of the selected DBMS.</a:t>
            </a:r>
          </a:p>
          <a:p>
            <a:pPr marL="457200" marR="0" lvl="0" indent="-4572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Design of external schemas for specific applications</a:t>
            </a:r>
          </a:p>
          <a:p>
            <a:pPr marL="457200" marR="0" lvl="0" indent="-4572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Two stages</a:t>
            </a:r>
          </a:p>
          <a:p>
            <a:pPr marL="876300" marR="0" lvl="1" indent="-419100" algn="l" defTabSz="914400" rtl="0" eaLnBrk="1" fontAlgn="base" latinLnBrk="0" hangingPunct="1">
              <a:lnSpc>
                <a:spcPct val="90000"/>
              </a:lnSpc>
              <a:spcBef>
                <a:spcPct val="20000"/>
              </a:spcBef>
              <a:spcAft>
                <a:spcPct val="0"/>
              </a:spcAft>
              <a:buClr>
                <a:srgbClr val="333399"/>
              </a:buClr>
              <a:buSzTx/>
              <a:buFont typeface="Wingdings" panose="05000000000000000000" pitchFamily="2" charset="2"/>
              <a:buAutoNum type="arabicPeriod"/>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System-independent mapping</a:t>
            </a:r>
          </a:p>
          <a:p>
            <a:pPr marL="1295400" marR="0" lvl="2" indent="-3810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DBMS independent mapping</a:t>
            </a:r>
          </a:p>
          <a:p>
            <a:pPr marL="876300" marR="0" lvl="1" indent="-419100" algn="l" defTabSz="914400" rtl="0" eaLnBrk="1" fontAlgn="base" latinLnBrk="0" hangingPunct="1">
              <a:lnSpc>
                <a:spcPct val="90000"/>
              </a:lnSpc>
              <a:spcBef>
                <a:spcPct val="20000"/>
              </a:spcBef>
              <a:spcAft>
                <a:spcPct val="0"/>
              </a:spcAft>
              <a:buClr>
                <a:srgbClr val="333399"/>
              </a:buClr>
              <a:buSzTx/>
              <a:buFont typeface="Wingdings" panose="05000000000000000000" pitchFamily="2" charset="2"/>
              <a:buAutoNum type="arabicPeriod"/>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Tailoring the schemas to a specific DBMS</a:t>
            </a:r>
          </a:p>
          <a:p>
            <a:pPr marL="1295400" marR="0" lvl="2" indent="-3810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Adjusting the schemas obtained in step 1 to conform to the specific implementation features of the data model used in the selected DBMS</a:t>
            </a:r>
          </a:p>
          <a:p>
            <a:pPr marL="457200" marR="0" lvl="0" indent="-4572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Result</a:t>
            </a:r>
          </a:p>
          <a:p>
            <a:pPr marL="876300" marR="0" lvl="1" indent="-41910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DDL statements in the language of the chosen DBMS</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96983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BC17D3F-2466-4426-8C7B-D2CF608944A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Physical Database Design</a:t>
            </a:r>
          </a:p>
        </p:txBody>
      </p:sp>
      <p:sp>
        <p:nvSpPr>
          <p:cNvPr id="3" name="Rectangle 7">
            <a:extLst>
              <a:ext uri="{FF2B5EF4-FFF2-40B4-BE49-F238E27FC236}">
                <a16:creationId xmlns:a16="http://schemas.microsoft.com/office/drawing/2014/main" id="{C813FE6C-845F-48A5-86C4-D2B6434F136E}"/>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Design the specifications for the stored database in terms of physical storage structures, record placements and indexes.</a:t>
            </a:r>
            <a:br>
              <a:rPr kumimoji="0" lang="en-US" altLang="en-US" sz="2000" b="0" i="0" u="none" strike="noStrike" kern="1200" cap="none" spc="0" normalizeH="0" baseline="0" noProof="0">
                <a:ln>
                  <a:noFill/>
                </a:ln>
                <a:solidFill>
                  <a:srgbClr val="333399"/>
                </a:solidFill>
                <a:effectLst/>
                <a:uLnTx/>
                <a:uFillTx/>
                <a:latin typeface="Arial"/>
                <a:ea typeface="+mn-ea"/>
                <a:cs typeface="+mn-cs"/>
              </a:rPr>
            </a:br>
            <a:endParaRPr kumimoji="0" lang="en-US" altLang="en-US" sz="20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Design Criteria</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a:ln>
                  <a:noFill/>
                </a:ln>
                <a:solidFill>
                  <a:srgbClr val="800000"/>
                </a:solidFill>
                <a:effectLst/>
                <a:uLnTx/>
                <a:uFillTx/>
                <a:latin typeface="Arial"/>
                <a:ea typeface="+mn-ea"/>
                <a:cs typeface="+mn-cs"/>
              </a:rPr>
              <a:t>Response Time</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333399"/>
                </a:solidFill>
                <a:effectLst/>
                <a:uLnTx/>
                <a:uFillTx/>
                <a:latin typeface="Arial"/>
                <a:ea typeface="+mn-ea"/>
                <a:cs typeface="+mn-cs"/>
              </a:rPr>
              <a:t>Elapsed Time between submitting a database transaction for execution and receiving a response</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a:ln>
                  <a:noFill/>
                </a:ln>
                <a:solidFill>
                  <a:srgbClr val="800000"/>
                </a:solidFill>
                <a:effectLst/>
                <a:uLnTx/>
                <a:uFillTx/>
                <a:latin typeface="Arial"/>
                <a:ea typeface="+mn-ea"/>
                <a:cs typeface="+mn-cs"/>
              </a:rPr>
              <a:t>Space Utilization</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333399"/>
                </a:solidFill>
                <a:effectLst/>
                <a:uLnTx/>
                <a:uFillTx/>
                <a:latin typeface="Arial"/>
                <a:ea typeface="+mn-ea"/>
                <a:cs typeface="+mn-cs"/>
              </a:rPr>
              <a:t>Storage space used by database files and their access path structures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a:ln>
                  <a:noFill/>
                </a:ln>
                <a:solidFill>
                  <a:srgbClr val="800000"/>
                </a:solidFill>
                <a:effectLst/>
                <a:uLnTx/>
                <a:uFillTx/>
                <a:latin typeface="Arial"/>
                <a:ea typeface="+mn-ea"/>
                <a:cs typeface="+mn-cs"/>
              </a:rPr>
              <a:t>Transaction throughput</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333399"/>
                </a:solidFill>
                <a:effectLst/>
                <a:uLnTx/>
                <a:uFillTx/>
                <a:latin typeface="Arial"/>
                <a:ea typeface="+mn-ea"/>
                <a:cs typeface="+mn-cs"/>
              </a:rPr>
              <a:t>Average number of transactions/minute</a:t>
            </a:r>
          </a:p>
          <a:p>
            <a:pPr marL="1143000" marR="0" lvl="2" indent="-228600" algn="l" defTabSz="914400" rtl="0" eaLnBrk="1" fontAlgn="base" latinLnBrk="0" hangingPunct="1">
              <a:lnSpc>
                <a:spcPct val="80000"/>
              </a:lnSpc>
              <a:spcBef>
                <a:spcPct val="20000"/>
              </a:spcBef>
              <a:spcAft>
                <a:spcPct val="0"/>
              </a:spcAft>
              <a:buClr>
                <a:srgbClr val="990033"/>
              </a:buClr>
              <a:buSzPct val="5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333399"/>
                </a:solidFill>
                <a:effectLst/>
                <a:uLnTx/>
                <a:uFillTx/>
                <a:latin typeface="Arial"/>
                <a:ea typeface="+mn-ea"/>
                <a:cs typeface="+mn-cs"/>
              </a:rPr>
              <a:t>Must be measured under peak conditions</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Result</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000" b="0" i="0" u="none" strike="noStrike" kern="1200" cap="none" spc="0" normalizeH="0" baseline="0" noProof="0">
                <a:ln>
                  <a:noFill/>
                </a:ln>
                <a:solidFill>
                  <a:srgbClr val="800000"/>
                </a:solidFill>
                <a:effectLst/>
                <a:uLnTx/>
                <a:uFillTx/>
                <a:latin typeface="Arial"/>
                <a:ea typeface="+mn-ea"/>
                <a:cs typeface="+mn-cs"/>
              </a:rPr>
              <a:t>Initial determination of storage structures and access paths for database files</a:t>
            </a:r>
            <a:endParaRPr kumimoji="0" lang="en-US" altLang="en-US" sz="20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769209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8A59EA6-A3D1-429A-91D5-6426E88A1582}"/>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During this phase database and application programs are implemented, tested and deployed</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Database Tuning</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System and Performance Monitoring</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Data indexing</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Reorganization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Tuning is a continuous process</a:t>
            </a:r>
          </a:p>
        </p:txBody>
      </p:sp>
      <p:sp>
        <p:nvSpPr>
          <p:cNvPr id="3" name="Rectangle 6">
            <a:extLst>
              <a:ext uri="{FF2B5EF4-FFF2-40B4-BE49-F238E27FC236}">
                <a16:creationId xmlns:a16="http://schemas.microsoft.com/office/drawing/2014/main" id="{41FE5C78-765F-4F30-84DC-644F65EE35A2}"/>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Database System Implementation and Tuning</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236935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2" name="Rectangle 1"/>
          <p:cNvSpPr/>
          <p:nvPr/>
        </p:nvSpPr>
        <p:spPr>
          <a:xfrm>
            <a:off x="3048000" y="5376502"/>
            <a:ext cx="7598989" cy="954107"/>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a:t>
            </a:r>
            <a:r>
              <a:rPr lang="en-IN" sz="32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  </a:t>
            </a:r>
            <a:r>
              <a:rPr lang="en-IN" sz="2400" dirty="0">
                <a:solidFill>
                  <a:srgbClr val="7030A0"/>
                </a:solidFill>
              </a:rPr>
              <a:t>T1-Chapter 12</a:t>
            </a:r>
            <a:endParaRPr lang="en-US" sz="2400" dirty="0">
              <a:solidFill>
                <a:srgbClr val="7030A0"/>
              </a:solidFill>
            </a:endParaRPr>
          </a:p>
          <a:p>
            <a:r>
              <a:rPr lang="en-IN" sz="2400" i="1" dirty="0">
                <a:solidFill>
                  <a:srgbClr val="7030A0"/>
                </a:solidFill>
              </a:rPr>
              <a:t>                     Sections:    1</a:t>
            </a:r>
            <a:r>
              <a:rPr lang="en-IN" sz="2400" dirty="0">
                <a:solidFill>
                  <a:srgbClr val="7030A0"/>
                </a:solidFill>
              </a:rPr>
              <a:t>2.1- 12</a:t>
            </a:r>
            <a:endParaRPr lang="en-IN" sz="2400" b="1" dirty="0">
              <a:solidFill>
                <a:srgbClr val="7030A0"/>
              </a:solidFill>
            </a:endParaRPr>
          </a:p>
        </p:txBody>
      </p:sp>
      <p:sp>
        <p:nvSpPr>
          <p:cNvPr id="4" name="Rectangle 3">
            <a:extLst>
              <a:ext uri="{FF2B5EF4-FFF2-40B4-BE49-F238E27FC236}">
                <a16:creationId xmlns:a16="http://schemas.microsoft.com/office/drawing/2014/main" id="{62F4E295-73F4-40AD-A48D-901E23730207}"/>
              </a:ext>
            </a:extLst>
          </p:cNvPr>
          <p:cNvSpPr/>
          <p:nvPr/>
        </p:nvSpPr>
        <p:spPr>
          <a:xfrm>
            <a:off x="3048000" y="1984374"/>
            <a:ext cx="6096000" cy="2889252"/>
          </a:xfrm>
          <a:prstGeom prst="rect">
            <a:avLst/>
          </a:prstGeom>
        </p:spPr>
        <p:txBody>
          <a:bodyPr>
            <a:spAutoFit/>
          </a:bodyPr>
          <a:lstStyle/>
          <a:p>
            <a:pPr marL="457200" marR="0" lvl="0" indent="-457200">
              <a:lnSpc>
                <a:spcPct val="115000"/>
              </a:lnSpc>
              <a:spcBef>
                <a:spcPts val="0"/>
              </a:spcBef>
              <a:spcAft>
                <a:spcPts val="0"/>
              </a:spcAft>
              <a:buFont typeface="Wingdings" panose="05000000000000000000" pitchFamily="2" charset="2"/>
              <a:buChar char="Ø"/>
            </a:pPr>
            <a:r>
              <a:rPr lang="en-IN" sz="3200" b="1" dirty="0">
                <a:solidFill>
                  <a:srgbClr val="00B050"/>
                </a:solidFill>
                <a:latin typeface="Abadi" panose="020B0604020104020204" pitchFamily="34" charset="0"/>
                <a:ea typeface="Calibri" panose="020F0502020204030204" pitchFamily="34" charset="0"/>
              </a:rPr>
              <a:t>Using databases in applications</a:t>
            </a:r>
            <a:endParaRPr lang="en-US" sz="3200" b="1" dirty="0">
              <a:solidFill>
                <a:srgbClr val="00B050"/>
              </a:solidFill>
              <a:effectLst/>
              <a:latin typeface="Abadi" panose="020B0604020104020204" pitchFamily="34" charset="0"/>
              <a:ea typeface="Calibri" panose="020F0502020204030204" pitchFamily="34" charset="0"/>
            </a:endParaRPr>
          </a:p>
          <a:p>
            <a:pPr marL="457200" marR="0" lvl="0" indent="-457200">
              <a:lnSpc>
                <a:spcPct val="115000"/>
              </a:lnSpc>
              <a:spcBef>
                <a:spcPts val="0"/>
              </a:spcBef>
              <a:spcAft>
                <a:spcPts val="0"/>
              </a:spcAft>
              <a:buFont typeface="Wingdings" panose="05000000000000000000" pitchFamily="2" charset="2"/>
              <a:buChar char="Ø"/>
            </a:pPr>
            <a:r>
              <a:rPr lang="en-IN" sz="3200" b="1" dirty="0">
                <a:solidFill>
                  <a:srgbClr val="00B050"/>
                </a:solidFill>
                <a:latin typeface="Abadi" panose="020B0604020104020204" pitchFamily="34" charset="0"/>
                <a:ea typeface="Calibri" panose="020F0502020204030204" pitchFamily="34" charset="0"/>
              </a:rPr>
              <a:t>Accessing databases from programming languages</a:t>
            </a:r>
            <a:endParaRPr lang="en-US" sz="3200" b="1" dirty="0">
              <a:solidFill>
                <a:srgbClr val="00B050"/>
              </a:solidFill>
              <a:effectLst/>
              <a:latin typeface="Abadi" panose="020B0604020104020204" pitchFamily="34" charset="0"/>
              <a:ea typeface="Calibri" panose="020F0502020204030204" pitchFamily="34" charset="0"/>
            </a:endParaRPr>
          </a:p>
          <a:p>
            <a:pPr marL="457200" marR="0" lvl="0" indent="-457200">
              <a:lnSpc>
                <a:spcPct val="115000"/>
              </a:lnSpc>
              <a:spcBef>
                <a:spcPts val="0"/>
              </a:spcBef>
              <a:spcAft>
                <a:spcPts val="0"/>
              </a:spcAft>
              <a:buFont typeface="Wingdings" panose="05000000000000000000" pitchFamily="2" charset="2"/>
              <a:buChar char="Ø"/>
            </a:pPr>
            <a:r>
              <a:rPr lang="en-IN" sz="3200" b="1" dirty="0">
                <a:solidFill>
                  <a:srgbClr val="00B050"/>
                </a:solidFill>
                <a:latin typeface="Abadi" panose="020B0604020104020204" pitchFamily="34" charset="0"/>
                <a:ea typeface="Calibri" panose="020F0502020204030204" pitchFamily="34" charset="0"/>
              </a:rPr>
              <a:t>Triggers</a:t>
            </a:r>
            <a:endParaRPr lang="en-US" sz="3200" b="1" dirty="0">
              <a:solidFill>
                <a:srgbClr val="00B050"/>
              </a:solidFill>
              <a:effectLst/>
              <a:latin typeface="Abadi" panose="020B0604020104020204" pitchFamily="34" charset="0"/>
              <a:ea typeface="Calibri" panose="020F0502020204030204" pitchFamily="34" charset="0"/>
            </a:endParaRPr>
          </a:p>
          <a:p>
            <a:pPr marL="457200" marR="0" lvl="0" indent="-457200">
              <a:lnSpc>
                <a:spcPct val="115000"/>
              </a:lnSpc>
              <a:spcBef>
                <a:spcPts val="0"/>
              </a:spcBef>
              <a:spcAft>
                <a:spcPts val="0"/>
              </a:spcAft>
              <a:buFont typeface="Wingdings" panose="05000000000000000000" pitchFamily="2" charset="2"/>
              <a:buChar char="Ø"/>
            </a:pPr>
            <a:r>
              <a:rPr lang="en-IN" sz="3200" b="1" dirty="0">
                <a:solidFill>
                  <a:srgbClr val="00B050"/>
                </a:solidFill>
                <a:latin typeface="Abadi" panose="020B0604020104020204" pitchFamily="34" charset="0"/>
                <a:ea typeface="Calibri" panose="020F0502020204030204" pitchFamily="34" charset="0"/>
              </a:rPr>
              <a:t>Stored procedures </a:t>
            </a:r>
            <a:endParaRPr lang="en-US" sz="3200" b="1" dirty="0">
              <a:solidFill>
                <a:srgbClr val="00B050"/>
              </a:solidFill>
              <a:effectLst/>
              <a:latin typeface="Abadi" panose="020B0604020104020204" pitchFamily="34" charset="0"/>
              <a:ea typeface="Calibri" panose="020F0502020204030204" pitchFamily="34" charset="0"/>
            </a:endParaRPr>
          </a:p>
        </p:txBody>
      </p:sp>
    </p:spTree>
    <p:extLst>
      <p:ext uri="{BB962C8B-B14F-4D97-AF65-F5344CB8AC3E}">
        <p14:creationId xmlns:p14="http://schemas.microsoft.com/office/powerpoint/2010/main" val="22510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CB344EA-DD81-4DA1-9E04-C101DF105AA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475F4D8E-9EE2-4331-A123-6D558E91764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Class Diagrams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Capture the static structure of the system</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Represent classes, Interfaces, dependencies, generalizations and other relationships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Object Diagrams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Show a set of objects and their relationships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Component Diagrams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Show the organizations and dependencies among software components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Deployment Diagrams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Represent the distribution of components across the hardware topology</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01527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F33CDBA-FCA1-459F-8744-F520AA6B4A4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4" name="Rectangle 7">
            <a:extLst>
              <a:ext uri="{FF2B5EF4-FFF2-40B4-BE49-F238E27FC236}">
                <a16:creationId xmlns:a16="http://schemas.microsoft.com/office/drawing/2014/main" id="{BB00BDC4-3932-4135-A868-3385D28BBCC9}"/>
              </a:ext>
            </a:extLst>
          </p:cNvPr>
          <p:cNvSpPr txBox="1">
            <a:spLocks noChangeArrowheads="1"/>
          </p:cNvSpPr>
          <p:nvPr/>
        </p:nvSpPr>
        <p:spPr bwMode="auto">
          <a:xfrm>
            <a:off x="239714" y="1600200"/>
            <a:ext cx="42476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Use Case Diagrams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Model the functional interactions between users and system</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Describe scenarios of use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Serve as a communication tool between users and developers</a:t>
            </a:r>
          </a:p>
        </p:txBody>
      </p:sp>
      <p:pic>
        <p:nvPicPr>
          <p:cNvPr id="5" name="Picture 4">
            <a:extLst>
              <a:ext uri="{FF2B5EF4-FFF2-40B4-BE49-F238E27FC236}">
                <a16:creationId xmlns:a16="http://schemas.microsoft.com/office/drawing/2014/main" id="{712331D7-7ECC-486A-BCDB-A2B295B4A9F2}"/>
              </a:ext>
            </a:extLst>
          </p:cNvPr>
          <p:cNvPicPr>
            <a:picLocks noChangeAspect="1"/>
          </p:cNvPicPr>
          <p:nvPr/>
        </p:nvPicPr>
        <p:blipFill>
          <a:blip r:embed="rId2"/>
          <a:stretch>
            <a:fillRect/>
          </a:stretch>
        </p:blipFill>
        <p:spPr>
          <a:xfrm>
            <a:off x="4894245" y="1478071"/>
            <a:ext cx="6772822" cy="4816257"/>
          </a:xfrm>
          <a:prstGeom prst="rect">
            <a:avLst/>
          </a:prstGeom>
        </p:spPr>
      </p:pic>
    </p:spTree>
    <p:extLst>
      <p:ext uri="{BB962C8B-B14F-4D97-AF65-F5344CB8AC3E}">
        <p14:creationId xmlns:p14="http://schemas.microsoft.com/office/powerpoint/2010/main" val="1175879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2DBEBA9-43D0-4427-B933-ABA8A573B99B}"/>
              </a:ext>
            </a:extLst>
          </p:cNvPr>
          <p:cNvSpPr txBox="1">
            <a:spLocks noChangeArrowheads="1"/>
          </p:cNvSpPr>
          <p:nvPr/>
        </p:nvSpPr>
        <p:spPr bwMode="auto">
          <a:xfrm>
            <a:off x="228600" y="167746"/>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17A5BD2F-8898-4FD1-BE47-518AA2463CD7}"/>
              </a:ext>
            </a:extLst>
          </p:cNvPr>
          <p:cNvSpPr txBox="1">
            <a:spLocks noChangeArrowheads="1"/>
          </p:cNvSpPr>
          <p:nvPr/>
        </p:nvSpPr>
        <p:spPr bwMode="auto">
          <a:xfrm>
            <a:off x="239713" y="1600200"/>
            <a:ext cx="32654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Sequence Diagrams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Represent interactions between various objects over time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Relate uses cases and class diagrams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pic>
        <p:nvPicPr>
          <p:cNvPr id="4" name="Picture 3">
            <a:extLst>
              <a:ext uri="{FF2B5EF4-FFF2-40B4-BE49-F238E27FC236}">
                <a16:creationId xmlns:a16="http://schemas.microsoft.com/office/drawing/2014/main" id="{5E83D1F3-BBE0-4D1C-96CD-2BBA7A6C8EFE}"/>
              </a:ext>
            </a:extLst>
          </p:cNvPr>
          <p:cNvPicPr>
            <a:picLocks noChangeAspect="1"/>
          </p:cNvPicPr>
          <p:nvPr/>
        </p:nvPicPr>
        <p:blipFill>
          <a:blip r:embed="rId2"/>
          <a:stretch>
            <a:fillRect/>
          </a:stretch>
        </p:blipFill>
        <p:spPr>
          <a:xfrm>
            <a:off x="3403600" y="1764410"/>
            <a:ext cx="8309568" cy="4407790"/>
          </a:xfrm>
          <a:prstGeom prst="rect">
            <a:avLst/>
          </a:prstGeom>
        </p:spPr>
      </p:pic>
    </p:spTree>
    <p:extLst>
      <p:ext uri="{BB962C8B-B14F-4D97-AF65-F5344CB8AC3E}">
        <p14:creationId xmlns:p14="http://schemas.microsoft.com/office/powerpoint/2010/main" val="130854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B4AC968E-2DC5-4962-BAD0-001B090A1CC2}"/>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Collaboration Diagrams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Represent interactions between objects as a series of sequenced messages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Statechart Diagram</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Describe how an object’s state changes in response to external events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Consist of states, transitions, actions, activities and events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a:ln>
                <a:noFill/>
              </a:ln>
              <a:solidFill>
                <a:srgbClr val="800000"/>
              </a:solidFill>
              <a:effectLst/>
              <a:uLnTx/>
              <a:uFillTx/>
              <a:latin typeface="Arial"/>
              <a:ea typeface="+mn-ea"/>
              <a:cs typeface="+mn-cs"/>
            </a:endParaRP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endParaRPr kumimoji="0" lang="en-US" altLang="en-US" sz="2400" b="0" i="0" u="none" strike="noStrike" kern="1200" cap="none" spc="0" normalizeH="0" baseline="0" noProof="0">
              <a:ln>
                <a:noFill/>
              </a:ln>
              <a:solidFill>
                <a:srgbClr val="333399"/>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a:ln>
                <a:noFill/>
              </a:ln>
              <a:solidFill>
                <a:srgbClr val="800000"/>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a:ln>
                <a:noFill/>
              </a:ln>
              <a:solidFill>
                <a:srgbClr val="800000"/>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
        <p:nvSpPr>
          <p:cNvPr id="3" name="Rectangle 6">
            <a:extLst>
              <a:ext uri="{FF2B5EF4-FFF2-40B4-BE49-F238E27FC236}">
                <a16:creationId xmlns:a16="http://schemas.microsoft.com/office/drawing/2014/main" id="{8ADA91A6-0278-4BCD-BD7D-5F3DC5EC5D61}"/>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 (contd.)</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3175112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6DC1B8-5F3B-4A95-BB01-A065568D7F48}"/>
              </a:ext>
            </a:extLst>
          </p:cNvPr>
          <p:cNvPicPr>
            <a:picLocks noChangeAspect="1"/>
          </p:cNvPicPr>
          <p:nvPr/>
        </p:nvPicPr>
        <p:blipFill>
          <a:blip r:embed="rId2"/>
          <a:stretch>
            <a:fillRect/>
          </a:stretch>
        </p:blipFill>
        <p:spPr>
          <a:xfrm>
            <a:off x="1156871" y="1742236"/>
            <a:ext cx="8151058" cy="4694327"/>
          </a:xfrm>
          <a:prstGeom prst="rect">
            <a:avLst/>
          </a:prstGeom>
        </p:spPr>
      </p:pic>
      <p:sp>
        <p:nvSpPr>
          <p:cNvPr id="3" name="Rectangle 6">
            <a:extLst>
              <a:ext uri="{FF2B5EF4-FFF2-40B4-BE49-F238E27FC236}">
                <a16:creationId xmlns:a16="http://schemas.microsoft.com/office/drawing/2014/main" id="{DD7A4EB8-12ED-4957-B3D6-878F4E47BE1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 (contd.)</a:t>
            </a:r>
          </a:p>
        </p:txBody>
      </p:sp>
    </p:spTree>
    <p:extLst>
      <p:ext uri="{BB962C8B-B14F-4D97-AF65-F5344CB8AC3E}">
        <p14:creationId xmlns:p14="http://schemas.microsoft.com/office/powerpoint/2010/main" val="3477710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2A91C7D-C4F4-4638-93AE-CA8FE061CC9D}"/>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UML Diagrams (contd.)</a:t>
            </a:r>
          </a:p>
        </p:txBody>
      </p:sp>
      <p:sp>
        <p:nvSpPr>
          <p:cNvPr id="3" name="Rectangle 7">
            <a:extLst>
              <a:ext uri="{FF2B5EF4-FFF2-40B4-BE49-F238E27FC236}">
                <a16:creationId xmlns:a16="http://schemas.microsoft.com/office/drawing/2014/main" id="{4826F6E1-B762-43E5-B0DA-FDAC97052393}"/>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Activity Diagrams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Model the flow of control from activity to activity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Flowcharts with states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05622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B3BCC5B-CE75-4270-BBB0-A6E14740B21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Salient Features of Rational Rose Data Modeler</a:t>
            </a:r>
          </a:p>
        </p:txBody>
      </p:sp>
      <p:sp>
        <p:nvSpPr>
          <p:cNvPr id="3" name="Rectangle 7">
            <a:extLst>
              <a:ext uri="{FF2B5EF4-FFF2-40B4-BE49-F238E27FC236}">
                <a16:creationId xmlns:a16="http://schemas.microsoft.com/office/drawing/2014/main" id="{8EE0A2A2-1996-4A96-9BE2-12DFE593235D}"/>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UML based modeling tool for designing databases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Reverse Engineering</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Generate a conceptual data model from an existing DBMS database or DDL</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Forward Engineering</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Create application/data model</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Generate DDL from data model</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826547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5D2DC07-8F8B-4D03-BB78-EC8E03D27A3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Salient Features of Rational Rose Data Modeler (contd.)</a:t>
            </a:r>
          </a:p>
        </p:txBody>
      </p:sp>
      <p:pic>
        <p:nvPicPr>
          <p:cNvPr id="3" name="Picture 2">
            <a:extLst>
              <a:ext uri="{FF2B5EF4-FFF2-40B4-BE49-F238E27FC236}">
                <a16:creationId xmlns:a16="http://schemas.microsoft.com/office/drawing/2014/main" id="{3024F495-10EF-4E22-8935-7ED1301366B1}"/>
              </a:ext>
            </a:extLst>
          </p:cNvPr>
          <p:cNvPicPr>
            <a:picLocks noChangeAspect="1"/>
          </p:cNvPicPr>
          <p:nvPr/>
        </p:nvPicPr>
        <p:blipFill>
          <a:blip r:embed="rId2"/>
          <a:stretch>
            <a:fillRect/>
          </a:stretch>
        </p:blipFill>
        <p:spPr>
          <a:xfrm>
            <a:off x="2988489" y="1478742"/>
            <a:ext cx="5639289" cy="4950381"/>
          </a:xfrm>
          <a:prstGeom prst="rect">
            <a:avLst/>
          </a:prstGeom>
        </p:spPr>
      </p:pic>
    </p:spTree>
    <p:extLst>
      <p:ext uri="{BB962C8B-B14F-4D97-AF65-F5344CB8AC3E}">
        <p14:creationId xmlns:p14="http://schemas.microsoft.com/office/powerpoint/2010/main" val="2759710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CCEA1CE-7287-4316-9391-4A8C75E229B9}"/>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Salient Features of Rational Rose Data Modeler (contd.)</a:t>
            </a:r>
          </a:p>
        </p:txBody>
      </p:sp>
      <p:pic>
        <p:nvPicPr>
          <p:cNvPr id="3" name="Picture 2">
            <a:extLst>
              <a:ext uri="{FF2B5EF4-FFF2-40B4-BE49-F238E27FC236}">
                <a16:creationId xmlns:a16="http://schemas.microsoft.com/office/drawing/2014/main" id="{5A946467-7761-4973-B8BA-1ED774FE96AE}"/>
              </a:ext>
            </a:extLst>
          </p:cNvPr>
          <p:cNvPicPr>
            <a:picLocks noChangeAspect="1"/>
          </p:cNvPicPr>
          <p:nvPr/>
        </p:nvPicPr>
        <p:blipFill>
          <a:blip r:embed="rId2"/>
          <a:stretch>
            <a:fillRect/>
          </a:stretch>
        </p:blipFill>
        <p:spPr>
          <a:xfrm>
            <a:off x="3522133" y="1430866"/>
            <a:ext cx="8542867" cy="4999153"/>
          </a:xfrm>
          <a:prstGeom prst="rect">
            <a:avLst/>
          </a:prstGeom>
        </p:spPr>
      </p:pic>
      <p:sp>
        <p:nvSpPr>
          <p:cNvPr id="4" name="Rectangle 10">
            <a:extLst>
              <a:ext uri="{FF2B5EF4-FFF2-40B4-BE49-F238E27FC236}">
                <a16:creationId xmlns:a16="http://schemas.microsoft.com/office/drawing/2014/main" id="{8182026B-72E5-45E0-B3A3-0770E53BC133}"/>
              </a:ext>
            </a:extLst>
          </p:cNvPr>
          <p:cNvSpPr txBox="1">
            <a:spLocks noChangeArrowheads="1"/>
          </p:cNvSpPr>
          <p:nvPr/>
        </p:nvSpPr>
        <p:spPr bwMode="auto">
          <a:xfrm>
            <a:off x="239713" y="1600200"/>
            <a:ext cx="3282420"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1800" b="0" i="0" u="none" strike="noStrike" kern="1200" cap="none" spc="0" normalizeH="0" baseline="0" noProof="0">
                <a:ln>
                  <a:noFill/>
                </a:ln>
                <a:solidFill>
                  <a:srgbClr val="333399"/>
                </a:solidFill>
                <a:effectLst/>
                <a:uLnTx/>
                <a:uFillTx/>
                <a:latin typeface="Arial"/>
                <a:ea typeface="+mn-ea"/>
                <a:cs typeface="+mn-cs"/>
              </a:rPr>
              <a:t>Modeling ER diagrams in UML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1800" b="0" i="0" u="none" strike="noStrike" kern="1200" cap="none" spc="0" normalizeH="0" baseline="0" noProof="0">
                <a:ln>
                  <a:noFill/>
                </a:ln>
                <a:solidFill>
                  <a:srgbClr val="800000"/>
                </a:solidFill>
                <a:effectLst/>
                <a:uLnTx/>
                <a:uFillTx/>
                <a:latin typeface="Arial"/>
                <a:ea typeface="+mn-ea"/>
                <a:cs typeface="+mn-cs"/>
              </a:rPr>
              <a:t>ER schema from the company example in chapter 3 can be drawn in Rational Rose using UML notation</a:t>
            </a:r>
            <a:r>
              <a:rPr kumimoji="0" lang="en-US" altLang="en-US" sz="2600" b="0" i="0" u="none" strike="noStrike" kern="1200" cap="none" spc="0" normalizeH="0" baseline="0" noProof="0">
                <a:ln>
                  <a:noFill/>
                </a:ln>
                <a:solidFill>
                  <a:srgbClr val="800000"/>
                </a:solidFill>
                <a:effectLst/>
                <a:uLnTx/>
                <a:uFillTx/>
                <a:latin typeface="Arial"/>
                <a:ea typeface="+mn-ea"/>
                <a:cs typeface="+mn-cs"/>
              </a:rPr>
              <a:t> </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573204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A5178D2-F595-4234-9CB6-6666BF5AE1C5}"/>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Salient Features of Rational Rose Data Modeler (contd.)</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4F497C02-C242-4C91-8C91-BFB32F1BED66}"/>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Keeps the data model and database synchronized	</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Gives the option of updating the model or changing the database</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Provides Extensive Domain Support</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Allows database designers to create a standard set of user-defined types</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Allows Converting between logical and object model design</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Allows easy communication between various developing and design teams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Provides a common tool and platform to designers and developers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Rational Rose Web Publisher</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77460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a:solidFill>
                  <a:srgbClr val="7030A0"/>
                </a:solidFill>
              </a:rPr>
              <a:t>Application development</a:t>
            </a:r>
            <a:endParaRPr lang="en-IN" sz="4800" dirty="0">
              <a:solidFill>
                <a:srgbClr val="7030A0"/>
              </a:solidFill>
            </a:endParaRPr>
          </a:p>
        </p:txBody>
      </p:sp>
    </p:spTree>
    <p:extLst>
      <p:ext uri="{BB962C8B-B14F-4D97-AF65-F5344CB8AC3E}">
        <p14:creationId xmlns:p14="http://schemas.microsoft.com/office/powerpoint/2010/main" val="2048511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C567249-305E-4720-A8D1-50B3B6C4B86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Database Design Tools	</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7">
            <a:extLst>
              <a:ext uri="{FF2B5EF4-FFF2-40B4-BE49-F238E27FC236}">
                <a16:creationId xmlns:a16="http://schemas.microsoft.com/office/drawing/2014/main" id="{E9FD7EBB-2110-42EE-97FE-9110DE73961E}"/>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Common Features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Allow the designer to draw conceptual schema diagram in some tool-specific notation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Allow model mapping</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Allow some level of design normalization</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Problems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Most tools do nothing more than representing relationships among tables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Most tools lack built-in methodology support</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Most tools have poor design verification system</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993881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1DF98E4-FA84-4645-AB94-66BBA0291C6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Characteristics of a Good Design Tool</a:t>
            </a:r>
          </a:p>
        </p:txBody>
      </p:sp>
      <p:sp>
        <p:nvSpPr>
          <p:cNvPr id="3" name="Rectangle 9">
            <a:extLst>
              <a:ext uri="{FF2B5EF4-FFF2-40B4-BE49-F238E27FC236}">
                <a16:creationId xmlns:a16="http://schemas.microsoft.com/office/drawing/2014/main" id="{AF64C399-1B42-4ECD-8602-517EB81B1EA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Easy-to-use interface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Easy to use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Customizable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Analytical components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For difficult tasks</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such as evaluating physical design alternatives or detecting conflicting constraints among views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Heuristic components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Automating design process using heuristic rules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252066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D28D99C-48C5-4EB4-BA18-AE7261156C3D}"/>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Characteristics of a Good Design Tool (contd.)</a:t>
            </a:r>
          </a:p>
        </p:txBody>
      </p:sp>
      <p:sp>
        <p:nvSpPr>
          <p:cNvPr id="3" name="Rectangle 3">
            <a:extLst>
              <a:ext uri="{FF2B5EF4-FFF2-40B4-BE49-F238E27FC236}">
                <a16:creationId xmlns:a16="http://schemas.microsoft.com/office/drawing/2014/main" id="{3B8E1936-9A4A-487D-9F43-BF2D9C3C9D3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Trade-off analysis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Comparative analysis in case of multiple alternatives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At least at the conceptual design level</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Display of design results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Displaying results in simple and easy to understand form</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Design Verification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Verifying that the resulting design satisfies the initial requirements </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491407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4656667"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dirty="0">
                <a:solidFill>
                  <a:srgbClr val="7030A0"/>
                </a:solidFill>
              </a:rPr>
              <a:t>Advanced SQL</a:t>
            </a:r>
          </a:p>
        </p:txBody>
      </p:sp>
    </p:spTree>
    <p:extLst>
      <p:ext uri="{BB962C8B-B14F-4D97-AF65-F5344CB8AC3E}">
        <p14:creationId xmlns:p14="http://schemas.microsoft.com/office/powerpoint/2010/main" val="1269892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2C93FF6-C7FB-4BD4-81FF-671A3C929165}"/>
              </a:ext>
            </a:extLst>
          </p:cNvPr>
          <p:cNvSpPr txBox="1">
            <a:spLocks noChangeArrowheads="1"/>
          </p:cNvSpPr>
          <p:nvPr/>
        </p:nvSpPr>
        <p:spPr bwMode="auto">
          <a:xfrm>
            <a:off x="1888067" y="1917700"/>
            <a:ext cx="77724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 General Constraints as Assertions</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 Views in SQL</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 Database Programming</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 Embedded SQL\</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lang="en-US" altLang="en-US" dirty="0">
                <a:solidFill>
                  <a:srgbClr val="333399"/>
                </a:solidFill>
                <a:latin typeface="Arial"/>
              </a:rPr>
              <a:t>F</a:t>
            </a:r>
            <a:r>
              <a:rPr kumimoji="0" lang="en-US" altLang="en-US" sz="2800" b="0" i="0" u="none" strike="noStrike" kern="1200" cap="none" spc="0" normalizeH="0" baseline="0" noProof="0" dirty="0" err="1">
                <a:ln>
                  <a:noFill/>
                </a:ln>
                <a:solidFill>
                  <a:srgbClr val="333399"/>
                </a:solidFill>
                <a:effectLst/>
                <a:uLnTx/>
                <a:uFillTx/>
                <a:latin typeface="Arial"/>
                <a:ea typeface="+mn-ea"/>
                <a:cs typeface="+mn-cs"/>
              </a:rPr>
              <a:t>unctions</a:t>
            </a: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 Calls, SQL/CLI</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Stored Procedures, SQL/PSM</a:t>
            </a: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Ø"/>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22663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5D5F97D-7444-4178-8FE2-1EDBC354C1A1}"/>
              </a:ext>
            </a:extLst>
          </p:cNvPr>
          <p:cNvSpPr txBox="1">
            <a:spLocks noChangeArrowheads="1"/>
          </p:cNvSpPr>
          <p:nvPr/>
        </p:nvSpPr>
        <p:spPr bwMode="auto">
          <a:xfrm>
            <a:off x="239714" y="1600200"/>
            <a:ext cx="55684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Specification of more general </a:t>
            </a:r>
            <a:r>
              <a:rPr kumimoji="0" lang="en-US" altLang="en-US" sz="2800" b="1" i="0" u="none" strike="noStrike" kern="1200" cap="none" spc="0" normalizeH="0" baseline="0" noProof="0">
                <a:ln>
                  <a:noFill/>
                </a:ln>
                <a:solidFill>
                  <a:srgbClr val="333399"/>
                </a:solidFill>
                <a:effectLst/>
                <a:uLnTx/>
                <a:uFillTx/>
                <a:latin typeface="Arial"/>
                <a:ea typeface="+mn-ea"/>
                <a:cs typeface="+mn-cs"/>
              </a:rPr>
              <a:t>constraints</a:t>
            </a:r>
            <a:r>
              <a:rPr kumimoji="0" lang="en-US" altLang="en-US" sz="2800" b="0" i="0" u="none" strike="noStrike" kern="1200" cap="none" spc="0" normalizeH="0" baseline="0" noProof="0">
                <a:ln>
                  <a:noFill/>
                </a:ln>
                <a:solidFill>
                  <a:srgbClr val="333399"/>
                </a:solidFill>
                <a:effectLst/>
                <a:uLnTx/>
                <a:uFillTx/>
                <a:latin typeface="Arial"/>
                <a:ea typeface="+mn-ea"/>
                <a:cs typeface="+mn-cs"/>
              </a:rPr>
              <a:t> via assertions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 facilities for defining views (virtual tables)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Various techniques for accessing and manipulating a database via programs in general-purpose languages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E.g., Java, C++, etc.</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
        <p:nvSpPr>
          <p:cNvPr id="3" name="Rectangle 3">
            <a:extLst>
              <a:ext uri="{FF2B5EF4-FFF2-40B4-BE49-F238E27FC236}">
                <a16:creationId xmlns:a16="http://schemas.microsoft.com/office/drawing/2014/main" id="{5C6BD32D-EC98-405D-AE53-F7DDEF2523C5}"/>
              </a:ext>
            </a:extLst>
          </p:cNvPr>
          <p:cNvSpPr txBox="1">
            <a:spLocks noChangeArrowheads="1"/>
          </p:cNvSpPr>
          <p:nvPr/>
        </p:nvSpPr>
        <p:spPr bwMode="auto">
          <a:xfrm>
            <a:off x="5808134" y="1600200"/>
            <a:ext cx="570653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General constraints: constraints that do not fit in the basic SQL categories (presented in chapter 8)</a:t>
            </a:r>
          </a:p>
          <a:p>
            <a:pPr marL="609600" marR="0" lvl="0" indent="-6096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Mechanism: </a:t>
            </a:r>
            <a:r>
              <a:rPr kumimoji="0" lang="en-US" altLang="en-US" sz="28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CREAT ASSERTION</a:t>
            </a:r>
          </a:p>
          <a:p>
            <a:pPr marL="990600" marR="0" lvl="1" indent="-53340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Components include: </a:t>
            </a:r>
          </a:p>
          <a:p>
            <a:pPr marL="1371600" marR="0" lvl="2" indent="-4572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 constraint name, </a:t>
            </a:r>
          </a:p>
          <a:p>
            <a:pPr marL="1371600" marR="0" lvl="2" indent="-4572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followed by </a:t>
            </a:r>
            <a:r>
              <a:rPr kumimoji="0" lang="en-US" altLang="en-US" sz="24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CHECK</a:t>
            </a:r>
            <a:r>
              <a:rPr kumimoji="0" lang="en-US" altLang="en-US" sz="2400" b="0" i="0" u="none" strike="noStrike" kern="1200" cap="none" spc="0" normalizeH="0" baseline="0" noProof="0">
                <a:ln>
                  <a:noFill/>
                </a:ln>
                <a:solidFill>
                  <a:srgbClr val="333399"/>
                </a:solidFill>
                <a:effectLst/>
                <a:uLnTx/>
                <a:uFillTx/>
                <a:latin typeface="Arial"/>
                <a:ea typeface="+mn-ea"/>
                <a:cs typeface="+mn-cs"/>
              </a:rPr>
              <a:t>, </a:t>
            </a:r>
          </a:p>
          <a:p>
            <a:pPr marL="1371600" marR="0" lvl="2" indent="-4572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followed by a condition</a:t>
            </a:r>
            <a:endParaRPr kumimoji="0" lang="en-US" altLang="en-US" sz="2400" b="0" i="0" u="none" strike="noStrike" kern="1200" cap="none" spc="0" normalizeH="0" baseline="0" noProof="0" dirty="0">
              <a:ln>
                <a:noFill/>
              </a:ln>
              <a:solidFill>
                <a:srgbClr val="333399"/>
              </a:solidFill>
              <a:effectLst/>
              <a:uLnTx/>
              <a:uFillTx/>
              <a:latin typeface="Arial"/>
              <a:ea typeface="+mn-ea"/>
              <a:cs typeface="+mn-cs"/>
            </a:endParaRPr>
          </a:p>
        </p:txBody>
      </p:sp>
      <p:sp>
        <p:nvSpPr>
          <p:cNvPr id="4" name="Rectangle 2">
            <a:extLst>
              <a:ext uri="{FF2B5EF4-FFF2-40B4-BE49-F238E27FC236}">
                <a16:creationId xmlns:a16="http://schemas.microsoft.com/office/drawing/2014/main" id="{86A1CA5A-2A78-408C-81CA-3D3DB994BF3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Constraints as Assertions	</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2215446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F74A15-F9A8-41B6-916C-086CA55766B5}"/>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Assertions: An Example</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pic>
        <p:nvPicPr>
          <p:cNvPr id="6" name="Picture 5">
            <a:extLst>
              <a:ext uri="{FF2B5EF4-FFF2-40B4-BE49-F238E27FC236}">
                <a16:creationId xmlns:a16="http://schemas.microsoft.com/office/drawing/2014/main" id="{0BF632F3-546F-4C14-8D4B-97B5E863083F}"/>
              </a:ext>
            </a:extLst>
          </p:cNvPr>
          <p:cNvPicPr>
            <a:picLocks noChangeAspect="1"/>
          </p:cNvPicPr>
          <p:nvPr/>
        </p:nvPicPr>
        <p:blipFill>
          <a:blip r:embed="rId2"/>
          <a:stretch>
            <a:fillRect/>
          </a:stretch>
        </p:blipFill>
        <p:spPr>
          <a:xfrm>
            <a:off x="1196248" y="1591734"/>
            <a:ext cx="9099219" cy="4639734"/>
          </a:xfrm>
          <a:prstGeom prst="rect">
            <a:avLst/>
          </a:prstGeom>
        </p:spPr>
      </p:pic>
    </p:spTree>
    <p:extLst>
      <p:ext uri="{BB962C8B-B14F-4D97-AF65-F5344CB8AC3E}">
        <p14:creationId xmlns:p14="http://schemas.microsoft.com/office/powerpoint/2010/main" val="3133812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365F11F-2A49-4E0C-A7D3-E1D7AF002DB1}"/>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Using General Assertions</a:t>
            </a:r>
          </a:p>
        </p:txBody>
      </p:sp>
      <p:sp>
        <p:nvSpPr>
          <p:cNvPr id="3" name="Rectangle 3">
            <a:extLst>
              <a:ext uri="{FF2B5EF4-FFF2-40B4-BE49-F238E27FC236}">
                <a16:creationId xmlns:a16="http://schemas.microsoft.com/office/drawing/2014/main" id="{4F58F85A-510E-4442-A33E-1BD6BB45E83A}"/>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Specify a query that violates the condition; include inside a </a:t>
            </a:r>
            <a:r>
              <a:rPr kumimoji="0" lang="en-US" altLang="en-US" sz="28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NOT EXISTS </a:t>
            </a:r>
            <a:r>
              <a:rPr kumimoji="0" lang="en-US" altLang="en-US" sz="2800" b="0" i="0" u="none" strike="noStrike" kern="1200" cap="none" spc="0" normalizeH="0" baseline="0" noProof="0">
                <a:ln>
                  <a:noFill/>
                </a:ln>
                <a:solidFill>
                  <a:srgbClr val="333399"/>
                </a:solidFill>
                <a:effectLst/>
                <a:uLnTx/>
                <a:uFillTx/>
                <a:latin typeface="Arial"/>
                <a:ea typeface="+mn-ea"/>
                <a:cs typeface="+mn-cs"/>
              </a:rPr>
              <a:t>clause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Query result must be empty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if the query result is not empty, the assertion has been violated</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606819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dirty="0">
                <a:solidFill>
                  <a:srgbClr val="7030A0"/>
                </a:solidFill>
              </a:rPr>
              <a:t>TRIGGERS</a:t>
            </a:r>
          </a:p>
        </p:txBody>
      </p:sp>
    </p:spTree>
    <p:extLst>
      <p:ext uri="{BB962C8B-B14F-4D97-AF65-F5344CB8AC3E}">
        <p14:creationId xmlns:p14="http://schemas.microsoft.com/office/powerpoint/2010/main" val="2421576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7A0DB2-024D-49C7-9BE5-62436E3453FE}"/>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SQL Triggers</a:t>
            </a:r>
          </a:p>
        </p:txBody>
      </p:sp>
      <p:sp>
        <p:nvSpPr>
          <p:cNvPr id="3" name="Rectangle 3">
            <a:extLst>
              <a:ext uri="{FF2B5EF4-FFF2-40B4-BE49-F238E27FC236}">
                <a16:creationId xmlns:a16="http://schemas.microsoft.com/office/drawing/2014/main" id="{9D152813-B867-40A3-93E9-A7884CDCA0EF}"/>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Objective: to monitor a database and take initiate action when a condition occurs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Triggers are expressed in a syntax similar to assertions and include the following:</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Event </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Such as an insert, deleted, or update operation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Condition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Action</a:t>
            </a:r>
          </a:p>
          <a:p>
            <a:pPr marL="1143000" marR="0" lvl="2" indent="-228600" algn="l" defTabSz="914400" rtl="0" eaLnBrk="1" fontAlgn="base" latinLnBrk="0" hangingPunct="1">
              <a:lnSpc>
                <a:spcPct val="9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To be taken when the condition is satisfied</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51134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Application development</a:t>
            </a:r>
          </a:p>
        </p:txBody>
      </p:sp>
      <p:sp>
        <p:nvSpPr>
          <p:cNvPr id="7" name="Rectangle 7">
            <a:extLst>
              <a:ext uri="{FF2B5EF4-FFF2-40B4-BE49-F238E27FC236}">
                <a16:creationId xmlns:a16="http://schemas.microsoft.com/office/drawing/2014/main" id="{B2FC5E24-6078-45E1-AE11-C07BA6168667}"/>
              </a:ext>
            </a:extLst>
          </p:cNvPr>
          <p:cNvSpPr txBox="1">
            <a:spLocks noChangeArrowheads="1"/>
          </p:cNvSpPr>
          <p:nvPr/>
        </p:nvSpPr>
        <p:spPr bwMode="auto">
          <a:xfrm>
            <a:off x="239713" y="1600200"/>
            <a:ext cx="2859087"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Information System Life Cycle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Phases of Database Design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UML Diagrams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800000"/>
                </a:solidFill>
                <a:effectLst/>
                <a:uLnTx/>
                <a:uFillTx/>
                <a:latin typeface="Arial"/>
                <a:ea typeface="+mn-ea"/>
                <a:cs typeface="+mn-cs"/>
              </a:rPr>
              <a:t>Rational Rose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800000"/>
                </a:solidFill>
                <a:effectLst/>
                <a:uLnTx/>
                <a:uFillTx/>
                <a:latin typeface="Arial"/>
                <a:ea typeface="+mn-ea"/>
                <a:cs typeface="+mn-cs"/>
              </a:rPr>
              <a:t>Other tools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Design Tools</a:t>
            </a:r>
          </a:p>
        </p:txBody>
      </p:sp>
      <p:sp>
        <p:nvSpPr>
          <p:cNvPr id="8" name="Rectangle 6">
            <a:extLst>
              <a:ext uri="{FF2B5EF4-FFF2-40B4-BE49-F238E27FC236}">
                <a16:creationId xmlns:a16="http://schemas.microsoft.com/office/drawing/2014/main" id="{22B68714-F52D-42C2-BEBF-525751A57F5C}"/>
              </a:ext>
            </a:extLst>
          </p:cNvPr>
          <p:cNvSpPr txBox="1">
            <a:spLocks noChangeArrowheads="1"/>
          </p:cNvSpPr>
          <p:nvPr/>
        </p:nvSpPr>
        <p:spPr>
          <a:xfrm>
            <a:off x="4216400" y="1420813"/>
            <a:ext cx="7735887" cy="9921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rgbClr val="7030A0"/>
                </a:solidFill>
              </a:rPr>
              <a:t>Organizational Context for using Database Systems</a:t>
            </a:r>
          </a:p>
        </p:txBody>
      </p:sp>
      <p:sp>
        <p:nvSpPr>
          <p:cNvPr id="9" name="Rectangle 7">
            <a:extLst>
              <a:ext uri="{FF2B5EF4-FFF2-40B4-BE49-F238E27FC236}">
                <a16:creationId xmlns:a16="http://schemas.microsoft.com/office/drawing/2014/main" id="{7DB4B31F-6AD3-4341-A2CC-B7161FC579FB}"/>
              </a:ext>
            </a:extLst>
          </p:cNvPr>
          <p:cNvSpPr txBox="1">
            <a:spLocks noChangeArrowheads="1"/>
          </p:cNvSpPr>
          <p:nvPr/>
        </p:nvSpPr>
        <p:spPr bwMode="auto">
          <a:xfrm>
            <a:off x="3639343" y="1879600"/>
            <a:ext cx="8432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Consolidation and integration of data across organization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Maintenance of complex data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Simplicity of developing new applications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Data independence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Protecting application programs from changes in the underlying logical organization and in the physical access paths and storage structures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External Schemas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Allow the same data to be used for multiple applications with each application having its own view of the data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4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541487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9B99F5-D0B8-464C-AA40-54E5464AEA93}"/>
              </a:ext>
            </a:extLst>
          </p:cNvPr>
          <p:cNvPicPr>
            <a:picLocks noChangeAspect="1"/>
          </p:cNvPicPr>
          <p:nvPr/>
        </p:nvPicPr>
        <p:blipFill>
          <a:blip r:embed="rId2"/>
          <a:stretch>
            <a:fillRect/>
          </a:stretch>
        </p:blipFill>
        <p:spPr>
          <a:xfrm>
            <a:off x="687388" y="1478491"/>
            <a:ext cx="10082213" cy="4925802"/>
          </a:xfrm>
          <a:prstGeom prst="rect">
            <a:avLst/>
          </a:prstGeom>
        </p:spPr>
      </p:pic>
      <p:sp>
        <p:nvSpPr>
          <p:cNvPr id="5" name="Rectangle 2">
            <a:extLst>
              <a:ext uri="{FF2B5EF4-FFF2-40B4-BE49-F238E27FC236}">
                <a16:creationId xmlns:a16="http://schemas.microsoft.com/office/drawing/2014/main" id="{094D43F2-866A-4515-98C2-862315F96FC0}"/>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SQL Triggers</a:t>
            </a:r>
          </a:p>
        </p:txBody>
      </p:sp>
    </p:spTree>
    <p:extLst>
      <p:ext uri="{BB962C8B-B14F-4D97-AF65-F5344CB8AC3E}">
        <p14:creationId xmlns:p14="http://schemas.microsoft.com/office/powerpoint/2010/main" val="4170753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802674-ECA2-405C-A4A9-C72345268F9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SQL Triggers</a:t>
            </a:r>
          </a:p>
        </p:txBody>
      </p:sp>
      <p:pic>
        <p:nvPicPr>
          <p:cNvPr id="5" name="Picture 4">
            <a:extLst>
              <a:ext uri="{FF2B5EF4-FFF2-40B4-BE49-F238E27FC236}">
                <a16:creationId xmlns:a16="http://schemas.microsoft.com/office/drawing/2014/main" id="{D0FDFF8E-8355-46D9-AB23-6122C7C49CC7}"/>
              </a:ext>
            </a:extLst>
          </p:cNvPr>
          <p:cNvPicPr>
            <a:picLocks noChangeAspect="1"/>
          </p:cNvPicPr>
          <p:nvPr/>
        </p:nvPicPr>
        <p:blipFill>
          <a:blip r:embed="rId2"/>
          <a:stretch>
            <a:fillRect/>
          </a:stretch>
        </p:blipFill>
        <p:spPr>
          <a:xfrm>
            <a:off x="527605" y="1605149"/>
            <a:ext cx="11054795" cy="4660183"/>
          </a:xfrm>
          <a:prstGeom prst="rect">
            <a:avLst/>
          </a:prstGeom>
        </p:spPr>
      </p:pic>
    </p:spTree>
    <p:extLst>
      <p:ext uri="{BB962C8B-B14F-4D97-AF65-F5344CB8AC3E}">
        <p14:creationId xmlns:p14="http://schemas.microsoft.com/office/powerpoint/2010/main" val="4256946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802674-ECA2-405C-A4A9-C72345268F9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SQL Triggers</a:t>
            </a:r>
          </a:p>
        </p:txBody>
      </p:sp>
      <p:pic>
        <p:nvPicPr>
          <p:cNvPr id="2" name="Picture 1">
            <a:extLst>
              <a:ext uri="{FF2B5EF4-FFF2-40B4-BE49-F238E27FC236}">
                <a16:creationId xmlns:a16="http://schemas.microsoft.com/office/drawing/2014/main" id="{16A61D58-577E-49DF-802B-708450B29517}"/>
              </a:ext>
            </a:extLst>
          </p:cNvPr>
          <p:cNvPicPr>
            <a:picLocks noChangeAspect="1"/>
          </p:cNvPicPr>
          <p:nvPr/>
        </p:nvPicPr>
        <p:blipFill>
          <a:blip r:embed="rId2"/>
          <a:stretch>
            <a:fillRect/>
          </a:stretch>
        </p:blipFill>
        <p:spPr>
          <a:xfrm>
            <a:off x="4733978" y="3077698"/>
            <a:ext cx="5602710" cy="2395936"/>
          </a:xfrm>
          <a:prstGeom prst="rect">
            <a:avLst/>
          </a:prstGeom>
        </p:spPr>
      </p:pic>
      <p:sp>
        <p:nvSpPr>
          <p:cNvPr id="5" name="Rectangle 4">
            <a:extLst>
              <a:ext uri="{FF2B5EF4-FFF2-40B4-BE49-F238E27FC236}">
                <a16:creationId xmlns:a16="http://schemas.microsoft.com/office/drawing/2014/main" id="{0374595B-1D68-41EB-B9D5-4664F0FE74CC}"/>
              </a:ext>
            </a:extLst>
          </p:cNvPr>
          <p:cNvSpPr/>
          <p:nvPr/>
        </p:nvSpPr>
        <p:spPr>
          <a:xfrm>
            <a:off x="455613" y="1600370"/>
            <a:ext cx="6096000" cy="1477328"/>
          </a:xfrm>
          <a:prstGeom prst="rect">
            <a:avLst/>
          </a:prstGeom>
        </p:spPr>
        <p:txBody>
          <a:bodyPr>
            <a:spAutoFit/>
          </a:bodyPr>
          <a:lstStyle/>
          <a:p>
            <a:r>
              <a:rPr lang="en-US" dirty="0"/>
              <a:t>Above SQL statement will create a trigger in the student database in which whenever subjects marks are entered, before inserting this data into the database, trigger will compute those two values and insert with the entered values. i.e.,</a:t>
            </a:r>
          </a:p>
        </p:txBody>
      </p:sp>
    </p:spTree>
    <p:extLst>
      <p:ext uri="{BB962C8B-B14F-4D97-AF65-F5344CB8AC3E}">
        <p14:creationId xmlns:p14="http://schemas.microsoft.com/office/powerpoint/2010/main" val="2386701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37B0E93-F982-446D-AB60-D1CA0A981CC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SQL Triggers: An Example</a:t>
            </a:r>
          </a:p>
        </p:txBody>
      </p:sp>
      <p:sp>
        <p:nvSpPr>
          <p:cNvPr id="3" name="Rectangle 3">
            <a:extLst>
              <a:ext uri="{FF2B5EF4-FFF2-40B4-BE49-F238E27FC236}">
                <a16:creationId xmlns:a16="http://schemas.microsoft.com/office/drawing/2014/main" id="{BC62A232-1F89-420E-9921-765F105809B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 trigger to compare an employee’s salary to his/her supervisor during insert or update operations: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endParaRPr kumimoji="0" lang="en-US" altLang="en-US" sz="20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endParaRPr kumimoji="0" lang="en-US" altLang="en-US" sz="18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CREATE TRIGGER INFORM_SUPERVISOR</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BEFORE </a:t>
            </a:r>
            <a:r>
              <a:rPr kumimoji="0" lang="en-US" altLang="en-US" sz="20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INSERT OR UPDATE</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OF</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a:t>
            </a:r>
            <a:r>
              <a:rPr kumimoji="0" lang="en-US" altLang="en-US" sz="20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SALARY, SUPERVISOR_SSN</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ON </a:t>
            </a:r>
            <a:r>
              <a:rPr kumimoji="0" lang="en-US" altLang="en-US" sz="20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EMPLOYEE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FOR EACH ROW</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WHEN</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a:t>
            </a:r>
            <a:r>
              <a:rPr kumimoji="0" lang="en-US" altLang="en-US" sz="20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NEW.SALARY&gt; (SELECT SALARY FROM EMPLOYEE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WHERE SSN=NEW.SUPERVISOR_SSN))</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INFORM_SUPERVISOR (NEW.SUPERVISOR_SSN,NEW.SSN);</a:t>
            </a:r>
            <a:endParaRPr kumimoji="0" lang="en-US" altLang="en-US" sz="2000" b="1" i="0" u="none" strike="noStrike" kern="1200" cap="none" spc="0" normalizeH="0" baseline="0" noProof="0" dirty="0">
              <a:ln>
                <a:noFill/>
              </a:ln>
              <a:solidFill>
                <a:srgbClr val="333399"/>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2817200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118D575-00EF-43BC-9B6B-606D0CB20C6E}"/>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Views in SQL</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5" name="Rectangle 3">
            <a:extLst>
              <a:ext uri="{FF2B5EF4-FFF2-40B4-BE49-F238E27FC236}">
                <a16:creationId xmlns:a16="http://schemas.microsoft.com/office/drawing/2014/main" id="{ED3D0279-8B81-4AE1-A334-3F5B9E6074BB}"/>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view is a “virtual” table that is derived from other tables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Allows for limited update operations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Since the table may not physically be stored</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Allows full query operations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convenience for expressing certain operations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38126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dirty="0">
                <a:solidFill>
                  <a:srgbClr val="7030A0"/>
                </a:solidFill>
              </a:rPr>
              <a:t>VIEWS</a:t>
            </a:r>
          </a:p>
        </p:txBody>
      </p:sp>
    </p:spTree>
    <p:extLst>
      <p:ext uri="{BB962C8B-B14F-4D97-AF65-F5344CB8AC3E}">
        <p14:creationId xmlns:p14="http://schemas.microsoft.com/office/powerpoint/2010/main" val="2484992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19DEB9-CF1E-46CB-ACA0-827C9531E941}"/>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Specification of Views</a:t>
            </a:r>
          </a:p>
        </p:txBody>
      </p:sp>
      <p:sp>
        <p:nvSpPr>
          <p:cNvPr id="5" name="Rectangle 3">
            <a:extLst>
              <a:ext uri="{FF2B5EF4-FFF2-40B4-BE49-F238E27FC236}">
                <a16:creationId xmlns:a16="http://schemas.microsoft.com/office/drawing/2014/main" id="{78D9A2C0-0E21-4E9F-B33D-B04F835A3F41}"/>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 SQL command: </a:t>
            </a:r>
            <a:r>
              <a:rPr kumimoji="0" lang="en-US" altLang="en-US" sz="28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CREATE VIEW</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 table (view) name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 possible list of attribute names (for example, when arithmetic operations are specified or when we want the names to be different from the attributes in the base relations)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 query to specify the table contents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466248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3A7DBE5-BEAD-45FD-B083-6333F73B5B33}"/>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SQL Views: An Example</a:t>
            </a:r>
          </a:p>
        </p:txBody>
      </p:sp>
      <p:sp>
        <p:nvSpPr>
          <p:cNvPr id="3" name="Rectangle 3">
            <a:extLst>
              <a:ext uri="{FF2B5EF4-FFF2-40B4-BE49-F238E27FC236}">
                <a16:creationId xmlns:a16="http://schemas.microsoft.com/office/drawing/2014/main" id="{F90CF3BA-C832-48EF-A968-D03B716C8AFC}"/>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Specify a different WORKS_ON table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endParaRPr kumimoji="0" lang="en-US" altLang="en-US" sz="20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CREATE </a:t>
            </a:r>
            <a:r>
              <a:rPr kumimoji="0" lang="en-US" altLang="en-US" sz="24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VIEW</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WORKS_ON_NEW AS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SELECT FNAME, LNAME, PNAME, HOURS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FROM EMPLOYEE, PROJECT, WORKS_ON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WHERE SSN=ESSN AND PNO=PNUMBER</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GROUP BY PNAME;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endParaRPr kumimoji="0" lang="en-US" altLang="en-US" sz="24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840307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EF8D07-9C33-4273-B889-9F6F72AF5C8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Using a Virtual Table</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248D56E5-43E4-4BDA-8609-0C74B5A790E8}"/>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We can specify SQL queries on a newly create table (view):</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SELECT FNAME, LNAME </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FROM WORKS_ON_NEW</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WHERE PNAME=‘Seena’;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endPar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When no longer needed, a view can be dropped:</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DROP WORKS_ON_NEW;</a:t>
            </a:r>
            <a:endParaRPr kumimoji="0" lang="en-US" altLang="en-US" sz="24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577156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8EB34D9-080C-40BE-8BD3-46BC9D0CD2C0}"/>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Efficient View Implementation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4C076E7E-B82F-4F80-93BA-9992E4A6EF28}"/>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Query modification: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Present the view query in terms of a query on the underlying base tables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Disadvantage: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Inefficient for views defined via complex queries</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Especially if additional queries are to be applied to the view within a short time period</a:t>
            </a:r>
          </a:p>
        </p:txBody>
      </p:sp>
    </p:spTree>
    <p:extLst>
      <p:ext uri="{BB962C8B-B14F-4D97-AF65-F5344CB8AC3E}">
        <p14:creationId xmlns:p14="http://schemas.microsoft.com/office/powerpoint/2010/main" val="332589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D1C978B6-1054-4301-B1C0-A0F4E64993D9}"/>
              </a:ext>
            </a:extLst>
          </p:cNvPr>
          <p:cNvSpPr txBox="1">
            <a:spLocks noChangeArrowheads="1"/>
          </p:cNvSpPr>
          <p:nvPr/>
        </p:nvSpPr>
        <p:spPr bwMode="auto">
          <a:xfrm>
            <a:off x="406400" y="0"/>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Information System</a:t>
            </a:r>
          </a:p>
        </p:txBody>
      </p:sp>
      <p:sp>
        <p:nvSpPr>
          <p:cNvPr id="7" name="Rectangle 7">
            <a:extLst>
              <a:ext uri="{FF2B5EF4-FFF2-40B4-BE49-F238E27FC236}">
                <a16:creationId xmlns:a16="http://schemas.microsoft.com/office/drawing/2014/main" id="{238D0122-95BD-4800-9A86-6EC5CF8739B1}"/>
              </a:ext>
            </a:extLst>
          </p:cNvPr>
          <p:cNvSpPr txBox="1">
            <a:spLocks noChangeArrowheads="1"/>
          </p:cNvSpPr>
          <p:nvPr/>
        </p:nvSpPr>
        <p:spPr bwMode="auto">
          <a:xfrm>
            <a:off x="239713" y="1600200"/>
            <a:ext cx="113257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Information System includes all resources involved in the collection, management, use and dissemination of the information resources of the organization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dirty="0">
                <a:ln>
                  <a:noFill/>
                </a:ln>
                <a:solidFill>
                  <a:srgbClr val="333399"/>
                </a:solidFill>
                <a:effectLst/>
                <a:uLnTx/>
                <a:uFillTx/>
                <a:latin typeface="Arial"/>
                <a:ea typeface="+mn-ea"/>
                <a:cs typeface="+mn-cs"/>
              </a:rPr>
              <a:t>We consider two systems life cycles: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Macro Life Cycle</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Information System Life Cycle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dirty="0">
                <a:ln>
                  <a:noFill/>
                </a:ln>
                <a:solidFill>
                  <a:srgbClr val="800000"/>
                </a:solidFill>
                <a:effectLst/>
                <a:uLnTx/>
                <a:uFillTx/>
                <a:latin typeface="Arial"/>
                <a:ea typeface="+mn-ea"/>
                <a:cs typeface="+mn-cs"/>
              </a:rPr>
              <a:t>Micro Life Cycle</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Database System Life Cycle</a:t>
            </a:r>
          </a:p>
        </p:txBody>
      </p:sp>
    </p:spTree>
    <p:extLst>
      <p:ext uri="{BB962C8B-B14F-4D97-AF65-F5344CB8AC3E}">
        <p14:creationId xmlns:p14="http://schemas.microsoft.com/office/powerpoint/2010/main" val="1343730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06F182-F4B2-426B-B99E-2DF88572DC49}"/>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Efficient View Implementation</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F9D4B6D7-0396-43E8-8EE2-160EA57131EC}"/>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View materialization: </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Involves physically creating and keeping a temporary table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Assumption: </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Other queries on the view will follow</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Concerns: </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Maintaining correspondence between the base table and the view when the base table is updated</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Strategy:</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Incremental update</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372214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C136F52-3224-45D4-9F7A-AD43DD62D33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Update Views</a:t>
            </a:r>
          </a:p>
        </p:txBody>
      </p:sp>
      <p:sp>
        <p:nvSpPr>
          <p:cNvPr id="3" name="Rectangle 3">
            <a:extLst>
              <a:ext uri="{FF2B5EF4-FFF2-40B4-BE49-F238E27FC236}">
                <a16:creationId xmlns:a16="http://schemas.microsoft.com/office/drawing/2014/main" id="{BC1A8E6F-9C7D-4464-802A-4C022919EF0A}"/>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Update on a single view without aggregate operations: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Update may map to an update on the underlying base table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Views involving joins: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An update </a:t>
            </a:r>
            <a:r>
              <a:rPr kumimoji="0" lang="en-US" altLang="en-US" sz="2600" b="0" i="1" u="none" strike="noStrike" kern="1200" cap="none" spc="0" normalizeH="0" baseline="0" noProof="0">
                <a:ln>
                  <a:noFill/>
                </a:ln>
                <a:solidFill>
                  <a:srgbClr val="800000"/>
                </a:solidFill>
                <a:effectLst/>
                <a:uLnTx/>
                <a:uFillTx/>
                <a:latin typeface="Arial"/>
                <a:ea typeface="+mn-ea"/>
                <a:cs typeface="+mn-cs"/>
              </a:rPr>
              <a:t>may</a:t>
            </a:r>
            <a:r>
              <a:rPr kumimoji="0" lang="en-US" altLang="en-US" sz="2600" b="0" i="0" u="none" strike="noStrike" kern="1200" cap="none" spc="0" normalizeH="0" baseline="0" noProof="0">
                <a:ln>
                  <a:noFill/>
                </a:ln>
                <a:solidFill>
                  <a:srgbClr val="800000"/>
                </a:solidFill>
                <a:effectLst/>
                <a:uLnTx/>
                <a:uFillTx/>
                <a:latin typeface="Arial"/>
                <a:ea typeface="+mn-ea"/>
                <a:cs typeface="+mn-cs"/>
              </a:rPr>
              <a:t> map to an update on the underlying base relations </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Not always possible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269085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D13D697-15BF-4E7C-85A6-2EA0FCF22A1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Views defined using groups and aggregate functions are not updateable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Views defined on multiple tables using joins are generally not updateable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WITH CHECK OPTION</a:t>
            </a:r>
            <a:r>
              <a:rPr kumimoji="0" lang="en-US" altLang="en-US" sz="2800" b="0" i="0" u="none" strike="noStrike" kern="1200" cap="none" spc="0" normalizeH="0" baseline="0" noProof="0">
                <a:ln>
                  <a:noFill/>
                </a:ln>
                <a:solidFill>
                  <a:srgbClr val="333399"/>
                </a:solidFill>
                <a:effectLst/>
                <a:uLnTx/>
                <a:uFillTx/>
                <a:latin typeface="Arial"/>
                <a:ea typeface="+mn-ea"/>
                <a:cs typeface="+mn-cs"/>
              </a:rPr>
              <a:t>: must be added to the definition of a view if the view is to be updated</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To allow check for updatability and to plan for an execution strategy</a:t>
            </a:r>
          </a:p>
        </p:txBody>
      </p:sp>
      <p:sp>
        <p:nvSpPr>
          <p:cNvPr id="3" name="Rectangle 2">
            <a:extLst>
              <a:ext uri="{FF2B5EF4-FFF2-40B4-BE49-F238E27FC236}">
                <a16:creationId xmlns:a16="http://schemas.microsoft.com/office/drawing/2014/main" id="{3B46454C-618B-4997-9C38-F6E7637CE25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Un-updatable Views</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Tree>
    <p:extLst>
      <p:ext uri="{BB962C8B-B14F-4D97-AF65-F5344CB8AC3E}">
        <p14:creationId xmlns:p14="http://schemas.microsoft.com/office/powerpoint/2010/main" val="8585523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dirty="0">
                <a:solidFill>
                  <a:srgbClr val="7030A0"/>
                </a:solidFill>
              </a:rPr>
              <a:t>DATABASE Programming</a:t>
            </a:r>
          </a:p>
        </p:txBody>
      </p:sp>
    </p:spTree>
    <p:extLst>
      <p:ext uri="{BB962C8B-B14F-4D97-AF65-F5344CB8AC3E}">
        <p14:creationId xmlns:p14="http://schemas.microsoft.com/office/powerpoint/2010/main" val="21826179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A31F428-0CBD-4A7B-8149-63D0814DB7F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Database Programming</a:t>
            </a:r>
          </a:p>
        </p:txBody>
      </p:sp>
      <p:sp>
        <p:nvSpPr>
          <p:cNvPr id="3" name="Rectangle 3">
            <a:extLst>
              <a:ext uri="{FF2B5EF4-FFF2-40B4-BE49-F238E27FC236}">
                <a16:creationId xmlns:a16="http://schemas.microsoft.com/office/drawing/2014/main" id="{86953785-DA1B-4C7D-BCF7-E84199FC25BE}"/>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Objective: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To access a database from an application program (as opposed to interactive interfaces)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Why?</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An interactive interface is convenient but not sufficient</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 majority of database operations are made thru application programs (increasingly thru web applications)</a:t>
            </a:r>
            <a:endParaRPr kumimoji="0" lang="en-US" altLang="en-US" sz="24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573196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DA9B7-E884-4E92-8561-D9407B5B0AFD}"/>
              </a:ext>
            </a:extLst>
          </p:cNvPr>
          <p:cNvSpPr>
            <a:spLocks noGrp="1"/>
          </p:cNvSpPr>
          <p:nvPr>
            <p:ph sz="quarter" idx="10"/>
          </p:nvPr>
        </p:nvSpPr>
        <p:spPr/>
        <p:txBody>
          <a:bodyPr/>
          <a:lstStyle/>
          <a:p>
            <a:r>
              <a:rPr lang="en-US" dirty="0">
                <a:solidFill>
                  <a:srgbClr val="7030A0"/>
                </a:solidFill>
              </a:rPr>
              <a:t>ODBC and JDBC</a:t>
            </a:r>
          </a:p>
        </p:txBody>
      </p:sp>
    </p:spTree>
    <p:extLst>
      <p:ext uri="{BB962C8B-B14F-4D97-AF65-F5344CB8AC3E}">
        <p14:creationId xmlns:p14="http://schemas.microsoft.com/office/powerpoint/2010/main" val="38792447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0DC3B5-04DC-4FDE-BB52-234E700CC080}"/>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Database Programming Approaches</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38398BE6-FCDA-4A02-B1B2-8ADBF4DE78D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Embedded commands: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Database commands are embedded in a general-purpose programming language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Library of database functions: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Available to the host language for database calls; known as an </a:t>
            </a:r>
            <a:r>
              <a:rPr kumimoji="0" lang="en-US" altLang="en-US" sz="2600" b="0" i="1" u="none" strike="noStrike" kern="1200" cap="none" spc="0" normalizeH="0" baseline="0" noProof="0">
                <a:ln>
                  <a:noFill/>
                </a:ln>
                <a:solidFill>
                  <a:srgbClr val="800000"/>
                </a:solidFill>
                <a:effectLst/>
                <a:uLnTx/>
                <a:uFillTx/>
                <a:latin typeface="Arial"/>
                <a:ea typeface="+mn-ea"/>
                <a:cs typeface="+mn-cs"/>
              </a:rPr>
              <a:t>API</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1" u="none" strike="noStrike" kern="1200" cap="none" spc="0" normalizeH="0" baseline="0" noProof="0">
                <a:ln>
                  <a:noFill/>
                </a:ln>
                <a:solidFill>
                  <a:srgbClr val="333399"/>
                </a:solidFill>
                <a:effectLst/>
                <a:uLnTx/>
                <a:uFillTx/>
                <a:latin typeface="Arial"/>
                <a:ea typeface="+mn-ea"/>
                <a:cs typeface="+mn-cs"/>
              </a:rPr>
              <a:t>API</a:t>
            </a:r>
            <a:r>
              <a:rPr kumimoji="0" lang="en-US" altLang="en-US" sz="2400" b="0" i="0" u="none" strike="noStrike" kern="1200" cap="none" spc="0" normalizeH="0" baseline="0" noProof="0">
                <a:ln>
                  <a:noFill/>
                </a:ln>
                <a:solidFill>
                  <a:srgbClr val="333399"/>
                </a:solidFill>
                <a:effectLst/>
                <a:uLnTx/>
                <a:uFillTx/>
                <a:latin typeface="Arial"/>
                <a:ea typeface="+mn-ea"/>
                <a:cs typeface="+mn-cs"/>
              </a:rPr>
              <a:t> standards for Application Program Interface</a:t>
            </a:r>
            <a:endParaRPr kumimoji="0" lang="en-US" altLang="en-US" sz="2400" b="0" i="1"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brand new, full-fledged language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Minimizes impedance mismatch</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851920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D7B0C4-23DB-4672-A475-78A96F49E9BD}"/>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Impedance Mismatch</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52B8C085-0B14-4BC7-ADF1-CD782798B95F}"/>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Incompatibilities between a host programming language and the database model, e.g.,</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type mismatch and incompatibilities; requires a new binding for each language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set vs. record-at-a-time processing</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need special iterators to loop over query results and manipulate individual values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a:ln>
                <a:noFill/>
              </a:ln>
              <a:solidFill>
                <a:srgbClr val="800000"/>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178531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B3DFFC-0781-4F2A-909A-94AF07E9394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Steps in Database Programming</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DABA0A47-A289-48EB-905A-16A462A8DE7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10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Client program </a:t>
            </a:r>
            <a:r>
              <a:rPr kumimoji="0" lang="en-US" altLang="en-US" sz="2800" b="0" i="1" u="none" strike="noStrike" kern="1200" cap="none" spc="0" normalizeH="0" baseline="0" noProof="0">
                <a:ln>
                  <a:noFill/>
                </a:ln>
                <a:solidFill>
                  <a:srgbClr val="333399"/>
                </a:solidFill>
                <a:effectLst/>
                <a:uLnTx/>
                <a:uFillTx/>
                <a:latin typeface="Arial"/>
                <a:ea typeface="+mn-ea"/>
                <a:cs typeface="+mn-cs"/>
              </a:rPr>
              <a:t>opens a connection</a:t>
            </a:r>
            <a:r>
              <a:rPr kumimoji="0" lang="en-US" altLang="en-US" sz="2800" b="0" i="0" u="none" strike="noStrike" kern="1200" cap="none" spc="0" normalizeH="0" baseline="0" noProof="0">
                <a:ln>
                  <a:noFill/>
                </a:ln>
                <a:solidFill>
                  <a:srgbClr val="333399"/>
                </a:solidFill>
                <a:effectLst/>
                <a:uLnTx/>
                <a:uFillTx/>
                <a:latin typeface="Arial"/>
                <a:ea typeface="+mn-ea"/>
                <a:cs typeface="+mn-cs"/>
              </a:rPr>
              <a:t> to the database server</a:t>
            </a:r>
          </a:p>
          <a:p>
            <a:pPr marL="609600" marR="0" lvl="0" indent="-609600" algn="l" defTabSz="914400" rtl="0" eaLnBrk="1" fontAlgn="base" latinLnBrk="0" hangingPunct="1">
              <a:lnSpc>
                <a:spcPct val="10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Client program </a:t>
            </a:r>
            <a:r>
              <a:rPr kumimoji="0" lang="en-US" altLang="en-US" sz="2800" b="0" i="1" u="none" strike="noStrike" kern="1200" cap="none" spc="0" normalizeH="0" baseline="0" noProof="0">
                <a:ln>
                  <a:noFill/>
                </a:ln>
                <a:solidFill>
                  <a:srgbClr val="333399"/>
                </a:solidFill>
                <a:effectLst/>
                <a:uLnTx/>
                <a:uFillTx/>
                <a:latin typeface="Arial"/>
                <a:ea typeface="+mn-ea"/>
                <a:cs typeface="+mn-cs"/>
              </a:rPr>
              <a:t>submits queries to and/or updates</a:t>
            </a:r>
            <a:r>
              <a:rPr kumimoji="0" lang="en-US" altLang="en-US" sz="2800" b="0" i="0" u="none" strike="noStrike" kern="1200" cap="none" spc="0" normalizeH="0" baseline="0" noProof="0">
                <a:ln>
                  <a:noFill/>
                </a:ln>
                <a:solidFill>
                  <a:srgbClr val="333399"/>
                </a:solidFill>
                <a:effectLst/>
                <a:uLnTx/>
                <a:uFillTx/>
                <a:latin typeface="Arial"/>
                <a:ea typeface="+mn-ea"/>
                <a:cs typeface="+mn-cs"/>
              </a:rPr>
              <a:t> the database</a:t>
            </a:r>
          </a:p>
          <a:p>
            <a:pPr marL="609600" marR="0" lvl="0" indent="-609600" algn="l" defTabSz="914400" rtl="0" eaLnBrk="1" fontAlgn="base" latinLnBrk="0" hangingPunct="1">
              <a:lnSpc>
                <a:spcPct val="10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When database access is no longer needed, client program </a:t>
            </a:r>
            <a:r>
              <a:rPr kumimoji="0" lang="en-US" altLang="en-US" sz="2800" b="0" i="1" u="none" strike="noStrike" kern="1200" cap="none" spc="0" normalizeH="0" baseline="0" noProof="0">
                <a:ln>
                  <a:noFill/>
                </a:ln>
                <a:solidFill>
                  <a:srgbClr val="333399"/>
                </a:solidFill>
                <a:effectLst/>
                <a:uLnTx/>
                <a:uFillTx/>
                <a:latin typeface="Arial"/>
                <a:ea typeface="+mn-ea"/>
                <a:cs typeface="+mn-cs"/>
              </a:rPr>
              <a:t>closes (terminates) the connection</a:t>
            </a:r>
            <a:endParaRPr kumimoji="0" lang="en-US" altLang="en-US" sz="2800" b="0" i="1"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948764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26018A-DF6B-491B-B5FF-F8B60A04BD8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Embedded SQL</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FF7B316E-A744-4D97-BA23-89BAE9F197C1}"/>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Most SQL statements can be embedded in a general-purpose </a:t>
            </a:r>
            <a:r>
              <a:rPr kumimoji="0" lang="en-US" altLang="en-US" sz="2800" b="0" i="1" u="none" strike="noStrike" kern="1200" cap="none" spc="0" normalizeH="0" baseline="0" noProof="0">
                <a:ln>
                  <a:noFill/>
                </a:ln>
                <a:solidFill>
                  <a:srgbClr val="333399"/>
                </a:solidFill>
                <a:effectLst/>
                <a:uLnTx/>
                <a:uFillTx/>
                <a:latin typeface="Arial"/>
                <a:ea typeface="+mn-ea"/>
                <a:cs typeface="+mn-cs"/>
              </a:rPr>
              <a:t>host</a:t>
            </a:r>
            <a:r>
              <a:rPr kumimoji="0" lang="en-US" altLang="en-US" sz="2800" b="0" i="0" u="none" strike="noStrike" kern="1200" cap="none" spc="0" normalizeH="0" baseline="0" noProof="0">
                <a:ln>
                  <a:noFill/>
                </a:ln>
                <a:solidFill>
                  <a:srgbClr val="333399"/>
                </a:solidFill>
                <a:effectLst/>
                <a:uLnTx/>
                <a:uFillTx/>
                <a:latin typeface="Arial"/>
                <a:ea typeface="+mn-ea"/>
                <a:cs typeface="+mn-cs"/>
              </a:rPr>
              <a:t> programming language such as COBOL, C, Java</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An embedded SQL statement is distinguished from the host language statements by enclosing it between </a:t>
            </a:r>
            <a:r>
              <a:rPr kumimoji="0" lang="en-US" altLang="en-US" sz="28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EXEC SQL</a:t>
            </a:r>
            <a:r>
              <a:rPr kumimoji="0" lang="en-US" altLang="en-US" sz="2800" b="0" i="0" u="none" strike="noStrike" kern="1200" cap="none" spc="0" normalizeH="0" baseline="0" noProof="0">
                <a:ln>
                  <a:noFill/>
                </a:ln>
                <a:solidFill>
                  <a:srgbClr val="333399"/>
                </a:solidFill>
                <a:effectLst/>
                <a:uLnTx/>
                <a:uFillTx/>
                <a:latin typeface="Arial"/>
                <a:ea typeface="+mn-ea"/>
                <a:cs typeface="+mn-cs"/>
              </a:rPr>
              <a:t> or </a:t>
            </a:r>
            <a:r>
              <a:rPr kumimoji="0" lang="en-US" altLang="en-US" sz="28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EXEC SQL BEGIN</a:t>
            </a:r>
            <a:r>
              <a:rPr kumimoji="0" lang="en-US" altLang="en-US" sz="2800" b="0" i="0" u="none" strike="noStrike" kern="1200" cap="none" spc="0" normalizeH="0" baseline="0" noProof="0">
                <a:ln>
                  <a:noFill/>
                </a:ln>
                <a:solidFill>
                  <a:srgbClr val="333399"/>
                </a:solidFill>
                <a:effectLst/>
                <a:uLnTx/>
                <a:uFillTx/>
                <a:latin typeface="Arial"/>
                <a:ea typeface="+mn-ea"/>
                <a:cs typeface="+mn-cs"/>
              </a:rPr>
              <a:t> and a matching </a:t>
            </a:r>
            <a:r>
              <a:rPr kumimoji="0" lang="en-US" altLang="en-US" sz="28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END-EXEC</a:t>
            </a:r>
            <a:r>
              <a:rPr kumimoji="0" lang="en-US" altLang="en-US" sz="2800" b="0" i="0" u="none" strike="noStrike" kern="1200" cap="none" spc="0" normalizeH="0" baseline="0" noProof="0">
                <a:ln>
                  <a:noFill/>
                </a:ln>
                <a:solidFill>
                  <a:srgbClr val="333399"/>
                </a:solidFill>
                <a:effectLst/>
                <a:uLnTx/>
                <a:uFillTx/>
                <a:latin typeface="Arial"/>
                <a:ea typeface="+mn-ea"/>
                <a:cs typeface="+mn-cs"/>
              </a:rPr>
              <a:t>  or </a:t>
            </a:r>
            <a:r>
              <a:rPr kumimoji="0" lang="en-US" altLang="en-US" sz="28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EXEC SQL END </a:t>
            </a:r>
            <a:r>
              <a:rPr kumimoji="0" lang="en-US" altLang="en-US" sz="2800" b="0" i="0" u="none" strike="noStrike" kern="1200" cap="none" spc="0" normalizeH="0" baseline="0" noProof="0">
                <a:ln>
                  <a:noFill/>
                </a:ln>
                <a:solidFill>
                  <a:srgbClr val="333399"/>
                </a:solidFill>
                <a:effectLst/>
                <a:uLnTx/>
                <a:uFillTx/>
                <a:latin typeface="Arial"/>
                <a:ea typeface="+mn-ea"/>
                <a:cs typeface="+mn-cs"/>
              </a:rPr>
              <a:t>(or semicolon)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Syntax may vary with language</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1" u="none" strike="noStrike" kern="1200" cap="none" spc="0" normalizeH="0" baseline="0" noProof="0">
                <a:ln>
                  <a:noFill/>
                </a:ln>
                <a:solidFill>
                  <a:srgbClr val="800000"/>
                </a:solidFill>
                <a:effectLst/>
                <a:uLnTx/>
                <a:uFillTx/>
                <a:latin typeface="Arial"/>
                <a:ea typeface="+mn-ea"/>
                <a:cs typeface="+mn-cs"/>
              </a:rPr>
              <a:t>Shared variables </a:t>
            </a:r>
            <a:r>
              <a:rPr kumimoji="0" lang="en-US" altLang="en-US" sz="2600" b="0" i="0" u="none" strike="noStrike" kern="1200" cap="none" spc="0" normalizeH="0" baseline="0" noProof="0">
                <a:ln>
                  <a:noFill/>
                </a:ln>
                <a:solidFill>
                  <a:srgbClr val="800000"/>
                </a:solidFill>
                <a:effectLst/>
                <a:uLnTx/>
                <a:uFillTx/>
                <a:latin typeface="Arial"/>
                <a:ea typeface="+mn-ea"/>
                <a:cs typeface="+mn-cs"/>
              </a:rPr>
              <a:t>(used in both languages) usually prefixed with a colon (:</a:t>
            </a:r>
            <a:r>
              <a:rPr kumimoji="0" lang="en-US" altLang="en-US" sz="2600" b="0" i="0" u="none" strike="noStrike" kern="1200" cap="none" spc="0" normalizeH="0" baseline="0" noProof="0">
                <a:ln>
                  <a:noFill/>
                </a:ln>
                <a:solidFill>
                  <a:srgbClr val="800000"/>
                </a:solidFill>
                <a:effectLst/>
                <a:uLnTx/>
                <a:uFillTx/>
                <a:latin typeface="Arial"/>
                <a:ea typeface="+mn-ea"/>
                <a:cs typeface="+mn-cs"/>
                <a:sym typeface="Wingdings" panose="05000000000000000000" pitchFamily="2" charset="2"/>
              </a:rPr>
              <a:t>)</a:t>
            </a:r>
            <a:r>
              <a:rPr kumimoji="0" lang="en-US" altLang="en-US" sz="2600" b="0" i="0" u="none" strike="noStrike" kern="1200" cap="none" spc="0" normalizeH="0" baseline="0" noProof="0">
                <a:ln>
                  <a:noFill/>
                </a:ln>
                <a:solidFill>
                  <a:srgbClr val="800000"/>
                </a:solidFill>
                <a:effectLst/>
                <a:uLnTx/>
                <a:uFillTx/>
                <a:latin typeface="Arial"/>
                <a:ea typeface="+mn-ea"/>
                <a:cs typeface="+mn-cs"/>
              </a:rPr>
              <a:t> in SQL</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74067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DF731E-FCF4-401B-8BA1-EBE901A42CBD}"/>
              </a:ext>
            </a:extLst>
          </p:cNvPr>
          <p:cNvSpPr txBox="1">
            <a:spLocks noChangeArrowheads="1"/>
          </p:cNvSpPr>
          <p:nvPr/>
        </p:nvSpPr>
        <p:spPr bwMode="auto">
          <a:xfrm>
            <a:off x="239713" y="1600200"/>
            <a:ext cx="111564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Feasibility Analysis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Analyzing potential application areas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Identifying the economics of information gathering and dissemination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Performing cost benefit studies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Setting up priorities among applications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Requirement Collection and Analysis</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Detailed Requirements Collection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Interaction with Users</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Design</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Design of Database System</a:t>
            </a:r>
          </a:p>
          <a:p>
            <a:pPr marL="742950" marR="0" lvl="1" indent="-28575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Design of programs that use and process the database</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506D3B7E-1AC4-49E5-B00E-6F57538FBE9D}"/>
              </a:ext>
            </a:extLst>
          </p:cNvPr>
          <p:cNvSpPr txBox="1">
            <a:spLocks noChangeArrowheads="1"/>
          </p:cNvSpPr>
          <p:nvPr/>
        </p:nvSpPr>
        <p:spPr bwMode="auto">
          <a:xfrm>
            <a:off x="239713" y="0"/>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Phases of Information System Life Cycle</a:t>
            </a:r>
          </a:p>
        </p:txBody>
      </p:sp>
    </p:spTree>
    <p:extLst>
      <p:ext uri="{BB962C8B-B14F-4D97-AF65-F5344CB8AC3E}">
        <p14:creationId xmlns:p14="http://schemas.microsoft.com/office/powerpoint/2010/main" val="3746281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A355A8-0502-4C82-A98B-7B520EDD441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Example: Variable Declaration</a:t>
            </a:r>
            <a:br>
              <a:rPr kumimoji="0" lang="en-US" altLang="en-US" sz="3200" b="0" i="0" u="none" strike="noStrike" kern="1200" cap="none" spc="0" normalizeH="0" baseline="0" noProof="0">
                <a:ln>
                  <a:noFill/>
                </a:ln>
                <a:solidFill>
                  <a:srgbClr val="800000"/>
                </a:solidFill>
                <a:effectLst/>
                <a:uLnTx/>
                <a:uFillTx/>
                <a:latin typeface="Arial"/>
                <a:ea typeface="+mj-ea"/>
                <a:cs typeface="+mj-cs"/>
              </a:rPr>
            </a:br>
            <a:r>
              <a:rPr kumimoji="0" lang="en-US" altLang="en-US" sz="3200" b="0" i="0" u="none" strike="noStrike" kern="1200" cap="none" spc="0" normalizeH="0" baseline="0" noProof="0">
                <a:ln>
                  <a:noFill/>
                </a:ln>
                <a:solidFill>
                  <a:srgbClr val="800000"/>
                </a:solidFill>
                <a:effectLst/>
                <a:uLnTx/>
                <a:uFillTx/>
                <a:latin typeface="Arial"/>
                <a:ea typeface="+mj-ea"/>
                <a:cs typeface="+mj-cs"/>
              </a:rPr>
              <a:t>in Language C</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7625443B-BC6D-44D9-8CC8-ADC2226CC370}"/>
              </a:ext>
            </a:extLst>
          </p:cNvPr>
          <p:cNvSpPr txBox="1">
            <a:spLocks noChangeArrowheads="1"/>
          </p:cNvSpPr>
          <p:nvPr/>
        </p:nvSpPr>
        <p:spPr bwMode="auto">
          <a:xfrm>
            <a:off x="239713" y="1600200"/>
            <a:ext cx="102758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Variables inside </a:t>
            </a:r>
            <a:r>
              <a:rPr kumimoji="0" lang="en-US" altLang="en-US" sz="24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DECLARE</a:t>
            </a:r>
            <a:r>
              <a:rPr kumimoji="0" lang="en-US" altLang="en-US" sz="2400" b="0" i="0" u="none" strike="noStrike" kern="1200" cap="none" spc="0" normalizeH="0" baseline="0" noProof="0">
                <a:ln>
                  <a:noFill/>
                </a:ln>
                <a:solidFill>
                  <a:srgbClr val="333399"/>
                </a:solidFill>
                <a:effectLst/>
                <a:uLnTx/>
                <a:uFillTx/>
                <a:latin typeface="Arial"/>
                <a:ea typeface="+mn-ea"/>
                <a:cs typeface="+mn-cs"/>
              </a:rPr>
              <a:t> are shared and can appear  (while prefixed by a colon) in SQL statements</a:t>
            </a:r>
            <a:endParaRPr kumimoji="0" lang="en-US" altLang="en-US" sz="24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SQLCODE</a:t>
            </a:r>
            <a:r>
              <a:rPr kumimoji="0" lang="en-US" altLang="en-US" sz="2400" b="0" i="0" u="none" strike="noStrike" kern="1200" cap="none" spc="0" normalizeH="0" baseline="0" noProof="0">
                <a:ln>
                  <a:noFill/>
                </a:ln>
                <a:solidFill>
                  <a:srgbClr val="333399"/>
                </a:solidFill>
                <a:effectLst/>
                <a:uLnTx/>
                <a:uFillTx/>
                <a:latin typeface="Arial"/>
                <a:ea typeface="+mn-ea"/>
                <a:cs typeface="+mn-cs"/>
              </a:rPr>
              <a:t> is used to communicate errors/exceptions between the database and the program</a:t>
            </a:r>
            <a:endParaRPr kumimoji="0" lang="en-US" altLang="en-US" sz="24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18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int loop;</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EXEC SQL BEGIN DECLARE SECTION;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varchar dname[16], fname[16], …;</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char ssn[10], bdate[11], …;</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int dno, dnumber, SQLCODE, …;</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EXEC SQL END DECLARE SECTION;</a:t>
            </a:r>
            <a:endParaRPr kumimoji="0" lang="en-US" altLang="en-US" sz="24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203012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222F08-169D-4AF2-AF92-AF6FF24285F2}"/>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SQL Commands for</a:t>
            </a:r>
            <a:br>
              <a:rPr kumimoji="0" lang="en-US" altLang="en-US" sz="3200" b="0" i="0" u="none" strike="noStrike" kern="1200" cap="none" spc="0" normalizeH="0" baseline="0" noProof="0">
                <a:ln>
                  <a:noFill/>
                </a:ln>
                <a:solidFill>
                  <a:srgbClr val="800000"/>
                </a:solidFill>
                <a:effectLst/>
                <a:uLnTx/>
                <a:uFillTx/>
                <a:latin typeface="Arial"/>
                <a:ea typeface="+mj-ea"/>
                <a:cs typeface="+mj-cs"/>
              </a:rPr>
            </a:br>
            <a:r>
              <a:rPr kumimoji="0" lang="en-US" altLang="en-US" sz="3200" b="0" i="0" u="none" strike="noStrike" kern="1200" cap="none" spc="0" normalizeH="0" baseline="0" noProof="0">
                <a:ln>
                  <a:noFill/>
                </a:ln>
                <a:solidFill>
                  <a:srgbClr val="800000"/>
                </a:solidFill>
                <a:effectLst/>
                <a:uLnTx/>
                <a:uFillTx/>
                <a:latin typeface="Arial"/>
                <a:ea typeface="+mj-ea"/>
                <a:cs typeface="+mj-cs"/>
              </a:rPr>
              <a:t>Connecting to a Database</a:t>
            </a:r>
          </a:p>
        </p:txBody>
      </p:sp>
      <p:sp>
        <p:nvSpPr>
          <p:cNvPr id="3" name="Rectangle 3">
            <a:extLst>
              <a:ext uri="{FF2B5EF4-FFF2-40B4-BE49-F238E27FC236}">
                <a16:creationId xmlns:a16="http://schemas.microsoft.com/office/drawing/2014/main" id="{8E2EA90C-BD6B-4294-AFDD-D00DB4AE5A0A}"/>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Connection (multiple connections are possible but only one is active)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CONNECT TO server-name AS connection-name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AUTHORIZATION user-account-info;</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Change from an active connection to another one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SET CONNECTION connection-name;</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a:ln>
                <a:noFill/>
              </a:ln>
              <a:solidFill>
                <a:srgbClr val="333399"/>
              </a:solidFill>
              <a:effectLst/>
              <a:uLnTx/>
              <a:uFillTx/>
              <a:latin typeface="Arial"/>
              <a:ea typeface="+mn-ea"/>
              <a:cs typeface="+mn-cs"/>
            </a:endParaRP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Disconnection</a:t>
            </a:r>
          </a:p>
          <a:p>
            <a:pPr marL="342900" marR="0" lvl="0" indent="-3429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None/>
              <a:tabLst/>
              <a:defRPr/>
            </a:pP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DISCONNECT connection-name;</a:t>
            </a:r>
            <a:endParaRPr kumimoji="0" lang="en-US" altLang="en-US" sz="24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4802571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CFAE3B-63E9-46E5-B35A-8D02C657711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Embedded SQL in C</a:t>
            </a:r>
            <a:br>
              <a:rPr kumimoji="0" lang="en-US" altLang="en-US" sz="3200" b="0" i="0" u="none" strike="noStrike" kern="1200" cap="none" spc="0" normalizeH="0" baseline="0" noProof="0">
                <a:ln>
                  <a:noFill/>
                </a:ln>
                <a:solidFill>
                  <a:srgbClr val="800000"/>
                </a:solidFill>
                <a:effectLst/>
                <a:uLnTx/>
                <a:uFillTx/>
                <a:latin typeface="Arial"/>
                <a:ea typeface="+mj-ea"/>
                <a:cs typeface="+mj-cs"/>
              </a:rPr>
            </a:br>
            <a:r>
              <a:rPr kumimoji="0" lang="en-US" altLang="en-US" sz="3200" b="0" i="0" u="none" strike="noStrike" kern="1200" cap="none" spc="0" normalizeH="0" baseline="0" noProof="0">
                <a:ln>
                  <a:noFill/>
                </a:ln>
                <a:solidFill>
                  <a:srgbClr val="800000"/>
                </a:solidFill>
                <a:effectLst/>
                <a:uLnTx/>
                <a:uFillTx/>
                <a:latin typeface="Arial"/>
                <a:ea typeface="+mj-ea"/>
                <a:cs typeface="+mj-cs"/>
              </a:rPr>
              <a:t>Programming Examples</a:t>
            </a:r>
          </a:p>
        </p:txBody>
      </p:sp>
      <p:sp>
        <p:nvSpPr>
          <p:cNvPr id="4" name="Rectangle 3">
            <a:extLst>
              <a:ext uri="{FF2B5EF4-FFF2-40B4-BE49-F238E27FC236}">
                <a16:creationId xmlns:a16="http://schemas.microsoft.com/office/drawing/2014/main" id="{16710740-94C8-4B8D-AEDF-A1B5383D55DD}"/>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loop = 1;</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while (loop) {</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prompt (“Enter SSN: “, ssn);</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EXEC SQL</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select FNAME, LNAME, ADDRESS, SALARY</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into :fname, :lname, :address, :salary</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from EMPLOYEE where SSN == :ssn;</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if (SQLCODE == 0) printf(fname, …);</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else printf(“SSN does not exist: “, ssn);</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prompt(“More SSN? (1=yes, 0=no): “, loop);</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	END-EXEC</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a:t>
            </a:r>
            <a:endParaRPr lang="en-US" altLang="en-US" sz="2000" b="1" dirty="0">
              <a:solidFill>
                <a:srgbClr val="800000"/>
              </a:solidFill>
              <a:latin typeface="Courier New" panose="02070309020205020404" pitchFamily="49" charset="0"/>
            </a:endParaRPr>
          </a:p>
        </p:txBody>
      </p:sp>
    </p:spTree>
    <p:extLst>
      <p:ext uri="{BB962C8B-B14F-4D97-AF65-F5344CB8AC3E}">
        <p14:creationId xmlns:p14="http://schemas.microsoft.com/office/powerpoint/2010/main" val="32678562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581ADA4-76B6-4EA8-A092-DA36888B839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 Embedded SQL in C</a:t>
            </a:r>
            <a:br>
              <a:rPr kumimoji="0" lang="en-US" altLang="en-US" sz="3200" b="0" i="0" u="none" strike="noStrike" kern="1200" cap="none" spc="0" normalizeH="0" baseline="0" noProof="0">
                <a:ln>
                  <a:noFill/>
                </a:ln>
                <a:solidFill>
                  <a:srgbClr val="800000"/>
                </a:solidFill>
                <a:effectLst/>
                <a:uLnTx/>
                <a:uFillTx/>
                <a:latin typeface="Arial"/>
                <a:ea typeface="+mj-ea"/>
                <a:cs typeface="+mj-cs"/>
              </a:rPr>
            </a:br>
            <a:r>
              <a:rPr kumimoji="0" lang="en-US" altLang="en-US" sz="3200" b="0" i="0" u="none" strike="noStrike" kern="1200" cap="none" spc="0" normalizeH="0" baseline="0" noProof="0">
                <a:ln>
                  <a:noFill/>
                </a:ln>
                <a:solidFill>
                  <a:srgbClr val="800000"/>
                </a:solidFill>
                <a:effectLst/>
                <a:uLnTx/>
                <a:uFillTx/>
                <a:latin typeface="Arial"/>
                <a:ea typeface="+mj-ea"/>
                <a:cs typeface="+mj-cs"/>
              </a:rPr>
              <a:t>Programming Examples</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ACB80B30-094E-4782-894F-8A73DB1A553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a:t>
            </a:r>
            <a:r>
              <a:rPr kumimoji="0" lang="en-US" altLang="en-US" sz="2800" b="1" i="0" u="none" strike="noStrike" kern="1200" cap="none" spc="0" normalizeH="0" baseline="0" noProof="0">
                <a:ln>
                  <a:noFill/>
                </a:ln>
                <a:solidFill>
                  <a:srgbClr val="333399"/>
                </a:solidFill>
                <a:effectLst/>
                <a:uLnTx/>
                <a:uFillTx/>
                <a:latin typeface="Arial"/>
                <a:ea typeface="+mn-ea"/>
                <a:cs typeface="+mn-cs"/>
              </a:rPr>
              <a:t>cursor</a:t>
            </a:r>
            <a:r>
              <a:rPr kumimoji="0" lang="en-US" altLang="en-US" sz="2800" b="0" i="0" u="none" strike="noStrike" kern="1200" cap="none" spc="0" normalizeH="0" baseline="0" noProof="0">
                <a:ln>
                  <a:noFill/>
                </a:ln>
                <a:solidFill>
                  <a:srgbClr val="333399"/>
                </a:solidFill>
                <a:effectLst/>
                <a:uLnTx/>
                <a:uFillTx/>
                <a:latin typeface="Arial"/>
                <a:ea typeface="+mn-ea"/>
                <a:cs typeface="+mn-cs"/>
              </a:rPr>
              <a:t> (iterator) is needed to process multiple tuples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FETCH</a:t>
            </a:r>
            <a:r>
              <a:rPr kumimoji="0" lang="en-US" altLang="en-US" sz="2800" b="0" i="0" u="none" strike="noStrike" kern="1200" cap="none" spc="0" normalizeH="0" baseline="0" noProof="0">
                <a:ln>
                  <a:noFill/>
                </a:ln>
                <a:solidFill>
                  <a:srgbClr val="333399"/>
                </a:solidFill>
                <a:effectLst/>
                <a:uLnTx/>
                <a:uFillTx/>
                <a:latin typeface="Arial"/>
                <a:ea typeface="+mn-ea"/>
                <a:cs typeface="+mn-cs"/>
              </a:rPr>
              <a:t> commands move the cursor to the </a:t>
            </a:r>
            <a:r>
              <a:rPr kumimoji="0" lang="en-US" altLang="en-US" sz="2800" b="0" i="1" u="none" strike="noStrike" kern="1200" cap="none" spc="0" normalizeH="0" baseline="0" noProof="0">
                <a:ln>
                  <a:noFill/>
                </a:ln>
                <a:solidFill>
                  <a:srgbClr val="333399"/>
                </a:solidFill>
                <a:effectLst/>
                <a:uLnTx/>
                <a:uFillTx/>
                <a:latin typeface="Arial"/>
                <a:ea typeface="+mn-ea"/>
                <a:cs typeface="+mn-cs"/>
              </a:rPr>
              <a:t>next</a:t>
            </a:r>
            <a:r>
              <a:rPr kumimoji="0" lang="en-US" altLang="en-US" sz="2800" b="0" i="0" u="none" strike="noStrike" kern="1200" cap="none" spc="0" normalizeH="0" baseline="0" noProof="0">
                <a:ln>
                  <a:noFill/>
                </a:ln>
                <a:solidFill>
                  <a:srgbClr val="333399"/>
                </a:solidFill>
                <a:effectLst/>
                <a:uLnTx/>
                <a:uFillTx/>
                <a:latin typeface="Arial"/>
                <a:ea typeface="+mn-ea"/>
                <a:cs typeface="+mn-cs"/>
              </a:rPr>
              <a:t> tuple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CLOSE CURSOR</a:t>
            </a:r>
            <a:r>
              <a:rPr kumimoji="0" lang="en-US" altLang="en-US" sz="2800" b="0" i="0" u="none" strike="noStrike" kern="1200" cap="none" spc="0" normalizeH="0" baseline="0" noProof="0">
                <a:ln>
                  <a:noFill/>
                </a:ln>
                <a:solidFill>
                  <a:srgbClr val="333399"/>
                </a:solidFill>
                <a:effectLst/>
                <a:uLnTx/>
                <a:uFillTx/>
                <a:latin typeface="Arial"/>
                <a:ea typeface="+mn-ea"/>
                <a:cs typeface="+mn-cs"/>
              </a:rPr>
              <a:t> indicates that the processing of query results has been completed</a:t>
            </a:r>
          </a:p>
        </p:txBody>
      </p:sp>
    </p:spTree>
    <p:extLst>
      <p:ext uri="{BB962C8B-B14F-4D97-AF65-F5344CB8AC3E}">
        <p14:creationId xmlns:p14="http://schemas.microsoft.com/office/powerpoint/2010/main" val="2559139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EA50A7-0736-4D52-A562-A7983446734F}"/>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Dynamic SQL</a:t>
            </a:r>
          </a:p>
        </p:txBody>
      </p:sp>
      <p:sp>
        <p:nvSpPr>
          <p:cNvPr id="3" name="Rectangle 3">
            <a:extLst>
              <a:ext uri="{FF2B5EF4-FFF2-40B4-BE49-F238E27FC236}">
                <a16:creationId xmlns:a16="http://schemas.microsoft.com/office/drawing/2014/main" id="{AED86ED2-72F2-413D-87B6-B0BFBB67822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Objective: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Composing and executing new (not previously compiled) SQL statements at run-time</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 program accepts SQL statements from the keyboard at run-time</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 point-and-click operation translates to certain SQL query</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Dynamic update is relatively simple; dynamic query can be complex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because the type and number of retrieved attributes are unknown at compile time</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2617581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F4FFE82-8907-4011-95DA-5189252E1A0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None/>
            </a:pPr>
            <a:endParaRPr lang="en-US" altLang="en-US" sz="1800">
              <a:latin typeface="Courier New" panose="02070309020205020404" pitchFamily="49" charset="0"/>
            </a:endParaRPr>
          </a:p>
          <a:p>
            <a:pPr>
              <a:lnSpc>
                <a:spcPct val="90000"/>
              </a:lnSpc>
              <a:buFont typeface="Wingdings" panose="05000000000000000000" pitchFamily="2" charset="2"/>
              <a:buNone/>
            </a:pPr>
            <a:endParaRPr lang="en-US" altLang="en-US" sz="1800">
              <a:latin typeface="Courier New" panose="02070309020205020404" pitchFamily="49" charset="0"/>
            </a:endParaRP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EXEC SQL BEGIN DECLARE SECTION;</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varchar sqlupdatestring[256];</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EXEC SQL END DECLARE SECTION;</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prompt (“Enter update command:“, </a:t>
            </a:r>
            <a:r>
              <a:rPr lang="en-US" altLang="en-US" sz="2000" b="1">
                <a:latin typeface="Courier New" panose="02070309020205020404" pitchFamily="49" charset="0"/>
              </a:rPr>
              <a:t>sqlupdatestring</a:t>
            </a:r>
            <a:r>
              <a:rPr lang="en-US" altLang="en-US" sz="2000" b="1">
                <a:solidFill>
                  <a:srgbClr val="800000"/>
                </a:solidFill>
                <a:latin typeface="Courier New" panose="02070309020205020404" pitchFamily="49" charset="0"/>
              </a:rPr>
              <a:t>);</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EXEC SQL PREPARE sqlcommand FROM :</a:t>
            </a:r>
            <a:r>
              <a:rPr lang="en-US" altLang="en-US" sz="2000" b="1">
                <a:latin typeface="Courier New" panose="02070309020205020404" pitchFamily="49" charset="0"/>
              </a:rPr>
              <a:t>sqlupdatestring</a:t>
            </a:r>
            <a:r>
              <a:rPr lang="en-US" altLang="en-US" sz="2000" b="1">
                <a:solidFill>
                  <a:srgbClr val="800000"/>
                </a:solidFill>
                <a:latin typeface="Courier New" panose="02070309020205020404" pitchFamily="49" charset="0"/>
              </a:rPr>
              <a:t>;</a:t>
            </a:r>
          </a:p>
          <a:p>
            <a:pPr>
              <a:lnSpc>
                <a:spcPct val="90000"/>
              </a:lnSpc>
              <a:buFont typeface="Wingdings" panose="05000000000000000000" pitchFamily="2" charset="2"/>
              <a:buNone/>
            </a:pPr>
            <a:r>
              <a:rPr lang="en-US" altLang="en-US" sz="2000" b="1">
                <a:solidFill>
                  <a:srgbClr val="800000"/>
                </a:solidFill>
                <a:latin typeface="Courier New" panose="02070309020205020404" pitchFamily="49" charset="0"/>
              </a:rPr>
              <a:t>EXEC SQL EXECUTE sqlcommand;</a:t>
            </a:r>
            <a:endParaRPr lang="en-US" altLang="en-US" sz="2000" b="1" dirty="0">
              <a:solidFill>
                <a:srgbClr val="800000"/>
              </a:solidFill>
              <a:latin typeface="Courier New" panose="02070309020205020404" pitchFamily="49" charset="0"/>
            </a:endParaRPr>
          </a:p>
        </p:txBody>
      </p:sp>
      <p:sp>
        <p:nvSpPr>
          <p:cNvPr id="3" name="Rectangle 2">
            <a:extLst>
              <a:ext uri="{FF2B5EF4-FFF2-40B4-BE49-F238E27FC236}">
                <a16:creationId xmlns:a16="http://schemas.microsoft.com/office/drawing/2014/main" id="{9A7E3F34-6647-4ACD-878B-D062D7910FB0}"/>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Dynamic SQL: An Example</a:t>
            </a:r>
          </a:p>
        </p:txBody>
      </p:sp>
    </p:spTree>
    <p:extLst>
      <p:ext uri="{BB962C8B-B14F-4D97-AF65-F5344CB8AC3E}">
        <p14:creationId xmlns:p14="http://schemas.microsoft.com/office/powerpoint/2010/main" val="3977781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DF61A-1689-40E0-B6A0-5B7615188BC1}"/>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Embedded SQL in Java</a:t>
            </a:r>
          </a:p>
        </p:txBody>
      </p:sp>
      <p:sp>
        <p:nvSpPr>
          <p:cNvPr id="3" name="Rectangle 3">
            <a:extLst>
              <a:ext uri="{FF2B5EF4-FFF2-40B4-BE49-F238E27FC236}">
                <a16:creationId xmlns:a16="http://schemas.microsoft.com/office/drawing/2014/main" id="{A2E4AAA8-20CA-4911-9E18-675CC6B02D3C}"/>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SQLJ: a standard for embedding SQL in Java</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An SQLJ translator converts SQL statements into Java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These are executed thru the </a:t>
            </a:r>
            <a:r>
              <a:rPr kumimoji="0" lang="en-US" altLang="en-US" sz="2600" b="0" i="1" u="none" strike="noStrike" kern="1200" cap="none" spc="0" normalizeH="0" baseline="0" noProof="0">
                <a:ln>
                  <a:noFill/>
                </a:ln>
                <a:solidFill>
                  <a:srgbClr val="800000"/>
                </a:solidFill>
                <a:effectLst/>
                <a:uLnTx/>
                <a:uFillTx/>
                <a:latin typeface="Arial"/>
                <a:ea typeface="+mn-ea"/>
                <a:cs typeface="+mn-cs"/>
              </a:rPr>
              <a:t>JDBC </a:t>
            </a:r>
            <a:r>
              <a:rPr kumimoji="0" lang="en-US" altLang="en-US" sz="2600" b="0" i="0" u="none" strike="noStrike" kern="1200" cap="none" spc="0" normalizeH="0" baseline="0" noProof="0">
                <a:ln>
                  <a:noFill/>
                </a:ln>
                <a:solidFill>
                  <a:srgbClr val="800000"/>
                </a:solidFill>
                <a:effectLst/>
                <a:uLnTx/>
                <a:uFillTx/>
                <a:latin typeface="Arial"/>
                <a:ea typeface="+mn-ea"/>
                <a:cs typeface="+mn-cs"/>
              </a:rPr>
              <a:t>interface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Certain classes have to be imported</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E.g., </a:t>
            </a:r>
            <a:r>
              <a:rPr kumimoji="0" lang="en-US" altLang="en-US" sz="26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java.sql</a:t>
            </a:r>
            <a:endParaRPr kumimoji="0" lang="en-US" altLang="en-US" sz="26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987694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9BA2E83-A0DE-46CA-B639-16487517B52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Java Database Connectivity</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21908238-8D40-4E35-A122-C94807A3C0A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JDBC: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SQL connection function calls for Java programming</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Java program with JDBC functions can access any relational DBMS that has a JDBC driver</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JDBC allows a program to connect to several databases (known as </a:t>
            </a:r>
            <a:r>
              <a:rPr kumimoji="0" lang="en-US" altLang="en-US" sz="2800" b="0" i="1" u="none" strike="noStrike" kern="1200" cap="none" spc="0" normalizeH="0" baseline="0" noProof="0">
                <a:ln>
                  <a:noFill/>
                </a:ln>
                <a:solidFill>
                  <a:srgbClr val="333399"/>
                </a:solidFill>
                <a:effectLst/>
                <a:uLnTx/>
                <a:uFillTx/>
                <a:latin typeface="Arial"/>
                <a:ea typeface="+mn-ea"/>
                <a:cs typeface="+mn-cs"/>
              </a:rPr>
              <a:t>data sources</a:t>
            </a:r>
            <a:r>
              <a:rPr kumimoji="0" lang="en-US" altLang="en-US" sz="2800" b="0" i="0" u="none" strike="noStrike" kern="1200" cap="none" spc="0" normalizeH="0" baseline="0" noProof="0">
                <a:ln>
                  <a:noFill/>
                </a:ln>
                <a:solidFill>
                  <a:srgbClr val="333399"/>
                </a:solidFill>
                <a:effectLst/>
                <a:uLnTx/>
                <a:uFillTx/>
                <a:latin typeface="Arial"/>
                <a:ea typeface="+mn-ea"/>
                <a:cs typeface="+mn-cs"/>
              </a:rPr>
              <a:t>)</a:t>
            </a: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3831658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DE2899B-6AD3-4EF3-AEE0-4CDA7412C42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Steps in JDBC Database Access</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EDB468CD-CC41-4F02-9D95-F4EB4C5C8772}"/>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Import JDBC library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(java.sql.*)</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Load JDBC driver: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Class.forname(“oracle.jdbc.driver.OracleDriver”)</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Define appropriate variables</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Create a connect object (via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getConnection</a:t>
            </a:r>
            <a:r>
              <a:rPr kumimoji="0" lang="en-US" altLang="en-US" sz="2000" b="0" i="0" u="none" strike="noStrike" kern="1200" cap="none" spc="0" normalizeH="0" baseline="0" noProof="0">
                <a:ln>
                  <a:noFill/>
                </a:ln>
                <a:solidFill>
                  <a:srgbClr val="333399"/>
                </a:solidFill>
                <a:effectLst/>
                <a:uLnTx/>
                <a:uFillTx/>
                <a:latin typeface="Arial"/>
                <a:ea typeface="+mn-ea"/>
                <a:cs typeface="+mn-cs"/>
              </a:rPr>
              <a:t>)</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Create a statement object from the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Statement</a:t>
            </a:r>
            <a:r>
              <a:rPr kumimoji="0" lang="en-US" altLang="en-US" sz="16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a:t>
            </a:r>
            <a:r>
              <a:rPr kumimoji="0" lang="en-US" altLang="en-US" sz="2000" b="0" i="0" u="none" strike="noStrike" kern="1200" cap="none" spc="0" normalizeH="0" baseline="0" noProof="0">
                <a:ln>
                  <a:noFill/>
                </a:ln>
                <a:solidFill>
                  <a:srgbClr val="333399"/>
                </a:solidFill>
                <a:effectLst/>
                <a:uLnTx/>
                <a:uFillTx/>
                <a:latin typeface="Arial"/>
                <a:ea typeface="+mn-ea"/>
                <a:cs typeface="+mn-cs"/>
              </a:rPr>
              <a:t>class:</a:t>
            </a:r>
          </a:p>
          <a:p>
            <a:pPr marL="990600" marR="0" lvl="1" indent="-533400" algn="l" defTabSz="914400" rtl="0" eaLnBrk="1" fontAlgn="base" latinLnBrk="0" hangingPunct="1">
              <a:lnSpc>
                <a:spcPct val="90000"/>
              </a:lnSpc>
              <a:spcBef>
                <a:spcPct val="20000"/>
              </a:spcBef>
              <a:spcAft>
                <a:spcPct val="0"/>
              </a:spcAft>
              <a:buClr>
                <a:srgbClr val="333399"/>
              </a:buClr>
              <a:buSzTx/>
              <a:buFont typeface="Wingdings" panose="05000000000000000000" pitchFamily="2" charset="2"/>
              <a:buChar char="n"/>
              <a:tabLst/>
              <a:defRPr/>
            </a:pPr>
            <a:r>
              <a:rPr kumimoji="0" lang="en-US" altLang="en-US" sz="2000" b="0" i="0" u="none" strike="noStrike" kern="1200" cap="none" spc="0" normalizeH="0" baseline="0" noProof="0">
                <a:ln>
                  <a:noFill/>
                </a:ln>
                <a:solidFill>
                  <a:srgbClr val="800000"/>
                </a:solidFill>
                <a:effectLst/>
                <a:uLnTx/>
                <a:uFillTx/>
                <a:latin typeface="Arial"/>
                <a:ea typeface="+mn-ea"/>
                <a:cs typeface="+mn-cs"/>
              </a:rPr>
              <a:t>1. PreparedStatment	2. CallableStatement</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startAt="6"/>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Identify statement parameters (designated by question marks)</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startAt="6"/>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Bound parameters to program variables</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startAt="6"/>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Execute SQL statement (referenced by an object) via JDBC’s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executeQuery</a:t>
            </a:r>
          </a:p>
          <a:p>
            <a:pPr marL="609600" marR="0" lvl="0" indent="-609600" algn="l" defTabSz="914400" rtl="0" eaLnBrk="1" fontAlgn="base" latinLnBrk="0" hangingPunct="1">
              <a:lnSpc>
                <a:spcPct val="90000"/>
              </a:lnSpc>
              <a:spcBef>
                <a:spcPct val="20000"/>
              </a:spcBef>
              <a:spcAft>
                <a:spcPct val="0"/>
              </a:spcAft>
              <a:buClr>
                <a:srgbClr val="990033"/>
              </a:buClr>
              <a:buSzTx/>
              <a:buFont typeface="Wingdings" panose="05000000000000000000" pitchFamily="2" charset="2"/>
              <a:buAutoNum type="arabicPeriod" startAt="6"/>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Process query results (returned in an object of type ResultSet)</a:t>
            </a:r>
          </a:p>
          <a:p>
            <a:pPr marL="990600" marR="0" lvl="1" indent="-533400" algn="l" defTabSz="914400" rtl="0" eaLnBrk="1" fontAlgn="base" latinLnBrk="0" hangingPunct="1">
              <a:lnSpc>
                <a:spcPct val="90000"/>
              </a:lnSpc>
              <a:spcBef>
                <a:spcPct val="20000"/>
              </a:spcBef>
              <a:spcAft>
                <a:spcPct val="0"/>
              </a:spcAft>
              <a:buClr>
                <a:srgbClr val="333399"/>
              </a:buClr>
              <a:buSzTx/>
              <a:buFont typeface="Wingdings" panose="05000000000000000000" pitchFamily="2" charset="2"/>
              <a:buChar char="n"/>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ResultSet</a:t>
            </a:r>
            <a:r>
              <a:rPr kumimoji="0" lang="en-US" altLang="en-US" sz="2000" b="0" i="0" u="none" strike="noStrike" kern="1200" cap="none" spc="0" normalizeH="0" baseline="0" noProof="0">
                <a:ln>
                  <a:noFill/>
                </a:ln>
                <a:solidFill>
                  <a:srgbClr val="800000"/>
                </a:solidFill>
                <a:effectLst/>
                <a:uLnTx/>
                <a:uFillTx/>
                <a:latin typeface="Arial"/>
                <a:ea typeface="+mn-ea"/>
                <a:cs typeface="+mn-cs"/>
              </a:rPr>
              <a:t> is a 2-dimentional table</a:t>
            </a:r>
            <a:endParaRPr kumimoji="0" lang="en-US" altLang="en-US" sz="20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15218980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F3D237E-74B1-4DB6-92C8-88FD45CA057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Embedded SQL in Java:</a:t>
            </a:r>
            <a:br>
              <a:rPr kumimoji="0" lang="en-US" altLang="en-US" sz="3200" b="0" i="0" u="none" strike="noStrike" kern="1200" cap="none" spc="0" normalizeH="0" baseline="0" noProof="0">
                <a:ln>
                  <a:noFill/>
                </a:ln>
                <a:solidFill>
                  <a:srgbClr val="800000"/>
                </a:solidFill>
                <a:effectLst/>
                <a:uLnTx/>
                <a:uFillTx/>
                <a:latin typeface="Arial"/>
                <a:ea typeface="+mj-ea"/>
                <a:cs typeface="+mj-cs"/>
              </a:rPr>
            </a:br>
            <a:r>
              <a:rPr kumimoji="0" lang="en-US" altLang="en-US" sz="3200" b="0" i="0" u="none" strike="noStrike" kern="1200" cap="none" spc="0" normalizeH="0" baseline="0" noProof="0">
                <a:ln>
                  <a:noFill/>
                </a:ln>
                <a:solidFill>
                  <a:srgbClr val="800000"/>
                </a:solidFill>
                <a:effectLst/>
                <a:uLnTx/>
                <a:uFillTx/>
                <a:latin typeface="Arial"/>
                <a:ea typeface="+mj-ea"/>
                <a:cs typeface="+mj-cs"/>
              </a:rPr>
              <a:t>An Example</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3037B872-003E-44F6-862E-346894A72B30}"/>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b="1">
                <a:solidFill>
                  <a:srgbClr val="800000"/>
                </a:solidFill>
                <a:latin typeface="Courier New" panose="02070309020205020404" pitchFamily="49" charset="0"/>
              </a:rPr>
              <a:t>ssn = readEntry(</a:t>
            </a:r>
            <a:r>
              <a:rPr lang="en-US" altLang="en-US" sz="2000" b="1">
                <a:solidFill>
                  <a:srgbClr val="800000"/>
                </a:solidFill>
                <a:latin typeface="Courier New" panose="02070309020205020404" pitchFamily="49" charset="0"/>
                <a:cs typeface="Courier New" panose="02070309020205020404" pitchFamily="49" charset="0"/>
              </a:rPr>
              <a:t>"</a:t>
            </a:r>
            <a:r>
              <a:rPr lang="en-US" altLang="en-US" sz="2000" b="1">
                <a:solidFill>
                  <a:srgbClr val="800000"/>
                </a:solidFill>
                <a:latin typeface="Courier New" panose="02070309020205020404" pitchFamily="49" charset="0"/>
              </a:rPr>
              <a:t>Enter a SSN: </a:t>
            </a:r>
            <a:r>
              <a:rPr lang="en-US" altLang="en-US" sz="2000" b="1">
                <a:solidFill>
                  <a:srgbClr val="800000"/>
                </a:solidFill>
                <a:latin typeface="Courier New" panose="02070309020205020404" pitchFamily="49" charset="0"/>
                <a:cs typeface="Courier New" panose="02070309020205020404" pitchFamily="49" charset="0"/>
              </a:rPr>
              <a:t>"</a:t>
            </a:r>
            <a:r>
              <a:rPr lang="en-US" altLang="en-US" sz="2000" b="1">
                <a:solidFill>
                  <a:srgbClr val="800000"/>
                </a:solidFill>
                <a:latin typeface="Courier New" panose="02070309020205020404" pitchFamily="49" charset="0"/>
              </a:rPr>
              <a:t>);</a:t>
            </a:r>
          </a:p>
          <a:p>
            <a:pPr>
              <a:buFont typeface="Wingdings" panose="05000000000000000000" pitchFamily="2" charset="2"/>
              <a:buNone/>
            </a:pPr>
            <a:r>
              <a:rPr lang="en-US" altLang="en-US" sz="2000" b="1">
                <a:solidFill>
                  <a:srgbClr val="800000"/>
                </a:solidFill>
                <a:latin typeface="Courier New" panose="02070309020205020404" pitchFamily="49" charset="0"/>
              </a:rPr>
              <a:t>try {</a:t>
            </a:r>
          </a:p>
          <a:p>
            <a:pPr>
              <a:buFont typeface="Wingdings" panose="05000000000000000000" pitchFamily="2" charset="2"/>
              <a:buNone/>
            </a:pPr>
            <a:r>
              <a:rPr lang="en-US" altLang="en-US" sz="2000" b="1">
                <a:solidFill>
                  <a:srgbClr val="800000"/>
                </a:solidFill>
                <a:latin typeface="Courier New" panose="02070309020205020404" pitchFamily="49" charset="0"/>
              </a:rPr>
              <a:t>	#sql{select FNAME&lt; LNAME, ADDRESS, SALARY</a:t>
            </a:r>
          </a:p>
          <a:p>
            <a:pPr>
              <a:buFont typeface="Wingdings" panose="05000000000000000000" pitchFamily="2" charset="2"/>
              <a:buNone/>
            </a:pPr>
            <a:r>
              <a:rPr lang="en-US" altLang="en-US" sz="2000" b="1">
                <a:solidFill>
                  <a:srgbClr val="800000"/>
                </a:solidFill>
                <a:latin typeface="Courier New" panose="02070309020205020404" pitchFamily="49" charset="0"/>
              </a:rPr>
              <a:t>	into :fname, :lname, :address, :salary</a:t>
            </a:r>
          </a:p>
          <a:p>
            <a:pPr>
              <a:buFont typeface="Wingdings" panose="05000000000000000000" pitchFamily="2" charset="2"/>
              <a:buNone/>
            </a:pPr>
            <a:r>
              <a:rPr lang="en-US" altLang="en-US" sz="2000" b="1">
                <a:solidFill>
                  <a:srgbClr val="800000"/>
                </a:solidFill>
                <a:latin typeface="Courier New" panose="02070309020205020404" pitchFamily="49" charset="0"/>
              </a:rPr>
              <a:t>	from EMPLOYEE where SSN = :ssn};</a:t>
            </a:r>
          </a:p>
          <a:p>
            <a:pPr>
              <a:buFont typeface="Wingdings" panose="05000000000000000000" pitchFamily="2" charset="2"/>
              <a:buNone/>
            </a:pPr>
            <a:r>
              <a:rPr lang="en-US" altLang="en-US" sz="2000" b="1">
                <a:solidFill>
                  <a:srgbClr val="800000"/>
                </a:solidFill>
                <a:latin typeface="Courier New" panose="02070309020205020404" pitchFamily="49" charset="0"/>
              </a:rPr>
              <a:t>}</a:t>
            </a:r>
          </a:p>
          <a:p>
            <a:pPr>
              <a:buFont typeface="Wingdings" panose="05000000000000000000" pitchFamily="2" charset="2"/>
              <a:buNone/>
            </a:pPr>
            <a:r>
              <a:rPr lang="en-US" altLang="en-US" sz="2000" b="1">
                <a:solidFill>
                  <a:srgbClr val="800000"/>
                </a:solidFill>
                <a:latin typeface="Courier New" panose="02070309020205020404" pitchFamily="49" charset="0"/>
              </a:rPr>
              <a:t>catch (SQLException se) {</a:t>
            </a:r>
          </a:p>
          <a:p>
            <a:pPr>
              <a:buFont typeface="Wingdings" panose="05000000000000000000" pitchFamily="2" charset="2"/>
              <a:buNone/>
            </a:pPr>
            <a:r>
              <a:rPr lang="en-US" altLang="en-US" sz="2000" b="1">
                <a:solidFill>
                  <a:srgbClr val="800000"/>
                </a:solidFill>
                <a:latin typeface="Courier New" panose="02070309020205020404" pitchFamily="49" charset="0"/>
              </a:rPr>
              <a:t>	System.out.println(</a:t>
            </a:r>
            <a:r>
              <a:rPr lang="en-US" altLang="en-US" sz="2000" b="1">
                <a:solidFill>
                  <a:srgbClr val="800000"/>
                </a:solidFill>
                <a:latin typeface="Courier New" panose="02070309020205020404" pitchFamily="49" charset="0"/>
                <a:cs typeface="Courier New" panose="02070309020205020404" pitchFamily="49" charset="0"/>
              </a:rPr>
              <a:t>"</a:t>
            </a:r>
            <a:r>
              <a:rPr lang="en-US" altLang="en-US" sz="2000" b="1">
                <a:solidFill>
                  <a:srgbClr val="800000"/>
                </a:solidFill>
                <a:latin typeface="Courier New" panose="02070309020205020404" pitchFamily="49" charset="0"/>
              </a:rPr>
              <a:t>SSN does not exist: </a:t>
            </a:r>
            <a:r>
              <a:rPr lang="en-US" altLang="en-US" sz="2000" b="1">
                <a:solidFill>
                  <a:srgbClr val="800000"/>
                </a:solidFill>
                <a:latin typeface="Courier New" panose="02070309020205020404" pitchFamily="49" charset="0"/>
                <a:cs typeface="Courier New" panose="02070309020205020404" pitchFamily="49" charset="0"/>
              </a:rPr>
              <a:t>"</a:t>
            </a:r>
            <a:r>
              <a:rPr lang="en-US" altLang="en-US" sz="2000" b="1">
                <a:solidFill>
                  <a:srgbClr val="800000"/>
                </a:solidFill>
                <a:latin typeface="Courier New" panose="02070309020205020404" pitchFamily="49" charset="0"/>
              </a:rPr>
              <a:t>,+ssn);</a:t>
            </a:r>
          </a:p>
          <a:p>
            <a:pPr>
              <a:buFont typeface="Wingdings" panose="05000000000000000000" pitchFamily="2" charset="2"/>
              <a:buNone/>
            </a:pPr>
            <a:r>
              <a:rPr lang="en-US" altLang="en-US" sz="2000" b="1">
                <a:solidFill>
                  <a:srgbClr val="800000"/>
                </a:solidFill>
                <a:latin typeface="Courier New" panose="02070309020205020404" pitchFamily="49" charset="0"/>
              </a:rPr>
              <a:t>	return;</a:t>
            </a:r>
          </a:p>
          <a:p>
            <a:pPr>
              <a:buFont typeface="Wingdings" panose="05000000000000000000" pitchFamily="2" charset="2"/>
              <a:buNone/>
            </a:pPr>
            <a:r>
              <a:rPr lang="en-US" altLang="en-US" sz="2000" b="1">
                <a:solidFill>
                  <a:srgbClr val="800000"/>
                </a:solidFill>
                <a:latin typeface="Courier New" panose="02070309020205020404" pitchFamily="49" charset="0"/>
              </a:rPr>
              <a:t>}</a:t>
            </a:r>
          </a:p>
          <a:p>
            <a:pPr>
              <a:buFont typeface="Wingdings" panose="05000000000000000000" pitchFamily="2" charset="2"/>
              <a:buNone/>
            </a:pPr>
            <a:r>
              <a:rPr lang="en-US" altLang="en-US" sz="2000" b="1">
                <a:solidFill>
                  <a:srgbClr val="800000"/>
                </a:solidFill>
                <a:latin typeface="Courier New" panose="02070309020205020404" pitchFamily="49" charset="0"/>
              </a:rPr>
              <a:t>System.out.println(fname + </a:t>
            </a:r>
            <a:r>
              <a:rPr lang="en-US" altLang="en-US" sz="2000" b="1">
                <a:solidFill>
                  <a:srgbClr val="800000"/>
                </a:solidFill>
                <a:latin typeface="Courier New" panose="02070309020205020404" pitchFamily="49" charset="0"/>
                <a:cs typeface="Courier New" panose="02070309020205020404" pitchFamily="49" charset="0"/>
              </a:rPr>
              <a:t>"</a:t>
            </a:r>
            <a:r>
              <a:rPr lang="en-US" altLang="en-US" sz="2000" b="1">
                <a:solidFill>
                  <a:srgbClr val="800000"/>
                </a:solidFill>
                <a:latin typeface="Courier New" panose="02070309020205020404" pitchFamily="49" charset="0"/>
              </a:rPr>
              <a:t> </a:t>
            </a:r>
            <a:r>
              <a:rPr lang="en-US" altLang="en-US" sz="2000" b="1">
                <a:solidFill>
                  <a:srgbClr val="800000"/>
                </a:solidFill>
                <a:latin typeface="Courier New" panose="02070309020205020404" pitchFamily="49" charset="0"/>
                <a:cs typeface="Courier New" panose="02070309020205020404" pitchFamily="49" charset="0"/>
              </a:rPr>
              <a:t>" </a:t>
            </a:r>
            <a:r>
              <a:rPr lang="en-US" altLang="en-US" sz="2000" b="1">
                <a:solidFill>
                  <a:srgbClr val="800000"/>
                </a:solidFill>
                <a:latin typeface="Courier New" panose="02070309020205020404" pitchFamily="49" charset="0"/>
              </a:rPr>
              <a:t>+ lname + … );</a:t>
            </a:r>
            <a:endParaRPr lang="en-US" altLang="en-US" sz="2000" b="1" dirty="0">
              <a:solidFill>
                <a:srgbClr val="800000"/>
              </a:solidFill>
              <a:latin typeface="Courier New" panose="02070309020205020404" pitchFamily="49" charset="0"/>
            </a:endParaRPr>
          </a:p>
        </p:txBody>
      </p:sp>
    </p:spTree>
    <p:extLst>
      <p:ext uri="{BB962C8B-B14F-4D97-AF65-F5344CB8AC3E}">
        <p14:creationId xmlns:p14="http://schemas.microsoft.com/office/powerpoint/2010/main" val="272334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1EC9EB7-6939-4DC0-96A7-C950CA6DAA4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Phases of Information System Life Cycle (contd.)</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8" name="Rectangle 7">
            <a:extLst>
              <a:ext uri="{FF2B5EF4-FFF2-40B4-BE49-F238E27FC236}">
                <a16:creationId xmlns:a16="http://schemas.microsoft.com/office/drawing/2014/main" id="{F8C94D8D-AC8F-452F-8753-DD3DEE10C226}"/>
              </a:ext>
            </a:extLst>
          </p:cNvPr>
          <p:cNvSpPr txBox="1">
            <a:spLocks noChangeArrowheads="1"/>
          </p:cNvSpPr>
          <p:nvPr/>
        </p:nvSpPr>
        <p:spPr bwMode="auto">
          <a:xfrm>
            <a:off x="239713" y="1600200"/>
            <a:ext cx="111564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Implementation</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Information system is implemented</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Database is loaded &amp; its transactions are implemented and tested</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Validation and Acceptance Testing</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Testing against user’s requirements</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Testing against performance criteria</a:t>
            </a:r>
          </a:p>
          <a:p>
            <a:pPr marL="342900" marR="0" lvl="0" indent="-342900" algn="l" defTabSz="914400" rtl="0" eaLnBrk="1" fontAlgn="base" latinLnBrk="0" hangingPunct="1">
              <a:lnSpc>
                <a:spcPct val="8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Deployment, Operation and Maintenance</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Data conversion</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Training</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System maintenance</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Performance monitoring</a:t>
            </a:r>
          </a:p>
          <a:p>
            <a:pPr marL="742950" marR="0" lvl="1" indent="-285750" algn="l" defTabSz="914400" rtl="0" eaLnBrk="1" fontAlgn="base" latinLnBrk="0" hangingPunct="1">
              <a:lnSpc>
                <a:spcPct val="8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Database tuning</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224525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B8B670-7C6D-4062-AC68-D6DF52C8B6E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Multiple Tuples in SQLJ</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AD3A97A2-0EA5-484E-A38F-87611524220C}"/>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SQLJ supports two types of iterators: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1" u="none" strike="noStrike" kern="1200" cap="none" spc="0" normalizeH="0" baseline="0" noProof="0">
                <a:ln>
                  <a:noFill/>
                </a:ln>
                <a:solidFill>
                  <a:srgbClr val="800000"/>
                </a:solidFill>
                <a:effectLst/>
                <a:uLnTx/>
                <a:uFillTx/>
                <a:latin typeface="Arial"/>
                <a:ea typeface="+mn-ea"/>
                <a:cs typeface="+mn-cs"/>
              </a:rPr>
              <a:t>named iterator</a:t>
            </a:r>
            <a:r>
              <a:rPr kumimoji="0" lang="en-US" altLang="en-US" sz="2600" b="0" i="0" u="none" strike="noStrike" kern="1200" cap="none" spc="0" normalizeH="0" baseline="0" noProof="0">
                <a:ln>
                  <a:noFill/>
                </a:ln>
                <a:solidFill>
                  <a:srgbClr val="800000"/>
                </a:solidFill>
                <a:effectLst/>
                <a:uLnTx/>
                <a:uFillTx/>
                <a:latin typeface="Arial"/>
                <a:ea typeface="+mn-ea"/>
                <a:cs typeface="+mn-cs"/>
              </a:rPr>
              <a:t>: associated with a query result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1" u="none" strike="noStrike" kern="1200" cap="none" spc="0" normalizeH="0" baseline="0" noProof="0">
                <a:ln>
                  <a:noFill/>
                </a:ln>
                <a:solidFill>
                  <a:srgbClr val="800000"/>
                </a:solidFill>
                <a:effectLst/>
                <a:uLnTx/>
                <a:uFillTx/>
                <a:latin typeface="Arial"/>
                <a:ea typeface="+mn-ea"/>
                <a:cs typeface="+mn-cs"/>
              </a:rPr>
              <a:t>positional iterator</a:t>
            </a:r>
            <a:r>
              <a:rPr kumimoji="0" lang="en-US" altLang="en-US" sz="2600" b="0" i="0" u="none" strike="noStrike" kern="1200" cap="none" spc="0" normalizeH="0" baseline="0" noProof="0">
                <a:ln>
                  <a:noFill/>
                </a:ln>
                <a:solidFill>
                  <a:srgbClr val="800000"/>
                </a:solidFill>
                <a:effectLst/>
                <a:uLnTx/>
                <a:uFillTx/>
                <a:latin typeface="Arial"/>
                <a:ea typeface="+mn-ea"/>
                <a:cs typeface="+mn-cs"/>
              </a:rPr>
              <a:t>: lists only attribute types in a query result</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a:t>
            </a:r>
            <a:r>
              <a:rPr kumimoji="0" lang="en-US" altLang="en-US" sz="3200" b="1"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FETCH</a:t>
            </a:r>
            <a:r>
              <a:rPr kumimoji="0" lang="en-US" altLang="en-US" sz="2800" b="0" i="0" u="none" strike="noStrike" kern="1200" cap="none" spc="0" normalizeH="0" baseline="0" noProof="0">
                <a:ln>
                  <a:noFill/>
                </a:ln>
                <a:solidFill>
                  <a:srgbClr val="333399"/>
                </a:solidFill>
                <a:effectLst/>
                <a:uLnTx/>
                <a:uFillTx/>
                <a:latin typeface="Arial"/>
                <a:ea typeface="+mn-ea"/>
                <a:cs typeface="+mn-cs"/>
              </a:rPr>
              <a:t> operation retrieves the next tuple in a query result:</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fetch iterator-variable into program-variable</a:t>
            </a:r>
            <a:endParaRPr kumimoji="0" lang="en-US" altLang="en-US" sz="20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4039252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33FDBF3-3D45-4EF4-9060-D767605977F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Database Programming with Functional Calls</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A7A4C08E-FBF9-4D3E-B28F-462D6234178C}"/>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Embedded SQL provides static database programming</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API: Dynamic database programming with a library of functions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Advantage:</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No preprocessor needed (thus more flexible)</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Disadvantage: </a:t>
            </a:r>
          </a:p>
          <a:p>
            <a:pPr marL="1143000" marR="0" lvl="2" indent="-228600" algn="l" defTabSz="914400" rtl="0" eaLnBrk="1" fontAlgn="base" latinLnBrk="0" hangingPunct="1">
              <a:lnSpc>
                <a:spcPct val="100000"/>
              </a:lnSpc>
              <a:spcBef>
                <a:spcPct val="20000"/>
              </a:spcBef>
              <a:spcAft>
                <a:spcPct val="0"/>
              </a:spcAft>
              <a:buClr>
                <a:srgbClr val="990033"/>
              </a:buClr>
              <a:buSzPct val="5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SQL syntax checks to be done at run-time</a:t>
            </a:r>
            <a:endParaRPr kumimoji="0" lang="en-US" altLang="en-US" sz="24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1445603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9136B6C-F0B2-49E5-9A26-C21A1DDEE27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SQL Call Level Interface</a:t>
            </a:r>
          </a:p>
        </p:txBody>
      </p:sp>
      <p:sp>
        <p:nvSpPr>
          <p:cNvPr id="3" name="Rectangle 3">
            <a:extLst>
              <a:ext uri="{FF2B5EF4-FFF2-40B4-BE49-F238E27FC236}">
                <a16:creationId xmlns:a16="http://schemas.microsoft.com/office/drawing/2014/main" id="{8DF0DDEB-A885-4635-867A-EE063E1B2EEB}"/>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A part of the SQL standard</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Provides easy access to several databases within the same program</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Certain libraries (e.g., </a:t>
            </a:r>
            <a:r>
              <a:rPr kumimoji="0" lang="en-US" altLang="en-US" sz="32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sqlcli.h</a:t>
            </a:r>
            <a:r>
              <a:rPr kumimoji="0" lang="en-US" altLang="en-US" sz="2800" b="0" i="0" u="none" strike="noStrike" kern="1200" cap="none" spc="0" normalizeH="0" baseline="0" noProof="0">
                <a:ln>
                  <a:noFill/>
                </a:ln>
                <a:solidFill>
                  <a:srgbClr val="333399"/>
                </a:solidFill>
                <a:effectLst/>
                <a:uLnTx/>
                <a:uFillTx/>
                <a:latin typeface="Arial"/>
                <a:ea typeface="+mn-ea"/>
                <a:cs typeface="+mn-cs"/>
              </a:rPr>
              <a:t> for C)  have to be installed and available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 statements are dynamically created and passed as string parameters in the calls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endParaRPr kumimoji="0" lang="en-US" altLang="en-US" sz="28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38634722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6C8597C-2FEA-4BF9-A298-58A56FADDD8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Components of SQL/CLI</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314B430D-DA11-4DB9-85DE-23F6B0E49D13}"/>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1" u="none" strike="noStrike" kern="1200" cap="none" spc="0" normalizeH="0" baseline="0" noProof="0">
                <a:ln>
                  <a:noFill/>
                </a:ln>
                <a:solidFill>
                  <a:srgbClr val="333399"/>
                </a:solidFill>
                <a:effectLst/>
                <a:uLnTx/>
                <a:uFillTx/>
                <a:latin typeface="Arial"/>
                <a:ea typeface="+mn-ea"/>
                <a:cs typeface="+mn-cs"/>
              </a:rPr>
              <a:t>Environment record</a:t>
            </a:r>
            <a:r>
              <a:rPr kumimoji="0" lang="en-US" altLang="en-US" sz="2800" b="0" i="0" u="none" strike="noStrike" kern="1200" cap="none" spc="0" normalizeH="0" baseline="0" noProof="0">
                <a:ln>
                  <a:noFill/>
                </a:ln>
                <a:solidFill>
                  <a:srgbClr val="333399"/>
                </a:solidFill>
                <a:effectLst/>
                <a:uLnTx/>
                <a:uFillTx/>
                <a:latin typeface="Arial"/>
                <a:ea typeface="+mn-ea"/>
                <a:cs typeface="+mn-cs"/>
              </a:rPr>
              <a: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Keeps track of database connections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1" u="none" strike="noStrike" kern="1200" cap="none" spc="0" normalizeH="0" baseline="0" noProof="0">
                <a:ln>
                  <a:noFill/>
                </a:ln>
                <a:solidFill>
                  <a:srgbClr val="333399"/>
                </a:solidFill>
                <a:effectLst/>
                <a:uLnTx/>
                <a:uFillTx/>
                <a:latin typeface="Arial"/>
                <a:ea typeface="+mn-ea"/>
                <a:cs typeface="+mn-cs"/>
              </a:rPr>
              <a:t>Connection record</a:t>
            </a:r>
            <a:r>
              <a:rPr kumimoji="0" lang="en-US" altLang="en-US" sz="2800" b="0" i="0" u="none" strike="noStrike" kern="1200" cap="none" spc="0" normalizeH="0" baseline="0" noProof="0">
                <a:ln>
                  <a:noFill/>
                </a:ln>
                <a:solidFill>
                  <a:srgbClr val="333399"/>
                </a:solidFill>
                <a:effectLst/>
                <a:uLnTx/>
                <a:uFillTx/>
                <a:latin typeface="Arial"/>
                <a:ea typeface="+mn-ea"/>
                <a:cs typeface="+mn-cs"/>
              </a:rPr>
              <a: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Keep tracks of info needed for a particular connection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1" u="none" strike="noStrike" kern="1200" cap="none" spc="0" normalizeH="0" baseline="0" noProof="0">
                <a:ln>
                  <a:noFill/>
                </a:ln>
                <a:solidFill>
                  <a:srgbClr val="333399"/>
                </a:solidFill>
                <a:effectLst/>
                <a:uLnTx/>
                <a:uFillTx/>
                <a:latin typeface="Arial"/>
                <a:ea typeface="+mn-ea"/>
                <a:cs typeface="+mn-cs"/>
              </a:rPr>
              <a:t>Statement record</a:t>
            </a:r>
            <a:r>
              <a:rPr kumimoji="0" lang="en-US" altLang="en-US" sz="2800" b="0" i="0" u="none" strike="noStrike" kern="1200" cap="none" spc="0" normalizeH="0" baseline="0" noProof="0">
                <a:ln>
                  <a:noFill/>
                </a:ln>
                <a:solidFill>
                  <a:srgbClr val="333399"/>
                </a:solidFill>
                <a:effectLst/>
                <a:uLnTx/>
                <a:uFillTx/>
                <a:latin typeface="Arial"/>
                <a:ea typeface="+mn-ea"/>
                <a:cs typeface="+mn-cs"/>
              </a:rPr>
              <a: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Keeps track of info needed for one SQL statement</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1" u="none" strike="noStrike" kern="1200" cap="none" spc="0" normalizeH="0" baseline="0" noProof="0">
                <a:ln>
                  <a:noFill/>
                </a:ln>
                <a:solidFill>
                  <a:srgbClr val="333399"/>
                </a:solidFill>
                <a:effectLst/>
                <a:uLnTx/>
                <a:uFillTx/>
                <a:latin typeface="Arial"/>
                <a:ea typeface="+mn-ea"/>
                <a:cs typeface="+mn-cs"/>
              </a:rPr>
              <a:t>Description record</a:t>
            </a:r>
            <a:r>
              <a:rPr kumimoji="0" lang="en-US" altLang="en-US" sz="2800" b="0" i="0" u="none" strike="noStrike" kern="1200" cap="none" spc="0" normalizeH="0" baseline="0" noProof="0">
                <a:ln>
                  <a:noFill/>
                </a:ln>
                <a:solidFill>
                  <a:srgbClr val="333399"/>
                </a:solidFill>
                <a:effectLst/>
                <a:uLnTx/>
                <a:uFillTx/>
                <a:latin typeface="Arial"/>
                <a:ea typeface="+mn-ea"/>
                <a:cs typeface="+mn-cs"/>
              </a:rPr>
              <a:t>:</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Keeps track of tuples</a:t>
            </a:r>
            <a:endParaRPr kumimoji="0" lang="en-US" altLang="en-US" sz="2600" b="0" i="0" u="none" strike="noStrike" kern="1200" cap="none" spc="0" normalizeH="0" baseline="0" noProof="0" dirty="0">
              <a:ln>
                <a:noFill/>
              </a:ln>
              <a:solidFill>
                <a:srgbClr val="800000"/>
              </a:solidFill>
              <a:effectLst/>
              <a:uLnTx/>
              <a:uFillTx/>
              <a:latin typeface="Arial"/>
              <a:ea typeface="+mn-ea"/>
              <a:cs typeface="+mn-cs"/>
            </a:endParaRPr>
          </a:p>
        </p:txBody>
      </p:sp>
    </p:spTree>
    <p:extLst>
      <p:ext uri="{BB962C8B-B14F-4D97-AF65-F5344CB8AC3E}">
        <p14:creationId xmlns:p14="http://schemas.microsoft.com/office/powerpoint/2010/main" val="33163858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6123FFB-F0FE-409F-9440-A1323CFEA7F4}"/>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Steps in C and SQL/CLI Programming</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35227CD2-AA5F-40FB-B916-9D0FD4943D12}"/>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Load SQL/CLI libraries </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Declare record handle variables for the above components (called: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SQLHSTMT, SQLHDBC, SQLHENV, SQLHDEC</a:t>
            </a:r>
            <a:r>
              <a:rPr kumimoji="0" lang="en-US" altLang="en-US" sz="2400" b="0" i="0" u="none" strike="noStrike" kern="1200" cap="none" spc="0" normalizeH="0" baseline="0" noProof="0">
                <a:ln>
                  <a:noFill/>
                </a:ln>
                <a:solidFill>
                  <a:srgbClr val="333399"/>
                </a:solidFill>
                <a:effectLst/>
                <a:uLnTx/>
                <a:uFillTx/>
                <a:latin typeface="Arial"/>
                <a:ea typeface="+mn-ea"/>
                <a:cs typeface="+mn-cs"/>
              </a:rPr>
              <a:t>)</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Set up an environment record using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SQLAllocHandle</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Set up a connection record using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SQLAllocHandle</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Set up a statement record using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SQLAllocHandle</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Prepare a statement using SQL/CLI function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SQLPrepare</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Bound parameters to program variables</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Execute SQL statement via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SQLExecute</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Bound query columns to a C variable via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SQLBindCol</a:t>
            </a:r>
          </a:p>
          <a:p>
            <a:pPr marL="609600" marR="0" lvl="0" indent="-609600" algn="l" defTabSz="914400" rtl="0" eaLnBrk="1" fontAlgn="base" latinLnBrk="0" hangingPunct="1">
              <a:lnSpc>
                <a:spcPct val="80000"/>
              </a:lnSpc>
              <a:spcBef>
                <a:spcPct val="20000"/>
              </a:spcBef>
              <a:spcAft>
                <a:spcPct val="0"/>
              </a:spcAft>
              <a:buClr>
                <a:srgbClr val="990033"/>
              </a:buClr>
              <a:buSzTx/>
              <a:buFont typeface="Wingdings" panose="05000000000000000000" pitchFamily="2" charset="2"/>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Use </a:t>
            </a:r>
            <a:r>
              <a:rPr kumimoji="0" lang="en-US" altLang="en-US" sz="24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SQLFetch</a:t>
            </a:r>
            <a:r>
              <a:rPr kumimoji="0" lang="en-US" altLang="en-US" sz="2400" b="0" i="0" u="none" strike="noStrike" kern="1200" cap="none" spc="0" normalizeH="0" baseline="0" noProof="0">
                <a:ln>
                  <a:noFill/>
                </a:ln>
                <a:solidFill>
                  <a:srgbClr val="333399"/>
                </a:solidFill>
                <a:effectLst/>
                <a:uLnTx/>
                <a:uFillTx/>
                <a:latin typeface="Arial"/>
                <a:ea typeface="+mn-ea"/>
                <a:cs typeface="+mn-cs"/>
              </a:rPr>
              <a:t> to retrieve column values into C variables</a:t>
            </a:r>
            <a:endParaRPr kumimoji="0" lang="en-US" altLang="en-US" sz="2400" b="0" i="0" u="none" strike="noStrike" kern="1200" cap="none" spc="0" normalizeH="0" baseline="0" noProof="0" dirty="0">
              <a:ln>
                <a:noFill/>
              </a:ln>
              <a:solidFill>
                <a:srgbClr val="333399"/>
              </a:solidFill>
              <a:effectLst/>
              <a:uLnTx/>
              <a:uFillTx/>
              <a:latin typeface="Arial"/>
              <a:ea typeface="+mn-ea"/>
              <a:cs typeface="+mn-cs"/>
            </a:endParaRPr>
          </a:p>
        </p:txBody>
      </p:sp>
    </p:spTree>
    <p:extLst>
      <p:ext uri="{BB962C8B-B14F-4D97-AF65-F5344CB8AC3E}">
        <p14:creationId xmlns:p14="http://schemas.microsoft.com/office/powerpoint/2010/main" val="21102376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67B882F-0BBF-417D-AD54-2EA69DEE18B5}"/>
              </a:ext>
            </a:extLst>
          </p:cNvPr>
          <p:cNvSpPr txBox="1">
            <a:spLocks/>
          </p:cNvSpPr>
          <p:nvPr/>
        </p:nvSpPr>
        <p:spPr>
          <a:xfrm>
            <a:off x="3302000" y="2857500"/>
            <a:ext cx="8432800" cy="1143000"/>
          </a:xfrm>
          <a:prstGeom prst="rect">
            <a:avLst/>
          </a:prstGeom>
        </p:spPr>
        <p:txBody>
          <a:bodyPr vert="horz" lIns="91440" tIns="45720" rIns="91440" bIns="45720" rtlCol="0" anchor="ctr">
            <a:normAutofit/>
          </a:bodyPr>
          <a:lstStyle>
            <a:lvl1pPr marL="0" indent="-228600" algn="l" defTabSz="914400" rtl="0" eaLnBrk="1" latinLnBrk="0" hangingPunct="1">
              <a:lnSpc>
                <a:spcPts val="3600"/>
              </a:lnSpc>
              <a:spcBef>
                <a:spcPts val="0"/>
              </a:spcBef>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800" dirty="0">
                <a:solidFill>
                  <a:srgbClr val="7030A0"/>
                </a:solidFill>
              </a:rPr>
              <a:t>STORED PROCEDURES</a:t>
            </a:r>
          </a:p>
        </p:txBody>
      </p:sp>
    </p:spTree>
    <p:extLst>
      <p:ext uri="{BB962C8B-B14F-4D97-AF65-F5344CB8AC3E}">
        <p14:creationId xmlns:p14="http://schemas.microsoft.com/office/powerpoint/2010/main" val="39950258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68CD20-79FA-4EA0-AD2C-CDC701D6B2B8}"/>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Persistent procedures/functions (modules) are  stored locally and executed by the database server</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As opposed to execution by clients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Advantages: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If the procedure is needed by many applications, it can be invoked by any of them (thus reduce duplications)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Execution by the server reduces communication costs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Enhance the modeling power of views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Disadvantages: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a:ln>
                  <a:noFill/>
                </a:ln>
                <a:solidFill>
                  <a:srgbClr val="800000"/>
                </a:solidFill>
                <a:effectLst/>
                <a:uLnTx/>
                <a:uFillTx/>
                <a:latin typeface="Arial"/>
                <a:ea typeface="+mn-ea"/>
                <a:cs typeface="+mn-cs"/>
              </a:rPr>
              <a:t>Every DBMS has its own syntax and this can make the system less portable</a:t>
            </a:r>
            <a:endParaRPr kumimoji="0" lang="en-US" altLang="en-US" sz="2200" b="0" i="0" u="none" strike="noStrike" kern="1200" cap="none" spc="0" normalizeH="0" baseline="0" noProof="0" dirty="0">
              <a:ln>
                <a:noFill/>
              </a:ln>
              <a:solidFill>
                <a:srgbClr val="800000"/>
              </a:solidFill>
              <a:effectLst/>
              <a:uLnTx/>
              <a:uFillTx/>
              <a:latin typeface="Arial"/>
              <a:ea typeface="+mn-ea"/>
              <a:cs typeface="+mn-cs"/>
            </a:endParaRPr>
          </a:p>
        </p:txBody>
      </p:sp>
      <p:sp>
        <p:nvSpPr>
          <p:cNvPr id="3" name="Rectangle 2">
            <a:extLst>
              <a:ext uri="{FF2B5EF4-FFF2-40B4-BE49-F238E27FC236}">
                <a16:creationId xmlns:a16="http://schemas.microsoft.com/office/drawing/2014/main" id="{ED12AFE8-5E4A-4960-AF1B-BED925E87318}"/>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Database Stored Procedures</a:t>
            </a:r>
          </a:p>
        </p:txBody>
      </p:sp>
    </p:spTree>
    <p:extLst>
      <p:ext uri="{BB962C8B-B14F-4D97-AF65-F5344CB8AC3E}">
        <p14:creationId xmlns:p14="http://schemas.microsoft.com/office/powerpoint/2010/main" val="3091509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E209CD-17A8-4E99-ABAB-77160943449B}"/>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Stored Procedure Constructs</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A096E305-BA8F-4012-B3D1-959851C574D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 stored procedure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CREATE PROCEDURE procedure-name (params)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local-declarations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procedure-body;</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endPar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A stored function</a:t>
            </a:r>
            <a:endParaRPr kumimoji="0" lang="en-US" altLang="en-US" sz="1400" b="0" i="0" u="none" strike="noStrike" kern="1200" cap="none" spc="0" normalizeH="0" baseline="0" noProof="0">
              <a:ln>
                <a:noFill/>
              </a:ln>
              <a:solidFill>
                <a:srgbClr val="333399"/>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CREATE FUNCTION fun-name (params) RETRUNS return-type</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local-declarations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	function-body;</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endPar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000" b="0" i="0" u="none" strike="noStrike" kern="1200" cap="none" spc="0" normalizeH="0" baseline="0" noProof="0">
                <a:ln>
                  <a:noFill/>
                </a:ln>
                <a:solidFill>
                  <a:srgbClr val="333399"/>
                </a:solidFill>
                <a:effectLst/>
                <a:uLnTx/>
                <a:uFillTx/>
                <a:latin typeface="Arial"/>
                <a:ea typeface="+mn-ea"/>
                <a:cs typeface="+mn-cs"/>
              </a:rPr>
              <a:t>Calling a procedure or function</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tabLst/>
              <a:defRPr/>
            </a:pPr>
            <a:r>
              <a:rPr kumimoji="0" lang="en-US" altLang="en-US" sz="1600" b="0" i="0" u="none" strike="noStrike" kern="1200" cap="none" spc="0" normalizeH="0" baseline="0" noProof="0">
                <a:ln>
                  <a:noFill/>
                </a:ln>
                <a:solidFill>
                  <a:srgbClr val="333399"/>
                </a:solidFill>
                <a:effectLst/>
                <a:uLnTx/>
                <a:uFillTx/>
                <a:latin typeface="Courier New" panose="02070309020205020404" pitchFamily="49" charset="0"/>
                <a:ea typeface="+mn-ea"/>
                <a:cs typeface="+mn-cs"/>
              </a:rPr>
              <a:t>	</a:t>
            </a:r>
            <a:r>
              <a:rPr kumimoji="0" lang="en-US" altLang="en-US" sz="2000" b="1" i="0" u="none" strike="noStrike" kern="1200" cap="none" spc="0" normalizeH="0" baseline="0" noProof="0">
                <a:ln>
                  <a:noFill/>
                </a:ln>
                <a:solidFill>
                  <a:srgbClr val="800000"/>
                </a:solidFill>
                <a:effectLst/>
                <a:uLnTx/>
                <a:uFillTx/>
                <a:latin typeface="Courier New" panose="02070309020205020404" pitchFamily="49" charset="0"/>
                <a:ea typeface="+mn-ea"/>
                <a:cs typeface="+mn-cs"/>
              </a:rPr>
              <a:t>CALL procedure-name/fun-name (arguments);</a:t>
            </a:r>
            <a:endParaRPr kumimoji="0" lang="en-US" altLang="en-US" sz="2000" b="1" i="0" u="none" strike="noStrike" kern="1200" cap="none" spc="0" normalizeH="0" baseline="0" noProof="0" dirty="0">
              <a:ln>
                <a:noFill/>
              </a:ln>
              <a:solidFill>
                <a:srgbClr val="8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11913025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3040EDD-9A78-4F93-BD71-A244C18A216C}"/>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0" i="0" u="none" strike="noStrike" kern="1200" cap="none" spc="0" normalizeH="0" baseline="0" noProof="0">
                <a:ln>
                  <a:noFill/>
                </a:ln>
                <a:solidFill>
                  <a:srgbClr val="800000"/>
                </a:solidFill>
                <a:effectLst/>
                <a:uLnTx/>
                <a:uFillTx/>
                <a:latin typeface="Arial"/>
                <a:ea typeface="+mj-ea"/>
                <a:cs typeface="+mj-cs"/>
              </a:rPr>
              <a:t>SQL Persistent Stored Modules</a:t>
            </a:r>
            <a:endParaRPr kumimoji="0" lang="en-US" altLang="en-US" sz="3200" b="0" i="0" u="none" strike="noStrike" kern="1200" cap="none" spc="0" normalizeH="0" baseline="0" noProof="0" dirty="0">
              <a:ln>
                <a:noFill/>
              </a:ln>
              <a:solidFill>
                <a:srgbClr val="800000"/>
              </a:solidFill>
              <a:effectLst/>
              <a:uLnTx/>
              <a:uFillTx/>
              <a:latin typeface="Arial"/>
              <a:ea typeface="+mj-ea"/>
              <a:cs typeface="+mj-cs"/>
            </a:endParaRPr>
          </a:p>
        </p:txBody>
      </p:sp>
      <p:sp>
        <p:nvSpPr>
          <p:cNvPr id="3" name="Rectangle 3">
            <a:extLst>
              <a:ext uri="{FF2B5EF4-FFF2-40B4-BE49-F238E27FC236}">
                <a16:creationId xmlns:a16="http://schemas.microsoft.com/office/drawing/2014/main" id="{23B53D89-84E3-439E-8FAC-3F8BEB0AF17D}"/>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SQL/PSM: </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Part of the SQL standard for writing persistent stored modules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800" b="0" i="0" u="none" strike="noStrike" kern="1200" cap="none" spc="0" normalizeH="0" baseline="0" noProof="0">
                <a:ln>
                  <a:noFill/>
                </a:ln>
                <a:solidFill>
                  <a:srgbClr val="333399"/>
                </a:solidFill>
                <a:effectLst/>
                <a:uLnTx/>
                <a:uFillTx/>
                <a:latin typeface="Arial"/>
                <a:ea typeface="+mn-ea"/>
                <a:cs typeface="+mn-cs"/>
              </a:rPr>
              <a:t>SQL + stored procedures/functions + additional programming constructs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E.g., branching and looping statements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600" b="0" i="0" u="none" strike="noStrike" kern="1200" cap="none" spc="0" normalizeH="0" baseline="0" noProof="0">
                <a:ln>
                  <a:noFill/>
                </a:ln>
                <a:solidFill>
                  <a:srgbClr val="800000"/>
                </a:solidFill>
                <a:effectLst/>
                <a:uLnTx/>
                <a:uFillTx/>
                <a:latin typeface="Arial"/>
                <a:ea typeface="+mn-ea"/>
                <a:cs typeface="+mn-cs"/>
              </a:rPr>
              <a:t>Enhance the power of SQL</a:t>
            </a:r>
          </a:p>
        </p:txBody>
      </p:sp>
    </p:spTree>
    <p:extLst>
      <p:ext uri="{BB962C8B-B14F-4D97-AF65-F5344CB8AC3E}">
        <p14:creationId xmlns:p14="http://schemas.microsoft.com/office/powerpoint/2010/main" val="6371373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89574C-4EE3-460C-AE4D-8132F58951A6}"/>
              </a:ext>
            </a:extLst>
          </p:cNvPr>
          <p:cNvPicPr>
            <a:picLocks noChangeAspect="1"/>
          </p:cNvPicPr>
          <p:nvPr/>
        </p:nvPicPr>
        <p:blipFill>
          <a:blip r:embed="rId2"/>
          <a:stretch>
            <a:fillRect/>
          </a:stretch>
        </p:blipFill>
        <p:spPr>
          <a:xfrm>
            <a:off x="406400" y="1519766"/>
            <a:ext cx="10229850" cy="4800600"/>
          </a:xfrm>
          <a:prstGeom prst="rect">
            <a:avLst/>
          </a:prstGeom>
        </p:spPr>
      </p:pic>
      <p:sp>
        <p:nvSpPr>
          <p:cNvPr id="6" name="Rectangle 2">
            <a:extLst>
              <a:ext uri="{FF2B5EF4-FFF2-40B4-BE49-F238E27FC236}">
                <a16:creationId xmlns:a16="http://schemas.microsoft.com/office/drawing/2014/main" id="{2CC12DFF-DB3A-43F6-9102-539193CBD279}"/>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Database Stored Procedures</a:t>
            </a:r>
          </a:p>
        </p:txBody>
      </p:sp>
    </p:spTree>
    <p:extLst>
      <p:ext uri="{BB962C8B-B14F-4D97-AF65-F5344CB8AC3E}">
        <p14:creationId xmlns:p14="http://schemas.microsoft.com/office/powerpoint/2010/main" val="70531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BB33B777-8B87-4BD1-8420-8413854A86E6}"/>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Database System Life Cycle</a:t>
            </a:r>
            <a:endParaRPr kumimoji="0" lang="en-US" altLang="en-US" sz="3600" b="0" i="0" u="none" strike="noStrike" kern="1200" cap="none" spc="0" normalizeH="0" baseline="0" noProof="0" dirty="0">
              <a:ln>
                <a:noFill/>
              </a:ln>
              <a:solidFill>
                <a:srgbClr val="800000"/>
              </a:solidFill>
              <a:effectLst/>
              <a:uLnTx/>
              <a:uFillTx/>
              <a:latin typeface="Arial"/>
              <a:ea typeface="+mj-ea"/>
              <a:cs typeface="+mj-cs"/>
            </a:endParaRPr>
          </a:p>
        </p:txBody>
      </p:sp>
      <p:sp>
        <p:nvSpPr>
          <p:cNvPr id="8" name="Rectangle 7">
            <a:extLst>
              <a:ext uri="{FF2B5EF4-FFF2-40B4-BE49-F238E27FC236}">
                <a16:creationId xmlns:a16="http://schemas.microsoft.com/office/drawing/2014/main" id="{1757392D-DB01-44FB-8572-3B1C4F5D7DC4}"/>
              </a:ext>
            </a:extLst>
          </p:cNvPr>
          <p:cNvSpPr txBox="1">
            <a:spLocks noChangeArrowheads="1"/>
          </p:cNvSpPr>
          <p:nvPr/>
        </p:nvSpPr>
        <p:spPr bwMode="auto">
          <a:xfrm>
            <a:off x="239713" y="1600200"/>
            <a:ext cx="1105482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System definition</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Defining scope of database system, its users and applications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Database Design</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Logical and physical design of the database system on the chosen DBMS</a:t>
            </a:r>
          </a:p>
          <a:p>
            <a:pPr marL="342900" marR="0" lvl="0" indent="-34290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dirty="0">
                <a:ln>
                  <a:noFill/>
                </a:ln>
                <a:solidFill>
                  <a:srgbClr val="333399"/>
                </a:solidFill>
                <a:effectLst/>
                <a:uLnTx/>
                <a:uFillTx/>
                <a:latin typeface="Arial"/>
                <a:ea typeface="+mn-ea"/>
                <a:cs typeface="+mn-cs"/>
              </a:rPr>
              <a:t>Database implementation</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Specifying conceptual, external and internal database definitions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Creating empty database files</a:t>
            </a:r>
          </a:p>
          <a:p>
            <a:pPr marL="742950" marR="0" lvl="1" indent="-285750" algn="l" defTabSz="914400" rtl="0" eaLnBrk="1" fontAlgn="base" latinLnBrk="0" hangingPunct="1">
              <a:lnSpc>
                <a:spcPct val="100000"/>
              </a:lnSpc>
              <a:spcBef>
                <a:spcPct val="20000"/>
              </a:spcBef>
              <a:spcAft>
                <a:spcPct val="0"/>
              </a:spcAft>
              <a:buClr>
                <a:srgbClr val="333399"/>
              </a:buClr>
              <a:buSzPct val="55000"/>
              <a:buFont typeface="Wingdings" panose="05000000000000000000" pitchFamily="2" charset="2"/>
              <a:buChar char="n"/>
              <a:tabLst/>
              <a:defRPr/>
            </a:pPr>
            <a:r>
              <a:rPr kumimoji="0" lang="en-US" altLang="en-US" sz="2200" b="0" i="0" u="none" strike="noStrike" kern="1200" cap="none" spc="0" normalizeH="0" baseline="0" noProof="0" dirty="0">
                <a:ln>
                  <a:noFill/>
                </a:ln>
                <a:solidFill>
                  <a:srgbClr val="800000"/>
                </a:solidFill>
                <a:effectLst/>
                <a:uLnTx/>
                <a:uFillTx/>
                <a:latin typeface="Arial"/>
                <a:ea typeface="+mn-ea"/>
                <a:cs typeface="+mn-cs"/>
              </a:rPr>
              <a:t>Implementing software applications</a:t>
            </a:r>
          </a:p>
        </p:txBody>
      </p:sp>
    </p:spTree>
    <p:extLst>
      <p:ext uri="{BB962C8B-B14F-4D97-AF65-F5344CB8AC3E}">
        <p14:creationId xmlns:p14="http://schemas.microsoft.com/office/powerpoint/2010/main" val="34708810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B6581-7CE3-45A8-94BC-F24218962F56}"/>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Database Stored Procedures</a:t>
            </a:r>
          </a:p>
        </p:txBody>
      </p:sp>
      <p:pic>
        <p:nvPicPr>
          <p:cNvPr id="5" name="Picture 4">
            <a:extLst>
              <a:ext uri="{FF2B5EF4-FFF2-40B4-BE49-F238E27FC236}">
                <a16:creationId xmlns:a16="http://schemas.microsoft.com/office/drawing/2014/main" id="{DE798630-C1AB-46EC-9E80-ECD754841F31}"/>
              </a:ext>
            </a:extLst>
          </p:cNvPr>
          <p:cNvPicPr>
            <a:picLocks noChangeAspect="1"/>
          </p:cNvPicPr>
          <p:nvPr/>
        </p:nvPicPr>
        <p:blipFill>
          <a:blip r:embed="rId2"/>
          <a:stretch>
            <a:fillRect/>
          </a:stretch>
        </p:blipFill>
        <p:spPr>
          <a:xfrm>
            <a:off x="501973" y="1879600"/>
            <a:ext cx="4942873" cy="3962400"/>
          </a:xfrm>
          <a:prstGeom prst="rect">
            <a:avLst/>
          </a:prstGeom>
        </p:spPr>
      </p:pic>
      <p:sp>
        <p:nvSpPr>
          <p:cNvPr id="6" name="Rectangle 5">
            <a:extLst>
              <a:ext uri="{FF2B5EF4-FFF2-40B4-BE49-F238E27FC236}">
                <a16:creationId xmlns:a16="http://schemas.microsoft.com/office/drawing/2014/main" id="{404E4946-8A5D-483F-AAE9-6830600C42AA}"/>
              </a:ext>
            </a:extLst>
          </p:cNvPr>
          <p:cNvSpPr/>
          <p:nvPr/>
        </p:nvSpPr>
        <p:spPr>
          <a:xfrm>
            <a:off x="5831094" y="1574800"/>
            <a:ext cx="5858933" cy="4708981"/>
          </a:xfrm>
          <a:prstGeom prst="rect">
            <a:avLst/>
          </a:prstGeom>
        </p:spPr>
        <p:txBody>
          <a:bodyPr wrap="square">
            <a:spAutoFit/>
          </a:bodyPr>
          <a:lstStyle/>
          <a:p>
            <a:r>
              <a:rPr lang="en-US" sz="2000" dirty="0">
                <a:latin typeface="Abadi" panose="020B0604020104020204" pitchFamily="34" charset="0"/>
              </a:rPr>
              <a:t>Stored Procedure With One Parameter</a:t>
            </a:r>
          </a:p>
          <a:p>
            <a:r>
              <a:rPr lang="en-US" sz="2000" dirty="0">
                <a:latin typeface="Abadi" panose="020B0604020104020204" pitchFamily="34" charset="0"/>
              </a:rPr>
              <a:t>The following SQL statement creates a stored procedure that selects Customers from a particular City from the "Customers" table:</a:t>
            </a:r>
          </a:p>
          <a:p>
            <a:endParaRPr lang="en-US" sz="2000" dirty="0">
              <a:latin typeface="Abadi" panose="020B0604020104020204" pitchFamily="34" charset="0"/>
            </a:endParaRPr>
          </a:p>
          <a:p>
            <a:r>
              <a:rPr lang="en-US" sz="2000" dirty="0">
                <a:latin typeface="Abadi" panose="020B0604020104020204" pitchFamily="34" charset="0"/>
              </a:rPr>
              <a:t>Example</a:t>
            </a:r>
          </a:p>
          <a:p>
            <a:r>
              <a:rPr lang="en-US" sz="2000" dirty="0">
                <a:latin typeface="Abadi" panose="020B0604020104020204" pitchFamily="34" charset="0"/>
              </a:rPr>
              <a:t>CREATE PROCEDURE </a:t>
            </a:r>
            <a:r>
              <a:rPr lang="en-US" sz="2000" dirty="0" err="1">
                <a:latin typeface="Abadi" panose="020B0604020104020204" pitchFamily="34" charset="0"/>
              </a:rPr>
              <a:t>SelectAllCustomers</a:t>
            </a:r>
            <a:r>
              <a:rPr lang="en-US" sz="2000" dirty="0">
                <a:latin typeface="Abadi" panose="020B0604020104020204" pitchFamily="34" charset="0"/>
              </a:rPr>
              <a:t> @City </a:t>
            </a:r>
            <a:r>
              <a:rPr lang="en-US" sz="2000" dirty="0" err="1">
                <a:latin typeface="Abadi" panose="020B0604020104020204" pitchFamily="34" charset="0"/>
              </a:rPr>
              <a:t>nvarchar</a:t>
            </a:r>
            <a:r>
              <a:rPr lang="en-US" sz="2000" dirty="0">
                <a:latin typeface="Abadi" panose="020B0604020104020204" pitchFamily="34" charset="0"/>
              </a:rPr>
              <a:t>(30)</a:t>
            </a:r>
          </a:p>
          <a:p>
            <a:r>
              <a:rPr lang="en-US" sz="2000" dirty="0">
                <a:latin typeface="Abadi" panose="020B0604020104020204" pitchFamily="34" charset="0"/>
              </a:rPr>
              <a:t>AS</a:t>
            </a:r>
          </a:p>
          <a:p>
            <a:r>
              <a:rPr lang="en-US" sz="2000" dirty="0">
                <a:latin typeface="Abadi" panose="020B0604020104020204" pitchFamily="34" charset="0"/>
              </a:rPr>
              <a:t>SELECT * FROM Customers WHERE City = @City</a:t>
            </a:r>
          </a:p>
          <a:p>
            <a:r>
              <a:rPr lang="en-US" sz="2000" dirty="0">
                <a:latin typeface="Abadi" panose="020B0604020104020204" pitchFamily="34" charset="0"/>
              </a:rPr>
              <a:t>GO;</a:t>
            </a:r>
          </a:p>
          <a:p>
            <a:r>
              <a:rPr lang="en-US" sz="2000" dirty="0">
                <a:latin typeface="Abadi" panose="020B0604020104020204" pitchFamily="34" charset="0"/>
              </a:rPr>
              <a:t>Execute the stored procedure above as follows:</a:t>
            </a:r>
          </a:p>
          <a:p>
            <a:endParaRPr lang="en-US" sz="2000" dirty="0">
              <a:latin typeface="Abadi" panose="020B0604020104020204" pitchFamily="34" charset="0"/>
            </a:endParaRPr>
          </a:p>
          <a:p>
            <a:r>
              <a:rPr lang="en-US" sz="2000" dirty="0">
                <a:latin typeface="Abadi" panose="020B0604020104020204" pitchFamily="34" charset="0"/>
              </a:rPr>
              <a:t>Example</a:t>
            </a:r>
          </a:p>
          <a:p>
            <a:r>
              <a:rPr lang="en-US" sz="2000" dirty="0">
                <a:latin typeface="Abadi" panose="020B0604020104020204" pitchFamily="34" charset="0"/>
              </a:rPr>
              <a:t>EXEC </a:t>
            </a:r>
            <a:r>
              <a:rPr lang="en-US" sz="2000" dirty="0" err="1">
                <a:latin typeface="Abadi" panose="020B0604020104020204" pitchFamily="34" charset="0"/>
              </a:rPr>
              <a:t>SelectAllCustomers</a:t>
            </a:r>
            <a:r>
              <a:rPr lang="en-US" sz="2000" dirty="0">
                <a:latin typeface="Abadi" panose="020B0604020104020204" pitchFamily="34" charset="0"/>
              </a:rPr>
              <a:t> @City = "London";</a:t>
            </a:r>
          </a:p>
        </p:txBody>
      </p:sp>
    </p:spTree>
    <p:extLst>
      <p:ext uri="{BB962C8B-B14F-4D97-AF65-F5344CB8AC3E}">
        <p14:creationId xmlns:p14="http://schemas.microsoft.com/office/powerpoint/2010/main" val="3156945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71F27A-F2FA-42BD-BE94-7DE662328A8B}"/>
              </a:ext>
            </a:extLst>
          </p:cNvPr>
          <p:cNvSpPr/>
          <p:nvPr/>
        </p:nvSpPr>
        <p:spPr>
          <a:xfrm>
            <a:off x="581025" y="1442190"/>
            <a:ext cx="11029950" cy="5016758"/>
          </a:xfrm>
          <a:prstGeom prst="rect">
            <a:avLst/>
          </a:prstGeom>
        </p:spPr>
        <p:txBody>
          <a:bodyPr wrap="square">
            <a:spAutoFit/>
          </a:bodyPr>
          <a:lstStyle/>
          <a:p>
            <a:r>
              <a:rPr lang="en-US" sz="2000" dirty="0">
                <a:latin typeface="Abadi" panose="020B0604020104020204" pitchFamily="34" charset="0"/>
              </a:rPr>
              <a:t>Stored Procedure With Multiple Parameters</a:t>
            </a:r>
          </a:p>
          <a:p>
            <a:r>
              <a:rPr lang="en-US" sz="2000" dirty="0">
                <a:latin typeface="Abadi" panose="020B0604020104020204" pitchFamily="34" charset="0"/>
              </a:rPr>
              <a:t>Setting up multiple parameters is very easy. Just list each parameter and the data type separated by a comma as shown below.</a:t>
            </a:r>
          </a:p>
          <a:p>
            <a:endParaRPr lang="en-US" sz="2000" dirty="0">
              <a:latin typeface="Abadi" panose="020B0604020104020204" pitchFamily="34" charset="0"/>
            </a:endParaRPr>
          </a:p>
          <a:p>
            <a:r>
              <a:rPr lang="en-US" sz="2000" dirty="0">
                <a:latin typeface="Abadi" panose="020B0604020104020204" pitchFamily="34" charset="0"/>
              </a:rPr>
              <a:t>The following SQL statement creates a stored procedure that selects Customers from a particular City with a particular </a:t>
            </a:r>
            <a:r>
              <a:rPr lang="en-US" sz="2000" dirty="0" err="1">
                <a:latin typeface="Abadi" panose="020B0604020104020204" pitchFamily="34" charset="0"/>
              </a:rPr>
              <a:t>PostalCode</a:t>
            </a:r>
            <a:r>
              <a:rPr lang="en-US" sz="2000" dirty="0">
                <a:latin typeface="Abadi" panose="020B0604020104020204" pitchFamily="34" charset="0"/>
              </a:rPr>
              <a:t> from the "Customers" table:</a:t>
            </a:r>
          </a:p>
          <a:p>
            <a:endParaRPr lang="en-US" sz="2000" dirty="0">
              <a:latin typeface="Abadi" panose="020B0604020104020204" pitchFamily="34" charset="0"/>
            </a:endParaRPr>
          </a:p>
          <a:p>
            <a:r>
              <a:rPr lang="en-US" sz="2000" dirty="0">
                <a:latin typeface="Abadi" panose="020B0604020104020204" pitchFamily="34" charset="0"/>
              </a:rPr>
              <a:t>Example</a:t>
            </a:r>
          </a:p>
          <a:p>
            <a:r>
              <a:rPr lang="en-US" sz="2000" dirty="0">
                <a:latin typeface="Abadi" panose="020B0604020104020204" pitchFamily="34" charset="0"/>
              </a:rPr>
              <a:t>CREATE PROCEDURE </a:t>
            </a:r>
            <a:r>
              <a:rPr lang="en-US" sz="2000" dirty="0" err="1">
                <a:latin typeface="Abadi" panose="020B0604020104020204" pitchFamily="34" charset="0"/>
              </a:rPr>
              <a:t>SelectAllCustomers</a:t>
            </a:r>
            <a:r>
              <a:rPr lang="en-US" sz="2000" dirty="0">
                <a:latin typeface="Abadi" panose="020B0604020104020204" pitchFamily="34" charset="0"/>
              </a:rPr>
              <a:t> @City </a:t>
            </a:r>
            <a:r>
              <a:rPr lang="en-US" sz="2000" dirty="0" err="1">
                <a:latin typeface="Abadi" panose="020B0604020104020204" pitchFamily="34" charset="0"/>
              </a:rPr>
              <a:t>nvarchar</a:t>
            </a:r>
            <a:r>
              <a:rPr lang="en-US" sz="2000" dirty="0">
                <a:latin typeface="Abadi" panose="020B0604020104020204" pitchFamily="34" charset="0"/>
              </a:rPr>
              <a:t>(30), @</a:t>
            </a:r>
            <a:r>
              <a:rPr lang="en-US" sz="2000" dirty="0" err="1">
                <a:latin typeface="Abadi" panose="020B0604020104020204" pitchFamily="34" charset="0"/>
              </a:rPr>
              <a:t>PostalCode</a:t>
            </a:r>
            <a:r>
              <a:rPr lang="en-US" sz="2000" dirty="0">
                <a:latin typeface="Abadi" panose="020B0604020104020204" pitchFamily="34" charset="0"/>
              </a:rPr>
              <a:t> </a:t>
            </a:r>
            <a:r>
              <a:rPr lang="en-US" sz="2000" dirty="0" err="1">
                <a:latin typeface="Abadi" panose="020B0604020104020204" pitchFamily="34" charset="0"/>
              </a:rPr>
              <a:t>nvarchar</a:t>
            </a:r>
            <a:r>
              <a:rPr lang="en-US" sz="2000" dirty="0">
                <a:latin typeface="Abadi" panose="020B0604020104020204" pitchFamily="34" charset="0"/>
              </a:rPr>
              <a:t>(10)</a:t>
            </a:r>
          </a:p>
          <a:p>
            <a:r>
              <a:rPr lang="en-US" sz="2000" dirty="0">
                <a:latin typeface="Abadi" panose="020B0604020104020204" pitchFamily="34" charset="0"/>
              </a:rPr>
              <a:t>AS</a:t>
            </a:r>
          </a:p>
          <a:p>
            <a:r>
              <a:rPr lang="en-US" sz="2000" dirty="0">
                <a:latin typeface="Abadi" panose="020B0604020104020204" pitchFamily="34" charset="0"/>
              </a:rPr>
              <a:t>SELECT * FROM Customers WHERE City = @City AND </a:t>
            </a:r>
            <a:r>
              <a:rPr lang="en-US" sz="2000" dirty="0" err="1">
                <a:latin typeface="Abadi" panose="020B0604020104020204" pitchFamily="34" charset="0"/>
              </a:rPr>
              <a:t>PostalCode</a:t>
            </a:r>
            <a:r>
              <a:rPr lang="en-US" sz="2000" dirty="0">
                <a:latin typeface="Abadi" panose="020B0604020104020204" pitchFamily="34" charset="0"/>
              </a:rPr>
              <a:t> = @</a:t>
            </a:r>
            <a:r>
              <a:rPr lang="en-US" sz="2000" dirty="0" err="1">
                <a:latin typeface="Abadi" panose="020B0604020104020204" pitchFamily="34" charset="0"/>
              </a:rPr>
              <a:t>PostalCode</a:t>
            </a:r>
            <a:endParaRPr lang="en-US" sz="2000" dirty="0">
              <a:latin typeface="Abadi" panose="020B0604020104020204" pitchFamily="34" charset="0"/>
            </a:endParaRPr>
          </a:p>
          <a:p>
            <a:r>
              <a:rPr lang="en-US" sz="2000" dirty="0">
                <a:latin typeface="Abadi" panose="020B0604020104020204" pitchFamily="34" charset="0"/>
              </a:rPr>
              <a:t>GO;</a:t>
            </a:r>
          </a:p>
          <a:p>
            <a:r>
              <a:rPr lang="en-US" sz="2000" dirty="0">
                <a:latin typeface="Abadi" panose="020B0604020104020204" pitchFamily="34" charset="0"/>
              </a:rPr>
              <a:t>Execute the stored procedure above as follows:</a:t>
            </a:r>
          </a:p>
          <a:p>
            <a:endParaRPr lang="en-US" sz="2000" dirty="0">
              <a:latin typeface="Abadi" panose="020B0604020104020204" pitchFamily="34" charset="0"/>
            </a:endParaRPr>
          </a:p>
          <a:p>
            <a:r>
              <a:rPr lang="en-US" sz="2000" dirty="0">
                <a:latin typeface="Abadi" panose="020B0604020104020204" pitchFamily="34" charset="0"/>
              </a:rPr>
              <a:t>Example</a:t>
            </a:r>
          </a:p>
          <a:p>
            <a:r>
              <a:rPr lang="en-US" sz="2000" dirty="0">
                <a:latin typeface="Abadi" panose="020B0604020104020204" pitchFamily="34" charset="0"/>
              </a:rPr>
              <a:t>EXEC </a:t>
            </a:r>
            <a:r>
              <a:rPr lang="en-US" sz="2000" dirty="0" err="1">
                <a:latin typeface="Abadi" panose="020B0604020104020204" pitchFamily="34" charset="0"/>
              </a:rPr>
              <a:t>SelectAllCustomers</a:t>
            </a:r>
            <a:r>
              <a:rPr lang="en-US" sz="2000" dirty="0">
                <a:latin typeface="Abadi" panose="020B0604020104020204" pitchFamily="34" charset="0"/>
              </a:rPr>
              <a:t> @City = "London", @</a:t>
            </a:r>
            <a:r>
              <a:rPr lang="en-US" sz="2000" dirty="0" err="1">
                <a:latin typeface="Abadi" panose="020B0604020104020204" pitchFamily="34" charset="0"/>
              </a:rPr>
              <a:t>PostalCode</a:t>
            </a:r>
            <a:r>
              <a:rPr lang="en-US" sz="2000" dirty="0">
                <a:latin typeface="Abadi" panose="020B0604020104020204" pitchFamily="34" charset="0"/>
              </a:rPr>
              <a:t> = "WA1 1DP";</a:t>
            </a:r>
          </a:p>
        </p:txBody>
      </p:sp>
      <p:sp>
        <p:nvSpPr>
          <p:cNvPr id="5" name="Rectangle 2">
            <a:extLst>
              <a:ext uri="{FF2B5EF4-FFF2-40B4-BE49-F238E27FC236}">
                <a16:creationId xmlns:a16="http://schemas.microsoft.com/office/drawing/2014/main" id="{DDD05D7A-A3B2-454D-9944-BAB7D43025A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800000"/>
                </a:solidFill>
                <a:effectLst/>
                <a:uLnTx/>
                <a:uFillTx/>
                <a:latin typeface="Arial"/>
                <a:ea typeface="+mj-ea"/>
                <a:cs typeface="+mj-cs"/>
              </a:rPr>
              <a:t>Database Stored Procedures</a:t>
            </a:r>
          </a:p>
        </p:txBody>
      </p:sp>
    </p:spTree>
    <p:extLst>
      <p:ext uri="{BB962C8B-B14F-4D97-AF65-F5344CB8AC3E}">
        <p14:creationId xmlns:p14="http://schemas.microsoft.com/office/powerpoint/2010/main" val="21814828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DD7BDD-D26C-4AC2-96CA-D66EAEA9CBC9}"/>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SQL/PSM: An Example</a:t>
            </a:r>
          </a:p>
        </p:txBody>
      </p:sp>
      <p:sp>
        <p:nvSpPr>
          <p:cNvPr id="3" name="Rectangle 3">
            <a:extLst>
              <a:ext uri="{FF2B5EF4-FFF2-40B4-BE49-F238E27FC236}">
                <a16:creationId xmlns:a16="http://schemas.microsoft.com/office/drawing/2014/main" id="{6E2B207A-FB52-4491-AC58-D39CACFEEE61}"/>
              </a:ext>
            </a:extLst>
          </p:cNvPr>
          <p:cNvSpPr txBox="1">
            <a:spLocks noChangeArrowheads="1"/>
          </p:cNvSpPr>
          <p:nvPr/>
        </p:nvSpPr>
        <p:spPr bwMode="auto">
          <a:xfrm>
            <a:off x="239713" y="1600200"/>
            <a:ext cx="105637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b="1">
                <a:solidFill>
                  <a:srgbClr val="800000"/>
                </a:solidFill>
                <a:latin typeface="Courier New" panose="02070309020205020404" pitchFamily="49" charset="0"/>
              </a:rPr>
              <a:t>CREATE FUNCTION DEPT_SIZE (IN deptno INTEGER)</a:t>
            </a:r>
          </a:p>
          <a:p>
            <a:pPr>
              <a:buFont typeface="Wingdings" panose="05000000000000000000" pitchFamily="2" charset="2"/>
              <a:buNone/>
            </a:pPr>
            <a:r>
              <a:rPr lang="en-US" altLang="en-US" sz="2000" b="1">
                <a:solidFill>
                  <a:srgbClr val="800000"/>
                </a:solidFill>
                <a:latin typeface="Courier New" panose="02070309020205020404" pitchFamily="49" charset="0"/>
              </a:rPr>
              <a:t>RETURNS VARCHAR[7]</a:t>
            </a:r>
          </a:p>
          <a:p>
            <a:pPr>
              <a:buFont typeface="Wingdings" panose="05000000000000000000" pitchFamily="2" charset="2"/>
              <a:buNone/>
            </a:pPr>
            <a:r>
              <a:rPr lang="en-US" altLang="en-US" sz="2000" b="1">
                <a:solidFill>
                  <a:srgbClr val="800000"/>
                </a:solidFill>
                <a:latin typeface="Courier New" panose="02070309020205020404" pitchFamily="49" charset="0"/>
              </a:rPr>
              <a:t>DECLARE TOT_EMPS INTEGER;</a:t>
            </a:r>
          </a:p>
          <a:p>
            <a:pPr>
              <a:buFont typeface="Wingdings" panose="05000000000000000000" pitchFamily="2" charset="2"/>
              <a:buNone/>
            </a:pPr>
            <a:endParaRPr lang="en-US" altLang="en-US" sz="2000" b="1">
              <a:solidFill>
                <a:srgbClr val="800000"/>
              </a:solidFill>
              <a:latin typeface="Courier New" panose="02070309020205020404" pitchFamily="49" charset="0"/>
            </a:endParaRPr>
          </a:p>
          <a:p>
            <a:pPr>
              <a:buFont typeface="Wingdings" panose="05000000000000000000" pitchFamily="2" charset="2"/>
              <a:buNone/>
            </a:pPr>
            <a:r>
              <a:rPr lang="en-US" altLang="en-US" sz="2000" b="1">
                <a:solidFill>
                  <a:srgbClr val="800000"/>
                </a:solidFill>
                <a:latin typeface="Courier New" panose="02070309020205020404" pitchFamily="49" charset="0"/>
              </a:rPr>
              <a:t>SELECT COUNT (*) INTO TOT_EMPS</a:t>
            </a:r>
          </a:p>
          <a:p>
            <a:pPr>
              <a:buFont typeface="Wingdings" panose="05000000000000000000" pitchFamily="2" charset="2"/>
              <a:buNone/>
            </a:pPr>
            <a:r>
              <a:rPr lang="en-US" altLang="en-US" sz="2000" b="1">
                <a:solidFill>
                  <a:srgbClr val="800000"/>
                </a:solidFill>
                <a:latin typeface="Courier New" panose="02070309020205020404" pitchFamily="49" charset="0"/>
              </a:rPr>
              <a:t>	FROM SELECT EMPLOYEE WHERE DNO = deptno;</a:t>
            </a:r>
          </a:p>
          <a:p>
            <a:pPr>
              <a:buFont typeface="Wingdings" panose="05000000000000000000" pitchFamily="2" charset="2"/>
              <a:buNone/>
            </a:pPr>
            <a:r>
              <a:rPr lang="en-US" altLang="en-US" sz="2000" b="1">
                <a:solidFill>
                  <a:srgbClr val="800000"/>
                </a:solidFill>
                <a:latin typeface="Courier New" panose="02070309020205020404" pitchFamily="49" charset="0"/>
              </a:rPr>
              <a:t>IF TOT_EMPS &gt; 100 THEN RETURN “HUGE”</a:t>
            </a:r>
          </a:p>
          <a:p>
            <a:pPr>
              <a:buFont typeface="Wingdings" panose="05000000000000000000" pitchFamily="2" charset="2"/>
              <a:buNone/>
            </a:pPr>
            <a:r>
              <a:rPr lang="en-US" altLang="en-US" sz="2000" b="1">
                <a:solidFill>
                  <a:srgbClr val="800000"/>
                </a:solidFill>
                <a:latin typeface="Courier New" panose="02070309020205020404" pitchFamily="49" charset="0"/>
              </a:rPr>
              <a:t>	ELSEIF TOT_EMPS &gt; 50 THEN RETURN “LARGE”</a:t>
            </a:r>
          </a:p>
          <a:p>
            <a:pPr>
              <a:buFont typeface="Wingdings" panose="05000000000000000000" pitchFamily="2" charset="2"/>
              <a:buNone/>
            </a:pPr>
            <a:r>
              <a:rPr lang="en-US" altLang="en-US" sz="2000" b="1">
                <a:solidFill>
                  <a:srgbClr val="800000"/>
                </a:solidFill>
                <a:latin typeface="Courier New" panose="02070309020205020404" pitchFamily="49" charset="0"/>
              </a:rPr>
              <a:t>	ELSEIF TOT_EMPS &gt; 30 THEN RETURN “MEDIUM”</a:t>
            </a:r>
          </a:p>
          <a:p>
            <a:pPr>
              <a:buFont typeface="Wingdings" panose="05000000000000000000" pitchFamily="2" charset="2"/>
              <a:buNone/>
            </a:pPr>
            <a:r>
              <a:rPr lang="en-US" altLang="en-US" sz="2000" b="1">
                <a:solidFill>
                  <a:srgbClr val="800000"/>
                </a:solidFill>
                <a:latin typeface="Courier New" panose="02070309020205020404" pitchFamily="49" charset="0"/>
              </a:rPr>
              <a:t>	ELSE RETURN “SMALL”</a:t>
            </a:r>
          </a:p>
          <a:p>
            <a:pPr>
              <a:buFont typeface="Wingdings" panose="05000000000000000000" pitchFamily="2" charset="2"/>
              <a:buNone/>
            </a:pPr>
            <a:r>
              <a:rPr lang="en-US" altLang="en-US" sz="2000" b="1">
                <a:solidFill>
                  <a:srgbClr val="800000"/>
                </a:solidFill>
                <a:latin typeface="Courier New" panose="02070309020205020404" pitchFamily="49" charset="0"/>
              </a:rPr>
              <a:t>ENDIF;</a:t>
            </a:r>
          </a:p>
        </p:txBody>
      </p:sp>
    </p:spTree>
    <p:extLst>
      <p:ext uri="{BB962C8B-B14F-4D97-AF65-F5344CB8AC3E}">
        <p14:creationId xmlns:p14="http://schemas.microsoft.com/office/powerpoint/2010/main" val="19372868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282D4-F3F4-4CAC-8289-6BFEDB9C1622}"/>
              </a:ext>
            </a:extLst>
          </p:cNvPr>
          <p:cNvSpPr>
            <a:spLocks noGrp="1"/>
          </p:cNvSpPr>
          <p:nvPr>
            <p:ph sz="quarter" idx="10"/>
          </p:nvPr>
        </p:nvSpPr>
        <p:spPr>
          <a:xfrm>
            <a:off x="1130157" y="3090809"/>
            <a:ext cx="10120045" cy="1143000"/>
          </a:xfrm>
        </p:spPr>
        <p:txBody>
          <a:bodyPr/>
          <a:lstStyle/>
          <a:p>
            <a:r>
              <a:rPr lang="en-US" dirty="0">
                <a:solidFill>
                  <a:srgbClr val="7030A0"/>
                </a:solidFill>
              </a:rPr>
              <a:t>SAMPLE APPLICATION using PHP and MYSQL </a:t>
            </a:r>
          </a:p>
        </p:txBody>
      </p:sp>
    </p:spTree>
    <p:extLst>
      <p:ext uri="{BB962C8B-B14F-4D97-AF65-F5344CB8AC3E}">
        <p14:creationId xmlns:p14="http://schemas.microsoft.com/office/powerpoint/2010/main" val="33519864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7AD3322-E876-4A84-B772-B6EBC0BE2054}"/>
              </a:ext>
            </a:extLst>
          </p:cNvPr>
          <p:cNvSpPr txBox="1">
            <a:spLocks noChangeArrowheads="1"/>
          </p:cNvSpPr>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Assertions provide a means to specify additional constraints</a:t>
            </a:r>
          </a:p>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Triggers are assertions that define actions to be automatically taken when certain conditions occur</a:t>
            </a:r>
          </a:p>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Views create temporary (virtual) tables</a:t>
            </a:r>
          </a:p>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A database may be accessed in an interactive mode</a:t>
            </a:r>
          </a:p>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Most often, however, data in a database is manipulate via application programs</a:t>
            </a:r>
          </a:p>
          <a:p>
            <a:pPr marL="609600" marR="0" lvl="0" indent="-609600" algn="l" defTabSz="914400" rtl="0" eaLnBrk="1" fontAlgn="base" latinLnBrk="0" hangingPunct="1">
              <a:lnSpc>
                <a:spcPct val="90000"/>
              </a:lnSpc>
              <a:spcBef>
                <a:spcPct val="20000"/>
              </a:spcBef>
              <a:spcAft>
                <a:spcPct val="0"/>
              </a:spcAft>
              <a:buClr>
                <a:srgbClr val="990033"/>
              </a:buClr>
              <a:buSzPct val="60000"/>
              <a:buFont typeface="Wingdings" panose="05000000000000000000" pitchFamily="2" charset="2"/>
              <a:buChar char="n"/>
              <a:tabLst/>
              <a:defRPr/>
            </a:pPr>
            <a:r>
              <a:rPr kumimoji="0" lang="en-US" altLang="en-US" sz="2400" b="0" i="0" u="none" strike="noStrike" kern="1200" cap="none" spc="0" normalizeH="0" baseline="0" noProof="0">
                <a:ln>
                  <a:noFill/>
                </a:ln>
                <a:solidFill>
                  <a:srgbClr val="333399"/>
                </a:solidFill>
                <a:effectLst/>
                <a:uLnTx/>
                <a:uFillTx/>
                <a:latin typeface="Arial"/>
                <a:ea typeface="+mn-ea"/>
                <a:cs typeface="+mn-cs"/>
              </a:rPr>
              <a:t>Several methods of database programming:</a:t>
            </a:r>
          </a:p>
          <a:p>
            <a:pPr marL="990600" marR="0" lvl="1" indent="-53340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a:ln>
                  <a:noFill/>
                </a:ln>
                <a:solidFill>
                  <a:srgbClr val="800000"/>
                </a:solidFill>
                <a:effectLst/>
                <a:uLnTx/>
                <a:uFillTx/>
                <a:latin typeface="Arial"/>
                <a:ea typeface="+mn-ea"/>
                <a:cs typeface="+mn-cs"/>
              </a:rPr>
              <a:t>Embedded SQL</a:t>
            </a:r>
          </a:p>
          <a:p>
            <a:pPr marL="990600" marR="0" lvl="1" indent="-53340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a:ln>
                  <a:noFill/>
                </a:ln>
                <a:solidFill>
                  <a:srgbClr val="800000"/>
                </a:solidFill>
                <a:effectLst/>
                <a:uLnTx/>
                <a:uFillTx/>
                <a:latin typeface="Arial"/>
                <a:ea typeface="+mn-ea"/>
                <a:cs typeface="+mn-cs"/>
              </a:rPr>
              <a:t>Dynamic SQL</a:t>
            </a:r>
          </a:p>
          <a:p>
            <a:pPr marL="990600" marR="0" lvl="1" indent="-533400" algn="l" defTabSz="914400" rtl="0" eaLnBrk="1" fontAlgn="base" latinLnBrk="0" hangingPunct="1">
              <a:lnSpc>
                <a:spcPct val="90000"/>
              </a:lnSpc>
              <a:spcBef>
                <a:spcPct val="20000"/>
              </a:spcBef>
              <a:spcAft>
                <a:spcPct val="0"/>
              </a:spcAft>
              <a:buClr>
                <a:srgbClr val="333399"/>
              </a:buClr>
              <a:buSzPct val="55000"/>
              <a:buFont typeface="Wingdings" panose="05000000000000000000" pitchFamily="2" charset="2"/>
              <a:buChar char="n"/>
              <a:tabLst/>
              <a:defRPr/>
            </a:pPr>
            <a:r>
              <a:rPr kumimoji="0" lang="en-US" altLang="en-US" sz="2400" b="0" i="0" u="none" strike="noStrike" kern="1200" cap="none" spc="0" normalizeH="0" baseline="0" noProof="0">
                <a:ln>
                  <a:noFill/>
                </a:ln>
                <a:solidFill>
                  <a:srgbClr val="800000"/>
                </a:solidFill>
                <a:effectLst/>
                <a:uLnTx/>
                <a:uFillTx/>
                <a:latin typeface="Arial"/>
                <a:ea typeface="+mn-ea"/>
                <a:cs typeface="+mn-cs"/>
              </a:rPr>
              <a:t>Stored procedure and function</a:t>
            </a:r>
            <a:endParaRPr kumimoji="0" lang="en-US" altLang="en-US" sz="2400" b="0" i="0" u="none" strike="noStrike" kern="1200" cap="none" spc="0" normalizeH="0" baseline="0" noProof="0" dirty="0">
              <a:ln>
                <a:noFill/>
              </a:ln>
              <a:solidFill>
                <a:srgbClr val="800000"/>
              </a:solidFill>
              <a:effectLst/>
              <a:uLnTx/>
              <a:uFillTx/>
              <a:latin typeface="Arial"/>
              <a:ea typeface="+mn-ea"/>
              <a:cs typeface="+mn-cs"/>
            </a:endParaRPr>
          </a:p>
        </p:txBody>
      </p:sp>
      <p:sp>
        <p:nvSpPr>
          <p:cNvPr id="4" name="Rectangle 2">
            <a:extLst>
              <a:ext uri="{FF2B5EF4-FFF2-40B4-BE49-F238E27FC236}">
                <a16:creationId xmlns:a16="http://schemas.microsoft.com/office/drawing/2014/main" id="{FB8FA5ED-E84C-4677-897C-A5C012706C27}"/>
              </a:ext>
            </a:extLst>
          </p:cNvPr>
          <p:cNvSpPr txBox="1">
            <a:spLocks noChangeArrowheads="1"/>
          </p:cNvSpPr>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800000"/>
                </a:solidFill>
                <a:effectLst/>
                <a:uLnTx/>
                <a:uFillTx/>
                <a:latin typeface="Arial"/>
                <a:ea typeface="+mj-ea"/>
                <a:cs typeface="+mj-cs"/>
              </a:rPr>
              <a:t>Summary</a:t>
            </a:r>
          </a:p>
        </p:txBody>
      </p:sp>
    </p:spTree>
    <p:extLst>
      <p:ext uri="{BB962C8B-B14F-4D97-AF65-F5344CB8AC3E}">
        <p14:creationId xmlns:p14="http://schemas.microsoft.com/office/powerpoint/2010/main" val="2741001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F4179-748A-4657-87C7-4BEB8192A056}"/>
              </a:ext>
            </a:extLst>
          </p:cNvPr>
          <p:cNvSpPr>
            <a:spLocks noGrp="1"/>
          </p:cNvSpPr>
          <p:nvPr>
            <p:ph sz="quarter" idx="10"/>
          </p:nvPr>
        </p:nvSpPr>
        <p:spPr>
          <a:xfrm>
            <a:off x="4494306" y="3487271"/>
            <a:ext cx="2946400" cy="1143000"/>
          </a:xfrm>
        </p:spPr>
        <p:txBody>
          <a:bodyPr/>
          <a:lstStyle/>
          <a:p>
            <a:r>
              <a:rPr lang="en-US" dirty="0">
                <a:solidFill>
                  <a:srgbClr val="00B050"/>
                </a:solidFill>
              </a:rPr>
              <a:t>THANKS.</a:t>
            </a:r>
          </a:p>
          <a:p>
            <a:endParaRPr lang="en-US" dirty="0"/>
          </a:p>
        </p:txBody>
      </p:sp>
    </p:spTree>
    <p:extLst>
      <p:ext uri="{BB962C8B-B14F-4D97-AF65-F5344CB8AC3E}">
        <p14:creationId xmlns:p14="http://schemas.microsoft.com/office/powerpoint/2010/main" val="425377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4243</Words>
  <Application>Microsoft Office PowerPoint</Application>
  <PresentationFormat>Widescreen</PresentationFormat>
  <Paragraphs>666</Paragraphs>
  <Slides>95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Abadi</vt:lpstr>
      <vt:lpstr>Arial</vt:lpstr>
      <vt:lpstr>Calibri</vt:lpstr>
      <vt:lpstr>Calibri Light</vt:lpstr>
      <vt:lpstr>Courier New</vt:lpstr>
      <vt:lpstr>Times New Roman</vt:lpstr>
      <vt:lpstr>Wingdings</vt:lpstr>
      <vt:lpstr>Office Theme</vt:lpstr>
      <vt:lpstr> SSZG518:     Database design  and                           Applications                   Ms.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SSZG518:     Database design  and                           Applications                   Ms. Uma Maheswari</dc:title>
  <dc:creator>Uma Ganesan</dc:creator>
  <cp:lastModifiedBy>Uma Ganesan</cp:lastModifiedBy>
  <cp:revision>1</cp:revision>
  <dcterms:created xsi:type="dcterms:W3CDTF">2019-12-04T03:14:00Z</dcterms:created>
  <dcterms:modified xsi:type="dcterms:W3CDTF">2019-12-04T04:59:40Z</dcterms:modified>
</cp:coreProperties>
</file>