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7"/>
  </p:notesMasterIdLst>
  <p:sldIdLst>
    <p:sldId id="346" r:id="rId2"/>
    <p:sldId id="347" r:id="rId3"/>
    <p:sldId id="348" r:id="rId4"/>
    <p:sldId id="478" r:id="rId5"/>
    <p:sldId id="351" r:id="rId6"/>
    <p:sldId id="512" r:id="rId7"/>
    <p:sldId id="481" r:id="rId8"/>
    <p:sldId id="436" r:id="rId9"/>
    <p:sldId id="352" r:id="rId10"/>
    <p:sldId id="354" r:id="rId11"/>
    <p:sldId id="366" r:id="rId12"/>
    <p:sldId id="355" r:id="rId13"/>
    <p:sldId id="356" r:id="rId14"/>
    <p:sldId id="358" r:id="rId15"/>
    <p:sldId id="360" r:id="rId16"/>
    <p:sldId id="513" r:id="rId17"/>
    <p:sldId id="514" r:id="rId18"/>
    <p:sldId id="516" r:id="rId19"/>
    <p:sldId id="361" r:id="rId20"/>
    <p:sldId id="362" r:id="rId21"/>
    <p:sldId id="381" r:id="rId22"/>
    <p:sldId id="380" r:id="rId23"/>
    <p:sldId id="482" r:id="rId24"/>
    <p:sldId id="364" r:id="rId25"/>
    <p:sldId id="365" r:id="rId26"/>
    <p:sldId id="388" r:id="rId27"/>
    <p:sldId id="389" r:id="rId28"/>
    <p:sldId id="392" r:id="rId29"/>
    <p:sldId id="396" r:id="rId30"/>
    <p:sldId id="397" r:id="rId31"/>
    <p:sldId id="398" r:id="rId32"/>
    <p:sldId id="363" r:id="rId33"/>
    <p:sldId id="438" r:id="rId34"/>
    <p:sldId id="382" r:id="rId35"/>
    <p:sldId id="383" r:id="rId36"/>
    <p:sldId id="384" r:id="rId37"/>
    <p:sldId id="385" r:id="rId38"/>
    <p:sldId id="386" r:id="rId39"/>
    <p:sldId id="387" r:id="rId40"/>
    <p:sldId id="443" r:id="rId41"/>
    <p:sldId id="459" r:id="rId42"/>
    <p:sldId id="409" r:id="rId43"/>
    <p:sldId id="410" r:id="rId44"/>
    <p:sldId id="411" r:id="rId45"/>
    <p:sldId id="483" r:id="rId46"/>
    <p:sldId id="517" r:id="rId47"/>
    <p:sldId id="484" r:id="rId48"/>
    <p:sldId id="492" r:id="rId49"/>
    <p:sldId id="489" r:id="rId50"/>
    <p:sldId id="488" r:id="rId51"/>
    <p:sldId id="486" r:id="rId52"/>
    <p:sldId id="487" r:id="rId53"/>
    <p:sldId id="493" r:id="rId54"/>
    <p:sldId id="515" r:id="rId55"/>
    <p:sldId id="455" r:id="rId56"/>
    <p:sldId id="494" r:id="rId57"/>
    <p:sldId id="495" r:id="rId58"/>
    <p:sldId id="496" r:id="rId59"/>
    <p:sldId id="456" r:id="rId60"/>
    <p:sldId id="497" r:id="rId61"/>
    <p:sldId id="470" r:id="rId62"/>
    <p:sldId id="498" r:id="rId63"/>
    <p:sldId id="480" r:id="rId64"/>
    <p:sldId id="499" r:id="rId65"/>
    <p:sldId id="445" r:id="rId66"/>
    <p:sldId id="444" r:id="rId67"/>
    <p:sldId id="446" r:id="rId68"/>
    <p:sldId id="500" r:id="rId69"/>
    <p:sldId id="447" r:id="rId70"/>
    <p:sldId id="448" r:id="rId71"/>
    <p:sldId id="449" r:id="rId72"/>
    <p:sldId id="452" r:id="rId73"/>
    <p:sldId id="477" r:id="rId74"/>
    <p:sldId id="441" r:id="rId75"/>
    <p:sldId id="502" r:id="rId76"/>
    <p:sldId id="503" r:id="rId77"/>
    <p:sldId id="506" r:id="rId78"/>
    <p:sldId id="507" r:id="rId79"/>
    <p:sldId id="504" r:id="rId80"/>
    <p:sldId id="505" r:id="rId81"/>
    <p:sldId id="510" r:id="rId82"/>
    <p:sldId id="508" r:id="rId83"/>
    <p:sldId id="357" r:id="rId84"/>
    <p:sldId id="509" r:id="rId85"/>
    <p:sldId id="391" r:id="rId86"/>
    <p:sldId id="394" r:id="rId87"/>
    <p:sldId id="400" r:id="rId88"/>
    <p:sldId id="501" r:id="rId89"/>
    <p:sldId id="376" r:id="rId90"/>
    <p:sldId id="375" r:id="rId91"/>
    <p:sldId id="401" r:id="rId92"/>
    <p:sldId id="402" r:id="rId93"/>
    <p:sldId id="511" r:id="rId94"/>
    <p:sldId id="412" r:id="rId95"/>
    <p:sldId id="415" r:id="rId96"/>
    <p:sldId id="416" r:id="rId97"/>
    <p:sldId id="417" r:id="rId98"/>
    <p:sldId id="440" r:id="rId99"/>
    <p:sldId id="418" r:id="rId100"/>
    <p:sldId id="422" r:id="rId101"/>
    <p:sldId id="420" r:id="rId102"/>
    <p:sldId id="419" r:id="rId103"/>
    <p:sldId id="465" r:id="rId104"/>
    <p:sldId id="466" r:id="rId105"/>
    <p:sldId id="421" r:id="rId106"/>
    <p:sldId id="423" r:id="rId107"/>
    <p:sldId id="414" r:id="rId108"/>
    <p:sldId id="413" r:id="rId109"/>
    <p:sldId id="349" r:id="rId110"/>
    <p:sldId id="442" r:id="rId111"/>
    <p:sldId id="431" r:id="rId112"/>
    <p:sldId id="432" r:id="rId113"/>
    <p:sldId id="433" r:id="rId114"/>
    <p:sldId id="434" r:id="rId115"/>
    <p:sldId id="435" r:id="rId1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3AABE1-113D-424A-B705-2F8E432DED0E}">
          <p14:sldIdLst>
            <p14:sldId id="346"/>
            <p14:sldId id="347"/>
            <p14:sldId id="348"/>
            <p14:sldId id="478"/>
            <p14:sldId id="351"/>
            <p14:sldId id="512"/>
            <p14:sldId id="481"/>
            <p14:sldId id="436"/>
            <p14:sldId id="352"/>
            <p14:sldId id="354"/>
            <p14:sldId id="366"/>
            <p14:sldId id="355"/>
            <p14:sldId id="356"/>
            <p14:sldId id="358"/>
            <p14:sldId id="360"/>
            <p14:sldId id="513"/>
            <p14:sldId id="514"/>
            <p14:sldId id="516"/>
            <p14:sldId id="361"/>
            <p14:sldId id="362"/>
            <p14:sldId id="381"/>
            <p14:sldId id="380"/>
            <p14:sldId id="482"/>
            <p14:sldId id="364"/>
            <p14:sldId id="365"/>
            <p14:sldId id="388"/>
            <p14:sldId id="389"/>
            <p14:sldId id="392"/>
            <p14:sldId id="396"/>
            <p14:sldId id="397"/>
            <p14:sldId id="398"/>
            <p14:sldId id="363"/>
            <p14:sldId id="438"/>
            <p14:sldId id="382"/>
            <p14:sldId id="383"/>
            <p14:sldId id="384"/>
            <p14:sldId id="385"/>
            <p14:sldId id="386"/>
            <p14:sldId id="387"/>
            <p14:sldId id="443"/>
            <p14:sldId id="459"/>
            <p14:sldId id="409"/>
            <p14:sldId id="410"/>
            <p14:sldId id="411"/>
            <p14:sldId id="483"/>
            <p14:sldId id="517"/>
            <p14:sldId id="484"/>
            <p14:sldId id="492"/>
            <p14:sldId id="489"/>
            <p14:sldId id="488"/>
            <p14:sldId id="486"/>
            <p14:sldId id="487"/>
            <p14:sldId id="493"/>
            <p14:sldId id="515"/>
            <p14:sldId id="455"/>
            <p14:sldId id="494"/>
            <p14:sldId id="495"/>
            <p14:sldId id="496"/>
            <p14:sldId id="456"/>
            <p14:sldId id="497"/>
            <p14:sldId id="470"/>
            <p14:sldId id="498"/>
            <p14:sldId id="480"/>
            <p14:sldId id="499"/>
            <p14:sldId id="445"/>
            <p14:sldId id="444"/>
            <p14:sldId id="446"/>
            <p14:sldId id="500"/>
            <p14:sldId id="447"/>
            <p14:sldId id="448"/>
            <p14:sldId id="449"/>
            <p14:sldId id="452"/>
            <p14:sldId id="477"/>
            <p14:sldId id="441"/>
            <p14:sldId id="502"/>
            <p14:sldId id="503"/>
            <p14:sldId id="506"/>
            <p14:sldId id="507"/>
            <p14:sldId id="504"/>
            <p14:sldId id="505"/>
            <p14:sldId id="510"/>
            <p14:sldId id="508"/>
            <p14:sldId id="357"/>
            <p14:sldId id="509"/>
            <p14:sldId id="391"/>
            <p14:sldId id="394"/>
            <p14:sldId id="400"/>
            <p14:sldId id="501"/>
            <p14:sldId id="376"/>
            <p14:sldId id="375"/>
            <p14:sldId id="401"/>
            <p14:sldId id="402"/>
            <p14:sldId id="511"/>
            <p14:sldId id="412"/>
            <p14:sldId id="415"/>
            <p14:sldId id="416"/>
            <p14:sldId id="417"/>
            <p14:sldId id="440"/>
            <p14:sldId id="418"/>
            <p14:sldId id="422"/>
            <p14:sldId id="420"/>
            <p14:sldId id="419"/>
            <p14:sldId id="465"/>
            <p14:sldId id="466"/>
            <p14:sldId id="421"/>
            <p14:sldId id="423"/>
            <p14:sldId id="414"/>
            <p14:sldId id="413"/>
            <p14:sldId id="349"/>
            <p14:sldId id="442"/>
            <p14:sldId id="431"/>
            <p14:sldId id="432"/>
            <p14:sldId id="433"/>
            <p14:sldId id="434"/>
            <p14:sldId id="4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266D"/>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0A7C00-3578-4E34-9C23-6DD511608AED}" v="9" dt="2021-07-24T15:14:42.5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0" autoAdjust="0"/>
    <p:restoredTop sz="73425" autoAdjust="0"/>
  </p:normalViewPr>
  <p:slideViewPr>
    <p:cSldViewPr snapToGrid="0">
      <p:cViewPr varScale="1">
        <p:scale>
          <a:sx n="49" d="100"/>
          <a:sy n="49" d="100"/>
        </p:scale>
        <p:origin x="133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 Ganesan" userId="783950ef343d668c" providerId="LiveId" clId="{755616B4-046F-49E3-99DA-53BFAC7A09D1}"/>
    <pc:docChg chg="modSld">
      <pc:chgData name="Uma Ganesan" userId="783950ef343d668c" providerId="LiveId" clId="{755616B4-046F-49E3-99DA-53BFAC7A09D1}" dt="2019-09-10T15:24:02.420" v="0" actId="571"/>
      <pc:docMkLst>
        <pc:docMk/>
      </pc:docMkLst>
      <pc:sldChg chg="addSp modSp">
        <pc:chgData name="Uma Ganesan" userId="783950ef343d668c" providerId="LiveId" clId="{755616B4-046F-49E3-99DA-53BFAC7A09D1}" dt="2019-09-10T15:24:02.420" v="0" actId="571"/>
        <pc:sldMkLst>
          <pc:docMk/>
          <pc:sldMk cId="3903572087" sldId="401"/>
        </pc:sldMkLst>
        <pc:picChg chg="add mod">
          <ac:chgData name="Uma Ganesan" userId="783950ef343d668c" providerId="LiveId" clId="{755616B4-046F-49E3-99DA-53BFAC7A09D1}" dt="2019-09-10T15:24:02.420" v="0" actId="571"/>
          <ac:picMkLst>
            <pc:docMk/>
            <pc:sldMk cId="3903572087" sldId="401"/>
            <ac:picMk id="5" creationId="{5BAFF94E-0992-4FC4-BA72-64BBBA356BFC}"/>
          </ac:picMkLst>
        </pc:picChg>
      </pc:sldChg>
    </pc:docChg>
  </pc:docChgLst>
  <pc:docChgLst>
    <pc:chgData name="Uma Ganesan" userId="783950ef343d668c" providerId="LiveId" clId="{E10A7C00-3578-4E34-9C23-6DD511608AED}"/>
    <pc:docChg chg="custSel addSld modSld modSection">
      <pc:chgData name="Uma Ganesan" userId="783950ef343d668c" providerId="LiveId" clId="{E10A7C00-3578-4E34-9C23-6DD511608AED}" dt="2021-07-24T15:29:39.122" v="101" actId="1076"/>
      <pc:docMkLst>
        <pc:docMk/>
      </pc:docMkLst>
      <pc:sldChg chg="addSp delSp modSp new mod">
        <pc:chgData name="Uma Ganesan" userId="783950ef343d668c" providerId="LiveId" clId="{E10A7C00-3578-4E34-9C23-6DD511608AED}" dt="2021-07-24T14:34:01.537" v="41" actId="113"/>
        <pc:sldMkLst>
          <pc:docMk/>
          <pc:sldMk cId="880217056" sldId="516"/>
        </pc:sldMkLst>
        <pc:spChg chg="del">
          <ac:chgData name="Uma Ganesan" userId="783950ef343d668c" providerId="LiveId" clId="{E10A7C00-3578-4E34-9C23-6DD511608AED}" dt="2021-07-24T14:30:20.503" v="1" actId="478"/>
          <ac:spMkLst>
            <pc:docMk/>
            <pc:sldMk cId="880217056" sldId="516"/>
            <ac:spMk id="2" creationId="{26EBCF05-BC2D-4A24-B47F-B80A9446EB36}"/>
          </ac:spMkLst>
        </pc:spChg>
        <pc:spChg chg="mod">
          <ac:chgData name="Uma Ganesan" userId="783950ef343d668c" providerId="LiveId" clId="{E10A7C00-3578-4E34-9C23-6DD511608AED}" dt="2021-07-24T14:30:57.829" v="12"/>
          <ac:spMkLst>
            <pc:docMk/>
            <pc:sldMk cId="880217056" sldId="516"/>
            <ac:spMk id="3" creationId="{23ED1875-30BA-4139-BF8D-306DE38D4F15}"/>
          </ac:spMkLst>
        </pc:spChg>
        <pc:spChg chg="add del">
          <ac:chgData name="Uma Ganesan" userId="783950ef343d668c" providerId="LiveId" clId="{E10A7C00-3578-4E34-9C23-6DD511608AED}" dt="2021-07-24T14:30:27.721" v="5"/>
          <ac:spMkLst>
            <pc:docMk/>
            <pc:sldMk cId="880217056" sldId="516"/>
            <ac:spMk id="4" creationId="{EC0E7082-D4F6-48C2-AD9C-C78E32526F5D}"/>
          </ac:spMkLst>
        </pc:spChg>
        <pc:spChg chg="add mod">
          <ac:chgData name="Uma Ganesan" userId="783950ef343d668c" providerId="LiveId" clId="{E10A7C00-3578-4E34-9C23-6DD511608AED}" dt="2021-07-24T14:32:37.371" v="21" actId="1076"/>
          <ac:spMkLst>
            <pc:docMk/>
            <pc:sldMk cId="880217056" sldId="516"/>
            <ac:spMk id="6" creationId="{6D5CAD92-E3B9-443F-B070-67F11A87E5FF}"/>
          </ac:spMkLst>
        </pc:spChg>
        <pc:spChg chg="add mod">
          <ac:chgData name="Uma Ganesan" userId="783950ef343d668c" providerId="LiveId" clId="{E10A7C00-3578-4E34-9C23-6DD511608AED}" dt="2021-07-24T14:32:31.338" v="20" actId="6549"/>
          <ac:spMkLst>
            <pc:docMk/>
            <pc:sldMk cId="880217056" sldId="516"/>
            <ac:spMk id="8" creationId="{9A74943A-5AEC-444E-AD28-CDB674A95D2A}"/>
          </ac:spMkLst>
        </pc:spChg>
        <pc:spChg chg="add del">
          <ac:chgData name="Uma Ganesan" userId="783950ef343d668c" providerId="LiveId" clId="{E10A7C00-3578-4E34-9C23-6DD511608AED}" dt="2021-07-24T14:33:02.457" v="25"/>
          <ac:spMkLst>
            <pc:docMk/>
            <pc:sldMk cId="880217056" sldId="516"/>
            <ac:spMk id="9" creationId="{BCE56540-F4E7-4D58-8925-6A4668A35CF9}"/>
          </ac:spMkLst>
        </pc:spChg>
        <pc:spChg chg="add mod">
          <ac:chgData name="Uma Ganesan" userId="783950ef343d668c" providerId="LiveId" clId="{E10A7C00-3578-4E34-9C23-6DD511608AED}" dt="2021-07-24T14:34:01.537" v="41" actId="113"/>
          <ac:spMkLst>
            <pc:docMk/>
            <pc:sldMk cId="880217056" sldId="516"/>
            <ac:spMk id="11" creationId="{5940C6EF-6526-427E-825F-B8A89B5D2A97}"/>
          </ac:spMkLst>
        </pc:spChg>
      </pc:sldChg>
      <pc:sldChg chg="addSp delSp modSp new mod">
        <pc:chgData name="Uma Ganesan" userId="783950ef343d668c" providerId="LiveId" clId="{E10A7C00-3578-4E34-9C23-6DD511608AED}" dt="2021-07-24T15:29:39.122" v="101" actId="1076"/>
        <pc:sldMkLst>
          <pc:docMk/>
          <pc:sldMk cId="345594650" sldId="517"/>
        </pc:sldMkLst>
        <pc:spChg chg="del">
          <ac:chgData name="Uma Ganesan" userId="783950ef343d668c" providerId="LiveId" clId="{E10A7C00-3578-4E34-9C23-6DD511608AED}" dt="2021-07-24T14:35:27.315" v="69" actId="478"/>
          <ac:spMkLst>
            <pc:docMk/>
            <pc:sldMk cId="345594650" sldId="517"/>
            <ac:spMk id="2" creationId="{47F894C6-2EBE-4C25-A776-EEC4185343CA}"/>
          </ac:spMkLst>
        </pc:spChg>
        <pc:spChg chg="mod">
          <ac:chgData name="Uma Ganesan" userId="783950ef343d668c" providerId="LiveId" clId="{E10A7C00-3578-4E34-9C23-6DD511608AED}" dt="2021-07-24T14:35:22.936" v="68" actId="20577"/>
          <ac:spMkLst>
            <pc:docMk/>
            <pc:sldMk cId="345594650" sldId="517"/>
            <ac:spMk id="3" creationId="{505F0E19-D5A8-4993-B3BC-176F7E137FE6}"/>
          </ac:spMkLst>
        </pc:spChg>
        <pc:spChg chg="add mod">
          <ac:chgData name="Uma Ganesan" userId="783950ef343d668c" providerId="LiveId" clId="{E10A7C00-3578-4E34-9C23-6DD511608AED}" dt="2021-07-24T15:29:39.122" v="101" actId="1076"/>
          <ac:spMkLst>
            <pc:docMk/>
            <pc:sldMk cId="345594650" sldId="517"/>
            <ac:spMk id="6" creationId="{417DA526-FCD8-41D3-8151-B38ED25AE8B4}"/>
          </ac:spMkLst>
        </pc:spChg>
        <pc:picChg chg="add mod">
          <ac:chgData name="Uma Ganesan" userId="783950ef343d668c" providerId="LiveId" clId="{E10A7C00-3578-4E34-9C23-6DD511608AED}" dt="2021-07-24T15:08:58.203" v="71" actId="14100"/>
          <ac:picMkLst>
            <pc:docMk/>
            <pc:sldMk cId="345594650" sldId="517"/>
            <ac:picMk id="5" creationId="{ABF05906-C2B6-48B7-A703-61AB97927774}"/>
          </ac:picMkLst>
        </pc:picChg>
      </pc:sldChg>
    </pc:docChg>
  </pc:docChgLst>
  <pc:docChgLst>
    <pc:chgData name="Uma Ganesan" userId="783950ef343d668c" providerId="LiveId" clId="{8BDDC825-FF32-417E-AC1A-D7D8BC361D51}"/>
    <pc:docChg chg="undo custSel addSld delSld modSld sldOrd modSection">
      <pc:chgData name="Uma Ganesan" userId="783950ef343d668c" providerId="LiveId" clId="{8BDDC825-FF32-417E-AC1A-D7D8BC361D51}" dt="2021-07-17T14:30:32.243" v="2037"/>
      <pc:docMkLst>
        <pc:docMk/>
      </pc:docMkLst>
      <pc:sldChg chg="modSp mod">
        <pc:chgData name="Uma Ganesan" userId="783950ef343d668c" providerId="LiveId" clId="{8BDDC825-FF32-417E-AC1A-D7D8BC361D51}" dt="2021-07-17T07:46:00.959" v="16" actId="1076"/>
        <pc:sldMkLst>
          <pc:docMk/>
          <pc:sldMk cId="269350690" sldId="346"/>
        </pc:sldMkLst>
        <pc:spChg chg="mod">
          <ac:chgData name="Uma Ganesan" userId="783950ef343d668c" providerId="LiveId" clId="{8BDDC825-FF32-417E-AC1A-D7D8BC361D51}" dt="2021-07-17T07:46:00.959" v="16" actId="1076"/>
          <ac:spMkLst>
            <pc:docMk/>
            <pc:sldMk cId="269350690" sldId="346"/>
            <ac:spMk id="3" creationId="{00000000-0000-0000-0000-000000000000}"/>
          </ac:spMkLst>
        </pc:spChg>
        <pc:spChg chg="mod">
          <ac:chgData name="Uma Ganesan" userId="783950ef343d668c" providerId="LiveId" clId="{8BDDC825-FF32-417E-AC1A-D7D8BC361D51}" dt="2021-07-17T07:45:41.895" v="10" actId="1076"/>
          <ac:spMkLst>
            <pc:docMk/>
            <pc:sldMk cId="269350690" sldId="346"/>
            <ac:spMk id="5" creationId="{00000000-0000-0000-0000-000000000000}"/>
          </ac:spMkLst>
        </pc:spChg>
      </pc:sldChg>
      <pc:sldChg chg="modSp mod">
        <pc:chgData name="Uma Ganesan" userId="783950ef343d668c" providerId="LiveId" clId="{8BDDC825-FF32-417E-AC1A-D7D8BC361D51}" dt="2021-07-17T07:46:59.918" v="71" actId="207"/>
        <pc:sldMkLst>
          <pc:docMk/>
          <pc:sldMk cId="2078919703" sldId="347"/>
        </pc:sldMkLst>
        <pc:spChg chg="mod">
          <ac:chgData name="Uma Ganesan" userId="783950ef343d668c" providerId="LiveId" clId="{8BDDC825-FF32-417E-AC1A-D7D8BC361D51}" dt="2021-07-17T07:46:59.918" v="71" actId="207"/>
          <ac:spMkLst>
            <pc:docMk/>
            <pc:sldMk cId="2078919703" sldId="347"/>
            <ac:spMk id="3" creationId="{00000000-0000-0000-0000-000000000000}"/>
          </ac:spMkLst>
        </pc:spChg>
      </pc:sldChg>
      <pc:sldChg chg="modSp mod ord">
        <pc:chgData name="Uma Ganesan" userId="783950ef343d668c" providerId="LiveId" clId="{8BDDC825-FF32-417E-AC1A-D7D8BC361D51}" dt="2021-07-17T12:47:35.297" v="407"/>
        <pc:sldMkLst>
          <pc:docMk/>
          <pc:sldMk cId="4161443271" sldId="351"/>
        </pc:sldMkLst>
        <pc:spChg chg="mod">
          <ac:chgData name="Uma Ganesan" userId="783950ef343d668c" providerId="LiveId" clId="{8BDDC825-FF32-417E-AC1A-D7D8BC361D51}" dt="2021-07-17T12:34:52.336" v="308" actId="403"/>
          <ac:spMkLst>
            <pc:docMk/>
            <pc:sldMk cId="4161443271" sldId="351"/>
            <ac:spMk id="4" creationId="{00000000-0000-0000-0000-000000000000}"/>
          </ac:spMkLst>
        </pc:spChg>
      </pc:sldChg>
      <pc:sldChg chg="addSp modSp mod modAnim">
        <pc:chgData name="Uma Ganesan" userId="783950ef343d668c" providerId="LiveId" clId="{8BDDC825-FF32-417E-AC1A-D7D8BC361D51}" dt="2021-07-17T12:52:02.825" v="463"/>
        <pc:sldMkLst>
          <pc:docMk/>
          <pc:sldMk cId="2976275717" sldId="352"/>
        </pc:sldMkLst>
        <pc:spChg chg="mod">
          <ac:chgData name="Uma Ganesan" userId="783950ef343d668c" providerId="LiveId" clId="{8BDDC825-FF32-417E-AC1A-D7D8BC361D51}" dt="2021-07-17T12:49:41.345" v="448" actId="20577"/>
          <ac:spMkLst>
            <pc:docMk/>
            <pc:sldMk cId="2976275717" sldId="352"/>
            <ac:spMk id="2" creationId="{00000000-0000-0000-0000-000000000000}"/>
          </ac:spMkLst>
        </pc:spChg>
        <pc:spChg chg="add mod">
          <ac:chgData name="Uma Ganesan" userId="783950ef343d668c" providerId="LiveId" clId="{8BDDC825-FF32-417E-AC1A-D7D8BC361D51}" dt="2021-07-17T12:50:36.623" v="460" actId="207"/>
          <ac:spMkLst>
            <pc:docMk/>
            <pc:sldMk cId="2976275717" sldId="352"/>
            <ac:spMk id="4" creationId="{51D47825-BBE2-4A56-8CF2-7A41C3C6470F}"/>
          </ac:spMkLst>
        </pc:spChg>
      </pc:sldChg>
      <pc:sldChg chg="addSp delSp modSp mod">
        <pc:chgData name="Uma Ganesan" userId="783950ef343d668c" providerId="LiveId" clId="{8BDDC825-FF32-417E-AC1A-D7D8BC361D51}" dt="2021-07-17T12:54:35.831" v="503" actId="21"/>
        <pc:sldMkLst>
          <pc:docMk/>
          <pc:sldMk cId="2064919687" sldId="355"/>
        </pc:sldMkLst>
        <pc:spChg chg="mod">
          <ac:chgData name="Uma Ganesan" userId="783950ef343d668c" providerId="LiveId" clId="{8BDDC825-FF32-417E-AC1A-D7D8BC361D51}" dt="2021-07-17T12:52:45.536" v="474" actId="14100"/>
          <ac:spMkLst>
            <pc:docMk/>
            <pc:sldMk cId="2064919687" sldId="355"/>
            <ac:spMk id="2" creationId="{00000000-0000-0000-0000-000000000000}"/>
          </ac:spMkLst>
        </pc:spChg>
        <pc:spChg chg="add del mod">
          <ac:chgData name="Uma Ganesan" userId="783950ef343d668c" providerId="LiveId" clId="{8BDDC825-FF32-417E-AC1A-D7D8BC361D51}" dt="2021-07-17T12:54:35.831" v="503" actId="21"/>
          <ac:spMkLst>
            <pc:docMk/>
            <pc:sldMk cId="2064919687" sldId="355"/>
            <ac:spMk id="5" creationId="{119F9C87-DB57-4D6B-B5A3-F77F29425DFE}"/>
          </ac:spMkLst>
        </pc:spChg>
      </pc:sldChg>
      <pc:sldChg chg="ord">
        <pc:chgData name="Uma Ganesan" userId="783950ef343d668c" providerId="LiveId" clId="{8BDDC825-FF32-417E-AC1A-D7D8BC361D51}" dt="2021-07-17T13:50:54.256" v="1587"/>
        <pc:sldMkLst>
          <pc:docMk/>
          <pc:sldMk cId="219170064" sldId="357"/>
        </pc:sldMkLst>
      </pc:sldChg>
      <pc:sldChg chg="del">
        <pc:chgData name="Uma Ganesan" userId="783950ef343d668c" providerId="LiveId" clId="{8BDDC825-FF32-417E-AC1A-D7D8BC361D51}" dt="2021-07-17T12:56:07.058" v="523" actId="2696"/>
        <pc:sldMkLst>
          <pc:docMk/>
          <pc:sldMk cId="1176341146" sldId="362"/>
        </pc:sldMkLst>
      </pc:sldChg>
      <pc:sldChg chg="modSp add mod">
        <pc:chgData name="Uma Ganesan" userId="783950ef343d668c" providerId="LiveId" clId="{8BDDC825-FF32-417E-AC1A-D7D8BC361D51}" dt="2021-07-17T12:56:23.247" v="551" actId="20577"/>
        <pc:sldMkLst>
          <pc:docMk/>
          <pc:sldMk cId="2889593449" sldId="362"/>
        </pc:sldMkLst>
        <pc:spChg chg="mod">
          <ac:chgData name="Uma Ganesan" userId="783950ef343d668c" providerId="LiveId" clId="{8BDDC825-FF32-417E-AC1A-D7D8BC361D51}" dt="2021-07-17T12:56:23.247" v="551" actId="20577"/>
          <ac:spMkLst>
            <pc:docMk/>
            <pc:sldMk cId="2889593449" sldId="362"/>
            <ac:spMk id="3" creationId="{00000000-0000-0000-0000-000000000000}"/>
          </ac:spMkLst>
        </pc:spChg>
      </pc:sldChg>
      <pc:sldChg chg="del">
        <pc:chgData name="Uma Ganesan" userId="783950ef343d668c" providerId="LiveId" clId="{8BDDC825-FF32-417E-AC1A-D7D8BC361D51}" dt="2021-07-17T12:58:12.895" v="552" actId="2696"/>
        <pc:sldMkLst>
          <pc:docMk/>
          <pc:sldMk cId="3581020527" sldId="363"/>
        </pc:sldMkLst>
      </pc:sldChg>
      <pc:sldChg chg="add">
        <pc:chgData name="Uma Ganesan" userId="783950ef343d668c" providerId="LiveId" clId="{8BDDC825-FF32-417E-AC1A-D7D8BC361D51}" dt="2021-07-17T12:58:21.476" v="553"/>
        <pc:sldMkLst>
          <pc:docMk/>
          <pc:sldMk cId="4246117465" sldId="363"/>
        </pc:sldMkLst>
      </pc:sldChg>
      <pc:sldChg chg="modSp add mod">
        <pc:chgData name="Uma Ganesan" userId="783950ef343d668c" providerId="LiveId" clId="{8BDDC825-FF32-417E-AC1A-D7D8BC361D51}" dt="2021-07-17T12:38:09.122" v="349" actId="20577"/>
        <pc:sldMkLst>
          <pc:docMk/>
          <pc:sldMk cId="903349662" sldId="364"/>
        </pc:sldMkLst>
        <pc:spChg chg="mod">
          <ac:chgData name="Uma Ganesan" userId="783950ef343d668c" providerId="LiveId" clId="{8BDDC825-FF32-417E-AC1A-D7D8BC361D51}" dt="2021-07-17T12:38:09.122" v="349" actId="20577"/>
          <ac:spMkLst>
            <pc:docMk/>
            <pc:sldMk cId="903349662" sldId="364"/>
            <ac:spMk id="2" creationId="{00000000-0000-0000-0000-000000000000}"/>
          </ac:spMkLst>
        </pc:spChg>
      </pc:sldChg>
      <pc:sldChg chg="del">
        <pc:chgData name="Uma Ganesan" userId="783950ef343d668c" providerId="LiveId" clId="{8BDDC825-FF32-417E-AC1A-D7D8BC361D51}" dt="2021-07-17T12:37:35.217" v="327" actId="2696"/>
        <pc:sldMkLst>
          <pc:docMk/>
          <pc:sldMk cId="1182260949" sldId="364"/>
        </pc:sldMkLst>
      </pc:sldChg>
      <pc:sldChg chg="del">
        <pc:chgData name="Uma Ganesan" userId="783950ef343d668c" providerId="LiveId" clId="{8BDDC825-FF32-417E-AC1A-D7D8BC361D51}" dt="2021-07-17T12:37:35.217" v="327" actId="2696"/>
        <pc:sldMkLst>
          <pc:docMk/>
          <pc:sldMk cId="957202361" sldId="365"/>
        </pc:sldMkLst>
      </pc:sldChg>
      <pc:sldChg chg="add">
        <pc:chgData name="Uma Ganesan" userId="783950ef343d668c" providerId="LiveId" clId="{8BDDC825-FF32-417E-AC1A-D7D8BC361D51}" dt="2021-07-17T12:37:38.827" v="328"/>
        <pc:sldMkLst>
          <pc:docMk/>
          <pc:sldMk cId="2065763098" sldId="365"/>
        </pc:sldMkLst>
      </pc:sldChg>
      <pc:sldChg chg="modSp mod">
        <pc:chgData name="Uma Ganesan" userId="783950ef343d668c" providerId="LiveId" clId="{8BDDC825-FF32-417E-AC1A-D7D8BC361D51}" dt="2021-07-17T13:56:20.057" v="1618" actId="20577"/>
        <pc:sldMkLst>
          <pc:docMk/>
          <pc:sldMk cId="2783328074" sldId="376"/>
        </pc:sldMkLst>
        <pc:spChg chg="mod">
          <ac:chgData name="Uma Ganesan" userId="783950ef343d668c" providerId="LiveId" clId="{8BDDC825-FF32-417E-AC1A-D7D8BC361D51}" dt="2021-07-17T13:56:20.057" v="1618" actId="20577"/>
          <ac:spMkLst>
            <pc:docMk/>
            <pc:sldMk cId="2783328074" sldId="376"/>
            <ac:spMk id="3" creationId="{D3D6EEF7-2219-4E39-B9EE-A9100E13F917}"/>
          </ac:spMkLst>
        </pc:spChg>
      </pc:sldChg>
      <pc:sldChg chg="del">
        <pc:chgData name="Uma Ganesan" userId="783950ef343d668c" providerId="LiveId" clId="{8BDDC825-FF32-417E-AC1A-D7D8BC361D51}" dt="2021-07-17T13:29:44.160" v="1277" actId="47"/>
        <pc:sldMkLst>
          <pc:docMk/>
          <pc:sldMk cId="2435581380" sldId="377"/>
        </pc:sldMkLst>
      </pc:sldChg>
      <pc:sldChg chg="add">
        <pc:chgData name="Uma Ganesan" userId="783950ef343d668c" providerId="LiveId" clId="{8BDDC825-FF32-417E-AC1A-D7D8BC361D51}" dt="2021-07-17T12:56:11.409" v="524"/>
        <pc:sldMkLst>
          <pc:docMk/>
          <pc:sldMk cId="980587059" sldId="380"/>
        </pc:sldMkLst>
      </pc:sldChg>
      <pc:sldChg chg="del">
        <pc:chgData name="Uma Ganesan" userId="783950ef343d668c" providerId="LiveId" clId="{8BDDC825-FF32-417E-AC1A-D7D8BC361D51}" dt="2021-07-17T12:56:07.058" v="523" actId="2696"/>
        <pc:sldMkLst>
          <pc:docMk/>
          <pc:sldMk cId="1429734260" sldId="380"/>
        </pc:sldMkLst>
      </pc:sldChg>
      <pc:sldChg chg="add">
        <pc:chgData name="Uma Ganesan" userId="783950ef343d668c" providerId="LiveId" clId="{8BDDC825-FF32-417E-AC1A-D7D8BC361D51}" dt="2021-07-17T12:56:11.409" v="524"/>
        <pc:sldMkLst>
          <pc:docMk/>
          <pc:sldMk cId="342704572" sldId="381"/>
        </pc:sldMkLst>
      </pc:sldChg>
      <pc:sldChg chg="del">
        <pc:chgData name="Uma Ganesan" userId="783950ef343d668c" providerId="LiveId" clId="{8BDDC825-FF32-417E-AC1A-D7D8BC361D51}" dt="2021-07-17T12:56:07.058" v="523" actId="2696"/>
        <pc:sldMkLst>
          <pc:docMk/>
          <pc:sldMk cId="2739721768" sldId="381"/>
        </pc:sldMkLst>
      </pc:sldChg>
      <pc:sldChg chg="add">
        <pc:chgData name="Uma Ganesan" userId="783950ef343d668c" providerId="LiveId" clId="{8BDDC825-FF32-417E-AC1A-D7D8BC361D51}" dt="2021-07-17T12:58:21.476" v="553"/>
        <pc:sldMkLst>
          <pc:docMk/>
          <pc:sldMk cId="315284914" sldId="388"/>
        </pc:sldMkLst>
      </pc:sldChg>
      <pc:sldChg chg="del">
        <pc:chgData name="Uma Ganesan" userId="783950ef343d668c" providerId="LiveId" clId="{8BDDC825-FF32-417E-AC1A-D7D8BC361D51}" dt="2021-07-17T12:58:12.895" v="552" actId="2696"/>
        <pc:sldMkLst>
          <pc:docMk/>
          <pc:sldMk cId="4234861301" sldId="388"/>
        </pc:sldMkLst>
      </pc:sldChg>
      <pc:sldChg chg="add">
        <pc:chgData name="Uma Ganesan" userId="783950ef343d668c" providerId="LiveId" clId="{8BDDC825-FF32-417E-AC1A-D7D8BC361D51}" dt="2021-07-17T12:58:21.476" v="553"/>
        <pc:sldMkLst>
          <pc:docMk/>
          <pc:sldMk cId="808916228" sldId="389"/>
        </pc:sldMkLst>
      </pc:sldChg>
      <pc:sldChg chg="del">
        <pc:chgData name="Uma Ganesan" userId="783950ef343d668c" providerId="LiveId" clId="{8BDDC825-FF32-417E-AC1A-D7D8BC361D51}" dt="2021-07-17T12:58:12.895" v="552" actId="2696"/>
        <pc:sldMkLst>
          <pc:docMk/>
          <pc:sldMk cId="3340221074" sldId="389"/>
        </pc:sldMkLst>
      </pc:sldChg>
      <pc:sldChg chg="addSp delSp modSp mod ord">
        <pc:chgData name="Uma Ganesan" userId="783950ef343d668c" providerId="LiveId" clId="{8BDDC825-FF32-417E-AC1A-D7D8BC361D51}" dt="2021-07-17T13:59:06.049" v="1666" actId="478"/>
        <pc:sldMkLst>
          <pc:docMk/>
          <pc:sldMk cId="1945432523" sldId="391"/>
        </pc:sldMkLst>
        <pc:spChg chg="del mod">
          <ac:chgData name="Uma Ganesan" userId="783950ef343d668c" providerId="LiveId" clId="{8BDDC825-FF32-417E-AC1A-D7D8BC361D51}" dt="2021-07-17T13:58:44.349" v="1662" actId="478"/>
          <ac:spMkLst>
            <pc:docMk/>
            <pc:sldMk cId="1945432523" sldId="391"/>
            <ac:spMk id="2" creationId="{00000000-0000-0000-0000-000000000000}"/>
          </ac:spMkLst>
        </pc:spChg>
        <pc:spChg chg="mod">
          <ac:chgData name="Uma Ganesan" userId="783950ef343d668c" providerId="LiveId" clId="{8BDDC825-FF32-417E-AC1A-D7D8BC361D51}" dt="2021-07-17T13:58:52.985" v="1665" actId="20577"/>
          <ac:spMkLst>
            <pc:docMk/>
            <pc:sldMk cId="1945432523" sldId="391"/>
            <ac:spMk id="3" creationId="{00000000-0000-0000-0000-000000000000}"/>
          </ac:spMkLst>
        </pc:spChg>
        <pc:spChg chg="add del mod">
          <ac:chgData name="Uma Ganesan" userId="783950ef343d668c" providerId="LiveId" clId="{8BDDC825-FF32-417E-AC1A-D7D8BC361D51}" dt="2021-07-17T13:58:47.653" v="1663" actId="478"/>
          <ac:spMkLst>
            <pc:docMk/>
            <pc:sldMk cId="1945432523" sldId="391"/>
            <ac:spMk id="7" creationId="{F868B430-1BB5-45C7-8EE8-98DB1C714861}"/>
          </ac:spMkLst>
        </pc:spChg>
        <pc:picChg chg="mod">
          <ac:chgData name="Uma Ganesan" userId="783950ef343d668c" providerId="LiveId" clId="{8BDDC825-FF32-417E-AC1A-D7D8BC361D51}" dt="2021-07-17T13:58:50.270" v="1664" actId="1076"/>
          <ac:picMkLst>
            <pc:docMk/>
            <pc:sldMk cId="1945432523" sldId="391"/>
            <ac:picMk id="4" creationId="{00000000-0000-0000-0000-000000000000}"/>
          </ac:picMkLst>
        </pc:picChg>
        <pc:cxnChg chg="del">
          <ac:chgData name="Uma Ganesan" userId="783950ef343d668c" providerId="LiveId" clId="{8BDDC825-FF32-417E-AC1A-D7D8BC361D51}" dt="2021-07-17T13:59:06.049" v="1666" actId="478"/>
          <ac:cxnSpMkLst>
            <pc:docMk/>
            <pc:sldMk cId="1945432523" sldId="391"/>
            <ac:cxnSpMk id="6" creationId="{00000000-0000-0000-0000-000000000000}"/>
          </ac:cxnSpMkLst>
        </pc:cxnChg>
      </pc:sldChg>
      <pc:sldChg chg="add">
        <pc:chgData name="Uma Ganesan" userId="783950ef343d668c" providerId="LiveId" clId="{8BDDC825-FF32-417E-AC1A-D7D8BC361D51}" dt="2021-07-17T12:58:21.476" v="553"/>
        <pc:sldMkLst>
          <pc:docMk/>
          <pc:sldMk cId="2440775084" sldId="392"/>
        </pc:sldMkLst>
      </pc:sldChg>
      <pc:sldChg chg="del">
        <pc:chgData name="Uma Ganesan" userId="783950ef343d668c" providerId="LiveId" clId="{8BDDC825-FF32-417E-AC1A-D7D8BC361D51}" dt="2021-07-17T12:58:12.895" v="552" actId="2696"/>
        <pc:sldMkLst>
          <pc:docMk/>
          <pc:sldMk cId="3772893518" sldId="392"/>
        </pc:sldMkLst>
      </pc:sldChg>
      <pc:sldChg chg="del">
        <pc:chgData name="Uma Ganesan" userId="783950ef343d668c" providerId="LiveId" clId="{8BDDC825-FF32-417E-AC1A-D7D8BC361D51}" dt="2021-07-17T13:36:13.120" v="1327" actId="47"/>
        <pc:sldMkLst>
          <pc:docMk/>
          <pc:sldMk cId="4257256911" sldId="393"/>
        </pc:sldMkLst>
      </pc:sldChg>
      <pc:sldChg chg="ord">
        <pc:chgData name="Uma Ganesan" userId="783950ef343d668c" providerId="LiveId" clId="{8BDDC825-FF32-417E-AC1A-D7D8BC361D51}" dt="2021-07-17T14:30:32.243" v="2037"/>
        <pc:sldMkLst>
          <pc:docMk/>
          <pc:sldMk cId="2331858123" sldId="394"/>
        </pc:sldMkLst>
      </pc:sldChg>
      <pc:sldChg chg="add">
        <pc:chgData name="Uma Ganesan" userId="783950ef343d668c" providerId="LiveId" clId="{8BDDC825-FF32-417E-AC1A-D7D8BC361D51}" dt="2021-07-17T12:58:21.476" v="553"/>
        <pc:sldMkLst>
          <pc:docMk/>
          <pc:sldMk cId="1604785437" sldId="396"/>
        </pc:sldMkLst>
      </pc:sldChg>
      <pc:sldChg chg="del">
        <pc:chgData name="Uma Ganesan" userId="783950ef343d668c" providerId="LiveId" clId="{8BDDC825-FF32-417E-AC1A-D7D8BC361D51}" dt="2021-07-17T12:58:12.895" v="552" actId="2696"/>
        <pc:sldMkLst>
          <pc:docMk/>
          <pc:sldMk cId="3428048213" sldId="396"/>
        </pc:sldMkLst>
      </pc:sldChg>
      <pc:sldChg chg="del">
        <pc:chgData name="Uma Ganesan" userId="783950ef343d668c" providerId="LiveId" clId="{8BDDC825-FF32-417E-AC1A-D7D8BC361D51}" dt="2021-07-17T12:58:12.895" v="552" actId="2696"/>
        <pc:sldMkLst>
          <pc:docMk/>
          <pc:sldMk cId="2927943690" sldId="397"/>
        </pc:sldMkLst>
      </pc:sldChg>
      <pc:sldChg chg="add">
        <pc:chgData name="Uma Ganesan" userId="783950ef343d668c" providerId="LiveId" clId="{8BDDC825-FF32-417E-AC1A-D7D8BC361D51}" dt="2021-07-17T12:58:21.476" v="553"/>
        <pc:sldMkLst>
          <pc:docMk/>
          <pc:sldMk cId="3319163532" sldId="397"/>
        </pc:sldMkLst>
      </pc:sldChg>
      <pc:sldChg chg="add">
        <pc:chgData name="Uma Ganesan" userId="783950ef343d668c" providerId="LiveId" clId="{8BDDC825-FF32-417E-AC1A-D7D8BC361D51}" dt="2021-07-17T12:58:21.476" v="553"/>
        <pc:sldMkLst>
          <pc:docMk/>
          <pc:sldMk cId="324634362" sldId="398"/>
        </pc:sldMkLst>
      </pc:sldChg>
      <pc:sldChg chg="del">
        <pc:chgData name="Uma Ganesan" userId="783950ef343d668c" providerId="LiveId" clId="{8BDDC825-FF32-417E-AC1A-D7D8BC361D51}" dt="2021-07-17T12:58:12.895" v="552" actId="2696"/>
        <pc:sldMkLst>
          <pc:docMk/>
          <pc:sldMk cId="2786136015" sldId="398"/>
        </pc:sldMkLst>
      </pc:sldChg>
      <pc:sldChg chg="modSp mod ord">
        <pc:chgData name="Uma Ganesan" userId="783950ef343d668c" providerId="LiveId" clId="{8BDDC825-FF32-417E-AC1A-D7D8BC361D51}" dt="2021-07-17T14:30:12.912" v="2035"/>
        <pc:sldMkLst>
          <pc:docMk/>
          <pc:sldMk cId="1614033065" sldId="400"/>
        </pc:sldMkLst>
        <pc:spChg chg="mod">
          <ac:chgData name="Uma Ganesan" userId="783950ef343d668c" providerId="LiveId" clId="{8BDDC825-FF32-417E-AC1A-D7D8BC361D51}" dt="2021-07-17T14:26:31.975" v="1926" actId="20577"/>
          <ac:spMkLst>
            <pc:docMk/>
            <pc:sldMk cId="1614033065" sldId="400"/>
            <ac:spMk id="2" creationId="{00000000-0000-0000-0000-000000000000}"/>
          </ac:spMkLst>
        </pc:spChg>
        <pc:spChg chg="mod">
          <ac:chgData name="Uma Ganesan" userId="783950ef343d668c" providerId="LiveId" clId="{8BDDC825-FF32-417E-AC1A-D7D8BC361D51}" dt="2021-07-17T14:01:01.988" v="1729" actId="403"/>
          <ac:spMkLst>
            <pc:docMk/>
            <pc:sldMk cId="1614033065" sldId="400"/>
            <ac:spMk id="3" creationId="{00000000-0000-0000-0000-000000000000}"/>
          </ac:spMkLst>
        </pc:spChg>
      </pc:sldChg>
      <pc:sldChg chg="modSp mod">
        <pc:chgData name="Uma Ganesan" userId="783950ef343d668c" providerId="LiveId" clId="{8BDDC825-FF32-417E-AC1A-D7D8BC361D51}" dt="2021-07-17T14:26:56.698" v="1957" actId="20577"/>
        <pc:sldMkLst>
          <pc:docMk/>
          <pc:sldMk cId="3903572087" sldId="401"/>
        </pc:sldMkLst>
        <pc:spChg chg="mod">
          <ac:chgData name="Uma Ganesan" userId="783950ef343d668c" providerId="LiveId" clId="{8BDDC825-FF32-417E-AC1A-D7D8BC361D51}" dt="2021-07-17T14:26:56.698" v="1957" actId="20577"/>
          <ac:spMkLst>
            <pc:docMk/>
            <pc:sldMk cId="3903572087" sldId="401"/>
            <ac:spMk id="3" creationId="{00000000-0000-0000-0000-000000000000}"/>
          </ac:spMkLst>
        </pc:spChg>
      </pc:sldChg>
      <pc:sldChg chg="modSp mod">
        <pc:chgData name="Uma Ganesan" userId="783950ef343d668c" providerId="LiveId" clId="{8BDDC825-FF32-417E-AC1A-D7D8BC361D51}" dt="2021-07-17T14:27:15.326" v="1984" actId="20577"/>
        <pc:sldMkLst>
          <pc:docMk/>
          <pc:sldMk cId="3151680145" sldId="402"/>
        </pc:sldMkLst>
        <pc:spChg chg="mod">
          <ac:chgData name="Uma Ganesan" userId="783950ef343d668c" providerId="LiveId" clId="{8BDDC825-FF32-417E-AC1A-D7D8BC361D51}" dt="2021-07-17T14:27:15.326" v="1984" actId="20577"/>
          <ac:spMkLst>
            <pc:docMk/>
            <pc:sldMk cId="3151680145" sldId="402"/>
            <ac:spMk id="3" creationId="{00000000-0000-0000-0000-000000000000}"/>
          </ac:spMkLst>
        </pc:spChg>
      </pc:sldChg>
      <pc:sldChg chg="modSp mod ord">
        <pc:chgData name="Uma Ganesan" userId="783950ef343d668c" providerId="LiveId" clId="{8BDDC825-FF32-417E-AC1A-D7D8BC361D51}" dt="2021-07-17T14:09:43.325" v="1840"/>
        <pc:sldMkLst>
          <pc:docMk/>
          <pc:sldMk cId="2142683236" sldId="418"/>
        </pc:sldMkLst>
        <pc:spChg chg="mod">
          <ac:chgData name="Uma Ganesan" userId="783950ef343d668c" providerId="LiveId" clId="{8BDDC825-FF32-417E-AC1A-D7D8BC361D51}" dt="2021-07-17T14:08:41.450" v="1825" actId="21"/>
          <ac:spMkLst>
            <pc:docMk/>
            <pc:sldMk cId="2142683236" sldId="418"/>
            <ac:spMk id="2" creationId="{00000000-0000-0000-0000-000000000000}"/>
          </ac:spMkLst>
        </pc:spChg>
      </pc:sldChg>
      <pc:sldChg chg="add ord">
        <pc:chgData name="Uma Ganesan" userId="783950ef343d668c" providerId="LiveId" clId="{8BDDC825-FF32-417E-AC1A-D7D8BC361D51}" dt="2021-07-17T14:09:51.776" v="1842"/>
        <pc:sldMkLst>
          <pc:docMk/>
          <pc:sldMk cId="3347513435" sldId="420"/>
        </pc:sldMkLst>
      </pc:sldChg>
      <pc:sldChg chg="del">
        <pc:chgData name="Uma Ganesan" userId="783950ef343d668c" providerId="LiveId" clId="{8BDDC825-FF32-417E-AC1A-D7D8BC361D51}" dt="2021-07-17T14:04:52.853" v="1792" actId="2696"/>
        <pc:sldMkLst>
          <pc:docMk/>
          <pc:sldMk cId="3544468247" sldId="420"/>
        </pc:sldMkLst>
      </pc:sldChg>
      <pc:sldChg chg="del">
        <pc:chgData name="Uma Ganesan" userId="783950ef343d668c" providerId="LiveId" clId="{8BDDC825-FF32-417E-AC1A-D7D8BC361D51}" dt="2021-07-17T14:04:52.853" v="1792" actId="2696"/>
        <pc:sldMkLst>
          <pc:docMk/>
          <pc:sldMk cId="1082198558" sldId="422"/>
        </pc:sldMkLst>
      </pc:sldChg>
      <pc:sldChg chg="modSp add mod ord">
        <pc:chgData name="Uma Ganesan" userId="783950ef343d668c" providerId="LiveId" clId="{8BDDC825-FF32-417E-AC1A-D7D8BC361D51}" dt="2021-07-17T14:09:27.998" v="1838" actId="27636"/>
        <pc:sldMkLst>
          <pc:docMk/>
          <pc:sldMk cId="4228930315" sldId="422"/>
        </pc:sldMkLst>
        <pc:spChg chg="mod">
          <ac:chgData name="Uma Ganesan" userId="783950ef343d668c" providerId="LiveId" clId="{8BDDC825-FF32-417E-AC1A-D7D8BC361D51}" dt="2021-07-17T14:09:27.998" v="1838" actId="27636"/>
          <ac:spMkLst>
            <pc:docMk/>
            <pc:sldMk cId="4228930315" sldId="422"/>
            <ac:spMk id="2" creationId="{00000000-0000-0000-0000-000000000000}"/>
          </ac:spMkLst>
        </pc:spChg>
      </pc:sldChg>
      <pc:sldChg chg="del">
        <pc:chgData name="Uma Ganesan" userId="783950ef343d668c" providerId="LiveId" clId="{8BDDC825-FF32-417E-AC1A-D7D8BC361D51}" dt="2021-07-17T14:10:20.371" v="1843" actId="47"/>
        <pc:sldMkLst>
          <pc:docMk/>
          <pc:sldMk cId="1395071235" sldId="426"/>
        </pc:sldMkLst>
      </pc:sldChg>
      <pc:sldChg chg="del">
        <pc:chgData name="Uma Ganesan" userId="783950ef343d668c" providerId="LiveId" clId="{8BDDC825-FF32-417E-AC1A-D7D8BC361D51}" dt="2021-07-17T13:29:44.160" v="1277" actId="47"/>
        <pc:sldMkLst>
          <pc:docMk/>
          <pc:sldMk cId="422661360" sldId="439"/>
        </pc:sldMkLst>
      </pc:sldChg>
      <pc:sldChg chg="del">
        <pc:chgData name="Uma Ganesan" userId="783950ef343d668c" providerId="LiveId" clId="{8BDDC825-FF32-417E-AC1A-D7D8BC361D51}" dt="2021-07-17T14:02:16.737" v="1732" actId="2696"/>
        <pc:sldMkLst>
          <pc:docMk/>
          <pc:sldMk cId="500739244" sldId="441"/>
        </pc:sldMkLst>
      </pc:sldChg>
      <pc:sldChg chg="add">
        <pc:chgData name="Uma Ganesan" userId="783950ef343d668c" providerId="LiveId" clId="{8BDDC825-FF32-417E-AC1A-D7D8BC361D51}" dt="2021-07-17T14:02:30.335" v="1733"/>
        <pc:sldMkLst>
          <pc:docMk/>
          <pc:sldMk cId="2168338893" sldId="441"/>
        </pc:sldMkLst>
      </pc:sldChg>
      <pc:sldChg chg="ord">
        <pc:chgData name="Uma Ganesan" userId="783950ef343d668c" providerId="LiveId" clId="{8BDDC825-FF32-417E-AC1A-D7D8BC361D51}" dt="2021-07-17T13:34:29.656" v="1306"/>
        <pc:sldMkLst>
          <pc:docMk/>
          <pc:sldMk cId="4029878648" sldId="445"/>
        </pc:sldMkLst>
      </pc:sldChg>
      <pc:sldChg chg="del">
        <pc:chgData name="Uma Ganesan" userId="783950ef343d668c" providerId="LiveId" clId="{8BDDC825-FF32-417E-AC1A-D7D8BC361D51}" dt="2021-07-17T14:15:35.201" v="1846" actId="47"/>
        <pc:sldMkLst>
          <pc:docMk/>
          <pc:sldMk cId="1567077716" sldId="450"/>
        </pc:sldMkLst>
      </pc:sldChg>
      <pc:sldChg chg="del">
        <pc:chgData name="Uma Ganesan" userId="783950ef343d668c" providerId="LiveId" clId="{8BDDC825-FF32-417E-AC1A-D7D8BC361D51}" dt="2021-07-17T14:15:37.157" v="1847" actId="47"/>
        <pc:sldMkLst>
          <pc:docMk/>
          <pc:sldMk cId="4233965219" sldId="451"/>
        </pc:sldMkLst>
      </pc:sldChg>
      <pc:sldChg chg="del">
        <pc:chgData name="Uma Ganesan" userId="783950ef343d668c" providerId="LiveId" clId="{8BDDC825-FF32-417E-AC1A-D7D8BC361D51}" dt="2021-07-17T14:10:20.371" v="1843" actId="47"/>
        <pc:sldMkLst>
          <pc:docMk/>
          <pc:sldMk cId="751418277" sldId="453"/>
        </pc:sldMkLst>
      </pc:sldChg>
      <pc:sldChg chg="add">
        <pc:chgData name="Uma Ganesan" userId="783950ef343d668c" providerId="LiveId" clId="{8BDDC825-FF32-417E-AC1A-D7D8BC361D51}" dt="2021-07-17T13:31:16.887" v="1279"/>
        <pc:sldMkLst>
          <pc:docMk/>
          <pc:sldMk cId="1610340492" sldId="455"/>
        </pc:sldMkLst>
      </pc:sldChg>
      <pc:sldChg chg="del">
        <pc:chgData name="Uma Ganesan" userId="783950ef343d668c" providerId="LiveId" clId="{8BDDC825-FF32-417E-AC1A-D7D8BC361D51}" dt="2021-07-17T13:31:03.917" v="1278" actId="2696"/>
        <pc:sldMkLst>
          <pc:docMk/>
          <pc:sldMk cId="2744799488" sldId="455"/>
        </pc:sldMkLst>
      </pc:sldChg>
      <pc:sldChg chg="add">
        <pc:chgData name="Uma Ganesan" userId="783950ef343d668c" providerId="LiveId" clId="{8BDDC825-FF32-417E-AC1A-D7D8BC361D51}" dt="2021-07-17T13:31:58.413" v="1281"/>
        <pc:sldMkLst>
          <pc:docMk/>
          <pc:sldMk cId="1618958274" sldId="456"/>
        </pc:sldMkLst>
      </pc:sldChg>
      <pc:sldChg chg="del">
        <pc:chgData name="Uma Ganesan" userId="783950ef343d668c" providerId="LiveId" clId="{8BDDC825-FF32-417E-AC1A-D7D8BC361D51}" dt="2021-07-17T13:31:03.917" v="1278" actId="2696"/>
        <pc:sldMkLst>
          <pc:docMk/>
          <pc:sldMk cId="3190883472" sldId="456"/>
        </pc:sldMkLst>
      </pc:sldChg>
      <pc:sldChg chg="add del">
        <pc:chgData name="Uma Ganesan" userId="783950ef343d668c" providerId="LiveId" clId="{8BDDC825-FF32-417E-AC1A-D7D8BC361D51}" dt="2021-07-17T13:31:49.034" v="1280" actId="2696"/>
        <pc:sldMkLst>
          <pc:docMk/>
          <pc:sldMk cId="3698100736" sldId="456"/>
        </pc:sldMkLst>
      </pc:sldChg>
      <pc:sldChg chg="del">
        <pc:chgData name="Uma Ganesan" userId="783950ef343d668c" providerId="LiveId" clId="{8BDDC825-FF32-417E-AC1A-D7D8BC361D51}" dt="2021-07-17T13:36:13.120" v="1327" actId="47"/>
        <pc:sldMkLst>
          <pc:docMk/>
          <pc:sldMk cId="2278557804" sldId="457"/>
        </pc:sldMkLst>
      </pc:sldChg>
      <pc:sldChg chg="del">
        <pc:chgData name="Uma Ganesan" userId="783950ef343d668c" providerId="LiveId" clId="{8BDDC825-FF32-417E-AC1A-D7D8BC361D51}" dt="2021-07-17T13:36:17.605" v="1328" actId="47"/>
        <pc:sldMkLst>
          <pc:docMk/>
          <pc:sldMk cId="1752973410" sldId="458"/>
        </pc:sldMkLst>
      </pc:sldChg>
      <pc:sldChg chg="del">
        <pc:chgData name="Uma Ganesan" userId="783950ef343d668c" providerId="LiveId" clId="{8BDDC825-FF32-417E-AC1A-D7D8BC361D51}" dt="2021-07-17T14:10:20.371" v="1843" actId="47"/>
        <pc:sldMkLst>
          <pc:docMk/>
          <pc:sldMk cId="3491799763" sldId="460"/>
        </pc:sldMkLst>
      </pc:sldChg>
      <pc:sldChg chg="del">
        <pc:chgData name="Uma Ganesan" userId="783950ef343d668c" providerId="LiveId" clId="{8BDDC825-FF32-417E-AC1A-D7D8BC361D51}" dt="2021-07-17T14:10:20.371" v="1843" actId="47"/>
        <pc:sldMkLst>
          <pc:docMk/>
          <pc:sldMk cId="2679572236" sldId="464"/>
        </pc:sldMkLst>
      </pc:sldChg>
      <pc:sldChg chg="modSp del mod">
        <pc:chgData name="Uma Ganesan" userId="783950ef343d668c" providerId="LiveId" clId="{8BDDC825-FF32-417E-AC1A-D7D8BC361D51}" dt="2021-07-17T13:29:44.160" v="1277" actId="47"/>
        <pc:sldMkLst>
          <pc:docMk/>
          <pc:sldMk cId="850977348" sldId="467"/>
        </pc:sldMkLst>
        <pc:spChg chg="mod">
          <ac:chgData name="Uma Ganesan" userId="783950ef343d668c" providerId="LiveId" clId="{8BDDC825-FF32-417E-AC1A-D7D8BC361D51}" dt="2021-07-17T07:55:47.183" v="248" actId="13926"/>
          <ac:spMkLst>
            <pc:docMk/>
            <pc:sldMk cId="850977348" sldId="467"/>
            <ac:spMk id="2" creationId="{A55A7B88-31B2-40FD-BDB2-FA7A0508DD4A}"/>
          </ac:spMkLst>
        </pc:spChg>
      </pc:sldChg>
      <pc:sldChg chg="del">
        <pc:chgData name="Uma Ganesan" userId="783950ef343d668c" providerId="LiveId" clId="{8BDDC825-FF32-417E-AC1A-D7D8BC361D51}" dt="2021-07-17T13:29:44.160" v="1277" actId="47"/>
        <pc:sldMkLst>
          <pc:docMk/>
          <pc:sldMk cId="2309449749" sldId="468"/>
        </pc:sldMkLst>
      </pc:sldChg>
      <pc:sldChg chg="del">
        <pc:chgData name="Uma Ganesan" userId="783950ef343d668c" providerId="LiveId" clId="{8BDDC825-FF32-417E-AC1A-D7D8BC361D51}" dt="2021-07-17T13:36:13.120" v="1327" actId="47"/>
        <pc:sldMkLst>
          <pc:docMk/>
          <pc:sldMk cId="3404115977" sldId="469"/>
        </pc:sldMkLst>
      </pc:sldChg>
      <pc:sldChg chg="addSp delSp modSp add mod">
        <pc:chgData name="Uma Ganesan" userId="783950ef343d668c" providerId="LiveId" clId="{8BDDC825-FF32-417E-AC1A-D7D8BC361D51}" dt="2021-07-17T13:54:25.680" v="1614" actId="14100"/>
        <pc:sldMkLst>
          <pc:docMk/>
          <pc:sldMk cId="436487821" sldId="470"/>
        </pc:sldMkLst>
        <pc:spChg chg="del mod">
          <ac:chgData name="Uma Ganesan" userId="783950ef343d668c" providerId="LiveId" clId="{8BDDC825-FF32-417E-AC1A-D7D8BC361D51}" dt="2021-07-17T13:54:15.318" v="1611" actId="478"/>
          <ac:spMkLst>
            <pc:docMk/>
            <pc:sldMk cId="436487821" sldId="470"/>
            <ac:spMk id="2" creationId="{A4DEB0F9-2EB6-4A65-B133-155C86F3B260}"/>
          </ac:spMkLst>
        </pc:spChg>
        <pc:spChg chg="add del mod">
          <ac:chgData name="Uma Ganesan" userId="783950ef343d668c" providerId="LiveId" clId="{8BDDC825-FF32-417E-AC1A-D7D8BC361D51}" dt="2021-07-17T13:54:19.110" v="1612" actId="478"/>
          <ac:spMkLst>
            <pc:docMk/>
            <pc:sldMk cId="436487821" sldId="470"/>
            <ac:spMk id="4" creationId="{FEB5045E-25F3-43A8-A0F5-4E2C38F38BA9}"/>
          </ac:spMkLst>
        </pc:spChg>
        <pc:picChg chg="mod">
          <ac:chgData name="Uma Ganesan" userId="783950ef343d668c" providerId="LiveId" clId="{8BDDC825-FF32-417E-AC1A-D7D8BC361D51}" dt="2021-07-17T13:54:25.680" v="1614" actId="14100"/>
          <ac:picMkLst>
            <pc:docMk/>
            <pc:sldMk cId="436487821" sldId="470"/>
            <ac:picMk id="5" creationId="{8473CE56-7929-4C12-805E-8F1EDE86E3CA}"/>
          </ac:picMkLst>
        </pc:picChg>
      </pc:sldChg>
      <pc:sldChg chg="del">
        <pc:chgData name="Uma Ganesan" userId="783950ef343d668c" providerId="LiveId" clId="{8BDDC825-FF32-417E-AC1A-D7D8BC361D51}" dt="2021-07-17T13:51:46.123" v="1588" actId="2696"/>
        <pc:sldMkLst>
          <pc:docMk/>
          <pc:sldMk cId="3711109256" sldId="470"/>
        </pc:sldMkLst>
      </pc:sldChg>
      <pc:sldChg chg="del">
        <pc:chgData name="Uma Ganesan" userId="783950ef343d668c" providerId="LiveId" clId="{8BDDC825-FF32-417E-AC1A-D7D8BC361D51}" dt="2021-07-17T14:10:20.371" v="1843" actId="47"/>
        <pc:sldMkLst>
          <pc:docMk/>
          <pc:sldMk cId="951535584" sldId="471"/>
        </pc:sldMkLst>
      </pc:sldChg>
      <pc:sldChg chg="del">
        <pc:chgData name="Uma Ganesan" userId="783950ef343d668c" providerId="LiveId" clId="{8BDDC825-FF32-417E-AC1A-D7D8BC361D51}" dt="2021-07-17T14:10:20.371" v="1843" actId="47"/>
        <pc:sldMkLst>
          <pc:docMk/>
          <pc:sldMk cId="392491594" sldId="472"/>
        </pc:sldMkLst>
      </pc:sldChg>
      <pc:sldChg chg="del">
        <pc:chgData name="Uma Ganesan" userId="783950ef343d668c" providerId="LiveId" clId="{8BDDC825-FF32-417E-AC1A-D7D8BC361D51}" dt="2021-07-17T14:10:20.371" v="1843" actId="47"/>
        <pc:sldMkLst>
          <pc:docMk/>
          <pc:sldMk cId="2669957474" sldId="473"/>
        </pc:sldMkLst>
      </pc:sldChg>
      <pc:sldChg chg="del">
        <pc:chgData name="Uma Ganesan" userId="783950ef343d668c" providerId="LiveId" clId="{8BDDC825-FF32-417E-AC1A-D7D8BC361D51}" dt="2021-07-17T14:10:31.547" v="1844" actId="47"/>
        <pc:sldMkLst>
          <pc:docMk/>
          <pc:sldMk cId="2090798252" sldId="474"/>
        </pc:sldMkLst>
      </pc:sldChg>
      <pc:sldChg chg="del">
        <pc:chgData name="Uma Ganesan" userId="783950ef343d668c" providerId="LiveId" clId="{8BDDC825-FF32-417E-AC1A-D7D8BC361D51}" dt="2021-07-17T14:10:38.376" v="1845" actId="47"/>
        <pc:sldMkLst>
          <pc:docMk/>
          <pc:sldMk cId="236437882" sldId="475"/>
        </pc:sldMkLst>
      </pc:sldChg>
      <pc:sldChg chg="del">
        <pc:chgData name="Uma Ganesan" userId="783950ef343d668c" providerId="LiveId" clId="{8BDDC825-FF32-417E-AC1A-D7D8BC361D51}" dt="2021-07-17T14:10:38.376" v="1845" actId="47"/>
        <pc:sldMkLst>
          <pc:docMk/>
          <pc:sldMk cId="1441880608" sldId="476"/>
        </pc:sldMkLst>
      </pc:sldChg>
      <pc:sldChg chg="modSp mod">
        <pc:chgData name="Uma Ganesan" userId="783950ef343d668c" providerId="LiveId" clId="{8BDDC825-FF32-417E-AC1A-D7D8BC361D51}" dt="2021-07-17T13:36:01.526" v="1326" actId="20577"/>
        <pc:sldMkLst>
          <pc:docMk/>
          <pc:sldMk cId="1689361116" sldId="477"/>
        </pc:sldMkLst>
        <pc:spChg chg="mod">
          <ac:chgData name="Uma Ganesan" userId="783950ef343d668c" providerId="LiveId" clId="{8BDDC825-FF32-417E-AC1A-D7D8BC361D51}" dt="2021-07-17T13:36:01.526" v="1326" actId="20577"/>
          <ac:spMkLst>
            <pc:docMk/>
            <pc:sldMk cId="1689361116" sldId="477"/>
            <ac:spMk id="3" creationId="{F151F659-E171-4117-AE5F-0D3CF9D6B89A}"/>
          </ac:spMkLst>
        </pc:spChg>
      </pc:sldChg>
      <pc:sldChg chg="addSp delSp modSp new mod">
        <pc:chgData name="Uma Ganesan" userId="783950ef343d668c" providerId="LiveId" clId="{8BDDC825-FF32-417E-AC1A-D7D8BC361D51}" dt="2021-07-17T07:54:07.820" v="246" actId="20577"/>
        <pc:sldMkLst>
          <pc:docMk/>
          <pc:sldMk cId="1957795993" sldId="478"/>
        </pc:sldMkLst>
        <pc:spChg chg="add del">
          <ac:chgData name="Uma Ganesan" userId="783950ef343d668c" providerId="LiveId" clId="{8BDDC825-FF32-417E-AC1A-D7D8BC361D51}" dt="2021-07-17T07:48:30.176" v="77"/>
          <ac:spMkLst>
            <pc:docMk/>
            <pc:sldMk cId="1957795993" sldId="478"/>
            <ac:spMk id="2" creationId="{5621FB00-C0A4-4792-9CE0-FBA5F9946706}"/>
          </ac:spMkLst>
        </pc:spChg>
        <pc:spChg chg="mod">
          <ac:chgData name="Uma Ganesan" userId="783950ef343d668c" providerId="LiveId" clId="{8BDDC825-FF32-417E-AC1A-D7D8BC361D51}" dt="2021-07-17T07:51:07.410" v="192" actId="20577"/>
          <ac:spMkLst>
            <pc:docMk/>
            <pc:sldMk cId="1957795993" sldId="478"/>
            <ac:spMk id="3" creationId="{24A7D775-F074-4888-A494-CAAE7B4A1BAA}"/>
          </ac:spMkLst>
        </pc:spChg>
        <pc:spChg chg="add mod">
          <ac:chgData name="Uma Ganesan" userId="783950ef343d668c" providerId="LiveId" clId="{8BDDC825-FF32-417E-AC1A-D7D8BC361D51}" dt="2021-07-17T07:53:55.935" v="241" actId="1076"/>
          <ac:spMkLst>
            <pc:docMk/>
            <pc:sldMk cId="1957795993" sldId="478"/>
            <ac:spMk id="7" creationId="{D42E6209-E4EA-4800-80DA-68C3CB699813}"/>
          </ac:spMkLst>
        </pc:spChg>
        <pc:spChg chg="add mod">
          <ac:chgData name="Uma Ganesan" userId="783950ef343d668c" providerId="LiveId" clId="{8BDDC825-FF32-417E-AC1A-D7D8BC361D51}" dt="2021-07-17T07:53:59.608" v="242" actId="1076"/>
          <ac:spMkLst>
            <pc:docMk/>
            <pc:sldMk cId="1957795993" sldId="478"/>
            <ac:spMk id="9" creationId="{705004A9-91C9-47C0-AE3F-A62ABCEFF976}"/>
          </ac:spMkLst>
        </pc:spChg>
        <pc:spChg chg="add mod">
          <ac:chgData name="Uma Ganesan" userId="783950ef343d668c" providerId="LiveId" clId="{8BDDC825-FF32-417E-AC1A-D7D8BC361D51}" dt="2021-07-17T07:54:07.820" v="246" actId="20577"/>
          <ac:spMkLst>
            <pc:docMk/>
            <pc:sldMk cId="1957795993" sldId="478"/>
            <ac:spMk id="11" creationId="{866F85F6-FDDC-4CD6-9C75-645D4195C717}"/>
          </ac:spMkLst>
        </pc:spChg>
        <pc:graphicFrameChg chg="add del mod">
          <ac:chgData name="Uma Ganesan" userId="783950ef343d668c" providerId="LiveId" clId="{8BDDC825-FF32-417E-AC1A-D7D8BC361D51}" dt="2021-07-17T07:48:29.743" v="76"/>
          <ac:graphicFrameMkLst>
            <pc:docMk/>
            <pc:sldMk cId="1957795993" sldId="478"/>
            <ac:graphicFrameMk id="4" creationId="{0C62528E-B031-4F64-BD10-BAC71FA038FB}"/>
          </ac:graphicFrameMkLst>
        </pc:graphicFrameChg>
        <pc:graphicFrameChg chg="add del mod modGraphic">
          <ac:chgData name="Uma Ganesan" userId="783950ef343d668c" providerId="LiveId" clId="{8BDDC825-FF32-417E-AC1A-D7D8BC361D51}" dt="2021-07-17T07:49:34.596" v="83" actId="478"/>
          <ac:graphicFrameMkLst>
            <pc:docMk/>
            <pc:sldMk cId="1957795993" sldId="478"/>
            <ac:graphicFrameMk id="5" creationId="{646447C6-2A94-4238-A5E4-2ED856E16DAE}"/>
          </ac:graphicFrameMkLst>
        </pc:graphicFrameChg>
      </pc:sldChg>
      <pc:sldChg chg="modSp new del mod ord">
        <pc:chgData name="Uma Ganesan" userId="783950ef343d668c" providerId="LiveId" clId="{8BDDC825-FF32-417E-AC1A-D7D8BC361D51}" dt="2021-07-17T12:55:23.778" v="522" actId="47"/>
        <pc:sldMkLst>
          <pc:docMk/>
          <pc:sldMk cId="3292415334" sldId="479"/>
        </pc:sldMkLst>
        <pc:spChg chg="mod">
          <ac:chgData name="Uma Ganesan" userId="783950ef343d668c" providerId="LiveId" clId="{8BDDC825-FF32-417E-AC1A-D7D8BC361D51}" dt="2021-07-17T12:42:10.908" v="376" actId="27636"/>
          <ac:spMkLst>
            <pc:docMk/>
            <pc:sldMk cId="3292415334" sldId="479"/>
            <ac:spMk id="2" creationId="{CDA16D28-D6D2-4313-B542-EDD0886174EB}"/>
          </ac:spMkLst>
        </pc:spChg>
        <pc:spChg chg="mod">
          <ac:chgData name="Uma Ganesan" userId="783950ef343d668c" providerId="LiveId" clId="{8BDDC825-FF32-417E-AC1A-D7D8BC361D51}" dt="2021-07-17T12:37:15.004" v="326" actId="20577"/>
          <ac:spMkLst>
            <pc:docMk/>
            <pc:sldMk cId="3292415334" sldId="479"/>
            <ac:spMk id="3" creationId="{04F6D36B-A3B1-4456-865A-4C9D8E23BC60}"/>
          </ac:spMkLst>
        </pc:spChg>
      </pc:sldChg>
      <pc:sldChg chg="addSp delSp modSp new del">
        <pc:chgData name="Uma Ganesan" userId="783950ef343d668c" providerId="LiveId" clId="{8BDDC825-FF32-417E-AC1A-D7D8BC361D51}" dt="2021-07-17T07:54:16.535" v="247" actId="47"/>
        <pc:sldMkLst>
          <pc:docMk/>
          <pc:sldMk cId="3463028183" sldId="479"/>
        </pc:sldMkLst>
        <pc:spChg chg="del">
          <ac:chgData name="Uma Ganesan" userId="783950ef343d668c" providerId="LiveId" clId="{8BDDC825-FF32-417E-AC1A-D7D8BC361D51}" dt="2021-07-17T07:52:21.147" v="196"/>
          <ac:spMkLst>
            <pc:docMk/>
            <pc:sldMk cId="3463028183" sldId="479"/>
            <ac:spMk id="2" creationId="{A4777021-2A25-488B-BB42-15842E8BB6AD}"/>
          </ac:spMkLst>
        </pc:spChg>
        <pc:graphicFrameChg chg="add mod">
          <ac:chgData name="Uma Ganesan" userId="783950ef343d668c" providerId="LiveId" clId="{8BDDC825-FF32-417E-AC1A-D7D8BC361D51}" dt="2021-07-17T07:52:21.147" v="196"/>
          <ac:graphicFrameMkLst>
            <pc:docMk/>
            <pc:sldMk cId="3463028183" sldId="479"/>
            <ac:graphicFrameMk id="4" creationId="{2D48E78C-F3B1-4C83-B493-974A9E599849}"/>
          </ac:graphicFrameMkLst>
        </pc:graphicFrameChg>
      </pc:sldChg>
      <pc:sldChg chg="modSp new del mod">
        <pc:chgData name="Uma Ganesan" userId="783950ef343d668c" providerId="LiveId" clId="{8BDDC825-FF32-417E-AC1A-D7D8BC361D51}" dt="2021-07-17T13:34:15.805" v="1304" actId="2696"/>
        <pc:sldMkLst>
          <pc:docMk/>
          <pc:sldMk cId="3577164782" sldId="480"/>
        </pc:sldMkLst>
        <pc:spChg chg="mod">
          <ac:chgData name="Uma Ganesan" userId="783950ef343d668c" providerId="LiveId" clId="{8BDDC825-FF32-417E-AC1A-D7D8BC361D51}" dt="2021-07-17T12:39:36.552" v="351"/>
          <ac:spMkLst>
            <pc:docMk/>
            <pc:sldMk cId="3577164782" sldId="480"/>
            <ac:spMk id="2" creationId="{FC0580C1-EDC0-4BD9-B32E-2E3D366C7B42}"/>
          </ac:spMkLst>
        </pc:spChg>
        <pc:spChg chg="mod">
          <ac:chgData name="Uma Ganesan" userId="783950ef343d668c" providerId="LiveId" clId="{8BDDC825-FF32-417E-AC1A-D7D8BC361D51}" dt="2021-07-17T12:39:46.578" v="372" actId="20577"/>
          <ac:spMkLst>
            <pc:docMk/>
            <pc:sldMk cId="3577164782" sldId="480"/>
            <ac:spMk id="3" creationId="{20307839-8969-4CB8-AE2C-C0FBCAA10B25}"/>
          </ac:spMkLst>
        </pc:spChg>
      </pc:sldChg>
      <pc:sldChg chg="add">
        <pc:chgData name="Uma Ganesan" userId="783950ef343d668c" providerId="LiveId" clId="{8BDDC825-FF32-417E-AC1A-D7D8BC361D51}" dt="2021-07-17T13:34:36.262" v="1307"/>
        <pc:sldMkLst>
          <pc:docMk/>
          <pc:sldMk cId="4051742453" sldId="480"/>
        </pc:sldMkLst>
      </pc:sldChg>
      <pc:sldChg chg="addSp delSp modSp new mod">
        <pc:chgData name="Uma Ganesan" userId="783950ef343d668c" providerId="LiveId" clId="{8BDDC825-FF32-417E-AC1A-D7D8BC361D51}" dt="2021-07-17T12:48:03.334" v="413" actId="27636"/>
        <pc:sldMkLst>
          <pc:docMk/>
          <pc:sldMk cId="2258219594" sldId="481"/>
        </pc:sldMkLst>
        <pc:spChg chg="add del mod">
          <ac:chgData name="Uma Ganesan" userId="783950ef343d668c" providerId="LiveId" clId="{8BDDC825-FF32-417E-AC1A-D7D8BC361D51}" dt="2021-07-17T12:48:03.334" v="413" actId="27636"/>
          <ac:spMkLst>
            <pc:docMk/>
            <pc:sldMk cId="2258219594" sldId="481"/>
            <ac:spMk id="2" creationId="{FA36AFCC-A987-4626-8099-7855DA168D3A}"/>
          </ac:spMkLst>
        </pc:spChg>
        <pc:spChg chg="mod">
          <ac:chgData name="Uma Ganesan" userId="783950ef343d668c" providerId="LiveId" clId="{8BDDC825-FF32-417E-AC1A-D7D8BC361D51}" dt="2021-07-17T12:45:44.973" v="389"/>
          <ac:spMkLst>
            <pc:docMk/>
            <pc:sldMk cId="2258219594" sldId="481"/>
            <ac:spMk id="3" creationId="{08A07A40-F8DB-467B-908A-211B28E274F8}"/>
          </ac:spMkLst>
        </pc:spChg>
        <pc:spChg chg="add del mod">
          <ac:chgData name="Uma Ganesan" userId="783950ef343d668c" providerId="LiveId" clId="{8BDDC825-FF32-417E-AC1A-D7D8BC361D51}" dt="2021-07-17T12:45:14.796" v="385"/>
          <ac:spMkLst>
            <pc:docMk/>
            <pc:sldMk cId="2258219594" sldId="481"/>
            <ac:spMk id="5" creationId="{740EA621-869B-4E6E-A760-4854BBAB02C7}"/>
          </ac:spMkLst>
        </pc:spChg>
        <pc:spChg chg="add del mod">
          <ac:chgData name="Uma Ganesan" userId="783950ef343d668c" providerId="LiveId" clId="{8BDDC825-FF32-417E-AC1A-D7D8BC361D51}" dt="2021-07-17T12:45:12.099" v="383" actId="21"/>
          <ac:spMkLst>
            <pc:docMk/>
            <pc:sldMk cId="2258219594" sldId="481"/>
            <ac:spMk id="6" creationId="{B301F96B-37E8-4E4F-85BD-FA22D361F6DA}"/>
          </ac:spMkLst>
        </pc:spChg>
        <pc:spChg chg="add del mod">
          <ac:chgData name="Uma Ganesan" userId="783950ef343d668c" providerId="LiveId" clId="{8BDDC825-FF32-417E-AC1A-D7D8BC361D51}" dt="2021-07-17T12:45:11.166" v="382"/>
          <ac:spMkLst>
            <pc:docMk/>
            <pc:sldMk cId="2258219594" sldId="481"/>
            <ac:spMk id="8" creationId="{F6A6E84E-8954-4915-998C-22ECC686CBB0}"/>
          </ac:spMkLst>
        </pc:spChg>
        <pc:spChg chg="add mod">
          <ac:chgData name="Uma Ganesan" userId="783950ef343d668c" providerId="LiveId" clId="{8BDDC825-FF32-417E-AC1A-D7D8BC361D51}" dt="2021-07-17T12:47:09.113" v="403" actId="1076"/>
          <ac:spMkLst>
            <pc:docMk/>
            <pc:sldMk cId="2258219594" sldId="481"/>
            <ac:spMk id="10" creationId="{46FA7ABC-ADCD-402F-8E55-64F6B5442266}"/>
          </ac:spMkLst>
        </pc:spChg>
        <pc:graphicFrameChg chg="add del mod">
          <ac:chgData name="Uma Ganesan" userId="783950ef343d668c" providerId="LiveId" clId="{8BDDC825-FF32-417E-AC1A-D7D8BC361D51}" dt="2021-07-17T12:45:14.796" v="385"/>
          <ac:graphicFrameMkLst>
            <pc:docMk/>
            <pc:sldMk cId="2258219594" sldId="481"/>
            <ac:graphicFrameMk id="4" creationId="{7AADED92-9EAB-4D7C-A4C4-3CC8079DCE15}"/>
          </ac:graphicFrameMkLst>
        </pc:graphicFrameChg>
        <pc:graphicFrameChg chg="add del mod">
          <ac:chgData name="Uma Ganesan" userId="783950ef343d668c" providerId="LiveId" clId="{8BDDC825-FF32-417E-AC1A-D7D8BC361D51}" dt="2021-07-17T12:45:11.166" v="382"/>
          <ac:graphicFrameMkLst>
            <pc:docMk/>
            <pc:sldMk cId="2258219594" sldId="481"/>
            <ac:graphicFrameMk id="7" creationId="{46CC9FE9-779B-4791-88B5-ECE3FAC2E1B0}"/>
          </ac:graphicFrameMkLst>
        </pc:graphicFrameChg>
        <pc:graphicFrameChg chg="add mod modGraphic">
          <ac:chgData name="Uma Ganesan" userId="783950ef343d668c" providerId="LiveId" clId="{8BDDC825-FF32-417E-AC1A-D7D8BC361D51}" dt="2021-07-17T12:47:21.890" v="405" actId="12385"/>
          <ac:graphicFrameMkLst>
            <pc:docMk/>
            <pc:sldMk cId="2258219594" sldId="481"/>
            <ac:graphicFrameMk id="9" creationId="{7B7E8010-0EEE-4543-8289-BA105165A74F}"/>
          </ac:graphicFrameMkLst>
        </pc:graphicFrameChg>
      </pc:sldChg>
      <pc:sldChg chg="addSp delSp modSp new mod">
        <pc:chgData name="Uma Ganesan" userId="783950ef343d668c" providerId="LiveId" clId="{8BDDC825-FF32-417E-AC1A-D7D8BC361D51}" dt="2021-07-17T12:55:05.386" v="521" actId="20577"/>
        <pc:sldMkLst>
          <pc:docMk/>
          <pc:sldMk cId="1689861465" sldId="482"/>
        </pc:sldMkLst>
        <pc:spChg chg="del">
          <ac:chgData name="Uma Ganesan" userId="783950ef343d668c" providerId="LiveId" clId="{8BDDC825-FF32-417E-AC1A-D7D8BC361D51}" dt="2021-07-17T12:54:54.666" v="505"/>
          <ac:spMkLst>
            <pc:docMk/>
            <pc:sldMk cId="1689861465" sldId="482"/>
            <ac:spMk id="2" creationId="{E5CFB75D-513B-4E72-A7CD-594DA0AACEAE}"/>
          </ac:spMkLst>
        </pc:spChg>
        <pc:spChg chg="mod">
          <ac:chgData name="Uma Ganesan" userId="783950ef343d668c" providerId="LiveId" clId="{8BDDC825-FF32-417E-AC1A-D7D8BC361D51}" dt="2021-07-17T12:55:05.386" v="521" actId="20577"/>
          <ac:spMkLst>
            <pc:docMk/>
            <pc:sldMk cId="1689861465" sldId="482"/>
            <ac:spMk id="3" creationId="{77A33085-1DD2-4309-89F5-ADA10950C584}"/>
          </ac:spMkLst>
        </pc:spChg>
        <pc:spChg chg="add mod">
          <ac:chgData name="Uma Ganesan" userId="783950ef343d668c" providerId="LiveId" clId="{8BDDC825-FF32-417E-AC1A-D7D8BC361D51}" dt="2021-07-17T12:54:54.666" v="505"/>
          <ac:spMkLst>
            <pc:docMk/>
            <pc:sldMk cId="1689861465" sldId="482"/>
            <ac:spMk id="4" creationId="{2898F3D3-2D72-4EA7-83AE-2ED94AF600EE}"/>
          </ac:spMkLst>
        </pc:spChg>
      </pc:sldChg>
      <pc:sldChg chg="modSp new mod">
        <pc:chgData name="Uma Ganesan" userId="783950ef343d668c" providerId="LiveId" clId="{8BDDC825-FF32-417E-AC1A-D7D8BC361D51}" dt="2021-07-17T12:59:43.896" v="570" actId="20577"/>
        <pc:sldMkLst>
          <pc:docMk/>
          <pc:sldMk cId="113590591" sldId="483"/>
        </pc:sldMkLst>
        <pc:spChg chg="mod">
          <ac:chgData name="Uma Ganesan" userId="783950ef343d668c" providerId="LiveId" clId="{8BDDC825-FF32-417E-AC1A-D7D8BC361D51}" dt="2021-07-17T12:59:33.288" v="555"/>
          <ac:spMkLst>
            <pc:docMk/>
            <pc:sldMk cId="113590591" sldId="483"/>
            <ac:spMk id="2" creationId="{2B0BD334-01A1-46D3-B245-43965B88C0AC}"/>
          </ac:spMkLst>
        </pc:spChg>
        <pc:spChg chg="mod">
          <ac:chgData name="Uma Ganesan" userId="783950ef343d668c" providerId="LiveId" clId="{8BDDC825-FF32-417E-AC1A-D7D8BC361D51}" dt="2021-07-17T12:59:43.896" v="570" actId="20577"/>
          <ac:spMkLst>
            <pc:docMk/>
            <pc:sldMk cId="113590591" sldId="483"/>
            <ac:spMk id="3" creationId="{22ABFABA-12C9-4582-9952-AC4CAA65CF53}"/>
          </ac:spMkLst>
        </pc:spChg>
      </pc:sldChg>
      <pc:sldChg chg="add">
        <pc:chgData name="Uma Ganesan" userId="783950ef343d668c" providerId="LiveId" clId="{8BDDC825-FF32-417E-AC1A-D7D8BC361D51}" dt="2021-07-17T13:01:08.723" v="571"/>
        <pc:sldMkLst>
          <pc:docMk/>
          <pc:sldMk cId="1234304955" sldId="484"/>
        </pc:sldMkLst>
      </pc:sldChg>
      <pc:sldChg chg="addSp delSp modSp add del mod ord">
        <pc:chgData name="Uma Ganesan" userId="783950ef343d668c" providerId="LiveId" clId="{8BDDC825-FF32-417E-AC1A-D7D8BC361D51}" dt="2021-07-17T13:18:45.160" v="1003" actId="47"/>
        <pc:sldMkLst>
          <pc:docMk/>
          <pc:sldMk cId="2556793581" sldId="485"/>
        </pc:sldMkLst>
        <pc:spChg chg="del mod">
          <ac:chgData name="Uma Ganesan" userId="783950ef343d668c" providerId="LiveId" clId="{8BDDC825-FF32-417E-AC1A-D7D8BC361D51}" dt="2021-07-17T13:05:52.036" v="640" actId="478"/>
          <ac:spMkLst>
            <pc:docMk/>
            <pc:sldMk cId="2556793581" sldId="485"/>
            <ac:spMk id="2" creationId="{901FEE3B-3309-4A00-B1D5-D5FD90ACDF9C}"/>
          </ac:spMkLst>
        </pc:spChg>
        <pc:spChg chg="mod">
          <ac:chgData name="Uma Ganesan" userId="783950ef343d668c" providerId="LiveId" clId="{8BDDC825-FF32-417E-AC1A-D7D8BC361D51}" dt="2021-07-17T13:06:05.484" v="661" actId="6549"/>
          <ac:spMkLst>
            <pc:docMk/>
            <pc:sldMk cId="2556793581" sldId="485"/>
            <ac:spMk id="3" creationId="{05E44B19-D000-466B-A5BD-8AF037A2A369}"/>
          </ac:spMkLst>
        </pc:spChg>
        <pc:spChg chg="add del mod">
          <ac:chgData name="Uma Ganesan" userId="783950ef343d668c" providerId="LiveId" clId="{8BDDC825-FF32-417E-AC1A-D7D8BC361D51}" dt="2021-07-17T13:05:57.201" v="641" actId="478"/>
          <ac:spMkLst>
            <pc:docMk/>
            <pc:sldMk cId="2556793581" sldId="485"/>
            <ac:spMk id="6" creationId="{D860D8EA-0C30-416B-8806-F875845D30E0}"/>
          </ac:spMkLst>
        </pc:spChg>
        <pc:picChg chg="del mod">
          <ac:chgData name="Uma Ganesan" userId="783950ef343d668c" providerId="LiveId" clId="{8BDDC825-FF32-417E-AC1A-D7D8BC361D51}" dt="2021-07-17T13:15:36.697" v="954" actId="21"/>
          <ac:picMkLst>
            <pc:docMk/>
            <pc:sldMk cId="2556793581" sldId="485"/>
            <ac:picMk id="5" creationId="{2B68CCAE-D42E-4E5F-BCA0-F6646B624B5D}"/>
          </ac:picMkLst>
        </pc:picChg>
      </pc:sldChg>
      <pc:sldChg chg="add del">
        <pc:chgData name="Uma Ganesan" userId="783950ef343d668c" providerId="LiveId" clId="{8BDDC825-FF32-417E-AC1A-D7D8BC361D51}" dt="2021-07-17T13:18:35.967" v="1001" actId="2696"/>
        <pc:sldMkLst>
          <pc:docMk/>
          <pc:sldMk cId="538429387" sldId="486"/>
        </pc:sldMkLst>
      </pc:sldChg>
      <pc:sldChg chg="add ord">
        <pc:chgData name="Uma Ganesan" userId="783950ef343d668c" providerId="LiveId" clId="{8BDDC825-FF32-417E-AC1A-D7D8BC361D51}" dt="2021-07-17T13:19:13.930" v="1009"/>
        <pc:sldMkLst>
          <pc:docMk/>
          <pc:sldMk cId="4004801686" sldId="486"/>
        </pc:sldMkLst>
      </pc:sldChg>
      <pc:sldChg chg="add del">
        <pc:chgData name="Uma Ganesan" userId="783950ef343d668c" providerId="LiveId" clId="{8BDDC825-FF32-417E-AC1A-D7D8BC361D51}" dt="2021-07-17T13:18:35.967" v="1001" actId="2696"/>
        <pc:sldMkLst>
          <pc:docMk/>
          <pc:sldMk cId="220101946" sldId="487"/>
        </pc:sldMkLst>
      </pc:sldChg>
      <pc:sldChg chg="modSp add mod ord">
        <pc:chgData name="Uma Ganesan" userId="783950ef343d668c" providerId="LiveId" clId="{8BDDC825-FF32-417E-AC1A-D7D8BC361D51}" dt="2021-07-17T13:21:02.192" v="1058" actId="20577"/>
        <pc:sldMkLst>
          <pc:docMk/>
          <pc:sldMk cId="4239846646" sldId="487"/>
        </pc:sldMkLst>
        <pc:spChg chg="mod">
          <ac:chgData name="Uma Ganesan" userId="783950ef343d668c" providerId="LiveId" clId="{8BDDC825-FF32-417E-AC1A-D7D8BC361D51}" dt="2021-07-17T13:21:02.192" v="1058" actId="20577"/>
          <ac:spMkLst>
            <pc:docMk/>
            <pc:sldMk cId="4239846646" sldId="487"/>
            <ac:spMk id="2" creationId="{BD0C6197-56C5-4EED-812B-C290175FCC12}"/>
          </ac:spMkLst>
        </pc:spChg>
      </pc:sldChg>
      <pc:sldChg chg="add del">
        <pc:chgData name="Uma Ganesan" userId="783950ef343d668c" providerId="LiveId" clId="{8BDDC825-FF32-417E-AC1A-D7D8BC361D51}" dt="2021-07-17T13:18:35.967" v="1001" actId="2696"/>
        <pc:sldMkLst>
          <pc:docMk/>
          <pc:sldMk cId="3150089690" sldId="488"/>
        </pc:sldMkLst>
      </pc:sldChg>
      <pc:sldChg chg="modSp add mod ord">
        <pc:chgData name="Uma Ganesan" userId="783950ef343d668c" providerId="LiveId" clId="{8BDDC825-FF32-417E-AC1A-D7D8BC361D51}" dt="2021-07-17T13:22:03.710" v="1104" actId="20577"/>
        <pc:sldMkLst>
          <pc:docMk/>
          <pc:sldMk cId="3907674195" sldId="488"/>
        </pc:sldMkLst>
        <pc:spChg chg="mod">
          <ac:chgData name="Uma Ganesan" userId="783950ef343d668c" providerId="LiveId" clId="{8BDDC825-FF32-417E-AC1A-D7D8BC361D51}" dt="2021-07-17T13:22:03.710" v="1104" actId="20577"/>
          <ac:spMkLst>
            <pc:docMk/>
            <pc:sldMk cId="3907674195" sldId="488"/>
            <ac:spMk id="2" creationId="{64AAB3AF-C7C6-4401-821A-6DAF8C9FCC25}"/>
          </ac:spMkLst>
        </pc:spChg>
      </pc:sldChg>
      <pc:sldChg chg="modSp new mod">
        <pc:chgData name="Uma Ganesan" userId="783950ef343d668c" providerId="LiveId" clId="{8BDDC825-FF32-417E-AC1A-D7D8BC361D51}" dt="2021-07-17T13:08:57.679" v="721" actId="20577"/>
        <pc:sldMkLst>
          <pc:docMk/>
          <pc:sldMk cId="3193317884" sldId="489"/>
        </pc:sldMkLst>
        <pc:spChg chg="mod">
          <ac:chgData name="Uma Ganesan" userId="783950ef343d668c" providerId="LiveId" clId="{8BDDC825-FF32-417E-AC1A-D7D8BC361D51}" dt="2021-07-17T13:08:57.679" v="721" actId="20577"/>
          <ac:spMkLst>
            <pc:docMk/>
            <pc:sldMk cId="3193317884" sldId="489"/>
            <ac:spMk id="2" creationId="{77F2CD8C-5ED0-4BEC-8A0B-90BF1BAB075B}"/>
          </ac:spMkLst>
        </pc:spChg>
        <pc:spChg chg="mod">
          <ac:chgData name="Uma Ganesan" userId="783950ef343d668c" providerId="LiveId" clId="{8BDDC825-FF32-417E-AC1A-D7D8BC361D51}" dt="2021-07-17T13:02:32.071" v="582" actId="1076"/>
          <ac:spMkLst>
            <pc:docMk/>
            <pc:sldMk cId="3193317884" sldId="489"/>
            <ac:spMk id="3" creationId="{E99291FD-AEEC-4316-9BC1-4FF5030E0E97}"/>
          </ac:spMkLst>
        </pc:spChg>
      </pc:sldChg>
      <pc:sldChg chg="addSp modSp new del mod">
        <pc:chgData name="Uma Ganesan" userId="783950ef343d668c" providerId="LiveId" clId="{8BDDC825-FF32-417E-AC1A-D7D8BC361D51}" dt="2021-07-17T13:19:38.888" v="1010" actId="47"/>
        <pc:sldMkLst>
          <pc:docMk/>
          <pc:sldMk cId="1546301" sldId="490"/>
        </pc:sldMkLst>
        <pc:spChg chg="mod">
          <ac:chgData name="Uma Ganesan" userId="783950ef343d668c" providerId="LiveId" clId="{8BDDC825-FF32-417E-AC1A-D7D8BC361D51}" dt="2021-07-17T13:15:50.873" v="957" actId="14100"/>
          <ac:spMkLst>
            <pc:docMk/>
            <pc:sldMk cId="1546301" sldId="490"/>
            <ac:spMk id="2" creationId="{87152629-2DBC-48C6-BD42-8244A0A7CD34}"/>
          </ac:spMkLst>
        </pc:spChg>
        <pc:spChg chg="mod">
          <ac:chgData name="Uma Ganesan" userId="783950ef343d668c" providerId="LiveId" clId="{8BDDC825-FF32-417E-AC1A-D7D8BC361D51}" dt="2021-07-17T13:03:12.392" v="592" actId="20577"/>
          <ac:spMkLst>
            <pc:docMk/>
            <pc:sldMk cId="1546301" sldId="490"/>
            <ac:spMk id="3" creationId="{40D4BDF5-3BF9-4B85-943E-1EB513E0DD38}"/>
          </ac:spMkLst>
        </pc:spChg>
        <pc:spChg chg="add mod">
          <ac:chgData name="Uma Ganesan" userId="783950ef343d668c" providerId="LiveId" clId="{8BDDC825-FF32-417E-AC1A-D7D8BC361D51}" dt="2021-07-17T13:15:58.606" v="960" actId="20577"/>
          <ac:spMkLst>
            <pc:docMk/>
            <pc:sldMk cId="1546301" sldId="490"/>
            <ac:spMk id="5" creationId="{5ED372F8-49FC-412A-A00E-64D803339630}"/>
          </ac:spMkLst>
        </pc:spChg>
        <pc:spChg chg="add mod">
          <ac:chgData name="Uma Ganesan" userId="783950ef343d668c" providerId="LiveId" clId="{8BDDC825-FF32-417E-AC1A-D7D8BC361D51}" dt="2021-07-17T13:16:06.890" v="961" actId="1076"/>
          <ac:spMkLst>
            <pc:docMk/>
            <pc:sldMk cId="1546301" sldId="490"/>
            <ac:spMk id="7" creationId="{5701BEFD-0568-4558-A3CD-58F61AE7F305}"/>
          </ac:spMkLst>
        </pc:spChg>
        <pc:picChg chg="add mod">
          <ac:chgData name="Uma Ganesan" userId="783950ef343d668c" providerId="LiveId" clId="{8BDDC825-FF32-417E-AC1A-D7D8BC361D51}" dt="2021-07-17T13:15:53.542" v="958" actId="1076"/>
          <ac:picMkLst>
            <pc:docMk/>
            <pc:sldMk cId="1546301" sldId="490"/>
            <ac:picMk id="8" creationId="{56BD3BDB-A38B-4A69-8373-049A87D5ECDA}"/>
          </ac:picMkLst>
        </pc:picChg>
      </pc:sldChg>
      <pc:sldChg chg="addSp modSp new del mod">
        <pc:chgData name="Uma Ganesan" userId="783950ef343d668c" providerId="LiveId" clId="{8BDDC825-FF32-417E-AC1A-D7D8BC361D51}" dt="2021-07-17T13:19:38.888" v="1010" actId="47"/>
        <pc:sldMkLst>
          <pc:docMk/>
          <pc:sldMk cId="2640850177" sldId="491"/>
        </pc:sldMkLst>
        <pc:spChg chg="mod">
          <ac:chgData name="Uma Ganesan" userId="783950ef343d668c" providerId="LiveId" clId="{8BDDC825-FF32-417E-AC1A-D7D8BC361D51}" dt="2021-07-17T13:10:37.807" v="742" actId="1076"/>
          <ac:spMkLst>
            <pc:docMk/>
            <pc:sldMk cId="2640850177" sldId="491"/>
            <ac:spMk id="2" creationId="{E2EB3909-7E94-4690-A1BE-4B989E91FFA5}"/>
          </ac:spMkLst>
        </pc:spChg>
        <pc:spChg chg="mod">
          <ac:chgData name="Uma Ganesan" userId="783950ef343d668c" providerId="LiveId" clId="{8BDDC825-FF32-417E-AC1A-D7D8BC361D51}" dt="2021-07-17T13:10:08.130" v="738" actId="20577"/>
          <ac:spMkLst>
            <pc:docMk/>
            <pc:sldMk cId="2640850177" sldId="491"/>
            <ac:spMk id="3" creationId="{96AC5D18-E7C7-4EEF-9356-4767BB920462}"/>
          </ac:spMkLst>
        </pc:spChg>
        <pc:spChg chg="add mod">
          <ac:chgData name="Uma Ganesan" userId="783950ef343d668c" providerId="LiveId" clId="{8BDDC825-FF32-417E-AC1A-D7D8BC361D51}" dt="2021-07-17T13:11:18.724" v="754" actId="13926"/>
          <ac:spMkLst>
            <pc:docMk/>
            <pc:sldMk cId="2640850177" sldId="491"/>
            <ac:spMk id="5" creationId="{052503DD-9BFC-4712-B09D-3D20F04503FD}"/>
          </ac:spMkLst>
        </pc:spChg>
      </pc:sldChg>
      <pc:sldChg chg="addSp delSp modSp new mod">
        <pc:chgData name="Uma Ganesan" userId="783950ef343d668c" providerId="LiveId" clId="{8BDDC825-FF32-417E-AC1A-D7D8BC361D51}" dt="2021-07-17T13:18:06.719" v="998" actId="1076"/>
        <pc:sldMkLst>
          <pc:docMk/>
          <pc:sldMk cId="1643269208" sldId="492"/>
        </pc:sldMkLst>
        <pc:spChg chg="mod">
          <ac:chgData name="Uma Ganesan" userId="783950ef343d668c" providerId="LiveId" clId="{8BDDC825-FF32-417E-AC1A-D7D8BC361D51}" dt="2021-07-17T13:15:26.909" v="953" actId="20577"/>
          <ac:spMkLst>
            <pc:docMk/>
            <pc:sldMk cId="1643269208" sldId="492"/>
            <ac:spMk id="2" creationId="{3F313760-73DF-4FDA-9C6E-579B418AE202}"/>
          </ac:spMkLst>
        </pc:spChg>
        <pc:spChg chg="mod">
          <ac:chgData name="Uma Ganesan" userId="783950ef343d668c" providerId="LiveId" clId="{8BDDC825-FF32-417E-AC1A-D7D8BC361D51}" dt="2021-07-17T13:11:57.735" v="789" actId="20577"/>
          <ac:spMkLst>
            <pc:docMk/>
            <pc:sldMk cId="1643269208" sldId="492"/>
            <ac:spMk id="3" creationId="{3069082D-28A2-4AD3-953E-11FEB8C53FFC}"/>
          </ac:spMkLst>
        </pc:spChg>
        <pc:spChg chg="add mod">
          <ac:chgData name="Uma Ganesan" userId="783950ef343d668c" providerId="LiveId" clId="{8BDDC825-FF32-417E-AC1A-D7D8BC361D51}" dt="2021-07-17T13:16:46.351" v="973" actId="20577"/>
          <ac:spMkLst>
            <pc:docMk/>
            <pc:sldMk cId="1643269208" sldId="492"/>
            <ac:spMk id="4" creationId="{87E93288-8923-476F-A9AC-6DCA6CF665EA}"/>
          </ac:spMkLst>
        </pc:spChg>
        <pc:spChg chg="add mod">
          <ac:chgData name="Uma Ganesan" userId="783950ef343d668c" providerId="LiveId" clId="{8BDDC825-FF32-417E-AC1A-D7D8BC361D51}" dt="2021-07-17T13:16:50.457" v="979" actId="20577"/>
          <ac:spMkLst>
            <pc:docMk/>
            <pc:sldMk cId="1643269208" sldId="492"/>
            <ac:spMk id="5" creationId="{9E0AA9D1-3B59-4944-8ED1-B82F018C4C33}"/>
          </ac:spMkLst>
        </pc:spChg>
        <pc:spChg chg="add mod">
          <ac:chgData name="Uma Ganesan" userId="783950ef343d668c" providerId="LiveId" clId="{8BDDC825-FF32-417E-AC1A-D7D8BC361D51}" dt="2021-07-17T13:16:53.849" v="985" actId="20577"/>
          <ac:spMkLst>
            <pc:docMk/>
            <pc:sldMk cId="1643269208" sldId="492"/>
            <ac:spMk id="6" creationId="{CB1AD0A8-7CDF-4AA8-82D4-CFA8426003A9}"/>
          </ac:spMkLst>
        </pc:spChg>
        <pc:cxnChg chg="add mod">
          <ac:chgData name="Uma Ganesan" userId="783950ef343d668c" providerId="LiveId" clId="{8BDDC825-FF32-417E-AC1A-D7D8BC361D51}" dt="2021-07-17T13:17:18.131" v="987" actId="1582"/>
          <ac:cxnSpMkLst>
            <pc:docMk/>
            <pc:sldMk cId="1643269208" sldId="492"/>
            <ac:cxnSpMk id="8" creationId="{29855726-20C7-4EA6-8897-F443E1877BCA}"/>
          </ac:cxnSpMkLst>
        </pc:cxnChg>
        <pc:cxnChg chg="add mod">
          <ac:chgData name="Uma Ganesan" userId="783950ef343d668c" providerId="LiveId" clId="{8BDDC825-FF32-417E-AC1A-D7D8BC361D51}" dt="2021-07-17T13:17:31.457" v="991" actId="1076"/>
          <ac:cxnSpMkLst>
            <pc:docMk/>
            <pc:sldMk cId="1643269208" sldId="492"/>
            <ac:cxnSpMk id="9" creationId="{19FAB1D0-89EC-4EDC-9E75-81CEFC11AC8D}"/>
          </ac:cxnSpMkLst>
        </pc:cxnChg>
        <pc:cxnChg chg="add del mod">
          <ac:chgData name="Uma Ganesan" userId="783950ef343d668c" providerId="LiveId" clId="{8BDDC825-FF32-417E-AC1A-D7D8BC361D51}" dt="2021-07-17T13:17:25.610" v="990" actId="478"/>
          <ac:cxnSpMkLst>
            <pc:docMk/>
            <pc:sldMk cId="1643269208" sldId="492"/>
            <ac:cxnSpMk id="10" creationId="{AA68987C-9669-4886-9BB6-7D2DA33C669D}"/>
          </ac:cxnSpMkLst>
        </pc:cxnChg>
        <pc:cxnChg chg="add mod">
          <ac:chgData name="Uma Ganesan" userId="783950ef343d668c" providerId="LiveId" clId="{8BDDC825-FF32-417E-AC1A-D7D8BC361D51}" dt="2021-07-17T13:18:06.719" v="998" actId="1076"/>
          <ac:cxnSpMkLst>
            <pc:docMk/>
            <pc:sldMk cId="1643269208" sldId="492"/>
            <ac:cxnSpMk id="11" creationId="{47C48641-8036-4B31-AC01-23D65DF3FB54}"/>
          </ac:cxnSpMkLst>
        </pc:cxnChg>
        <pc:cxnChg chg="add mod">
          <ac:chgData name="Uma Ganesan" userId="783950ef343d668c" providerId="LiveId" clId="{8BDDC825-FF32-417E-AC1A-D7D8BC361D51}" dt="2021-07-17T13:17:53.176" v="995" actId="14100"/>
          <ac:cxnSpMkLst>
            <pc:docMk/>
            <pc:sldMk cId="1643269208" sldId="492"/>
            <ac:cxnSpMk id="12" creationId="{E3EC77D0-0B60-4FD5-ACD0-E02BFDC9C18C}"/>
          </ac:cxnSpMkLst>
        </pc:cxnChg>
      </pc:sldChg>
      <pc:sldChg chg="addSp delSp modSp new mod">
        <pc:chgData name="Uma Ganesan" userId="783950ef343d668c" providerId="LiveId" clId="{8BDDC825-FF32-417E-AC1A-D7D8BC361D51}" dt="2021-07-17T13:29:30.648" v="1276" actId="20577"/>
        <pc:sldMkLst>
          <pc:docMk/>
          <pc:sldMk cId="3465286635" sldId="493"/>
        </pc:sldMkLst>
        <pc:spChg chg="del">
          <ac:chgData name="Uma Ganesan" userId="783950ef343d668c" providerId="LiveId" clId="{8BDDC825-FF32-417E-AC1A-D7D8BC361D51}" dt="2021-07-17T13:22:36.754" v="1107" actId="478"/>
          <ac:spMkLst>
            <pc:docMk/>
            <pc:sldMk cId="3465286635" sldId="493"/>
            <ac:spMk id="2" creationId="{1FD09192-6A85-445A-92B0-C736F58398DE}"/>
          </ac:spMkLst>
        </pc:spChg>
        <pc:spChg chg="mod">
          <ac:chgData name="Uma Ganesan" userId="783950ef343d668c" providerId="LiveId" clId="{8BDDC825-FF32-417E-AC1A-D7D8BC361D51}" dt="2021-07-17T13:29:30.648" v="1276" actId="20577"/>
          <ac:spMkLst>
            <pc:docMk/>
            <pc:sldMk cId="3465286635" sldId="493"/>
            <ac:spMk id="3" creationId="{F79E2C97-E197-44E0-879F-E887BB26C785}"/>
          </ac:spMkLst>
        </pc:spChg>
        <pc:picChg chg="add mod">
          <ac:chgData name="Uma Ganesan" userId="783950ef343d668c" providerId="LiveId" clId="{8BDDC825-FF32-417E-AC1A-D7D8BC361D51}" dt="2021-07-17T13:22:59.263" v="1114" actId="14100"/>
          <ac:picMkLst>
            <pc:docMk/>
            <pc:sldMk cId="3465286635" sldId="493"/>
            <ac:picMk id="2050" creationId="{CB6154DF-C14A-4DAC-B0DD-34845B9334E3}"/>
          </ac:picMkLst>
        </pc:picChg>
      </pc:sldChg>
      <pc:sldChg chg="modSp new mod">
        <pc:chgData name="Uma Ganesan" userId="783950ef343d668c" providerId="LiveId" clId="{8BDDC825-FF32-417E-AC1A-D7D8BC361D51}" dt="2021-07-17T13:25:04.298" v="1141" actId="27636"/>
        <pc:sldMkLst>
          <pc:docMk/>
          <pc:sldMk cId="533377937" sldId="494"/>
        </pc:sldMkLst>
        <pc:spChg chg="mod">
          <ac:chgData name="Uma Ganesan" userId="783950ef343d668c" providerId="LiveId" clId="{8BDDC825-FF32-417E-AC1A-D7D8BC361D51}" dt="2021-07-17T13:25:04.298" v="1141" actId="27636"/>
          <ac:spMkLst>
            <pc:docMk/>
            <pc:sldMk cId="533377937" sldId="494"/>
            <ac:spMk id="2" creationId="{336B94DD-731C-4E6B-8577-FF7AC2B3AA45}"/>
          </ac:spMkLst>
        </pc:spChg>
        <pc:spChg chg="mod">
          <ac:chgData name="Uma Ganesan" userId="783950ef343d668c" providerId="LiveId" clId="{8BDDC825-FF32-417E-AC1A-D7D8BC361D51}" dt="2021-07-17T13:24:14.113" v="1133" actId="20577"/>
          <ac:spMkLst>
            <pc:docMk/>
            <pc:sldMk cId="533377937" sldId="494"/>
            <ac:spMk id="3" creationId="{FF3D0697-B00B-442C-AA0A-20F97DDCF9CC}"/>
          </ac:spMkLst>
        </pc:spChg>
      </pc:sldChg>
      <pc:sldChg chg="modSp new mod">
        <pc:chgData name="Uma Ganesan" userId="783950ef343d668c" providerId="LiveId" clId="{8BDDC825-FF32-417E-AC1A-D7D8BC361D51}" dt="2021-07-17T13:26:42.411" v="1199" actId="20577"/>
        <pc:sldMkLst>
          <pc:docMk/>
          <pc:sldMk cId="2088986420" sldId="495"/>
        </pc:sldMkLst>
        <pc:spChg chg="mod">
          <ac:chgData name="Uma Ganesan" userId="783950ef343d668c" providerId="LiveId" clId="{8BDDC825-FF32-417E-AC1A-D7D8BC361D51}" dt="2021-07-17T13:26:42.411" v="1199" actId="20577"/>
          <ac:spMkLst>
            <pc:docMk/>
            <pc:sldMk cId="2088986420" sldId="495"/>
            <ac:spMk id="2" creationId="{82101BEF-9E06-4AFF-9EE2-712B79DFF7C1}"/>
          </ac:spMkLst>
        </pc:spChg>
        <pc:spChg chg="mod">
          <ac:chgData name="Uma Ganesan" userId="783950ef343d668c" providerId="LiveId" clId="{8BDDC825-FF32-417E-AC1A-D7D8BC361D51}" dt="2021-07-17T13:25:14.505" v="1158" actId="20577"/>
          <ac:spMkLst>
            <pc:docMk/>
            <pc:sldMk cId="2088986420" sldId="495"/>
            <ac:spMk id="3" creationId="{A68881D1-1220-4774-82E1-A9F5EF2E472E}"/>
          </ac:spMkLst>
        </pc:spChg>
      </pc:sldChg>
      <pc:sldChg chg="modSp new mod">
        <pc:chgData name="Uma Ganesan" userId="783950ef343d668c" providerId="LiveId" clId="{8BDDC825-FF32-417E-AC1A-D7D8BC361D51}" dt="2021-07-17T13:26:15.765" v="1179" actId="20577"/>
        <pc:sldMkLst>
          <pc:docMk/>
          <pc:sldMk cId="1071947961" sldId="496"/>
        </pc:sldMkLst>
        <pc:spChg chg="mod">
          <ac:chgData name="Uma Ganesan" userId="783950ef343d668c" providerId="LiveId" clId="{8BDDC825-FF32-417E-AC1A-D7D8BC361D51}" dt="2021-07-17T13:26:15.765" v="1179" actId="20577"/>
          <ac:spMkLst>
            <pc:docMk/>
            <pc:sldMk cId="1071947961" sldId="496"/>
            <ac:spMk id="2" creationId="{B0A9DCA2-94D9-4CC7-AED4-34ECD57CA582}"/>
          </ac:spMkLst>
        </pc:spChg>
        <pc:spChg chg="mod">
          <ac:chgData name="Uma Ganesan" userId="783950ef343d668c" providerId="LiveId" clId="{8BDDC825-FF32-417E-AC1A-D7D8BC361D51}" dt="2021-07-17T13:25:47.941" v="1162" actId="1076"/>
          <ac:spMkLst>
            <pc:docMk/>
            <pc:sldMk cId="1071947961" sldId="496"/>
            <ac:spMk id="3" creationId="{8D3BA36E-288A-4CBE-9F38-D6E3D10F6EC1}"/>
          </ac:spMkLst>
        </pc:spChg>
      </pc:sldChg>
      <pc:sldChg chg="addSp modSp new mod">
        <pc:chgData name="Uma Ganesan" userId="783950ef343d668c" providerId="LiveId" clId="{8BDDC825-FF32-417E-AC1A-D7D8BC361D51}" dt="2021-07-17T13:53:37.796" v="1609" actId="1076"/>
        <pc:sldMkLst>
          <pc:docMk/>
          <pc:sldMk cId="3776940002" sldId="497"/>
        </pc:sldMkLst>
        <pc:spChg chg="mod">
          <ac:chgData name="Uma Ganesan" userId="783950ef343d668c" providerId="LiveId" clId="{8BDDC825-FF32-417E-AC1A-D7D8BC361D51}" dt="2021-07-17T13:27:39.774" v="1227" actId="27636"/>
          <ac:spMkLst>
            <pc:docMk/>
            <pc:sldMk cId="3776940002" sldId="497"/>
            <ac:spMk id="2" creationId="{7FAC3731-224F-4D8A-81E2-5D9369B5C556}"/>
          </ac:spMkLst>
        </pc:spChg>
        <pc:spChg chg="mod">
          <ac:chgData name="Uma Ganesan" userId="783950ef343d668c" providerId="LiveId" clId="{8BDDC825-FF32-417E-AC1A-D7D8BC361D51}" dt="2021-07-17T13:27:31.510" v="1223" actId="20577"/>
          <ac:spMkLst>
            <pc:docMk/>
            <pc:sldMk cId="3776940002" sldId="497"/>
            <ac:spMk id="3" creationId="{16E83459-1724-499D-8491-FD6FCA0C1C8B}"/>
          </ac:spMkLst>
        </pc:spChg>
        <pc:spChg chg="add mod">
          <ac:chgData name="Uma Ganesan" userId="783950ef343d668c" providerId="LiveId" clId="{8BDDC825-FF32-417E-AC1A-D7D8BC361D51}" dt="2021-07-17T13:53:37.796" v="1609" actId="1076"/>
          <ac:spMkLst>
            <pc:docMk/>
            <pc:sldMk cId="3776940002" sldId="497"/>
            <ac:spMk id="5" creationId="{C66F51A5-FBBA-481C-92B0-6B9E3B4F9334}"/>
          </ac:spMkLst>
        </pc:spChg>
      </pc:sldChg>
      <pc:sldChg chg="modSp new mod">
        <pc:chgData name="Uma Ganesan" userId="783950ef343d668c" providerId="LiveId" clId="{8BDDC825-FF32-417E-AC1A-D7D8BC361D51}" dt="2021-07-17T13:28:20.211" v="1256" actId="20577"/>
        <pc:sldMkLst>
          <pc:docMk/>
          <pc:sldMk cId="2000465822" sldId="498"/>
        </pc:sldMkLst>
        <pc:spChg chg="mod">
          <ac:chgData name="Uma Ganesan" userId="783950ef343d668c" providerId="LiveId" clId="{8BDDC825-FF32-417E-AC1A-D7D8BC361D51}" dt="2021-07-17T13:28:20.211" v="1256" actId="20577"/>
          <ac:spMkLst>
            <pc:docMk/>
            <pc:sldMk cId="2000465822" sldId="498"/>
            <ac:spMk id="2" creationId="{567A8811-0ECE-479C-B686-CCD3EC728BE9}"/>
          </ac:spMkLst>
        </pc:spChg>
        <pc:spChg chg="mod">
          <ac:chgData name="Uma Ganesan" userId="783950ef343d668c" providerId="LiveId" clId="{8BDDC825-FF32-417E-AC1A-D7D8BC361D51}" dt="2021-07-17T13:28:17.352" v="1255" actId="20577"/>
          <ac:spMkLst>
            <pc:docMk/>
            <pc:sldMk cId="2000465822" sldId="498"/>
            <ac:spMk id="3" creationId="{626D0B74-C986-4E76-AA50-9E1282DB6880}"/>
          </ac:spMkLst>
        </pc:spChg>
      </pc:sldChg>
      <pc:sldChg chg="addSp modSp new mod">
        <pc:chgData name="Uma Ganesan" userId="783950ef343d668c" providerId="LiveId" clId="{8BDDC825-FF32-417E-AC1A-D7D8BC361D51}" dt="2021-07-17T13:33:18.337" v="1303" actId="1076"/>
        <pc:sldMkLst>
          <pc:docMk/>
          <pc:sldMk cId="1283748010" sldId="499"/>
        </pc:sldMkLst>
        <pc:spChg chg="mod">
          <ac:chgData name="Uma Ganesan" userId="783950ef343d668c" providerId="LiveId" clId="{8BDDC825-FF32-417E-AC1A-D7D8BC361D51}" dt="2021-07-17T13:32:57.722" v="1301" actId="14100"/>
          <ac:spMkLst>
            <pc:docMk/>
            <pc:sldMk cId="1283748010" sldId="499"/>
            <ac:spMk id="2" creationId="{8F57B3A2-D0CE-434D-AFA5-CEA05E3B0A98}"/>
          </ac:spMkLst>
        </pc:spChg>
        <pc:spChg chg="mod">
          <ac:chgData name="Uma Ganesan" userId="783950ef343d668c" providerId="LiveId" clId="{8BDDC825-FF32-417E-AC1A-D7D8BC361D51}" dt="2021-07-17T13:32:51.054" v="1300" actId="20577"/>
          <ac:spMkLst>
            <pc:docMk/>
            <pc:sldMk cId="1283748010" sldId="499"/>
            <ac:spMk id="3" creationId="{E66B1A1A-D554-48E1-B8B2-DEC50C286402}"/>
          </ac:spMkLst>
        </pc:spChg>
        <pc:picChg chg="add mod">
          <ac:chgData name="Uma Ganesan" userId="783950ef343d668c" providerId="LiveId" clId="{8BDDC825-FF32-417E-AC1A-D7D8BC361D51}" dt="2021-07-17T13:33:18.337" v="1303" actId="1076"/>
          <ac:picMkLst>
            <pc:docMk/>
            <pc:sldMk cId="1283748010" sldId="499"/>
            <ac:picMk id="3074" creationId="{8ACCB00B-4305-4426-8297-3125D61CE834}"/>
          </ac:picMkLst>
        </pc:picChg>
      </pc:sldChg>
      <pc:sldChg chg="addSp modSp new mod">
        <pc:chgData name="Uma Ganesan" userId="783950ef343d668c" providerId="LiveId" clId="{8BDDC825-FF32-417E-AC1A-D7D8BC361D51}" dt="2021-07-17T13:35:37.781" v="1315" actId="1076"/>
        <pc:sldMkLst>
          <pc:docMk/>
          <pc:sldMk cId="1204526988" sldId="500"/>
        </pc:sldMkLst>
        <pc:spChg chg="mod">
          <ac:chgData name="Uma Ganesan" userId="783950ef343d668c" providerId="LiveId" clId="{8BDDC825-FF32-417E-AC1A-D7D8BC361D51}" dt="2021-07-17T13:35:25.631" v="1313" actId="14100"/>
          <ac:spMkLst>
            <pc:docMk/>
            <pc:sldMk cId="1204526988" sldId="500"/>
            <ac:spMk id="2" creationId="{09081EE3-5C71-4EA3-BC41-D8C1297DD791}"/>
          </ac:spMkLst>
        </pc:spChg>
        <pc:spChg chg="mod">
          <ac:chgData name="Uma Ganesan" userId="783950ef343d668c" providerId="LiveId" clId="{8BDDC825-FF32-417E-AC1A-D7D8BC361D51}" dt="2021-07-17T13:35:20.368" v="1312" actId="20577"/>
          <ac:spMkLst>
            <pc:docMk/>
            <pc:sldMk cId="1204526988" sldId="500"/>
            <ac:spMk id="3" creationId="{DDD0A2EE-98F7-4414-9228-BCA3DDAA6D9D}"/>
          </ac:spMkLst>
        </pc:spChg>
        <pc:picChg chg="add mod">
          <ac:chgData name="Uma Ganesan" userId="783950ef343d668c" providerId="LiveId" clId="{8BDDC825-FF32-417E-AC1A-D7D8BC361D51}" dt="2021-07-17T13:35:37.781" v="1315" actId="1076"/>
          <ac:picMkLst>
            <pc:docMk/>
            <pc:sldMk cId="1204526988" sldId="500"/>
            <ac:picMk id="4098" creationId="{44D9EF18-F99A-4C66-853F-B384169E83F1}"/>
          </ac:picMkLst>
        </pc:picChg>
      </pc:sldChg>
      <pc:sldChg chg="modSp new mod">
        <pc:chgData name="Uma Ganesan" userId="783950ef343d668c" providerId="LiveId" clId="{8BDDC825-FF32-417E-AC1A-D7D8BC361D51}" dt="2021-07-17T13:50:22.859" v="1585" actId="27636"/>
        <pc:sldMkLst>
          <pc:docMk/>
          <pc:sldMk cId="2349319098" sldId="501"/>
        </pc:sldMkLst>
        <pc:spChg chg="mod">
          <ac:chgData name="Uma Ganesan" userId="783950ef343d668c" providerId="LiveId" clId="{8BDDC825-FF32-417E-AC1A-D7D8BC361D51}" dt="2021-07-17T13:50:22.859" v="1585" actId="27636"/>
          <ac:spMkLst>
            <pc:docMk/>
            <pc:sldMk cId="2349319098" sldId="501"/>
            <ac:spMk id="2" creationId="{F18A9753-0245-49EE-8D0D-86406459EC04}"/>
          </ac:spMkLst>
        </pc:spChg>
        <pc:spChg chg="mod">
          <ac:chgData name="Uma Ganesan" userId="783950ef343d668c" providerId="LiveId" clId="{8BDDC825-FF32-417E-AC1A-D7D8BC361D51}" dt="2021-07-17T13:36:34.196" v="1343" actId="20577"/>
          <ac:spMkLst>
            <pc:docMk/>
            <pc:sldMk cId="2349319098" sldId="501"/>
            <ac:spMk id="3" creationId="{AA572002-B3C3-463B-9301-9131BA483F20}"/>
          </ac:spMkLst>
        </pc:spChg>
      </pc:sldChg>
      <pc:sldChg chg="addSp modSp new mod">
        <pc:chgData name="Uma Ganesan" userId="783950ef343d668c" providerId="LiveId" clId="{8BDDC825-FF32-417E-AC1A-D7D8BC361D51}" dt="2021-07-17T13:39:00.239" v="1413" actId="14100"/>
        <pc:sldMkLst>
          <pc:docMk/>
          <pc:sldMk cId="2544172257" sldId="502"/>
        </pc:sldMkLst>
        <pc:spChg chg="mod">
          <ac:chgData name="Uma Ganesan" userId="783950ef343d668c" providerId="LiveId" clId="{8BDDC825-FF32-417E-AC1A-D7D8BC361D51}" dt="2021-07-17T13:38:13.081" v="1369" actId="14100"/>
          <ac:spMkLst>
            <pc:docMk/>
            <pc:sldMk cId="2544172257" sldId="502"/>
            <ac:spMk id="2" creationId="{967E0F63-082F-4B62-B516-8CA519C6CF8D}"/>
          </ac:spMkLst>
        </pc:spChg>
        <pc:spChg chg="mod">
          <ac:chgData name="Uma Ganesan" userId="783950ef343d668c" providerId="LiveId" clId="{8BDDC825-FF32-417E-AC1A-D7D8BC361D51}" dt="2021-07-17T13:37:25.711" v="1360" actId="20577"/>
          <ac:spMkLst>
            <pc:docMk/>
            <pc:sldMk cId="2544172257" sldId="502"/>
            <ac:spMk id="3" creationId="{91504297-FEAA-46F7-91D0-12D891FCA381}"/>
          </ac:spMkLst>
        </pc:spChg>
        <pc:spChg chg="add mod">
          <ac:chgData name="Uma Ganesan" userId="783950ef343d668c" providerId="LiveId" clId="{8BDDC825-FF32-417E-AC1A-D7D8BC361D51}" dt="2021-07-17T13:39:00.239" v="1413" actId="14100"/>
          <ac:spMkLst>
            <pc:docMk/>
            <pc:sldMk cId="2544172257" sldId="502"/>
            <ac:spMk id="5" creationId="{55C1D08F-9774-4B78-8DB2-C13BD52AA240}"/>
          </ac:spMkLst>
        </pc:spChg>
      </pc:sldChg>
      <pc:sldChg chg="addSp delSp modSp new mod">
        <pc:chgData name="Uma Ganesan" userId="783950ef343d668c" providerId="LiveId" clId="{8BDDC825-FF32-417E-AC1A-D7D8BC361D51}" dt="2021-07-17T13:45:04.350" v="1481" actId="1076"/>
        <pc:sldMkLst>
          <pc:docMk/>
          <pc:sldMk cId="2906363408" sldId="503"/>
        </pc:sldMkLst>
        <pc:spChg chg="mod">
          <ac:chgData name="Uma Ganesan" userId="783950ef343d668c" providerId="LiveId" clId="{8BDDC825-FF32-417E-AC1A-D7D8BC361D51}" dt="2021-07-17T13:39:55.648" v="1422" actId="27636"/>
          <ac:spMkLst>
            <pc:docMk/>
            <pc:sldMk cId="2906363408" sldId="503"/>
            <ac:spMk id="2" creationId="{2E931FBE-ABC2-4CC6-ACFF-28F3BE03C3D0}"/>
          </ac:spMkLst>
        </pc:spChg>
        <pc:spChg chg="mod">
          <ac:chgData name="Uma Ganesan" userId="783950ef343d668c" providerId="LiveId" clId="{8BDDC825-FF32-417E-AC1A-D7D8BC361D51}" dt="2021-07-17T13:39:19.332" v="1415"/>
          <ac:spMkLst>
            <pc:docMk/>
            <pc:sldMk cId="2906363408" sldId="503"/>
            <ac:spMk id="3" creationId="{37F3251C-70B9-4727-ABF4-C5E4CC8F6F85}"/>
          </ac:spMkLst>
        </pc:spChg>
        <pc:spChg chg="add del mod">
          <ac:chgData name="Uma Ganesan" userId="783950ef343d668c" providerId="LiveId" clId="{8BDDC825-FF32-417E-AC1A-D7D8BC361D51}" dt="2021-07-17T13:40:29.291" v="1426" actId="478"/>
          <ac:spMkLst>
            <pc:docMk/>
            <pc:sldMk cId="2906363408" sldId="503"/>
            <ac:spMk id="4" creationId="{F2ABD44A-F1C8-4A36-A857-A96676A1A951}"/>
          </ac:spMkLst>
        </pc:spChg>
        <pc:spChg chg="add mod">
          <ac:chgData name="Uma Ganesan" userId="783950ef343d668c" providerId="LiveId" clId="{8BDDC825-FF32-417E-AC1A-D7D8BC361D51}" dt="2021-07-17T13:44:55.950" v="1478" actId="1076"/>
          <ac:spMkLst>
            <pc:docMk/>
            <pc:sldMk cId="2906363408" sldId="503"/>
            <ac:spMk id="7" creationId="{04F666C8-9CF6-4F72-8C07-34095087BAA7}"/>
          </ac:spMkLst>
        </pc:spChg>
        <pc:picChg chg="add del mod">
          <ac:chgData name="Uma Ganesan" userId="783950ef343d668c" providerId="LiveId" clId="{8BDDC825-FF32-417E-AC1A-D7D8BC361D51}" dt="2021-07-17T13:40:29.291" v="1426" actId="478"/>
          <ac:picMkLst>
            <pc:docMk/>
            <pc:sldMk cId="2906363408" sldId="503"/>
            <ac:picMk id="5122" creationId="{C85A1E7D-E465-4C72-B55E-39CEC2CFBBC6}"/>
          </ac:picMkLst>
        </pc:picChg>
        <pc:picChg chg="add mod">
          <ac:chgData name="Uma Ganesan" userId="783950ef343d668c" providerId="LiveId" clId="{8BDDC825-FF32-417E-AC1A-D7D8BC361D51}" dt="2021-07-17T13:45:04.350" v="1481" actId="1076"/>
          <ac:picMkLst>
            <pc:docMk/>
            <pc:sldMk cId="2906363408" sldId="503"/>
            <ac:picMk id="5124" creationId="{D1182C2C-1012-41FE-916C-961A0B8A3A5A}"/>
          </ac:picMkLst>
        </pc:picChg>
      </pc:sldChg>
      <pc:sldChg chg="addSp modSp add mod">
        <pc:chgData name="Uma Ganesan" userId="783950ef343d668c" providerId="LiveId" clId="{8BDDC825-FF32-417E-AC1A-D7D8BC361D51}" dt="2021-07-17T13:44:25.572" v="1469" actId="14100"/>
        <pc:sldMkLst>
          <pc:docMk/>
          <pc:sldMk cId="720163025" sldId="504"/>
        </pc:sldMkLst>
        <pc:spChg chg="mod">
          <ac:chgData name="Uma Ganesan" userId="783950ef343d668c" providerId="LiveId" clId="{8BDDC825-FF32-417E-AC1A-D7D8BC361D51}" dt="2021-07-17T13:42:50.316" v="1454" actId="27636"/>
          <ac:spMkLst>
            <pc:docMk/>
            <pc:sldMk cId="720163025" sldId="504"/>
            <ac:spMk id="2" creationId="{2E931FBE-ABC2-4CC6-ACFF-28F3BE03C3D0}"/>
          </ac:spMkLst>
        </pc:spChg>
        <pc:picChg chg="add mod">
          <ac:chgData name="Uma Ganesan" userId="783950ef343d668c" providerId="LiveId" clId="{8BDDC825-FF32-417E-AC1A-D7D8BC361D51}" dt="2021-07-17T13:44:25.572" v="1469" actId="14100"/>
          <ac:picMkLst>
            <pc:docMk/>
            <pc:sldMk cId="720163025" sldId="504"/>
            <ac:picMk id="8194" creationId="{CCC18A06-945A-4D8D-849C-4B0AFDB046DA}"/>
          </ac:picMkLst>
        </pc:picChg>
      </pc:sldChg>
      <pc:sldChg chg="addSp modSp add mod">
        <pc:chgData name="Uma Ganesan" userId="783950ef343d668c" providerId="LiveId" clId="{8BDDC825-FF32-417E-AC1A-D7D8BC361D51}" dt="2021-07-17T13:44:14.640" v="1466" actId="1076"/>
        <pc:sldMkLst>
          <pc:docMk/>
          <pc:sldMk cId="3000563963" sldId="505"/>
        </pc:sldMkLst>
        <pc:spChg chg="mod">
          <ac:chgData name="Uma Ganesan" userId="783950ef343d668c" providerId="LiveId" clId="{8BDDC825-FF32-417E-AC1A-D7D8BC361D51}" dt="2021-07-17T13:43:18.887" v="1459" actId="27636"/>
          <ac:spMkLst>
            <pc:docMk/>
            <pc:sldMk cId="3000563963" sldId="505"/>
            <ac:spMk id="2" creationId="{2E931FBE-ABC2-4CC6-ACFF-28F3BE03C3D0}"/>
          </ac:spMkLst>
        </pc:spChg>
        <pc:spChg chg="add mod">
          <ac:chgData name="Uma Ganesan" userId="783950ef343d668c" providerId="LiveId" clId="{8BDDC825-FF32-417E-AC1A-D7D8BC361D51}" dt="2021-07-17T13:44:08.148" v="1464" actId="1076"/>
          <ac:spMkLst>
            <pc:docMk/>
            <pc:sldMk cId="3000563963" sldId="505"/>
            <ac:spMk id="6" creationId="{229A3319-C1EF-44E3-8D3C-668E92450777}"/>
          </ac:spMkLst>
        </pc:spChg>
        <pc:picChg chg="add mod">
          <ac:chgData name="Uma Ganesan" userId="783950ef343d668c" providerId="LiveId" clId="{8BDDC825-FF32-417E-AC1A-D7D8BC361D51}" dt="2021-07-17T13:44:14.640" v="1466" actId="1076"/>
          <ac:picMkLst>
            <pc:docMk/>
            <pc:sldMk cId="3000563963" sldId="505"/>
            <ac:picMk id="9218" creationId="{C5DE9E71-0E6F-4DDF-9EAD-4A85E45F5CDE}"/>
          </ac:picMkLst>
        </pc:picChg>
      </pc:sldChg>
      <pc:sldChg chg="addSp modSp add mod">
        <pc:chgData name="Uma Ganesan" userId="783950ef343d668c" providerId="LiveId" clId="{8BDDC825-FF32-417E-AC1A-D7D8BC361D51}" dt="2021-07-17T13:41:48.828" v="1446" actId="1076"/>
        <pc:sldMkLst>
          <pc:docMk/>
          <pc:sldMk cId="2946824892" sldId="506"/>
        </pc:sldMkLst>
        <pc:spChg chg="mod">
          <ac:chgData name="Uma Ganesan" userId="783950ef343d668c" providerId="LiveId" clId="{8BDDC825-FF32-417E-AC1A-D7D8BC361D51}" dt="2021-07-17T13:41:34.890" v="1444" actId="20577"/>
          <ac:spMkLst>
            <pc:docMk/>
            <pc:sldMk cId="2946824892" sldId="506"/>
            <ac:spMk id="2" creationId="{2E931FBE-ABC2-4CC6-ACFF-28F3BE03C3D0}"/>
          </ac:spMkLst>
        </pc:spChg>
        <pc:picChg chg="add mod">
          <ac:chgData name="Uma Ganesan" userId="783950ef343d668c" providerId="LiveId" clId="{8BDDC825-FF32-417E-AC1A-D7D8BC361D51}" dt="2021-07-17T13:41:48.828" v="1446" actId="1076"/>
          <ac:picMkLst>
            <pc:docMk/>
            <pc:sldMk cId="2946824892" sldId="506"/>
            <ac:picMk id="6146" creationId="{46F245EE-7D20-4F4B-B03E-93C4278287A4}"/>
          </ac:picMkLst>
        </pc:picChg>
      </pc:sldChg>
      <pc:sldChg chg="addSp modSp add mod">
        <pc:chgData name="Uma Ganesan" userId="783950ef343d668c" providerId="LiveId" clId="{8BDDC825-FF32-417E-AC1A-D7D8BC361D51}" dt="2021-07-17T13:44:35.009" v="1472" actId="14100"/>
        <pc:sldMkLst>
          <pc:docMk/>
          <pc:sldMk cId="1850716908" sldId="507"/>
        </pc:sldMkLst>
        <pc:spChg chg="mod">
          <ac:chgData name="Uma Ganesan" userId="783950ef343d668c" providerId="LiveId" clId="{8BDDC825-FF32-417E-AC1A-D7D8BC361D51}" dt="2021-07-17T13:42:08.996" v="1449" actId="27636"/>
          <ac:spMkLst>
            <pc:docMk/>
            <pc:sldMk cId="1850716908" sldId="507"/>
            <ac:spMk id="2" creationId="{2E931FBE-ABC2-4CC6-ACFF-28F3BE03C3D0}"/>
          </ac:spMkLst>
        </pc:spChg>
        <pc:picChg chg="add mod">
          <ac:chgData name="Uma Ganesan" userId="783950ef343d668c" providerId="LiveId" clId="{8BDDC825-FF32-417E-AC1A-D7D8BC361D51}" dt="2021-07-17T13:44:35.009" v="1472" actId="14100"/>
          <ac:picMkLst>
            <pc:docMk/>
            <pc:sldMk cId="1850716908" sldId="507"/>
            <ac:picMk id="7170" creationId="{8038CA1A-09E5-4CEA-AF52-9E8CC1B165B6}"/>
          </ac:picMkLst>
        </pc:picChg>
      </pc:sldChg>
      <pc:sldChg chg="addSp modSp new mod">
        <pc:chgData name="Uma Ganesan" userId="783950ef343d668c" providerId="LiveId" clId="{8BDDC825-FF32-417E-AC1A-D7D8BC361D51}" dt="2021-07-17T13:46:08.815" v="1508" actId="14100"/>
        <pc:sldMkLst>
          <pc:docMk/>
          <pc:sldMk cId="2837901131" sldId="508"/>
        </pc:sldMkLst>
        <pc:spChg chg="mod">
          <ac:chgData name="Uma Ganesan" userId="783950ef343d668c" providerId="LiveId" clId="{8BDDC825-FF32-417E-AC1A-D7D8BC361D51}" dt="2021-07-17T13:46:05.330" v="1506" actId="14100"/>
          <ac:spMkLst>
            <pc:docMk/>
            <pc:sldMk cId="2837901131" sldId="508"/>
            <ac:spMk id="2" creationId="{718BF5CE-4758-40BB-A88A-5B70E26783B5}"/>
          </ac:spMkLst>
        </pc:spChg>
        <pc:spChg chg="mod">
          <ac:chgData name="Uma Ganesan" userId="783950ef343d668c" providerId="LiveId" clId="{8BDDC825-FF32-417E-AC1A-D7D8BC361D51}" dt="2021-07-17T13:45:30.963" v="1499" actId="20577"/>
          <ac:spMkLst>
            <pc:docMk/>
            <pc:sldMk cId="2837901131" sldId="508"/>
            <ac:spMk id="3" creationId="{A2ECA809-FE21-4185-834E-3AE4B2ED9465}"/>
          </ac:spMkLst>
        </pc:spChg>
        <pc:picChg chg="add mod">
          <ac:chgData name="Uma Ganesan" userId="783950ef343d668c" providerId="LiveId" clId="{8BDDC825-FF32-417E-AC1A-D7D8BC361D51}" dt="2021-07-17T13:46:08.815" v="1508" actId="14100"/>
          <ac:picMkLst>
            <pc:docMk/>
            <pc:sldMk cId="2837901131" sldId="508"/>
            <ac:picMk id="10242" creationId="{F8B5F7C1-EB3B-44BD-B086-98D93EE4343E}"/>
          </ac:picMkLst>
        </pc:picChg>
      </pc:sldChg>
      <pc:sldChg chg="addSp delSp modSp new mod">
        <pc:chgData name="Uma Ganesan" userId="783950ef343d668c" providerId="LiveId" clId="{8BDDC825-FF32-417E-AC1A-D7D8BC361D51}" dt="2021-07-17T14:29:47.108" v="2033" actId="207"/>
        <pc:sldMkLst>
          <pc:docMk/>
          <pc:sldMk cId="3664707369" sldId="509"/>
        </pc:sldMkLst>
        <pc:spChg chg="mod">
          <ac:chgData name="Uma Ganesan" userId="783950ef343d668c" providerId="LiveId" clId="{8BDDC825-FF32-417E-AC1A-D7D8BC361D51}" dt="2021-07-17T14:29:47.108" v="2033" actId="207"/>
          <ac:spMkLst>
            <pc:docMk/>
            <pc:sldMk cId="3664707369" sldId="509"/>
            <ac:spMk id="2" creationId="{B17AFF73-FD8A-4138-933C-A1737A5B77A4}"/>
          </ac:spMkLst>
        </pc:spChg>
        <pc:spChg chg="mod">
          <ac:chgData name="Uma Ganesan" userId="783950ef343d668c" providerId="LiveId" clId="{8BDDC825-FF32-417E-AC1A-D7D8BC361D51}" dt="2021-07-17T13:46:52.768" v="1511"/>
          <ac:spMkLst>
            <pc:docMk/>
            <pc:sldMk cId="3664707369" sldId="509"/>
            <ac:spMk id="3" creationId="{5766B14B-F5F6-4F5F-A6F1-157C3F2A2786}"/>
          </ac:spMkLst>
        </pc:spChg>
        <pc:spChg chg="add mod">
          <ac:chgData name="Uma Ganesan" userId="783950ef343d668c" providerId="LiveId" clId="{8BDDC825-FF32-417E-AC1A-D7D8BC361D51}" dt="2021-07-17T14:29:12.082" v="2032" actId="20577"/>
          <ac:spMkLst>
            <pc:docMk/>
            <pc:sldMk cId="3664707369" sldId="509"/>
            <ac:spMk id="6" creationId="{70E7453C-F372-4BCE-95B5-CE435263F388}"/>
          </ac:spMkLst>
        </pc:spChg>
        <pc:picChg chg="add del mod">
          <ac:chgData name="Uma Ganesan" userId="783950ef343d668c" providerId="LiveId" clId="{8BDDC825-FF32-417E-AC1A-D7D8BC361D51}" dt="2021-07-17T14:27:55.844" v="1985" actId="478"/>
          <ac:picMkLst>
            <pc:docMk/>
            <pc:sldMk cId="3664707369" sldId="509"/>
            <ac:picMk id="11266" creationId="{0965BD8E-724F-42DC-B67E-E01F77366151}"/>
          </ac:picMkLst>
        </pc:picChg>
      </pc:sldChg>
      <pc:sldChg chg="addSp delSp modSp new mod ord">
        <pc:chgData name="Uma Ganesan" userId="783950ef343d668c" providerId="LiveId" clId="{8BDDC825-FF32-417E-AC1A-D7D8BC361D51}" dt="2021-07-17T13:49:13.819" v="1569"/>
        <pc:sldMkLst>
          <pc:docMk/>
          <pc:sldMk cId="173730628" sldId="510"/>
        </pc:sldMkLst>
        <pc:spChg chg="del">
          <ac:chgData name="Uma Ganesan" userId="783950ef343d668c" providerId="LiveId" clId="{8BDDC825-FF32-417E-AC1A-D7D8BC361D51}" dt="2021-07-17T13:48:38.013" v="1531"/>
          <ac:spMkLst>
            <pc:docMk/>
            <pc:sldMk cId="173730628" sldId="510"/>
            <ac:spMk id="2" creationId="{FEC38770-884D-4FDE-B69C-F18A5D0BED3F}"/>
          </ac:spMkLst>
        </pc:spChg>
        <pc:spChg chg="mod">
          <ac:chgData name="Uma Ganesan" userId="783950ef343d668c" providerId="LiveId" clId="{8BDDC825-FF32-417E-AC1A-D7D8BC361D51}" dt="2021-07-17T13:49:02.723" v="1567" actId="20577"/>
          <ac:spMkLst>
            <pc:docMk/>
            <pc:sldMk cId="173730628" sldId="510"/>
            <ac:spMk id="3" creationId="{05D8F6D6-DF64-4AA9-8429-5CFDA89F1921}"/>
          </ac:spMkLst>
        </pc:spChg>
        <pc:picChg chg="add mod">
          <ac:chgData name="Uma Ganesan" userId="783950ef343d668c" providerId="LiveId" clId="{8BDDC825-FF32-417E-AC1A-D7D8BC361D51}" dt="2021-07-17T13:48:48.252" v="1535" actId="14100"/>
          <ac:picMkLst>
            <pc:docMk/>
            <pc:sldMk cId="173730628" sldId="510"/>
            <ac:picMk id="12290" creationId="{4ACCB64F-396F-419F-94DF-870FD0452FAC}"/>
          </ac:picMkLst>
        </pc:picChg>
      </pc:sldChg>
      <pc:sldChg chg="delSp modSp new mod">
        <pc:chgData name="Uma Ganesan" userId="783950ef343d668c" providerId="LiveId" clId="{8BDDC825-FF32-417E-AC1A-D7D8BC361D51}" dt="2021-07-17T14:03:18.744" v="1784" actId="207"/>
        <pc:sldMkLst>
          <pc:docMk/>
          <pc:sldMk cId="146849550" sldId="511"/>
        </pc:sldMkLst>
        <pc:spChg chg="del mod">
          <ac:chgData name="Uma Ganesan" userId="783950ef343d668c" providerId="LiveId" clId="{8BDDC825-FF32-417E-AC1A-D7D8BC361D51}" dt="2021-07-17T14:03:08.492" v="1782" actId="478"/>
          <ac:spMkLst>
            <pc:docMk/>
            <pc:sldMk cId="146849550" sldId="511"/>
            <ac:spMk id="2" creationId="{406FF416-ECCE-4CB0-A51F-CD2D44F9A567}"/>
          </ac:spMkLst>
        </pc:spChg>
        <pc:spChg chg="mod">
          <ac:chgData name="Uma Ganesan" userId="783950ef343d668c" providerId="LiveId" clId="{8BDDC825-FF32-417E-AC1A-D7D8BC361D51}" dt="2021-07-17T14:03:18.744" v="1784" actId="207"/>
          <ac:spMkLst>
            <pc:docMk/>
            <pc:sldMk cId="146849550" sldId="511"/>
            <ac:spMk id="3" creationId="{E34A6FFE-C3E9-4092-97F5-A007A8D106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901464-1639-4589-B371-E3FCD307CD88}" type="datetimeFigureOut">
              <a:rPr lang="en-IN" smtClean="0"/>
              <a:t>24-07-2021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61F1FB-6705-492D-BB5D-56280C8C250C}" type="slidenum">
              <a:rPr lang="en-IN" smtClean="0"/>
              <a:t>‹#›</a:t>
            </a:fld>
            <a:endParaRPr lang="en-IN"/>
          </a:p>
        </p:txBody>
      </p:sp>
    </p:spTree>
    <p:extLst>
      <p:ext uri="{BB962C8B-B14F-4D97-AF65-F5344CB8AC3E}">
        <p14:creationId xmlns:p14="http://schemas.microsoft.com/office/powerpoint/2010/main" val="1752430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wisegeek.com/what-is-server-maintenance.ht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en.wikipedia.org/wiki/Business" TargetMode="External"/><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1</a:t>
            </a:fld>
            <a:endParaRPr lang="en-US" altLang="ja-JP" dirty="0"/>
          </a:p>
        </p:txBody>
      </p:sp>
    </p:spTree>
    <p:extLst>
      <p:ext uri="{BB962C8B-B14F-4D97-AF65-F5344CB8AC3E}">
        <p14:creationId xmlns:p14="http://schemas.microsoft.com/office/powerpoint/2010/main" val="311832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query is like asking question to db.</a:t>
            </a:r>
          </a:p>
        </p:txBody>
      </p:sp>
      <p:sp>
        <p:nvSpPr>
          <p:cNvPr id="4" name="Slide Number Placeholder 3"/>
          <p:cNvSpPr>
            <a:spLocks noGrp="1"/>
          </p:cNvSpPr>
          <p:nvPr>
            <p:ph type="sldNum" sz="quarter" idx="10"/>
          </p:nvPr>
        </p:nvSpPr>
        <p:spPr/>
        <p:txBody>
          <a:bodyPr/>
          <a:lstStyle/>
          <a:p>
            <a:fld id="{2061F1FB-6705-492D-BB5D-56280C8C250C}" type="slidenum">
              <a:rPr lang="en-IN" smtClean="0"/>
              <a:t>15</a:t>
            </a:fld>
            <a:endParaRPr lang="en-IN"/>
          </a:p>
        </p:txBody>
      </p:sp>
    </p:spTree>
    <p:extLst>
      <p:ext uri="{BB962C8B-B14F-4D97-AF65-F5344CB8AC3E}">
        <p14:creationId xmlns:p14="http://schemas.microsoft.com/office/powerpoint/2010/main" val="349501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61F1FB-6705-492D-BB5D-56280C8C250C}" type="slidenum">
              <a:rPr lang="en-IN" smtClean="0"/>
              <a:t>16</a:t>
            </a:fld>
            <a:endParaRPr lang="en-IN"/>
          </a:p>
        </p:txBody>
      </p:sp>
    </p:spTree>
    <p:extLst>
      <p:ext uri="{BB962C8B-B14F-4D97-AF65-F5344CB8AC3E}">
        <p14:creationId xmlns:p14="http://schemas.microsoft.com/office/powerpoint/2010/main" val="494264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Using its application server.</a:t>
            </a:r>
          </a:p>
        </p:txBody>
      </p:sp>
      <p:sp>
        <p:nvSpPr>
          <p:cNvPr id="4" name="Slide Number Placeholder 3"/>
          <p:cNvSpPr>
            <a:spLocks noGrp="1"/>
          </p:cNvSpPr>
          <p:nvPr>
            <p:ph type="sldNum" sz="quarter" idx="10"/>
          </p:nvPr>
        </p:nvSpPr>
        <p:spPr/>
        <p:txBody>
          <a:bodyPr/>
          <a:lstStyle/>
          <a:p>
            <a:fld id="{2061F1FB-6705-492D-BB5D-56280C8C250C}" type="slidenum">
              <a:rPr lang="en-IN" smtClean="0"/>
              <a:t>19</a:t>
            </a:fld>
            <a:endParaRPr lang="en-IN"/>
          </a:p>
        </p:txBody>
      </p:sp>
    </p:spTree>
    <p:extLst>
      <p:ext uri="{BB962C8B-B14F-4D97-AF65-F5344CB8AC3E}">
        <p14:creationId xmlns:p14="http://schemas.microsoft.com/office/powerpoint/2010/main" val="4078857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N" dirty="0"/>
              <a:t>DB is </a:t>
            </a:r>
            <a:r>
              <a:rPr lang="en-IN" dirty="0">
                <a:effectLst/>
              </a:rPr>
              <a:t>not static, however, because changes are constantly being made as material is added, removed, and moved around in real world therefore to be reflected</a:t>
            </a:r>
            <a:r>
              <a:rPr lang="en-IN" baseline="0" dirty="0">
                <a:effectLst/>
              </a:rPr>
              <a:t> in DB also</a:t>
            </a:r>
            <a:r>
              <a:rPr lang="en-IN" dirty="0">
                <a:effectLst/>
              </a:rPr>
              <a:t>. People may also change parameters within the database, decide to use different indexing systems, and so forth. Over time, this can cause the database to start to malfunction. Database maintenance is used to keep the database clean and well organized so that it will not lose functionality.</a:t>
            </a:r>
          </a:p>
          <a:p>
            <a:pPr marL="228600" indent="-228600">
              <a:buAutoNum type="arabicPeriod"/>
            </a:pPr>
            <a:r>
              <a:rPr lang="en-IN" dirty="0">
                <a:effectLst/>
              </a:rPr>
              <a:t>BACKUP</a:t>
            </a:r>
            <a:r>
              <a:rPr lang="en-IN" baseline="0" dirty="0">
                <a:effectLst/>
              </a:rPr>
              <a:t> is </a:t>
            </a:r>
            <a:r>
              <a:rPr lang="en-IN" dirty="0">
                <a:effectLst/>
              </a:rPr>
              <a:t>maintaining a database is simply backing up the data so that, if anything happens, there will be another copy available. Some </a:t>
            </a:r>
            <a:r>
              <a:rPr lang="en-IN" dirty="0" err="1">
                <a:effectLst/>
              </a:rPr>
              <a:t>databasing</a:t>
            </a:r>
            <a:r>
              <a:rPr lang="en-IN" dirty="0">
                <a:effectLst/>
              </a:rPr>
              <a:t> systems actually do this automatically, sending a backup to another location every day, every week, or within any other set period of time.</a:t>
            </a:r>
          </a:p>
          <a:p>
            <a:pPr marL="228600" indent="-228600">
              <a:buAutoNum type="arabicPeriod"/>
            </a:pPr>
            <a:r>
              <a:rPr lang="en-IN" dirty="0">
                <a:effectLst/>
              </a:rPr>
              <a:t>checking for signs of corruption in the database, looking for problem areas, rebuilding indexes, removing duplicate records, and checking for any abnormalities in the database that might signal a problem. The goal is to keep the database operating smoothly for user.</a:t>
            </a:r>
          </a:p>
          <a:p>
            <a:pPr marL="228600" indent="-228600">
              <a:buAutoNum type="arabicPeriod"/>
            </a:pPr>
            <a:r>
              <a:rPr lang="en-IN" dirty="0">
                <a:effectLst/>
                <a:hlinkClick r:id="rId3"/>
              </a:rPr>
              <a:t>server maintenance</a:t>
            </a:r>
            <a:r>
              <a:rPr lang="en-IN" dirty="0">
                <a:effectLst/>
              </a:rPr>
              <a:t> involves confirming that databases are working properly. This also includes checks for security flaws and other issues that could threaten the integrity of the database, ranging from viruses to records which are entered improperly.</a:t>
            </a:r>
          </a:p>
          <a:p>
            <a:pPr marL="228600" indent="-228600">
              <a:buAutoNum type="arabicPeriod"/>
            </a:pPr>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25</a:t>
            </a:fld>
            <a:endParaRPr lang="en-IN"/>
          </a:p>
        </p:txBody>
      </p:sp>
    </p:spTree>
    <p:extLst>
      <p:ext uri="{BB962C8B-B14F-4D97-AF65-F5344CB8AC3E}">
        <p14:creationId xmlns:p14="http://schemas.microsoft.com/office/powerpoint/2010/main" val="4006266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A fundamental characteristic of the database approach is that the database system</a:t>
            </a:r>
          </a:p>
          <a:p>
            <a:r>
              <a:rPr lang="en-IN" sz="1200" b="0" i="0" u="none" strike="noStrike" kern="1200" baseline="0" dirty="0">
                <a:solidFill>
                  <a:schemeClr val="tx1"/>
                </a:solidFill>
                <a:latin typeface="+mn-lt"/>
                <a:ea typeface="+mn-ea"/>
                <a:cs typeface="+mn-cs"/>
              </a:rPr>
              <a:t>contains not only the database itself but also a complete definition or description of</a:t>
            </a:r>
          </a:p>
          <a:p>
            <a:r>
              <a:rPr lang="en-IN" sz="1200" b="0" i="0" u="none" strike="noStrike" kern="1200" baseline="0" dirty="0">
                <a:solidFill>
                  <a:schemeClr val="tx1"/>
                </a:solidFill>
                <a:latin typeface="+mn-lt"/>
                <a:ea typeface="+mn-ea"/>
                <a:cs typeface="+mn-cs"/>
              </a:rPr>
              <a:t>the database structure and constraints. This definition is stored in the DBMS </a:t>
            </a:r>
            <a:r>
              <a:rPr lang="en-IN" sz="1200" b="0" i="0" u="none" strike="noStrike" kern="1200" baseline="0" dirty="0" err="1">
                <a:solidFill>
                  <a:schemeClr val="tx1"/>
                </a:solidFill>
                <a:latin typeface="+mn-lt"/>
                <a:ea typeface="+mn-ea"/>
                <a:cs typeface="+mn-cs"/>
              </a:rPr>
              <a:t>catalog</a:t>
            </a:r>
            <a:r>
              <a:rPr lang="en-IN" sz="1200" b="0" i="0" u="none" strike="noStrike" kern="1200" baseline="0" dirty="0">
                <a:solidFill>
                  <a:schemeClr val="tx1"/>
                </a:solidFill>
                <a:latin typeface="+mn-lt"/>
                <a:ea typeface="+mn-ea"/>
                <a:cs typeface="+mn-cs"/>
              </a:rPr>
              <a:t>,</a:t>
            </a:r>
          </a:p>
          <a:p>
            <a:r>
              <a:rPr lang="en-IN" sz="1200" b="0" i="0" u="none" strike="noStrike" kern="1200" baseline="0" dirty="0">
                <a:solidFill>
                  <a:schemeClr val="tx1"/>
                </a:solidFill>
                <a:latin typeface="+mn-lt"/>
                <a:ea typeface="+mn-ea"/>
                <a:cs typeface="+mn-cs"/>
              </a:rPr>
              <a:t>which contains information such as the structure of each file, the type and storage</a:t>
            </a:r>
          </a:p>
          <a:p>
            <a:r>
              <a:rPr lang="en-IN" sz="1200" b="0" i="0" u="none" strike="noStrike" kern="1200" baseline="0" dirty="0">
                <a:solidFill>
                  <a:schemeClr val="tx1"/>
                </a:solidFill>
                <a:latin typeface="+mn-lt"/>
                <a:ea typeface="+mn-ea"/>
                <a:cs typeface="+mn-cs"/>
              </a:rPr>
              <a:t>format of each data item, and various constraints on the data. The information</a:t>
            </a:r>
          </a:p>
          <a:p>
            <a:r>
              <a:rPr lang="en-IN" sz="1200" b="0" i="0" u="none" strike="noStrike" kern="1200" baseline="0" dirty="0">
                <a:solidFill>
                  <a:schemeClr val="tx1"/>
                </a:solidFill>
                <a:latin typeface="+mn-lt"/>
                <a:ea typeface="+mn-ea"/>
                <a:cs typeface="+mn-cs"/>
              </a:rPr>
              <a:t>stored in the </a:t>
            </a:r>
            <a:r>
              <a:rPr lang="en-IN" sz="1200" b="0" i="0" u="none" strike="noStrike" kern="1200" baseline="0" dirty="0" err="1">
                <a:solidFill>
                  <a:schemeClr val="tx1"/>
                </a:solidFill>
                <a:latin typeface="+mn-lt"/>
                <a:ea typeface="+mn-ea"/>
                <a:cs typeface="+mn-cs"/>
              </a:rPr>
              <a:t>catalog</a:t>
            </a:r>
            <a:r>
              <a:rPr lang="en-IN" sz="1200" b="0" i="0" u="none" strike="noStrike" kern="1200" baseline="0" dirty="0">
                <a:solidFill>
                  <a:schemeClr val="tx1"/>
                </a:solidFill>
                <a:latin typeface="+mn-lt"/>
                <a:ea typeface="+mn-ea"/>
                <a:cs typeface="+mn-cs"/>
              </a:rPr>
              <a:t> is called </a:t>
            </a:r>
            <a:r>
              <a:rPr lang="en-IN" sz="1200" b="1" i="0" u="none" strike="noStrike" kern="1200" baseline="0" dirty="0">
                <a:solidFill>
                  <a:schemeClr val="tx1"/>
                </a:solidFill>
                <a:latin typeface="+mn-lt"/>
                <a:ea typeface="+mn-ea"/>
                <a:cs typeface="+mn-cs"/>
              </a:rPr>
              <a:t>meta-data</a:t>
            </a:r>
            <a:r>
              <a:rPr lang="en-IN" sz="1200" b="0" i="0" u="none" strike="noStrike" kern="1200" baseline="0" dirty="0">
                <a:solidFill>
                  <a:schemeClr val="tx1"/>
                </a:solidFill>
                <a:latin typeface="+mn-lt"/>
                <a:ea typeface="+mn-ea"/>
                <a:cs typeface="+mn-cs"/>
              </a:rPr>
              <a:t>, and it describes the structure of the primary</a:t>
            </a:r>
          </a:p>
          <a:p>
            <a:r>
              <a:rPr lang="en-IN" sz="1200" b="0" i="0" u="none" strike="noStrike" kern="1200" baseline="0" dirty="0">
                <a:solidFill>
                  <a:schemeClr val="tx1"/>
                </a:solidFill>
                <a:latin typeface="+mn-lt"/>
                <a:ea typeface="+mn-ea"/>
                <a:cs typeface="+mn-cs"/>
              </a:rPr>
              <a:t>database</a:t>
            </a:r>
            <a:endParaRPr lang="en-IN" dirty="0"/>
          </a:p>
          <a:p>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27</a:t>
            </a:fld>
            <a:endParaRPr lang="en-IN"/>
          </a:p>
        </p:txBody>
      </p:sp>
    </p:spTree>
    <p:extLst>
      <p:ext uri="{BB962C8B-B14F-4D97-AF65-F5344CB8AC3E}">
        <p14:creationId xmlns:p14="http://schemas.microsoft.com/office/powerpoint/2010/main" val="456445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1. An </a:t>
            </a:r>
            <a:r>
              <a:rPr lang="en-IN" sz="1200" b="1" i="0" u="none" strike="noStrike" kern="1200" baseline="0" dirty="0">
                <a:solidFill>
                  <a:schemeClr val="tx1"/>
                </a:solidFill>
                <a:latin typeface="+mn-lt"/>
                <a:ea typeface="+mn-ea"/>
                <a:cs typeface="+mn-cs"/>
              </a:rPr>
              <a:t>operation </a:t>
            </a:r>
            <a:r>
              <a:rPr lang="en-IN" sz="1200" b="0" i="0" u="none" strike="noStrike" kern="1200" baseline="0" dirty="0">
                <a:solidFill>
                  <a:schemeClr val="tx1"/>
                </a:solidFill>
                <a:latin typeface="+mn-lt"/>
                <a:ea typeface="+mn-ea"/>
                <a:cs typeface="+mn-cs"/>
              </a:rPr>
              <a:t>(also called a </a:t>
            </a:r>
            <a:r>
              <a:rPr lang="en-IN" sz="1200" b="0" i="1" u="none" strike="noStrike" kern="1200" baseline="0" dirty="0">
                <a:solidFill>
                  <a:schemeClr val="tx1"/>
                </a:solidFill>
                <a:latin typeface="+mn-lt"/>
                <a:ea typeface="+mn-ea"/>
                <a:cs typeface="+mn-cs"/>
              </a:rPr>
              <a:t>function </a:t>
            </a:r>
            <a:r>
              <a:rPr lang="en-IN" sz="1200" b="0" i="0" u="none" strike="noStrike" kern="1200" baseline="0" dirty="0">
                <a:solidFill>
                  <a:schemeClr val="tx1"/>
                </a:solidFill>
                <a:latin typeface="+mn-lt"/>
                <a:ea typeface="+mn-ea"/>
                <a:cs typeface="+mn-cs"/>
              </a:rPr>
              <a:t>or </a:t>
            </a:r>
            <a:r>
              <a:rPr lang="en-IN" sz="1200" b="0" i="1" u="none" strike="noStrike" kern="1200" baseline="0" dirty="0">
                <a:solidFill>
                  <a:schemeClr val="tx1"/>
                </a:solidFill>
                <a:latin typeface="+mn-lt"/>
                <a:ea typeface="+mn-ea"/>
                <a:cs typeface="+mn-cs"/>
              </a:rPr>
              <a:t>method</a:t>
            </a:r>
            <a:r>
              <a:rPr lang="en-IN" sz="1200" b="0" i="0" u="none" strike="noStrike" kern="1200" baseline="0" dirty="0">
                <a:solidFill>
                  <a:schemeClr val="tx1"/>
                </a:solidFill>
                <a:latin typeface="+mn-lt"/>
                <a:ea typeface="+mn-ea"/>
                <a:cs typeface="+mn-cs"/>
              </a:rPr>
              <a:t>) is specified in two parts.</a:t>
            </a:r>
          </a:p>
          <a:p>
            <a:r>
              <a:rPr lang="en-IN" sz="1200" b="0" i="0" u="none" strike="noStrike" kern="1200" baseline="0" dirty="0">
                <a:solidFill>
                  <a:schemeClr val="tx1"/>
                </a:solidFill>
                <a:latin typeface="+mn-lt"/>
                <a:ea typeface="+mn-ea"/>
                <a:cs typeface="+mn-cs"/>
              </a:rPr>
              <a:t>The </a:t>
            </a:r>
            <a:r>
              <a:rPr lang="en-IN" sz="1200" b="0" i="1" u="none" strike="noStrike" kern="1200" baseline="0" dirty="0">
                <a:solidFill>
                  <a:schemeClr val="tx1"/>
                </a:solidFill>
                <a:latin typeface="+mn-lt"/>
                <a:ea typeface="+mn-ea"/>
                <a:cs typeface="+mn-cs"/>
              </a:rPr>
              <a:t>interface </a:t>
            </a:r>
            <a:r>
              <a:rPr lang="en-IN" sz="1200" b="0" i="0" u="none" strike="noStrike" kern="1200" baseline="0" dirty="0">
                <a:solidFill>
                  <a:schemeClr val="tx1"/>
                </a:solidFill>
                <a:latin typeface="+mn-lt"/>
                <a:ea typeface="+mn-ea"/>
                <a:cs typeface="+mn-cs"/>
              </a:rPr>
              <a:t>(or </a:t>
            </a:r>
            <a:r>
              <a:rPr lang="en-IN" sz="1200" b="0" i="1" u="none" strike="noStrike" kern="1200" baseline="0" dirty="0">
                <a:solidFill>
                  <a:schemeClr val="tx1"/>
                </a:solidFill>
                <a:latin typeface="+mn-lt"/>
                <a:ea typeface="+mn-ea"/>
                <a:cs typeface="+mn-cs"/>
              </a:rPr>
              <a:t>signature</a:t>
            </a:r>
            <a:r>
              <a:rPr lang="en-IN" sz="1200" b="0" i="0" u="none" strike="noStrike" kern="1200" baseline="0" dirty="0">
                <a:solidFill>
                  <a:schemeClr val="tx1"/>
                </a:solidFill>
                <a:latin typeface="+mn-lt"/>
                <a:ea typeface="+mn-ea"/>
                <a:cs typeface="+mn-cs"/>
              </a:rPr>
              <a:t>) of an operation includes the operation name and the</a:t>
            </a:r>
          </a:p>
          <a:p>
            <a:r>
              <a:rPr lang="en-IN" sz="1200" b="0" i="0" u="none" strike="noStrike" kern="1200" baseline="0" dirty="0">
                <a:solidFill>
                  <a:schemeClr val="tx1"/>
                </a:solidFill>
                <a:latin typeface="+mn-lt"/>
                <a:ea typeface="+mn-ea"/>
                <a:cs typeface="+mn-cs"/>
              </a:rPr>
              <a:t>data types of its arguments (or parameters).</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2. The </a:t>
            </a:r>
            <a:r>
              <a:rPr lang="en-IN" sz="1200" b="0" i="1" u="none" strike="noStrike" kern="1200" baseline="0" dirty="0">
                <a:solidFill>
                  <a:schemeClr val="tx1"/>
                </a:solidFill>
                <a:latin typeface="+mn-lt"/>
                <a:ea typeface="+mn-ea"/>
                <a:cs typeface="+mn-cs"/>
              </a:rPr>
              <a:t>implementation </a:t>
            </a:r>
            <a:r>
              <a:rPr lang="en-IN" sz="1200" b="0" i="0" u="none" strike="noStrike" kern="1200" baseline="0" dirty="0">
                <a:solidFill>
                  <a:schemeClr val="tx1"/>
                </a:solidFill>
                <a:latin typeface="+mn-lt"/>
                <a:ea typeface="+mn-ea"/>
                <a:cs typeface="+mn-cs"/>
              </a:rPr>
              <a:t>(or </a:t>
            </a:r>
            <a:r>
              <a:rPr lang="en-IN" sz="1200" b="0" i="1" u="none" strike="noStrike" kern="1200" baseline="0" dirty="0">
                <a:solidFill>
                  <a:schemeClr val="tx1"/>
                </a:solidFill>
                <a:latin typeface="+mn-lt"/>
                <a:ea typeface="+mn-ea"/>
                <a:cs typeface="+mn-cs"/>
              </a:rPr>
              <a:t>method</a:t>
            </a:r>
            <a:r>
              <a:rPr lang="en-IN" sz="1200" b="0" i="0" u="none" strike="noStrike" kern="1200" baseline="0" dirty="0">
                <a:solidFill>
                  <a:schemeClr val="tx1"/>
                </a:solidFill>
                <a:latin typeface="+mn-lt"/>
                <a:ea typeface="+mn-ea"/>
                <a:cs typeface="+mn-cs"/>
              </a:rPr>
              <a:t>) of the</a:t>
            </a:r>
          </a:p>
          <a:p>
            <a:r>
              <a:rPr lang="en-IN" sz="1200" b="0" i="0" u="none" strike="noStrike" kern="1200" baseline="0" dirty="0">
                <a:solidFill>
                  <a:schemeClr val="tx1"/>
                </a:solidFill>
                <a:latin typeface="+mn-lt"/>
                <a:ea typeface="+mn-ea"/>
                <a:cs typeface="+mn-cs"/>
              </a:rPr>
              <a:t>operation is specified separately and can be changed without affecting the interface.</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3. User application programs can operate on the data by invoking these operations</a:t>
            </a:r>
          </a:p>
          <a:p>
            <a:r>
              <a:rPr lang="en-IN" sz="1200" b="0" i="0" u="none" strike="noStrike" kern="1200" baseline="0" dirty="0">
                <a:solidFill>
                  <a:schemeClr val="tx1"/>
                </a:solidFill>
                <a:latin typeface="+mn-lt"/>
                <a:ea typeface="+mn-ea"/>
                <a:cs typeface="+mn-cs"/>
              </a:rPr>
              <a:t>through their names and arguments, regardless of how the operations are implemented.</a:t>
            </a:r>
          </a:p>
          <a:p>
            <a:r>
              <a:rPr lang="en-IN" sz="1200" b="0" i="0" u="none" strike="noStrike" kern="1200" baseline="0" dirty="0">
                <a:solidFill>
                  <a:schemeClr val="tx1"/>
                </a:solidFill>
                <a:latin typeface="+mn-lt"/>
                <a:ea typeface="+mn-ea"/>
                <a:cs typeface="+mn-cs"/>
              </a:rPr>
              <a:t>This may be termed </a:t>
            </a:r>
            <a:r>
              <a:rPr lang="en-IN" sz="1200" b="1" i="0" u="none" strike="noStrike" kern="1200" baseline="0" dirty="0">
                <a:solidFill>
                  <a:schemeClr val="tx1"/>
                </a:solidFill>
                <a:latin typeface="+mn-lt"/>
                <a:ea typeface="+mn-ea"/>
                <a:cs typeface="+mn-cs"/>
              </a:rPr>
              <a:t>program-operation independence</a:t>
            </a:r>
            <a:r>
              <a:rPr lang="en-IN" sz="1200" b="0" i="0" u="none" strike="noStrike" kern="1200" baseline="0" dirty="0">
                <a:solidFill>
                  <a:schemeClr val="tx1"/>
                </a:solidFill>
                <a:latin typeface="+mn-lt"/>
                <a:ea typeface="+mn-ea"/>
                <a:cs typeface="+mn-cs"/>
              </a:rPr>
              <a:t>.</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4. The characteristic that allows program-data independence and program-operation</a:t>
            </a:r>
          </a:p>
          <a:p>
            <a:r>
              <a:rPr lang="en-IN" sz="1200" b="0" i="0" u="none" strike="noStrike" kern="1200" baseline="0" dirty="0">
                <a:solidFill>
                  <a:schemeClr val="tx1"/>
                </a:solidFill>
                <a:latin typeface="+mn-lt"/>
                <a:ea typeface="+mn-ea"/>
                <a:cs typeface="+mn-cs"/>
              </a:rPr>
              <a:t>independence is called </a:t>
            </a:r>
            <a:r>
              <a:rPr lang="en-IN" sz="1200" b="1" i="0" u="none" strike="noStrike" kern="1200" baseline="0" dirty="0">
                <a:solidFill>
                  <a:schemeClr val="tx1"/>
                </a:solidFill>
                <a:latin typeface="+mn-lt"/>
                <a:ea typeface="+mn-ea"/>
                <a:cs typeface="+mn-cs"/>
              </a:rPr>
              <a:t>data abstraction</a:t>
            </a:r>
            <a:r>
              <a:rPr lang="en-IN" sz="1200" b="0" i="0" u="none" strike="noStrike" kern="1200" baseline="0" dirty="0">
                <a:solidFill>
                  <a:schemeClr val="tx1"/>
                </a:solidFill>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28</a:t>
            </a:fld>
            <a:endParaRPr lang="en-IN"/>
          </a:p>
        </p:txBody>
      </p:sp>
    </p:spTree>
    <p:extLst>
      <p:ext uri="{BB962C8B-B14F-4D97-AF65-F5344CB8AC3E}">
        <p14:creationId xmlns:p14="http://schemas.microsoft.com/office/powerpoint/2010/main" val="2645272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29</a:t>
            </a:fld>
            <a:endParaRPr lang="en-IN"/>
          </a:p>
        </p:txBody>
      </p:sp>
    </p:spTree>
    <p:extLst>
      <p:ext uri="{BB962C8B-B14F-4D97-AF65-F5344CB8AC3E}">
        <p14:creationId xmlns:p14="http://schemas.microsoft.com/office/powerpoint/2010/main" val="500344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Eg</a:t>
            </a:r>
            <a:r>
              <a:rPr lang="en-IN" dirty="0"/>
              <a:t>., what happens when do a credit or debit and it updates the balance in your account.</a:t>
            </a:r>
          </a:p>
        </p:txBody>
      </p:sp>
      <p:sp>
        <p:nvSpPr>
          <p:cNvPr id="4" name="Slide Number Placeholder 3"/>
          <p:cNvSpPr>
            <a:spLocks noGrp="1"/>
          </p:cNvSpPr>
          <p:nvPr>
            <p:ph type="sldNum" sz="quarter" idx="10"/>
          </p:nvPr>
        </p:nvSpPr>
        <p:spPr/>
        <p:txBody>
          <a:bodyPr/>
          <a:lstStyle/>
          <a:p>
            <a:fld id="{2061F1FB-6705-492D-BB5D-56280C8C250C}" type="slidenum">
              <a:rPr lang="en-IN" smtClean="0"/>
              <a:t>32</a:t>
            </a:fld>
            <a:endParaRPr lang="en-IN"/>
          </a:p>
        </p:txBody>
      </p:sp>
    </p:spTree>
    <p:extLst>
      <p:ext uri="{BB962C8B-B14F-4D97-AF65-F5344CB8AC3E}">
        <p14:creationId xmlns:p14="http://schemas.microsoft.com/office/powerpoint/2010/main" val="3778336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35</a:t>
            </a:fld>
            <a:endParaRPr lang="en-IN"/>
          </a:p>
        </p:txBody>
      </p:sp>
    </p:spTree>
    <p:extLst>
      <p:ext uri="{BB962C8B-B14F-4D97-AF65-F5344CB8AC3E}">
        <p14:creationId xmlns:p14="http://schemas.microsoft.com/office/powerpoint/2010/main" val="2992473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61F1FB-6705-492D-BB5D-56280C8C250C}" type="slidenum">
              <a:rPr lang="en-IN" smtClean="0"/>
              <a:t>46</a:t>
            </a:fld>
            <a:endParaRPr lang="en-IN"/>
          </a:p>
        </p:txBody>
      </p:sp>
    </p:spTree>
    <p:extLst>
      <p:ext uri="{BB962C8B-B14F-4D97-AF65-F5344CB8AC3E}">
        <p14:creationId xmlns:p14="http://schemas.microsoft.com/office/powerpoint/2010/main" val="442342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2</a:t>
            </a:fld>
            <a:endParaRPr lang="en-US" altLang="ja-JP" dirty="0"/>
          </a:p>
        </p:txBody>
      </p:sp>
    </p:spTree>
    <p:extLst>
      <p:ext uri="{BB962C8B-B14F-4D97-AF65-F5344CB8AC3E}">
        <p14:creationId xmlns:p14="http://schemas.microsoft.com/office/powerpoint/2010/main" val="2184417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61F1FB-6705-492D-BB5D-56280C8C250C}" type="slidenum">
              <a:rPr lang="en-IN" smtClean="0"/>
              <a:t>48</a:t>
            </a:fld>
            <a:endParaRPr lang="en-IN"/>
          </a:p>
        </p:txBody>
      </p:sp>
    </p:spTree>
    <p:extLst>
      <p:ext uri="{BB962C8B-B14F-4D97-AF65-F5344CB8AC3E}">
        <p14:creationId xmlns:p14="http://schemas.microsoft.com/office/powerpoint/2010/main" val="3671487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61F1FB-6705-492D-BB5D-56280C8C250C}" type="slidenum">
              <a:rPr lang="en-IN" smtClean="0"/>
              <a:t>60</a:t>
            </a:fld>
            <a:endParaRPr lang="en-IN"/>
          </a:p>
        </p:txBody>
      </p:sp>
    </p:spTree>
    <p:extLst>
      <p:ext uri="{BB962C8B-B14F-4D97-AF65-F5344CB8AC3E}">
        <p14:creationId xmlns:p14="http://schemas.microsoft.com/office/powerpoint/2010/main" val="4167167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The user interface programs and application programs can run on the client side.</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When DBMS access is required, the program establishes a connection to the DBMS</a:t>
            </a:r>
          </a:p>
          <a:p>
            <a:r>
              <a:rPr lang="en-IN" sz="1200" b="0" i="0" u="none" strike="noStrike" kern="1200" baseline="0" dirty="0">
                <a:solidFill>
                  <a:schemeClr val="tx1"/>
                </a:solidFill>
                <a:latin typeface="+mn-lt"/>
                <a:ea typeface="+mn-ea"/>
                <a:cs typeface="+mn-cs"/>
              </a:rPr>
              <a:t>(which is on the server side); once the connection is created, the client program can</a:t>
            </a:r>
          </a:p>
          <a:p>
            <a:r>
              <a:rPr lang="en-IN" sz="1200" b="0" i="0" u="none" strike="noStrike" kern="1200" baseline="0" dirty="0">
                <a:solidFill>
                  <a:schemeClr val="tx1"/>
                </a:solidFill>
                <a:latin typeface="+mn-lt"/>
                <a:ea typeface="+mn-ea"/>
                <a:cs typeface="+mn-cs"/>
              </a:rPr>
              <a:t>communicate with the DBMS. </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A standard called </a:t>
            </a:r>
            <a:r>
              <a:rPr lang="en-IN" sz="1200" b="1" i="0" u="none" strike="noStrike" kern="1200" baseline="0" dirty="0">
                <a:solidFill>
                  <a:schemeClr val="tx1"/>
                </a:solidFill>
                <a:latin typeface="+mn-lt"/>
                <a:ea typeface="+mn-ea"/>
                <a:cs typeface="+mn-cs"/>
              </a:rPr>
              <a:t>Open Database Connectivity</a:t>
            </a:r>
          </a:p>
          <a:p>
            <a:r>
              <a:rPr lang="en-IN" sz="1200" b="0" i="0" u="none" strike="noStrike" kern="1200" baseline="0" dirty="0">
                <a:solidFill>
                  <a:schemeClr val="tx1"/>
                </a:solidFill>
                <a:latin typeface="+mn-lt"/>
                <a:ea typeface="+mn-ea"/>
                <a:cs typeface="+mn-cs"/>
              </a:rPr>
              <a:t>(</a:t>
            </a:r>
            <a:r>
              <a:rPr lang="en-IN" sz="1200" b="1" i="0" u="none" strike="noStrike" kern="1200" baseline="0" dirty="0">
                <a:solidFill>
                  <a:schemeClr val="tx1"/>
                </a:solidFill>
                <a:latin typeface="+mn-lt"/>
                <a:ea typeface="+mn-ea"/>
                <a:cs typeface="+mn-cs"/>
              </a:rPr>
              <a:t>ODBC</a:t>
            </a:r>
            <a:r>
              <a:rPr lang="en-IN" sz="1200" b="0" i="0" u="none" strike="noStrike" kern="1200" baseline="0" dirty="0">
                <a:solidFill>
                  <a:schemeClr val="tx1"/>
                </a:solidFill>
                <a:latin typeface="+mn-lt"/>
                <a:ea typeface="+mn-ea"/>
                <a:cs typeface="+mn-cs"/>
              </a:rPr>
              <a:t>) provides an </a:t>
            </a:r>
            <a:r>
              <a:rPr lang="en-IN" sz="1200" b="1" i="0" u="none" strike="noStrike" kern="1200" baseline="0" dirty="0">
                <a:solidFill>
                  <a:schemeClr val="tx1"/>
                </a:solidFill>
                <a:latin typeface="+mn-lt"/>
                <a:ea typeface="+mn-ea"/>
                <a:cs typeface="+mn-cs"/>
              </a:rPr>
              <a:t>application programming interface </a:t>
            </a:r>
            <a:r>
              <a:rPr lang="en-IN" sz="1200" b="0" i="0" u="none" strike="noStrike" kern="1200" baseline="0" dirty="0">
                <a:solidFill>
                  <a:schemeClr val="tx1"/>
                </a:solidFill>
                <a:latin typeface="+mn-lt"/>
                <a:ea typeface="+mn-ea"/>
                <a:cs typeface="+mn-cs"/>
              </a:rPr>
              <a:t>(</a:t>
            </a:r>
            <a:r>
              <a:rPr lang="en-IN" sz="1200" b="1" i="0" u="none" strike="noStrike" kern="1200" baseline="0" dirty="0">
                <a:solidFill>
                  <a:schemeClr val="tx1"/>
                </a:solidFill>
                <a:latin typeface="+mn-lt"/>
                <a:ea typeface="+mn-ea"/>
                <a:cs typeface="+mn-cs"/>
              </a:rPr>
              <a:t>API</a:t>
            </a:r>
            <a:r>
              <a:rPr lang="en-IN" sz="1200" b="0" i="0" u="none" strike="noStrike" kern="1200" baseline="0" dirty="0">
                <a:solidFill>
                  <a:schemeClr val="tx1"/>
                </a:solidFill>
                <a:latin typeface="+mn-lt"/>
                <a:ea typeface="+mn-ea"/>
                <a:cs typeface="+mn-cs"/>
              </a:rPr>
              <a:t>), which allows</a:t>
            </a:r>
          </a:p>
          <a:p>
            <a:r>
              <a:rPr lang="en-IN" sz="1200" b="0" i="0" u="none" strike="noStrike" kern="1200" baseline="0" dirty="0">
                <a:solidFill>
                  <a:schemeClr val="tx1"/>
                </a:solidFill>
                <a:latin typeface="+mn-lt"/>
                <a:ea typeface="+mn-ea"/>
                <a:cs typeface="+mn-cs"/>
              </a:rPr>
              <a:t>client-side programs to call the DBMS, as long as both client and server machines</a:t>
            </a:r>
          </a:p>
          <a:p>
            <a:r>
              <a:rPr lang="en-IN" sz="1200" b="0" i="0" u="none" strike="noStrike" kern="1200" baseline="0" dirty="0">
                <a:solidFill>
                  <a:schemeClr val="tx1"/>
                </a:solidFill>
                <a:latin typeface="+mn-lt"/>
                <a:ea typeface="+mn-ea"/>
                <a:cs typeface="+mn-cs"/>
              </a:rPr>
              <a:t>have the necessary software installed. </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Most DBMS vendors provide ODBC drivers for their systems.</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Java programming language, called </a:t>
            </a:r>
            <a:r>
              <a:rPr lang="en-IN" sz="1200" b="1" i="0" u="none" strike="noStrike" kern="1200" baseline="0" dirty="0">
                <a:solidFill>
                  <a:schemeClr val="tx1"/>
                </a:solidFill>
                <a:latin typeface="+mn-lt"/>
                <a:ea typeface="+mn-ea"/>
                <a:cs typeface="+mn-cs"/>
              </a:rPr>
              <a:t>JDBC</a:t>
            </a:r>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66</a:t>
            </a:fld>
            <a:endParaRPr lang="en-IN"/>
          </a:p>
        </p:txBody>
      </p:sp>
    </p:spTree>
    <p:extLst>
      <p:ext uri="{BB962C8B-B14F-4D97-AF65-F5344CB8AC3E}">
        <p14:creationId xmlns:p14="http://schemas.microsoft.com/office/powerpoint/2010/main" val="229247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61F1FB-6705-492D-BB5D-56280C8C250C}" type="slidenum">
              <a:rPr lang="en-IN" smtClean="0"/>
              <a:t>75</a:t>
            </a:fld>
            <a:endParaRPr lang="en-IN"/>
          </a:p>
        </p:txBody>
      </p:sp>
    </p:spTree>
    <p:extLst>
      <p:ext uri="{BB962C8B-B14F-4D97-AF65-F5344CB8AC3E}">
        <p14:creationId xmlns:p14="http://schemas.microsoft.com/office/powerpoint/2010/main" val="2325006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61F1FB-6705-492D-BB5D-56280C8C250C}" type="slidenum">
              <a:rPr lang="en-IN" smtClean="0"/>
              <a:t>76</a:t>
            </a:fld>
            <a:endParaRPr lang="en-IN"/>
          </a:p>
        </p:txBody>
      </p:sp>
    </p:spTree>
    <p:extLst>
      <p:ext uri="{BB962C8B-B14F-4D97-AF65-F5344CB8AC3E}">
        <p14:creationId xmlns:p14="http://schemas.microsoft.com/office/powerpoint/2010/main" val="1699707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61F1FB-6705-492D-BB5D-56280C8C250C}" type="slidenum">
              <a:rPr lang="en-IN" smtClean="0"/>
              <a:t>78</a:t>
            </a:fld>
            <a:endParaRPr lang="en-IN"/>
          </a:p>
        </p:txBody>
      </p:sp>
    </p:spTree>
    <p:extLst>
      <p:ext uri="{BB962C8B-B14F-4D97-AF65-F5344CB8AC3E}">
        <p14:creationId xmlns:p14="http://schemas.microsoft.com/office/powerpoint/2010/main" val="3937465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61F1FB-6705-492D-BB5D-56280C8C250C}" type="slidenum">
              <a:rPr lang="en-IN" smtClean="0"/>
              <a:t>84</a:t>
            </a:fld>
            <a:endParaRPr lang="en-IN"/>
          </a:p>
        </p:txBody>
      </p:sp>
    </p:spTree>
    <p:extLst>
      <p:ext uri="{BB962C8B-B14F-4D97-AF65-F5344CB8AC3E}">
        <p14:creationId xmlns:p14="http://schemas.microsoft.com/office/powerpoint/2010/main" val="1378214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DBMS </a:t>
            </a:r>
            <a:r>
              <a:rPr lang="en-IN" sz="1200" b="0" i="0" u="none" strike="noStrike" kern="1200" baseline="0" dirty="0" err="1">
                <a:solidFill>
                  <a:schemeClr val="tx1"/>
                </a:solidFill>
                <a:latin typeface="+mn-lt"/>
                <a:ea typeface="+mn-ea"/>
                <a:cs typeface="+mn-cs"/>
              </a:rPr>
              <a:t>catalog</a:t>
            </a:r>
            <a:r>
              <a:rPr lang="en-IN" sz="1200" b="0" i="0" u="none" strike="noStrike" kern="1200" baseline="0" dirty="0">
                <a:solidFill>
                  <a:schemeClr val="tx1"/>
                </a:solidFill>
                <a:latin typeface="+mn-lt"/>
                <a:ea typeface="+mn-ea"/>
                <a:cs typeface="+mn-cs"/>
              </a:rPr>
              <a:t>, which contains information such as the structure of each file, the type and storage</a:t>
            </a:r>
          </a:p>
          <a:p>
            <a:r>
              <a:rPr lang="en-IN" sz="1200" b="0" i="0" u="none" strike="noStrike" kern="1200" baseline="0" dirty="0">
                <a:solidFill>
                  <a:schemeClr val="tx1"/>
                </a:solidFill>
                <a:latin typeface="+mn-lt"/>
                <a:ea typeface="+mn-ea"/>
                <a:cs typeface="+mn-cs"/>
              </a:rPr>
              <a:t>format of each data item, and various constraints on the data. The information</a:t>
            </a:r>
          </a:p>
          <a:p>
            <a:r>
              <a:rPr lang="en-IN" sz="1200" b="0" i="0" u="none" strike="noStrike" kern="1200" baseline="0" dirty="0">
                <a:solidFill>
                  <a:schemeClr val="tx1"/>
                </a:solidFill>
                <a:latin typeface="+mn-lt"/>
                <a:ea typeface="+mn-ea"/>
                <a:cs typeface="+mn-cs"/>
              </a:rPr>
              <a:t>stored in the </a:t>
            </a:r>
            <a:r>
              <a:rPr lang="en-IN" sz="1200" b="0" i="0" u="none" strike="noStrike" kern="1200" baseline="0" dirty="0" err="1">
                <a:solidFill>
                  <a:schemeClr val="tx1"/>
                </a:solidFill>
                <a:latin typeface="+mn-lt"/>
                <a:ea typeface="+mn-ea"/>
                <a:cs typeface="+mn-cs"/>
              </a:rPr>
              <a:t>catalog</a:t>
            </a:r>
            <a:r>
              <a:rPr lang="en-IN" sz="1200" b="0" i="0" u="none" strike="noStrike" kern="1200" baseline="0" dirty="0">
                <a:solidFill>
                  <a:schemeClr val="tx1"/>
                </a:solidFill>
                <a:latin typeface="+mn-lt"/>
                <a:ea typeface="+mn-ea"/>
                <a:cs typeface="+mn-cs"/>
              </a:rPr>
              <a:t> is called </a:t>
            </a:r>
            <a:r>
              <a:rPr lang="en-IN" sz="1200" b="1" i="0" u="none" strike="noStrike" kern="1200" baseline="0" dirty="0">
                <a:solidFill>
                  <a:schemeClr val="tx1"/>
                </a:solidFill>
                <a:latin typeface="+mn-lt"/>
                <a:ea typeface="+mn-ea"/>
                <a:cs typeface="+mn-cs"/>
              </a:rPr>
              <a:t>meta-data</a:t>
            </a:r>
            <a:r>
              <a:rPr lang="en-IN" sz="1200" b="0" i="0" u="none" strike="noStrike" kern="1200" baseline="0" dirty="0">
                <a:solidFill>
                  <a:schemeClr val="tx1"/>
                </a:solidFill>
                <a:latin typeface="+mn-lt"/>
                <a:ea typeface="+mn-ea"/>
                <a:cs typeface="+mn-cs"/>
              </a:rPr>
              <a:t>, and it describes the structure of the primary</a:t>
            </a:r>
          </a:p>
          <a:p>
            <a:r>
              <a:rPr lang="en-IN" sz="1200" b="0" i="0" u="none" strike="noStrike" kern="1200" baseline="0" dirty="0">
                <a:solidFill>
                  <a:schemeClr val="tx1"/>
                </a:solidFill>
                <a:latin typeface="+mn-lt"/>
                <a:ea typeface="+mn-ea"/>
                <a:cs typeface="+mn-cs"/>
              </a:rPr>
              <a:t>database</a:t>
            </a:r>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85</a:t>
            </a:fld>
            <a:endParaRPr lang="en-IN"/>
          </a:p>
        </p:txBody>
      </p:sp>
    </p:spTree>
    <p:extLst>
      <p:ext uri="{BB962C8B-B14F-4D97-AF65-F5344CB8AC3E}">
        <p14:creationId xmlns:p14="http://schemas.microsoft.com/office/powerpoint/2010/main" val="39944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61F1FB-6705-492D-BB5D-56280C8C250C}" type="slidenum">
              <a:rPr lang="en-IN" smtClean="0"/>
              <a:t>91</a:t>
            </a:fld>
            <a:endParaRPr lang="en-IN"/>
          </a:p>
        </p:txBody>
      </p:sp>
    </p:spTree>
    <p:extLst>
      <p:ext uri="{BB962C8B-B14F-4D97-AF65-F5344CB8AC3E}">
        <p14:creationId xmlns:p14="http://schemas.microsoft.com/office/powerpoint/2010/main" val="10430113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Controlling redundancy</a:t>
            </a:r>
          </a:p>
          <a:p>
            <a:pPr lvl="1"/>
            <a:r>
              <a:rPr lang="en-US" altLang="en-US" b="1" dirty="0"/>
              <a:t>Data normalization </a:t>
            </a:r>
          </a:p>
          <a:p>
            <a:pPr lvl="1"/>
            <a:r>
              <a:rPr lang="en-US" altLang="en-US" b="1" dirty="0" err="1"/>
              <a:t>Denormalization</a:t>
            </a:r>
            <a:endParaRPr lang="en-US" altLang="en-US" b="1" dirty="0"/>
          </a:p>
          <a:p>
            <a:pPr lvl="2"/>
            <a:r>
              <a:rPr lang="en-US" altLang="en-US" dirty="0"/>
              <a:t>Sometimes necessary to use </a:t>
            </a:r>
            <a:r>
              <a:rPr lang="en-US" altLang="en-US" b="1" dirty="0"/>
              <a:t>controlled redundancy</a:t>
            </a:r>
            <a:r>
              <a:rPr lang="en-US" altLang="en-US" dirty="0"/>
              <a:t> to improve the performance of queries</a:t>
            </a:r>
          </a:p>
          <a:p>
            <a:r>
              <a:rPr lang="en-US" altLang="en-US" dirty="0"/>
              <a:t>Restricting unauthorized access</a:t>
            </a:r>
          </a:p>
          <a:p>
            <a:pPr lvl="1"/>
            <a:r>
              <a:rPr lang="en-US" altLang="en-US" dirty="0"/>
              <a:t>Security and authorization subsystem</a:t>
            </a:r>
          </a:p>
          <a:p>
            <a:pPr lvl="1"/>
            <a:r>
              <a:rPr lang="en-US" altLang="en-US" dirty="0"/>
              <a:t>Privileged software</a:t>
            </a:r>
          </a:p>
          <a:p>
            <a:pPr lvl="1"/>
            <a:endParaRPr lang="en-US" altLang="en-US" dirty="0"/>
          </a:p>
          <a:p>
            <a:r>
              <a:rPr lang="en-US" altLang="en-US" dirty="0"/>
              <a:t>Providing storage structures and search </a:t>
            </a:r>
            <a:r>
              <a:rPr lang="fr-FR" altLang="en-US" dirty="0"/>
              <a:t>techniques for efficient </a:t>
            </a:r>
            <a:r>
              <a:rPr lang="fr-FR" altLang="en-US" dirty="0" err="1"/>
              <a:t>query</a:t>
            </a:r>
            <a:r>
              <a:rPr lang="fr-FR" altLang="en-US" dirty="0"/>
              <a:t> </a:t>
            </a:r>
            <a:r>
              <a:rPr lang="fr-FR" altLang="en-US" dirty="0" err="1"/>
              <a:t>processing</a:t>
            </a:r>
            <a:endParaRPr lang="fr-FR" altLang="en-US" dirty="0"/>
          </a:p>
          <a:p>
            <a:pPr lvl="1"/>
            <a:r>
              <a:rPr lang="fr-FR" altLang="en-US" b="1" dirty="0"/>
              <a:t>Indexes</a:t>
            </a:r>
          </a:p>
          <a:p>
            <a:pPr lvl="1"/>
            <a:r>
              <a:rPr lang="fr-FR" altLang="en-US" b="1" dirty="0" err="1"/>
              <a:t>Buffering</a:t>
            </a:r>
            <a:r>
              <a:rPr lang="fr-FR" altLang="en-US" dirty="0"/>
              <a:t> and </a:t>
            </a:r>
            <a:r>
              <a:rPr lang="fr-FR" altLang="en-US" b="1" dirty="0" err="1"/>
              <a:t>caching</a:t>
            </a:r>
            <a:endParaRPr lang="fr-FR" altLang="en-US" b="1" dirty="0"/>
          </a:p>
          <a:p>
            <a:pPr lvl="1"/>
            <a:r>
              <a:rPr lang="en-US" altLang="en-US" b="1" dirty="0"/>
              <a:t>Query processing and optimization</a:t>
            </a:r>
            <a:endParaRPr lang="fr-FR" altLang="en-US" b="1" dirty="0"/>
          </a:p>
          <a:p>
            <a:pPr lvl="1"/>
            <a:endParaRPr lang="en-US" altLang="en-US" dirty="0"/>
          </a:p>
          <a:p>
            <a:pPr lvl="1"/>
            <a:endParaRPr lang="en-US" altLang="en-US" dirty="0"/>
          </a:p>
          <a:p>
            <a:pPr lvl="1"/>
            <a:endParaRPr lang="en-US" altLang="en-US" dirty="0"/>
          </a:p>
          <a:p>
            <a:r>
              <a:rPr lang="en-US" altLang="en-US" dirty="0"/>
              <a:t>Providing </a:t>
            </a:r>
            <a:r>
              <a:rPr lang="en-US" altLang="en-US" b="1" dirty="0"/>
              <a:t>persistent</a:t>
            </a:r>
            <a:r>
              <a:rPr lang="en-US" altLang="en-US" dirty="0"/>
              <a:t> storage for program objects</a:t>
            </a:r>
          </a:p>
          <a:p>
            <a:pPr lvl="1"/>
            <a:r>
              <a:rPr lang="en-US" altLang="en-US" dirty="0"/>
              <a:t>Complex object in C++ can be stored permanently in an object-oriented DBMS</a:t>
            </a:r>
          </a:p>
          <a:p>
            <a:pPr lvl="1"/>
            <a:r>
              <a:rPr lang="en-US" altLang="en-US" b="1" dirty="0"/>
              <a:t>Impedance mismatch problem</a:t>
            </a:r>
          </a:p>
          <a:p>
            <a:pPr lvl="2"/>
            <a:r>
              <a:rPr lang="en-US" altLang="en-US" dirty="0"/>
              <a:t>Object-oriented database systems typically offer data structure </a:t>
            </a:r>
            <a:r>
              <a:rPr lang="en-US" altLang="en-US" b="1" dirty="0"/>
              <a:t>compatibility</a:t>
            </a:r>
          </a:p>
          <a:p>
            <a:pPr lvl="1"/>
            <a:endParaRPr lang="en-US" altLang="en-US" dirty="0"/>
          </a:p>
          <a:p>
            <a:r>
              <a:rPr lang="en-US" altLang="en-US" dirty="0"/>
              <a:t>Providing backup and recovery</a:t>
            </a:r>
          </a:p>
          <a:p>
            <a:pPr lvl="1"/>
            <a:r>
              <a:rPr lang="en-US" altLang="en-US" b="1" dirty="0"/>
              <a:t>Backup and recovery subsystem </a:t>
            </a:r>
            <a:r>
              <a:rPr lang="en-US" altLang="en-US" dirty="0"/>
              <a:t>of the DBMS is responsible for recovery</a:t>
            </a:r>
          </a:p>
          <a:p>
            <a:r>
              <a:rPr lang="en-US" altLang="en-US" dirty="0"/>
              <a:t>Providing multiple user interfaces</a:t>
            </a:r>
          </a:p>
          <a:p>
            <a:pPr lvl="1"/>
            <a:r>
              <a:rPr lang="en-US" altLang="en-US" b="1" dirty="0"/>
              <a:t>Graphical user interfaces (GUIs)</a:t>
            </a:r>
          </a:p>
          <a:p>
            <a:r>
              <a:rPr lang="en-US" altLang="en-US" dirty="0"/>
              <a:t>Representing complex relationships among data</a:t>
            </a:r>
          </a:p>
          <a:p>
            <a:pPr lvl="1"/>
            <a:r>
              <a:rPr lang="en-US" altLang="en-US" dirty="0"/>
              <a:t>May include numerous varieties of data that are interrelated in many ways</a:t>
            </a:r>
          </a:p>
          <a:p>
            <a:endParaRPr lang="en-IN" dirty="0"/>
          </a:p>
          <a:p>
            <a:r>
              <a:rPr lang="en-US" altLang="en-US" dirty="0"/>
              <a:t>Enforcing </a:t>
            </a:r>
            <a:r>
              <a:rPr lang="en-US" altLang="en-US" b="1" dirty="0"/>
              <a:t>integrity constraints</a:t>
            </a:r>
          </a:p>
          <a:p>
            <a:pPr lvl="1"/>
            <a:r>
              <a:rPr lang="en-US" altLang="en-US" b="1" dirty="0"/>
              <a:t>Referential integrity</a:t>
            </a:r>
            <a:r>
              <a:rPr lang="en-US" altLang="en-US" dirty="0"/>
              <a:t> constraint </a:t>
            </a:r>
          </a:p>
          <a:p>
            <a:pPr lvl="2"/>
            <a:r>
              <a:rPr lang="en-US" altLang="en-US" dirty="0"/>
              <a:t>Every section record must be related to a course record</a:t>
            </a:r>
          </a:p>
          <a:p>
            <a:pPr lvl="1"/>
            <a:r>
              <a:rPr lang="en-US" altLang="en-US" b="1" dirty="0"/>
              <a:t>Key</a:t>
            </a:r>
            <a:r>
              <a:rPr lang="en-US" altLang="en-US" dirty="0"/>
              <a:t> or </a:t>
            </a:r>
            <a:r>
              <a:rPr lang="en-US" altLang="en-US" b="1" dirty="0"/>
              <a:t>uniqueness</a:t>
            </a:r>
            <a:r>
              <a:rPr lang="en-US" altLang="en-US" dirty="0"/>
              <a:t> constraint</a:t>
            </a:r>
          </a:p>
          <a:p>
            <a:pPr lvl="2"/>
            <a:r>
              <a:rPr lang="en-US" altLang="en-US" dirty="0"/>
              <a:t>Every course record must have a unique value for </a:t>
            </a:r>
            <a:r>
              <a:rPr lang="en-US" altLang="en-US" dirty="0" err="1"/>
              <a:t>Course_number</a:t>
            </a:r>
            <a:endParaRPr lang="en-US" altLang="en-US" dirty="0"/>
          </a:p>
          <a:p>
            <a:pPr lvl="1"/>
            <a:r>
              <a:rPr lang="en-US" altLang="en-US" b="1" dirty="0"/>
              <a:t>Business rules </a:t>
            </a:r>
            <a:r>
              <a:rPr lang="en-IN" dirty="0"/>
              <a:t>A </a:t>
            </a:r>
            <a:r>
              <a:rPr lang="en-IN" b="1" dirty="0"/>
              <a:t>business rule</a:t>
            </a:r>
            <a:r>
              <a:rPr lang="en-IN" dirty="0"/>
              <a:t> is a rule that defines or constrains some aspect of </a:t>
            </a:r>
            <a:r>
              <a:rPr lang="en-IN" dirty="0">
                <a:hlinkClick r:id="rId3" tooltip="Business"/>
              </a:rPr>
              <a:t>business</a:t>
            </a:r>
            <a:r>
              <a:rPr lang="en-IN" dirty="0"/>
              <a:t> . </a:t>
            </a:r>
            <a:r>
              <a:rPr lang="en-IN" dirty="0" err="1"/>
              <a:t>Eg</a:t>
            </a:r>
            <a:r>
              <a:rPr lang="en-IN" dirty="0"/>
              <a:t>., a business rule might state that </a:t>
            </a:r>
            <a:r>
              <a:rPr lang="en-IN" i="1" dirty="0"/>
              <a:t>no credit check is to be performed on return customers</a:t>
            </a:r>
            <a:endParaRPr lang="en-US" altLang="en-US" b="1" dirty="0"/>
          </a:p>
          <a:p>
            <a:pPr lvl="1"/>
            <a:r>
              <a:rPr lang="en-US" altLang="en-US" b="1" dirty="0"/>
              <a:t>Inherent rules </a:t>
            </a:r>
            <a:r>
              <a:rPr lang="en-US" altLang="en-US" dirty="0"/>
              <a:t>of the data model</a:t>
            </a:r>
          </a:p>
          <a:p>
            <a:endParaRPr lang="en-IN" dirty="0"/>
          </a:p>
          <a:p>
            <a:r>
              <a:rPr lang="en-US" altLang="en-US" dirty="0"/>
              <a:t>Permitting inferencing and actions using rules</a:t>
            </a:r>
          </a:p>
          <a:p>
            <a:pPr lvl="1"/>
            <a:r>
              <a:rPr lang="en-US" altLang="en-US" b="1" dirty="0"/>
              <a:t>Deductive database systems</a:t>
            </a:r>
          </a:p>
          <a:p>
            <a:pPr lvl="2"/>
            <a:r>
              <a:rPr lang="en-US" altLang="en-US" dirty="0"/>
              <a:t>Provide capabilities for defining deduction </a:t>
            </a:r>
            <a:r>
              <a:rPr lang="en-US" altLang="en-US" b="1" dirty="0"/>
              <a:t>rules</a:t>
            </a:r>
            <a:endParaRPr lang="en-US" altLang="en-US" dirty="0"/>
          </a:p>
          <a:p>
            <a:pPr lvl="2"/>
            <a:r>
              <a:rPr lang="en-US" altLang="en-US" dirty="0"/>
              <a:t>Inferencing new information from the stored database facts</a:t>
            </a:r>
          </a:p>
          <a:p>
            <a:pPr lvl="1"/>
            <a:r>
              <a:rPr lang="en-US" altLang="en-US" b="1" dirty="0"/>
              <a:t>Trigger </a:t>
            </a:r>
          </a:p>
          <a:p>
            <a:pPr lvl="2"/>
            <a:r>
              <a:rPr lang="en-US" altLang="en-US" dirty="0"/>
              <a:t>Rule activated by updates to the table</a:t>
            </a:r>
          </a:p>
          <a:p>
            <a:pPr lvl="1"/>
            <a:r>
              <a:rPr lang="en-US" altLang="en-US" b="1" dirty="0"/>
              <a:t>Stored procedures</a:t>
            </a:r>
          </a:p>
          <a:p>
            <a:pPr lvl="2"/>
            <a:r>
              <a:rPr lang="en-US" altLang="en-US" dirty="0"/>
              <a:t>More involved procedures to enforce rules</a:t>
            </a:r>
          </a:p>
          <a:p>
            <a:endParaRPr lang="en-US" altLang="en-US" dirty="0"/>
          </a:p>
          <a:p>
            <a:r>
              <a:rPr lang="en-US" altLang="en-US" dirty="0"/>
              <a:t>Additional implications of using the database approach</a:t>
            </a:r>
          </a:p>
          <a:p>
            <a:pPr lvl="1"/>
            <a:r>
              <a:rPr lang="en-US" altLang="en-US" dirty="0"/>
              <a:t>Reduced application development time</a:t>
            </a:r>
          </a:p>
          <a:p>
            <a:pPr lvl="1"/>
            <a:r>
              <a:rPr lang="en-US" altLang="en-US" dirty="0"/>
              <a:t>Flexibility</a:t>
            </a:r>
          </a:p>
          <a:p>
            <a:pPr lvl="1"/>
            <a:r>
              <a:rPr lang="en-US" altLang="en-US" dirty="0"/>
              <a:t>Availability of up-to-date information</a:t>
            </a:r>
          </a:p>
          <a:p>
            <a:pPr lvl="1"/>
            <a:r>
              <a:rPr lang="en-US" altLang="en-US" dirty="0"/>
              <a:t>Economies of scale</a:t>
            </a:r>
          </a:p>
          <a:p>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96</a:t>
            </a:fld>
            <a:endParaRPr lang="en-IN"/>
          </a:p>
        </p:txBody>
      </p:sp>
    </p:spTree>
    <p:extLst>
      <p:ext uri="{BB962C8B-B14F-4D97-AF65-F5344CB8AC3E}">
        <p14:creationId xmlns:p14="http://schemas.microsoft.com/office/powerpoint/2010/main" val="3267847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3</a:t>
            </a:fld>
            <a:endParaRPr lang="en-US" altLang="ja-JP" dirty="0"/>
          </a:p>
        </p:txBody>
      </p:sp>
    </p:spTree>
    <p:extLst>
      <p:ext uri="{BB962C8B-B14F-4D97-AF65-F5344CB8AC3E}">
        <p14:creationId xmlns:p14="http://schemas.microsoft.com/office/powerpoint/2010/main" val="16596398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101</a:t>
            </a:fld>
            <a:endParaRPr lang="en-IN"/>
          </a:p>
        </p:txBody>
      </p:sp>
    </p:spTree>
    <p:extLst>
      <p:ext uri="{BB962C8B-B14F-4D97-AF65-F5344CB8AC3E}">
        <p14:creationId xmlns:p14="http://schemas.microsoft.com/office/powerpoint/2010/main" val="305385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103</a:t>
            </a:fld>
            <a:endParaRPr lang="en-IN"/>
          </a:p>
        </p:txBody>
      </p:sp>
    </p:spTree>
    <p:extLst>
      <p:ext uri="{BB962C8B-B14F-4D97-AF65-F5344CB8AC3E}">
        <p14:creationId xmlns:p14="http://schemas.microsoft.com/office/powerpoint/2010/main" val="14913988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F17F31-0129-4850-B108-112B88977EDB}" type="slidenum">
              <a:rPr lang="en-US" altLang="ja-JP"/>
              <a:pPr/>
              <a:t>109</a:t>
            </a:fld>
            <a:endParaRPr lang="en-US" altLang="ja-JP"/>
          </a:p>
        </p:txBody>
      </p:sp>
    </p:spTree>
    <p:extLst>
      <p:ext uri="{BB962C8B-B14F-4D97-AF65-F5344CB8AC3E}">
        <p14:creationId xmlns:p14="http://schemas.microsoft.com/office/powerpoint/2010/main" val="803614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61F1FB-6705-492D-BB5D-56280C8C250C}" type="slidenum">
              <a:rPr lang="en-IN" smtClean="0"/>
              <a:t>4</a:t>
            </a:fld>
            <a:endParaRPr lang="en-IN"/>
          </a:p>
        </p:txBody>
      </p:sp>
    </p:spTree>
    <p:extLst>
      <p:ext uri="{BB962C8B-B14F-4D97-AF65-F5344CB8AC3E}">
        <p14:creationId xmlns:p14="http://schemas.microsoft.com/office/powerpoint/2010/main" val="4261617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5</a:t>
            </a:fld>
            <a:endParaRPr lang="en-US" altLang="ja-JP"/>
          </a:p>
        </p:txBody>
      </p:sp>
    </p:spTree>
    <p:extLst>
      <p:ext uri="{BB962C8B-B14F-4D97-AF65-F5344CB8AC3E}">
        <p14:creationId xmlns:p14="http://schemas.microsoft.com/office/powerpoint/2010/main" val="3775093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6</a:t>
            </a:fld>
            <a:endParaRPr lang="en-US" altLang="ja-JP"/>
          </a:p>
        </p:txBody>
      </p:sp>
    </p:spTree>
    <p:extLst>
      <p:ext uri="{BB962C8B-B14F-4D97-AF65-F5344CB8AC3E}">
        <p14:creationId xmlns:p14="http://schemas.microsoft.com/office/powerpoint/2010/main" val="3420417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9</a:t>
            </a:fld>
            <a:endParaRPr lang="en-US" altLang="ja-JP"/>
          </a:p>
        </p:txBody>
      </p:sp>
    </p:spTree>
    <p:extLst>
      <p:ext uri="{BB962C8B-B14F-4D97-AF65-F5344CB8AC3E}">
        <p14:creationId xmlns:p14="http://schemas.microsoft.com/office/powerpoint/2010/main" val="156145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11</a:t>
            </a:fld>
            <a:endParaRPr lang="en-IN"/>
          </a:p>
        </p:txBody>
      </p:sp>
    </p:spTree>
    <p:extLst>
      <p:ext uri="{BB962C8B-B14F-4D97-AF65-F5344CB8AC3E}">
        <p14:creationId xmlns:p14="http://schemas.microsoft.com/office/powerpoint/2010/main" val="366976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61F1FB-6705-492D-BB5D-56280C8C250C}" type="slidenum">
              <a:rPr lang="en-IN" smtClean="0"/>
              <a:t>14</a:t>
            </a:fld>
            <a:endParaRPr lang="en-IN"/>
          </a:p>
        </p:txBody>
      </p:sp>
    </p:spTree>
    <p:extLst>
      <p:ext uri="{BB962C8B-B14F-4D97-AF65-F5344CB8AC3E}">
        <p14:creationId xmlns:p14="http://schemas.microsoft.com/office/powerpoint/2010/main" val="3213425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5C0948C-FF41-44B3-ACFA-04F05C7E7DC3}"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A41C3-00AB-4E34-A0F4-F401AEF701AD}" type="slidenum">
              <a:rPr lang="en-IN" smtClean="0"/>
              <a:t>‹#›</a:t>
            </a:fld>
            <a:endParaRPr lang="en-IN"/>
          </a:p>
        </p:txBody>
      </p:sp>
    </p:spTree>
    <p:extLst>
      <p:ext uri="{BB962C8B-B14F-4D97-AF65-F5344CB8AC3E}">
        <p14:creationId xmlns:p14="http://schemas.microsoft.com/office/powerpoint/2010/main" val="3293133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C0948C-FF41-44B3-ACFA-04F05C7E7DC3}"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A41C3-00AB-4E34-A0F4-F401AEF701AD}" type="slidenum">
              <a:rPr lang="en-IN" smtClean="0"/>
              <a:t>‹#›</a:t>
            </a:fld>
            <a:endParaRPr lang="en-IN"/>
          </a:p>
        </p:txBody>
      </p:sp>
    </p:spTree>
    <p:extLst>
      <p:ext uri="{BB962C8B-B14F-4D97-AF65-F5344CB8AC3E}">
        <p14:creationId xmlns:p14="http://schemas.microsoft.com/office/powerpoint/2010/main" val="249614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C0948C-FF41-44B3-ACFA-04F05C7E7DC3}"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A41C3-00AB-4E34-A0F4-F401AEF701AD}" type="slidenum">
              <a:rPr lang="en-IN" smtClean="0"/>
              <a:t>‹#›</a:t>
            </a:fld>
            <a:endParaRPr lang="en-IN"/>
          </a:p>
        </p:txBody>
      </p:sp>
    </p:spTree>
    <p:extLst>
      <p:ext uri="{BB962C8B-B14F-4D97-AF65-F5344CB8AC3E}">
        <p14:creationId xmlns:p14="http://schemas.microsoft.com/office/powerpoint/2010/main" val="829783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101600" y="52578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203200" y="56673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627364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pic>
        <p:nvPicPr>
          <p:cNvPr id="5" name="Picture 8" descr="Picture 7.png"/>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7" name="Rectangle 6"/>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9" name="TextBox 8"/>
          <p:cNvSpPr txBox="1"/>
          <p:nvPr userDrawn="1"/>
        </p:nvSpPr>
        <p:spPr>
          <a:xfrm>
            <a:off x="9144000" y="7620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p:nvPr userDrawn="1"/>
        </p:nvSpPr>
        <p:spPr>
          <a:xfrm>
            <a:off x="9448800" y="11715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44807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grpSp>
        <p:nvGrpSpPr>
          <p:cNvPr id="14" name="Group 22"/>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80016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C0948C-FF41-44B3-ACFA-04F05C7E7DC3}"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A41C3-00AB-4E34-A0F4-F401AEF701AD}" type="slidenum">
              <a:rPr lang="en-IN" smtClean="0"/>
              <a:t>‹#›</a:t>
            </a:fld>
            <a:endParaRPr lang="en-IN"/>
          </a:p>
        </p:txBody>
      </p:sp>
    </p:spTree>
    <p:extLst>
      <p:ext uri="{BB962C8B-B14F-4D97-AF65-F5344CB8AC3E}">
        <p14:creationId xmlns:p14="http://schemas.microsoft.com/office/powerpoint/2010/main" val="3317673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C0948C-FF41-44B3-ACFA-04F05C7E7DC3}"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A41C3-00AB-4E34-A0F4-F401AEF701AD}" type="slidenum">
              <a:rPr lang="en-IN" smtClean="0"/>
              <a:t>‹#›</a:t>
            </a:fld>
            <a:endParaRPr lang="en-IN"/>
          </a:p>
        </p:txBody>
      </p:sp>
    </p:spTree>
    <p:extLst>
      <p:ext uri="{BB962C8B-B14F-4D97-AF65-F5344CB8AC3E}">
        <p14:creationId xmlns:p14="http://schemas.microsoft.com/office/powerpoint/2010/main" val="3657532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5C0948C-FF41-44B3-ACFA-04F05C7E7DC3}" type="datetimeFigureOut">
              <a:rPr lang="en-IN" smtClean="0"/>
              <a:t>24-07-2021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5A41C3-00AB-4E34-A0F4-F401AEF701AD}" type="slidenum">
              <a:rPr lang="en-IN" smtClean="0"/>
              <a:t>‹#›</a:t>
            </a:fld>
            <a:endParaRPr lang="en-IN"/>
          </a:p>
        </p:txBody>
      </p:sp>
    </p:spTree>
    <p:extLst>
      <p:ext uri="{BB962C8B-B14F-4D97-AF65-F5344CB8AC3E}">
        <p14:creationId xmlns:p14="http://schemas.microsoft.com/office/powerpoint/2010/main" val="3142121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5C0948C-FF41-44B3-ACFA-04F05C7E7DC3}" type="datetimeFigureOut">
              <a:rPr lang="en-IN" smtClean="0"/>
              <a:t>24-07-2021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5A41C3-00AB-4E34-A0F4-F401AEF701AD}" type="slidenum">
              <a:rPr lang="en-IN" smtClean="0"/>
              <a:t>‹#›</a:t>
            </a:fld>
            <a:endParaRPr lang="en-IN"/>
          </a:p>
        </p:txBody>
      </p:sp>
    </p:spTree>
    <p:extLst>
      <p:ext uri="{BB962C8B-B14F-4D97-AF65-F5344CB8AC3E}">
        <p14:creationId xmlns:p14="http://schemas.microsoft.com/office/powerpoint/2010/main" val="246956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5C0948C-FF41-44B3-ACFA-04F05C7E7DC3}" type="datetimeFigureOut">
              <a:rPr lang="en-IN" smtClean="0"/>
              <a:t>24-07-2021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5A41C3-00AB-4E34-A0F4-F401AEF701AD}" type="slidenum">
              <a:rPr lang="en-IN" smtClean="0"/>
              <a:t>‹#›</a:t>
            </a:fld>
            <a:endParaRPr lang="en-IN"/>
          </a:p>
        </p:txBody>
      </p:sp>
    </p:spTree>
    <p:extLst>
      <p:ext uri="{BB962C8B-B14F-4D97-AF65-F5344CB8AC3E}">
        <p14:creationId xmlns:p14="http://schemas.microsoft.com/office/powerpoint/2010/main" val="2165819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0948C-FF41-44B3-ACFA-04F05C7E7DC3}" type="datetimeFigureOut">
              <a:rPr lang="en-IN" smtClean="0"/>
              <a:t>24-07-2021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5A41C3-00AB-4E34-A0F4-F401AEF701AD}" type="slidenum">
              <a:rPr lang="en-IN" smtClean="0"/>
              <a:t>‹#›</a:t>
            </a:fld>
            <a:endParaRPr lang="en-IN"/>
          </a:p>
        </p:txBody>
      </p:sp>
    </p:spTree>
    <p:extLst>
      <p:ext uri="{BB962C8B-B14F-4D97-AF65-F5344CB8AC3E}">
        <p14:creationId xmlns:p14="http://schemas.microsoft.com/office/powerpoint/2010/main" val="250092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C0948C-FF41-44B3-ACFA-04F05C7E7DC3}" type="datetimeFigureOut">
              <a:rPr lang="en-IN" smtClean="0"/>
              <a:t>24-07-2021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5A41C3-00AB-4E34-A0F4-F401AEF701AD}" type="slidenum">
              <a:rPr lang="en-IN" smtClean="0"/>
              <a:t>‹#›</a:t>
            </a:fld>
            <a:endParaRPr lang="en-IN"/>
          </a:p>
        </p:txBody>
      </p:sp>
    </p:spTree>
    <p:extLst>
      <p:ext uri="{BB962C8B-B14F-4D97-AF65-F5344CB8AC3E}">
        <p14:creationId xmlns:p14="http://schemas.microsoft.com/office/powerpoint/2010/main" val="276929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C0948C-FF41-44B3-ACFA-04F05C7E7DC3}" type="datetimeFigureOut">
              <a:rPr lang="en-IN" smtClean="0"/>
              <a:t>24-07-2021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5A41C3-00AB-4E34-A0F4-F401AEF701AD}" type="slidenum">
              <a:rPr lang="en-IN" smtClean="0"/>
              <a:t>‹#›</a:t>
            </a:fld>
            <a:endParaRPr lang="en-IN"/>
          </a:p>
        </p:txBody>
      </p:sp>
    </p:spTree>
    <p:extLst>
      <p:ext uri="{BB962C8B-B14F-4D97-AF65-F5344CB8AC3E}">
        <p14:creationId xmlns:p14="http://schemas.microsoft.com/office/powerpoint/2010/main" val="973110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0948C-FF41-44B3-ACFA-04F05C7E7DC3}" type="datetimeFigureOut">
              <a:rPr lang="en-IN" smtClean="0"/>
              <a:t>24-07-2021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A41C3-00AB-4E34-A0F4-F401AEF701AD}" type="slidenum">
              <a:rPr lang="en-IN" smtClean="0"/>
              <a:t>‹#›</a:t>
            </a:fld>
            <a:endParaRPr lang="en-IN"/>
          </a:p>
        </p:txBody>
      </p:sp>
    </p:spTree>
    <p:extLst>
      <p:ext uri="{BB962C8B-B14F-4D97-AF65-F5344CB8AC3E}">
        <p14:creationId xmlns:p14="http://schemas.microsoft.com/office/powerpoint/2010/main" val="3126802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8" Type="http://schemas.openxmlformats.org/officeDocument/2006/relationships/hyperlink" Target="https://en.wikipedia.org/wiki/Remote_sensing_application" TargetMode="External"/><Relationship Id="rId13" Type="http://schemas.openxmlformats.org/officeDocument/2006/relationships/hyperlink" Target="https://en.wikipedia.org/wiki/Waste_management" TargetMode="External"/><Relationship Id="rId3" Type="http://schemas.openxmlformats.org/officeDocument/2006/relationships/hyperlink" Target="https://en.wikipedia.org/wiki/Computer_software" TargetMode="External"/><Relationship Id="rId7" Type="http://schemas.openxmlformats.org/officeDocument/2006/relationships/hyperlink" Target="https://en.wikipedia.org/wiki/Hydrology" TargetMode="External"/><Relationship Id="rId12" Type="http://schemas.openxmlformats.org/officeDocument/2006/relationships/hyperlink" Target="https://en.wikipedia.org/wiki/Stormwater" TargetMode="External"/><Relationship Id="rId2" Type="http://schemas.openxmlformats.org/officeDocument/2006/relationships/hyperlink" Target="https://en.wikipedia.org/wiki/Geographic_information_system" TargetMode="External"/><Relationship Id="rId1" Type="http://schemas.openxmlformats.org/officeDocument/2006/relationships/slideLayout" Target="../slideLayouts/slideLayout14.xml"/><Relationship Id="rId6" Type="http://schemas.openxmlformats.org/officeDocument/2006/relationships/hyperlink" Target="https://en.wikipedia.org/wiki/Historical_geographic_information_system" TargetMode="External"/><Relationship Id="rId11" Type="http://schemas.openxmlformats.org/officeDocument/2006/relationships/hyperlink" Target="https://en.wikipedia.org/wiki/Wastewater" TargetMode="External"/><Relationship Id="rId5" Type="http://schemas.openxmlformats.org/officeDocument/2006/relationships/hyperlink" Target="https://en.wikipedia.org/wiki/Crime_mapping" TargetMode="External"/><Relationship Id="rId10" Type="http://schemas.openxmlformats.org/officeDocument/2006/relationships/hyperlink" Target="https://en.wikipedia.org/wiki/Public_participation" TargetMode="External"/><Relationship Id="rId4" Type="http://schemas.openxmlformats.org/officeDocument/2006/relationships/hyperlink" Target="https://en.wikipedia.org/wiki/Computer_hardware" TargetMode="External"/><Relationship Id="rId9" Type="http://schemas.openxmlformats.org/officeDocument/2006/relationships/hyperlink" Target="https://en.wikipedia.org/wiki/Traditional_knowledge"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umacmv.wordpress.com/"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jp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jpg"/><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3" Type="http://schemas.openxmlformats.org/officeDocument/2006/relationships/image" Target="../media/image51.gif"/><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709852" y="3824696"/>
            <a:ext cx="8341567" cy="1348196"/>
          </a:xfrm>
        </p:spPr>
        <p:txBody>
          <a:bodyPr/>
          <a:lstStyle/>
          <a:p>
            <a:pPr>
              <a:defRPr/>
            </a:pPr>
            <a:br>
              <a:rPr lang="en-US" sz="3200" dirty="0">
                <a:latin typeface="Arial" charset="0"/>
                <a:cs typeface="Arial" charset="0"/>
              </a:rPr>
            </a:br>
            <a:r>
              <a:rPr lang="en-US" sz="3200" dirty="0">
                <a:latin typeface="Arial" charset="0"/>
                <a:cs typeface="Arial" charset="0"/>
              </a:rPr>
              <a:t> </a:t>
            </a:r>
            <a:r>
              <a:rPr lang="en-US" sz="2400" dirty="0">
                <a:latin typeface="Arial" charset="0"/>
                <a:cs typeface="Arial" charset="0"/>
              </a:rPr>
              <a:t>Database design  and Applications</a:t>
            </a:r>
            <a:br>
              <a:rPr lang="en-US" sz="2400" dirty="0">
                <a:latin typeface="Arial" charset="0"/>
                <a:cs typeface="Arial" charset="0"/>
              </a:rPr>
            </a:br>
            <a:r>
              <a:rPr lang="en-US" sz="2000" dirty="0">
                <a:latin typeface="Arial" charset="0"/>
                <a:cs typeface="Arial" charset="0"/>
              </a:rPr>
              <a:t> </a:t>
            </a:r>
            <a:r>
              <a:rPr lang="en-US" sz="2400" i="0" dirty="0">
                <a:solidFill>
                  <a:schemeClr val="bg1">
                    <a:lumMod val="95000"/>
                  </a:schemeClr>
                </a:solidFill>
                <a:effectLst/>
                <a:latin typeface="Helvetica Neue"/>
              </a:rPr>
              <a:t>CSIZG518/SEZG518/SSZG518)(S1-21)</a:t>
            </a:r>
            <a:br>
              <a:rPr lang="en-US" sz="2400" b="1" i="0" dirty="0">
                <a:solidFill>
                  <a:srgbClr val="333333"/>
                </a:solidFill>
                <a:effectLst/>
                <a:latin typeface="Helvetica Neue"/>
              </a:rPr>
            </a:br>
            <a:br>
              <a:rPr lang="en-US" sz="3200" dirty="0">
                <a:latin typeface="Arial" charset="0"/>
                <a:cs typeface="Arial" charset="0"/>
              </a:rPr>
            </a:br>
            <a:r>
              <a:rPr lang="en-US" sz="3200" dirty="0">
                <a:latin typeface="Arial" charset="0"/>
                <a:cs typeface="Arial" charset="0"/>
              </a:rPr>
              <a:t>                      </a:t>
            </a:r>
            <a:endParaRPr lang="en-US" sz="2400" b="1" dirty="0"/>
          </a:p>
        </p:txBody>
      </p:sp>
      <p:sp>
        <p:nvSpPr>
          <p:cNvPr id="3" name="Content Placeholder 1"/>
          <p:cNvSpPr>
            <a:spLocks noGrp="1"/>
          </p:cNvSpPr>
          <p:nvPr>
            <p:ph sz="quarter" idx="4294967295"/>
          </p:nvPr>
        </p:nvSpPr>
        <p:spPr>
          <a:xfrm>
            <a:off x="3811995" y="5172892"/>
            <a:ext cx="3575050" cy="571500"/>
          </a:xfrm>
          <a:prstGeom prst="rect">
            <a:avLst/>
          </a:prstGeom>
        </p:spPr>
        <p:txBody>
          <a:bodyPr/>
          <a:lstStyle/>
          <a:p>
            <a:pPr eaLnBrk="1" hangingPunct="1">
              <a:spcBef>
                <a:spcPct val="0"/>
              </a:spcBef>
              <a:buFont typeface="Arial" charset="0"/>
              <a:buNone/>
              <a:defRPr/>
            </a:pPr>
            <a:r>
              <a:rPr lang="en-US" sz="2000" b="1" dirty="0">
                <a:solidFill>
                  <a:schemeClr val="bg1"/>
                </a:solidFill>
                <a:latin typeface="Arial" charset="0"/>
                <a:cs typeface="Arial" charset="0"/>
              </a:rPr>
              <a:t> </a:t>
            </a:r>
            <a:r>
              <a:rPr lang="en-US" sz="3200" b="1" dirty="0">
                <a:solidFill>
                  <a:schemeClr val="bg1"/>
                </a:solidFill>
                <a:latin typeface="Arial" charset="0"/>
                <a:cs typeface="Arial" charset="0"/>
              </a:rPr>
              <a:t>Uma </a:t>
            </a:r>
            <a:r>
              <a:rPr lang="en-US" sz="3200" b="1" dirty="0" err="1">
                <a:solidFill>
                  <a:schemeClr val="bg1"/>
                </a:solidFill>
                <a:latin typeface="Arial" charset="0"/>
                <a:cs typeface="Arial" charset="0"/>
              </a:rPr>
              <a:t>Maheswari</a:t>
            </a:r>
            <a:endParaRPr lang="en-US" sz="3200" b="1" dirty="0">
              <a:solidFill>
                <a:schemeClr val="bg1"/>
              </a:solidFill>
              <a:latin typeface="Arial" charset="0"/>
              <a:cs typeface="Arial" charset="0"/>
            </a:endParaRPr>
          </a:p>
          <a:p>
            <a:pPr eaLnBrk="1" hangingPunct="1">
              <a:spcBef>
                <a:spcPct val="0"/>
              </a:spcBef>
              <a:buFont typeface="Arial" charset="0"/>
              <a:buNone/>
              <a:defRPr/>
            </a:pPr>
            <a:endParaRPr lang="en-US" sz="3200" dirty="0">
              <a:latin typeface="Arial" charset="0"/>
              <a:cs typeface="Arial" charset="0"/>
            </a:endParaRPr>
          </a:p>
        </p:txBody>
      </p:sp>
    </p:spTree>
    <p:extLst>
      <p:ext uri="{BB962C8B-B14F-4D97-AF65-F5344CB8AC3E}">
        <p14:creationId xmlns:p14="http://schemas.microsoft.com/office/powerpoint/2010/main" val="269350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How does DBMS Look?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2" y="1404335"/>
            <a:ext cx="11313458" cy="5032324"/>
          </a:xfrm>
          <a:prstGeom prst="rect">
            <a:avLst/>
          </a:prstGeom>
        </p:spPr>
      </p:pic>
    </p:spTree>
    <p:extLst>
      <p:ext uri="{BB962C8B-B14F-4D97-AF65-F5344CB8AC3E}">
        <p14:creationId xmlns:p14="http://schemas.microsoft.com/office/powerpoint/2010/main" val="1703458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latin typeface="+mn-lt"/>
              </a:rPr>
              <a:t>In late 1980s and the 1990s Specialized systems have been developed by numerous vendors for creating </a:t>
            </a:r>
            <a:r>
              <a:rPr lang="en-IN" sz="2400" i="1" dirty="0">
                <a:latin typeface="+mn-lt"/>
              </a:rPr>
              <a:t>data warehouses</a:t>
            </a:r>
            <a:r>
              <a:rPr lang="en-IN" sz="2400" dirty="0">
                <a:latin typeface="+mn-lt"/>
              </a:rPr>
              <a:t>, consolidating data from several databases, and for carrying out specialized analysis.</a:t>
            </a:r>
          </a:p>
          <a:p>
            <a:r>
              <a:rPr lang="en-US" altLang="en-US" sz="2600" dirty="0">
                <a:solidFill>
                  <a:srgbClr val="CC0066"/>
                </a:solidFill>
                <a:latin typeface="+mn-lt"/>
              </a:rPr>
              <a:t>Interchanging data on the Web for e-commerce using XML</a:t>
            </a:r>
          </a:p>
          <a:p>
            <a:pPr lvl="1"/>
            <a:r>
              <a:rPr lang="en-US" altLang="en-US" sz="2600" dirty="0">
                <a:solidFill>
                  <a:srgbClr val="CC0066"/>
                </a:solidFill>
                <a:latin typeface="+mn-lt"/>
              </a:rPr>
              <a:t>Extended markup language (XML) primary standard for interchanging data among various types of databases and Web pages</a:t>
            </a:r>
            <a:endParaRPr lang="en-IN" sz="2600" dirty="0">
              <a:solidFill>
                <a:srgbClr val="CC0066"/>
              </a:solidFill>
              <a:latin typeface="+mn-lt"/>
            </a:endParaRPr>
          </a:p>
          <a:p>
            <a:endParaRPr lang="en-IN" sz="2400" dirty="0">
              <a:latin typeface="+mn-lt"/>
            </a:endParaRPr>
          </a:p>
          <a:p>
            <a:r>
              <a:rPr lang="en-IN" sz="2400" dirty="0">
                <a:latin typeface="+mn-lt"/>
              </a:rPr>
              <a:t>Emergence of several </a:t>
            </a:r>
            <a:r>
              <a:rPr lang="en-IN" sz="2400" i="1" dirty="0">
                <a:latin typeface="+mn-lt"/>
              </a:rPr>
              <a:t>enterprise resource planning (ERP) </a:t>
            </a:r>
            <a:r>
              <a:rPr lang="en-IN" sz="2400" dirty="0">
                <a:latin typeface="+mn-lt"/>
              </a:rPr>
              <a:t>and </a:t>
            </a:r>
            <a:r>
              <a:rPr lang="en-IN" sz="2400" i="1" dirty="0">
                <a:latin typeface="+mn-lt"/>
              </a:rPr>
              <a:t>management resource planning (MRP) </a:t>
            </a:r>
            <a:r>
              <a:rPr lang="en-IN" sz="2400" dirty="0">
                <a:latin typeface="+mn-lt"/>
              </a:rPr>
              <a:t>packages, which add a substantial layer of application-oriented features on top of a DBMS. Widely used packages include systems from Baan, Oracle, PeopleSoft, SAP, and Siebel.</a:t>
            </a:r>
          </a:p>
        </p:txBody>
      </p:sp>
      <p:sp>
        <p:nvSpPr>
          <p:cNvPr id="3" name="Content Placeholder 2"/>
          <p:cNvSpPr>
            <a:spLocks noGrp="1"/>
          </p:cNvSpPr>
          <p:nvPr>
            <p:ph sz="quarter" idx="10"/>
          </p:nvPr>
        </p:nvSpPr>
        <p:spPr/>
        <p:txBody>
          <a:bodyPr/>
          <a:lstStyle/>
          <a:p>
            <a:r>
              <a:rPr lang="en-IN" dirty="0">
                <a:solidFill>
                  <a:srgbClr val="8A266D"/>
                </a:solidFill>
              </a:rPr>
              <a:t>HISTORY OF DBMS</a:t>
            </a:r>
          </a:p>
        </p:txBody>
      </p:sp>
    </p:spTree>
    <p:extLst>
      <p:ext uri="{BB962C8B-B14F-4D97-AF65-F5344CB8AC3E}">
        <p14:creationId xmlns:p14="http://schemas.microsoft.com/office/powerpoint/2010/main" val="42289303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0" indent="-457200">
              <a:buFont typeface="Arial" panose="020B0604020202020204" pitchFamily="34" charset="0"/>
              <a:buChar char="•"/>
            </a:pPr>
            <a:r>
              <a:rPr lang="en-IN" dirty="0">
                <a:solidFill>
                  <a:srgbClr val="CC0066"/>
                </a:solidFill>
                <a:latin typeface="CMR10"/>
              </a:rPr>
              <a:t>After 1990’s DBMSs have entered the Internet Age. </a:t>
            </a:r>
          </a:p>
          <a:p>
            <a:endParaRPr lang="en-IN" dirty="0">
              <a:solidFill>
                <a:srgbClr val="CC0066"/>
              </a:solidFill>
              <a:latin typeface="CMR10"/>
            </a:endParaRPr>
          </a:p>
          <a:p>
            <a:pPr marL="457200" indent="-457200">
              <a:buFont typeface="Arial" panose="020B0604020202020204" pitchFamily="34" charset="0"/>
              <a:buChar char="•"/>
            </a:pPr>
            <a:r>
              <a:rPr lang="en-IN" dirty="0">
                <a:solidFill>
                  <a:srgbClr val="CC0066"/>
                </a:solidFill>
                <a:latin typeface="CMR10"/>
              </a:rPr>
              <a:t>While the first generation of Web sites stored their data exclusively in operating systems les, the use of a DBMS to store data that is accessed through a Web browser is becoming widespread. </a:t>
            </a:r>
          </a:p>
          <a:p>
            <a:pPr marL="457200" indent="-457200">
              <a:buFont typeface="Arial" panose="020B0604020202020204" pitchFamily="34" charset="0"/>
              <a:buChar char="•"/>
            </a:pPr>
            <a:endParaRPr lang="en-IN" dirty="0">
              <a:solidFill>
                <a:srgbClr val="CC0066"/>
              </a:solidFill>
              <a:latin typeface="CMR10"/>
            </a:endParaRPr>
          </a:p>
          <a:p>
            <a:pPr marL="457200" indent="-457200">
              <a:buFont typeface="Arial" panose="020B0604020202020204" pitchFamily="34" charset="0"/>
              <a:buChar char="•"/>
            </a:pPr>
            <a:r>
              <a:rPr lang="en-IN" dirty="0">
                <a:solidFill>
                  <a:srgbClr val="CC0066"/>
                </a:solidFill>
                <a:latin typeface="CMR10"/>
              </a:rPr>
              <a:t>Queries are generated through Web-accessible forms and answers are formatted using a </a:t>
            </a:r>
            <a:r>
              <a:rPr lang="en-IN" dirty="0" err="1">
                <a:solidFill>
                  <a:srgbClr val="CC0066"/>
                </a:solidFill>
                <a:latin typeface="CMR10"/>
              </a:rPr>
              <a:t>markup</a:t>
            </a:r>
            <a:r>
              <a:rPr lang="en-IN" dirty="0">
                <a:solidFill>
                  <a:srgbClr val="CC0066"/>
                </a:solidFill>
                <a:latin typeface="CMR10"/>
              </a:rPr>
              <a:t> language such as HTML, in order to be easily displayed in a browser.</a:t>
            </a:r>
          </a:p>
          <a:p>
            <a:pPr marL="457200" indent="-457200">
              <a:buFont typeface="Arial" panose="020B0604020202020204" pitchFamily="34" charset="0"/>
              <a:buChar char="•"/>
            </a:pPr>
            <a:endParaRPr lang="en-IN" dirty="0">
              <a:solidFill>
                <a:srgbClr val="CC0066"/>
              </a:solidFill>
              <a:latin typeface="CMR10"/>
            </a:endParaRPr>
          </a:p>
          <a:p>
            <a:pPr marL="457200" indent="-457200">
              <a:buFont typeface="Arial" panose="020B0604020202020204" pitchFamily="34" charset="0"/>
              <a:buChar char="•"/>
            </a:pPr>
            <a:r>
              <a:rPr lang="en-IN" dirty="0">
                <a:solidFill>
                  <a:srgbClr val="CC0066"/>
                </a:solidFill>
                <a:latin typeface="CMR10"/>
              </a:rPr>
              <a:t> All the database vendors are adding features to their DBMS aimed at making it more suitable for deployment over the Internet.</a:t>
            </a:r>
            <a:endParaRPr lang="en-IN" dirty="0">
              <a:solidFill>
                <a:srgbClr val="CC0066"/>
              </a:solidFill>
            </a:endParaRPr>
          </a:p>
          <a:p>
            <a:endParaRPr lang="en-IN" dirty="0"/>
          </a:p>
        </p:txBody>
      </p:sp>
      <p:sp>
        <p:nvSpPr>
          <p:cNvPr id="3" name="Content Placeholder 2"/>
          <p:cNvSpPr>
            <a:spLocks noGrp="1"/>
          </p:cNvSpPr>
          <p:nvPr>
            <p:ph sz="quarter" idx="10"/>
          </p:nvPr>
        </p:nvSpPr>
        <p:spPr/>
        <p:txBody>
          <a:bodyPr/>
          <a:lstStyle/>
          <a:p>
            <a:r>
              <a:rPr lang="en-IN" dirty="0">
                <a:solidFill>
                  <a:srgbClr val="8A266D"/>
                </a:solidFill>
              </a:rPr>
              <a:t>HISTORY OF DBMS</a:t>
            </a:r>
          </a:p>
        </p:txBody>
      </p:sp>
    </p:spTree>
    <p:extLst>
      <p:ext uri="{BB962C8B-B14F-4D97-AF65-F5344CB8AC3E}">
        <p14:creationId xmlns:p14="http://schemas.microsoft.com/office/powerpoint/2010/main" val="334751343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493838"/>
            <a:ext cx="11461750" cy="4926012"/>
          </a:xfrm>
        </p:spPr>
        <p:txBody>
          <a:bodyPr>
            <a:normAutofit fontScale="92500" lnSpcReduction="10000"/>
          </a:bodyPr>
          <a:lstStyle/>
          <a:p>
            <a:r>
              <a:rPr lang="en-IN" dirty="0">
                <a:latin typeface="CMR10"/>
              </a:rPr>
              <a:t> </a:t>
            </a:r>
            <a:r>
              <a:rPr lang="en-IN" sz="2200" b="1" dirty="0">
                <a:solidFill>
                  <a:srgbClr val="00B050"/>
                </a:solidFill>
                <a:latin typeface="CMR10"/>
              </a:rPr>
              <a:t>These packages identify a set of common tasks (e.g., inventory management, human resources planning, financial analysis) encountered by a large number of organizations and provide a general application layer to carry out these tasks. </a:t>
            </a:r>
          </a:p>
          <a:p>
            <a:endParaRPr lang="en-IN" sz="2200" dirty="0">
              <a:latin typeface="CMR10"/>
            </a:endParaRPr>
          </a:p>
          <a:p>
            <a:r>
              <a:rPr lang="en-IN" sz="2200" b="1" dirty="0">
                <a:solidFill>
                  <a:schemeClr val="accent1">
                    <a:lumMod val="50000"/>
                  </a:schemeClr>
                </a:solidFill>
                <a:latin typeface="CMR10"/>
              </a:rPr>
              <a:t>The data is stored in a relational DBMS, and the application layer can be customized to different companies, leading to lower overall costs for the </a:t>
            </a:r>
            <a:r>
              <a:rPr lang="en-IN" sz="2200" b="1" dirty="0">
                <a:solidFill>
                  <a:schemeClr val="accent1">
                    <a:lumMod val="50000"/>
                  </a:schemeClr>
                </a:solidFill>
              </a:rPr>
              <a:t>companies, compared to the cost of building the application layer from scratch.</a:t>
            </a:r>
          </a:p>
          <a:p>
            <a:endParaRPr lang="en-US" altLang="en-US" sz="2200" dirty="0"/>
          </a:p>
          <a:p>
            <a:r>
              <a:rPr lang="en-US" altLang="en-US" sz="2200" b="1" dirty="0">
                <a:solidFill>
                  <a:srgbClr val="8A266D"/>
                </a:solidFill>
              </a:rPr>
              <a:t>Extending database capabilities for new applications</a:t>
            </a:r>
          </a:p>
          <a:p>
            <a:pPr lvl="1"/>
            <a:r>
              <a:rPr lang="en-US" altLang="en-US" sz="2200" b="1" dirty="0">
                <a:solidFill>
                  <a:srgbClr val="8A266D"/>
                </a:solidFill>
              </a:rPr>
              <a:t>Extensions to better support specialized requirements for applications</a:t>
            </a:r>
          </a:p>
          <a:p>
            <a:pPr lvl="1"/>
            <a:r>
              <a:rPr lang="en-US" altLang="en-US" sz="2200" b="1" dirty="0">
                <a:solidFill>
                  <a:srgbClr val="8A266D"/>
                </a:solidFill>
              </a:rPr>
              <a:t>Enterprise resource planning (ERP)</a:t>
            </a:r>
          </a:p>
          <a:p>
            <a:pPr lvl="1"/>
            <a:r>
              <a:rPr lang="en-US" altLang="en-US" sz="2200" b="1" dirty="0">
                <a:solidFill>
                  <a:srgbClr val="8A266D"/>
                </a:solidFill>
              </a:rPr>
              <a:t>Customer relationship management (CRM)</a:t>
            </a:r>
          </a:p>
          <a:p>
            <a:r>
              <a:rPr lang="en-US" altLang="en-US" sz="2200" b="1" dirty="0">
                <a:solidFill>
                  <a:srgbClr val="8A266D"/>
                </a:solidFill>
              </a:rPr>
              <a:t>Databases versus information retrieval</a:t>
            </a:r>
          </a:p>
          <a:p>
            <a:pPr lvl="1"/>
            <a:r>
              <a:rPr lang="en-US" altLang="en-US" sz="2200" b="1" dirty="0">
                <a:solidFill>
                  <a:srgbClr val="8A266D"/>
                </a:solidFill>
              </a:rPr>
              <a:t>Information retrieval (IR)</a:t>
            </a:r>
          </a:p>
          <a:p>
            <a:pPr lvl="2"/>
            <a:r>
              <a:rPr lang="en-US" altLang="en-US" sz="2200" b="1" dirty="0">
                <a:solidFill>
                  <a:srgbClr val="8A266D"/>
                </a:solidFill>
              </a:rPr>
              <a:t>Deals with books, manuscripts, and various forms of library-based articles</a:t>
            </a:r>
          </a:p>
          <a:p>
            <a:endParaRPr lang="en-IN" dirty="0"/>
          </a:p>
        </p:txBody>
      </p:sp>
      <p:sp>
        <p:nvSpPr>
          <p:cNvPr id="3" name="Content Placeholder 2"/>
          <p:cNvSpPr>
            <a:spLocks noGrp="1"/>
          </p:cNvSpPr>
          <p:nvPr>
            <p:ph sz="quarter" idx="10"/>
          </p:nvPr>
        </p:nvSpPr>
        <p:spPr/>
        <p:txBody>
          <a:bodyPr/>
          <a:lstStyle/>
          <a:p>
            <a:r>
              <a:rPr lang="en-IN" dirty="0">
                <a:solidFill>
                  <a:srgbClr val="CC0066"/>
                </a:solidFill>
                <a:latin typeface="CMR10"/>
              </a:rPr>
              <a:t>WHAT IS ERP OR CRM ?</a:t>
            </a:r>
          </a:p>
          <a:p>
            <a:endParaRPr lang="en-IN" dirty="0"/>
          </a:p>
        </p:txBody>
      </p:sp>
    </p:spTree>
    <p:extLst>
      <p:ext uri="{BB962C8B-B14F-4D97-AF65-F5344CB8AC3E}">
        <p14:creationId xmlns:p14="http://schemas.microsoft.com/office/powerpoint/2010/main" val="130889614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D84F80-96CE-4F8A-8520-30E17B0CE89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04849" y="1634515"/>
            <a:ext cx="6100752" cy="4525962"/>
          </a:xfrm>
        </p:spPr>
      </p:pic>
      <p:sp>
        <p:nvSpPr>
          <p:cNvPr id="3" name="Content Placeholder 2">
            <a:extLst>
              <a:ext uri="{FF2B5EF4-FFF2-40B4-BE49-F238E27FC236}">
                <a16:creationId xmlns:a16="http://schemas.microsoft.com/office/drawing/2014/main" id="{B4B5953B-4168-4473-A3C9-E435327C51A8}"/>
              </a:ext>
            </a:extLst>
          </p:cNvPr>
          <p:cNvSpPr>
            <a:spLocks noGrp="1"/>
          </p:cNvSpPr>
          <p:nvPr>
            <p:ph sz="quarter" idx="10"/>
          </p:nvPr>
        </p:nvSpPr>
        <p:spPr/>
        <p:txBody>
          <a:bodyPr/>
          <a:lstStyle/>
          <a:p>
            <a:r>
              <a:rPr lang="en-IN" dirty="0">
                <a:solidFill>
                  <a:srgbClr val="00B0F0"/>
                </a:solidFill>
              </a:rPr>
              <a:t>ERP</a:t>
            </a:r>
          </a:p>
        </p:txBody>
      </p:sp>
      <p:sp>
        <p:nvSpPr>
          <p:cNvPr id="6" name="Rectangle 5">
            <a:extLst>
              <a:ext uri="{FF2B5EF4-FFF2-40B4-BE49-F238E27FC236}">
                <a16:creationId xmlns:a16="http://schemas.microsoft.com/office/drawing/2014/main" id="{698FC88C-02BD-4FDD-80CD-BBE8B4869A03}"/>
              </a:ext>
            </a:extLst>
          </p:cNvPr>
          <p:cNvSpPr/>
          <p:nvPr/>
        </p:nvSpPr>
        <p:spPr>
          <a:xfrm>
            <a:off x="6358659" y="2420168"/>
            <a:ext cx="5228492" cy="1477328"/>
          </a:xfrm>
          <a:prstGeom prst="rect">
            <a:avLst/>
          </a:prstGeom>
        </p:spPr>
        <p:txBody>
          <a:bodyPr wrap="square">
            <a:spAutoFit/>
          </a:bodyPr>
          <a:lstStyle/>
          <a:p>
            <a:r>
              <a:rPr lang="en-IN" b="1" dirty="0">
                <a:solidFill>
                  <a:srgbClr val="222222"/>
                </a:solidFill>
                <a:latin typeface="arial" panose="020B0604020202020204" pitchFamily="34" charset="0"/>
              </a:rPr>
              <a:t>ERP</a:t>
            </a:r>
            <a:r>
              <a:rPr lang="en-IN" dirty="0">
                <a:solidFill>
                  <a:srgbClr val="222222"/>
                </a:solidFill>
                <a:latin typeface="arial" panose="020B0604020202020204" pitchFamily="34" charset="0"/>
              </a:rPr>
              <a:t> applications are most commonly deployed in a distributed and often widely dispersed manner. While the servers may be centralized, the clients are usually spread to multiple locations throughout the enterprise.</a:t>
            </a:r>
            <a:endParaRPr lang="en-IN" dirty="0"/>
          </a:p>
        </p:txBody>
      </p:sp>
    </p:spTree>
    <p:extLst>
      <p:ext uri="{BB962C8B-B14F-4D97-AF65-F5344CB8AC3E}">
        <p14:creationId xmlns:p14="http://schemas.microsoft.com/office/powerpoint/2010/main" val="332247382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70144F-D484-4328-B7AD-D82C397895BD}"/>
              </a:ext>
            </a:extLst>
          </p:cNvPr>
          <p:cNvSpPr>
            <a:spLocks noGrp="1"/>
          </p:cNvSpPr>
          <p:nvPr>
            <p:ph idx="1"/>
          </p:nvPr>
        </p:nvSpPr>
        <p:spPr>
          <a:xfrm>
            <a:off x="406400" y="1493838"/>
            <a:ext cx="4775200" cy="4525963"/>
          </a:xfrm>
        </p:spPr>
        <p:txBody>
          <a:bodyPr/>
          <a:lstStyle/>
          <a:p>
            <a:r>
              <a:rPr lang="en-IN" b="1" dirty="0"/>
              <a:t>Customer Relationship Management</a:t>
            </a:r>
            <a:r>
              <a:rPr lang="en-IN" dirty="0"/>
              <a:t>(</a:t>
            </a:r>
            <a:r>
              <a:rPr lang="en-IN" b="1" dirty="0"/>
              <a:t>CRM</a:t>
            </a:r>
            <a:r>
              <a:rPr lang="en-IN" dirty="0"/>
              <a:t>) is a business strategy to acquire and manage the most valuable customer relationships. </a:t>
            </a:r>
            <a:r>
              <a:rPr lang="en-IN" b="1" dirty="0"/>
              <a:t>CRM</a:t>
            </a:r>
            <a:r>
              <a:rPr lang="en-IN" dirty="0"/>
              <a:t> requires a customer-centric business philosophy and culture to support effective marketing, sales and service processes.</a:t>
            </a:r>
          </a:p>
        </p:txBody>
      </p:sp>
      <p:sp>
        <p:nvSpPr>
          <p:cNvPr id="3" name="Content Placeholder 2">
            <a:extLst>
              <a:ext uri="{FF2B5EF4-FFF2-40B4-BE49-F238E27FC236}">
                <a16:creationId xmlns:a16="http://schemas.microsoft.com/office/drawing/2014/main" id="{B7A09B58-FAE6-4BDC-A5F8-D2698E57DF3C}"/>
              </a:ext>
            </a:extLst>
          </p:cNvPr>
          <p:cNvSpPr>
            <a:spLocks noGrp="1"/>
          </p:cNvSpPr>
          <p:nvPr>
            <p:ph sz="quarter" idx="10"/>
          </p:nvPr>
        </p:nvSpPr>
        <p:spPr/>
        <p:txBody>
          <a:bodyPr/>
          <a:lstStyle/>
          <a:p>
            <a:r>
              <a:rPr lang="en-IN" dirty="0"/>
              <a:t>CRM</a:t>
            </a:r>
          </a:p>
        </p:txBody>
      </p:sp>
      <p:pic>
        <p:nvPicPr>
          <p:cNvPr id="4" name="Picture 3">
            <a:extLst>
              <a:ext uri="{FF2B5EF4-FFF2-40B4-BE49-F238E27FC236}">
                <a16:creationId xmlns:a16="http://schemas.microsoft.com/office/drawing/2014/main" id="{52B7C86A-3EED-4710-9AC8-E2D4145764A1}"/>
              </a:ext>
            </a:extLst>
          </p:cNvPr>
          <p:cNvPicPr>
            <a:picLocks noChangeAspect="1"/>
          </p:cNvPicPr>
          <p:nvPr/>
        </p:nvPicPr>
        <p:blipFill>
          <a:blip r:embed="rId2"/>
          <a:stretch>
            <a:fillRect/>
          </a:stretch>
        </p:blipFill>
        <p:spPr>
          <a:xfrm>
            <a:off x="5627809" y="1781176"/>
            <a:ext cx="5391150" cy="4238625"/>
          </a:xfrm>
          <a:prstGeom prst="rect">
            <a:avLst/>
          </a:prstGeom>
        </p:spPr>
      </p:pic>
    </p:spTree>
    <p:extLst>
      <p:ext uri="{BB962C8B-B14F-4D97-AF65-F5344CB8AC3E}">
        <p14:creationId xmlns:p14="http://schemas.microsoft.com/office/powerpoint/2010/main" val="17693218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CC0066"/>
                </a:solidFill>
              </a:rPr>
              <a:t>TIMELINE OF DBMS</a:t>
            </a:r>
          </a:p>
        </p:txBody>
      </p:sp>
      <p:pic>
        <p:nvPicPr>
          <p:cNvPr id="4" name="Picture 2" descr="DBs tab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400" y="1493837"/>
            <a:ext cx="11605491" cy="4990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99668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dirty="0">
                <a:solidFill>
                  <a:srgbClr val="00B050"/>
                </a:solidFill>
              </a:rPr>
              <a:t>More desirable to use regular files for:</a:t>
            </a:r>
          </a:p>
          <a:p>
            <a:pPr lvl="1"/>
            <a:r>
              <a:rPr lang="en-US" altLang="en-US" sz="2800" dirty="0">
                <a:solidFill>
                  <a:srgbClr val="00B050"/>
                </a:solidFill>
              </a:rPr>
              <a:t>Simple, well-defined database applications not expected to change at all</a:t>
            </a:r>
          </a:p>
          <a:p>
            <a:pPr lvl="1"/>
            <a:r>
              <a:rPr lang="en-US" altLang="en-US" sz="2800" dirty="0">
                <a:solidFill>
                  <a:srgbClr val="00B050"/>
                </a:solidFill>
              </a:rPr>
              <a:t>Stringent, real-time requirements that may not be met because of DBMS overhead</a:t>
            </a:r>
          </a:p>
          <a:p>
            <a:pPr lvl="1"/>
            <a:r>
              <a:rPr lang="en-US" altLang="en-US" sz="2800" dirty="0">
                <a:solidFill>
                  <a:srgbClr val="00B050"/>
                </a:solidFill>
              </a:rPr>
              <a:t>Embedded systems with limited storage capacity</a:t>
            </a:r>
          </a:p>
          <a:p>
            <a:pPr lvl="1"/>
            <a:r>
              <a:rPr lang="en-US" altLang="en-US" sz="2800" dirty="0">
                <a:solidFill>
                  <a:srgbClr val="00B050"/>
                </a:solidFill>
              </a:rPr>
              <a:t>No multiple-user access to data</a:t>
            </a:r>
          </a:p>
          <a:p>
            <a:endParaRPr lang="en-IN" dirty="0"/>
          </a:p>
        </p:txBody>
      </p:sp>
      <p:sp>
        <p:nvSpPr>
          <p:cNvPr id="3" name="Content Placeholder 2"/>
          <p:cNvSpPr>
            <a:spLocks noGrp="1"/>
          </p:cNvSpPr>
          <p:nvPr>
            <p:ph sz="quarter" idx="10"/>
          </p:nvPr>
        </p:nvSpPr>
        <p:spPr/>
        <p:txBody>
          <a:bodyPr/>
          <a:lstStyle/>
          <a:p>
            <a:r>
              <a:rPr lang="en-US" altLang="en-US" dirty="0">
                <a:solidFill>
                  <a:srgbClr val="8A266D"/>
                </a:solidFill>
              </a:rPr>
              <a:t>When Not to Use a DBMS</a:t>
            </a:r>
            <a:endParaRPr lang="en-IN" dirty="0">
              <a:solidFill>
                <a:srgbClr val="8A266D"/>
              </a:solidFill>
            </a:endParaRPr>
          </a:p>
        </p:txBody>
      </p:sp>
    </p:spTree>
    <p:extLst>
      <p:ext uri="{BB962C8B-B14F-4D97-AF65-F5344CB8AC3E}">
        <p14:creationId xmlns:p14="http://schemas.microsoft.com/office/powerpoint/2010/main" val="2555664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7882" y="1459613"/>
            <a:ext cx="9257553" cy="1805174"/>
          </a:xfrm>
        </p:spPr>
        <p:txBody>
          <a:bodyPr/>
          <a:lstStyle/>
          <a:p>
            <a:r>
              <a:rPr lang="en-US" altLang="en-US" b="1" dirty="0">
                <a:solidFill>
                  <a:srgbClr val="CC0066"/>
                </a:solidFill>
              </a:rPr>
              <a:t>System analysts</a:t>
            </a:r>
          </a:p>
          <a:p>
            <a:pPr lvl="1"/>
            <a:r>
              <a:rPr lang="en-US" altLang="en-US" sz="2400" dirty="0">
                <a:solidFill>
                  <a:srgbClr val="CC0066"/>
                </a:solidFill>
              </a:rPr>
              <a:t>Determine requirements of end users</a:t>
            </a:r>
          </a:p>
          <a:p>
            <a:r>
              <a:rPr lang="en-US" altLang="en-US" b="1" dirty="0">
                <a:solidFill>
                  <a:srgbClr val="CC0066"/>
                </a:solidFill>
              </a:rPr>
              <a:t>Application programmers </a:t>
            </a:r>
          </a:p>
          <a:p>
            <a:pPr lvl="1"/>
            <a:r>
              <a:rPr lang="en-US" altLang="en-US" sz="2400" dirty="0">
                <a:solidFill>
                  <a:srgbClr val="CC0066"/>
                </a:solidFill>
              </a:rPr>
              <a:t>Implement these specifications as programs</a:t>
            </a:r>
          </a:p>
          <a:p>
            <a:endParaRPr lang="en-IN" dirty="0">
              <a:solidFill>
                <a:srgbClr val="CC0066"/>
              </a:solidFill>
            </a:endParaRPr>
          </a:p>
        </p:txBody>
      </p:sp>
      <p:sp>
        <p:nvSpPr>
          <p:cNvPr id="3" name="Content Placeholder 2"/>
          <p:cNvSpPr>
            <a:spLocks noGrp="1"/>
          </p:cNvSpPr>
          <p:nvPr>
            <p:ph sz="quarter" idx="10"/>
          </p:nvPr>
        </p:nvSpPr>
        <p:spPr/>
        <p:txBody>
          <a:bodyPr/>
          <a:lstStyle/>
          <a:p>
            <a:r>
              <a:rPr lang="en-IN" dirty="0">
                <a:solidFill>
                  <a:srgbClr val="00B0F0"/>
                </a:solidFill>
              </a:rPr>
              <a:t>DBMS WORKERS or Users </a:t>
            </a:r>
          </a:p>
        </p:txBody>
      </p:sp>
      <p:sp>
        <p:nvSpPr>
          <p:cNvPr id="4" name="Rectangle 3"/>
          <p:cNvSpPr/>
          <p:nvPr/>
        </p:nvSpPr>
        <p:spPr>
          <a:xfrm>
            <a:off x="537882" y="3429000"/>
            <a:ext cx="9643035" cy="3046988"/>
          </a:xfrm>
          <a:prstGeom prst="rect">
            <a:avLst/>
          </a:prstGeom>
        </p:spPr>
        <p:txBody>
          <a:bodyPr wrap="square">
            <a:spAutoFit/>
          </a:bodyPr>
          <a:lstStyle/>
          <a:p>
            <a:r>
              <a:rPr lang="en-US" altLang="en-US" sz="2400" b="1" dirty="0">
                <a:solidFill>
                  <a:srgbClr val="CC0066"/>
                </a:solidFill>
              </a:rPr>
              <a:t>DBMS system designers and implementers</a:t>
            </a:r>
          </a:p>
          <a:p>
            <a:pPr lvl="1"/>
            <a:r>
              <a:rPr lang="en-US" altLang="en-US" sz="2400" dirty="0">
                <a:solidFill>
                  <a:srgbClr val="CC0066"/>
                </a:solidFill>
              </a:rPr>
              <a:t>Design and implement the DBMS modules and interfaces as a software package</a:t>
            </a:r>
          </a:p>
          <a:p>
            <a:r>
              <a:rPr lang="en-US" altLang="en-US" sz="2400" b="1" dirty="0">
                <a:solidFill>
                  <a:srgbClr val="CC0066"/>
                </a:solidFill>
              </a:rPr>
              <a:t>Tool developers</a:t>
            </a:r>
          </a:p>
          <a:p>
            <a:pPr lvl="1"/>
            <a:r>
              <a:rPr lang="en-US" altLang="en-US" sz="2400" dirty="0">
                <a:solidFill>
                  <a:srgbClr val="CC0066"/>
                </a:solidFill>
              </a:rPr>
              <a:t>Design and implement </a:t>
            </a:r>
            <a:r>
              <a:rPr lang="en-US" altLang="en-US" sz="2400" b="1" dirty="0">
                <a:solidFill>
                  <a:srgbClr val="CC0066"/>
                </a:solidFill>
              </a:rPr>
              <a:t>tools</a:t>
            </a:r>
          </a:p>
          <a:p>
            <a:r>
              <a:rPr lang="en-US" altLang="en-US" sz="2400" b="1" dirty="0">
                <a:solidFill>
                  <a:srgbClr val="CC0066"/>
                </a:solidFill>
              </a:rPr>
              <a:t>Operators and maintenance personnel</a:t>
            </a:r>
          </a:p>
          <a:p>
            <a:pPr lvl="1"/>
            <a:r>
              <a:rPr lang="en-US" altLang="en-US" sz="2400" dirty="0">
                <a:solidFill>
                  <a:srgbClr val="CC0066"/>
                </a:solidFill>
              </a:rPr>
              <a:t>Responsible for running and maintenance of hardware and software environment for database system</a:t>
            </a:r>
          </a:p>
        </p:txBody>
      </p:sp>
    </p:spTree>
    <p:extLst>
      <p:ext uri="{BB962C8B-B14F-4D97-AF65-F5344CB8AC3E}">
        <p14:creationId xmlns:p14="http://schemas.microsoft.com/office/powerpoint/2010/main" val="387474526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399" y="1295400"/>
            <a:ext cx="11129108" cy="4906962"/>
          </a:xfrm>
        </p:spPr>
        <p:txBody>
          <a:bodyPr/>
          <a:lstStyle/>
          <a:p>
            <a:r>
              <a:rPr lang="en-US" altLang="en-US" sz="2000" b="1" dirty="0">
                <a:solidFill>
                  <a:srgbClr val="CC0066"/>
                </a:solidFill>
              </a:rPr>
              <a:t>Database administrators (DBA) </a:t>
            </a:r>
            <a:r>
              <a:rPr lang="en-US" altLang="en-US" sz="2000" dirty="0">
                <a:solidFill>
                  <a:srgbClr val="CC0066"/>
                </a:solidFill>
              </a:rPr>
              <a:t>are responsible for: </a:t>
            </a:r>
          </a:p>
          <a:p>
            <a:pPr lvl="1"/>
            <a:r>
              <a:rPr lang="en-US" altLang="en-US" sz="2000" dirty="0">
                <a:solidFill>
                  <a:srgbClr val="CC0066"/>
                </a:solidFill>
              </a:rPr>
              <a:t>Authorizing access to the database</a:t>
            </a:r>
          </a:p>
          <a:p>
            <a:pPr lvl="1"/>
            <a:r>
              <a:rPr lang="en-US" altLang="en-US" sz="2000" dirty="0">
                <a:solidFill>
                  <a:srgbClr val="CC0066"/>
                </a:solidFill>
              </a:rPr>
              <a:t>Coordinating and monitoring its use</a:t>
            </a:r>
          </a:p>
          <a:p>
            <a:pPr lvl="1"/>
            <a:r>
              <a:rPr lang="en-US" altLang="en-US" sz="2000" dirty="0">
                <a:solidFill>
                  <a:srgbClr val="CC0066"/>
                </a:solidFill>
              </a:rPr>
              <a:t>Acquiring software and hardware resources</a:t>
            </a:r>
          </a:p>
          <a:p>
            <a:r>
              <a:rPr lang="en-US" altLang="en-US" sz="2000" b="1" dirty="0">
                <a:solidFill>
                  <a:srgbClr val="CC0066"/>
                </a:solidFill>
              </a:rPr>
              <a:t>Database designers </a:t>
            </a:r>
            <a:r>
              <a:rPr lang="en-US" altLang="en-US" sz="2000" dirty="0">
                <a:solidFill>
                  <a:srgbClr val="CC0066"/>
                </a:solidFill>
              </a:rPr>
              <a:t>are responsible for: </a:t>
            </a:r>
          </a:p>
          <a:p>
            <a:pPr lvl="1"/>
            <a:r>
              <a:rPr lang="en-US" altLang="en-US" sz="2000" dirty="0">
                <a:solidFill>
                  <a:srgbClr val="CC0066"/>
                </a:solidFill>
              </a:rPr>
              <a:t>Identifying the data to be stored </a:t>
            </a:r>
          </a:p>
          <a:p>
            <a:pPr lvl="1"/>
            <a:r>
              <a:rPr lang="en-US" altLang="en-US" sz="2000" dirty="0">
                <a:solidFill>
                  <a:srgbClr val="CC0066"/>
                </a:solidFill>
              </a:rPr>
              <a:t>Choosing appropriate structures to represent and store this data</a:t>
            </a:r>
          </a:p>
          <a:p>
            <a:endParaRPr lang="en-IN" dirty="0">
              <a:solidFill>
                <a:srgbClr val="CC0066"/>
              </a:solidFill>
            </a:endParaRPr>
          </a:p>
        </p:txBody>
      </p:sp>
      <p:sp>
        <p:nvSpPr>
          <p:cNvPr id="3" name="Content Placeholder 2"/>
          <p:cNvSpPr>
            <a:spLocks noGrp="1"/>
          </p:cNvSpPr>
          <p:nvPr>
            <p:ph sz="quarter" idx="10"/>
          </p:nvPr>
        </p:nvSpPr>
        <p:spPr/>
        <p:txBody>
          <a:bodyPr/>
          <a:lstStyle/>
          <a:p>
            <a:r>
              <a:rPr lang="en-IN" dirty="0">
                <a:solidFill>
                  <a:srgbClr val="00B0F0"/>
                </a:solidFill>
              </a:rPr>
              <a:t>DBMS WORKERS or Users </a:t>
            </a:r>
          </a:p>
        </p:txBody>
      </p:sp>
      <p:sp>
        <p:nvSpPr>
          <p:cNvPr id="4" name="Rectangle 3"/>
          <p:cNvSpPr/>
          <p:nvPr/>
        </p:nvSpPr>
        <p:spPr>
          <a:xfrm>
            <a:off x="406398" y="3880899"/>
            <a:ext cx="10889129" cy="2677656"/>
          </a:xfrm>
          <a:prstGeom prst="rect">
            <a:avLst/>
          </a:prstGeom>
        </p:spPr>
        <p:txBody>
          <a:bodyPr wrap="square">
            <a:spAutoFit/>
          </a:bodyPr>
          <a:lstStyle/>
          <a:p>
            <a:r>
              <a:rPr lang="en-US" altLang="en-US" sz="2400" b="1" dirty="0">
                <a:solidFill>
                  <a:srgbClr val="CC0066"/>
                </a:solidFill>
              </a:rPr>
              <a:t>End users </a:t>
            </a:r>
          </a:p>
          <a:p>
            <a:pPr lvl="1"/>
            <a:r>
              <a:rPr lang="en-US" altLang="en-US" sz="2400" dirty="0">
                <a:solidFill>
                  <a:srgbClr val="CC0066"/>
                </a:solidFill>
              </a:rPr>
              <a:t>People whose jobs require access to the database</a:t>
            </a:r>
          </a:p>
          <a:p>
            <a:pPr lvl="1"/>
            <a:r>
              <a:rPr lang="en-US" altLang="en-US" sz="2400" dirty="0">
                <a:solidFill>
                  <a:srgbClr val="CC0066"/>
                </a:solidFill>
              </a:rPr>
              <a:t>Types</a:t>
            </a:r>
          </a:p>
          <a:p>
            <a:pPr lvl="2"/>
            <a:r>
              <a:rPr lang="en-US" altLang="en-US" sz="2400" b="1" dirty="0">
                <a:solidFill>
                  <a:srgbClr val="CC0066"/>
                </a:solidFill>
              </a:rPr>
              <a:t>Casual end users</a:t>
            </a:r>
          </a:p>
          <a:p>
            <a:pPr lvl="2"/>
            <a:r>
              <a:rPr lang="en-US" altLang="en-US" sz="2400" b="1" dirty="0">
                <a:solidFill>
                  <a:srgbClr val="CC0066"/>
                </a:solidFill>
              </a:rPr>
              <a:t>Naive </a:t>
            </a:r>
            <a:r>
              <a:rPr lang="en-US" altLang="en-US" sz="2400" dirty="0">
                <a:solidFill>
                  <a:srgbClr val="CC0066"/>
                </a:solidFill>
              </a:rPr>
              <a:t>or</a:t>
            </a:r>
            <a:r>
              <a:rPr lang="en-US" altLang="en-US" sz="2400" b="1" dirty="0">
                <a:solidFill>
                  <a:srgbClr val="CC0066"/>
                </a:solidFill>
              </a:rPr>
              <a:t> parametric end users</a:t>
            </a:r>
          </a:p>
          <a:p>
            <a:pPr lvl="2"/>
            <a:r>
              <a:rPr lang="en-US" altLang="en-US" sz="2400" b="1" dirty="0">
                <a:solidFill>
                  <a:srgbClr val="CC0066"/>
                </a:solidFill>
              </a:rPr>
              <a:t>Sophisticated end users</a:t>
            </a:r>
          </a:p>
          <a:p>
            <a:pPr lvl="2"/>
            <a:r>
              <a:rPr lang="en-US" altLang="en-US" sz="2400" b="1" dirty="0">
                <a:solidFill>
                  <a:srgbClr val="CC0066"/>
                </a:solidFill>
              </a:rPr>
              <a:t>Standalone users</a:t>
            </a:r>
          </a:p>
        </p:txBody>
      </p:sp>
    </p:spTree>
    <p:extLst>
      <p:ext uri="{BB962C8B-B14F-4D97-AF65-F5344CB8AC3E}">
        <p14:creationId xmlns:p14="http://schemas.microsoft.com/office/powerpoint/2010/main" val="19639795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US" dirty="0"/>
          </a:p>
          <a:p>
            <a:endParaRPr lang="en-US" dirty="0"/>
          </a:p>
        </p:txBody>
      </p:sp>
      <p:sp>
        <p:nvSpPr>
          <p:cNvPr id="5" name="Rectangle 2"/>
          <p:cNvSpPr txBox="1">
            <a:spLocks noChangeArrowheads="1"/>
          </p:cNvSpPr>
          <p:nvPr/>
        </p:nvSpPr>
        <p:spPr>
          <a:xfrm>
            <a:off x="261257" y="0"/>
            <a:ext cx="9088016" cy="2908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8A266D"/>
                </a:solidFill>
              </a:rPr>
              <a:t>Types of Databases and Database Applications</a:t>
            </a:r>
          </a:p>
        </p:txBody>
      </p:sp>
      <p:sp>
        <p:nvSpPr>
          <p:cNvPr id="7" name="Content Placeholder 5"/>
          <p:cNvSpPr>
            <a:spLocks noGrp="1"/>
          </p:cNvSpPr>
          <p:nvPr>
            <p:ph idx="1"/>
          </p:nvPr>
        </p:nvSpPr>
        <p:spPr>
          <a:xfrm>
            <a:off x="875522" y="1530220"/>
            <a:ext cx="9384792" cy="2270887"/>
          </a:xfrm>
        </p:spPr>
        <p:txBody>
          <a:bodyPr>
            <a:normAutofit/>
          </a:bodyPr>
          <a:lstStyle/>
          <a:p>
            <a:r>
              <a:rPr lang="en-US" altLang="en-US" b="1" dirty="0">
                <a:solidFill>
                  <a:srgbClr val="0070C0"/>
                </a:solidFill>
              </a:rPr>
              <a:t>Traditional database applications</a:t>
            </a:r>
          </a:p>
          <a:p>
            <a:pPr lvl="1"/>
            <a:r>
              <a:rPr lang="en-US" altLang="en-US" b="1" dirty="0">
                <a:solidFill>
                  <a:srgbClr val="00B050"/>
                </a:solidFill>
              </a:rPr>
              <a:t>Store textual or numeric information</a:t>
            </a:r>
          </a:p>
          <a:p>
            <a:r>
              <a:rPr lang="en-US" altLang="en-US" b="1" dirty="0">
                <a:solidFill>
                  <a:srgbClr val="0070C0"/>
                </a:solidFill>
              </a:rPr>
              <a:t>Multimedia databases</a:t>
            </a:r>
          </a:p>
          <a:p>
            <a:pPr lvl="1"/>
            <a:r>
              <a:rPr lang="en-US" altLang="en-US" dirty="0">
                <a:solidFill>
                  <a:srgbClr val="00B050"/>
                </a:solidFill>
              </a:rPr>
              <a:t>Store images, audio clips, and video streams digitally</a:t>
            </a:r>
          </a:p>
          <a:p>
            <a:r>
              <a:rPr lang="en-US" altLang="en-US" b="1" dirty="0">
                <a:solidFill>
                  <a:srgbClr val="0070C0"/>
                </a:solidFill>
              </a:rPr>
              <a:t>Geographic information systems (GIS) </a:t>
            </a:r>
          </a:p>
          <a:p>
            <a:pPr lvl="1"/>
            <a:r>
              <a:rPr lang="en-US" altLang="en-US" dirty="0">
                <a:solidFill>
                  <a:srgbClr val="00B050"/>
                </a:solidFill>
              </a:rPr>
              <a:t>Store and analyze maps, weather data, and satellite images</a:t>
            </a:r>
          </a:p>
        </p:txBody>
      </p:sp>
      <p:sp>
        <p:nvSpPr>
          <p:cNvPr id="8" name="Content Placeholder 2"/>
          <p:cNvSpPr txBox="1">
            <a:spLocks/>
          </p:cNvSpPr>
          <p:nvPr/>
        </p:nvSpPr>
        <p:spPr>
          <a:xfrm>
            <a:off x="875522" y="3801107"/>
            <a:ext cx="10299192" cy="18653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b="1" dirty="0">
                <a:solidFill>
                  <a:srgbClr val="0070C0"/>
                </a:solidFill>
              </a:rPr>
              <a:t>Data warehouses and online analytical processing (OLAP) systems </a:t>
            </a:r>
          </a:p>
          <a:p>
            <a:pPr lvl="1"/>
            <a:r>
              <a:rPr lang="en-US" altLang="en-US" dirty="0">
                <a:solidFill>
                  <a:srgbClr val="00B050"/>
                </a:solidFill>
              </a:rPr>
              <a:t>Extract and analyze useful business information from very large databases </a:t>
            </a:r>
          </a:p>
          <a:p>
            <a:pPr lvl="1"/>
            <a:r>
              <a:rPr lang="en-US" altLang="en-US" dirty="0">
                <a:solidFill>
                  <a:srgbClr val="00B050"/>
                </a:solidFill>
              </a:rPr>
              <a:t>Support decision making</a:t>
            </a:r>
          </a:p>
          <a:p>
            <a:pPr marL="0" indent="0">
              <a:buNone/>
            </a:pPr>
            <a:r>
              <a:rPr lang="en-US" altLang="en-US" b="1" dirty="0">
                <a:solidFill>
                  <a:srgbClr val="0070C0"/>
                </a:solidFill>
              </a:rPr>
              <a:t>Real-time and active database technology</a:t>
            </a:r>
            <a:r>
              <a:rPr lang="en-US" altLang="en-US" b="1" dirty="0">
                <a:solidFill>
                  <a:srgbClr val="00B050"/>
                </a:solidFill>
              </a:rPr>
              <a:t> </a:t>
            </a:r>
          </a:p>
          <a:p>
            <a:pPr lvl="1"/>
            <a:r>
              <a:rPr lang="en-US" altLang="en-US" dirty="0">
                <a:solidFill>
                  <a:srgbClr val="00B050"/>
                </a:solidFill>
              </a:rPr>
              <a:t>Control industrial and manufacturing processes</a:t>
            </a:r>
          </a:p>
        </p:txBody>
      </p:sp>
    </p:spTree>
    <p:extLst>
      <p:ext uri="{BB962C8B-B14F-4D97-AF65-F5344CB8AC3E}">
        <p14:creationId xmlns:p14="http://schemas.microsoft.com/office/powerpoint/2010/main" val="2790998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DBMS environment </a:t>
            </a:r>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0" y="1474788"/>
            <a:ext cx="9944100" cy="490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502773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N" sz="6600" b="1" dirty="0">
              <a:solidFill>
                <a:srgbClr val="CC0066"/>
              </a:solidFill>
            </a:endParaRPr>
          </a:p>
          <a:p>
            <a:r>
              <a:rPr lang="en-IN" sz="6600" b="1" dirty="0">
                <a:solidFill>
                  <a:srgbClr val="CC0066"/>
                </a:solidFill>
              </a:rPr>
              <a:t>              QUESTIONS??</a:t>
            </a:r>
          </a:p>
          <a:p>
            <a:endParaRPr lang="en-IN" sz="6600" b="1" dirty="0">
              <a:solidFill>
                <a:srgbClr val="CC0066"/>
              </a:solidFill>
            </a:endParaRPr>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232483053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4400" dirty="0">
                <a:solidFill>
                  <a:srgbClr val="FF0000"/>
                </a:solidFill>
                <a:latin typeface="Aharoni" panose="02010803020104030203" pitchFamily="2" charset="-79"/>
                <a:cs typeface="Aharoni" panose="02010803020104030203" pitchFamily="2" charset="-79"/>
              </a:rPr>
              <a:t>   What is the </a:t>
            </a:r>
            <a:r>
              <a:rPr lang="en-IN" sz="4400" dirty="0" err="1">
                <a:solidFill>
                  <a:srgbClr val="FF0000"/>
                </a:solidFill>
                <a:latin typeface="Aharoni" panose="02010803020104030203" pitchFamily="2" charset="-79"/>
                <a:cs typeface="Aharoni" panose="02010803020104030203" pitchFamily="2" charset="-79"/>
              </a:rPr>
              <a:t>db</a:t>
            </a:r>
            <a:r>
              <a:rPr lang="en-IN" sz="4400" dirty="0">
                <a:solidFill>
                  <a:srgbClr val="FF0000"/>
                </a:solidFill>
                <a:latin typeface="Aharoni" panose="02010803020104030203" pitchFamily="2" charset="-79"/>
                <a:cs typeface="Aharoni" panose="02010803020104030203" pitchFamily="2" charset="-79"/>
              </a:rPr>
              <a:t> model used after social networks gained importance in the market, such database became common in the industry ????</a:t>
            </a:r>
          </a:p>
          <a:p>
            <a:endParaRPr lang="en-IN" dirty="0"/>
          </a:p>
        </p:txBody>
      </p:sp>
      <p:sp>
        <p:nvSpPr>
          <p:cNvPr id="3" name="Content Placeholder 2"/>
          <p:cNvSpPr>
            <a:spLocks noGrp="1"/>
          </p:cNvSpPr>
          <p:nvPr>
            <p:ph sz="quarter" idx="10"/>
          </p:nvPr>
        </p:nvSpPr>
        <p:spPr/>
        <p:txBody>
          <a:bodyPr/>
          <a:lstStyle/>
          <a:p>
            <a:r>
              <a:rPr lang="en-IN" dirty="0">
                <a:solidFill>
                  <a:srgbClr val="8A266D"/>
                </a:solidFill>
              </a:rPr>
              <a:t>QUESTIONS</a:t>
            </a:r>
          </a:p>
        </p:txBody>
      </p:sp>
    </p:spTree>
    <p:extLst>
      <p:ext uri="{BB962C8B-B14F-4D97-AF65-F5344CB8AC3E}">
        <p14:creationId xmlns:p14="http://schemas.microsoft.com/office/powerpoint/2010/main" val="12427370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00B050"/>
                </a:solidFill>
              </a:rPr>
              <a:t>ANSWER</a:t>
            </a:r>
          </a:p>
        </p:txBody>
      </p:sp>
      <p:sp>
        <p:nvSpPr>
          <p:cNvPr id="4" name="Content Placeholder 3"/>
          <p:cNvSpPr>
            <a:spLocks noGrp="1"/>
          </p:cNvSpPr>
          <p:nvPr>
            <p:ph idx="1"/>
          </p:nvPr>
        </p:nvSpPr>
        <p:spPr>
          <a:xfrm>
            <a:off x="273050" y="1638300"/>
            <a:ext cx="5803900" cy="4468916"/>
          </a:xfrm>
          <a:prstGeom prst="rect">
            <a:avLst/>
          </a:prstGeom>
        </p:spPr>
        <p:txBody>
          <a:bodyPr wrap="square">
            <a:spAutoFit/>
          </a:bodyPr>
          <a:lstStyle/>
          <a:p>
            <a:pPr algn="just"/>
            <a:r>
              <a:rPr lang="en-IN" sz="1800" b="1" dirty="0">
                <a:solidFill>
                  <a:srgbClr val="0000FF"/>
                </a:solidFill>
              </a:rPr>
              <a:t>NoSQL</a:t>
            </a:r>
            <a:r>
              <a:rPr lang="en-IN" sz="1800" dirty="0">
                <a:solidFill>
                  <a:srgbClr val="0000FF"/>
                </a:solidFill>
              </a:rPr>
              <a:t> </a:t>
            </a:r>
            <a:r>
              <a:rPr lang="en-IN" sz="1800" dirty="0">
                <a:solidFill>
                  <a:srgbClr val="C00000"/>
                </a:solidFill>
              </a:rPr>
              <a:t>I</a:t>
            </a:r>
          </a:p>
          <a:p>
            <a:pPr marL="342900" indent="-342900" algn="just">
              <a:buFont typeface="Arial" panose="020B0604020202020204" pitchFamily="34" charset="0"/>
              <a:buChar char="•"/>
            </a:pPr>
            <a:r>
              <a:rPr lang="en-IN" sz="1800" dirty="0">
                <a:solidFill>
                  <a:srgbClr val="C00000"/>
                </a:solidFill>
              </a:rPr>
              <a:t>known as “Not Only SQL”. </a:t>
            </a:r>
          </a:p>
          <a:p>
            <a:pPr marL="342900" indent="-342900" algn="just">
              <a:buFont typeface="Arial" panose="020B0604020202020204" pitchFamily="34" charset="0"/>
              <a:buChar char="•"/>
            </a:pPr>
            <a:r>
              <a:rPr lang="en-IN" sz="1800" dirty="0">
                <a:solidFill>
                  <a:srgbClr val="C00000"/>
                </a:solidFill>
              </a:rPr>
              <a:t>When people realized that unstructured text carry tonnes of information which they are unable to mine using RDBMS, they started exploring ways to store such datasets. </a:t>
            </a:r>
          </a:p>
          <a:p>
            <a:pPr marL="342900" indent="-342900" algn="just">
              <a:buFont typeface="Arial" panose="020B0604020202020204" pitchFamily="34" charset="0"/>
              <a:buChar char="•"/>
            </a:pPr>
            <a:r>
              <a:rPr lang="en-IN" sz="1800" dirty="0">
                <a:solidFill>
                  <a:srgbClr val="C00000"/>
                </a:solidFill>
              </a:rPr>
              <a:t>Anything which is not RDBMS today is loosely known as NoSQL. After social networks gained importance in the market, such database became common in the industry. Following is an example where it will become very difficult to store the data on RDBMS :</a:t>
            </a:r>
          </a:p>
          <a:p>
            <a:pPr marL="342900" indent="-342900">
              <a:buFont typeface="Arial" panose="020B0604020202020204" pitchFamily="34" charset="0"/>
              <a:buChar char="•"/>
            </a:pPr>
            <a:r>
              <a:rPr lang="en-IN" sz="1800" b="1" dirty="0">
                <a:solidFill>
                  <a:srgbClr val="CC0066"/>
                </a:solidFill>
              </a:rPr>
              <a:t>Facebook</a:t>
            </a:r>
            <a:r>
              <a:rPr lang="en-IN" sz="1800" dirty="0">
                <a:solidFill>
                  <a:srgbClr val="C00000"/>
                </a:solidFill>
              </a:rPr>
              <a:t> stores terabytes of additional data every day. Let’s try to imagine the structure in which this data can be structured :</a:t>
            </a:r>
            <a:endParaRPr lang="en-IN" sz="1800" dirty="0">
              <a:solidFill>
                <a:srgbClr val="C00000"/>
              </a:solidFill>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3458" y="1813423"/>
            <a:ext cx="4904642" cy="4118670"/>
          </a:xfrm>
          <a:prstGeom prst="rect">
            <a:avLst/>
          </a:prstGeom>
        </p:spPr>
      </p:pic>
    </p:spTree>
    <p:extLst>
      <p:ext uri="{BB962C8B-B14F-4D97-AF65-F5344CB8AC3E}">
        <p14:creationId xmlns:p14="http://schemas.microsoft.com/office/powerpoint/2010/main" val="87142437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619250"/>
            <a:ext cx="5251450" cy="3676651"/>
          </a:xfrm>
        </p:spPr>
        <p:txBody>
          <a:bodyPr>
            <a:normAutofit fontScale="92500" lnSpcReduction="20000"/>
          </a:bodyPr>
          <a:lstStyle/>
          <a:p>
            <a:r>
              <a:rPr lang="en-IN" sz="2000" dirty="0">
                <a:solidFill>
                  <a:schemeClr val="accent6">
                    <a:lumMod val="50000"/>
                  </a:schemeClr>
                </a:solidFill>
              </a:rPr>
              <a:t>Geographic information systems </a:t>
            </a:r>
            <a:r>
              <a:rPr lang="en-IN" sz="2000" dirty="0">
                <a:solidFill>
                  <a:schemeClr val="accent6">
                    <a:lumMod val="50000"/>
                  </a:schemeClr>
                </a:solidFill>
                <a:hlinkClick r:id="rId2" tooltip="Geographic information system"/>
              </a:rPr>
              <a:t>(GIS)</a:t>
            </a:r>
            <a:r>
              <a:rPr lang="en-IN" sz="2000" dirty="0">
                <a:solidFill>
                  <a:schemeClr val="accent6">
                    <a:lumMod val="50000"/>
                  </a:schemeClr>
                </a:solidFill>
              </a:rPr>
              <a:t> (also known as Geospatial information systems) are </a:t>
            </a:r>
            <a:r>
              <a:rPr lang="en-IN" sz="2000" dirty="0">
                <a:solidFill>
                  <a:schemeClr val="accent6">
                    <a:lumMod val="50000"/>
                  </a:schemeClr>
                </a:solidFill>
                <a:hlinkClick r:id="rId3" tooltip="Computer software"/>
              </a:rPr>
              <a:t>computer software</a:t>
            </a:r>
            <a:r>
              <a:rPr lang="en-IN" sz="2000" dirty="0">
                <a:solidFill>
                  <a:schemeClr val="accent6">
                    <a:lumMod val="50000"/>
                  </a:schemeClr>
                </a:solidFill>
              </a:rPr>
              <a:t> and </a:t>
            </a:r>
            <a:r>
              <a:rPr lang="en-IN" sz="2000" dirty="0">
                <a:solidFill>
                  <a:schemeClr val="accent6">
                    <a:lumMod val="50000"/>
                  </a:schemeClr>
                </a:solidFill>
                <a:hlinkClick r:id="rId4" tooltip="Computer hardware"/>
              </a:rPr>
              <a:t>hardware</a:t>
            </a:r>
            <a:r>
              <a:rPr lang="en-IN" sz="2000" dirty="0">
                <a:solidFill>
                  <a:schemeClr val="accent6">
                    <a:lumMod val="50000"/>
                  </a:schemeClr>
                </a:solidFill>
              </a:rPr>
              <a:t> systems that enable users to capture, store, analyse and manage spatially referenced data.</a:t>
            </a:r>
            <a:endParaRPr lang="en-IN" sz="2000" baseline="30000" dirty="0">
              <a:solidFill>
                <a:schemeClr val="accent6">
                  <a:lumMod val="50000"/>
                </a:schemeClr>
              </a:solidFill>
            </a:endParaRPr>
          </a:p>
          <a:p>
            <a:endParaRPr lang="en-IN" sz="2000" baseline="30000" dirty="0">
              <a:solidFill>
                <a:schemeClr val="accent6">
                  <a:lumMod val="50000"/>
                </a:schemeClr>
              </a:solidFill>
            </a:endParaRPr>
          </a:p>
          <a:p>
            <a:r>
              <a:rPr lang="en-IN" sz="2000" dirty="0">
                <a:solidFill>
                  <a:schemeClr val="accent6">
                    <a:lumMod val="50000"/>
                  </a:schemeClr>
                </a:solidFill>
              </a:rPr>
              <a:t> GISs have transformed the way spatial (geographic) data, relationships and patterns in the world are able to be interactively queried, processed, analysed, mapped, modelled, visualised, and displayed for an increasingly large range of users, for a multitude of purposes</a:t>
            </a:r>
          </a:p>
          <a:p>
            <a:endParaRPr lang="en-IN" dirty="0">
              <a:solidFill>
                <a:schemeClr val="accent6">
                  <a:lumMod val="50000"/>
                </a:schemeClr>
              </a:solidFill>
            </a:endParaRPr>
          </a:p>
        </p:txBody>
      </p:sp>
      <p:sp>
        <p:nvSpPr>
          <p:cNvPr id="3" name="Content Placeholder 2"/>
          <p:cNvSpPr>
            <a:spLocks noGrp="1"/>
          </p:cNvSpPr>
          <p:nvPr>
            <p:ph sz="quarter" idx="10"/>
          </p:nvPr>
        </p:nvSpPr>
        <p:spPr/>
        <p:txBody>
          <a:bodyPr/>
          <a:lstStyle/>
          <a:p>
            <a:r>
              <a:rPr lang="en-IN" dirty="0">
                <a:solidFill>
                  <a:srgbClr val="8A266D"/>
                </a:solidFill>
              </a:rPr>
              <a:t>RESEARCH WORK</a:t>
            </a:r>
          </a:p>
        </p:txBody>
      </p:sp>
      <p:sp>
        <p:nvSpPr>
          <p:cNvPr id="4" name="Rectangle 3"/>
          <p:cNvSpPr/>
          <p:nvPr/>
        </p:nvSpPr>
        <p:spPr>
          <a:xfrm>
            <a:off x="6291166" y="1784711"/>
            <a:ext cx="4224434" cy="2862322"/>
          </a:xfrm>
          <a:prstGeom prst="rect">
            <a:avLst/>
          </a:prstGeom>
        </p:spPr>
        <p:txBody>
          <a:bodyPr wrap="square">
            <a:spAutoFit/>
          </a:bodyPr>
          <a:lstStyle/>
          <a:p>
            <a:endParaRPr lang="en-IN" dirty="0"/>
          </a:p>
          <a:p>
            <a:pPr>
              <a:buFont typeface="Arial" panose="020B0604020202020204" pitchFamily="34" charset="0"/>
              <a:buChar char="•"/>
            </a:pPr>
            <a:r>
              <a:rPr lang="en-IN" dirty="0">
                <a:hlinkClick r:id="rId5" tooltip="Crime mapping"/>
              </a:rPr>
              <a:t>Crime mapping</a:t>
            </a:r>
            <a:endParaRPr lang="en-IN" dirty="0"/>
          </a:p>
          <a:p>
            <a:pPr>
              <a:buFont typeface="Arial" panose="020B0604020202020204" pitchFamily="34" charset="0"/>
              <a:buChar char="•"/>
            </a:pPr>
            <a:r>
              <a:rPr lang="en-IN" dirty="0">
                <a:hlinkClick r:id="rId6" tooltip="Historical geographic information system"/>
              </a:rPr>
              <a:t>Historical geographic information systems</a:t>
            </a:r>
            <a:endParaRPr lang="en-IN" dirty="0"/>
          </a:p>
          <a:p>
            <a:pPr>
              <a:buFont typeface="Arial" panose="020B0604020202020204" pitchFamily="34" charset="0"/>
              <a:buChar char="•"/>
            </a:pPr>
            <a:r>
              <a:rPr lang="en-IN" dirty="0">
                <a:hlinkClick r:id="rId7" tooltip="Hydrology"/>
              </a:rPr>
              <a:t>GIS and Hydrology</a:t>
            </a:r>
            <a:endParaRPr lang="en-IN" dirty="0"/>
          </a:p>
          <a:p>
            <a:pPr>
              <a:buFont typeface="Arial" panose="020B0604020202020204" pitchFamily="34" charset="0"/>
              <a:buChar char="•"/>
            </a:pPr>
            <a:r>
              <a:rPr lang="en-IN" dirty="0">
                <a:hlinkClick r:id="rId8" tooltip="Remote sensing application"/>
              </a:rPr>
              <a:t>Remote sensing applications</a:t>
            </a:r>
            <a:endParaRPr lang="en-IN" dirty="0"/>
          </a:p>
          <a:p>
            <a:pPr>
              <a:buFont typeface="Arial" panose="020B0604020202020204" pitchFamily="34" charset="0"/>
              <a:buChar char="•"/>
            </a:pPr>
            <a:r>
              <a:rPr lang="en-IN" dirty="0">
                <a:hlinkClick r:id="rId9" tooltip="Traditional knowledge"/>
              </a:rPr>
              <a:t>Traditional knowledge </a:t>
            </a:r>
            <a:r>
              <a:rPr lang="en-IN" dirty="0" err="1">
                <a:hlinkClick r:id="rId9" tooltip="Traditional knowledge"/>
              </a:rPr>
              <a:t>gis</a:t>
            </a:r>
            <a:endParaRPr lang="en-IN" dirty="0"/>
          </a:p>
          <a:p>
            <a:pPr>
              <a:buFont typeface="Arial" panose="020B0604020202020204" pitchFamily="34" charset="0"/>
              <a:buChar char="•"/>
            </a:pPr>
            <a:r>
              <a:rPr lang="en-IN" dirty="0">
                <a:hlinkClick r:id="rId10" tooltip="Public participation"/>
              </a:rPr>
              <a:t>Public Participation GIS</a:t>
            </a:r>
            <a:endParaRPr lang="en-IN" dirty="0"/>
          </a:p>
          <a:p>
            <a:pPr>
              <a:buFont typeface="Arial" panose="020B0604020202020204" pitchFamily="34" charset="0"/>
              <a:buChar char="•"/>
            </a:pPr>
            <a:r>
              <a:rPr lang="en-IN" dirty="0"/>
              <a:t>Road networking</a:t>
            </a:r>
          </a:p>
          <a:p>
            <a:pPr>
              <a:buFont typeface="Arial" panose="020B0604020202020204" pitchFamily="34" charset="0"/>
              <a:buChar char="•"/>
            </a:pPr>
            <a:r>
              <a:rPr lang="en-IN" dirty="0">
                <a:hlinkClick r:id="rId11" tooltip="Wastewater"/>
              </a:rPr>
              <a:t>Wastewater</a:t>
            </a:r>
            <a:r>
              <a:rPr lang="en-IN" dirty="0"/>
              <a:t> and </a:t>
            </a:r>
            <a:r>
              <a:rPr lang="en-IN" dirty="0" err="1">
                <a:hlinkClick r:id="rId12" tooltip="Stormwater"/>
              </a:rPr>
              <a:t>stormwater</a:t>
            </a:r>
            <a:r>
              <a:rPr lang="en-IN" dirty="0"/>
              <a:t> systems</a:t>
            </a:r>
          </a:p>
          <a:p>
            <a:pPr>
              <a:buFont typeface="Arial" panose="020B0604020202020204" pitchFamily="34" charset="0"/>
              <a:buChar char="•"/>
            </a:pPr>
            <a:r>
              <a:rPr lang="en-IN" dirty="0">
                <a:hlinkClick r:id="rId13" tooltip="Waste management"/>
              </a:rPr>
              <a:t>Waste management</a:t>
            </a:r>
            <a:endParaRPr lang="en-IN" dirty="0">
              <a:effectLst/>
            </a:endParaRPr>
          </a:p>
        </p:txBody>
      </p:sp>
    </p:spTree>
    <p:extLst>
      <p:ext uri="{BB962C8B-B14F-4D97-AF65-F5344CB8AC3E}">
        <p14:creationId xmlns:p14="http://schemas.microsoft.com/office/powerpoint/2010/main" val="39304957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dirty="0">
                <a:solidFill>
                  <a:schemeClr val="accent6">
                    <a:lumMod val="75000"/>
                  </a:schemeClr>
                </a:solidFill>
              </a:rPr>
              <a:t>Database </a:t>
            </a:r>
          </a:p>
          <a:p>
            <a:pPr lvl="1"/>
            <a:r>
              <a:rPr lang="en-US" altLang="en-US" sz="2800" dirty="0">
                <a:solidFill>
                  <a:schemeClr val="accent6">
                    <a:lumMod val="75000"/>
                  </a:schemeClr>
                </a:solidFill>
              </a:rPr>
              <a:t>Collection of related data (recorded facts)</a:t>
            </a:r>
          </a:p>
          <a:p>
            <a:r>
              <a:rPr lang="en-US" altLang="en-US" sz="2800" dirty="0">
                <a:solidFill>
                  <a:schemeClr val="accent6">
                    <a:lumMod val="75000"/>
                  </a:schemeClr>
                </a:solidFill>
              </a:rPr>
              <a:t>DBMS </a:t>
            </a:r>
          </a:p>
          <a:p>
            <a:pPr lvl="1"/>
            <a:r>
              <a:rPr lang="en-US" altLang="en-US" sz="2800" dirty="0">
                <a:solidFill>
                  <a:schemeClr val="accent6">
                    <a:lumMod val="75000"/>
                  </a:schemeClr>
                </a:solidFill>
              </a:rPr>
              <a:t>Generalized software package for implementing and maintaining a computerized database</a:t>
            </a:r>
          </a:p>
          <a:p>
            <a:r>
              <a:rPr lang="en-US" altLang="en-US" sz="2800" dirty="0">
                <a:solidFill>
                  <a:schemeClr val="accent6">
                    <a:lumMod val="75000"/>
                  </a:schemeClr>
                </a:solidFill>
              </a:rPr>
              <a:t>Several categories of database users</a:t>
            </a:r>
          </a:p>
          <a:p>
            <a:r>
              <a:rPr lang="en-US" altLang="en-US" sz="2800" dirty="0">
                <a:solidFill>
                  <a:schemeClr val="accent6">
                    <a:lumMod val="75000"/>
                  </a:schemeClr>
                </a:solidFill>
              </a:rPr>
              <a:t>Database applications have evolved</a:t>
            </a:r>
          </a:p>
          <a:p>
            <a:pPr lvl="1"/>
            <a:r>
              <a:rPr lang="en-US" altLang="en-US" sz="2800" dirty="0">
                <a:solidFill>
                  <a:schemeClr val="accent6">
                    <a:lumMod val="75000"/>
                  </a:schemeClr>
                </a:solidFill>
              </a:rPr>
              <a:t>Current trends: IR, Web</a:t>
            </a:r>
          </a:p>
          <a:p>
            <a:endParaRPr lang="en-IN" dirty="0"/>
          </a:p>
        </p:txBody>
      </p:sp>
      <p:sp>
        <p:nvSpPr>
          <p:cNvPr id="3" name="Content Placeholder 2"/>
          <p:cNvSpPr>
            <a:spLocks noGrp="1"/>
          </p:cNvSpPr>
          <p:nvPr>
            <p:ph sz="quarter" idx="10"/>
          </p:nvPr>
        </p:nvSpPr>
        <p:spPr/>
        <p:txBody>
          <a:bodyPr/>
          <a:lstStyle/>
          <a:p>
            <a:r>
              <a:rPr lang="en-IN" dirty="0">
                <a:solidFill>
                  <a:srgbClr val="CC0066"/>
                </a:solidFill>
              </a:rPr>
              <a:t>Summary</a:t>
            </a:r>
          </a:p>
        </p:txBody>
      </p:sp>
    </p:spTree>
    <p:extLst>
      <p:ext uri="{BB962C8B-B14F-4D97-AF65-F5344CB8AC3E}">
        <p14:creationId xmlns:p14="http://schemas.microsoft.com/office/powerpoint/2010/main" val="100102357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endParaRPr lang="en-IN" dirty="0"/>
          </a:p>
          <a:p>
            <a:r>
              <a:rPr lang="en-IN" dirty="0"/>
              <a:t>                         </a:t>
            </a:r>
            <a:r>
              <a:rPr lang="en-IN" sz="9600" dirty="0">
                <a:solidFill>
                  <a:srgbClr val="CC0066"/>
                </a:solidFill>
              </a:rPr>
              <a:t>THANK YOU</a:t>
            </a:r>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302386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493838"/>
            <a:ext cx="5053874" cy="4525963"/>
          </a:xfrm>
        </p:spPr>
        <p:txBody>
          <a:bodyPr/>
          <a:lstStyle/>
          <a:p>
            <a:pPr>
              <a:buFont typeface="Wingdings" panose="05000000000000000000" pitchFamily="2" charset="2"/>
              <a:buChar char="Ø"/>
            </a:pPr>
            <a:r>
              <a:rPr lang="en-US" altLang="en-US" b="1" dirty="0">
                <a:solidFill>
                  <a:srgbClr val="0070C0"/>
                </a:solidFill>
              </a:rPr>
              <a:t>Defining</a:t>
            </a:r>
            <a:r>
              <a:rPr lang="en-US" altLang="en-US" dirty="0">
                <a:solidFill>
                  <a:srgbClr val="0070C0"/>
                </a:solidFill>
              </a:rPr>
              <a:t> a database</a:t>
            </a:r>
          </a:p>
          <a:p>
            <a:pPr>
              <a:buFont typeface="Wingdings" panose="05000000000000000000" pitchFamily="2" charset="2"/>
              <a:buChar char="Ø"/>
            </a:pPr>
            <a:endParaRPr lang="en-US" altLang="en-US" dirty="0">
              <a:solidFill>
                <a:srgbClr val="0070C0"/>
              </a:solidFill>
            </a:endParaRPr>
          </a:p>
          <a:p>
            <a:pPr>
              <a:buFont typeface="Wingdings" panose="05000000000000000000" pitchFamily="2" charset="2"/>
              <a:buChar char="Ø"/>
            </a:pPr>
            <a:r>
              <a:rPr lang="en-IN" b="1" dirty="0">
                <a:solidFill>
                  <a:srgbClr val="0070C0"/>
                </a:solidFill>
              </a:rPr>
              <a:t>Constructing </a:t>
            </a:r>
            <a:r>
              <a:rPr lang="en-IN" dirty="0">
                <a:solidFill>
                  <a:srgbClr val="0070C0"/>
                </a:solidFill>
              </a:rPr>
              <a:t>the database</a:t>
            </a:r>
          </a:p>
          <a:p>
            <a:pPr>
              <a:buFont typeface="Wingdings" panose="05000000000000000000" pitchFamily="2" charset="2"/>
              <a:buChar char="Ø"/>
            </a:pPr>
            <a:endParaRPr lang="en-IN" altLang="en-US" dirty="0">
              <a:solidFill>
                <a:srgbClr val="0070C0"/>
              </a:solidFill>
            </a:endParaRPr>
          </a:p>
          <a:p>
            <a:pPr>
              <a:buFont typeface="Wingdings" panose="05000000000000000000" pitchFamily="2" charset="2"/>
              <a:buChar char="Ø"/>
            </a:pPr>
            <a:r>
              <a:rPr lang="en-IN" b="1" dirty="0">
                <a:solidFill>
                  <a:srgbClr val="0070C0"/>
                </a:solidFill>
              </a:rPr>
              <a:t>Manipulating </a:t>
            </a:r>
            <a:r>
              <a:rPr lang="en-IN" dirty="0">
                <a:solidFill>
                  <a:srgbClr val="0070C0"/>
                </a:solidFill>
              </a:rPr>
              <a:t>a database</a:t>
            </a:r>
          </a:p>
          <a:p>
            <a:pPr>
              <a:buFont typeface="Wingdings" panose="05000000000000000000" pitchFamily="2" charset="2"/>
              <a:buChar char="Ø"/>
            </a:pPr>
            <a:endParaRPr lang="en-IN" altLang="en-US" dirty="0">
              <a:solidFill>
                <a:srgbClr val="0070C0"/>
              </a:solidFill>
            </a:endParaRPr>
          </a:p>
          <a:p>
            <a:pPr>
              <a:buFont typeface="Wingdings" panose="05000000000000000000" pitchFamily="2" charset="2"/>
              <a:buChar char="Ø"/>
            </a:pPr>
            <a:r>
              <a:rPr lang="en-US" altLang="en-US" b="1" dirty="0">
                <a:solidFill>
                  <a:srgbClr val="0070C0"/>
                </a:solidFill>
              </a:rPr>
              <a:t>Sharing</a:t>
            </a:r>
            <a:r>
              <a:rPr lang="en-US" altLang="en-US" dirty="0">
                <a:solidFill>
                  <a:srgbClr val="0070C0"/>
                </a:solidFill>
              </a:rPr>
              <a:t> a database </a:t>
            </a:r>
          </a:p>
          <a:p>
            <a:pPr>
              <a:buFont typeface="Wingdings" panose="05000000000000000000" pitchFamily="2" charset="2"/>
              <a:buChar char="Ø"/>
            </a:pPr>
            <a:endParaRPr lang="en-US" altLang="en-US" dirty="0">
              <a:solidFill>
                <a:srgbClr val="0070C0"/>
              </a:solidFill>
            </a:endParaRPr>
          </a:p>
          <a:p>
            <a:pPr>
              <a:buFont typeface="Wingdings" panose="05000000000000000000" pitchFamily="2" charset="2"/>
              <a:buChar char="Ø"/>
            </a:pPr>
            <a:r>
              <a:rPr lang="en-US" altLang="en-US" b="1" dirty="0">
                <a:solidFill>
                  <a:srgbClr val="0070C0"/>
                </a:solidFill>
              </a:rPr>
              <a:t>Query</a:t>
            </a:r>
            <a:r>
              <a:rPr lang="en-US" altLang="en-US" dirty="0">
                <a:solidFill>
                  <a:srgbClr val="0070C0"/>
                </a:solidFill>
              </a:rPr>
              <a:t> a database </a:t>
            </a:r>
          </a:p>
          <a:p>
            <a:pPr marL="0" indent="0"/>
            <a:endParaRPr lang="en-US" altLang="en-US" dirty="0">
              <a:solidFill>
                <a:srgbClr val="0070C0"/>
              </a:solidFill>
            </a:endParaRPr>
          </a:p>
          <a:p>
            <a:pPr>
              <a:buFont typeface="Wingdings" panose="05000000000000000000" pitchFamily="2" charset="2"/>
              <a:buChar char="Ø"/>
            </a:pPr>
            <a:endParaRPr lang="en-US" altLang="en-US" dirty="0"/>
          </a:p>
          <a:p>
            <a:pPr marL="0" indent="0"/>
            <a:endParaRPr lang="en-US" altLang="en-US" dirty="0"/>
          </a:p>
          <a:p>
            <a:pPr marL="0" indent="0"/>
            <a:endParaRPr lang="en-US" altLang="en-US" dirty="0"/>
          </a:p>
          <a:p>
            <a:endParaRPr lang="en-US" altLang="en-US" dirty="0"/>
          </a:p>
          <a:p>
            <a:endParaRPr lang="en-IN" dirty="0"/>
          </a:p>
        </p:txBody>
      </p:sp>
      <p:sp>
        <p:nvSpPr>
          <p:cNvPr id="3" name="Content Placeholder 2"/>
          <p:cNvSpPr>
            <a:spLocks noGrp="1"/>
          </p:cNvSpPr>
          <p:nvPr>
            <p:ph sz="quarter" idx="10"/>
          </p:nvPr>
        </p:nvSpPr>
        <p:spPr/>
        <p:txBody>
          <a:bodyPr/>
          <a:lstStyle/>
          <a:p>
            <a:r>
              <a:rPr lang="en-IN" dirty="0">
                <a:solidFill>
                  <a:srgbClr val="FF0000"/>
                </a:solidFill>
              </a:rPr>
              <a:t>What operations can you do with DBMS?</a:t>
            </a:r>
          </a:p>
        </p:txBody>
      </p:sp>
    </p:spTree>
    <p:extLst>
      <p:ext uri="{BB962C8B-B14F-4D97-AF65-F5344CB8AC3E}">
        <p14:creationId xmlns:p14="http://schemas.microsoft.com/office/powerpoint/2010/main" val="2064919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altLang="en-US" b="1" dirty="0">
                <a:solidFill>
                  <a:srgbClr val="7030A0"/>
                </a:solidFill>
              </a:rPr>
              <a:t>Defining</a:t>
            </a:r>
            <a:r>
              <a:rPr lang="en-US" altLang="en-US" dirty="0">
                <a:solidFill>
                  <a:srgbClr val="7030A0"/>
                </a:solidFill>
              </a:rPr>
              <a:t> a database </a:t>
            </a:r>
          </a:p>
          <a:p>
            <a:pPr lvl="1"/>
            <a:r>
              <a:rPr lang="en-US" altLang="en-US" sz="2400" dirty="0">
                <a:solidFill>
                  <a:srgbClr val="7030A0"/>
                </a:solidFill>
              </a:rPr>
              <a:t>Specify the data types, structures, and constraints of the data to be stored. </a:t>
            </a:r>
          </a:p>
          <a:p>
            <a:pPr lvl="1"/>
            <a:r>
              <a:rPr lang="en-IN" sz="2400" dirty="0">
                <a:solidFill>
                  <a:srgbClr val="7030A0"/>
                </a:solidFill>
              </a:rPr>
              <a:t>The database definition or descriptive information is also stored by the DBMS in the form of a database </a:t>
            </a:r>
            <a:r>
              <a:rPr lang="en-IN" sz="2400" dirty="0" err="1">
                <a:solidFill>
                  <a:srgbClr val="7030A0"/>
                </a:solidFill>
              </a:rPr>
              <a:t>catalog</a:t>
            </a:r>
            <a:r>
              <a:rPr lang="en-IN" sz="2400" dirty="0">
                <a:solidFill>
                  <a:srgbClr val="7030A0"/>
                </a:solidFill>
              </a:rPr>
              <a:t> or dictionary; it is called </a:t>
            </a:r>
            <a:r>
              <a:rPr lang="en-IN" sz="2400" b="1" dirty="0">
                <a:solidFill>
                  <a:srgbClr val="7030A0"/>
                </a:solidFill>
              </a:rPr>
              <a:t>meta-data</a:t>
            </a:r>
            <a:r>
              <a:rPr lang="en-IN" sz="2400" dirty="0">
                <a:solidFill>
                  <a:srgbClr val="7030A0"/>
                </a:solidFill>
              </a:rPr>
              <a:t>.</a:t>
            </a:r>
          </a:p>
          <a:p>
            <a:pPr lvl="1"/>
            <a:endParaRPr lang="en-IN" sz="2400" dirty="0">
              <a:solidFill>
                <a:srgbClr val="7030A0"/>
              </a:solidFill>
            </a:endParaRPr>
          </a:p>
          <a:p>
            <a:r>
              <a:rPr lang="en-IN" b="1" dirty="0">
                <a:solidFill>
                  <a:srgbClr val="7030A0"/>
                </a:solidFill>
              </a:rPr>
              <a:t>Constructing </a:t>
            </a:r>
            <a:r>
              <a:rPr lang="en-IN" dirty="0">
                <a:solidFill>
                  <a:srgbClr val="7030A0"/>
                </a:solidFill>
              </a:rPr>
              <a:t>the database is the process of storing the data on some storage medium that is controlled by the DBMS.</a:t>
            </a:r>
          </a:p>
          <a:p>
            <a:endParaRPr lang="en-IN" dirty="0">
              <a:solidFill>
                <a:srgbClr val="7030A0"/>
              </a:solidFill>
            </a:endParaRPr>
          </a:p>
          <a:p>
            <a:r>
              <a:rPr lang="en-IN" b="1" dirty="0">
                <a:solidFill>
                  <a:srgbClr val="7030A0"/>
                </a:solidFill>
              </a:rPr>
              <a:t>Manipulating </a:t>
            </a:r>
            <a:r>
              <a:rPr lang="en-IN" dirty="0">
                <a:solidFill>
                  <a:srgbClr val="7030A0"/>
                </a:solidFill>
              </a:rPr>
              <a:t>a database includes functions such as querying the database to retrieve specific data, updating the database  and generating reports from the data.</a:t>
            </a:r>
          </a:p>
          <a:p>
            <a:endParaRPr lang="en-IN" dirty="0"/>
          </a:p>
        </p:txBody>
      </p:sp>
      <p:sp>
        <p:nvSpPr>
          <p:cNvPr id="3" name="Content Placeholder 2"/>
          <p:cNvSpPr>
            <a:spLocks noGrp="1"/>
          </p:cNvSpPr>
          <p:nvPr>
            <p:ph sz="quarter" idx="10"/>
          </p:nvPr>
        </p:nvSpPr>
        <p:spPr/>
        <p:txBody>
          <a:bodyPr/>
          <a:lstStyle/>
          <a:p>
            <a:r>
              <a:rPr lang="en-IN" dirty="0">
                <a:solidFill>
                  <a:srgbClr val="0070C0"/>
                </a:solidFill>
              </a:rPr>
              <a:t>DBMS operations in detail</a:t>
            </a:r>
          </a:p>
        </p:txBody>
      </p:sp>
    </p:spTree>
    <p:extLst>
      <p:ext uri="{BB962C8B-B14F-4D97-AF65-F5344CB8AC3E}">
        <p14:creationId xmlns:p14="http://schemas.microsoft.com/office/powerpoint/2010/main" val="1080825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IN" sz="2400" b="1" dirty="0"/>
              <a:t>Sharing </a:t>
            </a:r>
            <a:r>
              <a:rPr lang="en-IN" sz="2400" dirty="0"/>
              <a:t>a database allows multiple users and programs to access the database simultaneously</a:t>
            </a:r>
            <a:r>
              <a:rPr lang="en-IN" dirty="0"/>
              <a:t>.</a:t>
            </a:r>
          </a:p>
          <a:p>
            <a:endParaRPr lang="en-IN" dirty="0"/>
          </a:p>
        </p:txBody>
      </p:sp>
      <p:sp>
        <p:nvSpPr>
          <p:cNvPr id="3" name="Content Placeholder 2"/>
          <p:cNvSpPr>
            <a:spLocks noGrp="1"/>
          </p:cNvSpPr>
          <p:nvPr>
            <p:ph sz="quarter" idx="10"/>
          </p:nvPr>
        </p:nvSpPr>
        <p:spPr/>
        <p:txBody>
          <a:bodyPr/>
          <a:lstStyle/>
          <a:p>
            <a:r>
              <a:rPr lang="en-IN" dirty="0">
                <a:solidFill>
                  <a:srgbClr val="7030A0"/>
                </a:solidFill>
              </a:rPr>
              <a:t>What is sharing operation in DBMS?</a:t>
            </a:r>
          </a:p>
        </p:txBody>
      </p:sp>
      <p:pic>
        <p:nvPicPr>
          <p:cNvPr id="4" name="Picture 3" descr="Integrate applications by having them store their data in a single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928" y="2558927"/>
            <a:ext cx="5328872" cy="389755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8842" y="2114550"/>
            <a:ext cx="4910358" cy="4103689"/>
          </a:xfrm>
          <a:prstGeom prst="rect">
            <a:avLst/>
          </a:prstGeom>
        </p:spPr>
      </p:pic>
    </p:spTree>
    <p:extLst>
      <p:ext uri="{BB962C8B-B14F-4D97-AF65-F5344CB8AC3E}">
        <p14:creationId xmlns:p14="http://schemas.microsoft.com/office/powerpoint/2010/main" val="3449896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lvl="1" indent="-342900">
              <a:buClr>
                <a:srgbClr val="101141"/>
              </a:buClr>
              <a:buFont typeface="Wingdings" panose="05000000000000000000" pitchFamily="2" charset="2"/>
              <a:buChar char="§"/>
            </a:pPr>
            <a:r>
              <a:rPr lang="en-US" altLang="en-US" sz="2400" b="1" dirty="0">
                <a:solidFill>
                  <a:srgbClr val="00B050"/>
                </a:solidFill>
              </a:rPr>
              <a:t>An application program can access a database by sending queries to DBMS using:</a:t>
            </a:r>
          </a:p>
          <a:p>
            <a:pPr marL="0" lvl="1" indent="0">
              <a:buClr>
                <a:srgbClr val="101141"/>
              </a:buClr>
              <a:buNone/>
            </a:pPr>
            <a:r>
              <a:rPr lang="en-IN" sz="2400" dirty="0"/>
              <a:t>Three main integration approaches:</a:t>
            </a:r>
          </a:p>
          <a:p>
            <a:pPr marL="0" lvl="1" indent="0">
              <a:buClr>
                <a:srgbClr val="101141"/>
              </a:buClr>
              <a:buNone/>
            </a:pPr>
            <a:r>
              <a:rPr lang="en-IN" sz="2400" dirty="0"/>
              <a:t> – Embed SQL in the host language (Embedded SQL) </a:t>
            </a:r>
          </a:p>
          <a:p>
            <a:pPr marL="0" lvl="1" indent="0">
              <a:buClr>
                <a:srgbClr val="101141"/>
              </a:buClr>
              <a:buNone/>
            </a:pPr>
            <a:r>
              <a:rPr lang="en-IN" sz="2400" dirty="0"/>
              <a:t>– Create special API to call SQL commands (JDBC,ODBC)</a:t>
            </a:r>
          </a:p>
          <a:p>
            <a:pPr marL="0" lvl="1" indent="0">
              <a:buClr>
                <a:srgbClr val="101141"/>
              </a:buClr>
              <a:buNone/>
            </a:pPr>
            <a:r>
              <a:rPr lang="en-IN" sz="2400" dirty="0"/>
              <a:t> – Allow ‘external’ code to be executed from within SQL </a:t>
            </a:r>
            <a:endParaRPr lang="en-US" altLang="en-US" sz="2400" b="1" dirty="0">
              <a:solidFill>
                <a:srgbClr val="00B050"/>
              </a:solidFill>
            </a:endParaRPr>
          </a:p>
          <a:p>
            <a:endParaRPr lang="en-IN" dirty="0"/>
          </a:p>
          <a:p>
            <a:endParaRPr lang="en-IN" dirty="0"/>
          </a:p>
        </p:txBody>
      </p:sp>
      <p:sp>
        <p:nvSpPr>
          <p:cNvPr id="3" name="Content Placeholder 2"/>
          <p:cNvSpPr>
            <a:spLocks noGrp="1"/>
          </p:cNvSpPr>
          <p:nvPr>
            <p:ph sz="quarter" idx="10"/>
          </p:nvPr>
        </p:nvSpPr>
        <p:spPr>
          <a:xfrm>
            <a:off x="635000" y="156712"/>
            <a:ext cx="8432800" cy="1143000"/>
          </a:xfrm>
        </p:spPr>
        <p:txBody>
          <a:bodyPr/>
          <a:lstStyle/>
          <a:p>
            <a:r>
              <a:rPr lang="en-IN" dirty="0">
                <a:solidFill>
                  <a:srgbClr val="7030A0"/>
                </a:solidFill>
              </a:rPr>
              <a:t>How do we access Database from application programs?</a:t>
            </a:r>
          </a:p>
        </p:txBody>
      </p:sp>
      <p:sp>
        <p:nvSpPr>
          <p:cNvPr id="4" name="Rectangle 3"/>
          <p:cNvSpPr/>
          <p:nvPr/>
        </p:nvSpPr>
        <p:spPr>
          <a:xfrm>
            <a:off x="635000" y="4205401"/>
            <a:ext cx="10972800" cy="1384995"/>
          </a:xfrm>
          <a:prstGeom prst="rect">
            <a:avLst/>
          </a:prstGeom>
        </p:spPr>
        <p:txBody>
          <a:bodyPr wrap="square">
            <a:spAutoFit/>
          </a:bodyPr>
          <a:lstStyle/>
          <a:p>
            <a:endParaRPr lang="en-US" altLang="en-US" sz="2800" b="1" dirty="0">
              <a:solidFill>
                <a:srgbClr val="8A266D"/>
              </a:solidFill>
            </a:endParaRPr>
          </a:p>
          <a:p>
            <a:r>
              <a:rPr lang="en-US" altLang="en-US" sz="2800" b="1" dirty="0">
                <a:solidFill>
                  <a:srgbClr val="8A266D"/>
                </a:solidFill>
              </a:rPr>
              <a:t>What is Query ?  </a:t>
            </a:r>
          </a:p>
          <a:p>
            <a:r>
              <a:rPr lang="en-US" altLang="en-US" sz="2800" dirty="0">
                <a:solidFill>
                  <a:srgbClr val="00B050"/>
                </a:solidFill>
              </a:rPr>
              <a:t>A DBMS operation that causes some data to be retrieved</a:t>
            </a:r>
          </a:p>
        </p:txBody>
      </p:sp>
    </p:spTree>
    <p:extLst>
      <p:ext uri="{BB962C8B-B14F-4D97-AF65-F5344CB8AC3E}">
        <p14:creationId xmlns:p14="http://schemas.microsoft.com/office/powerpoint/2010/main" val="146876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447EFC-769D-4B3F-9518-462F3B1F31FA}"/>
              </a:ext>
            </a:extLst>
          </p:cNvPr>
          <p:cNvSpPr>
            <a:spLocks noGrp="1"/>
          </p:cNvSpPr>
          <p:nvPr>
            <p:ph idx="1"/>
          </p:nvPr>
        </p:nvSpPr>
        <p:spPr>
          <a:xfrm>
            <a:off x="406400" y="1493838"/>
            <a:ext cx="5785394" cy="4525963"/>
          </a:xfrm>
        </p:spPr>
        <p:txBody>
          <a:bodyPr/>
          <a:lstStyle/>
          <a:p>
            <a:r>
              <a:rPr lang="en-US" dirty="0"/>
              <a:t> {</a:t>
            </a:r>
          </a:p>
          <a:p>
            <a:r>
              <a:rPr lang="en-US" dirty="0"/>
              <a:t>        int a;</a:t>
            </a:r>
          </a:p>
          <a:p>
            <a:r>
              <a:rPr lang="en-US" dirty="0"/>
              <a:t>        /* ... */</a:t>
            </a:r>
          </a:p>
          <a:p>
            <a:r>
              <a:rPr lang="en-US" dirty="0"/>
              <a:t>        EXEC SQL SELECT salary INTO :a</a:t>
            </a:r>
          </a:p>
          <a:p>
            <a:r>
              <a:rPr lang="en-US" dirty="0"/>
              <a:t>                 FROM Employee</a:t>
            </a:r>
          </a:p>
          <a:p>
            <a:r>
              <a:rPr lang="en-US" dirty="0"/>
              <a:t>                 WHERE SSN=876543210;</a:t>
            </a:r>
          </a:p>
          <a:p>
            <a:r>
              <a:rPr lang="en-US" dirty="0"/>
              <a:t>        /* ... */</a:t>
            </a:r>
          </a:p>
          <a:p>
            <a:r>
              <a:rPr lang="en-US" dirty="0"/>
              <a:t>        </a:t>
            </a:r>
            <a:r>
              <a:rPr lang="en-US" dirty="0" err="1"/>
              <a:t>printf</a:t>
            </a:r>
            <a:r>
              <a:rPr lang="en-US" dirty="0"/>
              <a:t>("The salary is %d\n", a);</a:t>
            </a:r>
          </a:p>
          <a:p>
            <a:r>
              <a:rPr lang="en-US" dirty="0"/>
              <a:t>        /* ... */</a:t>
            </a:r>
          </a:p>
          <a:p>
            <a:r>
              <a:rPr lang="en-US" dirty="0"/>
              <a:t>    }</a:t>
            </a:r>
          </a:p>
        </p:txBody>
      </p:sp>
      <p:sp>
        <p:nvSpPr>
          <p:cNvPr id="3" name="Content Placeholder 2">
            <a:extLst>
              <a:ext uri="{FF2B5EF4-FFF2-40B4-BE49-F238E27FC236}">
                <a16:creationId xmlns:a16="http://schemas.microsoft.com/office/drawing/2014/main" id="{E4EE5DAB-B658-4829-BB9D-C769432F35B3}"/>
              </a:ext>
            </a:extLst>
          </p:cNvPr>
          <p:cNvSpPr>
            <a:spLocks noGrp="1"/>
          </p:cNvSpPr>
          <p:nvPr>
            <p:ph sz="quarter" idx="10"/>
          </p:nvPr>
        </p:nvSpPr>
        <p:spPr/>
        <p:txBody>
          <a:bodyPr/>
          <a:lstStyle/>
          <a:p>
            <a:r>
              <a:rPr lang="en-IN" dirty="0"/>
              <a:t>Embedded SQL</a:t>
            </a:r>
            <a:endParaRPr lang="en-US" dirty="0"/>
          </a:p>
        </p:txBody>
      </p:sp>
    </p:spTree>
    <p:extLst>
      <p:ext uri="{BB962C8B-B14F-4D97-AF65-F5344CB8AC3E}">
        <p14:creationId xmlns:p14="http://schemas.microsoft.com/office/powerpoint/2010/main" val="2403113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57632-FEA0-4548-9B38-C938CD2F67A8}"/>
              </a:ext>
            </a:extLst>
          </p:cNvPr>
          <p:cNvSpPr>
            <a:spLocks noGrp="1"/>
          </p:cNvSpPr>
          <p:nvPr>
            <p:ph sz="quarter" idx="10"/>
          </p:nvPr>
        </p:nvSpPr>
        <p:spPr/>
        <p:txBody>
          <a:bodyPr/>
          <a:lstStyle/>
          <a:p>
            <a:r>
              <a:rPr lang="en-IN" dirty="0"/>
              <a:t>Using SQL in API call</a:t>
            </a:r>
            <a:endParaRPr lang="en-US" dirty="0"/>
          </a:p>
        </p:txBody>
      </p:sp>
      <p:sp>
        <p:nvSpPr>
          <p:cNvPr id="7" name="TextBox 6">
            <a:extLst>
              <a:ext uri="{FF2B5EF4-FFF2-40B4-BE49-F238E27FC236}">
                <a16:creationId xmlns:a16="http://schemas.microsoft.com/office/drawing/2014/main" id="{C83DA600-AF17-42E3-A14B-1CFC95BC203E}"/>
              </a:ext>
            </a:extLst>
          </p:cNvPr>
          <p:cNvSpPr txBox="1"/>
          <p:nvPr/>
        </p:nvSpPr>
        <p:spPr>
          <a:xfrm>
            <a:off x="679270" y="1579727"/>
            <a:ext cx="11116491" cy="4519507"/>
          </a:xfrm>
          <a:prstGeom prst="rect">
            <a:avLst/>
          </a:prstGeom>
          <a:noFill/>
        </p:spPr>
        <p:txBody>
          <a:bodyPr wrap="square">
            <a:spAutoFit/>
          </a:bodyPr>
          <a:lstStyle/>
          <a:p>
            <a:pPr>
              <a:lnSpc>
                <a:spcPts val="1425"/>
              </a:lnSpc>
              <a:spcAft>
                <a:spcPts val="800"/>
              </a:spcAft>
            </a:pP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app.post</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api</a:t>
            </a:r>
            <a:r>
              <a:rPr lang="en-US"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getAllcustomers</a:t>
            </a:r>
            <a:r>
              <a:rPr lang="en-US"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(req, res) </a:t>
            </a:r>
            <a:r>
              <a:rPr lang="en-US"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Latha" panose="020B0604020202020204" pitchFamily="34" charset="0"/>
            </a:endParaRPr>
          </a:p>
          <a:p>
            <a:pPr>
              <a:lnSpc>
                <a:spcPts val="1425"/>
              </a:lnSpc>
              <a:spcAft>
                <a:spcPts val="80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const</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eid</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 </a:t>
            </a: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req.body</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Latha" panose="020B0604020202020204" pitchFamily="34" charset="0"/>
            </a:endParaRPr>
          </a:p>
          <a:p>
            <a:pPr>
              <a:lnSpc>
                <a:spcPts val="1425"/>
              </a:lnSpc>
              <a:spcAft>
                <a:spcPts val="80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console.log(</a:t>
            </a:r>
            <a:r>
              <a:rPr lang="en-US"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eid</a:t>
            </a:r>
            <a:r>
              <a:rPr lang="en-US"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is .."</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eid</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Latha" panose="020B0604020202020204" pitchFamily="34" charset="0"/>
            </a:endParaRPr>
          </a:p>
          <a:p>
            <a:pPr>
              <a:lnSpc>
                <a:spcPts val="1425"/>
              </a:lnSpc>
              <a:spcAft>
                <a:spcPts val="80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pool.queery</a:t>
            </a:r>
            <a:endParaRPr lang="en-US" sz="2000" dirty="0">
              <a:effectLst/>
              <a:latin typeface="Calibri" panose="020F0502020204030204" pitchFamily="34" charset="0"/>
              <a:ea typeface="Calibri" panose="020F0502020204030204" pitchFamily="34" charset="0"/>
              <a:cs typeface="Latha" panose="020B0604020202020204" pitchFamily="34" charset="0"/>
            </a:endParaRPr>
          </a:p>
          <a:p>
            <a:pPr>
              <a:lnSpc>
                <a:spcPts val="1425"/>
              </a:lnSpc>
              <a:spcAft>
                <a:spcPts val="80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"SELECT * FROM customers WHERE  </a:t>
            </a:r>
            <a:r>
              <a:rPr lang="en-US" sz="1800" dirty="0" err="1">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customercity</a:t>
            </a:r>
            <a:r>
              <a:rPr lang="en-US"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$1"</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Latha" panose="020B0604020202020204" pitchFamily="34" charset="0"/>
            </a:endParaRPr>
          </a:p>
          <a:p>
            <a:pPr>
              <a:lnSpc>
                <a:spcPts val="1425"/>
              </a:lnSpc>
              <a:spcAft>
                <a:spcPts val="80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eid</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Latha" panose="020B0604020202020204" pitchFamily="34" charset="0"/>
            </a:endParaRPr>
          </a:p>
          <a:p>
            <a:pPr>
              <a:lnSpc>
                <a:spcPts val="1425"/>
              </a:lnSpc>
              <a:spcAft>
                <a:spcPts val="80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(error, results) </a:t>
            </a:r>
            <a:r>
              <a:rPr lang="en-US"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Latha" panose="020B0604020202020204" pitchFamily="34" charset="0"/>
            </a:endParaRPr>
          </a:p>
          <a:p>
            <a:pPr>
              <a:lnSpc>
                <a:spcPts val="1425"/>
              </a:lnSpc>
              <a:spcAft>
                <a:spcPts val="80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(error) {</a:t>
            </a:r>
            <a:endParaRPr lang="en-US" sz="2000" dirty="0">
              <a:effectLst/>
              <a:latin typeface="Calibri" panose="020F0502020204030204" pitchFamily="34" charset="0"/>
              <a:ea typeface="Calibri" panose="020F0502020204030204" pitchFamily="34" charset="0"/>
              <a:cs typeface="Latha" panose="020B0604020202020204" pitchFamily="34" charset="0"/>
            </a:endParaRPr>
          </a:p>
          <a:p>
            <a:pPr>
              <a:lnSpc>
                <a:spcPts val="1425"/>
              </a:lnSpc>
              <a:spcAft>
                <a:spcPts val="80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console.log(error);</a:t>
            </a:r>
            <a:endParaRPr lang="en-US" sz="2000" dirty="0">
              <a:effectLst/>
              <a:latin typeface="Calibri" panose="020F0502020204030204" pitchFamily="34" charset="0"/>
              <a:ea typeface="Calibri" panose="020F0502020204030204" pitchFamily="34" charset="0"/>
              <a:cs typeface="Latha" panose="020B0604020202020204" pitchFamily="34" charset="0"/>
            </a:endParaRPr>
          </a:p>
          <a:p>
            <a:pPr>
              <a:lnSpc>
                <a:spcPts val="1425"/>
              </a:lnSpc>
              <a:spcAft>
                <a:spcPts val="80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res.status</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203</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Latha" panose="020B0604020202020204" pitchFamily="34" charset="0"/>
            </a:endParaRPr>
          </a:p>
          <a:p>
            <a:pPr>
              <a:lnSpc>
                <a:spcPts val="1425"/>
              </a:lnSpc>
              <a:spcAft>
                <a:spcPts val="80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Latha" panose="020B0604020202020204" pitchFamily="34" charset="0"/>
            </a:endParaRPr>
          </a:p>
          <a:p>
            <a:pPr>
              <a:lnSpc>
                <a:spcPts val="1425"/>
              </a:lnSpc>
              <a:spcAft>
                <a:spcPts val="80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Latha" panose="020B0604020202020204" pitchFamily="34" charset="0"/>
            </a:endParaRPr>
          </a:p>
          <a:p>
            <a:pPr>
              <a:lnSpc>
                <a:spcPts val="1425"/>
              </a:lnSpc>
              <a:spcAft>
                <a:spcPts val="80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res.status</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200</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).json(</a:t>
            </a: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results.rows</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Latha" panose="020B0604020202020204" pitchFamily="34" charset="0"/>
            </a:endParaRPr>
          </a:p>
          <a:p>
            <a:pPr>
              <a:lnSpc>
                <a:spcPts val="1425"/>
              </a:lnSpc>
              <a:spcAft>
                <a:spcPts val="80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US" sz="2000" dirty="0">
              <a:effectLst/>
              <a:latin typeface="Calibri" panose="020F0502020204030204" pitchFamily="34" charset="0"/>
              <a:ea typeface="Calibri" panose="020F0502020204030204" pitchFamily="34" charset="0"/>
              <a:cs typeface="Latha" panose="020B0604020202020204" pitchFamily="34" charset="0"/>
            </a:endParaRPr>
          </a:p>
          <a:p>
            <a:pPr>
              <a:lnSpc>
                <a:spcPts val="1425"/>
              </a:lnSpc>
              <a:spcAft>
                <a:spcPts val="80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Latha" panose="020B0604020202020204" pitchFamily="34" charset="0"/>
            </a:endParaRPr>
          </a:p>
          <a:p>
            <a:pPr>
              <a:lnSpc>
                <a:spcPts val="1425"/>
              </a:lnSpc>
              <a:spcAft>
                <a:spcPts val="80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841112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ED1875-30BA-4139-BF8D-306DE38D4F15}"/>
              </a:ext>
            </a:extLst>
          </p:cNvPr>
          <p:cNvSpPr>
            <a:spLocks noGrp="1"/>
          </p:cNvSpPr>
          <p:nvPr>
            <p:ph sz="quarter" idx="10"/>
          </p:nvPr>
        </p:nvSpPr>
        <p:spPr/>
        <p:txBody>
          <a:bodyPr/>
          <a:lstStyle/>
          <a:p>
            <a:r>
              <a:rPr lang="en-IN" sz="3600" dirty="0"/>
              <a:t>Allow ‘external’ code to be executed from within SQL</a:t>
            </a:r>
            <a:endParaRPr lang="en-US" dirty="0"/>
          </a:p>
        </p:txBody>
      </p:sp>
      <p:sp>
        <p:nvSpPr>
          <p:cNvPr id="6" name="TextBox 5">
            <a:extLst>
              <a:ext uri="{FF2B5EF4-FFF2-40B4-BE49-F238E27FC236}">
                <a16:creationId xmlns:a16="http://schemas.microsoft.com/office/drawing/2014/main" id="{6D5CAD92-E3B9-443F-B070-67F11A87E5FF}"/>
              </a:ext>
            </a:extLst>
          </p:cNvPr>
          <p:cNvSpPr txBox="1"/>
          <p:nvPr/>
        </p:nvSpPr>
        <p:spPr>
          <a:xfrm>
            <a:off x="406400" y="2001786"/>
            <a:ext cx="6224450" cy="3046988"/>
          </a:xfrm>
          <a:prstGeom prst="rect">
            <a:avLst/>
          </a:prstGeom>
          <a:noFill/>
        </p:spPr>
        <p:txBody>
          <a:bodyPr wrap="square">
            <a:spAutoFit/>
          </a:bodyPr>
          <a:lstStyle/>
          <a:p>
            <a:r>
              <a:rPr lang="en-US" sz="2400" dirty="0"/>
              <a:t>EXECUTE </a:t>
            </a:r>
            <a:r>
              <a:rPr lang="en-US" sz="2400" dirty="0" err="1"/>
              <a:t>sp_execute_external_script</a:t>
            </a:r>
            <a:endParaRPr lang="en-US" sz="2400" dirty="0"/>
          </a:p>
          <a:p>
            <a:r>
              <a:rPr lang="en-US" sz="2400" dirty="0"/>
              <a:t>@language = </a:t>
            </a:r>
            <a:r>
              <a:rPr lang="en-US" sz="2400" dirty="0" err="1"/>
              <a:t>N'Python</a:t>
            </a:r>
            <a:r>
              <a:rPr lang="en-US" sz="2400" dirty="0"/>
              <a:t>',</a:t>
            </a:r>
          </a:p>
          <a:p>
            <a:r>
              <a:rPr lang="en-US" sz="2400" dirty="0"/>
              <a:t>@script = N'</a:t>
            </a:r>
          </a:p>
          <a:p>
            <a:r>
              <a:rPr lang="en-US" sz="2400" dirty="0"/>
              <a:t>a = 1</a:t>
            </a:r>
          </a:p>
          <a:p>
            <a:r>
              <a:rPr lang="en-US" sz="2400" dirty="0"/>
              <a:t>b = 2</a:t>
            </a:r>
          </a:p>
          <a:p>
            <a:r>
              <a:rPr lang="en-US" sz="2400" dirty="0"/>
              <a:t>c = </a:t>
            </a:r>
            <a:r>
              <a:rPr lang="en-US" sz="2400" dirty="0" err="1"/>
              <a:t>a+b</a:t>
            </a:r>
            <a:endParaRPr lang="en-US" sz="2400" dirty="0"/>
          </a:p>
          <a:p>
            <a:r>
              <a:rPr lang="en-US" sz="2400" dirty="0"/>
              <a:t>print ("Example instruction on Python")</a:t>
            </a:r>
          </a:p>
          <a:p>
            <a:r>
              <a:rPr lang="en-US" sz="2400" dirty="0"/>
              <a:t>print("Result =", c)';</a:t>
            </a:r>
          </a:p>
        </p:txBody>
      </p:sp>
      <p:sp>
        <p:nvSpPr>
          <p:cNvPr id="8" name="TextBox 7">
            <a:extLst>
              <a:ext uri="{FF2B5EF4-FFF2-40B4-BE49-F238E27FC236}">
                <a16:creationId xmlns:a16="http://schemas.microsoft.com/office/drawing/2014/main" id="{9A74943A-5AEC-444E-AD28-CDB674A95D2A}"/>
              </a:ext>
            </a:extLst>
          </p:cNvPr>
          <p:cNvSpPr txBox="1"/>
          <p:nvPr/>
        </p:nvSpPr>
        <p:spPr>
          <a:xfrm>
            <a:off x="471713" y="1409117"/>
            <a:ext cx="9416869" cy="400110"/>
          </a:xfrm>
          <a:prstGeom prst="rect">
            <a:avLst/>
          </a:prstGeom>
          <a:noFill/>
        </p:spPr>
        <p:txBody>
          <a:bodyPr wrap="square">
            <a:spAutoFit/>
          </a:bodyPr>
          <a:lstStyle/>
          <a:p>
            <a:pPr algn="l"/>
            <a:r>
              <a:rPr lang="en-US" sz="2000" b="1" i="0" dirty="0">
                <a:solidFill>
                  <a:srgbClr val="292929"/>
                </a:solidFill>
                <a:effectLst/>
                <a:latin typeface="sohne"/>
              </a:rPr>
              <a:t>EXAMPLE OF PYTHON CODE EXECUTION IN SQL SERVER</a:t>
            </a:r>
          </a:p>
        </p:txBody>
      </p:sp>
      <p:sp>
        <p:nvSpPr>
          <p:cNvPr id="11" name="TextBox 10">
            <a:extLst>
              <a:ext uri="{FF2B5EF4-FFF2-40B4-BE49-F238E27FC236}">
                <a16:creationId xmlns:a16="http://schemas.microsoft.com/office/drawing/2014/main" id="{5940C6EF-6526-427E-825F-B8A89B5D2A97}"/>
              </a:ext>
            </a:extLst>
          </p:cNvPr>
          <p:cNvSpPr txBox="1"/>
          <p:nvPr/>
        </p:nvSpPr>
        <p:spPr>
          <a:xfrm>
            <a:off x="6201230" y="1809227"/>
            <a:ext cx="5519057" cy="3785652"/>
          </a:xfrm>
          <a:prstGeom prst="rect">
            <a:avLst/>
          </a:prstGeom>
          <a:noFill/>
        </p:spPr>
        <p:txBody>
          <a:bodyPr wrap="square">
            <a:spAutoFit/>
          </a:bodyPr>
          <a:lstStyle/>
          <a:p>
            <a:r>
              <a:rPr lang="en-US" sz="2800" dirty="0"/>
              <a:t>To allow the use of external scripts in the Python language, you must enable the system parameter “external scripts enabled” in SQL Server, this is done using the system procedure </a:t>
            </a:r>
            <a:r>
              <a:rPr lang="en-US" sz="2800" dirty="0" err="1"/>
              <a:t>sp_configure</a:t>
            </a:r>
            <a:r>
              <a:rPr lang="en-US" sz="2800" dirty="0"/>
              <a:t>.</a:t>
            </a:r>
          </a:p>
          <a:p>
            <a:endParaRPr lang="en-US" sz="2800" dirty="0"/>
          </a:p>
          <a:p>
            <a:r>
              <a:rPr lang="en-US" sz="2400" b="1" dirty="0" err="1"/>
              <a:t>sp_configure</a:t>
            </a:r>
            <a:r>
              <a:rPr lang="en-US" sz="2400" b="1" dirty="0"/>
              <a:t> 'external scripts enabled', 1;</a:t>
            </a:r>
          </a:p>
          <a:p>
            <a:r>
              <a:rPr lang="en-US" sz="2000" b="1" dirty="0"/>
              <a:t>RECONFIGURE WITH OVERRIDE</a:t>
            </a:r>
          </a:p>
        </p:txBody>
      </p:sp>
    </p:spTree>
    <p:extLst>
      <p:ext uri="{BB962C8B-B14F-4D97-AF65-F5344CB8AC3E}">
        <p14:creationId xmlns:p14="http://schemas.microsoft.com/office/powerpoint/2010/main" val="880217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Mobile accessing a database?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769" y="1475153"/>
            <a:ext cx="9144000" cy="4269155"/>
          </a:xfrm>
          <a:prstGeom prst="rect">
            <a:avLst/>
          </a:prstGeom>
        </p:spPr>
      </p:pic>
    </p:spTree>
    <p:extLst>
      <p:ext uri="{BB962C8B-B14F-4D97-AF65-F5344CB8AC3E}">
        <p14:creationId xmlns:p14="http://schemas.microsoft.com/office/powerpoint/2010/main" val="3835485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latin typeface="Arial" charset="0"/>
                <a:cs typeface="Arial" charset="0"/>
              </a:rPr>
              <a:t>                                     Session 1</a:t>
            </a:r>
          </a:p>
          <a:p>
            <a:r>
              <a:rPr lang="en-IN" sz="3200" u="none" strike="noStrike"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3200" u="none" strike="noStrike" dirty="0">
                <a:solidFill>
                  <a:srgbClr val="8A266D"/>
                </a:solidFill>
                <a:effectLst/>
                <a:latin typeface="Times New Roman" panose="02020603050405020304" pitchFamily="18" charset="0"/>
                <a:ea typeface="Calibri" panose="020F0502020204030204" pitchFamily="34" charset="0"/>
                <a:cs typeface="Times New Roman" panose="02020603050405020304" pitchFamily="18" charset="0"/>
              </a:rPr>
              <a:t>Introduction to Database Management Systems (DBMS)</a:t>
            </a:r>
          </a:p>
          <a:p>
            <a:r>
              <a:rPr lang="en-IN" sz="3200" dirty="0">
                <a:solidFill>
                  <a:srgbClr val="8A266D"/>
                </a:solidFill>
                <a:latin typeface="Times New Roman" panose="02020603050405020304" pitchFamily="18" charset="0"/>
                <a:ea typeface="Calibri" panose="020F0502020204030204" pitchFamily="34" charset="0"/>
                <a:cs typeface="Times New Roman" panose="02020603050405020304" pitchFamily="18" charset="0"/>
              </a:rPr>
              <a:t>               </a:t>
            </a:r>
            <a:r>
              <a:rPr lang="en-IN" sz="3200" u="none" strike="noStrike" dirty="0">
                <a:solidFill>
                  <a:srgbClr val="8A266D"/>
                </a:solidFill>
                <a:effectLst/>
                <a:latin typeface="Times New Roman" panose="02020603050405020304" pitchFamily="18" charset="0"/>
                <a:ea typeface="Calibri" panose="020F0502020204030204" pitchFamily="34" charset="0"/>
                <a:cs typeface="Times New Roman" panose="02020603050405020304" pitchFamily="18" charset="0"/>
              </a:rPr>
              <a:t> Concepts and Architecture</a:t>
            </a:r>
            <a:endParaRPr lang="en-US" sz="3200" u="none" strike="noStrike" dirty="0">
              <a:solidFill>
                <a:srgbClr val="8A266D"/>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78919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Example DBMS access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 y="1504950"/>
            <a:ext cx="9105900" cy="4738687"/>
          </a:xfrm>
          <a:prstGeom prst="rect">
            <a:avLst/>
          </a:prstGeom>
        </p:spPr>
      </p:pic>
    </p:spTree>
    <p:extLst>
      <p:ext uri="{BB962C8B-B14F-4D97-AF65-F5344CB8AC3E}">
        <p14:creationId xmlns:p14="http://schemas.microsoft.com/office/powerpoint/2010/main" val="2889593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UNIVERSITY Database design:</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61" y="1470819"/>
            <a:ext cx="4546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Content Placeholder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05155" y="2028031"/>
            <a:ext cx="56197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704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altLang="en-US" b="1" dirty="0">
                <a:solidFill>
                  <a:srgbClr val="CC0066"/>
                </a:solidFill>
              </a:rPr>
              <a:t>Examples of queries:</a:t>
            </a:r>
          </a:p>
          <a:p>
            <a:pPr lvl="1"/>
            <a:r>
              <a:rPr lang="en-US" altLang="en-US" sz="2400" b="1" dirty="0">
                <a:solidFill>
                  <a:srgbClr val="00B050"/>
                </a:solidFill>
              </a:rPr>
              <a:t>Retrieve the transcript</a:t>
            </a:r>
          </a:p>
          <a:p>
            <a:pPr lvl="1"/>
            <a:r>
              <a:rPr lang="en-US" altLang="en-US" sz="2400" b="1" dirty="0">
                <a:solidFill>
                  <a:srgbClr val="00B050"/>
                </a:solidFill>
              </a:rPr>
              <a:t>List the names of students who took the section of the ‘Database’ course offered in fall 2008 and their grades in that section</a:t>
            </a:r>
          </a:p>
          <a:p>
            <a:pPr lvl="1"/>
            <a:r>
              <a:rPr lang="en-US" altLang="en-US" sz="2400" b="1" dirty="0">
                <a:solidFill>
                  <a:srgbClr val="00B050"/>
                </a:solidFill>
              </a:rPr>
              <a:t>List the prerequisites of the ‘Database’ course</a:t>
            </a:r>
          </a:p>
          <a:p>
            <a:pPr lvl="1"/>
            <a:endParaRPr lang="en-US" altLang="en-US" sz="2400" b="1" dirty="0">
              <a:solidFill>
                <a:srgbClr val="CC0066"/>
              </a:solidFill>
            </a:endParaRPr>
          </a:p>
          <a:p>
            <a:r>
              <a:rPr lang="en-US" altLang="en-US" b="1" dirty="0">
                <a:solidFill>
                  <a:srgbClr val="CC0066"/>
                </a:solidFill>
              </a:rPr>
              <a:t>Examples of updates:</a:t>
            </a:r>
          </a:p>
          <a:p>
            <a:pPr lvl="1"/>
            <a:r>
              <a:rPr lang="en-US" altLang="en-US" sz="2400" b="1" dirty="0">
                <a:solidFill>
                  <a:srgbClr val="00B050"/>
                </a:solidFill>
              </a:rPr>
              <a:t>Change the class of ‘Smith’ to sophomore</a:t>
            </a:r>
          </a:p>
          <a:p>
            <a:pPr lvl="1"/>
            <a:r>
              <a:rPr lang="en-US" altLang="en-US" sz="2400" b="1" dirty="0">
                <a:solidFill>
                  <a:srgbClr val="00B050"/>
                </a:solidFill>
              </a:rPr>
              <a:t>Create a new section for the ‘Database’ course for this semester</a:t>
            </a:r>
          </a:p>
          <a:p>
            <a:pPr lvl="1"/>
            <a:r>
              <a:rPr lang="en-US" altLang="en-US" sz="2400" b="1" dirty="0">
                <a:solidFill>
                  <a:srgbClr val="00B050"/>
                </a:solidFill>
              </a:rPr>
              <a:t>Enter a grade of ‘A’ for ‘Smith’ in the ‘Database’ section of last semester</a:t>
            </a:r>
          </a:p>
          <a:p>
            <a:pPr marL="457200" lvl="1" indent="0">
              <a:buNone/>
            </a:pPr>
            <a:endParaRPr lang="en-US" altLang="en-US" sz="2400" b="1" dirty="0">
              <a:solidFill>
                <a:srgbClr val="CC0066"/>
              </a:solidFill>
            </a:endParaRPr>
          </a:p>
          <a:p>
            <a:endParaRPr lang="en-IN" b="1" dirty="0">
              <a:solidFill>
                <a:srgbClr val="CC0066"/>
              </a:solidFill>
            </a:endParaRPr>
          </a:p>
        </p:txBody>
      </p:sp>
      <p:sp>
        <p:nvSpPr>
          <p:cNvPr id="3" name="Content Placeholder 2"/>
          <p:cNvSpPr>
            <a:spLocks noGrp="1"/>
          </p:cNvSpPr>
          <p:nvPr>
            <p:ph sz="quarter" idx="10"/>
          </p:nvPr>
        </p:nvSpPr>
        <p:spPr/>
        <p:txBody>
          <a:bodyPr/>
          <a:lstStyle/>
          <a:p>
            <a:r>
              <a:rPr lang="en-IN" dirty="0"/>
              <a:t>Examples of Queries and Updates:</a:t>
            </a:r>
          </a:p>
        </p:txBody>
      </p:sp>
    </p:spTree>
    <p:extLst>
      <p:ext uri="{BB962C8B-B14F-4D97-AF65-F5344CB8AC3E}">
        <p14:creationId xmlns:p14="http://schemas.microsoft.com/office/powerpoint/2010/main" val="980587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A33085-1DD2-4309-89F5-ADA10950C584}"/>
              </a:ext>
            </a:extLst>
          </p:cNvPr>
          <p:cNvSpPr>
            <a:spLocks noGrp="1"/>
          </p:cNvSpPr>
          <p:nvPr>
            <p:ph sz="quarter" idx="10"/>
          </p:nvPr>
        </p:nvSpPr>
        <p:spPr/>
        <p:txBody>
          <a:bodyPr/>
          <a:lstStyle/>
          <a:p>
            <a:r>
              <a:rPr lang="en-IN" dirty="0"/>
              <a:t>Features of DBMS</a:t>
            </a:r>
            <a:endParaRPr lang="en-US" dirty="0"/>
          </a:p>
        </p:txBody>
      </p:sp>
      <p:sp>
        <p:nvSpPr>
          <p:cNvPr id="4" name="Content Placeholder 3">
            <a:extLst>
              <a:ext uri="{FF2B5EF4-FFF2-40B4-BE49-F238E27FC236}">
                <a16:creationId xmlns:a16="http://schemas.microsoft.com/office/drawing/2014/main" id="{2898F3D3-2D72-4EA7-83AE-2ED94AF600EE}"/>
              </a:ext>
            </a:extLst>
          </p:cNvPr>
          <p:cNvSpPr txBox="1">
            <a:spLocks noGrp="1"/>
          </p:cNvSpPr>
          <p:nvPr>
            <p:ph idx="1"/>
          </p:nvPr>
        </p:nvSpPr>
        <p:spPr>
          <a:xfrm>
            <a:off x="406400" y="1493838"/>
            <a:ext cx="10972800" cy="4525962"/>
          </a:xfrm>
          <a:prstGeom prst="rect">
            <a:avLst/>
          </a:prstGeom>
          <a:noFill/>
        </p:spPr>
        <p:txBody>
          <a:bodyPr wrap="square">
            <a:spAutoFit/>
          </a:bodyPr>
          <a:lstStyle/>
          <a:p>
            <a:pPr algn="l" fontAlgn="base"/>
            <a:r>
              <a:rPr lang="en-US" sz="2400" b="0" i="0" dirty="0">
                <a:solidFill>
                  <a:srgbClr val="444444"/>
                </a:solidFill>
                <a:effectLst/>
                <a:latin typeface="Open Sans" panose="020B0606030504020204" pitchFamily="34" charset="0"/>
              </a:rPr>
              <a:t>The features of DBMS are:</a:t>
            </a:r>
          </a:p>
          <a:p>
            <a:pPr algn="l" fontAlgn="base"/>
            <a:endParaRPr lang="en-US" sz="2400" b="0" i="0" dirty="0">
              <a:solidFill>
                <a:srgbClr val="444444"/>
              </a:solidFill>
              <a:effectLst/>
              <a:latin typeface="Open Sans" panose="020B0606030504020204" pitchFamily="34" charset="0"/>
            </a:endParaRPr>
          </a:p>
          <a:p>
            <a:pPr marL="342900" indent="-342900" algn="l" fontAlgn="base">
              <a:buFont typeface="Wingdings" panose="05000000000000000000" pitchFamily="2" charset="2"/>
              <a:buChar char="Ø"/>
            </a:pPr>
            <a:r>
              <a:rPr lang="en-US" sz="2400" b="0" i="0" dirty="0">
                <a:solidFill>
                  <a:srgbClr val="444444"/>
                </a:solidFill>
                <a:effectLst/>
                <a:latin typeface="Open Sans" panose="020B0606030504020204" pitchFamily="34" charset="0"/>
              </a:rPr>
              <a:t> Data Independence, </a:t>
            </a:r>
          </a:p>
          <a:p>
            <a:pPr marL="342900" indent="-342900" algn="l" fontAlgn="base">
              <a:buFont typeface="Wingdings" panose="05000000000000000000" pitchFamily="2" charset="2"/>
              <a:buChar char="Ø"/>
            </a:pPr>
            <a:r>
              <a:rPr lang="en-US" sz="2400" dirty="0">
                <a:solidFill>
                  <a:srgbClr val="444444"/>
                </a:solidFill>
                <a:latin typeface="Open Sans" panose="020B0606030504020204" pitchFamily="34" charset="0"/>
              </a:rPr>
              <a:t> </a:t>
            </a:r>
            <a:r>
              <a:rPr lang="en-US" sz="2400" b="0" i="0" dirty="0">
                <a:solidFill>
                  <a:srgbClr val="444444"/>
                </a:solidFill>
                <a:effectLst/>
                <a:latin typeface="Open Sans" panose="020B0606030504020204" pitchFamily="34" charset="0"/>
              </a:rPr>
              <a:t>Back-up and Restore, </a:t>
            </a:r>
          </a:p>
          <a:p>
            <a:pPr marL="342900" indent="-342900" algn="l" fontAlgn="base">
              <a:buFont typeface="Wingdings" panose="05000000000000000000" pitchFamily="2" charset="2"/>
              <a:buChar char="Ø"/>
            </a:pPr>
            <a:r>
              <a:rPr lang="en-US" sz="2400" dirty="0">
                <a:solidFill>
                  <a:srgbClr val="444444"/>
                </a:solidFill>
                <a:latin typeface="Open Sans" panose="020B0606030504020204" pitchFamily="34" charset="0"/>
              </a:rPr>
              <a:t> </a:t>
            </a:r>
            <a:r>
              <a:rPr lang="en-US" sz="2400" b="0" i="0" dirty="0">
                <a:solidFill>
                  <a:srgbClr val="444444"/>
                </a:solidFill>
                <a:effectLst/>
                <a:latin typeface="Open Sans" panose="020B0606030504020204" pitchFamily="34" charset="0"/>
              </a:rPr>
              <a:t>Transaction and Concurrency Control, </a:t>
            </a:r>
          </a:p>
          <a:p>
            <a:pPr marL="342900" indent="-342900" algn="l" fontAlgn="base">
              <a:buFont typeface="Wingdings" panose="05000000000000000000" pitchFamily="2" charset="2"/>
              <a:buChar char="Ø"/>
            </a:pPr>
            <a:r>
              <a:rPr lang="en-US" sz="2400" b="0" i="0" dirty="0">
                <a:solidFill>
                  <a:srgbClr val="444444"/>
                </a:solidFill>
                <a:effectLst/>
                <a:latin typeface="Open Sans" panose="020B0606030504020204" pitchFamily="34" charset="0"/>
              </a:rPr>
              <a:t> Data Security </a:t>
            </a:r>
          </a:p>
          <a:p>
            <a:pPr marL="342900" indent="-342900" algn="l" fontAlgn="base">
              <a:buFont typeface="Wingdings" panose="05000000000000000000" pitchFamily="2" charset="2"/>
              <a:buChar char="Ø"/>
            </a:pPr>
            <a:r>
              <a:rPr lang="en-US" sz="2400" b="0" i="0" dirty="0">
                <a:solidFill>
                  <a:srgbClr val="444444"/>
                </a:solidFill>
                <a:effectLst/>
                <a:latin typeface="Open Sans" panose="020B0606030504020204" pitchFamily="34" charset="0"/>
              </a:rPr>
              <a:t> Data Integrity.</a:t>
            </a:r>
          </a:p>
          <a:p>
            <a:br>
              <a:rPr lang="en-US" dirty="0"/>
            </a:br>
            <a:endParaRPr lang="en-US" dirty="0"/>
          </a:p>
        </p:txBody>
      </p:sp>
    </p:spTree>
    <p:extLst>
      <p:ext uri="{BB962C8B-B14F-4D97-AF65-F5344CB8AC3E}">
        <p14:creationId xmlns:p14="http://schemas.microsoft.com/office/powerpoint/2010/main" val="1689861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b="1" dirty="0"/>
              <a:t>Protection</a:t>
            </a:r>
            <a:r>
              <a:rPr lang="en-US" altLang="en-US" dirty="0"/>
              <a:t> includes: </a:t>
            </a:r>
          </a:p>
          <a:p>
            <a:pPr lvl="1"/>
            <a:r>
              <a:rPr lang="en-US" altLang="en-US" sz="2800" dirty="0"/>
              <a:t>System protection (</a:t>
            </a:r>
            <a:r>
              <a:rPr lang="en-IN" sz="2800" dirty="0"/>
              <a:t>against hardware or software malfunction (or crashes))</a:t>
            </a:r>
            <a:endParaRPr lang="en-US" altLang="en-US" sz="2800" dirty="0"/>
          </a:p>
          <a:p>
            <a:pPr lvl="1"/>
            <a:r>
              <a:rPr lang="en-US" altLang="en-US" sz="2800" dirty="0"/>
              <a:t>Security protection (</a:t>
            </a:r>
            <a:r>
              <a:rPr lang="en-IN" sz="2800" dirty="0"/>
              <a:t>against unauthorized or malicious access)</a:t>
            </a:r>
          </a:p>
          <a:p>
            <a:pPr marL="457200" lvl="1" indent="0">
              <a:buNone/>
            </a:pPr>
            <a:r>
              <a:rPr lang="en-IN" altLang="en-US" sz="2800" dirty="0"/>
              <a:t>Hacking </a:t>
            </a:r>
            <a:r>
              <a:rPr lang="en-IN" altLang="en-US" sz="2800" dirty="0" err="1"/>
              <a:t>db</a:t>
            </a:r>
            <a:endParaRPr lang="en-US" altLang="en-US" sz="2800" dirty="0"/>
          </a:p>
          <a:p>
            <a:endParaRPr lang="en-IN" dirty="0"/>
          </a:p>
        </p:txBody>
      </p:sp>
      <p:sp>
        <p:nvSpPr>
          <p:cNvPr id="3" name="Content Placeholder 2"/>
          <p:cNvSpPr>
            <a:spLocks noGrp="1"/>
          </p:cNvSpPr>
          <p:nvPr>
            <p:ph sz="quarter" idx="10"/>
          </p:nvPr>
        </p:nvSpPr>
        <p:spPr/>
        <p:txBody>
          <a:bodyPr/>
          <a:lstStyle/>
          <a:p>
            <a:r>
              <a:rPr lang="en-IN" dirty="0">
                <a:solidFill>
                  <a:srgbClr val="8A266D"/>
                </a:solidFill>
              </a:rPr>
              <a:t>Protection for DB?</a:t>
            </a:r>
          </a:p>
        </p:txBody>
      </p:sp>
    </p:spTree>
    <p:extLst>
      <p:ext uri="{BB962C8B-B14F-4D97-AF65-F5344CB8AC3E}">
        <p14:creationId xmlns:p14="http://schemas.microsoft.com/office/powerpoint/2010/main" val="903349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lvl="1"/>
            <a:r>
              <a:rPr lang="en-US" altLang="en-US" sz="2800" dirty="0"/>
              <a:t>Allow the system to evolve as requirements change over time</a:t>
            </a:r>
          </a:p>
          <a:p>
            <a:r>
              <a:rPr lang="en-IN" b="1" dirty="0">
                <a:solidFill>
                  <a:srgbClr val="8A266D"/>
                </a:solidFill>
              </a:rPr>
              <a:t>Therefore it is an activity designed to keep a database running smoothly. </a:t>
            </a:r>
          </a:p>
          <a:p>
            <a:r>
              <a:rPr lang="en-IN" b="1" dirty="0">
                <a:solidFill>
                  <a:srgbClr val="FF0000"/>
                </a:solidFill>
              </a:rPr>
              <a:t>A number of different systems can do this:</a:t>
            </a:r>
          </a:p>
          <a:p>
            <a:r>
              <a:rPr lang="en-IN" b="1" dirty="0">
                <a:solidFill>
                  <a:srgbClr val="7030A0"/>
                </a:solidFill>
              </a:rPr>
              <a:t> 1. performed by people who are comfortable and familiar with the database system and the specifics of the particular database </a:t>
            </a:r>
          </a:p>
          <a:p>
            <a:r>
              <a:rPr lang="en-IN" b="1" dirty="0">
                <a:solidFill>
                  <a:srgbClr val="7030A0"/>
                </a:solidFill>
              </a:rPr>
              <a:t> 2. Databases are used to maintain a library of information in a well organized, accessible format. Database maintenance is used to keep the database clean and well organized so that it will not lose functionality.</a:t>
            </a:r>
          </a:p>
          <a:p>
            <a:r>
              <a:rPr lang="en-IN" b="1" dirty="0">
                <a:solidFill>
                  <a:srgbClr val="7030A0"/>
                </a:solidFill>
              </a:rPr>
              <a:t>3. Backing up the data </a:t>
            </a:r>
          </a:p>
          <a:p>
            <a:r>
              <a:rPr lang="en-IN" b="1" dirty="0">
                <a:solidFill>
                  <a:srgbClr val="7030A0"/>
                </a:solidFill>
              </a:rPr>
              <a:t>4. Checking for signs of corruption in the database</a:t>
            </a:r>
          </a:p>
          <a:p>
            <a:r>
              <a:rPr lang="en-IN" b="1" dirty="0">
                <a:solidFill>
                  <a:srgbClr val="7030A0"/>
                </a:solidFill>
              </a:rPr>
              <a:t>5. Server maintenance.</a:t>
            </a:r>
          </a:p>
          <a:p>
            <a:endParaRPr lang="en-IN" b="1" dirty="0">
              <a:solidFill>
                <a:srgbClr val="7030A0"/>
              </a:solidFill>
            </a:endParaRPr>
          </a:p>
        </p:txBody>
      </p:sp>
      <p:sp>
        <p:nvSpPr>
          <p:cNvPr id="3" name="Content Placeholder 2"/>
          <p:cNvSpPr>
            <a:spLocks noGrp="1"/>
          </p:cNvSpPr>
          <p:nvPr>
            <p:ph sz="quarter" idx="10"/>
          </p:nvPr>
        </p:nvSpPr>
        <p:spPr/>
        <p:txBody>
          <a:bodyPr/>
          <a:lstStyle/>
          <a:p>
            <a:r>
              <a:rPr lang="en-IN" dirty="0"/>
              <a:t>What is “</a:t>
            </a:r>
            <a:r>
              <a:rPr lang="en-US" altLang="en-US" dirty="0"/>
              <a:t>Maintain the DB system” ?</a:t>
            </a:r>
          </a:p>
          <a:p>
            <a:endParaRPr lang="en-IN" dirty="0"/>
          </a:p>
        </p:txBody>
      </p:sp>
    </p:spTree>
    <p:extLst>
      <p:ext uri="{BB962C8B-B14F-4D97-AF65-F5344CB8AC3E}">
        <p14:creationId xmlns:p14="http://schemas.microsoft.com/office/powerpoint/2010/main" val="2065763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1" indent="0">
              <a:buNone/>
            </a:pPr>
            <a:r>
              <a:rPr lang="en-US" altLang="en-US" sz="3200" b="1" dirty="0">
                <a:solidFill>
                  <a:srgbClr val="CC0066"/>
                </a:solidFill>
              </a:rPr>
              <a:t>Characteristics of the Database Approach </a:t>
            </a:r>
            <a:r>
              <a:rPr lang="en-US" altLang="en-US" sz="3200" dirty="0"/>
              <a:t>:</a:t>
            </a:r>
            <a:endParaRPr lang="en-US" altLang="en-US" sz="3200" dirty="0">
              <a:solidFill>
                <a:srgbClr val="C00000"/>
              </a:solidFill>
            </a:endParaRPr>
          </a:p>
          <a:p>
            <a:pPr marL="457200" lvl="1" indent="0">
              <a:buNone/>
            </a:pPr>
            <a:r>
              <a:rPr lang="en-US" altLang="en-US" sz="3200" dirty="0">
                <a:solidFill>
                  <a:srgbClr val="C00000"/>
                </a:solidFill>
              </a:rPr>
              <a:t>1. Self-describing nature of a database system</a:t>
            </a:r>
          </a:p>
          <a:p>
            <a:pPr marL="457200" lvl="1" indent="0">
              <a:buNone/>
            </a:pPr>
            <a:r>
              <a:rPr lang="en-US" altLang="en-US" sz="3200" dirty="0">
                <a:solidFill>
                  <a:srgbClr val="C00000"/>
                </a:solidFill>
              </a:rPr>
              <a:t>2. Insulation between programs and data, and data abstraction</a:t>
            </a:r>
          </a:p>
          <a:p>
            <a:pPr marL="457200" lvl="1" indent="0">
              <a:buNone/>
            </a:pPr>
            <a:r>
              <a:rPr lang="en-US" altLang="en-US" sz="3200" dirty="0">
                <a:solidFill>
                  <a:srgbClr val="C00000"/>
                </a:solidFill>
              </a:rPr>
              <a:t>3. Support of multiple views of the data</a:t>
            </a:r>
          </a:p>
          <a:p>
            <a:pPr marL="457200" lvl="1" indent="0">
              <a:buNone/>
            </a:pPr>
            <a:r>
              <a:rPr lang="en-US" altLang="en-US" sz="3200" dirty="0">
                <a:solidFill>
                  <a:srgbClr val="C00000"/>
                </a:solidFill>
              </a:rPr>
              <a:t>4. Sharing of data and multiuser transaction processing</a:t>
            </a:r>
          </a:p>
          <a:p>
            <a:endParaRPr lang="en-IN" dirty="0"/>
          </a:p>
        </p:txBody>
      </p:sp>
      <p:sp>
        <p:nvSpPr>
          <p:cNvPr id="3" name="Content Placeholder 2"/>
          <p:cNvSpPr>
            <a:spLocks noGrp="1"/>
          </p:cNvSpPr>
          <p:nvPr>
            <p:ph sz="quarter" idx="10"/>
          </p:nvPr>
        </p:nvSpPr>
        <p:spPr>
          <a:xfrm>
            <a:off x="406400" y="742950"/>
            <a:ext cx="7899400" cy="552450"/>
          </a:xfrm>
        </p:spPr>
        <p:txBody>
          <a:bodyPr/>
          <a:lstStyle/>
          <a:p>
            <a:r>
              <a:rPr lang="en-US" altLang="en-US" dirty="0">
                <a:solidFill>
                  <a:srgbClr val="CC0066"/>
                </a:solidFill>
              </a:rPr>
              <a:t>Database approach</a:t>
            </a:r>
          </a:p>
          <a:p>
            <a:endParaRPr lang="en-IN" dirty="0"/>
          </a:p>
        </p:txBody>
      </p:sp>
    </p:spTree>
    <p:extLst>
      <p:ext uri="{BB962C8B-B14F-4D97-AF65-F5344CB8AC3E}">
        <p14:creationId xmlns:p14="http://schemas.microsoft.com/office/powerpoint/2010/main" val="315284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0" indent="-457200">
              <a:buAutoNum type="arabicPeriod"/>
            </a:pPr>
            <a:r>
              <a:rPr lang="en-US" altLang="en-US" b="1" dirty="0">
                <a:solidFill>
                  <a:schemeClr val="accent1">
                    <a:lumMod val="50000"/>
                  </a:schemeClr>
                </a:solidFill>
              </a:rPr>
              <a:t>Self-Describing Nature of a Database System</a:t>
            </a:r>
          </a:p>
          <a:p>
            <a:pPr marL="0" indent="0"/>
            <a:endParaRPr lang="en-US" altLang="en-US" b="1" dirty="0">
              <a:solidFill>
                <a:schemeClr val="accent1">
                  <a:lumMod val="50000"/>
                </a:schemeClr>
              </a:solidFill>
            </a:endParaRPr>
          </a:p>
          <a:p>
            <a:r>
              <a:rPr lang="en-US" altLang="en-US" b="1" dirty="0">
                <a:solidFill>
                  <a:schemeClr val="accent6">
                    <a:lumMod val="75000"/>
                  </a:schemeClr>
                </a:solidFill>
              </a:rPr>
              <a:t>    Database system contains complete definition of structure and  constraints.</a:t>
            </a:r>
          </a:p>
          <a:p>
            <a:endParaRPr lang="en-US" altLang="en-US" b="1" dirty="0">
              <a:solidFill>
                <a:schemeClr val="accent6">
                  <a:lumMod val="75000"/>
                </a:schemeClr>
              </a:solidFill>
            </a:endParaRPr>
          </a:p>
          <a:p>
            <a:r>
              <a:rPr lang="en-US" altLang="en-US" b="1" dirty="0">
                <a:solidFill>
                  <a:schemeClr val="accent6">
                    <a:lumMod val="75000"/>
                  </a:schemeClr>
                </a:solidFill>
              </a:rPr>
              <a:t>      Meta-data</a:t>
            </a:r>
          </a:p>
          <a:p>
            <a:pPr lvl="1"/>
            <a:r>
              <a:rPr lang="en-US" altLang="en-US" sz="2000" b="1" dirty="0">
                <a:solidFill>
                  <a:schemeClr val="accent2">
                    <a:lumMod val="50000"/>
                  </a:schemeClr>
                </a:solidFill>
              </a:rPr>
              <a:t>Describes structure of the database</a:t>
            </a:r>
          </a:p>
          <a:p>
            <a:pPr lvl="1"/>
            <a:endParaRPr lang="en-US" altLang="en-US" sz="2000" b="1" dirty="0">
              <a:solidFill>
                <a:schemeClr val="accent2">
                  <a:lumMod val="50000"/>
                </a:schemeClr>
              </a:solidFill>
            </a:endParaRPr>
          </a:p>
          <a:p>
            <a:r>
              <a:rPr lang="en-US" altLang="en-US" dirty="0"/>
              <a:t>      </a:t>
            </a:r>
            <a:r>
              <a:rPr lang="en-US" altLang="en-US" b="1" dirty="0">
                <a:solidFill>
                  <a:schemeClr val="accent6">
                    <a:lumMod val="50000"/>
                  </a:schemeClr>
                </a:solidFill>
              </a:rPr>
              <a:t>Database catalog used by: </a:t>
            </a:r>
          </a:p>
          <a:p>
            <a:pPr lvl="1"/>
            <a:r>
              <a:rPr lang="en-US" altLang="en-US" sz="2000" b="1" dirty="0">
                <a:solidFill>
                  <a:srgbClr val="C00000"/>
                </a:solidFill>
              </a:rPr>
              <a:t>DBMS software </a:t>
            </a:r>
          </a:p>
          <a:p>
            <a:pPr lvl="1"/>
            <a:r>
              <a:rPr lang="en-US" altLang="en-US" sz="2000" b="1" dirty="0">
                <a:solidFill>
                  <a:srgbClr val="C00000"/>
                </a:solidFill>
              </a:rPr>
              <a:t>Database users who need information about database structure</a:t>
            </a:r>
          </a:p>
          <a:p>
            <a:pPr marL="0" indent="0"/>
            <a:r>
              <a:rPr lang="en-IN" dirty="0"/>
              <a:t> </a:t>
            </a:r>
          </a:p>
        </p:txBody>
      </p:sp>
      <p:sp>
        <p:nvSpPr>
          <p:cNvPr id="3" name="Content Placeholder 2"/>
          <p:cNvSpPr>
            <a:spLocks noGrp="1"/>
          </p:cNvSpPr>
          <p:nvPr>
            <p:ph sz="quarter" idx="10"/>
          </p:nvPr>
        </p:nvSpPr>
        <p:spPr/>
        <p:txBody>
          <a:bodyPr/>
          <a:lstStyle/>
          <a:p>
            <a:r>
              <a:rPr lang="en-US" dirty="0">
                <a:solidFill>
                  <a:srgbClr val="CC0066"/>
                </a:solidFill>
              </a:rPr>
              <a:t>Database approach</a:t>
            </a:r>
            <a:endParaRPr lang="en-IN" dirty="0"/>
          </a:p>
        </p:txBody>
      </p:sp>
    </p:spTree>
    <p:extLst>
      <p:ext uri="{BB962C8B-B14F-4D97-AF65-F5344CB8AC3E}">
        <p14:creationId xmlns:p14="http://schemas.microsoft.com/office/powerpoint/2010/main" val="808916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342900" lvl="1" indent="-342900">
              <a:buClr>
                <a:srgbClr val="101141"/>
              </a:buClr>
              <a:buNone/>
            </a:pPr>
            <a:r>
              <a:rPr lang="en-US" altLang="en-US" sz="3200" dirty="0">
                <a:solidFill>
                  <a:srgbClr val="C00000"/>
                </a:solidFill>
              </a:rPr>
              <a:t>2. Insulation between programs and data implies “data abstraction”</a:t>
            </a:r>
          </a:p>
          <a:p>
            <a:pPr marL="342900" lvl="1" indent="-342900">
              <a:buClr>
                <a:srgbClr val="101141"/>
              </a:buClr>
              <a:buNone/>
            </a:pPr>
            <a:endParaRPr lang="en-US" altLang="en-US" sz="3200" dirty="0">
              <a:solidFill>
                <a:srgbClr val="C00000"/>
              </a:solidFill>
            </a:endParaRPr>
          </a:p>
          <a:p>
            <a:pPr>
              <a:buFont typeface="Wingdings" panose="05000000000000000000" pitchFamily="2" charset="2"/>
              <a:buChar char="ü"/>
            </a:pPr>
            <a:r>
              <a:rPr lang="en-US" altLang="en-US" b="1" dirty="0">
                <a:solidFill>
                  <a:srgbClr val="00B050"/>
                </a:solidFill>
              </a:rPr>
              <a:t>Program-data independence</a:t>
            </a:r>
          </a:p>
          <a:p>
            <a:pPr lvl="1"/>
            <a:r>
              <a:rPr lang="en-US" altLang="en-US" sz="2400" b="1" dirty="0">
                <a:solidFill>
                  <a:srgbClr val="CC0066"/>
                </a:solidFill>
              </a:rPr>
              <a:t>Structure of data files is stored in DBMS catalog separately from access programs</a:t>
            </a:r>
          </a:p>
          <a:p>
            <a:pPr marL="457200" lvl="1" indent="0">
              <a:buNone/>
            </a:pPr>
            <a:endParaRPr lang="en-US" altLang="en-US" sz="2400" b="1" dirty="0">
              <a:solidFill>
                <a:srgbClr val="CC0066"/>
              </a:solidFill>
            </a:endParaRPr>
          </a:p>
          <a:p>
            <a:pPr>
              <a:buFont typeface="Wingdings" panose="05000000000000000000" pitchFamily="2" charset="2"/>
              <a:buChar char="ü"/>
            </a:pPr>
            <a:r>
              <a:rPr lang="en-US" altLang="en-US" b="1" dirty="0">
                <a:solidFill>
                  <a:srgbClr val="00B050"/>
                </a:solidFill>
              </a:rPr>
              <a:t>Program-operation independence	</a:t>
            </a:r>
          </a:p>
          <a:p>
            <a:pPr lvl="1"/>
            <a:r>
              <a:rPr lang="en-US" altLang="en-US" sz="2800" b="1" dirty="0">
                <a:solidFill>
                  <a:srgbClr val="CC0066"/>
                </a:solidFill>
              </a:rPr>
              <a:t>Operations specified in two parts:</a:t>
            </a:r>
          </a:p>
          <a:p>
            <a:pPr lvl="2"/>
            <a:r>
              <a:rPr lang="en-US" altLang="en-US" sz="2800" b="1" dirty="0">
                <a:solidFill>
                  <a:srgbClr val="CC0066"/>
                </a:solidFill>
              </a:rPr>
              <a:t>Interface includes operation name and data types of its arguments </a:t>
            </a:r>
          </a:p>
          <a:p>
            <a:pPr lvl="2"/>
            <a:r>
              <a:rPr lang="en-US" altLang="en-US" sz="2800" b="1" dirty="0">
                <a:solidFill>
                  <a:srgbClr val="CC0066"/>
                </a:solidFill>
              </a:rPr>
              <a:t>Implementation can be changed without affecting the interface</a:t>
            </a:r>
          </a:p>
          <a:p>
            <a:pPr marL="342900" lvl="1" indent="-342900">
              <a:buClr>
                <a:srgbClr val="101141"/>
              </a:buClr>
              <a:buNone/>
            </a:pPr>
            <a:endParaRPr lang="en-US" altLang="en-US" sz="3200" dirty="0">
              <a:solidFill>
                <a:srgbClr val="C00000"/>
              </a:solidFill>
            </a:endParaRPr>
          </a:p>
          <a:p>
            <a:endParaRPr lang="en-IN" dirty="0"/>
          </a:p>
        </p:txBody>
      </p:sp>
      <p:sp>
        <p:nvSpPr>
          <p:cNvPr id="3" name="Content Placeholder 2"/>
          <p:cNvSpPr>
            <a:spLocks noGrp="1"/>
          </p:cNvSpPr>
          <p:nvPr>
            <p:ph sz="quarter" idx="10"/>
          </p:nvPr>
        </p:nvSpPr>
        <p:spPr>
          <a:xfrm>
            <a:off x="406400" y="419100"/>
            <a:ext cx="8051800" cy="876300"/>
          </a:xfrm>
        </p:spPr>
        <p:txBody>
          <a:bodyPr/>
          <a:lstStyle/>
          <a:p>
            <a:r>
              <a:rPr lang="en-US" dirty="0">
                <a:solidFill>
                  <a:srgbClr val="CC0066"/>
                </a:solidFill>
              </a:rPr>
              <a:t>Database approach</a:t>
            </a:r>
            <a:endParaRPr lang="en-IN" dirty="0"/>
          </a:p>
          <a:p>
            <a:endParaRPr lang="en-IN" dirty="0"/>
          </a:p>
        </p:txBody>
      </p:sp>
    </p:spTree>
    <p:extLst>
      <p:ext uri="{BB962C8B-B14F-4D97-AF65-F5344CB8AC3E}">
        <p14:creationId xmlns:p14="http://schemas.microsoft.com/office/powerpoint/2010/main" val="2440775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pPr marL="342900" lvl="1" indent="-342900">
              <a:buClr>
                <a:srgbClr val="101141"/>
              </a:buClr>
              <a:buNone/>
            </a:pPr>
            <a:r>
              <a:rPr lang="en-US" altLang="en-US" sz="3200" dirty="0">
                <a:solidFill>
                  <a:srgbClr val="C00000"/>
                </a:solidFill>
              </a:rPr>
              <a:t>3. Support of multiple views of the data</a:t>
            </a:r>
          </a:p>
          <a:p>
            <a:endParaRPr lang="en-IN" dirty="0"/>
          </a:p>
        </p:txBody>
      </p:sp>
      <p:sp>
        <p:nvSpPr>
          <p:cNvPr id="3" name="Content Placeholder 2"/>
          <p:cNvSpPr>
            <a:spLocks noGrp="1"/>
          </p:cNvSpPr>
          <p:nvPr>
            <p:ph sz="quarter" idx="10"/>
          </p:nvPr>
        </p:nvSpPr>
        <p:spPr/>
        <p:txBody>
          <a:bodyPr/>
          <a:lstStyle/>
          <a:p>
            <a:r>
              <a:rPr lang="en-IN" dirty="0">
                <a:solidFill>
                  <a:srgbClr val="CC0066"/>
                </a:solidFill>
              </a:rPr>
              <a:t>Database Approach</a:t>
            </a:r>
          </a:p>
        </p:txBody>
      </p:sp>
      <p:sp>
        <p:nvSpPr>
          <p:cNvPr id="4" name="Rectangle 3"/>
          <p:cNvSpPr/>
          <p:nvPr/>
        </p:nvSpPr>
        <p:spPr>
          <a:xfrm>
            <a:off x="1055915" y="2741156"/>
            <a:ext cx="9100456" cy="2677656"/>
          </a:xfrm>
          <a:prstGeom prst="rect">
            <a:avLst/>
          </a:prstGeom>
        </p:spPr>
        <p:txBody>
          <a:bodyPr wrap="square">
            <a:spAutoFit/>
          </a:bodyPr>
          <a:lstStyle/>
          <a:p>
            <a:pPr marL="342900" indent="-342900">
              <a:buFont typeface="Wingdings" panose="05000000000000000000" pitchFamily="2" charset="2"/>
              <a:buChar char="Ø"/>
            </a:pPr>
            <a:r>
              <a:rPr lang="en-US" altLang="en-US" sz="2400" dirty="0">
                <a:solidFill>
                  <a:srgbClr val="00B050"/>
                </a:solidFill>
              </a:rPr>
              <a:t>View </a:t>
            </a:r>
          </a:p>
          <a:p>
            <a:pPr marL="800100" lvl="1" indent="-342900">
              <a:buFont typeface="Wingdings" panose="05000000000000000000" pitchFamily="2" charset="2"/>
              <a:buChar char="§"/>
            </a:pPr>
            <a:r>
              <a:rPr lang="en-US" altLang="en-US" sz="2400" dirty="0">
                <a:solidFill>
                  <a:srgbClr val="00B050"/>
                </a:solidFill>
              </a:rPr>
              <a:t>Subset of the database </a:t>
            </a:r>
          </a:p>
          <a:p>
            <a:pPr marL="800100" lvl="1" indent="-342900">
              <a:buFont typeface="Wingdings" panose="05000000000000000000" pitchFamily="2" charset="2"/>
              <a:buChar char="§"/>
            </a:pPr>
            <a:r>
              <a:rPr lang="en-US" altLang="en-US" sz="2400" dirty="0">
                <a:solidFill>
                  <a:srgbClr val="00B050"/>
                </a:solidFill>
              </a:rPr>
              <a:t>Contains virtual data derived from the database files but is not explicitly stored</a:t>
            </a:r>
          </a:p>
          <a:p>
            <a:pPr marL="342900" indent="-342900">
              <a:buFont typeface="Wingdings" panose="05000000000000000000" pitchFamily="2" charset="2"/>
              <a:buChar char="Ø"/>
            </a:pPr>
            <a:r>
              <a:rPr lang="en-US" altLang="en-US" sz="2400" dirty="0">
                <a:solidFill>
                  <a:srgbClr val="00B050"/>
                </a:solidFill>
              </a:rPr>
              <a:t>Multiuser DBMS </a:t>
            </a:r>
          </a:p>
          <a:p>
            <a:pPr marL="800100" lvl="1" indent="-342900">
              <a:buFont typeface="Wingdings" panose="05000000000000000000" pitchFamily="2" charset="2"/>
              <a:buChar char="§"/>
            </a:pPr>
            <a:r>
              <a:rPr lang="en-US" altLang="en-US" sz="2400" dirty="0">
                <a:solidFill>
                  <a:srgbClr val="00B050"/>
                </a:solidFill>
              </a:rPr>
              <a:t>Users have a variety of distinct applications</a:t>
            </a:r>
          </a:p>
          <a:p>
            <a:pPr marL="800100" lvl="1" indent="-342900">
              <a:buFont typeface="Wingdings" panose="05000000000000000000" pitchFamily="2" charset="2"/>
              <a:buChar char="§"/>
            </a:pPr>
            <a:r>
              <a:rPr lang="en-US" altLang="en-US" sz="2400" dirty="0">
                <a:solidFill>
                  <a:srgbClr val="00B050"/>
                </a:solidFill>
              </a:rPr>
              <a:t>Must provide facilities for defining multiple views</a:t>
            </a:r>
          </a:p>
        </p:txBody>
      </p:sp>
    </p:spTree>
    <p:extLst>
      <p:ext uri="{BB962C8B-B14F-4D97-AF65-F5344CB8AC3E}">
        <p14:creationId xmlns:p14="http://schemas.microsoft.com/office/powerpoint/2010/main" val="160478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US" dirty="0"/>
          </a:p>
          <a:p>
            <a:r>
              <a:rPr lang="en-US" dirty="0">
                <a:solidFill>
                  <a:srgbClr val="8A266D"/>
                </a:solidFill>
              </a:rPr>
              <a:t>Learning Objective</a:t>
            </a:r>
          </a:p>
        </p:txBody>
      </p:sp>
      <p:sp>
        <p:nvSpPr>
          <p:cNvPr id="5" name="Rectangle 4"/>
          <p:cNvSpPr/>
          <p:nvPr/>
        </p:nvSpPr>
        <p:spPr>
          <a:xfrm>
            <a:off x="233082" y="1434353"/>
            <a:ext cx="11542151" cy="5601533"/>
          </a:xfrm>
          <a:prstGeom prst="rect">
            <a:avLst/>
          </a:prstGeom>
        </p:spPr>
        <p:txBody>
          <a:bodyPr wrap="square">
            <a:spAutoFit/>
          </a:bodyPr>
          <a:lstStyle/>
          <a:p>
            <a:pPr marL="457200" indent="-457200">
              <a:buFont typeface="Wingdings" panose="05000000000000000000" pitchFamily="2" charset="2"/>
              <a:buChar char="Ø"/>
            </a:pPr>
            <a:r>
              <a:rPr lang="en-IN" sz="3200" b="1" dirty="0">
                <a:solidFill>
                  <a:srgbClr val="8A266D"/>
                </a:solidFill>
                <a:latin typeface="Arial Rounded MT Bold" panose="020F0704030504030204" pitchFamily="34" charset="0"/>
                <a:ea typeface="Calibri" panose="020F0502020204030204" pitchFamily="34" charset="0"/>
                <a:cs typeface="Calibri" panose="020F0502020204030204" pitchFamily="34" charset="0"/>
              </a:rPr>
              <a:t> </a:t>
            </a:r>
            <a:r>
              <a:rPr lang="en-IN" sz="3600" b="1" dirty="0">
                <a:solidFill>
                  <a:srgbClr val="00B050"/>
                </a:solidFill>
              </a:rPr>
              <a:t>Introduction to Database Management Systems</a:t>
            </a:r>
          </a:p>
          <a:p>
            <a:pPr marL="571500" indent="-571500">
              <a:buFont typeface="Wingdings" panose="05000000000000000000" pitchFamily="2" charset="2"/>
              <a:buChar char="Ø"/>
            </a:pPr>
            <a:r>
              <a:rPr lang="en-IN" sz="3600" b="1" dirty="0">
                <a:solidFill>
                  <a:srgbClr val="00B050"/>
                </a:solidFill>
              </a:rPr>
              <a:t>Advantages of using DBMS</a:t>
            </a:r>
          </a:p>
          <a:p>
            <a:pPr marL="571500" indent="-571500">
              <a:buFont typeface="Wingdings" panose="05000000000000000000" pitchFamily="2" charset="2"/>
              <a:buChar char="Ø"/>
            </a:pPr>
            <a:r>
              <a:rPr lang="en-IN" sz="3600" b="1" dirty="0">
                <a:solidFill>
                  <a:srgbClr val="00B050"/>
                </a:solidFill>
              </a:rPr>
              <a:t>Three-schema architecture and Data independence</a:t>
            </a:r>
          </a:p>
          <a:p>
            <a:pPr marL="571500" indent="-571500">
              <a:buFont typeface="Wingdings" panose="05000000000000000000" pitchFamily="2" charset="2"/>
              <a:buChar char="Ø"/>
            </a:pPr>
            <a:r>
              <a:rPr lang="en-IN" sz="3600" b="1" dirty="0">
                <a:solidFill>
                  <a:srgbClr val="00B050"/>
                </a:solidFill>
              </a:rPr>
              <a:t>DBMS Architecture</a:t>
            </a:r>
          </a:p>
          <a:p>
            <a:pPr marL="571500" indent="-571500">
              <a:buFont typeface="Wingdings" panose="05000000000000000000" pitchFamily="2" charset="2"/>
              <a:buChar char="Ø"/>
            </a:pPr>
            <a:r>
              <a:rPr lang="en-IN" sz="3600" b="1" dirty="0">
                <a:solidFill>
                  <a:srgbClr val="00B050"/>
                </a:solidFill>
              </a:rPr>
              <a:t>Database Users</a:t>
            </a:r>
          </a:p>
          <a:p>
            <a:r>
              <a:rPr lang="en-IN" dirty="0">
                <a:solidFill>
                  <a:srgbClr val="FF0000"/>
                </a:solidFill>
              </a:rPr>
              <a:t>         </a:t>
            </a:r>
          </a:p>
          <a:p>
            <a:r>
              <a:rPr lang="en-IN" sz="3200" b="1" dirty="0">
                <a:solidFill>
                  <a:srgbClr val="FF0000"/>
                </a:solidFill>
              </a:rPr>
              <a:t>         Refer :    T1-Chapter 1 and 2; </a:t>
            </a:r>
            <a:r>
              <a:rPr lang="en-IN" sz="3200" b="1" i="1" dirty="0">
                <a:solidFill>
                  <a:srgbClr val="FF0000"/>
                </a:solidFill>
              </a:rPr>
              <a:t> </a:t>
            </a:r>
          </a:p>
          <a:p>
            <a:r>
              <a:rPr lang="en-IN" sz="3200" b="1" i="1" dirty="0">
                <a:solidFill>
                  <a:srgbClr val="FF0000"/>
                </a:solidFill>
              </a:rPr>
              <a:t>                         Sections: </a:t>
            </a:r>
            <a:r>
              <a:rPr lang="en-IN" sz="3200" b="1" dirty="0">
                <a:solidFill>
                  <a:srgbClr val="FF0000"/>
                </a:solidFill>
              </a:rPr>
              <a:t> 1.1-1.6, 2.1, 2.2, 2.4</a:t>
            </a:r>
          </a:p>
          <a:p>
            <a:r>
              <a:rPr lang="en-IN" sz="3200" b="1" dirty="0">
                <a:solidFill>
                  <a:srgbClr val="0070C0"/>
                </a:solidFill>
              </a:rPr>
              <a:t>          </a:t>
            </a:r>
          </a:p>
          <a:p>
            <a:r>
              <a:rPr lang="en-IN" sz="3200" b="1" dirty="0">
                <a:solidFill>
                  <a:srgbClr val="0070C0"/>
                </a:solidFill>
              </a:rPr>
              <a:t>         BLOG: </a:t>
            </a:r>
            <a:r>
              <a:rPr lang="en-IN" sz="3200" b="1" dirty="0">
                <a:solidFill>
                  <a:srgbClr val="0070C0"/>
                </a:solidFill>
                <a:hlinkClick r:id="rId3"/>
              </a:rPr>
              <a:t>https://umacmv.wordpress.com/</a:t>
            </a:r>
            <a:endParaRPr lang="en-IN" sz="3200" b="1" dirty="0">
              <a:solidFill>
                <a:srgbClr val="0070C0"/>
              </a:solidFill>
            </a:endParaRPr>
          </a:p>
          <a:p>
            <a:endParaRPr lang="en-IN" sz="3200" b="1" dirty="0">
              <a:solidFill>
                <a:srgbClr val="FF0000"/>
              </a:solidFill>
            </a:endParaRPr>
          </a:p>
        </p:txBody>
      </p:sp>
    </p:spTree>
    <p:extLst>
      <p:ext uri="{BB962C8B-B14F-4D97-AF65-F5344CB8AC3E}">
        <p14:creationId xmlns:p14="http://schemas.microsoft.com/office/powerpoint/2010/main" val="2281783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519587" y="1575480"/>
            <a:ext cx="6738512" cy="4525962"/>
          </a:xfrm>
          <a:prstGeom prst="rect">
            <a:avLst/>
          </a:prstGeom>
        </p:spPr>
      </p:pic>
      <p:sp>
        <p:nvSpPr>
          <p:cNvPr id="3" name="Content Placeholder 2"/>
          <p:cNvSpPr>
            <a:spLocks noGrp="1"/>
          </p:cNvSpPr>
          <p:nvPr>
            <p:ph sz="quarter" idx="10"/>
          </p:nvPr>
        </p:nvSpPr>
        <p:spPr/>
        <p:txBody>
          <a:bodyPr/>
          <a:lstStyle/>
          <a:p>
            <a:endParaRPr lang="en-IN" dirty="0">
              <a:solidFill>
                <a:srgbClr val="CC0066"/>
              </a:solidFill>
            </a:endParaRPr>
          </a:p>
          <a:p>
            <a:r>
              <a:rPr lang="en-IN" dirty="0">
                <a:solidFill>
                  <a:srgbClr val="CC0066"/>
                </a:solidFill>
              </a:rPr>
              <a:t>Database Approach</a:t>
            </a:r>
          </a:p>
          <a:p>
            <a:endParaRPr lang="en-IN" dirty="0"/>
          </a:p>
        </p:txBody>
      </p:sp>
      <p:sp>
        <p:nvSpPr>
          <p:cNvPr id="5" name="Rectangle 4"/>
          <p:cNvSpPr/>
          <p:nvPr/>
        </p:nvSpPr>
        <p:spPr>
          <a:xfrm>
            <a:off x="244439" y="1987034"/>
            <a:ext cx="2633926" cy="369332"/>
          </a:xfrm>
          <a:prstGeom prst="rect">
            <a:avLst/>
          </a:prstGeom>
        </p:spPr>
        <p:txBody>
          <a:bodyPr wrap="none">
            <a:spAutoFit/>
          </a:bodyPr>
          <a:lstStyle/>
          <a:p>
            <a:r>
              <a:rPr lang="en-US" altLang="en-US" dirty="0">
                <a:solidFill>
                  <a:srgbClr val="C00000"/>
                </a:solidFill>
              </a:rPr>
              <a:t>Multiple views of the data</a:t>
            </a:r>
            <a:endParaRPr lang="en-IN" dirty="0"/>
          </a:p>
        </p:txBody>
      </p:sp>
    </p:spTree>
    <p:extLst>
      <p:ext uri="{BB962C8B-B14F-4D97-AF65-F5344CB8AC3E}">
        <p14:creationId xmlns:p14="http://schemas.microsoft.com/office/powerpoint/2010/main" val="3319163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lvl="1" indent="-342900">
              <a:buClr>
                <a:srgbClr val="101141"/>
              </a:buClr>
              <a:buNone/>
            </a:pPr>
            <a:r>
              <a:rPr lang="en-US" altLang="en-US" sz="3200" dirty="0">
                <a:solidFill>
                  <a:srgbClr val="C00000"/>
                </a:solidFill>
              </a:rPr>
              <a:t>4. Sharing of data and multiuser transaction processing</a:t>
            </a:r>
          </a:p>
          <a:p>
            <a:r>
              <a:rPr lang="en-US" altLang="en-US" dirty="0">
                <a:solidFill>
                  <a:srgbClr val="00B050"/>
                </a:solidFill>
              </a:rPr>
              <a:t>Allow multiple users to access the database at the same time</a:t>
            </a:r>
          </a:p>
          <a:p>
            <a:pPr>
              <a:buFont typeface="Wingdings" panose="05000000000000000000" pitchFamily="2" charset="2"/>
              <a:buChar char="Ø"/>
            </a:pPr>
            <a:r>
              <a:rPr lang="en-US" altLang="en-US" b="1" dirty="0">
                <a:solidFill>
                  <a:srgbClr val="8A266D"/>
                </a:solidFill>
              </a:rPr>
              <a:t>Concurrency control software </a:t>
            </a:r>
          </a:p>
          <a:p>
            <a:pPr lvl="1"/>
            <a:r>
              <a:rPr lang="en-US" altLang="en-US" sz="2400" dirty="0">
                <a:solidFill>
                  <a:srgbClr val="00B050"/>
                </a:solidFill>
              </a:rPr>
              <a:t>Ensure that several users trying to update the same data do so in a controlled manner </a:t>
            </a:r>
          </a:p>
          <a:p>
            <a:pPr lvl="2"/>
            <a:r>
              <a:rPr lang="en-US" altLang="en-US" sz="2400" dirty="0">
                <a:solidFill>
                  <a:srgbClr val="00B050"/>
                </a:solidFill>
              </a:rPr>
              <a:t>Result of the updates is correct</a:t>
            </a:r>
          </a:p>
          <a:p>
            <a:pPr>
              <a:buFont typeface="Wingdings" panose="05000000000000000000" pitchFamily="2" charset="2"/>
              <a:buChar char="Ø"/>
            </a:pPr>
            <a:r>
              <a:rPr lang="en-US" altLang="en-US" b="1" dirty="0">
                <a:solidFill>
                  <a:srgbClr val="8A266D"/>
                </a:solidFill>
              </a:rPr>
              <a:t>Online transaction processing (OLTP) application</a:t>
            </a:r>
          </a:p>
          <a:p>
            <a:pPr marL="0" indent="0"/>
            <a:r>
              <a:rPr lang="en-US" b="1" dirty="0">
                <a:solidFill>
                  <a:srgbClr val="00B050"/>
                </a:solidFill>
              </a:rPr>
              <a:t>      A </a:t>
            </a:r>
            <a:r>
              <a:rPr lang="en-IN" dirty="0">
                <a:solidFill>
                  <a:srgbClr val="00B050"/>
                </a:solidFill>
              </a:rPr>
              <a:t>multiuser DBMS software is to ensure that concurrent transactions operate correctly and efficiently.</a:t>
            </a:r>
            <a:endParaRPr lang="en-US" altLang="en-US" b="1" dirty="0">
              <a:solidFill>
                <a:srgbClr val="00B050"/>
              </a:solidFill>
            </a:endParaRPr>
          </a:p>
          <a:p>
            <a:pPr marL="342900" lvl="1" indent="-342900">
              <a:buClr>
                <a:srgbClr val="101141"/>
              </a:buClr>
              <a:buNone/>
            </a:pPr>
            <a:endParaRPr lang="en-US" altLang="en-US" sz="3200" dirty="0">
              <a:solidFill>
                <a:srgbClr val="C00000"/>
              </a:solidFill>
            </a:endParaRPr>
          </a:p>
          <a:p>
            <a:endParaRPr lang="en-IN" dirty="0"/>
          </a:p>
        </p:txBody>
      </p:sp>
      <p:sp>
        <p:nvSpPr>
          <p:cNvPr id="3" name="Content Placeholder 2"/>
          <p:cNvSpPr>
            <a:spLocks noGrp="1"/>
          </p:cNvSpPr>
          <p:nvPr>
            <p:ph sz="quarter" idx="10"/>
          </p:nvPr>
        </p:nvSpPr>
        <p:spPr/>
        <p:txBody>
          <a:bodyPr/>
          <a:lstStyle/>
          <a:p>
            <a:endParaRPr lang="en-IN" dirty="0">
              <a:solidFill>
                <a:srgbClr val="CC0066"/>
              </a:solidFill>
            </a:endParaRPr>
          </a:p>
          <a:p>
            <a:r>
              <a:rPr lang="en-IN" dirty="0">
                <a:solidFill>
                  <a:srgbClr val="CC0066"/>
                </a:solidFill>
              </a:rPr>
              <a:t>Database Approach</a:t>
            </a:r>
          </a:p>
          <a:p>
            <a:endParaRPr lang="en-IN" dirty="0"/>
          </a:p>
        </p:txBody>
      </p:sp>
    </p:spTree>
    <p:extLst>
      <p:ext uri="{BB962C8B-B14F-4D97-AF65-F5344CB8AC3E}">
        <p14:creationId xmlns:p14="http://schemas.microsoft.com/office/powerpoint/2010/main" val="324634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What is Transaction in DB? </a:t>
            </a:r>
          </a:p>
        </p:txBody>
      </p:sp>
      <p:sp>
        <p:nvSpPr>
          <p:cNvPr id="4" name="Rectangle 3"/>
          <p:cNvSpPr/>
          <p:nvPr/>
        </p:nvSpPr>
        <p:spPr>
          <a:xfrm>
            <a:off x="857250" y="1764953"/>
            <a:ext cx="10153650" cy="2677656"/>
          </a:xfrm>
          <a:prstGeom prst="rect">
            <a:avLst/>
          </a:prstGeom>
        </p:spPr>
        <p:txBody>
          <a:bodyPr wrap="square">
            <a:spAutoFit/>
          </a:bodyPr>
          <a:lstStyle/>
          <a:p>
            <a:pPr lvl="1"/>
            <a:r>
              <a:rPr lang="en-US" altLang="en-US" sz="2800" dirty="0"/>
              <a:t>May cause some data to be read and some data to be written into the database</a:t>
            </a:r>
          </a:p>
          <a:p>
            <a:pPr lvl="1"/>
            <a:endParaRPr lang="en-US" altLang="en-US" sz="2800" dirty="0"/>
          </a:p>
          <a:p>
            <a:pPr lvl="1"/>
            <a:endParaRPr lang="en-US" altLang="en-US" sz="2800" dirty="0"/>
          </a:p>
          <a:p>
            <a:pPr lvl="1"/>
            <a:r>
              <a:rPr lang="en-US" altLang="en-US" sz="2800" dirty="0" err="1"/>
              <a:t>Eg</a:t>
            </a:r>
            <a:r>
              <a:rPr lang="en-US" altLang="en-US" sz="2800" dirty="0"/>
              <a:t>.,</a:t>
            </a:r>
          </a:p>
          <a:p>
            <a:pPr lvl="1"/>
            <a:r>
              <a:rPr lang="en-US" altLang="en-US" sz="2800" dirty="0"/>
              <a:t>When you credit or debit in your bank account</a:t>
            </a:r>
          </a:p>
        </p:txBody>
      </p:sp>
    </p:spTree>
    <p:extLst>
      <p:ext uri="{BB962C8B-B14F-4D97-AF65-F5344CB8AC3E}">
        <p14:creationId xmlns:p14="http://schemas.microsoft.com/office/powerpoint/2010/main" val="4246117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ltLang="en-US" sz="6000" b="1" dirty="0">
              <a:solidFill>
                <a:srgbClr val="CC0066"/>
              </a:solidFill>
            </a:endParaRPr>
          </a:p>
          <a:p>
            <a:r>
              <a:rPr lang="en-US" altLang="en-US" sz="6000" b="1" dirty="0">
                <a:solidFill>
                  <a:srgbClr val="CC0066"/>
                </a:solidFill>
              </a:rPr>
              <a:t>Types of Database Approach</a:t>
            </a:r>
            <a:endParaRPr lang="en-IN" sz="6000" b="1" dirty="0">
              <a:solidFill>
                <a:srgbClr val="CC0066"/>
              </a:solidFill>
            </a:endParaRPr>
          </a:p>
          <a:p>
            <a:endParaRPr lang="en-IN" dirty="0"/>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3808744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ltLang="en-US" dirty="0"/>
          </a:p>
          <a:p>
            <a:endParaRPr lang="en-US" altLang="en-US" dirty="0"/>
          </a:p>
          <a:p>
            <a:r>
              <a:rPr lang="en-US" altLang="en-US" b="1" dirty="0">
                <a:solidFill>
                  <a:schemeClr val="accent1">
                    <a:lumMod val="50000"/>
                  </a:schemeClr>
                </a:solidFill>
              </a:rPr>
              <a:t>Traditional file processing</a:t>
            </a:r>
          </a:p>
          <a:p>
            <a:pPr lvl="1"/>
            <a:r>
              <a:rPr lang="en-US" altLang="en-US" sz="2400" dirty="0">
                <a:solidFill>
                  <a:schemeClr val="accent2">
                    <a:lumMod val="50000"/>
                  </a:schemeClr>
                </a:solidFill>
              </a:rPr>
              <a:t>Each user defines and implements the files needed for a specific software application </a:t>
            </a:r>
          </a:p>
          <a:p>
            <a:endParaRPr lang="en-US" altLang="en-US" dirty="0"/>
          </a:p>
          <a:p>
            <a:endParaRPr lang="en-US" altLang="en-US" dirty="0"/>
          </a:p>
          <a:p>
            <a:r>
              <a:rPr lang="en-US" altLang="en-US" b="1" dirty="0">
                <a:solidFill>
                  <a:schemeClr val="accent1">
                    <a:lumMod val="50000"/>
                  </a:schemeClr>
                </a:solidFill>
              </a:rPr>
              <a:t>Database approach</a:t>
            </a:r>
          </a:p>
          <a:p>
            <a:pPr lvl="1"/>
            <a:r>
              <a:rPr lang="en-US" altLang="en-US" sz="2400" dirty="0">
                <a:solidFill>
                  <a:schemeClr val="accent2">
                    <a:lumMod val="50000"/>
                  </a:schemeClr>
                </a:solidFill>
              </a:rPr>
              <a:t>Single repository maintains data that is defined once and then accessed by various users</a:t>
            </a:r>
          </a:p>
          <a:p>
            <a:endParaRPr lang="en-IN" dirty="0"/>
          </a:p>
        </p:txBody>
      </p:sp>
      <p:sp>
        <p:nvSpPr>
          <p:cNvPr id="3" name="Content Placeholder 2"/>
          <p:cNvSpPr>
            <a:spLocks noGrp="1"/>
          </p:cNvSpPr>
          <p:nvPr>
            <p:ph sz="quarter" idx="10"/>
          </p:nvPr>
        </p:nvSpPr>
        <p:spPr/>
        <p:txBody>
          <a:bodyPr/>
          <a:lstStyle/>
          <a:p>
            <a:r>
              <a:rPr lang="en-US" altLang="en-US" dirty="0">
                <a:solidFill>
                  <a:srgbClr val="CC0066"/>
                </a:solidFill>
              </a:rPr>
              <a:t>Types of Database Approach</a:t>
            </a:r>
            <a:endParaRPr lang="en-IN" dirty="0">
              <a:solidFill>
                <a:srgbClr val="CC0066"/>
              </a:solidFill>
            </a:endParaRPr>
          </a:p>
        </p:txBody>
      </p:sp>
    </p:spTree>
    <p:extLst>
      <p:ext uri="{BB962C8B-B14F-4D97-AF65-F5344CB8AC3E}">
        <p14:creationId xmlns:p14="http://schemas.microsoft.com/office/powerpoint/2010/main" val="1709592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fontScale="25000" lnSpcReduction="20000"/>
          </a:bodyPr>
          <a:lstStyle/>
          <a:p>
            <a:r>
              <a:rPr lang="en-US" altLang="en-US" dirty="0">
                <a:solidFill>
                  <a:srgbClr val="CC0066"/>
                </a:solidFill>
              </a:rPr>
              <a:t>  </a:t>
            </a:r>
          </a:p>
          <a:p>
            <a:r>
              <a:rPr lang="en-US" altLang="en-US" sz="19200" dirty="0">
                <a:solidFill>
                  <a:srgbClr val="CC0066"/>
                </a:solidFill>
              </a:rPr>
              <a:t>Traditional file processing</a:t>
            </a:r>
            <a:br>
              <a:rPr lang="en-US" altLang="en-US" sz="19200" dirty="0">
                <a:solidFill>
                  <a:srgbClr val="CC0066"/>
                </a:solidFill>
              </a:rPr>
            </a:br>
            <a:endParaRPr lang="en-IN" sz="192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3900" y="1524000"/>
            <a:ext cx="10438267" cy="4724400"/>
          </a:xfrm>
        </p:spPr>
      </p:pic>
    </p:spTree>
    <p:extLst>
      <p:ext uri="{BB962C8B-B14F-4D97-AF65-F5344CB8AC3E}">
        <p14:creationId xmlns:p14="http://schemas.microsoft.com/office/powerpoint/2010/main" val="3645821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US" altLang="en-US" sz="4400" dirty="0">
                <a:solidFill>
                  <a:srgbClr val="CC0066"/>
                </a:solidFill>
              </a:rPr>
              <a:t>Traditional file processing</a:t>
            </a:r>
            <a:endParaRPr lang="en-IN" sz="4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478419"/>
            <a:ext cx="9639300" cy="4808081"/>
          </a:xfrm>
          <a:prstGeom prst="rect">
            <a:avLst/>
          </a:prstGeom>
        </p:spPr>
      </p:pic>
    </p:spTree>
    <p:extLst>
      <p:ext uri="{BB962C8B-B14F-4D97-AF65-F5344CB8AC3E}">
        <p14:creationId xmlns:p14="http://schemas.microsoft.com/office/powerpoint/2010/main" val="445184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68300" y="476250"/>
            <a:ext cx="8070850" cy="609600"/>
          </a:xfrm>
        </p:spPr>
        <p:txBody>
          <a:bodyPr/>
          <a:lstStyle/>
          <a:p>
            <a:r>
              <a:rPr lang="en-US" altLang="en-US" dirty="0">
                <a:solidFill>
                  <a:srgbClr val="CC0066"/>
                </a:solidFill>
              </a:rPr>
              <a:t>Traditional file processing</a:t>
            </a:r>
            <a:endParaRPr lang="en-IN" dirty="0"/>
          </a:p>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3950" y="1756759"/>
            <a:ext cx="8150225" cy="4586098"/>
          </a:xfrm>
          <a:prstGeom prst="rect">
            <a:avLst/>
          </a:prstGeom>
        </p:spPr>
      </p:pic>
    </p:spTree>
    <p:extLst>
      <p:ext uri="{BB962C8B-B14F-4D97-AF65-F5344CB8AC3E}">
        <p14:creationId xmlns:p14="http://schemas.microsoft.com/office/powerpoint/2010/main" val="26923130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ltLang="en-US" dirty="0">
                <a:solidFill>
                  <a:srgbClr val="CC0066"/>
                </a:solidFill>
              </a:rPr>
              <a:t>Database approach</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061" y="1681416"/>
            <a:ext cx="8370277" cy="4709920"/>
          </a:xfrm>
          <a:prstGeom prst="rect">
            <a:avLst/>
          </a:prstGeom>
        </p:spPr>
      </p:pic>
    </p:spTree>
    <p:extLst>
      <p:ext uri="{BB962C8B-B14F-4D97-AF65-F5344CB8AC3E}">
        <p14:creationId xmlns:p14="http://schemas.microsoft.com/office/powerpoint/2010/main" val="993083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406400" y="590550"/>
            <a:ext cx="8108950" cy="704850"/>
          </a:xfrm>
        </p:spPr>
        <p:txBody>
          <a:bodyPr/>
          <a:lstStyle/>
          <a:p>
            <a:r>
              <a:rPr lang="en-US" altLang="en-US" dirty="0">
                <a:solidFill>
                  <a:srgbClr val="CC0066"/>
                </a:solidFill>
              </a:rPr>
              <a:t>Database approach</a:t>
            </a:r>
          </a:p>
          <a:p>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2674" y="1543051"/>
            <a:ext cx="8207803" cy="4618498"/>
          </a:xfrm>
          <a:prstGeom prst="rect">
            <a:avLst/>
          </a:prstGeom>
        </p:spPr>
      </p:pic>
    </p:spTree>
    <p:extLst>
      <p:ext uri="{BB962C8B-B14F-4D97-AF65-F5344CB8AC3E}">
        <p14:creationId xmlns:p14="http://schemas.microsoft.com/office/powerpoint/2010/main" val="1025119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7D775-F074-4888-A494-CAAE7B4A1BAA}"/>
              </a:ext>
            </a:extLst>
          </p:cNvPr>
          <p:cNvSpPr>
            <a:spLocks noGrp="1"/>
          </p:cNvSpPr>
          <p:nvPr>
            <p:ph sz="quarter" idx="10"/>
          </p:nvPr>
        </p:nvSpPr>
        <p:spPr/>
        <p:txBody>
          <a:bodyPr/>
          <a:lstStyle/>
          <a:p>
            <a:r>
              <a:rPr lang="en-IN" dirty="0">
                <a:solidFill>
                  <a:srgbClr val="8A266D"/>
                </a:solidFill>
              </a:rPr>
              <a:t>You are </a:t>
            </a:r>
            <a:r>
              <a:rPr lang="en-IN" dirty="0" err="1">
                <a:solidFill>
                  <a:srgbClr val="8A266D"/>
                </a:solidFill>
              </a:rPr>
              <a:t>Exptected</a:t>
            </a:r>
            <a:r>
              <a:rPr lang="en-IN" dirty="0">
                <a:solidFill>
                  <a:srgbClr val="8A266D"/>
                </a:solidFill>
              </a:rPr>
              <a:t> to learn  these before this Session:</a:t>
            </a:r>
            <a:endParaRPr lang="en-US" dirty="0">
              <a:solidFill>
                <a:srgbClr val="8A266D"/>
              </a:solidFill>
            </a:endParaRPr>
          </a:p>
        </p:txBody>
      </p:sp>
      <p:sp>
        <p:nvSpPr>
          <p:cNvPr id="7" name="Content Placeholder 6">
            <a:extLst>
              <a:ext uri="{FF2B5EF4-FFF2-40B4-BE49-F238E27FC236}">
                <a16:creationId xmlns:a16="http://schemas.microsoft.com/office/drawing/2014/main" id="{D42E6209-E4EA-4800-80DA-68C3CB699813}"/>
              </a:ext>
            </a:extLst>
          </p:cNvPr>
          <p:cNvSpPr>
            <a:spLocks noGrp="1"/>
          </p:cNvSpPr>
          <p:nvPr>
            <p:ph idx="1"/>
          </p:nvPr>
        </p:nvSpPr>
        <p:spPr>
          <a:xfrm>
            <a:off x="406400" y="1517686"/>
            <a:ext cx="5236754" cy="4525963"/>
          </a:xfrm>
        </p:spPr>
        <p:txBody>
          <a:bodyPr>
            <a:normAutofit/>
          </a:bodyPr>
          <a:lstStyle/>
          <a:p>
            <a:pPr>
              <a:buFont typeface="Wingdings" panose="05000000000000000000" pitchFamily="2" charset="2"/>
              <a:buChar char="Ø"/>
            </a:pPr>
            <a:r>
              <a:rPr lang="en-US" dirty="0"/>
              <a:t>Database Systems</a:t>
            </a:r>
          </a:p>
          <a:p>
            <a:pPr>
              <a:buFont typeface="Wingdings" panose="05000000000000000000" pitchFamily="2" charset="2"/>
              <a:buChar char="Ø"/>
            </a:pPr>
            <a:r>
              <a:rPr lang="en-US" dirty="0"/>
              <a:t>DBMS</a:t>
            </a:r>
          </a:p>
          <a:p>
            <a:pPr>
              <a:buFont typeface="Wingdings" panose="05000000000000000000" pitchFamily="2" charset="2"/>
              <a:buChar char="Ø"/>
            </a:pPr>
            <a:r>
              <a:rPr lang="en-US" dirty="0"/>
              <a:t>Database System Environment</a:t>
            </a:r>
          </a:p>
          <a:p>
            <a:pPr>
              <a:buFont typeface="Wingdings" panose="05000000000000000000" pitchFamily="2" charset="2"/>
              <a:buChar char="Ø"/>
            </a:pPr>
            <a:r>
              <a:rPr lang="en-US" dirty="0"/>
              <a:t>Traditional File Systems</a:t>
            </a:r>
          </a:p>
          <a:p>
            <a:pPr>
              <a:buFont typeface="Wingdings" panose="05000000000000000000" pitchFamily="2" charset="2"/>
              <a:buChar char="Ø"/>
            </a:pPr>
            <a:r>
              <a:rPr lang="en-US" dirty="0"/>
              <a:t>Advantages of DBMS over File Systems</a:t>
            </a:r>
          </a:p>
          <a:p>
            <a:pPr>
              <a:buFont typeface="Wingdings" panose="05000000000000000000" pitchFamily="2" charset="2"/>
              <a:buChar char="Ø"/>
            </a:pPr>
            <a:r>
              <a:rPr lang="en-US" dirty="0"/>
              <a:t>Disadvantages of DBMS</a:t>
            </a:r>
          </a:p>
          <a:p>
            <a:pPr>
              <a:buFont typeface="Wingdings" panose="05000000000000000000" pitchFamily="2" charset="2"/>
              <a:buChar char="Ø"/>
            </a:pPr>
            <a:endParaRPr lang="en-US" dirty="0"/>
          </a:p>
        </p:txBody>
      </p:sp>
      <p:sp>
        <p:nvSpPr>
          <p:cNvPr id="9" name="TextBox 8">
            <a:extLst>
              <a:ext uri="{FF2B5EF4-FFF2-40B4-BE49-F238E27FC236}">
                <a16:creationId xmlns:a16="http://schemas.microsoft.com/office/drawing/2014/main" id="{705004A9-91C9-47C0-AE3F-A62ABCEFF976}"/>
              </a:ext>
            </a:extLst>
          </p:cNvPr>
          <p:cNvSpPr txBox="1"/>
          <p:nvPr/>
        </p:nvSpPr>
        <p:spPr>
          <a:xfrm>
            <a:off x="5643154" y="1550111"/>
            <a:ext cx="6093822" cy="3108543"/>
          </a:xfrm>
          <a:prstGeom prst="rect">
            <a:avLst/>
          </a:prstGeom>
          <a:noFill/>
        </p:spPr>
        <p:txBody>
          <a:bodyPr wrap="square">
            <a:spAutoFit/>
          </a:bodyPr>
          <a:lstStyle/>
          <a:p>
            <a:pPr>
              <a:buFont typeface="Wingdings" panose="05000000000000000000" pitchFamily="2" charset="2"/>
              <a:buChar char="Ø"/>
            </a:pPr>
            <a:r>
              <a:rPr lang="en-US" sz="2800" b="1" dirty="0">
                <a:solidFill>
                  <a:srgbClr val="7030A0"/>
                </a:solidFill>
              </a:rPr>
              <a:t>Describing and Storing data in DBMS</a:t>
            </a:r>
          </a:p>
          <a:p>
            <a:pPr>
              <a:buFont typeface="Wingdings" panose="05000000000000000000" pitchFamily="2" charset="2"/>
              <a:buChar char="Ø"/>
            </a:pPr>
            <a:r>
              <a:rPr lang="en-US" sz="2800" b="1" dirty="0">
                <a:solidFill>
                  <a:srgbClr val="7030A0"/>
                </a:solidFill>
              </a:rPr>
              <a:t>Three Schema Architecture</a:t>
            </a:r>
          </a:p>
          <a:p>
            <a:pPr>
              <a:buFont typeface="Wingdings" panose="05000000000000000000" pitchFamily="2" charset="2"/>
              <a:buChar char="Ø"/>
            </a:pPr>
            <a:r>
              <a:rPr lang="en-US" sz="2800" b="1" dirty="0">
                <a:solidFill>
                  <a:srgbClr val="7030A0"/>
                </a:solidFill>
              </a:rPr>
              <a:t>Data Independence</a:t>
            </a:r>
          </a:p>
          <a:p>
            <a:pPr>
              <a:buFont typeface="Wingdings" panose="05000000000000000000" pitchFamily="2" charset="2"/>
              <a:buChar char="Ø"/>
            </a:pPr>
            <a:r>
              <a:rPr lang="en-US" sz="2800" b="1" dirty="0">
                <a:solidFill>
                  <a:srgbClr val="7030A0"/>
                </a:solidFill>
              </a:rPr>
              <a:t>Queries</a:t>
            </a:r>
          </a:p>
          <a:p>
            <a:pPr>
              <a:buFont typeface="Wingdings" panose="05000000000000000000" pitchFamily="2" charset="2"/>
              <a:buChar char="Ø"/>
            </a:pPr>
            <a:r>
              <a:rPr lang="en-US" sz="2800" b="1" dirty="0">
                <a:solidFill>
                  <a:srgbClr val="7030A0"/>
                </a:solidFill>
              </a:rPr>
              <a:t>Transactions</a:t>
            </a:r>
          </a:p>
          <a:p>
            <a:pPr>
              <a:buFont typeface="Wingdings" panose="05000000000000000000" pitchFamily="2" charset="2"/>
              <a:buChar char="Ø"/>
            </a:pPr>
            <a:r>
              <a:rPr lang="en-US" sz="2800" b="1" dirty="0">
                <a:solidFill>
                  <a:srgbClr val="7030A0"/>
                </a:solidFill>
              </a:rPr>
              <a:t>Structure of DBMS</a:t>
            </a:r>
          </a:p>
          <a:p>
            <a:pPr>
              <a:buFont typeface="Wingdings" panose="05000000000000000000" pitchFamily="2" charset="2"/>
              <a:buChar char="Ø"/>
            </a:pPr>
            <a:r>
              <a:rPr lang="en-US" sz="2800" b="1" dirty="0">
                <a:solidFill>
                  <a:srgbClr val="7030A0"/>
                </a:solidFill>
              </a:rPr>
              <a:t>Users of DBMS</a:t>
            </a:r>
          </a:p>
        </p:txBody>
      </p:sp>
      <p:sp>
        <p:nvSpPr>
          <p:cNvPr id="11" name="TextBox 10">
            <a:extLst>
              <a:ext uri="{FF2B5EF4-FFF2-40B4-BE49-F238E27FC236}">
                <a16:creationId xmlns:a16="http://schemas.microsoft.com/office/drawing/2014/main" id="{866F85F6-FDDC-4CD6-9C75-645D4195C717}"/>
              </a:ext>
            </a:extLst>
          </p:cNvPr>
          <p:cNvSpPr txBox="1"/>
          <p:nvPr/>
        </p:nvSpPr>
        <p:spPr>
          <a:xfrm>
            <a:off x="406400" y="4880940"/>
            <a:ext cx="11040289" cy="1384995"/>
          </a:xfrm>
          <a:prstGeom prst="rect">
            <a:avLst/>
          </a:prstGeom>
          <a:noFill/>
        </p:spPr>
        <p:txBody>
          <a:bodyPr wrap="square">
            <a:spAutoFit/>
          </a:bodyPr>
          <a:lstStyle/>
          <a:p>
            <a:r>
              <a:rPr lang="en-US" sz="2800" b="1" dirty="0">
                <a:solidFill>
                  <a:srgbClr val="8A266D"/>
                </a:solidFill>
              </a:rPr>
              <a:t>TODAYs CONTACT SESSION: </a:t>
            </a:r>
            <a:r>
              <a:rPr lang="en-US" sz="2800" dirty="0"/>
              <a:t>We discuss important concepts like advantages of using DBMS over traditional file systems; Three schema architecture; Data independence; DBMS architecture. </a:t>
            </a:r>
          </a:p>
        </p:txBody>
      </p:sp>
    </p:spTree>
    <p:extLst>
      <p:ext uri="{BB962C8B-B14F-4D97-AF65-F5344CB8AC3E}">
        <p14:creationId xmlns:p14="http://schemas.microsoft.com/office/powerpoint/2010/main" val="19577959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100" y="1418074"/>
            <a:ext cx="9391650" cy="5020826"/>
          </a:xfrm>
        </p:spPr>
      </p:pic>
      <p:sp>
        <p:nvSpPr>
          <p:cNvPr id="3" name="Content Placeholder 2"/>
          <p:cNvSpPr>
            <a:spLocks noGrp="1"/>
          </p:cNvSpPr>
          <p:nvPr>
            <p:ph sz="quarter" idx="10"/>
          </p:nvPr>
        </p:nvSpPr>
        <p:spPr/>
        <p:txBody>
          <a:bodyPr/>
          <a:lstStyle/>
          <a:p>
            <a:r>
              <a:rPr lang="en-IN" dirty="0">
                <a:solidFill>
                  <a:srgbClr val="8A266D"/>
                </a:solidFill>
              </a:rPr>
              <a:t>DBMS vs Flat file system</a:t>
            </a:r>
          </a:p>
        </p:txBody>
      </p:sp>
    </p:spTree>
    <p:extLst>
      <p:ext uri="{BB962C8B-B14F-4D97-AF65-F5344CB8AC3E}">
        <p14:creationId xmlns:p14="http://schemas.microsoft.com/office/powerpoint/2010/main" val="1556179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D850B5-F50D-4A4B-99C1-E49B3F741154}"/>
              </a:ext>
            </a:extLst>
          </p:cNvPr>
          <p:cNvSpPr>
            <a:spLocks noGrp="1"/>
          </p:cNvSpPr>
          <p:nvPr>
            <p:ph sz="quarter" idx="10"/>
          </p:nvPr>
        </p:nvSpPr>
        <p:spPr>
          <a:xfrm>
            <a:off x="2808941" y="2680447"/>
            <a:ext cx="8432800" cy="1143000"/>
          </a:xfrm>
        </p:spPr>
        <p:txBody>
          <a:bodyPr/>
          <a:lstStyle/>
          <a:p>
            <a:r>
              <a:rPr lang="en-IN" dirty="0">
                <a:solidFill>
                  <a:srgbClr val="00B0F0"/>
                </a:solidFill>
              </a:rPr>
              <a:t>DBMS ARCHITECTURE</a:t>
            </a:r>
          </a:p>
        </p:txBody>
      </p:sp>
    </p:spTree>
    <p:extLst>
      <p:ext uri="{BB962C8B-B14F-4D97-AF65-F5344CB8AC3E}">
        <p14:creationId xmlns:p14="http://schemas.microsoft.com/office/powerpoint/2010/main" val="50190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00B0F0"/>
                </a:solidFill>
              </a:rPr>
              <a:t>DBMS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599" y="1807930"/>
            <a:ext cx="6076950" cy="38936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0351" y="1807930"/>
            <a:ext cx="5617698" cy="4103041"/>
          </a:xfrm>
          <a:prstGeom prst="rect">
            <a:avLst/>
          </a:prstGeom>
        </p:spPr>
      </p:pic>
      <p:cxnSp>
        <p:nvCxnSpPr>
          <p:cNvPr id="7" name="Straight Connector 6"/>
          <p:cNvCxnSpPr/>
          <p:nvPr/>
        </p:nvCxnSpPr>
        <p:spPr>
          <a:xfrm>
            <a:off x="6316394" y="1295400"/>
            <a:ext cx="56271" cy="53304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762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00B0F0"/>
                </a:solidFill>
              </a:rPr>
              <a:t>DBMS ARCHITECTURE</a:t>
            </a:r>
          </a:p>
          <a:p>
            <a:endParaRPr lang="en-IN" dirty="0"/>
          </a:p>
        </p:txBody>
      </p:sp>
      <p:pic>
        <p:nvPicPr>
          <p:cNvPr id="5" name="Picture 4">
            <a:extLst>
              <a:ext uri="{FF2B5EF4-FFF2-40B4-BE49-F238E27FC236}">
                <a16:creationId xmlns:a16="http://schemas.microsoft.com/office/drawing/2014/main" id="{A5FA5A9F-E278-483B-95AE-BE4CFA23FBEA}"/>
              </a:ext>
            </a:extLst>
          </p:cNvPr>
          <p:cNvPicPr>
            <a:picLocks noChangeAspect="1"/>
          </p:cNvPicPr>
          <p:nvPr/>
        </p:nvPicPr>
        <p:blipFill>
          <a:blip r:embed="rId2"/>
          <a:stretch>
            <a:fillRect/>
          </a:stretch>
        </p:blipFill>
        <p:spPr>
          <a:xfrm>
            <a:off x="1682750" y="1705709"/>
            <a:ext cx="8420100" cy="4343400"/>
          </a:xfrm>
          <a:prstGeom prst="rect">
            <a:avLst/>
          </a:prstGeom>
        </p:spPr>
      </p:pic>
    </p:spTree>
    <p:extLst>
      <p:ext uri="{BB962C8B-B14F-4D97-AF65-F5344CB8AC3E}">
        <p14:creationId xmlns:p14="http://schemas.microsoft.com/office/powerpoint/2010/main" val="1501901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00B0F0"/>
                </a:solidFill>
              </a:rPr>
              <a:t>DBMS ARCHITECTURE</a:t>
            </a:r>
          </a:p>
          <a:p>
            <a:endParaRPr lang="en-IN" dirty="0"/>
          </a:p>
        </p:txBody>
      </p:sp>
      <p:pic>
        <p:nvPicPr>
          <p:cNvPr id="4" name="Content Placeholder 3"/>
          <p:cNvPicPr>
            <a:picLocks noGrp="1" noChangeAspect="1"/>
          </p:cNvPicPr>
          <p:nvPr>
            <p:ph idx="1"/>
          </p:nvPr>
        </p:nvPicPr>
        <p:blipFill>
          <a:blip r:embed="rId2"/>
          <a:stretch>
            <a:fillRect/>
          </a:stretch>
        </p:blipFill>
        <p:spPr>
          <a:xfrm>
            <a:off x="914399" y="1574228"/>
            <a:ext cx="9308123" cy="4896910"/>
          </a:xfrm>
          <a:prstGeom prst="rect">
            <a:avLst/>
          </a:prstGeom>
        </p:spPr>
      </p:pic>
    </p:spTree>
    <p:extLst>
      <p:ext uri="{BB962C8B-B14F-4D97-AF65-F5344CB8AC3E}">
        <p14:creationId xmlns:p14="http://schemas.microsoft.com/office/powerpoint/2010/main" val="1350185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0BD334-01A1-46D3-B245-43965B88C0AC}"/>
              </a:ext>
            </a:extLst>
          </p:cNvPr>
          <p:cNvSpPr>
            <a:spLocks noGrp="1"/>
          </p:cNvSpPr>
          <p:nvPr>
            <p:ph idx="1"/>
          </p:nvPr>
        </p:nvSpPr>
        <p:spPr/>
        <p:txBody>
          <a:bodyPr/>
          <a:lstStyle/>
          <a:p>
            <a:pPr algn="l" fontAlgn="base"/>
            <a:r>
              <a:rPr lang="en-US" b="1" i="0" dirty="0">
                <a:solidFill>
                  <a:srgbClr val="444444"/>
                </a:solidFill>
                <a:effectLst/>
                <a:latin typeface="Open Sans" panose="020B0606030504020204" pitchFamily="34" charset="0"/>
              </a:rPr>
              <a:t>Database Architecture:</a:t>
            </a:r>
            <a:endParaRPr lang="en-US" b="0" i="0" dirty="0">
              <a:solidFill>
                <a:srgbClr val="444444"/>
              </a:solidFill>
              <a:effectLst/>
              <a:latin typeface="Open Sans" panose="020B0606030504020204" pitchFamily="34" charset="0"/>
            </a:endParaRPr>
          </a:p>
          <a:p>
            <a:pPr algn="l" fontAlgn="base"/>
            <a:r>
              <a:rPr lang="en-US" b="0" i="0" dirty="0">
                <a:solidFill>
                  <a:srgbClr val="444444"/>
                </a:solidFill>
                <a:effectLst/>
                <a:latin typeface="Open Sans" panose="020B0606030504020204" pitchFamily="34" charset="0"/>
              </a:rPr>
              <a:t>Database architecture deals the design, development, implementation and maintenance of computer programs that which store and organize information for businesses, agencies and institutions. The development and implementation software to meet the needs of users is done by Data Architect.</a:t>
            </a:r>
          </a:p>
          <a:p>
            <a:pPr algn="l" fontAlgn="base"/>
            <a:r>
              <a:rPr lang="en-US" b="0" i="0" dirty="0">
                <a:solidFill>
                  <a:srgbClr val="444444"/>
                </a:solidFill>
                <a:effectLst/>
                <a:latin typeface="Open Sans" panose="020B0606030504020204" pitchFamily="34" charset="0"/>
              </a:rPr>
              <a:t>Design of DBMS depends on its architecture which can be centralized or hierarchical.</a:t>
            </a:r>
          </a:p>
          <a:p>
            <a:pPr algn="l" fontAlgn="base"/>
            <a:r>
              <a:rPr lang="en-US" b="1" i="0" dirty="0">
                <a:solidFill>
                  <a:srgbClr val="444444"/>
                </a:solidFill>
                <a:effectLst/>
                <a:latin typeface="Open Sans" panose="020B0606030504020204" pitchFamily="34" charset="0"/>
              </a:rPr>
              <a:t>Data Abstraction</a:t>
            </a:r>
            <a:r>
              <a:rPr lang="en-US" b="0" i="0" dirty="0">
                <a:solidFill>
                  <a:srgbClr val="444444"/>
                </a:solidFill>
                <a:effectLst/>
                <a:latin typeface="Open Sans" panose="020B0606030504020204" pitchFamily="34" charset="0"/>
              </a:rPr>
              <a:t>: Hiding the implementation and storage details of DB or database.</a:t>
            </a:r>
          </a:p>
          <a:p>
            <a:endParaRPr lang="en-US" dirty="0"/>
          </a:p>
        </p:txBody>
      </p:sp>
      <p:sp>
        <p:nvSpPr>
          <p:cNvPr id="3" name="Content Placeholder 2">
            <a:extLst>
              <a:ext uri="{FF2B5EF4-FFF2-40B4-BE49-F238E27FC236}">
                <a16:creationId xmlns:a16="http://schemas.microsoft.com/office/drawing/2014/main" id="{22ABFABA-12C9-4582-9952-AC4CAA65CF53}"/>
              </a:ext>
            </a:extLst>
          </p:cNvPr>
          <p:cNvSpPr>
            <a:spLocks noGrp="1"/>
          </p:cNvSpPr>
          <p:nvPr>
            <p:ph sz="quarter" idx="10"/>
          </p:nvPr>
        </p:nvSpPr>
        <p:spPr/>
        <p:txBody>
          <a:bodyPr/>
          <a:lstStyle/>
          <a:p>
            <a:r>
              <a:rPr lang="en-IN" dirty="0"/>
              <a:t>DB architecture</a:t>
            </a:r>
            <a:endParaRPr lang="en-US" dirty="0"/>
          </a:p>
        </p:txBody>
      </p:sp>
    </p:spTree>
    <p:extLst>
      <p:ext uri="{BB962C8B-B14F-4D97-AF65-F5344CB8AC3E}">
        <p14:creationId xmlns:p14="http://schemas.microsoft.com/office/powerpoint/2010/main" val="1135905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5F0E19-D5A8-4993-B3BC-176F7E137FE6}"/>
              </a:ext>
            </a:extLst>
          </p:cNvPr>
          <p:cNvSpPr>
            <a:spLocks noGrp="1"/>
          </p:cNvSpPr>
          <p:nvPr>
            <p:ph sz="quarter" idx="10"/>
          </p:nvPr>
        </p:nvSpPr>
        <p:spPr/>
        <p:txBody>
          <a:bodyPr/>
          <a:lstStyle/>
          <a:p>
            <a:r>
              <a:rPr lang="en-IN" dirty="0"/>
              <a:t>Example of DB architecture</a:t>
            </a:r>
            <a:endParaRPr lang="en-US" dirty="0"/>
          </a:p>
        </p:txBody>
      </p:sp>
      <p:pic>
        <p:nvPicPr>
          <p:cNvPr id="5" name="Picture 4">
            <a:extLst>
              <a:ext uri="{FF2B5EF4-FFF2-40B4-BE49-F238E27FC236}">
                <a16:creationId xmlns:a16="http://schemas.microsoft.com/office/drawing/2014/main" id="{ABF05906-C2B6-48B7-A703-61AB97927774}"/>
              </a:ext>
            </a:extLst>
          </p:cNvPr>
          <p:cNvPicPr>
            <a:picLocks noChangeAspect="1"/>
          </p:cNvPicPr>
          <p:nvPr/>
        </p:nvPicPr>
        <p:blipFill>
          <a:blip r:embed="rId3"/>
          <a:stretch>
            <a:fillRect/>
          </a:stretch>
        </p:blipFill>
        <p:spPr>
          <a:xfrm>
            <a:off x="661987" y="1476103"/>
            <a:ext cx="10868025" cy="4872309"/>
          </a:xfrm>
          <a:prstGeom prst="rect">
            <a:avLst/>
          </a:prstGeom>
        </p:spPr>
      </p:pic>
      <p:sp>
        <p:nvSpPr>
          <p:cNvPr id="6" name="TextBox 5">
            <a:extLst>
              <a:ext uri="{FF2B5EF4-FFF2-40B4-BE49-F238E27FC236}">
                <a16:creationId xmlns:a16="http://schemas.microsoft.com/office/drawing/2014/main" id="{417DA526-FCD8-41D3-8151-B38ED25AE8B4}"/>
              </a:ext>
            </a:extLst>
          </p:cNvPr>
          <p:cNvSpPr txBox="1"/>
          <p:nvPr/>
        </p:nvSpPr>
        <p:spPr>
          <a:xfrm flipH="1">
            <a:off x="1273627" y="5839098"/>
            <a:ext cx="4421778" cy="369332"/>
          </a:xfrm>
          <a:prstGeom prst="rect">
            <a:avLst/>
          </a:prstGeom>
          <a:noFill/>
        </p:spPr>
        <p:txBody>
          <a:bodyPr wrap="square" rtlCol="0">
            <a:spAutoFit/>
          </a:bodyPr>
          <a:lstStyle/>
          <a:p>
            <a:r>
              <a:rPr lang="en-IN" dirty="0"/>
              <a:t>Green ones are tables , </a:t>
            </a:r>
            <a:endParaRPr lang="en-US" dirty="0"/>
          </a:p>
        </p:txBody>
      </p:sp>
    </p:spTree>
    <p:extLst>
      <p:ext uri="{BB962C8B-B14F-4D97-AF65-F5344CB8AC3E}">
        <p14:creationId xmlns:p14="http://schemas.microsoft.com/office/powerpoint/2010/main" val="3455946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N" sz="6000" b="1" dirty="0">
              <a:solidFill>
                <a:srgbClr val="8A266D"/>
              </a:solidFill>
              <a:latin typeface="Times New Roman" panose="02020603050405020304" pitchFamily="18" charset="0"/>
              <a:ea typeface="Calibri" panose="020F0502020204030204" pitchFamily="34" charset="0"/>
              <a:cs typeface="Calibri" panose="020F0502020204030204" pitchFamily="34" charset="0"/>
            </a:endParaRPr>
          </a:p>
          <a:p>
            <a:r>
              <a:rPr lang="en-IN" sz="6000" b="1" dirty="0">
                <a:solidFill>
                  <a:srgbClr val="8A266D"/>
                </a:solidFill>
                <a:latin typeface="Times New Roman" panose="02020603050405020304" pitchFamily="18" charset="0"/>
                <a:ea typeface="Calibri" panose="020F0502020204030204" pitchFamily="34" charset="0"/>
                <a:cs typeface="Calibri" panose="020F0502020204030204" pitchFamily="34" charset="0"/>
              </a:rPr>
              <a:t>       Three-schema architecture</a:t>
            </a:r>
            <a:endParaRPr lang="en-IN" sz="6000" b="1" dirty="0"/>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1234304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313760-73DF-4FDA-9C6E-579B418AE202}"/>
              </a:ext>
            </a:extLst>
          </p:cNvPr>
          <p:cNvSpPr>
            <a:spLocks noGrp="1"/>
          </p:cNvSpPr>
          <p:nvPr>
            <p:ph idx="1"/>
          </p:nvPr>
        </p:nvSpPr>
        <p:spPr>
          <a:xfrm>
            <a:off x="406400" y="1676718"/>
            <a:ext cx="10972800" cy="4525963"/>
          </a:xfrm>
        </p:spPr>
        <p:txBody>
          <a:bodyPr/>
          <a:lstStyle/>
          <a:p>
            <a:r>
              <a:rPr lang="en-IN" dirty="0"/>
              <a:t>Each Layer has to handle two issues</a:t>
            </a:r>
          </a:p>
          <a:p>
            <a:endParaRPr lang="en-IN" dirty="0"/>
          </a:p>
          <a:p>
            <a:pPr>
              <a:buFont typeface="Wingdings" panose="05000000000000000000" pitchFamily="2" charset="2"/>
              <a:buChar char="Ø"/>
            </a:pPr>
            <a:r>
              <a:rPr lang="en-IN" dirty="0"/>
              <a:t> How to store  data </a:t>
            </a:r>
          </a:p>
          <a:p>
            <a:pPr>
              <a:buFont typeface="Wingdings" panose="05000000000000000000" pitchFamily="2" charset="2"/>
              <a:buChar char="Ø"/>
            </a:pPr>
            <a:endParaRPr lang="en-IN" dirty="0"/>
          </a:p>
          <a:p>
            <a:pPr>
              <a:buFont typeface="Wingdings" panose="05000000000000000000" pitchFamily="2" charset="2"/>
              <a:buChar char="Ø"/>
            </a:pPr>
            <a:r>
              <a:rPr lang="en-IN" dirty="0"/>
              <a:t>Specify how to view the stored data</a:t>
            </a:r>
            <a:endParaRPr lang="en-US" dirty="0"/>
          </a:p>
        </p:txBody>
      </p:sp>
      <p:sp>
        <p:nvSpPr>
          <p:cNvPr id="3" name="Content Placeholder 2">
            <a:extLst>
              <a:ext uri="{FF2B5EF4-FFF2-40B4-BE49-F238E27FC236}">
                <a16:creationId xmlns:a16="http://schemas.microsoft.com/office/drawing/2014/main" id="{3069082D-28A2-4AD3-953E-11FEB8C53FFC}"/>
              </a:ext>
            </a:extLst>
          </p:cNvPr>
          <p:cNvSpPr>
            <a:spLocks noGrp="1"/>
          </p:cNvSpPr>
          <p:nvPr>
            <p:ph sz="quarter" idx="10"/>
          </p:nvPr>
        </p:nvSpPr>
        <p:spPr/>
        <p:txBody>
          <a:bodyPr/>
          <a:lstStyle/>
          <a:p>
            <a:r>
              <a:rPr lang="en-IN" dirty="0"/>
              <a:t>Concept of 3 level or layers of DB</a:t>
            </a:r>
            <a:endParaRPr lang="en-US" dirty="0"/>
          </a:p>
        </p:txBody>
      </p:sp>
      <p:sp>
        <p:nvSpPr>
          <p:cNvPr id="4" name="Rectangle: Single Corner Rounded 3">
            <a:extLst>
              <a:ext uri="{FF2B5EF4-FFF2-40B4-BE49-F238E27FC236}">
                <a16:creationId xmlns:a16="http://schemas.microsoft.com/office/drawing/2014/main" id="{87E93288-8923-476F-A9AC-6DCA6CF665EA}"/>
              </a:ext>
            </a:extLst>
          </p:cNvPr>
          <p:cNvSpPr/>
          <p:nvPr/>
        </p:nvSpPr>
        <p:spPr>
          <a:xfrm>
            <a:off x="8059783" y="2011680"/>
            <a:ext cx="3056708" cy="67926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Level 1</a:t>
            </a:r>
            <a:endParaRPr lang="en-US" dirty="0"/>
          </a:p>
        </p:txBody>
      </p:sp>
      <p:sp>
        <p:nvSpPr>
          <p:cNvPr id="5" name="Rectangle: Single Corner Rounded 4">
            <a:extLst>
              <a:ext uri="{FF2B5EF4-FFF2-40B4-BE49-F238E27FC236}">
                <a16:creationId xmlns:a16="http://schemas.microsoft.com/office/drawing/2014/main" id="{9E0AA9D1-3B59-4944-8ED1-B82F018C4C33}"/>
              </a:ext>
            </a:extLst>
          </p:cNvPr>
          <p:cNvSpPr/>
          <p:nvPr/>
        </p:nvSpPr>
        <p:spPr>
          <a:xfrm>
            <a:off x="8059783" y="3183912"/>
            <a:ext cx="3056708" cy="67926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level2</a:t>
            </a:r>
            <a:endParaRPr lang="en-US" dirty="0"/>
          </a:p>
        </p:txBody>
      </p:sp>
      <p:sp>
        <p:nvSpPr>
          <p:cNvPr id="6" name="Rectangle: Single Corner Rounded 5">
            <a:extLst>
              <a:ext uri="{FF2B5EF4-FFF2-40B4-BE49-F238E27FC236}">
                <a16:creationId xmlns:a16="http://schemas.microsoft.com/office/drawing/2014/main" id="{CB1AD0A8-7CDF-4AA8-82D4-CFA8426003A9}"/>
              </a:ext>
            </a:extLst>
          </p:cNvPr>
          <p:cNvSpPr/>
          <p:nvPr/>
        </p:nvSpPr>
        <p:spPr>
          <a:xfrm>
            <a:off x="8059783" y="4393474"/>
            <a:ext cx="3056708" cy="67926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level3</a:t>
            </a:r>
            <a:endParaRPr lang="en-US" dirty="0"/>
          </a:p>
        </p:txBody>
      </p:sp>
      <p:cxnSp>
        <p:nvCxnSpPr>
          <p:cNvPr id="8" name="Straight Arrow Connector 7">
            <a:extLst>
              <a:ext uri="{FF2B5EF4-FFF2-40B4-BE49-F238E27FC236}">
                <a16:creationId xmlns:a16="http://schemas.microsoft.com/office/drawing/2014/main" id="{29855726-20C7-4EA6-8897-F443E1877BCA}"/>
              </a:ext>
            </a:extLst>
          </p:cNvPr>
          <p:cNvCxnSpPr/>
          <p:nvPr/>
        </p:nvCxnSpPr>
        <p:spPr>
          <a:xfrm>
            <a:off x="9731829" y="2690949"/>
            <a:ext cx="0" cy="4929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9FAB1D0-89EC-4EDC-9E75-81CEFC11AC8D}"/>
              </a:ext>
            </a:extLst>
          </p:cNvPr>
          <p:cNvCxnSpPr/>
          <p:nvPr/>
        </p:nvCxnSpPr>
        <p:spPr>
          <a:xfrm>
            <a:off x="9701349" y="3900511"/>
            <a:ext cx="0" cy="4929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7C48641-8036-4B31-AC01-23D65DF3FB54}"/>
              </a:ext>
            </a:extLst>
          </p:cNvPr>
          <p:cNvCxnSpPr>
            <a:cxnSpLocks/>
          </p:cNvCxnSpPr>
          <p:nvPr/>
        </p:nvCxnSpPr>
        <p:spPr>
          <a:xfrm flipV="1">
            <a:off x="8965474" y="2719251"/>
            <a:ext cx="0" cy="43635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EC77D0-0B60-4FD5-ACD0-E02BFDC9C18C}"/>
              </a:ext>
            </a:extLst>
          </p:cNvPr>
          <p:cNvCxnSpPr>
            <a:cxnSpLocks/>
          </p:cNvCxnSpPr>
          <p:nvPr/>
        </p:nvCxnSpPr>
        <p:spPr>
          <a:xfrm flipV="1">
            <a:off x="9013371" y="3863181"/>
            <a:ext cx="0" cy="5302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2692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F2CD8C-5ED0-4BEC-8A0B-90BF1BAB075B}"/>
              </a:ext>
            </a:extLst>
          </p:cNvPr>
          <p:cNvSpPr>
            <a:spLocks noGrp="1"/>
          </p:cNvSpPr>
          <p:nvPr>
            <p:ph idx="1"/>
          </p:nvPr>
        </p:nvSpPr>
        <p:spPr/>
        <p:txBody>
          <a:bodyPr/>
          <a:lstStyle/>
          <a:p>
            <a:pPr algn="l" fontAlgn="base"/>
            <a:r>
              <a:rPr lang="en-US" b="0" i="0" dirty="0">
                <a:solidFill>
                  <a:srgbClr val="444444"/>
                </a:solidFill>
                <a:effectLst/>
                <a:latin typeface="Open Sans" panose="020B0606030504020204" pitchFamily="34" charset="0"/>
              </a:rPr>
              <a:t>The 3 levels or layers of database or DBMS architecture which are External, conceptual or logical and physical or internal levels or layers.</a:t>
            </a:r>
          </a:p>
          <a:p>
            <a:pPr algn="l" fontAlgn="base">
              <a:buFont typeface="Wingdings" panose="05000000000000000000" pitchFamily="2" charset="2"/>
              <a:buChar char="Ø"/>
            </a:pPr>
            <a:endParaRPr lang="en-US" b="0" i="0" dirty="0">
              <a:solidFill>
                <a:schemeClr val="accent1">
                  <a:lumMod val="75000"/>
                </a:schemeClr>
              </a:solidFill>
              <a:effectLst/>
              <a:latin typeface="Open Sans" panose="020B0606030504020204" pitchFamily="34" charset="0"/>
            </a:endParaRPr>
          </a:p>
          <a:p>
            <a:pPr algn="l" fontAlgn="base">
              <a:buFont typeface="Wingdings" panose="05000000000000000000" pitchFamily="2" charset="2"/>
              <a:buChar char="Ø"/>
            </a:pPr>
            <a:r>
              <a:rPr lang="en-US" b="0" i="0" dirty="0">
                <a:solidFill>
                  <a:schemeClr val="accent1">
                    <a:lumMod val="75000"/>
                  </a:schemeClr>
                </a:solidFill>
                <a:effectLst/>
                <a:latin typeface="Open Sans" panose="020B0606030504020204" pitchFamily="34" charset="0"/>
              </a:rPr>
              <a:t>Level  has  </a:t>
            </a:r>
            <a:r>
              <a:rPr lang="en-US" b="1" i="0" dirty="0">
                <a:solidFill>
                  <a:schemeClr val="accent1">
                    <a:lumMod val="75000"/>
                  </a:schemeClr>
                </a:solidFill>
                <a:effectLst/>
                <a:latin typeface="Open Sans" panose="020B0606030504020204" pitchFamily="34" charset="0"/>
                <a:sym typeface="Wingdings" panose="05000000000000000000" pitchFamily="2" charset="2"/>
              </a:rPr>
              <a:t>schema and data abstraction </a:t>
            </a:r>
            <a:endParaRPr lang="en-US" b="1" i="0" dirty="0">
              <a:solidFill>
                <a:schemeClr val="accent1">
                  <a:lumMod val="75000"/>
                </a:schemeClr>
              </a:solidFill>
              <a:effectLst/>
              <a:latin typeface="Open Sans" panose="020B0606030504020204" pitchFamily="34" charset="0"/>
            </a:endParaRPr>
          </a:p>
          <a:p>
            <a:pPr algn="l" fontAlgn="base">
              <a:buFont typeface="Wingdings" panose="05000000000000000000" pitchFamily="2" charset="2"/>
              <a:buChar char="Ø"/>
            </a:pPr>
            <a:r>
              <a:rPr lang="en-US" b="0" i="0" dirty="0">
                <a:solidFill>
                  <a:schemeClr val="accent1">
                    <a:lumMod val="75000"/>
                  </a:schemeClr>
                </a:solidFill>
                <a:effectLst/>
                <a:latin typeface="Open Sans" panose="020B0606030504020204" pitchFamily="34" charset="0"/>
              </a:rPr>
              <a:t>There is a schema at each levels or layers of the Database architecture while there is a abstraction at each levels or layers as well.</a:t>
            </a:r>
          </a:p>
          <a:p>
            <a:pPr algn="l" fontAlgn="base">
              <a:buFont typeface="Wingdings" panose="05000000000000000000" pitchFamily="2" charset="2"/>
              <a:buChar char="Ø"/>
            </a:pPr>
            <a:r>
              <a:rPr lang="en-US" b="0" i="0" dirty="0">
                <a:solidFill>
                  <a:schemeClr val="accent1">
                    <a:lumMod val="75000"/>
                  </a:schemeClr>
                </a:solidFill>
                <a:effectLst/>
                <a:latin typeface="Open Sans" panose="020B0606030504020204" pitchFamily="34" charset="0"/>
              </a:rPr>
              <a:t> These abstractions are called external, conceptual and physical level abstractions respectively. </a:t>
            </a:r>
          </a:p>
          <a:p>
            <a:pPr algn="l" fontAlgn="base">
              <a:buFont typeface="Wingdings" panose="05000000000000000000" pitchFamily="2" charset="2"/>
              <a:buChar char="Ø"/>
            </a:pPr>
            <a:r>
              <a:rPr lang="en-US" b="0" i="0" dirty="0">
                <a:solidFill>
                  <a:schemeClr val="accent1">
                    <a:lumMod val="75000"/>
                  </a:schemeClr>
                </a:solidFill>
                <a:effectLst/>
                <a:latin typeface="Open Sans" panose="020B0606030504020204" pitchFamily="34" charset="0"/>
              </a:rPr>
              <a:t>These abstractions are needed to view data while the schema at each level describe data at some layer of visualization of the database.</a:t>
            </a:r>
          </a:p>
          <a:p>
            <a:endParaRPr lang="en-US" dirty="0"/>
          </a:p>
        </p:txBody>
      </p:sp>
      <p:sp>
        <p:nvSpPr>
          <p:cNvPr id="3" name="Content Placeholder 2">
            <a:extLst>
              <a:ext uri="{FF2B5EF4-FFF2-40B4-BE49-F238E27FC236}">
                <a16:creationId xmlns:a16="http://schemas.microsoft.com/office/drawing/2014/main" id="{E99291FD-AEEC-4316-9BC1-4FF5030E0E97}"/>
              </a:ext>
            </a:extLst>
          </p:cNvPr>
          <p:cNvSpPr>
            <a:spLocks noGrp="1"/>
          </p:cNvSpPr>
          <p:nvPr>
            <p:ph sz="quarter" idx="10"/>
          </p:nvPr>
        </p:nvSpPr>
        <p:spPr>
          <a:xfrm>
            <a:off x="0" y="266699"/>
            <a:ext cx="9547497" cy="1143000"/>
          </a:xfrm>
        </p:spPr>
        <p:txBody>
          <a:bodyPr>
            <a:normAutofit fontScale="85000" lnSpcReduction="10000"/>
          </a:bodyPr>
          <a:lstStyle/>
          <a:p>
            <a:endParaRPr lang="en-US" sz="3200" b="1" i="0" dirty="0">
              <a:solidFill>
                <a:srgbClr val="444444"/>
              </a:solidFill>
              <a:effectLst/>
              <a:latin typeface="Open Sans" panose="020B0606030504020204" pitchFamily="34" charset="0"/>
            </a:endParaRPr>
          </a:p>
          <a:p>
            <a:r>
              <a:rPr lang="en-US" sz="3200" b="1" i="0" dirty="0">
                <a:solidFill>
                  <a:srgbClr val="444444"/>
                </a:solidFill>
                <a:effectLst/>
                <a:latin typeface="Open Sans" panose="020B0606030504020204" pitchFamily="34" charset="0"/>
              </a:rPr>
              <a:t>Levels of database architecture or three schema architecture</a:t>
            </a:r>
            <a:endParaRPr lang="en-US" sz="3200" b="0" i="0" dirty="0">
              <a:solidFill>
                <a:srgbClr val="444444"/>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3193317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US" altLang="en-US" dirty="0">
              <a:solidFill>
                <a:srgbClr val="8A266D"/>
              </a:solidFill>
            </a:endParaRPr>
          </a:p>
          <a:p>
            <a:r>
              <a:rPr lang="en-US" altLang="en-US" dirty="0">
                <a:solidFill>
                  <a:srgbClr val="8A266D"/>
                </a:solidFill>
              </a:rPr>
              <a:t>What is Database ?</a:t>
            </a:r>
          </a:p>
          <a:p>
            <a:endParaRPr lang="en-US" dirty="0"/>
          </a:p>
          <a:p>
            <a:endParaRPr lang="en-US" dirty="0"/>
          </a:p>
        </p:txBody>
      </p:sp>
      <p:sp>
        <p:nvSpPr>
          <p:cNvPr id="4" name="Content Placeholder 2"/>
          <p:cNvSpPr>
            <a:spLocks noGrp="1"/>
          </p:cNvSpPr>
          <p:nvPr>
            <p:ph idx="1"/>
          </p:nvPr>
        </p:nvSpPr>
        <p:spPr>
          <a:xfrm>
            <a:off x="117565" y="1517905"/>
            <a:ext cx="11299371" cy="4804518"/>
          </a:xfrm>
        </p:spPr>
        <p:txBody>
          <a:bodyPr>
            <a:normAutofit fontScale="85000" lnSpcReduction="10000"/>
          </a:bodyPr>
          <a:lstStyle/>
          <a:p>
            <a:pPr marL="457200" lvl="1" indent="0">
              <a:buNone/>
            </a:pPr>
            <a:r>
              <a:rPr lang="en-US" altLang="en-US" sz="3200" b="1" dirty="0">
                <a:solidFill>
                  <a:schemeClr val="accent1">
                    <a:lumMod val="75000"/>
                  </a:schemeClr>
                </a:solidFill>
              </a:rPr>
              <a:t>A unit of Information  is called </a:t>
            </a:r>
            <a:r>
              <a:rPr lang="en-US" altLang="en-US" sz="3200" b="1" dirty="0">
                <a:solidFill>
                  <a:srgbClr val="FF0000"/>
                </a:solidFill>
              </a:rPr>
              <a:t>DATUM</a:t>
            </a:r>
            <a:r>
              <a:rPr lang="en-US" altLang="en-US" sz="3200" b="1" dirty="0">
                <a:solidFill>
                  <a:schemeClr val="accent1">
                    <a:lumMod val="75000"/>
                  </a:schemeClr>
                </a:solidFill>
              </a:rPr>
              <a:t>  while  </a:t>
            </a:r>
            <a:r>
              <a:rPr lang="en-US" altLang="en-US" sz="3200" b="1" dirty="0">
                <a:solidFill>
                  <a:srgbClr val="CC0066"/>
                </a:solidFill>
              </a:rPr>
              <a:t>DATA</a:t>
            </a:r>
            <a:r>
              <a:rPr lang="en-US" altLang="en-US" sz="3200" b="1" dirty="0">
                <a:solidFill>
                  <a:schemeClr val="accent1">
                    <a:lumMod val="75000"/>
                  </a:schemeClr>
                </a:solidFill>
              </a:rPr>
              <a:t> is plural. So </a:t>
            </a:r>
            <a:r>
              <a:rPr lang="en-US" altLang="en-US" sz="3200" b="1" dirty="0">
                <a:solidFill>
                  <a:srgbClr val="CC0066"/>
                </a:solidFill>
              </a:rPr>
              <a:t>DATA is </a:t>
            </a:r>
          </a:p>
          <a:p>
            <a:pPr lvl="1"/>
            <a:r>
              <a:rPr lang="en-US" altLang="en-US" sz="3200" b="1" dirty="0">
                <a:solidFill>
                  <a:srgbClr val="00B050"/>
                </a:solidFill>
              </a:rPr>
              <a:t>Collection of related data </a:t>
            </a:r>
          </a:p>
          <a:p>
            <a:pPr lvl="1"/>
            <a:r>
              <a:rPr lang="en-IN" sz="3200" b="1" dirty="0">
                <a:solidFill>
                  <a:srgbClr val="00B050"/>
                </a:solidFill>
              </a:rPr>
              <a:t>By data , we mean known facts that can be recorded and that have implicit meaning.</a:t>
            </a:r>
            <a:endParaRPr lang="en-US" altLang="en-US" sz="3200" b="1" dirty="0">
              <a:solidFill>
                <a:srgbClr val="00B050"/>
              </a:solidFill>
            </a:endParaRPr>
          </a:p>
          <a:p>
            <a:pPr lvl="1"/>
            <a:r>
              <a:rPr lang="en-US" altLang="en-US" sz="3200" b="1" dirty="0">
                <a:solidFill>
                  <a:srgbClr val="00B050"/>
                </a:solidFill>
              </a:rPr>
              <a:t>Represents some aspect of the real world</a:t>
            </a:r>
          </a:p>
          <a:p>
            <a:pPr lvl="1"/>
            <a:r>
              <a:rPr lang="en-US" altLang="en-US" sz="3200" b="1" dirty="0">
                <a:solidFill>
                  <a:srgbClr val="00B050"/>
                </a:solidFill>
              </a:rPr>
              <a:t>Logically coherent collection of data with inherent meaning</a:t>
            </a:r>
          </a:p>
          <a:p>
            <a:pPr lvl="1"/>
            <a:r>
              <a:rPr lang="en-US" altLang="en-US" sz="3200" b="1" dirty="0">
                <a:solidFill>
                  <a:srgbClr val="00B050"/>
                </a:solidFill>
              </a:rPr>
              <a:t>Built for a specific purpose</a:t>
            </a:r>
          </a:p>
          <a:p>
            <a:pPr marL="457200" lvl="1" indent="0">
              <a:buNone/>
            </a:pPr>
            <a:endParaRPr lang="en-US" altLang="en-US" dirty="0"/>
          </a:p>
          <a:p>
            <a:pPr marL="0" indent="0">
              <a:buNone/>
            </a:pPr>
            <a:r>
              <a:rPr lang="en-IN" sz="2900" b="1" dirty="0">
                <a:solidFill>
                  <a:srgbClr val="CC0066"/>
                </a:solidFill>
                <a:highlight>
                  <a:srgbClr val="FFFF00"/>
                </a:highlight>
              </a:rPr>
              <a:t>This </a:t>
            </a:r>
            <a:r>
              <a:rPr lang="en-IN" sz="2900" b="1" u="sng" dirty="0">
                <a:solidFill>
                  <a:srgbClr val="CC0066"/>
                </a:solidFill>
                <a:highlight>
                  <a:srgbClr val="FFFF00"/>
                </a:highlight>
              </a:rPr>
              <a:t>collection of related data with an implicit meaning </a:t>
            </a:r>
            <a:r>
              <a:rPr lang="en-IN" sz="2900" b="1" dirty="0">
                <a:solidFill>
                  <a:srgbClr val="CC0066"/>
                </a:solidFill>
                <a:highlight>
                  <a:srgbClr val="FFFF00"/>
                </a:highlight>
              </a:rPr>
              <a:t>is a database.</a:t>
            </a:r>
          </a:p>
          <a:p>
            <a:pPr algn="l" fontAlgn="base"/>
            <a:endParaRPr lang="en-US" sz="2900" b="1" i="0" dirty="0">
              <a:solidFill>
                <a:srgbClr val="444444"/>
              </a:solidFill>
              <a:effectLst/>
              <a:latin typeface="Open Sans" panose="020B0606030504020204" pitchFamily="34" charset="0"/>
            </a:endParaRPr>
          </a:p>
          <a:p>
            <a:pPr marL="0" indent="0">
              <a:buNone/>
            </a:pPr>
            <a:endParaRPr lang="en-US" altLang="en-US" sz="2900" b="1" dirty="0">
              <a:solidFill>
                <a:srgbClr val="CC0066"/>
              </a:solidFill>
              <a:highlight>
                <a:srgbClr val="FFFF00"/>
              </a:highlight>
            </a:endParaRPr>
          </a:p>
        </p:txBody>
      </p:sp>
    </p:spTree>
    <p:extLst>
      <p:ext uri="{BB962C8B-B14F-4D97-AF65-F5344CB8AC3E}">
        <p14:creationId xmlns:p14="http://schemas.microsoft.com/office/powerpoint/2010/main" val="4161443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AAB3AF-C7C6-4401-821A-6DAF8C9FCC25}"/>
              </a:ext>
            </a:extLst>
          </p:cNvPr>
          <p:cNvSpPr>
            <a:spLocks noGrp="1"/>
          </p:cNvSpPr>
          <p:nvPr>
            <p:ph idx="1"/>
          </p:nvPr>
        </p:nvSpPr>
        <p:spPr/>
        <p:txBody>
          <a:bodyPr>
            <a:normAutofit lnSpcReduction="10000"/>
          </a:bodyPr>
          <a:lstStyle/>
          <a:p>
            <a:pPr>
              <a:buFont typeface="Wingdings" panose="05000000000000000000" pitchFamily="2" charset="2"/>
              <a:buChar char="Ø"/>
            </a:pPr>
            <a:r>
              <a:rPr lang="en-IN" b="1" dirty="0">
                <a:solidFill>
                  <a:srgbClr val="00B050"/>
                </a:solidFill>
              </a:rPr>
              <a:t>External schemas</a:t>
            </a:r>
            <a:r>
              <a:rPr lang="en-IN" dirty="0">
                <a:solidFill>
                  <a:srgbClr val="00B050"/>
                </a:solidFill>
              </a:rPr>
              <a:t>, which usually are also in terms of the data model of the DBMS, allow data access to be customized (and authorized) at the level of individual users or groups of users. </a:t>
            </a:r>
          </a:p>
          <a:p>
            <a:pPr>
              <a:buFont typeface="Wingdings" panose="05000000000000000000" pitchFamily="2" charset="2"/>
              <a:buChar char="Ø"/>
            </a:pPr>
            <a:endParaRPr lang="en-IN" dirty="0">
              <a:solidFill>
                <a:srgbClr val="00B050"/>
              </a:solidFill>
            </a:endParaRPr>
          </a:p>
          <a:p>
            <a:pPr>
              <a:buFont typeface="Wingdings" panose="05000000000000000000" pitchFamily="2" charset="2"/>
              <a:buChar char="Ø"/>
            </a:pPr>
            <a:r>
              <a:rPr lang="en-IN" dirty="0">
                <a:solidFill>
                  <a:srgbClr val="00B050"/>
                </a:solidFill>
              </a:rPr>
              <a:t>Any given database has exactly one conceptual schema and one physical schema because it has just one set of stored relations, but it may have several external schemas, each tailored to a particular group of users. </a:t>
            </a:r>
          </a:p>
          <a:p>
            <a:pPr>
              <a:buFont typeface="Wingdings" panose="05000000000000000000" pitchFamily="2" charset="2"/>
              <a:buChar char="Ø"/>
            </a:pPr>
            <a:endParaRPr lang="en-IN" dirty="0">
              <a:solidFill>
                <a:srgbClr val="00B050"/>
              </a:solidFill>
            </a:endParaRPr>
          </a:p>
          <a:p>
            <a:pPr>
              <a:buFont typeface="Wingdings" panose="05000000000000000000" pitchFamily="2" charset="2"/>
              <a:buChar char="Ø"/>
            </a:pPr>
            <a:r>
              <a:rPr lang="en-IN" dirty="0">
                <a:solidFill>
                  <a:srgbClr val="00B050"/>
                </a:solidFill>
              </a:rPr>
              <a:t>Each external schema consists of a collection of one or more </a:t>
            </a:r>
            <a:r>
              <a:rPr lang="en-IN" b="1" dirty="0">
                <a:solidFill>
                  <a:srgbClr val="00B050"/>
                </a:solidFill>
              </a:rPr>
              <a:t>views </a:t>
            </a:r>
            <a:r>
              <a:rPr lang="en-IN" dirty="0">
                <a:solidFill>
                  <a:srgbClr val="00B050"/>
                </a:solidFill>
              </a:rPr>
              <a:t>and relations from the conceptual schema.</a:t>
            </a:r>
          </a:p>
          <a:p>
            <a:pPr marL="0" indent="0"/>
            <a:endParaRPr lang="en-IN" dirty="0">
              <a:solidFill>
                <a:srgbClr val="00B050"/>
              </a:solidFill>
            </a:endParaRPr>
          </a:p>
          <a:p>
            <a:pPr marL="0" indent="0"/>
            <a:r>
              <a:rPr lang="en-IN" dirty="0">
                <a:solidFill>
                  <a:srgbClr val="0070C0"/>
                </a:solidFill>
              </a:rPr>
              <a:t>    SQL queries we place at this level</a:t>
            </a:r>
          </a:p>
        </p:txBody>
      </p:sp>
      <p:sp>
        <p:nvSpPr>
          <p:cNvPr id="3" name="Content Placeholder 2">
            <a:extLst>
              <a:ext uri="{FF2B5EF4-FFF2-40B4-BE49-F238E27FC236}">
                <a16:creationId xmlns:a16="http://schemas.microsoft.com/office/drawing/2014/main" id="{06B2CE08-1540-4DDF-8F10-8A98696A1437}"/>
              </a:ext>
            </a:extLst>
          </p:cNvPr>
          <p:cNvSpPr>
            <a:spLocks noGrp="1"/>
          </p:cNvSpPr>
          <p:nvPr>
            <p:ph sz="quarter" idx="10"/>
          </p:nvPr>
        </p:nvSpPr>
        <p:spPr/>
        <p:txBody>
          <a:bodyPr/>
          <a:lstStyle/>
          <a:p>
            <a:r>
              <a:rPr lang="en-IN" dirty="0">
                <a:solidFill>
                  <a:srgbClr val="7030A0"/>
                </a:solidFill>
              </a:rPr>
              <a:t>External Schema</a:t>
            </a:r>
          </a:p>
        </p:txBody>
      </p:sp>
    </p:spTree>
    <p:extLst>
      <p:ext uri="{BB962C8B-B14F-4D97-AF65-F5344CB8AC3E}">
        <p14:creationId xmlns:p14="http://schemas.microsoft.com/office/powerpoint/2010/main" val="39076741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5A7B88-31B2-40FD-BDB2-FA7A0508DD4A}"/>
              </a:ext>
            </a:extLst>
          </p:cNvPr>
          <p:cNvSpPr>
            <a:spLocks noGrp="1"/>
          </p:cNvSpPr>
          <p:nvPr>
            <p:ph idx="1"/>
          </p:nvPr>
        </p:nvSpPr>
        <p:spPr>
          <a:xfrm>
            <a:off x="609600" y="1412240"/>
            <a:ext cx="10972800" cy="4525963"/>
          </a:xfrm>
        </p:spPr>
        <p:txBody>
          <a:bodyPr>
            <a:normAutofit fontScale="92500" lnSpcReduction="10000"/>
          </a:bodyPr>
          <a:lstStyle/>
          <a:p>
            <a:r>
              <a:rPr lang="en-IN" b="1" dirty="0">
                <a:solidFill>
                  <a:srgbClr val="C00000"/>
                </a:solidFill>
              </a:rPr>
              <a:t>conceptual schema </a:t>
            </a:r>
            <a:r>
              <a:rPr lang="en-IN" dirty="0">
                <a:solidFill>
                  <a:srgbClr val="00B050"/>
                </a:solidFill>
              </a:rPr>
              <a:t>(sometimes called the </a:t>
            </a:r>
            <a:r>
              <a:rPr lang="en-IN" dirty="0">
                <a:solidFill>
                  <a:srgbClr val="C00000"/>
                </a:solidFill>
              </a:rPr>
              <a:t>logical schema</a:t>
            </a:r>
            <a:r>
              <a:rPr lang="en-IN" dirty="0">
                <a:solidFill>
                  <a:srgbClr val="00B050"/>
                </a:solidFill>
              </a:rPr>
              <a:t>) describes the stored data in terms of the data model of the DBMS.</a:t>
            </a:r>
          </a:p>
          <a:p>
            <a:r>
              <a:rPr lang="en-IN" dirty="0">
                <a:solidFill>
                  <a:srgbClr val="00B050"/>
                </a:solidFill>
              </a:rPr>
              <a:t>In a relational DBMS, the conceptual schema describes all relations that are stored in the database.</a:t>
            </a:r>
          </a:p>
          <a:p>
            <a:r>
              <a:rPr lang="en-IN" dirty="0">
                <a:solidFill>
                  <a:srgbClr val="7030A0"/>
                </a:solidFill>
                <a:highlight>
                  <a:srgbClr val="FFFF00"/>
                </a:highlight>
              </a:rPr>
              <a:t>Faculty(</a:t>
            </a:r>
            <a:r>
              <a:rPr lang="en-IN" i="1" dirty="0">
                <a:solidFill>
                  <a:srgbClr val="7030A0"/>
                </a:solidFill>
                <a:highlight>
                  <a:srgbClr val="FFFF00"/>
                </a:highlight>
              </a:rPr>
              <a:t>d: </a:t>
            </a:r>
            <a:r>
              <a:rPr lang="en-IN" dirty="0">
                <a:solidFill>
                  <a:srgbClr val="7030A0"/>
                </a:solidFill>
                <a:highlight>
                  <a:srgbClr val="FFFF00"/>
                </a:highlight>
              </a:rPr>
              <a:t>string, </a:t>
            </a:r>
            <a:r>
              <a:rPr lang="en-IN" i="1" dirty="0" err="1">
                <a:solidFill>
                  <a:srgbClr val="7030A0"/>
                </a:solidFill>
                <a:highlight>
                  <a:srgbClr val="FFFF00"/>
                </a:highlight>
              </a:rPr>
              <a:t>fname</a:t>
            </a:r>
            <a:r>
              <a:rPr lang="en-IN" i="1" dirty="0">
                <a:solidFill>
                  <a:srgbClr val="7030A0"/>
                </a:solidFill>
                <a:highlight>
                  <a:srgbClr val="FFFF00"/>
                </a:highlight>
              </a:rPr>
              <a:t>: </a:t>
            </a:r>
            <a:r>
              <a:rPr lang="en-IN" dirty="0">
                <a:solidFill>
                  <a:srgbClr val="7030A0"/>
                </a:solidFill>
                <a:highlight>
                  <a:srgbClr val="FFFF00"/>
                </a:highlight>
              </a:rPr>
              <a:t>string, </a:t>
            </a:r>
            <a:r>
              <a:rPr lang="en-IN" i="1" dirty="0" err="1">
                <a:solidFill>
                  <a:srgbClr val="7030A0"/>
                </a:solidFill>
                <a:highlight>
                  <a:srgbClr val="FFFF00"/>
                </a:highlight>
              </a:rPr>
              <a:t>sal</a:t>
            </a:r>
            <a:r>
              <a:rPr lang="en-IN" i="1" dirty="0">
                <a:solidFill>
                  <a:srgbClr val="7030A0"/>
                </a:solidFill>
                <a:highlight>
                  <a:srgbClr val="FFFF00"/>
                </a:highlight>
              </a:rPr>
              <a:t>: </a:t>
            </a:r>
            <a:r>
              <a:rPr lang="en-IN" dirty="0">
                <a:solidFill>
                  <a:srgbClr val="7030A0"/>
                </a:solidFill>
                <a:highlight>
                  <a:srgbClr val="FFFF00"/>
                </a:highlight>
              </a:rPr>
              <a:t>real)</a:t>
            </a:r>
          </a:p>
          <a:p>
            <a:r>
              <a:rPr lang="en-IN" dirty="0">
                <a:solidFill>
                  <a:srgbClr val="7030A0"/>
                </a:solidFill>
                <a:highlight>
                  <a:srgbClr val="FFFF00"/>
                </a:highlight>
              </a:rPr>
              <a:t>Courses(</a:t>
            </a:r>
            <a:r>
              <a:rPr lang="en-IN" i="1" dirty="0">
                <a:solidFill>
                  <a:srgbClr val="7030A0"/>
                </a:solidFill>
                <a:highlight>
                  <a:srgbClr val="FFFF00"/>
                </a:highlight>
              </a:rPr>
              <a:t>cid: </a:t>
            </a:r>
            <a:r>
              <a:rPr lang="en-IN" dirty="0">
                <a:solidFill>
                  <a:srgbClr val="7030A0"/>
                </a:solidFill>
                <a:highlight>
                  <a:srgbClr val="FFFF00"/>
                </a:highlight>
              </a:rPr>
              <a:t>string, </a:t>
            </a:r>
            <a:r>
              <a:rPr lang="en-IN" i="1" dirty="0" err="1">
                <a:solidFill>
                  <a:srgbClr val="7030A0"/>
                </a:solidFill>
                <a:highlight>
                  <a:srgbClr val="FFFF00"/>
                </a:highlight>
              </a:rPr>
              <a:t>cname</a:t>
            </a:r>
            <a:r>
              <a:rPr lang="en-IN" i="1" dirty="0">
                <a:solidFill>
                  <a:srgbClr val="7030A0"/>
                </a:solidFill>
                <a:highlight>
                  <a:srgbClr val="FFFF00"/>
                </a:highlight>
              </a:rPr>
              <a:t>: </a:t>
            </a:r>
            <a:r>
              <a:rPr lang="en-IN" dirty="0">
                <a:solidFill>
                  <a:srgbClr val="7030A0"/>
                </a:solidFill>
                <a:highlight>
                  <a:srgbClr val="FFFF00"/>
                </a:highlight>
              </a:rPr>
              <a:t>string, </a:t>
            </a:r>
            <a:r>
              <a:rPr lang="en-IN" i="1" dirty="0">
                <a:solidFill>
                  <a:srgbClr val="7030A0"/>
                </a:solidFill>
                <a:highlight>
                  <a:srgbClr val="FFFF00"/>
                </a:highlight>
              </a:rPr>
              <a:t>credits: </a:t>
            </a:r>
            <a:r>
              <a:rPr lang="en-IN" dirty="0">
                <a:solidFill>
                  <a:srgbClr val="7030A0"/>
                </a:solidFill>
                <a:highlight>
                  <a:srgbClr val="FFFF00"/>
                </a:highlight>
              </a:rPr>
              <a:t>integer)</a:t>
            </a:r>
          </a:p>
          <a:p>
            <a:r>
              <a:rPr lang="en-IN" dirty="0">
                <a:solidFill>
                  <a:srgbClr val="7030A0"/>
                </a:solidFill>
                <a:highlight>
                  <a:srgbClr val="FFFF00"/>
                </a:highlight>
              </a:rPr>
              <a:t>Rooms(</a:t>
            </a:r>
            <a:r>
              <a:rPr lang="en-IN" i="1" dirty="0" err="1">
                <a:solidFill>
                  <a:srgbClr val="7030A0"/>
                </a:solidFill>
                <a:highlight>
                  <a:srgbClr val="FFFF00"/>
                </a:highlight>
              </a:rPr>
              <a:t>rno</a:t>
            </a:r>
            <a:r>
              <a:rPr lang="en-IN" i="1" dirty="0">
                <a:solidFill>
                  <a:srgbClr val="7030A0"/>
                </a:solidFill>
                <a:highlight>
                  <a:srgbClr val="FFFF00"/>
                </a:highlight>
              </a:rPr>
              <a:t>: </a:t>
            </a:r>
            <a:r>
              <a:rPr lang="en-IN" dirty="0">
                <a:solidFill>
                  <a:srgbClr val="7030A0"/>
                </a:solidFill>
                <a:highlight>
                  <a:srgbClr val="FFFF00"/>
                </a:highlight>
              </a:rPr>
              <a:t>integer, </a:t>
            </a:r>
            <a:r>
              <a:rPr lang="en-IN" i="1" dirty="0">
                <a:solidFill>
                  <a:srgbClr val="7030A0"/>
                </a:solidFill>
                <a:highlight>
                  <a:srgbClr val="FFFF00"/>
                </a:highlight>
              </a:rPr>
              <a:t>address: </a:t>
            </a:r>
            <a:r>
              <a:rPr lang="en-IN" dirty="0">
                <a:solidFill>
                  <a:srgbClr val="7030A0"/>
                </a:solidFill>
                <a:highlight>
                  <a:srgbClr val="FFFF00"/>
                </a:highlight>
              </a:rPr>
              <a:t>string, </a:t>
            </a:r>
            <a:r>
              <a:rPr lang="en-IN" i="1" dirty="0">
                <a:solidFill>
                  <a:srgbClr val="7030A0"/>
                </a:solidFill>
                <a:highlight>
                  <a:srgbClr val="FFFF00"/>
                </a:highlight>
              </a:rPr>
              <a:t>capacity: </a:t>
            </a:r>
            <a:r>
              <a:rPr lang="en-IN" dirty="0">
                <a:solidFill>
                  <a:srgbClr val="7030A0"/>
                </a:solidFill>
                <a:highlight>
                  <a:srgbClr val="FFFF00"/>
                </a:highlight>
              </a:rPr>
              <a:t>integer)</a:t>
            </a:r>
          </a:p>
          <a:p>
            <a:r>
              <a:rPr lang="en-IN" dirty="0">
                <a:solidFill>
                  <a:srgbClr val="7030A0"/>
                </a:solidFill>
                <a:highlight>
                  <a:srgbClr val="FFFF00"/>
                </a:highlight>
              </a:rPr>
              <a:t>Enrolled(</a:t>
            </a:r>
            <a:r>
              <a:rPr lang="en-IN" i="1" dirty="0" err="1">
                <a:solidFill>
                  <a:srgbClr val="7030A0"/>
                </a:solidFill>
                <a:highlight>
                  <a:srgbClr val="FFFF00"/>
                </a:highlight>
              </a:rPr>
              <a:t>sid</a:t>
            </a:r>
            <a:r>
              <a:rPr lang="en-IN" i="1" dirty="0">
                <a:solidFill>
                  <a:srgbClr val="7030A0"/>
                </a:solidFill>
                <a:highlight>
                  <a:srgbClr val="FFFF00"/>
                </a:highlight>
              </a:rPr>
              <a:t>: </a:t>
            </a:r>
            <a:r>
              <a:rPr lang="en-IN" dirty="0">
                <a:solidFill>
                  <a:srgbClr val="7030A0"/>
                </a:solidFill>
                <a:highlight>
                  <a:srgbClr val="FFFF00"/>
                </a:highlight>
              </a:rPr>
              <a:t>string, </a:t>
            </a:r>
            <a:r>
              <a:rPr lang="en-IN" i="1" dirty="0">
                <a:solidFill>
                  <a:srgbClr val="7030A0"/>
                </a:solidFill>
                <a:highlight>
                  <a:srgbClr val="FFFF00"/>
                </a:highlight>
              </a:rPr>
              <a:t>cid: </a:t>
            </a:r>
            <a:r>
              <a:rPr lang="en-IN" dirty="0">
                <a:solidFill>
                  <a:srgbClr val="7030A0"/>
                </a:solidFill>
                <a:highlight>
                  <a:srgbClr val="FFFF00"/>
                </a:highlight>
              </a:rPr>
              <a:t>string, </a:t>
            </a:r>
            <a:r>
              <a:rPr lang="en-IN" i="1" dirty="0">
                <a:solidFill>
                  <a:srgbClr val="7030A0"/>
                </a:solidFill>
                <a:highlight>
                  <a:srgbClr val="FFFF00"/>
                </a:highlight>
              </a:rPr>
              <a:t>grade: </a:t>
            </a:r>
            <a:r>
              <a:rPr lang="en-IN" dirty="0">
                <a:solidFill>
                  <a:srgbClr val="7030A0"/>
                </a:solidFill>
                <a:highlight>
                  <a:srgbClr val="FFFF00"/>
                </a:highlight>
              </a:rPr>
              <a:t>string)</a:t>
            </a:r>
          </a:p>
          <a:p>
            <a:r>
              <a:rPr lang="en-IN" dirty="0">
                <a:solidFill>
                  <a:srgbClr val="7030A0"/>
                </a:solidFill>
                <a:highlight>
                  <a:srgbClr val="FFFF00"/>
                </a:highlight>
              </a:rPr>
              <a:t>Teaches(</a:t>
            </a:r>
            <a:r>
              <a:rPr lang="en-IN" i="1" dirty="0">
                <a:solidFill>
                  <a:srgbClr val="7030A0"/>
                </a:solidFill>
                <a:highlight>
                  <a:srgbClr val="FFFF00"/>
                </a:highlight>
              </a:rPr>
              <a:t>d: </a:t>
            </a:r>
            <a:r>
              <a:rPr lang="en-IN" dirty="0">
                <a:solidFill>
                  <a:srgbClr val="7030A0"/>
                </a:solidFill>
                <a:highlight>
                  <a:srgbClr val="FFFF00"/>
                </a:highlight>
              </a:rPr>
              <a:t>string, </a:t>
            </a:r>
            <a:r>
              <a:rPr lang="en-IN" i="1" dirty="0">
                <a:solidFill>
                  <a:srgbClr val="7030A0"/>
                </a:solidFill>
                <a:highlight>
                  <a:srgbClr val="FFFF00"/>
                </a:highlight>
              </a:rPr>
              <a:t>cid: </a:t>
            </a:r>
            <a:r>
              <a:rPr lang="en-IN" dirty="0">
                <a:solidFill>
                  <a:srgbClr val="7030A0"/>
                </a:solidFill>
                <a:highlight>
                  <a:srgbClr val="FFFF00"/>
                </a:highlight>
              </a:rPr>
              <a:t>string)</a:t>
            </a:r>
          </a:p>
          <a:p>
            <a:r>
              <a:rPr lang="en-IN" dirty="0">
                <a:solidFill>
                  <a:srgbClr val="7030A0"/>
                </a:solidFill>
                <a:highlight>
                  <a:srgbClr val="FFFF00"/>
                </a:highlight>
              </a:rPr>
              <a:t>Meets In(</a:t>
            </a:r>
            <a:r>
              <a:rPr lang="en-IN" i="1" dirty="0">
                <a:solidFill>
                  <a:srgbClr val="7030A0"/>
                </a:solidFill>
                <a:highlight>
                  <a:srgbClr val="FFFF00"/>
                </a:highlight>
              </a:rPr>
              <a:t>cid: </a:t>
            </a:r>
            <a:r>
              <a:rPr lang="en-IN" dirty="0">
                <a:solidFill>
                  <a:srgbClr val="7030A0"/>
                </a:solidFill>
                <a:highlight>
                  <a:srgbClr val="FFFF00"/>
                </a:highlight>
              </a:rPr>
              <a:t>string, </a:t>
            </a:r>
            <a:r>
              <a:rPr lang="en-IN" i="1" dirty="0" err="1">
                <a:solidFill>
                  <a:srgbClr val="7030A0"/>
                </a:solidFill>
                <a:highlight>
                  <a:srgbClr val="FFFF00"/>
                </a:highlight>
              </a:rPr>
              <a:t>rno</a:t>
            </a:r>
            <a:r>
              <a:rPr lang="en-IN" i="1" dirty="0">
                <a:solidFill>
                  <a:srgbClr val="7030A0"/>
                </a:solidFill>
                <a:highlight>
                  <a:srgbClr val="FFFF00"/>
                </a:highlight>
              </a:rPr>
              <a:t>: </a:t>
            </a:r>
            <a:r>
              <a:rPr lang="en-IN" dirty="0">
                <a:solidFill>
                  <a:srgbClr val="7030A0"/>
                </a:solidFill>
                <a:highlight>
                  <a:srgbClr val="FFFF00"/>
                </a:highlight>
              </a:rPr>
              <a:t>integer, </a:t>
            </a:r>
            <a:r>
              <a:rPr lang="en-IN" i="1" dirty="0">
                <a:solidFill>
                  <a:srgbClr val="7030A0"/>
                </a:solidFill>
                <a:highlight>
                  <a:srgbClr val="FFFF00"/>
                </a:highlight>
              </a:rPr>
              <a:t>time: </a:t>
            </a:r>
            <a:r>
              <a:rPr lang="en-IN" dirty="0">
                <a:solidFill>
                  <a:srgbClr val="7030A0"/>
                </a:solidFill>
                <a:highlight>
                  <a:srgbClr val="FFFF00"/>
                </a:highlight>
              </a:rPr>
              <a:t>string</a:t>
            </a:r>
          </a:p>
          <a:p>
            <a:endParaRPr lang="en-IN" dirty="0">
              <a:solidFill>
                <a:srgbClr val="7030A0"/>
              </a:solidFill>
              <a:highlight>
                <a:srgbClr val="C0C0C0"/>
              </a:highlight>
            </a:endParaRPr>
          </a:p>
          <a:p>
            <a:r>
              <a:rPr lang="en-IN" dirty="0">
                <a:solidFill>
                  <a:srgbClr val="C00000"/>
                </a:solidFill>
              </a:rPr>
              <a:t>Design of conceptual schemas is called  “Conceptual database design” </a:t>
            </a:r>
          </a:p>
        </p:txBody>
      </p:sp>
      <p:sp>
        <p:nvSpPr>
          <p:cNvPr id="3" name="Content Placeholder 2">
            <a:extLst>
              <a:ext uri="{FF2B5EF4-FFF2-40B4-BE49-F238E27FC236}">
                <a16:creationId xmlns:a16="http://schemas.microsoft.com/office/drawing/2014/main" id="{47B24E7A-A126-414F-8803-CC22E1ECAD56}"/>
              </a:ext>
            </a:extLst>
          </p:cNvPr>
          <p:cNvSpPr>
            <a:spLocks noGrp="1"/>
          </p:cNvSpPr>
          <p:nvPr>
            <p:ph sz="quarter" idx="10"/>
          </p:nvPr>
        </p:nvSpPr>
        <p:spPr/>
        <p:txBody>
          <a:bodyPr/>
          <a:lstStyle/>
          <a:p>
            <a:r>
              <a:rPr lang="en-IN" dirty="0">
                <a:solidFill>
                  <a:srgbClr val="7030A0"/>
                </a:solidFill>
              </a:rPr>
              <a:t>Conceptual Schema</a:t>
            </a:r>
          </a:p>
        </p:txBody>
      </p:sp>
    </p:spTree>
    <p:extLst>
      <p:ext uri="{BB962C8B-B14F-4D97-AF65-F5344CB8AC3E}">
        <p14:creationId xmlns:p14="http://schemas.microsoft.com/office/powerpoint/2010/main" val="40048016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0C6197-56C5-4EED-812B-C290175FCC12}"/>
              </a:ext>
            </a:extLst>
          </p:cNvPr>
          <p:cNvSpPr>
            <a:spLocks noGrp="1"/>
          </p:cNvSpPr>
          <p:nvPr>
            <p:ph idx="1"/>
          </p:nvPr>
        </p:nvSpPr>
        <p:spPr/>
        <p:txBody>
          <a:bodyPr>
            <a:normAutofit/>
          </a:bodyPr>
          <a:lstStyle/>
          <a:p>
            <a:pPr>
              <a:buFont typeface="Wingdings" panose="05000000000000000000" pitchFamily="2" charset="2"/>
              <a:buChar char="Ø"/>
            </a:pPr>
            <a:r>
              <a:rPr lang="en-IN" dirty="0">
                <a:solidFill>
                  <a:srgbClr val="00B050"/>
                </a:solidFill>
              </a:rPr>
              <a:t>The physical schema </a:t>
            </a:r>
            <a:r>
              <a:rPr lang="en-IN" b="1" dirty="0">
                <a:solidFill>
                  <a:srgbClr val="C00000"/>
                </a:solidFill>
              </a:rPr>
              <a:t>species additional storage details.</a:t>
            </a:r>
            <a:r>
              <a:rPr lang="en-IN" dirty="0">
                <a:solidFill>
                  <a:srgbClr val="00B050"/>
                </a:solidFill>
              </a:rPr>
              <a:t> Essentially, the physical schema summarizes how the relations described in the conceptual schema are actually stored on secondary storage devices such as disks and tapes.</a:t>
            </a:r>
          </a:p>
          <a:p>
            <a:pPr>
              <a:buFont typeface="Wingdings" panose="05000000000000000000" pitchFamily="2" charset="2"/>
              <a:buChar char="Ø"/>
            </a:pPr>
            <a:r>
              <a:rPr lang="en-IN" dirty="0">
                <a:solidFill>
                  <a:srgbClr val="00B050"/>
                </a:solidFill>
              </a:rPr>
              <a:t>We must decide what </a:t>
            </a:r>
            <a:r>
              <a:rPr lang="en-IN" b="1" dirty="0">
                <a:solidFill>
                  <a:srgbClr val="C00000"/>
                </a:solidFill>
              </a:rPr>
              <a:t>file organizations </a:t>
            </a:r>
            <a:r>
              <a:rPr lang="en-IN" dirty="0">
                <a:solidFill>
                  <a:srgbClr val="00B050"/>
                </a:solidFill>
              </a:rPr>
              <a:t>to use to store the relations, and </a:t>
            </a:r>
            <a:r>
              <a:rPr lang="en-IN" dirty="0">
                <a:solidFill>
                  <a:srgbClr val="00B050"/>
                </a:solidFill>
                <a:highlight>
                  <a:srgbClr val="FFFF00"/>
                </a:highlight>
              </a:rPr>
              <a:t>create auxiliary data structures called indexes </a:t>
            </a:r>
            <a:r>
              <a:rPr lang="en-IN" dirty="0">
                <a:solidFill>
                  <a:srgbClr val="00B050"/>
                </a:solidFill>
              </a:rPr>
              <a:t>to speed up data retrieval operations.</a:t>
            </a:r>
          </a:p>
          <a:p>
            <a:pPr marL="0" indent="0"/>
            <a:r>
              <a:rPr lang="en-IN" dirty="0">
                <a:solidFill>
                  <a:srgbClr val="00B050"/>
                </a:solidFill>
              </a:rPr>
              <a:t>    indexes could be by hashing or trees</a:t>
            </a:r>
          </a:p>
          <a:p>
            <a:pPr>
              <a:buFont typeface="Wingdings" panose="05000000000000000000" pitchFamily="2" charset="2"/>
              <a:buChar char="Ø"/>
            </a:pPr>
            <a:r>
              <a:rPr lang="en-IN" dirty="0">
                <a:solidFill>
                  <a:srgbClr val="00B050"/>
                </a:solidFill>
              </a:rPr>
              <a:t>Decisions about the physical schema are based on an understanding of how the data is typically accessed. The process of arriving at a good physical schema is called </a:t>
            </a:r>
            <a:r>
              <a:rPr lang="en-IN" b="1" dirty="0">
                <a:solidFill>
                  <a:srgbClr val="C00000"/>
                </a:solidFill>
              </a:rPr>
              <a:t>physical database design</a:t>
            </a:r>
            <a:r>
              <a:rPr lang="en-IN" dirty="0">
                <a:solidFill>
                  <a:srgbClr val="00B050"/>
                </a:solidFill>
              </a:rPr>
              <a:t>..</a:t>
            </a:r>
          </a:p>
        </p:txBody>
      </p:sp>
      <p:sp>
        <p:nvSpPr>
          <p:cNvPr id="3" name="Content Placeholder 2">
            <a:extLst>
              <a:ext uri="{FF2B5EF4-FFF2-40B4-BE49-F238E27FC236}">
                <a16:creationId xmlns:a16="http://schemas.microsoft.com/office/drawing/2014/main" id="{1601AC82-6763-42E9-BB46-32F9F720B199}"/>
              </a:ext>
            </a:extLst>
          </p:cNvPr>
          <p:cNvSpPr>
            <a:spLocks noGrp="1"/>
          </p:cNvSpPr>
          <p:nvPr>
            <p:ph sz="quarter" idx="10"/>
          </p:nvPr>
        </p:nvSpPr>
        <p:spPr/>
        <p:txBody>
          <a:bodyPr/>
          <a:lstStyle/>
          <a:p>
            <a:r>
              <a:rPr lang="en-IN" dirty="0">
                <a:solidFill>
                  <a:srgbClr val="7030A0"/>
                </a:solidFill>
              </a:rPr>
              <a:t>Physical Schema</a:t>
            </a:r>
          </a:p>
        </p:txBody>
      </p:sp>
    </p:spTree>
    <p:extLst>
      <p:ext uri="{BB962C8B-B14F-4D97-AF65-F5344CB8AC3E}">
        <p14:creationId xmlns:p14="http://schemas.microsoft.com/office/powerpoint/2010/main" val="42398466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E2C97-E197-44E0-879F-E887BB26C785}"/>
              </a:ext>
            </a:extLst>
          </p:cNvPr>
          <p:cNvSpPr>
            <a:spLocks noGrp="1"/>
          </p:cNvSpPr>
          <p:nvPr>
            <p:ph sz="quarter" idx="10"/>
          </p:nvPr>
        </p:nvSpPr>
        <p:spPr/>
        <p:txBody>
          <a:bodyPr/>
          <a:lstStyle/>
          <a:p>
            <a:r>
              <a:rPr lang="en-IN" dirty="0"/>
              <a:t>3 Layer architecture</a:t>
            </a:r>
            <a:endParaRPr lang="en-US" dirty="0"/>
          </a:p>
        </p:txBody>
      </p:sp>
      <p:pic>
        <p:nvPicPr>
          <p:cNvPr id="3074" name="Picture 2" descr="Three Level Architecture of DBMS">
            <a:extLst>
              <a:ext uri="{FF2B5EF4-FFF2-40B4-BE49-F238E27FC236}">
                <a16:creationId xmlns:a16="http://schemas.microsoft.com/office/drawing/2014/main" id="{4300BDED-28F5-4B58-8C69-14C41358C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14" y="1419497"/>
            <a:ext cx="4976949" cy="502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2866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185439-EA34-4E4E-BBFB-0137C58D9CA6}"/>
              </a:ext>
            </a:extLst>
          </p:cNvPr>
          <p:cNvSpPr>
            <a:spLocks noGrp="1"/>
          </p:cNvSpPr>
          <p:nvPr>
            <p:ph sz="quarter" idx="10"/>
          </p:nvPr>
        </p:nvSpPr>
        <p:spPr/>
        <p:txBody>
          <a:bodyPr/>
          <a:lstStyle/>
          <a:p>
            <a:endParaRPr lang="en-US" dirty="0"/>
          </a:p>
        </p:txBody>
      </p:sp>
      <p:pic>
        <p:nvPicPr>
          <p:cNvPr id="2050" name="Picture 2" descr="Three Schema Architecture">
            <a:extLst>
              <a:ext uri="{FF2B5EF4-FFF2-40B4-BE49-F238E27FC236}">
                <a16:creationId xmlns:a16="http://schemas.microsoft.com/office/drawing/2014/main" id="{044C83BC-12DB-4723-BC4A-9972AD91C0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5291" y="1529573"/>
            <a:ext cx="6433276" cy="4760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2728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37FCBB-1004-4C33-9AB7-E55D8F0BE69A}"/>
              </a:ext>
            </a:extLst>
          </p:cNvPr>
          <p:cNvSpPr>
            <a:spLocks noGrp="1"/>
          </p:cNvSpPr>
          <p:nvPr>
            <p:ph idx="1"/>
          </p:nvPr>
        </p:nvSpPr>
        <p:spPr>
          <a:xfrm>
            <a:off x="406400" y="1493838"/>
            <a:ext cx="9992659" cy="4525963"/>
          </a:xfrm>
        </p:spPr>
        <p:txBody>
          <a:bodyPr/>
          <a:lstStyle/>
          <a:p>
            <a:r>
              <a:rPr lang="en-IN" dirty="0"/>
              <a:t>    A database system normally contains a lot of data in addition to users’ data. </a:t>
            </a:r>
          </a:p>
          <a:p>
            <a:endParaRPr lang="en-IN" dirty="0"/>
          </a:p>
          <a:p>
            <a:r>
              <a:rPr lang="en-IN" dirty="0"/>
              <a:t>    For example,</a:t>
            </a:r>
          </a:p>
          <a:p>
            <a:r>
              <a:rPr lang="en-IN" dirty="0"/>
              <a:t>      it stores data about data, known as metadata, to locate and retrieve data easily. It is rather difficult to modify or update a set of metadata once it is stored in the database. </a:t>
            </a:r>
          </a:p>
          <a:p>
            <a:endParaRPr lang="en-IN" dirty="0"/>
          </a:p>
          <a:p>
            <a:r>
              <a:rPr lang="en-IN" dirty="0"/>
              <a:t>    But as a DBMS expands, it needs to change over time to satisfy the requirements of the users. If the entire data is dependent, it would become a tedious and highly complex job.</a:t>
            </a:r>
          </a:p>
          <a:p>
            <a:endParaRPr lang="en-IN" dirty="0"/>
          </a:p>
        </p:txBody>
      </p:sp>
      <p:sp>
        <p:nvSpPr>
          <p:cNvPr id="3" name="Content Placeholder 2">
            <a:extLst>
              <a:ext uri="{FF2B5EF4-FFF2-40B4-BE49-F238E27FC236}">
                <a16:creationId xmlns:a16="http://schemas.microsoft.com/office/drawing/2014/main" id="{4BA15814-1FDC-4182-9A1F-2C2D5F87CC30}"/>
              </a:ext>
            </a:extLst>
          </p:cNvPr>
          <p:cNvSpPr>
            <a:spLocks noGrp="1"/>
          </p:cNvSpPr>
          <p:nvPr>
            <p:ph sz="quarter" idx="10"/>
          </p:nvPr>
        </p:nvSpPr>
        <p:spPr/>
        <p:txBody>
          <a:bodyPr/>
          <a:lstStyle/>
          <a:p>
            <a:r>
              <a:rPr lang="en-IN" dirty="0">
                <a:solidFill>
                  <a:srgbClr val="00B0F0"/>
                </a:solidFill>
              </a:rPr>
              <a:t>Data Independence</a:t>
            </a:r>
          </a:p>
          <a:p>
            <a:endParaRPr lang="en-IN" dirty="0"/>
          </a:p>
        </p:txBody>
      </p:sp>
    </p:spTree>
    <p:extLst>
      <p:ext uri="{BB962C8B-B14F-4D97-AF65-F5344CB8AC3E}">
        <p14:creationId xmlns:p14="http://schemas.microsoft.com/office/powerpoint/2010/main" val="1610340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6B94DD-731C-4E6B-8577-FF7AC2B3AA45}"/>
              </a:ext>
            </a:extLst>
          </p:cNvPr>
          <p:cNvSpPr>
            <a:spLocks noGrp="1"/>
          </p:cNvSpPr>
          <p:nvPr>
            <p:ph idx="1"/>
          </p:nvPr>
        </p:nvSpPr>
        <p:spPr>
          <a:xfrm>
            <a:off x="406400" y="1493838"/>
            <a:ext cx="10972800" cy="4606516"/>
          </a:xfrm>
        </p:spPr>
        <p:txBody>
          <a:bodyPr>
            <a:normAutofit lnSpcReduction="10000"/>
          </a:bodyPr>
          <a:lstStyle/>
          <a:p>
            <a:pPr algn="l" fontAlgn="base"/>
            <a:r>
              <a:rPr lang="en-US" b="1" i="0" dirty="0">
                <a:solidFill>
                  <a:srgbClr val="444444"/>
                </a:solidFill>
                <a:effectLst/>
                <a:latin typeface="Open Sans" panose="020B0606030504020204" pitchFamily="34" charset="0"/>
              </a:rPr>
              <a:t>Data Independence</a:t>
            </a:r>
            <a:endParaRPr lang="en-US" b="0" i="0" dirty="0">
              <a:solidFill>
                <a:srgbClr val="444444"/>
              </a:solidFill>
              <a:effectLst/>
              <a:latin typeface="Open Sans" panose="020B0606030504020204" pitchFamily="34" charset="0"/>
            </a:endParaRPr>
          </a:p>
          <a:p>
            <a:pPr algn="l" fontAlgn="base"/>
            <a:r>
              <a:rPr lang="en-US" b="0" i="0" dirty="0">
                <a:solidFill>
                  <a:srgbClr val="444444"/>
                </a:solidFill>
                <a:effectLst/>
                <a:latin typeface="Open Sans" panose="020B0606030504020204" pitchFamily="34" charset="0"/>
              </a:rPr>
              <a:t>Data Independence is defined as a property of DBMS that helps you to change the Database schema at one level of a database system without requiring to change the schema at the next higher level. Data independence helps you to keep data separated from all programs that make use of it.</a:t>
            </a:r>
          </a:p>
          <a:p>
            <a:pPr algn="l" fontAlgn="base"/>
            <a:endParaRPr lang="en-US" b="0" i="0" dirty="0">
              <a:solidFill>
                <a:srgbClr val="444444"/>
              </a:solidFill>
              <a:effectLst/>
              <a:latin typeface="Open Sans" panose="020B0606030504020204" pitchFamily="34" charset="0"/>
            </a:endParaRPr>
          </a:p>
          <a:p>
            <a:pPr algn="l" fontAlgn="base"/>
            <a:r>
              <a:rPr lang="en-US" b="0" i="0" dirty="0">
                <a:solidFill>
                  <a:srgbClr val="444444"/>
                </a:solidFill>
                <a:effectLst/>
                <a:latin typeface="Open Sans" panose="020B0606030504020204" pitchFamily="34" charset="0"/>
              </a:rPr>
              <a:t>Data abstraction or abstraction at each level makes this data independence possible.</a:t>
            </a:r>
          </a:p>
          <a:p>
            <a:pPr algn="l" fontAlgn="base"/>
            <a:endParaRPr lang="en-US" b="0" i="0" dirty="0">
              <a:solidFill>
                <a:srgbClr val="444444"/>
              </a:solidFill>
              <a:effectLst/>
              <a:latin typeface="Open Sans" panose="020B0606030504020204" pitchFamily="34" charset="0"/>
            </a:endParaRPr>
          </a:p>
          <a:p>
            <a:pPr algn="l" fontAlgn="base"/>
            <a:r>
              <a:rPr lang="en-US" b="1" i="0" dirty="0">
                <a:solidFill>
                  <a:srgbClr val="444444"/>
                </a:solidFill>
                <a:effectLst/>
                <a:latin typeface="Open Sans" panose="020B0606030504020204" pitchFamily="34" charset="0"/>
              </a:rPr>
              <a:t>Types of data independence</a:t>
            </a:r>
            <a:endParaRPr lang="en-US" b="0" i="0" dirty="0">
              <a:solidFill>
                <a:srgbClr val="444444"/>
              </a:solidFill>
              <a:effectLst/>
              <a:latin typeface="Open Sans" panose="020B0606030504020204" pitchFamily="34" charset="0"/>
            </a:endParaRPr>
          </a:p>
          <a:p>
            <a:pPr algn="l" fontAlgn="base"/>
            <a:r>
              <a:rPr lang="en-US" b="0" i="0" dirty="0">
                <a:solidFill>
                  <a:srgbClr val="444444"/>
                </a:solidFill>
                <a:effectLst/>
                <a:latin typeface="Open Sans" panose="020B0606030504020204" pitchFamily="34" charset="0"/>
              </a:rPr>
              <a:t>There are two types namely </a:t>
            </a:r>
            <a:r>
              <a:rPr lang="en-US" b="1" i="0" dirty="0">
                <a:solidFill>
                  <a:srgbClr val="444444"/>
                </a:solidFill>
                <a:effectLst/>
                <a:latin typeface="Open Sans" panose="020B0606030504020204" pitchFamily="34" charset="0"/>
              </a:rPr>
              <a:t>logical </a:t>
            </a:r>
            <a:r>
              <a:rPr lang="en-US" b="0" i="0" dirty="0">
                <a:solidFill>
                  <a:srgbClr val="444444"/>
                </a:solidFill>
                <a:effectLst/>
                <a:latin typeface="Open Sans" panose="020B0606030504020204" pitchFamily="34" charset="0"/>
              </a:rPr>
              <a:t>and </a:t>
            </a:r>
            <a:r>
              <a:rPr lang="en-US" b="1" i="0" dirty="0">
                <a:solidFill>
                  <a:srgbClr val="444444"/>
                </a:solidFill>
                <a:effectLst/>
                <a:latin typeface="Open Sans" panose="020B0606030504020204" pitchFamily="34" charset="0"/>
              </a:rPr>
              <a:t>physical</a:t>
            </a:r>
            <a:r>
              <a:rPr lang="en-US" b="0" i="0" dirty="0">
                <a:solidFill>
                  <a:srgbClr val="444444"/>
                </a:solidFill>
                <a:effectLst/>
                <a:latin typeface="Open Sans" panose="020B0606030504020204" pitchFamily="34" charset="0"/>
              </a:rPr>
              <a:t> data independence.</a:t>
            </a:r>
          </a:p>
          <a:p>
            <a:endParaRPr lang="en-US" dirty="0"/>
          </a:p>
        </p:txBody>
      </p:sp>
      <p:sp>
        <p:nvSpPr>
          <p:cNvPr id="3" name="Content Placeholder 2">
            <a:extLst>
              <a:ext uri="{FF2B5EF4-FFF2-40B4-BE49-F238E27FC236}">
                <a16:creationId xmlns:a16="http://schemas.microsoft.com/office/drawing/2014/main" id="{FF3D0697-B00B-442C-AA0A-20F97DDCF9CC}"/>
              </a:ext>
            </a:extLst>
          </p:cNvPr>
          <p:cNvSpPr>
            <a:spLocks noGrp="1"/>
          </p:cNvSpPr>
          <p:nvPr>
            <p:ph sz="quarter" idx="10"/>
          </p:nvPr>
        </p:nvSpPr>
        <p:spPr/>
        <p:txBody>
          <a:bodyPr/>
          <a:lstStyle/>
          <a:p>
            <a:r>
              <a:rPr lang="en-IN" dirty="0"/>
              <a:t>DATA INDEPENDENCE</a:t>
            </a:r>
            <a:endParaRPr lang="en-US" dirty="0"/>
          </a:p>
        </p:txBody>
      </p:sp>
    </p:spTree>
    <p:extLst>
      <p:ext uri="{BB962C8B-B14F-4D97-AF65-F5344CB8AC3E}">
        <p14:creationId xmlns:p14="http://schemas.microsoft.com/office/powerpoint/2010/main" val="5333779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101BEF-9E06-4AFF-9EE2-712B79DFF7C1}"/>
              </a:ext>
            </a:extLst>
          </p:cNvPr>
          <p:cNvSpPr>
            <a:spLocks noGrp="1"/>
          </p:cNvSpPr>
          <p:nvPr>
            <p:ph idx="1"/>
          </p:nvPr>
        </p:nvSpPr>
        <p:spPr/>
        <p:txBody>
          <a:bodyPr/>
          <a:lstStyle/>
          <a:p>
            <a:pPr algn="l" fontAlgn="base">
              <a:buFont typeface="+mj-lt"/>
              <a:buAutoNum type="arabicPeriod"/>
            </a:pPr>
            <a:r>
              <a:rPr lang="en-US" b="1" i="0" dirty="0">
                <a:solidFill>
                  <a:srgbClr val="444444"/>
                </a:solidFill>
                <a:effectLst/>
                <a:latin typeface="Open Sans" panose="020B0606030504020204" pitchFamily="34" charset="0"/>
              </a:rPr>
              <a:t>Logical data independence</a:t>
            </a:r>
            <a:r>
              <a:rPr lang="en-US" b="0" i="0" dirty="0">
                <a:solidFill>
                  <a:srgbClr val="444444"/>
                </a:solidFill>
                <a:effectLst/>
                <a:latin typeface="Open Sans" panose="020B0606030504020204" pitchFamily="34" charset="0"/>
              </a:rPr>
              <a:t>:</a:t>
            </a:r>
          </a:p>
          <a:p>
            <a:pPr marL="0" indent="0" algn="l" fontAlgn="base"/>
            <a:r>
              <a:rPr lang="en-US" dirty="0">
                <a:solidFill>
                  <a:srgbClr val="444444"/>
                </a:solidFill>
                <a:latin typeface="Open Sans" panose="020B0606030504020204" pitchFamily="34" charset="0"/>
              </a:rPr>
              <a:t>   </a:t>
            </a:r>
            <a:r>
              <a:rPr lang="en-US" b="0" i="0" dirty="0">
                <a:solidFill>
                  <a:srgbClr val="444444"/>
                </a:solidFill>
                <a:effectLst/>
                <a:latin typeface="Open Sans" panose="020B0606030504020204" pitchFamily="34" charset="0"/>
              </a:rPr>
              <a:t> Logical data is data about database, that is, it stores information about    </a:t>
            </a:r>
          </a:p>
          <a:p>
            <a:pPr marL="0" indent="0" algn="l" fontAlgn="base"/>
            <a:r>
              <a:rPr lang="en-US" dirty="0">
                <a:solidFill>
                  <a:srgbClr val="444444"/>
                </a:solidFill>
                <a:latin typeface="Open Sans" panose="020B0606030504020204" pitchFamily="34" charset="0"/>
              </a:rPr>
              <a:t>    </a:t>
            </a:r>
            <a:r>
              <a:rPr lang="en-US" b="0" i="0" dirty="0">
                <a:solidFill>
                  <a:srgbClr val="444444"/>
                </a:solidFill>
                <a:effectLst/>
                <a:latin typeface="Open Sans" panose="020B0606030504020204" pitchFamily="34" charset="0"/>
              </a:rPr>
              <a:t> how data is managed inside. </a:t>
            </a:r>
          </a:p>
          <a:p>
            <a:pPr marL="0" indent="0" algn="l" fontAlgn="base"/>
            <a:endParaRPr lang="en-US" dirty="0">
              <a:solidFill>
                <a:srgbClr val="444444"/>
              </a:solidFill>
              <a:latin typeface="Open Sans" panose="020B0606030504020204" pitchFamily="34" charset="0"/>
            </a:endParaRPr>
          </a:p>
          <a:p>
            <a:pPr marL="0" indent="0" algn="l" fontAlgn="base"/>
            <a:r>
              <a:rPr lang="en-US" b="0" i="0" dirty="0">
                <a:solidFill>
                  <a:srgbClr val="444444"/>
                </a:solidFill>
                <a:effectLst/>
                <a:latin typeface="Open Sans" panose="020B0606030504020204" pitchFamily="34" charset="0"/>
              </a:rPr>
              <a:t>  For example, a table (relation) stored in the database and all its  constraints, applied on that relation.</a:t>
            </a:r>
          </a:p>
          <a:p>
            <a:pPr marL="0" indent="0" algn="l" fontAlgn="base"/>
            <a:r>
              <a:rPr lang="en-US" b="0" i="0" dirty="0">
                <a:solidFill>
                  <a:srgbClr val="444444"/>
                </a:solidFill>
                <a:effectLst/>
                <a:latin typeface="Open Sans" panose="020B0606030504020204" pitchFamily="34" charset="0"/>
              </a:rPr>
              <a:t> So Logical data independence is a kind of mechanism, which liberalizes itself from actual data stored on the disk. If we do some changes on table format, it should not change the data residing on the disk.</a:t>
            </a:r>
          </a:p>
          <a:p>
            <a:endParaRPr lang="en-US" dirty="0"/>
          </a:p>
        </p:txBody>
      </p:sp>
      <p:sp>
        <p:nvSpPr>
          <p:cNvPr id="3" name="Content Placeholder 2">
            <a:extLst>
              <a:ext uri="{FF2B5EF4-FFF2-40B4-BE49-F238E27FC236}">
                <a16:creationId xmlns:a16="http://schemas.microsoft.com/office/drawing/2014/main" id="{A68881D1-1220-4774-82E1-A9F5EF2E472E}"/>
              </a:ext>
            </a:extLst>
          </p:cNvPr>
          <p:cNvSpPr>
            <a:spLocks noGrp="1"/>
          </p:cNvSpPr>
          <p:nvPr>
            <p:ph sz="quarter" idx="10"/>
          </p:nvPr>
        </p:nvSpPr>
        <p:spPr/>
        <p:txBody>
          <a:bodyPr/>
          <a:lstStyle/>
          <a:p>
            <a:r>
              <a:rPr lang="en-IN" dirty="0"/>
              <a:t>DATA INDEPENDENCE</a:t>
            </a:r>
            <a:endParaRPr lang="en-US" dirty="0"/>
          </a:p>
        </p:txBody>
      </p:sp>
    </p:spTree>
    <p:extLst>
      <p:ext uri="{BB962C8B-B14F-4D97-AF65-F5344CB8AC3E}">
        <p14:creationId xmlns:p14="http://schemas.microsoft.com/office/powerpoint/2010/main" val="20889864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A9DCA2-94D9-4CC7-AED4-34ECD57CA582}"/>
              </a:ext>
            </a:extLst>
          </p:cNvPr>
          <p:cNvSpPr>
            <a:spLocks noGrp="1"/>
          </p:cNvSpPr>
          <p:nvPr>
            <p:ph idx="1"/>
          </p:nvPr>
        </p:nvSpPr>
        <p:spPr/>
        <p:txBody>
          <a:bodyPr/>
          <a:lstStyle/>
          <a:p>
            <a:r>
              <a:rPr lang="en-US" b="1" i="0" dirty="0">
                <a:solidFill>
                  <a:srgbClr val="444444"/>
                </a:solidFill>
                <a:effectLst/>
                <a:latin typeface="Open Sans" panose="020B0606030504020204" pitchFamily="34" charset="0"/>
              </a:rPr>
              <a:t>2. Physical data independence:  </a:t>
            </a:r>
          </a:p>
          <a:p>
            <a:r>
              <a:rPr lang="en-US" b="1" dirty="0">
                <a:solidFill>
                  <a:srgbClr val="444444"/>
                </a:solidFill>
                <a:latin typeface="Open Sans" panose="020B0606030504020204" pitchFamily="34" charset="0"/>
              </a:rPr>
              <a:t>   </a:t>
            </a:r>
            <a:r>
              <a:rPr lang="en-US" b="0" i="0" dirty="0">
                <a:solidFill>
                  <a:srgbClr val="444444"/>
                </a:solidFill>
                <a:effectLst/>
                <a:latin typeface="Open Sans" panose="020B0606030504020204" pitchFamily="34" charset="0"/>
              </a:rPr>
              <a:t>All the schemas are logical, and the actual data is stored in bit format on the disk. </a:t>
            </a:r>
          </a:p>
          <a:p>
            <a:r>
              <a:rPr lang="en-US" b="0" i="0" dirty="0">
                <a:solidFill>
                  <a:srgbClr val="444444"/>
                </a:solidFill>
                <a:effectLst/>
                <a:latin typeface="Open Sans" panose="020B0606030504020204" pitchFamily="34" charset="0"/>
              </a:rPr>
              <a:t>    Physical data independence is the power to change the physical data without impacting the schema or logical data.</a:t>
            </a:r>
          </a:p>
          <a:p>
            <a:endParaRPr lang="en-US" dirty="0">
              <a:solidFill>
                <a:srgbClr val="444444"/>
              </a:solidFill>
              <a:latin typeface="Open Sans" panose="020B0606030504020204" pitchFamily="34" charset="0"/>
            </a:endParaRPr>
          </a:p>
          <a:p>
            <a:r>
              <a:rPr lang="en-US" b="0" i="0" dirty="0">
                <a:solidFill>
                  <a:srgbClr val="444444"/>
                </a:solidFill>
                <a:effectLst/>
                <a:latin typeface="Open Sans" panose="020B0606030504020204" pitchFamily="34" charset="0"/>
              </a:rPr>
              <a:t>    For example, in case we want to change or upgrade the storage system itself − suppose we want to replace hard-disks with SSD − it should not have any impact on the logical data or schemas.</a:t>
            </a:r>
          </a:p>
          <a:p>
            <a:endParaRPr lang="en-US" dirty="0"/>
          </a:p>
        </p:txBody>
      </p:sp>
      <p:sp>
        <p:nvSpPr>
          <p:cNvPr id="3" name="Content Placeholder 2">
            <a:extLst>
              <a:ext uri="{FF2B5EF4-FFF2-40B4-BE49-F238E27FC236}">
                <a16:creationId xmlns:a16="http://schemas.microsoft.com/office/drawing/2014/main" id="{8D3BA36E-288A-4CBE-9F38-D6E3D10F6EC1}"/>
              </a:ext>
            </a:extLst>
          </p:cNvPr>
          <p:cNvSpPr>
            <a:spLocks noGrp="1"/>
          </p:cNvSpPr>
          <p:nvPr>
            <p:ph sz="quarter" idx="10"/>
          </p:nvPr>
        </p:nvSpPr>
        <p:spPr>
          <a:xfrm>
            <a:off x="406400" y="350838"/>
            <a:ext cx="8432800" cy="1143000"/>
          </a:xfrm>
        </p:spPr>
        <p:txBody>
          <a:bodyPr/>
          <a:lstStyle/>
          <a:p>
            <a:r>
              <a:rPr lang="en-IN" dirty="0"/>
              <a:t>DATA INDEPENDENCE</a:t>
            </a:r>
            <a:endParaRPr lang="en-US" dirty="0"/>
          </a:p>
          <a:p>
            <a:endParaRPr lang="en-US" dirty="0"/>
          </a:p>
        </p:txBody>
      </p:sp>
    </p:spTree>
    <p:extLst>
      <p:ext uri="{BB962C8B-B14F-4D97-AF65-F5344CB8AC3E}">
        <p14:creationId xmlns:p14="http://schemas.microsoft.com/office/powerpoint/2010/main" val="1071947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BCB012-09E3-499E-B732-484844C085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5059" y="1807213"/>
            <a:ext cx="5241458" cy="4204230"/>
          </a:xfrm>
        </p:spPr>
      </p:pic>
      <p:sp>
        <p:nvSpPr>
          <p:cNvPr id="3" name="Content Placeholder 2">
            <a:extLst>
              <a:ext uri="{FF2B5EF4-FFF2-40B4-BE49-F238E27FC236}">
                <a16:creationId xmlns:a16="http://schemas.microsoft.com/office/drawing/2014/main" id="{F0FE5141-9127-4E51-9716-1414BAC6C266}"/>
              </a:ext>
            </a:extLst>
          </p:cNvPr>
          <p:cNvSpPr>
            <a:spLocks noGrp="1"/>
          </p:cNvSpPr>
          <p:nvPr>
            <p:ph sz="quarter" idx="10"/>
          </p:nvPr>
        </p:nvSpPr>
        <p:spPr/>
        <p:txBody>
          <a:bodyPr/>
          <a:lstStyle/>
          <a:p>
            <a:r>
              <a:rPr lang="en-IN" dirty="0">
                <a:solidFill>
                  <a:srgbClr val="00B0F0"/>
                </a:solidFill>
              </a:rPr>
              <a:t>Data Independence</a:t>
            </a:r>
          </a:p>
          <a:p>
            <a:endParaRPr lang="en-IN" dirty="0"/>
          </a:p>
        </p:txBody>
      </p:sp>
      <p:sp>
        <p:nvSpPr>
          <p:cNvPr id="6" name="Rectangle 5">
            <a:extLst>
              <a:ext uri="{FF2B5EF4-FFF2-40B4-BE49-F238E27FC236}">
                <a16:creationId xmlns:a16="http://schemas.microsoft.com/office/drawing/2014/main" id="{4B30ED28-3160-41B0-9ECA-95EFF091341F}"/>
              </a:ext>
            </a:extLst>
          </p:cNvPr>
          <p:cNvSpPr/>
          <p:nvPr/>
        </p:nvSpPr>
        <p:spPr>
          <a:xfrm>
            <a:off x="7046258" y="2551837"/>
            <a:ext cx="4177553" cy="1754326"/>
          </a:xfrm>
          <a:prstGeom prst="rect">
            <a:avLst/>
          </a:prstGeom>
        </p:spPr>
        <p:txBody>
          <a:bodyPr wrap="square">
            <a:spAutoFit/>
          </a:bodyPr>
          <a:lstStyle/>
          <a:p>
            <a:r>
              <a:rPr lang="en-IN" dirty="0">
                <a:solidFill>
                  <a:srgbClr val="000000"/>
                </a:solidFill>
                <a:latin typeface="Verdana" panose="020B0604030504040204" pitchFamily="34" charset="0"/>
              </a:rPr>
              <a:t>Metadata itself follows a layered architecture, so that when we change data at one layer, it does not affect the data at another level. This data is independent but mapped to each other.</a:t>
            </a:r>
            <a:endParaRPr lang="en-IN" dirty="0"/>
          </a:p>
        </p:txBody>
      </p:sp>
    </p:spTree>
    <p:extLst>
      <p:ext uri="{BB962C8B-B14F-4D97-AF65-F5344CB8AC3E}">
        <p14:creationId xmlns:p14="http://schemas.microsoft.com/office/powerpoint/2010/main" val="1618958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US" altLang="en-US" dirty="0">
              <a:solidFill>
                <a:srgbClr val="8A266D"/>
              </a:solidFill>
            </a:endParaRPr>
          </a:p>
          <a:p>
            <a:r>
              <a:rPr lang="en-US" altLang="en-US" dirty="0">
                <a:solidFill>
                  <a:srgbClr val="8A266D"/>
                </a:solidFill>
              </a:rPr>
              <a:t>What is Database ?</a:t>
            </a:r>
          </a:p>
          <a:p>
            <a:endParaRPr lang="en-US" dirty="0"/>
          </a:p>
          <a:p>
            <a:endParaRPr lang="en-US" dirty="0"/>
          </a:p>
        </p:txBody>
      </p:sp>
      <p:sp>
        <p:nvSpPr>
          <p:cNvPr id="4" name="Content Placeholder 2"/>
          <p:cNvSpPr>
            <a:spLocks noGrp="1"/>
          </p:cNvSpPr>
          <p:nvPr>
            <p:ph idx="1"/>
          </p:nvPr>
        </p:nvSpPr>
        <p:spPr>
          <a:xfrm>
            <a:off x="117565" y="1517905"/>
            <a:ext cx="11299371" cy="4804518"/>
          </a:xfrm>
        </p:spPr>
        <p:txBody>
          <a:bodyPr>
            <a:normAutofit/>
          </a:bodyPr>
          <a:lstStyle/>
          <a:p>
            <a:pPr algn="l" fontAlgn="base"/>
            <a:r>
              <a:rPr lang="en-US" sz="2900" b="1" i="0" dirty="0">
                <a:solidFill>
                  <a:srgbClr val="444444"/>
                </a:solidFill>
                <a:effectLst/>
                <a:latin typeface="Open Sans" panose="020B0606030504020204" pitchFamily="34" charset="0"/>
              </a:rPr>
              <a:t>Examples of Database</a:t>
            </a:r>
            <a:r>
              <a:rPr lang="en-US" sz="2900" b="0" i="0" dirty="0">
                <a:solidFill>
                  <a:srgbClr val="444444"/>
                </a:solidFill>
                <a:effectLst/>
                <a:latin typeface="Open Sans" panose="020B0606030504020204" pitchFamily="34" charset="0"/>
              </a:rPr>
              <a:t>:</a:t>
            </a:r>
          </a:p>
          <a:p>
            <a:pPr algn="l" fontAlgn="base">
              <a:buFont typeface="Wingdings" panose="05000000000000000000" pitchFamily="2" charset="2"/>
              <a:buChar char="Ø"/>
            </a:pPr>
            <a:r>
              <a:rPr lang="en-US" sz="3200" b="0" i="0" dirty="0">
                <a:solidFill>
                  <a:srgbClr val="444444"/>
                </a:solidFill>
                <a:effectLst/>
                <a:latin typeface="Open Sans" panose="020B0606030504020204" pitchFamily="34" charset="0"/>
              </a:rPr>
              <a:t>employee database (contains all about employees from one or more branches of an organization),</a:t>
            </a:r>
          </a:p>
          <a:p>
            <a:pPr algn="l" fontAlgn="base">
              <a:buFont typeface="Wingdings" panose="05000000000000000000" pitchFamily="2" charset="2"/>
              <a:buChar char="Ø"/>
            </a:pPr>
            <a:r>
              <a:rPr lang="en-US" sz="3200" b="0" i="0" dirty="0">
                <a:solidFill>
                  <a:srgbClr val="444444"/>
                </a:solidFill>
                <a:effectLst/>
                <a:latin typeface="Open Sans" panose="020B0606030504020204" pitchFamily="34" charset="0"/>
              </a:rPr>
              <a:t>sales database (contains all about sales and salesperson  from one or more branches of an organization),,</a:t>
            </a:r>
          </a:p>
          <a:p>
            <a:pPr algn="l" fontAlgn="base">
              <a:buFont typeface="Wingdings" panose="05000000000000000000" pitchFamily="2" charset="2"/>
              <a:buChar char="Ø"/>
            </a:pPr>
            <a:r>
              <a:rPr lang="en-US" sz="3200" b="0" i="0" dirty="0">
                <a:solidFill>
                  <a:srgbClr val="444444"/>
                </a:solidFill>
                <a:effectLst/>
                <a:latin typeface="Open Sans" panose="020B0606030504020204" pitchFamily="34" charset="0"/>
              </a:rPr>
              <a:t>user database (all who uses the system and credentials and log details) and so on.</a:t>
            </a:r>
          </a:p>
          <a:p>
            <a:pPr marL="0" indent="0">
              <a:buNone/>
            </a:pPr>
            <a:endParaRPr lang="en-US" altLang="en-US" sz="2900" b="1" dirty="0">
              <a:solidFill>
                <a:srgbClr val="CC0066"/>
              </a:solidFill>
              <a:highlight>
                <a:srgbClr val="FFFF00"/>
              </a:highlight>
            </a:endParaRPr>
          </a:p>
        </p:txBody>
      </p:sp>
    </p:spTree>
    <p:extLst>
      <p:ext uri="{BB962C8B-B14F-4D97-AF65-F5344CB8AC3E}">
        <p14:creationId xmlns:p14="http://schemas.microsoft.com/office/powerpoint/2010/main" val="843798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AC3731-224F-4D8A-81E2-5D9369B5C556}"/>
              </a:ext>
            </a:extLst>
          </p:cNvPr>
          <p:cNvSpPr>
            <a:spLocks noGrp="1"/>
          </p:cNvSpPr>
          <p:nvPr>
            <p:ph idx="1"/>
          </p:nvPr>
        </p:nvSpPr>
        <p:spPr/>
        <p:txBody>
          <a:bodyPr>
            <a:normAutofit lnSpcReduction="10000"/>
          </a:bodyPr>
          <a:lstStyle/>
          <a:p>
            <a:pPr algn="l" fontAlgn="base"/>
            <a:endParaRPr lang="en-US" b="1" i="0" dirty="0">
              <a:solidFill>
                <a:srgbClr val="444444"/>
              </a:solidFill>
              <a:effectLst/>
              <a:latin typeface="Open Sans" panose="020B0606030504020204" pitchFamily="34" charset="0"/>
            </a:endParaRPr>
          </a:p>
          <a:p>
            <a:pPr algn="l" fontAlgn="base"/>
            <a:r>
              <a:rPr lang="en-US" b="1" i="0" dirty="0">
                <a:solidFill>
                  <a:srgbClr val="444444"/>
                </a:solidFill>
                <a:effectLst/>
                <a:latin typeface="Open Sans" panose="020B0606030504020204" pitchFamily="34" charset="0"/>
              </a:rPr>
              <a:t>Mapping</a:t>
            </a:r>
            <a:r>
              <a:rPr lang="en-US" b="0" i="0" dirty="0">
                <a:solidFill>
                  <a:srgbClr val="444444"/>
                </a:solidFill>
                <a:effectLst/>
                <a:latin typeface="Open Sans" panose="020B0606030504020204" pitchFamily="34" charset="0"/>
              </a:rPr>
              <a:t>: Mapping is used to transform the request and response between various database levels of architecture. There are two types of mapping namely external and Internal mapping.</a:t>
            </a:r>
          </a:p>
          <a:p>
            <a:pPr algn="l" fontAlgn="base"/>
            <a:endParaRPr lang="en-US" b="0" i="0" dirty="0">
              <a:solidFill>
                <a:srgbClr val="444444"/>
              </a:solidFill>
              <a:effectLst/>
              <a:latin typeface="Open Sans" panose="020B0606030504020204" pitchFamily="34" charset="0"/>
            </a:endParaRPr>
          </a:p>
          <a:p>
            <a:pPr algn="l" fontAlgn="base"/>
            <a:r>
              <a:rPr lang="en-US" b="0" i="0" dirty="0">
                <a:solidFill>
                  <a:srgbClr val="444444"/>
                </a:solidFill>
                <a:effectLst/>
                <a:latin typeface="Open Sans" panose="020B0606030504020204" pitchFamily="34" charset="0"/>
              </a:rPr>
              <a:t>In </a:t>
            </a:r>
            <a:r>
              <a:rPr lang="en-US" b="1" i="0" dirty="0">
                <a:solidFill>
                  <a:srgbClr val="444444"/>
                </a:solidFill>
                <a:effectLst/>
                <a:latin typeface="Open Sans" panose="020B0606030504020204" pitchFamily="34" charset="0"/>
              </a:rPr>
              <a:t>External / Conceptual mapping</a:t>
            </a:r>
            <a:r>
              <a:rPr lang="en-US" b="0" i="0" dirty="0">
                <a:solidFill>
                  <a:srgbClr val="444444"/>
                </a:solidFill>
                <a:effectLst/>
                <a:latin typeface="Open Sans" panose="020B0606030504020204" pitchFamily="34" charset="0"/>
              </a:rPr>
              <a:t>, it is necessary to transform the request from external level to conceptual schema.</a:t>
            </a:r>
          </a:p>
          <a:p>
            <a:pPr algn="l" fontAlgn="base"/>
            <a:endParaRPr lang="en-US" b="0" i="0" dirty="0">
              <a:solidFill>
                <a:srgbClr val="444444"/>
              </a:solidFill>
              <a:effectLst/>
              <a:latin typeface="Open Sans" panose="020B0606030504020204" pitchFamily="34" charset="0"/>
            </a:endParaRPr>
          </a:p>
          <a:p>
            <a:pPr algn="l" fontAlgn="base"/>
            <a:r>
              <a:rPr lang="en-US" b="0" i="0" dirty="0">
                <a:solidFill>
                  <a:srgbClr val="444444"/>
                </a:solidFill>
                <a:effectLst/>
                <a:latin typeface="Open Sans" panose="020B0606030504020204" pitchFamily="34" charset="0"/>
              </a:rPr>
              <a:t>In </a:t>
            </a:r>
            <a:r>
              <a:rPr lang="en-US" b="1" i="0" dirty="0">
                <a:solidFill>
                  <a:srgbClr val="444444"/>
                </a:solidFill>
                <a:effectLst/>
                <a:latin typeface="Open Sans" panose="020B0606030504020204" pitchFamily="34" charset="0"/>
              </a:rPr>
              <a:t>Conceptual / Internal mapping</a:t>
            </a:r>
            <a:r>
              <a:rPr lang="en-US" b="0" i="0" dirty="0">
                <a:solidFill>
                  <a:srgbClr val="444444"/>
                </a:solidFill>
                <a:effectLst/>
                <a:latin typeface="Open Sans" panose="020B0606030504020204" pitchFamily="34" charset="0"/>
              </a:rPr>
              <a:t>, DBMS transform the request from the conceptual to internal level.</a:t>
            </a:r>
          </a:p>
          <a:p>
            <a:pPr algn="l" fontAlgn="base"/>
            <a:r>
              <a:rPr lang="en-US" b="1" i="0" dirty="0">
                <a:solidFill>
                  <a:srgbClr val="444444"/>
                </a:solidFill>
                <a:effectLst/>
                <a:latin typeface="Open Sans" panose="020B0606030504020204" pitchFamily="34" charset="0"/>
              </a:rPr>
              <a:t> </a:t>
            </a:r>
            <a:endParaRPr lang="en-US" dirty="0"/>
          </a:p>
        </p:txBody>
      </p:sp>
      <p:sp>
        <p:nvSpPr>
          <p:cNvPr id="3" name="Content Placeholder 2">
            <a:extLst>
              <a:ext uri="{FF2B5EF4-FFF2-40B4-BE49-F238E27FC236}">
                <a16:creationId xmlns:a16="http://schemas.microsoft.com/office/drawing/2014/main" id="{16E83459-1724-499D-8491-FD6FCA0C1C8B}"/>
              </a:ext>
            </a:extLst>
          </p:cNvPr>
          <p:cNvSpPr>
            <a:spLocks noGrp="1"/>
          </p:cNvSpPr>
          <p:nvPr>
            <p:ph sz="quarter" idx="10"/>
          </p:nvPr>
        </p:nvSpPr>
        <p:spPr/>
        <p:txBody>
          <a:bodyPr/>
          <a:lstStyle/>
          <a:p>
            <a:r>
              <a:rPr lang="en-IN" dirty="0"/>
              <a:t>Mapping</a:t>
            </a:r>
            <a:endParaRPr lang="en-US" dirty="0"/>
          </a:p>
        </p:txBody>
      </p:sp>
      <p:sp>
        <p:nvSpPr>
          <p:cNvPr id="5" name="TextBox 4">
            <a:extLst>
              <a:ext uri="{FF2B5EF4-FFF2-40B4-BE49-F238E27FC236}">
                <a16:creationId xmlns:a16="http://schemas.microsoft.com/office/drawing/2014/main" id="{C66F51A5-FBBA-481C-92B0-6B9E3B4F9334}"/>
              </a:ext>
            </a:extLst>
          </p:cNvPr>
          <p:cNvSpPr txBox="1"/>
          <p:nvPr/>
        </p:nvSpPr>
        <p:spPr>
          <a:xfrm>
            <a:off x="406400" y="5250360"/>
            <a:ext cx="10501087" cy="769441"/>
          </a:xfrm>
          <a:prstGeom prst="rect">
            <a:avLst/>
          </a:prstGeom>
          <a:noFill/>
        </p:spPr>
        <p:txBody>
          <a:bodyPr wrap="square">
            <a:spAutoFit/>
          </a:bodyPr>
          <a:lstStyle/>
          <a:p>
            <a:r>
              <a:rPr lang="en-IN" sz="2400" dirty="0"/>
              <a:t>Mapping is not good for small database, because it takes more time</a:t>
            </a:r>
            <a:r>
              <a:rPr lang="en-IN" sz="4400" dirty="0"/>
              <a:t>.</a:t>
            </a:r>
            <a:endParaRPr lang="en-IN" sz="2400" dirty="0"/>
          </a:p>
        </p:txBody>
      </p:sp>
    </p:spTree>
    <p:extLst>
      <p:ext uri="{BB962C8B-B14F-4D97-AF65-F5344CB8AC3E}">
        <p14:creationId xmlns:p14="http://schemas.microsoft.com/office/powerpoint/2010/main" val="37769400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73CE56-7929-4C12-805E-8F1EDE86E3CA}"/>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134097" y="1441775"/>
            <a:ext cx="5481549" cy="4760906"/>
          </a:xfrm>
        </p:spPr>
      </p:pic>
      <p:sp>
        <p:nvSpPr>
          <p:cNvPr id="6" name="TextBox 5">
            <a:extLst>
              <a:ext uri="{FF2B5EF4-FFF2-40B4-BE49-F238E27FC236}">
                <a16:creationId xmlns:a16="http://schemas.microsoft.com/office/drawing/2014/main" id="{4544A278-6107-41CD-921F-9F1EE070E3F2}"/>
              </a:ext>
            </a:extLst>
          </p:cNvPr>
          <p:cNvSpPr txBox="1"/>
          <p:nvPr/>
        </p:nvSpPr>
        <p:spPr>
          <a:xfrm>
            <a:off x="568960" y="285987"/>
            <a:ext cx="5039360" cy="830997"/>
          </a:xfrm>
          <a:prstGeom prst="rect">
            <a:avLst/>
          </a:prstGeom>
          <a:noFill/>
        </p:spPr>
        <p:txBody>
          <a:bodyPr wrap="square" rtlCol="0">
            <a:spAutoFit/>
          </a:bodyPr>
          <a:lstStyle/>
          <a:p>
            <a:r>
              <a:rPr lang="en-IN" sz="4800" b="1" dirty="0">
                <a:solidFill>
                  <a:srgbClr val="7030A0"/>
                </a:solidFill>
              </a:rPr>
              <a:t>Mapping</a:t>
            </a:r>
          </a:p>
        </p:txBody>
      </p:sp>
    </p:spTree>
    <p:extLst>
      <p:ext uri="{BB962C8B-B14F-4D97-AF65-F5344CB8AC3E}">
        <p14:creationId xmlns:p14="http://schemas.microsoft.com/office/powerpoint/2010/main" val="4364878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7A8811-0ECE-479C-B686-CCD3EC728BE9}"/>
              </a:ext>
            </a:extLst>
          </p:cNvPr>
          <p:cNvSpPr>
            <a:spLocks noGrp="1"/>
          </p:cNvSpPr>
          <p:nvPr>
            <p:ph idx="1"/>
          </p:nvPr>
        </p:nvSpPr>
        <p:spPr/>
        <p:txBody>
          <a:bodyPr/>
          <a:lstStyle/>
          <a:p>
            <a:pPr algn="l" fontAlgn="base"/>
            <a:r>
              <a:rPr lang="en-US" b="1" i="0" dirty="0">
                <a:solidFill>
                  <a:srgbClr val="444444"/>
                </a:solidFill>
                <a:effectLst/>
                <a:latin typeface="Open Sans" panose="020B0606030504020204" pitchFamily="34" charset="0"/>
              </a:rPr>
              <a:t>Types of DBMS Architecture</a:t>
            </a:r>
            <a:endParaRPr lang="en-US" b="0" i="0" dirty="0">
              <a:solidFill>
                <a:srgbClr val="444444"/>
              </a:solidFill>
              <a:effectLst/>
              <a:latin typeface="Open Sans" panose="020B0606030504020204" pitchFamily="34" charset="0"/>
            </a:endParaRPr>
          </a:p>
          <a:p>
            <a:pPr algn="l" fontAlgn="base"/>
            <a:r>
              <a:rPr lang="en-US" b="0" i="0" dirty="0">
                <a:solidFill>
                  <a:srgbClr val="444444"/>
                </a:solidFill>
                <a:effectLst/>
                <a:latin typeface="Open Sans" panose="020B0606030504020204" pitchFamily="34" charset="0"/>
              </a:rPr>
              <a:t>The types of DBMS architectures are single tier or multi -tier. The n-tier architecture divides the whole system into related but independent n modules which can be modified, altered, changed or replaced independently. There are different layers like presentation layer(UI), application layer (business logic or programs) and data layer where actual database is stored.</a:t>
            </a:r>
          </a:p>
          <a:p>
            <a:pPr algn="l" fontAlgn="base"/>
            <a:endParaRPr lang="en-US" b="0" i="0" dirty="0">
              <a:solidFill>
                <a:srgbClr val="444444"/>
              </a:solidFill>
              <a:effectLst/>
              <a:latin typeface="Open Sans" panose="020B0606030504020204" pitchFamily="34" charset="0"/>
            </a:endParaRPr>
          </a:p>
          <a:p>
            <a:pPr algn="l" fontAlgn="base"/>
            <a:r>
              <a:rPr lang="en-US" b="0" i="0" dirty="0">
                <a:solidFill>
                  <a:srgbClr val="444444"/>
                </a:solidFill>
                <a:effectLst/>
                <a:latin typeface="Open Sans" panose="020B0606030504020204" pitchFamily="34" charset="0"/>
              </a:rPr>
              <a:t>1-tier architecture is where the user sits directly on the DBMS and all changes done by DBMS itself. Thus no client or server.</a:t>
            </a:r>
          </a:p>
          <a:p>
            <a:endParaRPr lang="en-US" dirty="0"/>
          </a:p>
        </p:txBody>
      </p:sp>
      <p:sp>
        <p:nvSpPr>
          <p:cNvPr id="3" name="Content Placeholder 2">
            <a:extLst>
              <a:ext uri="{FF2B5EF4-FFF2-40B4-BE49-F238E27FC236}">
                <a16:creationId xmlns:a16="http://schemas.microsoft.com/office/drawing/2014/main" id="{626D0B74-C986-4E76-AA50-9E1282DB6880}"/>
              </a:ext>
            </a:extLst>
          </p:cNvPr>
          <p:cNvSpPr>
            <a:spLocks noGrp="1"/>
          </p:cNvSpPr>
          <p:nvPr>
            <p:ph sz="quarter" idx="10"/>
          </p:nvPr>
        </p:nvSpPr>
        <p:spPr/>
        <p:txBody>
          <a:bodyPr/>
          <a:lstStyle/>
          <a:p>
            <a:r>
              <a:rPr lang="en-IN" dirty="0"/>
              <a:t>Types of DBMS </a:t>
            </a:r>
            <a:r>
              <a:rPr lang="en-IN" dirty="0" err="1"/>
              <a:t>Archotecture</a:t>
            </a:r>
            <a:endParaRPr lang="en-US" dirty="0"/>
          </a:p>
        </p:txBody>
      </p:sp>
    </p:spTree>
    <p:extLst>
      <p:ext uri="{BB962C8B-B14F-4D97-AF65-F5344CB8AC3E}">
        <p14:creationId xmlns:p14="http://schemas.microsoft.com/office/powerpoint/2010/main" val="20004658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0580C1-EDC0-4BD9-B32E-2E3D366C7B42}"/>
              </a:ext>
            </a:extLst>
          </p:cNvPr>
          <p:cNvSpPr>
            <a:spLocks noGrp="1"/>
          </p:cNvSpPr>
          <p:nvPr>
            <p:ph idx="1"/>
          </p:nvPr>
        </p:nvSpPr>
        <p:spPr/>
        <p:txBody>
          <a:bodyPr/>
          <a:lstStyle/>
          <a:p>
            <a:pPr algn="l" fontAlgn="base"/>
            <a:r>
              <a:rPr lang="en-US" b="1" i="0" dirty="0">
                <a:solidFill>
                  <a:srgbClr val="444444"/>
                </a:solidFill>
                <a:effectLst/>
                <a:latin typeface="Open Sans" panose="020B0606030504020204" pitchFamily="34" charset="0"/>
              </a:rPr>
              <a:t>Client and Server concept</a:t>
            </a:r>
            <a:endParaRPr lang="en-US" b="0" i="0" dirty="0">
              <a:solidFill>
                <a:srgbClr val="444444"/>
              </a:solidFill>
              <a:effectLst/>
              <a:latin typeface="Open Sans" panose="020B0606030504020204" pitchFamily="34" charset="0"/>
            </a:endParaRPr>
          </a:p>
          <a:p>
            <a:pPr algn="l" fontAlgn="base"/>
            <a:r>
              <a:rPr lang="en-US" b="0" i="0" dirty="0">
                <a:solidFill>
                  <a:srgbClr val="444444"/>
                </a:solidFill>
                <a:effectLst/>
                <a:latin typeface="Open Sans" panose="020B0606030504020204" pitchFamily="34" charset="0"/>
              </a:rPr>
              <a:t>The DBMS may be on a centralized machine or server. The clients or end users or programs be it standalone or web/mobile applications accessing the database on the server. There could be several users or apps trying to read or write data on the database located on server.</a:t>
            </a:r>
          </a:p>
          <a:p>
            <a:br>
              <a:rPr lang="en-US" dirty="0"/>
            </a:br>
            <a:endParaRPr lang="en-US" dirty="0"/>
          </a:p>
        </p:txBody>
      </p:sp>
      <p:sp>
        <p:nvSpPr>
          <p:cNvPr id="3" name="Content Placeholder 2">
            <a:extLst>
              <a:ext uri="{FF2B5EF4-FFF2-40B4-BE49-F238E27FC236}">
                <a16:creationId xmlns:a16="http://schemas.microsoft.com/office/drawing/2014/main" id="{20307839-8969-4CB8-AE2C-C0FBCAA10B25}"/>
              </a:ext>
            </a:extLst>
          </p:cNvPr>
          <p:cNvSpPr>
            <a:spLocks noGrp="1"/>
          </p:cNvSpPr>
          <p:nvPr>
            <p:ph sz="quarter" idx="10"/>
          </p:nvPr>
        </p:nvSpPr>
        <p:spPr/>
        <p:txBody>
          <a:bodyPr/>
          <a:lstStyle/>
          <a:p>
            <a:r>
              <a:rPr lang="en-IN" dirty="0"/>
              <a:t>Client Server concept</a:t>
            </a:r>
            <a:endParaRPr lang="en-US" dirty="0"/>
          </a:p>
        </p:txBody>
      </p:sp>
    </p:spTree>
    <p:extLst>
      <p:ext uri="{BB962C8B-B14F-4D97-AF65-F5344CB8AC3E}">
        <p14:creationId xmlns:p14="http://schemas.microsoft.com/office/powerpoint/2010/main" val="40517424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57B3A2-D0CE-434D-AFA5-CEA05E3B0A98}"/>
              </a:ext>
            </a:extLst>
          </p:cNvPr>
          <p:cNvSpPr>
            <a:spLocks noGrp="1"/>
          </p:cNvSpPr>
          <p:nvPr>
            <p:ph idx="1"/>
          </p:nvPr>
        </p:nvSpPr>
        <p:spPr>
          <a:xfrm>
            <a:off x="406400" y="1493838"/>
            <a:ext cx="4439920" cy="4525963"/>
          </a:xfrm>
        </p:spPr>
        <p:txBody>
          <a:bodyPr/>
          <a:lstStyle/>
          <a:p>
            <a:r>
              <a:rPr lang="en-US" b="0" i="0" dirty="0">
                <a:solidFill>
                  <a:srgbClr val="444444"/>
                </a:solidFill>
                <a:effectLst/>
                <a:latin typeface="Open Sans" panose="020B0606030504020204" pitchFamily="34" charset="0"/>
              </a:rPr>
              <a:t>2-tier architecture is where the presentation or UI or app is on your mobile or computer which is the client program and Server which has the database. The Database is on server so it could be treated that data is safe from </a:t>
            </a:r>
            <a:r>
              <a:rPr lang="en-US" b="0" i="0" dirty="0" err="1">
                <a:solidFill>
                  <a:srgbClr val="444444"/>
                </a:solidFill>
                <a:effectLst/>
                <a:latin typeface="Open Sans" panose="020B0606030504020204" pitchFamily="34" charset="0"/>
              </a:rPr>
              <a:t>unauthorised</a:t>
            </a:r>
            <a:r>
              <a:rPr lang="en-US" b="0" i="0" dirty="0">
                <a:solidFill>
                  <a:srgbClr val="444444"/>
                </a:solidFill>
                <a:effectLst/>
                <a:latin typeface="Open Sans" panose="020B0606030504020204" pitchFamily="34" charset="0"/>
              </a:rPr>
              <a:t> users.  </a:t>
            </a:r>
            <a:endParaRPr lang="en-US" dirty="0"/>
          </a:p>
        </p:txBody>
      </p:sp>
      <p:sp>
        <p:nvSpPr>
          <p:cNvPr id="3" name="Content Placeholder 2">
            <a:extLst>
              <a:ext uri="{FF2B5EF4-FFF2-40B4-BE49-F238E27FC236}">
                <a16:creationId xmlns:a16="http://schemas.microsoft.com/office/drawing/2014/main" id="{E66B1A1A-D554-48E1-B8B2-DEC50C286402}"/>
              </a:ext>
            </a:extLst>
          </p:cNvPr>
          <p:cNvSpPr>
            <a:spLocks noGrp="1"/>
          </p:cNvSpPr>
          <p:nvPr>
            <p:ph sz="quarter" idx="10"/>
          </p:nvPr>
        </p:nvSpPr>
        <p:spPr/>
        <p:txBody>
          <a:bodyPr/>
          <a:lstStyle/>
          <a:p>
            <a:r>
              <a:rPr lang="en-IN" dirty="0"/>
              <a:t>DBMS Architecture</a:t>
            </a:r>
            <a:endParaRPr lang="en-US" dirty="0"/>
          </a:p>
        </p:txBody>
      </p:sp>
      <p:pic>
        <p:nvPicPr>
          <p:cNvPr id="3074" name="Picture 2">
            <a:extLst>
              <a:ext uri="{FF2B5EF4-FFF2-40B4-BE49-F238E27FC236}">
                <a16:creationId xmlns:a16="http://schemas.microsoft.com/office/drawing/2014/main" id="{8ACCB00B-4305-4426-8297-3125D61CE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403" y="2230891"/>
            <a:ext cx="60198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7480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chemeClr val="accent1">
                    <a:lumMod val="50000"/>
                  </a:schemeClr>
                </a:solidFill>
              </a:rPr>
              <a:t>DBMS ARCHITECTURE – 2 TIER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550" y="1474788"/>
            <a:ext cx="4572000" cy="496411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452" y="1676401"/>
            <a:ext cx="5272948" cy="4483220"/>
          </a:xfrm>
          <a:prstGeom prst="rect">
            <a:avLst/>
          </a:prstGeom>
        </p:spPr>
      </p:pic>
    </p:spTree>
    <p:extLst>
      <p:ext uri="{BB962C8B-B14F-4D97-AF65-F5344CB8AC3E}">
        <p14:creationId xmlns:p14="http://schemas.microsoft.com/office/powerpoint/2010/main" val="40298786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93837"/>
            <a:ext cx="8001000" cy="4797837"/>
          </a:xfrm>
        </p:spPr>
      </p:pic>
      <p:sp>
        <p:nvSpPr>
          <p:cNvPr id="3" name="Content Placeholder 2"/>
          <p:cNvSpPr>
            <a:spLocks noGrp="1"/>
          </p:cNvSpPr>
          <p:nvPr>
            <p:ph sz="quarter" idx="10"/>
          </p:nvPr>
        </p:nvSpPr>
        <p:spPr/>
        <p:txBody>
          <a:bodyPr/>
          <a:lstStyle/>
          <a:p>
            <a:r>
              <a:rPr lang="en-IN" dirty="0">
                <a:solidFill>
                  <a:schemeClr val="accent1">
                    <a:lumMod val="50000"/>
                  </a:schemeClr>
                </a:solidFill>
              </a:rPr>
              <a:t>DBMS ARCHITECTURE – 2 TIER</a:t>
            </a:r>
          </a:p>
        </p:txBody>
      </p:sp>
    </p:spTree>
    <p:extLst>
      <p:ext uri="{BB962C8B-B14F-4D97-AF65-F5344CB8AC3E}">
        <p14:creationId xmlns:p14="http://schemas.microsoft.com/office/powerpoint/2010/main" val="40760548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chemeClr val="accent1">
                    <a:lumMod val="50000"/>
                  </a:schemeClr>
                </a:solidFill>
              </a:rPr>
              <a:t>DBMS ARCHITECTURE – 2 TIER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493838"/>
            <a:ext cx="6773358" cy="4525962"/>
          </a:xfrm>
        </p:spPr>
      </p:pic>
    </p:spTree>
    <p:extLst>
      <p:ext uri="{BB962C8B-B14F-4D97-AF65-F5344CB8AC3E}">
        <p14:creationId xmlns:p14="http://schemas.microsoft.com/office/powerpoint/2010/main" val="12129411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081EE3-5C71-4EA3-BC41-D8C1297DD791}"/>
              </a:ext>
            </a:extLst>
          </p:cNvPr>
          <p:cNvSpPr>
            <a:spLocks noGrp="1"/>
          </p:cNvSpPr>
          <p:nvPr>
            <p:ph idx="1"/>
          </p:nvPr>
        </p:nvSpPr>
        <p:spPr>
          <a:xfrm>
            <a:off x="406400" y="1493838"/>
            <a:ext cx="4426857" cy="4724082"/>
          </a:xfrm>
        </p:spPr>
        <p:txBody>
          <a:bodyPr/>
          <a:lstStyle/>
          <a:p>
            <a:r>
              <a:rPr lang="en-US" b="0" i="0" dirty="0">
                <a:solidFill>
                  <a:srgbClr val="444444"/>
                </a:solidFill>
                <a:effectLst/>
                <a:latin typeface="Open Sans" panose="020B0606030504020204" pitchFamily="34" charset="0"/>
              </a:rPr>
              <a:t>3-tier architecture is where there are 3 layers or modules. The client or presentation layer which is app on mobile or computer and server which has the application layer containing business logic modules. The data layer contains the actual databases. </a:t>
            </a:r>
            <a:endParaRPr lang="en-US" dirty="0"/>
          </a:p>
        </p:txBody>
      </p:sp>
      <p:sp>
        <p:nvSpPr>
          <p:cNvPr id="3" name="Content Placeholder 2">
            <a:extLst>
              <a:ext uri="{FF2B5EF4-FFF2-40B4-BE49-F238E27FC236}">
                <a16:creationId xmlns:a16="http://schemas.microsoft.com/office/drawing/2014/main" id="{DDD0A2EE-98F7-4414-9228-BCA3DDAA6D9D}"/>
              </a:ext>
            </a:extLst>
          </p:cNvPr>
          <p:cNvSpPr>
            <a:spLocks noGrp="1"/>
          </p:cNvSpPr>
          <p:nvPr>
            <p:ph sz="quarter" idx="10"/>
          </p:nvPr>
        </p:nvSpPr>
        <p:spPr/>
        <p:txBody>
          <a:bodyPr/>
          <a:lstStyle/>
          <a:p>
            <a:r>
              <a:rPr lang="en-IN" dirty="0">
                <a:solidFill>
                  <a:schemeClr val="accent1">
                    <a:lumMod val="50000"/>
                  </a:schemeClr>
                </a:solidFill>
              </a:rPr>
              <a:t>DBMS ARCHITECTURE – 3 TIER</a:t>
            </a:r>
          </a:p>
          <a:p>
            <a:endParaRPr lang="en-US" dirty="0"/>
          </a:p>
        </p:txBody>
      </p:sp>
      <p:pic>
        <p:nvPicPr>
          <p:cNvPr id="4098" name="Picture 2">
            <a:extLst>
              <a:ext uri="{FF2B5EF4-FFF2-40B4-BE49-F238E27FC236}">
                <a16:creationId xmlns:a16="http://schemas.microsoft.com/office/drawing/2014/main" id="{44D9EF18-F99A-4C66-853F-B384169E8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5346" y="2257017"/>
            <a:ext cx="60198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5269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chemeClr val="accent1">
                    <a:lumMod val="50000"/>
                  </a:schemeClr>
                </a:solidFill>
              </a:rPr>
              <a:t>DBMS ARCHITECTURE – 3 TIER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524" y="1452562"/>
            <a:ext cx="8124825" cy="4948238"/>
          </a:xfrm>
          <a:prstGeom prst="rect">
            <a:avLst/>
          </a:prstGeom>
        </p:spPr>
      </p:pic>
    </p:spTree>
    <p:extLst>
      <p:ext uri="{BB962C8B-B14F-4D97-AF65-F5344CB8AC3E}">
        <p14:creationId xmlns:p14="http://schemas.microsoft.com/office/powerpoint/2010/main" val="1931802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A07A40-F8DB-467B-908A-211B28E274F8}"/>
              </a:ext>
            </a:extLst>
          </p:cNvPr>
          <p:cNvSpPr>
            <a:spLocks noGrp="1"/>
          </p:cNvSpPr>
          <p:nvPr>
            <p:ph sz="quarter" idx="10"/>
          </p:nvPr>
        </p:nvSpPr>
        <p:spPr>
          <a:xfrm>
            <a:off x="406400" y="139337"/>
            <a:ext cx="8432800" cy="1143000"/>
          </a:xfrm>
        </p:spPr>
        <p:txBody>
          <a:bodyPr/>
          <a:lstStyle/>
          <a:p>
            <a:r>
              <a:rPr lang="en-US" b="1" i="0" dirty="0">
                <a:solidFill>
                  <a:srgbClr val="444444"/>
                </a:solidFill>
                <a:effectLst/>
                <a:latin typeface="Open Sans" panose="020B0606030504020204" pitchFamily="34" charset="0"/>
              </a:rPr>
              <a:t>Types of Data</a:t>
            </a:r>
            <a:endParaRPr lang="en-US" b="0" i="0" dirty="0">
              <a:solidFill>
                <a:srgbClr val="444444"/>
              </a:solidFill>
              <a:effectLst/>
              <a:latin typeface="Open Sans" panose="020B0606030504020204" pitchFamily="34" charset="0"/>
            </a:endParaRPr>
          </a:p>
          <a:p>
            <a:endParaRPr lang="en-US" dirty="0"/>
          </a:p>
        </p:txBody>
      </p:sp>
      <p:graphicFrame>
        <p:nvGraphicFramePr>
          <p:cNvPr id="9" name="Table 8">
            <a:extLst>
              <a:ext uri="{FF2B5EF4-FFF2-40B4-BE49-F238E27FC236}">
                <a16:creationId xmlns:a16="http://schemas.microsoft.com/office/drawing/2014/main" id="{7B7E8010-0EEE-4543-8289-BA105165A74F}"/>
              </a:ext>
            </a:extLst>
          </p:cNvPr>
          <p:cNvGraphicFramePr>
            <a:graphicFrameLocks noGrp="1"/>
          </p:cNvGraphicFramePr>
          <p:nvPr>
            <p:extLst>
              <p:ext uri="{D42A27DB-BD31-4B8C-83A1-F6EECF244321}">
                <p14:modId xmlns:p14="http://schemas.microsoft.com/office/powerpoint/2010/main" val="3366596990"/>
              </p:ext>
            </p:extLst>
          </p:nvPr>
        </p:nvGraphicFramePr>
        <p:xfrm>
          <a:off x="888273" y="1633635"/>
          <a:ext cx="9666516" cy="4636531"/>
        </p:xfrm>
        <a:graphic>
          <a:graphicData uri="http://schemas.openxmlformats.org/drawingml/2006/table">
            <a:tbl>
              <a:tblPr>
                <a:tableStyleId>{3C2FFA5D-87B4-456A-9821-1D502468CF0F}</a:tableStyleId>
              </a:tblPr>
              <a:tblGrid>
                <a:gridCol w="3435533">
                  <a:extLst>
                    <a:ext uri="{9D8B030D-6E8A-4147-A177-3AD203B41FA5}">
                      <a16:colId xmlns:a16="http://schemas.microsoft.com/office/drawing/2014/main" val="3492872579"/>
                    </a:ext>
                  </a:extLst>
                </a:gridCol>
                <a:gridCol w="6230983">
                  <a:extLst>
                    <a:ext uri="{9D8B030D-6E8A-4147-A177-3AD203B41FA5}">
                      <a16:colId xmlns:a16="http://schemas.microsoft.com/office/drawing/2014/main" val="734125759"/>
                    </a:ext>
                  </a:extLst>
                </a:gridCol>
              </a:tblGrid>
              <a:tr h="400903">
                <a:tc>
                  <a:txBody>
                    <a:bodyPr/>
                    <a:lstStyle/>
                    <a:p>
                      <a:pPr algn="ctr" fontAlgn="base" latinLnBrk="0"/>
                      <a:r>
                        <a:rPr lang="en-US" b="1" dirty="0">
                          <a:effectLst/>
                        </a:rPr>
                        <a:t>Character</a:t>
                      </a:r>
                    </a:p>
                  </a:txBody>
                  <a:tcPr marR="63500" marT="38100" marB="38100" anchor="ctr"/>
                </a:tc>
                <a:tc>
                  <a:txBody>
                    <a:bodyPr/>
                    <a:lstStyle/>
                    <a:p>
                      <a:pPr algn="ctr" fontAlgn="base" latinLnBrk="0"/>
                      <a:r>
                        <a:rPr lang="en-US" b="0" dirty="0">
                          <a:effectLst/>
                        </a:rPr>
                        <a:t>A N $</a:t>
                      </a:r>
                    </a:p>
                  </a:txBody>
                  <a:tcPr marR="63500" marT="38100" marB="38100" anchor="ctr"/>
                </a:tc>
                <a:extLst>
                  <a:ext uri="{0D108BD9-81ED-4DB2-BD59-A6C34878D82A}">
                    <a16:rowId xmlns:a16="http://schemas.microsoft.com/office/drawing/2014/main" val="2305610079"/>
                  </a:ext>
                </a:extLst>
              </a:tr>
              <a:tr h="400903">
                <a:tc>
                  <a:txBody>
                    <a:bodyPr/>
                    <a:lstStyle/>
                    <a:p>
                      <a:pPr algn="ctr" fontAlgn="base" latinLnBrk="0"/>
                      <a:r>
                        <a:rPr lang="en-US" b="1" dirty="0">
                          <a:effectLst/>
                        </a:rPr>
                        <a:t>Number</a:t>
                      </a:r>
                    </a:p>
                  </a:txBody>
                  <a:tcPr marR="63500" marT="38100" marB="38100" anchor="ctr"/>
                </a:tc>
                <a:tc>
                  <a:txBody>
                    <a:bodyPr/>
                    <a:lstStyle/>
                    <a:p>
                      <a:pPr algn="ctr" fontAlgn="base" latinLnBrk="0"/>
                      <a:r>
                        <a:rPr lang="en-US" b="0" dirty="0">
                          <a:effectLst/>
                        </a:rPr>
                        <a:t>12</a:t>
                      </a:r>
                    </a:p>
                  </a:txBody>
                  <a:tcPr marR="63500" marT="38100" marB="38100" anchor="ctr"/>
                </a:tc>
                <a:extLst>
                  <a:ext uri="{0D108BD9-81ED-4DB2-BD59-A6C34878D82A}">
                    <a16:rowId xmlns:a16="http://schemas.microsoft.com/office/drawing/2014/main" val="2427902624"/>
                  </a:ext>
                </a:extLst>
              </a:tr>
              <a:tr h="400903">
                <a:tc>
                  <a:txBody>
                    <a:bodyPr/>
                    <a:lstStyle/>
                    <a:p>
                      <a:pPr algn="ctr" fontAlgn="base" latinLnBrk="0"/>
                      <a:endParaRPr lang="en-US" b="1" dirty="0">
                        <a:effectLst/>
                      </a:endParaRPr>
                    </a:p>
                  </a:txBody>
                  <a:tcPr marR="63500" marT="38100" marB="38100" anchor="ctr"/>
                </a:tc>
                <a:tc>
                  <a:txBody>
                    <a:bodyPr/>
                    <a:lstStyle/>
                    <a:p>
                      <a:pPr algn="ctr" fontAlgn="base" latinLnBrk="0"/>
                      <a:r>
                        <a:rPr lang="en-US" b="0" dirty="0">
                          <a:effectLst/>
                        </a:rPr>
                        <a:t>56.9</a:t>
                      </a:r>
                    </a:p>
                  </a:txBody>
                  <a:tcPr marR="63500" marT="38100" marB="38100" anchor="ctr"/>
                </a:tc>
                <a:extLst>
                  <a:ext uri="{0D108BD9-81ED-4DB2-BD59-A6C34878D82A}">
                    <a16:rowId xmlns:a16="http://schemas.microsoft.com/office/drawing/2014/main" val="2614029984"/>
                  </a:ext>
                </a:extLst>
              </a:tr>
              <a:tr h="400903">
                <a:tc>
                  <a:txBody>
                    <a:bodyPr/>
                    <a:lstStyle/>
                    <a:p>
                      <a:pPr algn="ctr" fontAlgn="base" latinLnBrk="0"/>
                      <a:endParaRPr lang="en-US" b="1" dirty="0">
                        <a:effectLst/>
                      </a:endParaRPr>
                    </a:p>
                  </a:txBody>
                  <a:tcPr marR="63500" marT="38100" marB="38100" anchor="ctr"/>
                </a:tc>
                <a:tc>
                  <a:txBody>
                    <a:bodyPr/>
                    <a:lstStyle/>
                    <a:p>
                      <a:pPr algn="ctr" fontAlgn="base" latinLnBrk="0"/>
                      <a:r>
                        <a:rPr lang="en-US" b="0" dirty="0">
                          <a:effectLst/>
                        </a:rPr>
                        <a:t>54/78</a:t>
                      </a:r>
                    </a:p>
                  </a:txBody>
                  <a:tcPr marR="63500" marT="38100" marB="38100" anchor="ctr"/>
                </a:tc>
                <a:extLst>
                  <a:ext uri="{0D108BD9-81ED-4DB2-BD59-A6C34878D82A}">
                    <a16:rowId xmlns:a16="http://schemas.microsoft.com/office/drawing/2014/main" val="3597135729"/>
                  </a:ext>
                </a:extLst>
              </a:tr>
              <a:tr h="400903">
                <a:tc>
                  <a:txBody>
                    <a:bodyPr/>
                    <a:lstStyle/>
                    <a:p>
                      <a:pPr algn="ctr" fontAlgn="base" latinLnBrk="0"/>
                      <a:endParaRPr lang="en-US" b="1" dirty="0">
                        <a:effectLst/>
                      </a:endParaRPr>
                    </a:p>
                  </a:txBody>
                  <a:tcPr marR="63500" marT="38100" marB="38100" anchor="ctr"/>
                </a:tc>
                <a:tc>
                  <a:txBody>
                    <a:bodyPr/>
                    <a:lstStyle/>
                    <a:p>
                      <a:pPr algn="ctr" fontAlgn="base" latinLnBrk="0"/>
                      <a:r>
                        <a:rPr lang="en-US" b="0" dirty="0">
                          <a:effectLst/>
                        </a:rPr>
                        <a:t>-5.6777</a:t>
                      </a:r>
                    </a:p>
                  </a:txBody>
                  <a:tcPr marR="63500" marT="38100" marB="38100" anchor="ctr"/>
                </a:tc>
                <a:extLst>
                  <a:ext uri="{0D108BD9-81ED-4DB2-BD59-A6C34878D82A}">
                    <a16:rowId xmlns:a16="http://schemas.microsoft.com/office/drawing/2014/main" val="16835697"/>
                  </a:ext>
                </a:extLst>
              </a:tr>
              <a:tr h="400903">
                <a:tc>
                  <a:txBody>
                    <a:bodyPr/>
                    <a:lstStyle/>
                    <a:p>
                      <a:pPr algn="ctr" fontAlgn="base" latinLnBrk="0"/>
                      <a:endParaRPr lang="en-US" b="1">
                        <a:effectLst/>
                      </a:endParaRPr>
                    </a:p>
                  </a:txBody>
                  <a:tcPr marR="63500" marT="38100" marB="38100" anchor="ctr"/>
                </a:tc>
                <a:tc>
                  <a:txBody>
                    <a:bodyPr/>
                    <a:lstStyle/>
                    <a:p>
                      <a:pPr algn="ctr" fontAlgn="base" latinLnBrk="0"/>
                      <a:r>
                        <a:rPr lang="en-US" b="0" dirty="0">
                          <a:effectLst/>
                        </a:rPr>
                        <a:t>89,677</a:t>
                      </a:r>
                    </a:p>
                  </a:txBody>
                  <a:tcPr marR="63500" marT="38100" marB="38100" anchor="ctr"/>
                </a:tc>
                <a:extLst>
                  <a:ext uri="{0D108BD9-81ED-4DB2-BD59-A6C34878D82A}">
                    <a16:rowId xmlns:a16="http://schemas.microsoft.com/office/drawing/2014/main" val="2786637255"/>
                  </a:ext>
                </a:extLst>
              </a:tr>
              <a:tr h="400903">
                <a:tc>
                  <a:txBody>
                    <a:bodyPr/>
                    <a:lstStyle/>
                    <a:p>
                      <a:pPr algn="ctr" fontAlgn="base" latinLnBrk="0"/>
                      <a:r>
                        <a:rPr lang="en-US" b="1">
                          <a:effectLst/>
                        </a:rPr>
                        <a:t>Date</a:t>
                      </a:r>
                    </a:p>
                  </a:txBody>
                  <a:tcPr marR="63500" marT="38100" marB="38100" anchor="ctr"/>
                </a:tc>
                <a:tc>
                  <a:txBody>
                    <a:bodyPr/>
                    <a:lstStyle/>
                    <a:p>
                      <a:pPr algn="ctr" fontAlgn="base" latinLnBrk="0"/>
                      <a:r>
                        <a:rPr lang="en-US" b="0">
                          <a:effectLst/>
                        </a:rPr>
                        <a:t>03-08-2019 1/5/2018</a:t>
                      </a:r>
                    </a:p>
                  </a:txBody>
                  <a:tcPr marR="63500" marT="38100" marB="38100" anchor="ctr"/>
                </a:tc>
                <a:extLst>
                  <a:ext uri="{0D108BD9-81ED-4DB2-BD59-A6C34878D82A}">
                    <a16:rowId xmlns:a16="http://schemas.microsoft.com/office/drawing/2014/main" val="778240655"/>
                  </a:ext>
                </a:extLst>
              </a:tr>
              <a:tr h="400903">
                <a:tc>
                  <a:txBody>
                    <a:bodyPr/>
                    <a:lstStyle/>
                    <a:p>
                      <a:pPr algn="ctr" fontAlgn="base" latinLnBrk="0"/>
                      <a:r>
                        <a:rPr lang="en-US" b="1">
                          <a:effectLst/>
                        </a:rPr>
                        <a:t>Currency</a:t>
                      </a:r>
                    </a:p>
                  </a:txBody>
                  <a:tcPr marR="63500" marT="38100" marB="38100" anchor="ctr"/>
                </a:tc>
                <a:tc>
                  <a:txBody>
                    <a:bodyPr/>
                    <a:lstStyle/>
                    <a:p>
                      <a:pPr algn="ctr" fontAlgn="base" latinLnBrk="0"/>
                      <a:r>
                        <a:rPr lang="en-US" b="0" dirty="0">
                          <a:effectLst/>
                        </a:rPr>
                        <a:t>$56678 Rs 34900</a:t>
                      </a:r>
                    </a:p>
                  </a:txBody>
                  <a:tcPr marR="63500" marT="38100" marB="38100" anchor="ctr"/>
                </a:tc>
                <a:extLst>
                  <a:ext uri="{0D108BD9-81ED-4DB2-BD59-A6C34878D82A}">
                    <a16:rowId xmlns:a16="http://schemas.microsoft.com/office/drawing/2014/main" val="3926553050"/>
                  </a:ext>
                </a:extLst>
              </a:tr>
              <a:tr h="400903">
                <a:tc>
                  <a:txBody>
                    <a:bodyPr/>
                    <a:lstStyle/>
                    <a:p>
                      <a:pPr algn="ctr" fontAlgn="base" latinLnBrk="0"/>
                      <a:r>
                        <a:rPr lang="en-US" b="1" dirty="0">
                          <a:effectLst/>
                        </a:rPr>
                        <a:t>Boolean</a:t>
                      </a:r>
                    </a:p>
                  </a:txBody>
                  <a:tcPr marR="63500" marT="38100" marB="38100" anchor="ctr"/>
                </a:tc>
                <a:tc>
                  <a:txBody>
                    <a:bodyPr/>
                    <a:lstStyle/>
                    <a:p>
                      <a:pPr algn="ctr" fontAlgn="base" latinLnBrk="0"/>
                      <a:r>
                        <a:rPr lang="en-US" b="0" dirty="0">
                          <a:effectLst/>
                        </a:rPr>
                        <a:t>1 or 0  true or false</a:t>
                      </a:r>
                    </a:p>
                  </a:txBody>
                  <a:tcPr marR="63500" marT="38100" marB="38100" anchor="ctr"/>
                </a:tc>
                <a:extLst>
                  <a:ext uri="{0D108BD9-81ED-4DB2-BD59-A6C34878D82A}">
                    <a16:rowId xmlns:a16="http://schemas.microsoft.com/office/drawing/2014/main" val="4192302256"/>
                  </a:ext>
                </a:extLst>
              </a:tr>
              <a:tr h="1028404">
                <a:tc>
                  <a:txBody>
                    <a:bodyPr/>
                    <a:lstStyle/>
                    <a:p>
                      <a:pPr algn="ctr" fontAlgn="base" latinLnBrk="0"/>
                      <a:r>
                        <a:rPr lang="en-US" b="1" dirty="0">
                          <a:effectLst/>
                        </a:rPr>
                        <a:t>Sets</a:t>
                      </a:r>
                    </a:p>
                  </a:txBody>
                  <a:tcPr marR="63500" marT="38100" marB="38100" anchor="ctr"/>
                </a:tc>
                <a:tc>
                  <a:txBody>
                    <a:bodyPr/>
                    <a:lstStyle/>
                    <a:p>
                      <a:pPr algn="ctr" fontAlgn="base" latinLnBrk="0"/>
                      <a:r>
                        <a:rPr lang="en-US" b="0" dirty="0">
                          <a:effectLst/>
                        </a:rPr>
                        <a:t>RED, YELLOW, GREEN BLUE} {USD, INR, AUD, EURO, POUND}</a:t>
                      </a:r>
                    </a:p>
                  </a:txBody>
                  <a:tcPr marR="63500" marT="38100" marB="38100" anchor="ctr"/>
                </a:tc>
                <a:extLst>
                  <a:ext uri="{0D108BD9-81ED-4DB2-BD59-A6C34878D82A}">
                    <a16:rowId xmlns:a16="http://schemas.microsoft.com/office/drawing/2014/main" val="1664229861"/>
                  </a:ext>
                </a:extLst>
              </a:tr>
            </a:tbl>
          </a:graphicData>
        </a:graphic>
      </p:graphicFrame>
      <p:sp>
        <p:nvSpPr>
          <p:cNvPr id="10" name="Rectangle 2">
            <a:extLst>
              <a:ext uri="{FF2B5EF4-FFF2-40B4-BE49-F238E27FC236}">
                <a16:creationId xmlns:a16="http://schemas.microsoft.com/office/drawing/2014/main" id="{46FA7ABC-ADCD-402F-8E55-64F6B5442266}"/>
              </a:ext>
            </a:extLst>
          </p:cNvPr>
          <p:cNvSpPr>
            <a:spLocks noChangeArrowheads="1"/>
          </p:cNvSpPr>
          <p:nvPr/>
        </p:nvSpPr>
        <p:spPr bwMode="auto">
          <a:xfrm>
            <a:off x="6853646" y="1362891"/>
            <a:ext cx="1284514" cy="311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444444"/>
                </a:solidFill>
                <a:effectLst/>
                <a:latin typeface="Open Sans" panose="020B0606030504020204" pitchFamily="34" charset="0"/>
                <a:cs typeface="Open Sans" panose="020B0606030504020204" pitchFamily="34" charset="0"/>
              </a:rPr>
              <a:t>Examples</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82195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chemeClr val="accent1">
                    <a:lumMod val="50000"/>
                  </a:schemeClr>
                </a:solidFill>
              </a:rPr>
              <a:t>DBMS ARCHITECTURE – 3 TIER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455738"/>
            <a:ext cx="7668708" cy="4945062"/>
          </a:xfrm>
        </p:spPr>
      </p:pic>
      <p:pic>
        <p:nvPicPr>
          <p:cNvPr id="2" name="Picture 1"/>
          <p:cNvPicPr>
            <a:picLocks noChangeAspect="1"/>
          </p:cNvPicPr>
          <p:nvPr/>
        </p:nvPicPr>
        <p:blipFill>
          <a:blip r:embed="rId3"/>
          <a:stretch>
            <a:fillRect/>
          </a:stretch>
        </p:blipFill>
        <p:spPr>
          <a:xfrm>
            <a:off x="7821108" y="1866900"/>
            <a:ext cx="4237542" cy="4171949"/>
          </a:xfrm>
          <a:prstGeom prst="rect">
            <a:avLst/>
          </a:prstGeom>
        </p:spPr>
      </p:pic>
    </p:spTree>
    <p:extLst>
      <p:ext uri="{BB962C8B-B14F-4D97-AF65-F5344CB8AC3E}">
        <p14:creationId xmlns:p14="http://schemas.microsoft.com/office/powerpoint/2010/main" val="3791609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chemeClr val="accent1">
                    <a:lumMod val="50000"/>
                  </a:schemeClr>
                </a:solidFill>
              </a:rPr>
              <a:t>DBMS ARCHITECTURE – 3 TIER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424" y="1757362"/>
            <a:ext cx="7038975" cy="4562475"/>
          </a:xfrm>
          <a:prstGeom prst="rect">
            <a:avLst/>
          </a:prstGeom>
        </p:spPr>
      </p:pic>
    </p:spTree>
    <p:extLst>
      <p:ext uri="{BB962C8B-B14F-4D97-AF65-F5344CB8AC3E}">
        <p14:creationId xmlns:p14="http://schemas.microsoft.com/office/powerpoint/2010/main" val="33213102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1100" y="1495988"/>
            <a:ext cx="9067800" cy="4992106"/>
          </a:xfrm>
        </p:spPr>
      </p:pic>
      <p:sp>
        <p:nvSpPr>
          <p:cNvPr id="3" name="Content Placeholder 2"/>
          <p:cNvSpPr>
            <a:spLocks noGrp="1"/>
          </p:cNvSpPr>
          <p:nvPr>
            <p:ph sz="quarter" idx="10"/>
          </p:nvPr>
        </p:nvSpPr>
        <p:spPr/>
        <p:txBody>
          <a:bodyPr/>
          <a:lstStyle/>
          <a:p>
            <a:r>
              <a:rPr lang="en-IN" dirty="0">
                <a:solidFill>
                  <a:srgbClr val="8A266D"/>
                </a:solidFill>
              </a:rPr>
              <a:t>DBMS ARCHITECTURE </a:t>
            </a:r>
          </a:p>
        </p:txBody>
      </p:sp>
    </p:spTree>
    <p:extLst>
      <p:ext uri="{BB962C8B-B14F-4D97-AF65-F5344CB8AC3E}">
        <p14:creationId xmlns:p14="http://schemas.microsoft.com/office/powerpoint/2010/main" val="15741819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51F659-E171-4117-AE5F-0D3CF9D6B89A}"/>
              </a:ext>
            </a:extLst>
          </p:cNvPr>
          <p:cNvSpPr>
            <a:spLocks noGrp="1"/>
          </p:cNvSpPr>
          <p:nvPr>
            <p:ph sz="quarter" idx="10"/>
          </p:nvPr>
        </p:nvSpPr>
        <p:spPr/>
        <p:txBody>
          <a:bodyPr/>
          <a:lstStyle/>
          <a:p>
            <a:r>
              <a:rPr lang="en-IN" dirty="0">
                <a:solidFill>
                  <a:schemeClr val="accent1"/>
                </a:solidFill>
              </a:rPr>
              <a:t>Example of Three-Tier Architecture </a:t>
            </a:r>
          </a:p>
        </p:txBody>
      </p:sp>
      <p:sp>
        <p:nvSpPr>
          <p:cNvPr id="4" name="Rectangle 3">
            <a:extLst>
              <a:ext uri="{FF2B5EF4-FFF2-40B4-BE49-F238E27FC236}">
                <a16:creationId xmlns:a16="http://schemas.microsoft.com/office/drawing/2014/main" id="{7AEA5C8F-2E7E-47B2-B77B-47DEF6D9E3C3}"/>
              </a:ext>
            </a:extLst>
          </p:cNvPr>
          <p:cNvSpPr/>
          <p:nvPr/>
        </p:nvSpPr>
        <p:spPr>
          <a:xfrm>
            <a:off x="406399" y="1665054"/>
            <a:ext cx="4477327" cy="3785652"/>
          </a:xfrm>
          <a:prstGeom prst="rect">
            <a:avLst/>
          </a:prstGeom>
        </p:spPr>
        <p:txBody>
          <a:bodyPr wrap="square">
            <a:spAutoFit/>
          </a:bodyPr>
          <a:lstStyle/>
          <a:p>
            <a:r>
              <a:rPr lang="en-IN" sz="2400" b="1" dirty="0">
                <a:solidFill>
                  <a:srgbClr val="00B050"/>
                </a:solidFill>
              </a:rPr>
              <a:t>A common environment for using a database has three tiers of processors: </a:t>
            </a:r>
          </a:p>
          <a:p>
            <a:pPr marL="457200" indent="-457200">
              <a:buAutoNum type="arabicPeriod"/>
            </a:pPr>
            <a:r>
              <a:rPr lang="en-IN" sz="2400" b="1" dirty="0">
                <a:solidFill>
                  <a:srgbClr val="00B050"/>
                </a:solidFill>
              </a:rPr>
              <a:t>Web servers --- talk to the user. </a:t>
            </a:r>
          </a:p>
          <a:p>
            <a:pPr marL="457200" indent="-457200">
              <a:buAutoNum type="arabicPeriod"/>
            </a:pPr>
            <a:r>
              <a:rPr lang="en-IN" sz="2400" b="1" dirty="0">
                <a:solidFill>
                  <a:srgbClr val="00B050"/>
                </a:solidFill>
              </a:rPr>
              <a:t>Application servers --- execute the business logic.</a:t>
            </a:r>
          </a:p>
          <a:p>
            <a:pPr marL="457200" indent="-457200">
              <a:buAutoNum type="arabicPeriod"/>
            </a:pPr>
            <a:r>
              <a:rPr lang="en-IN" sz="2400" b="1" dirty="0">
                <a:solidFill>
                  <a:srgbClr val="00B050"/>
                </a:solidFill>
              </a:rPr>
              <a:t> Database servers --- get what the app servers need from the database. </a:t>
            </a:r>
          </a:p>
        </p:txBody>
      </p:sp>
      <p:pic>
        <p:nvPicPr>
          <p:cNvPr id="5" name="Picture 4">
            <a:extLst>
              <a:ext uri="{FF2B5EF4-FFF2-40B4-BE49-F238E27FC236}">
                <a16:creationId xmlns:a16="http://schemas.microsoft.com/office/drawing/2014/main" id="{35CF7EE7-13BA-4179-9AC5-C74FE9D52152}"/>
              </a:ext>
            </a:extLst>
          </p:cNvPr>
          <p:cNvPicPr>
            <a:picLocks noChangeAspect="1"/>
          </p:cNvPicPr>
          <p:nvPr/>
        </p:nvPicPr>
        <p:blipFill>
          <a:blip r:embed="rId2"/>
          <a:stretch>
            <a:fillRect/>
          </a:stretch>
        </p:blipFill>
        <p:spPr>
          <a:xfrm>
            <a:off x="5476874" y="1580195"/>
            <a:ext cx="6160943" cy="4533900"/>
          </a:xfrm>
          <a:prstGeom prst="rect">
            <a:avLst/>
          </a:prstGeom>
        </p:spPr>
      </p:pic>
    </p:spTree>
    <p:extLst>
      <p:ext uri="{BB962C8B-B14F-4D97-AF65-F5344CB8AC3E}">
        <p14:creationId xmlns:p14="http://schemas.microsoft.com/office/powerpoint/2010/main" val="16893611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sz="6600" b="1" dirty="0">
              <a:solidFill>
                <a:srgbClr val="8A266D"/>
              </a:solidFill>
            </a:endParaRPr>
          </a:p>
          <a:p>
            <a:r>
              <a:rPr lang="en-IN" sz="6600" b="1" dirty="0">
                <a:solidFill>
                  <a:srgbClr val="8A266D"/>
                </a:solidFill>
              </a:rPr>
              <a:t>   DATA MODEL AND ITS</a:t>
            </a:r>
          </a:p>
          <a:p>
            <a:r>
              <a:rPr lang="en-IN" sz="6600" b="1" dirty="0">
                <a:solidFill>
                  <a:srgbClr val="8A266D"/>
                </a:solidFill>
              </a:rPr>
              <a:t>               TYPES</a:t>
            </a:r>
          </a:p>
          <a:p>
            <a:endParaRPr lang="en-IN" dirty="0"/>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21683388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7E0F63-082F-4B62-B516-8CA519C6CF8D}"/>
              </a:ext>
            </a:extLst>
          </p:cNvPr>
          <p:cNvSpPr>
            <a:spLocks noGrp="1"/>
          </p:cNvSpPr>
          <p:nvPr>
            <p:ph idx="1"/>
          </p:nvPr>
        </p:nvSpPr>
        <p:spPr>
          <a:xfrm>
            <a:off x="406400" y="1493838"/>
            <a:ext cx="5889897" cy="4525963"/>
          </a:xfrm>
        </p:spPr>
        <p:txBody>
          <a:bodyPr/>
          <a:lstStyle/>
          <a:p>
            <a:r>
              <a:rPr lang="en-US" b="0" i="0">
                <a:solidFill>
                  <a:srgbClr val="444444"/>
                </a:solidFill>
                <a:effectLst/>
                <a:latin typeface="Open Sans" panose="020B0606030504020204" pitchFamily="34" charset="0"/>
              </a:rPr>
              <a:t>Data Model can be defined as an integrated collection of concepts for describing and manipulating data, relationships between data, and constraints on the data in an organization. </a:t>
            </a:r>
          </a:p>
          <a:p>
            <a:r>
              <a:rPr lang="en-US">
                <a:solidFill>
                  <a:srgbClr val="444444"/>
                </a:solidFill>
                <a:latin typeface="Open Sans" panose="020B0606030504020204" pitchFamily="34" charset="0"/>
              </a:rPr>
              <a:t>Data</a:t>
            </a:r>
            <a:r>
              <a:rPr lang="en-US" b="0" i="0">
                <a:solidFill>
                  <a:srgbClr val="444444"/>
                </a:solidFill>
                <a:effectLst/>
                <a:latin typeface="Open Sans" panose="020B0606030504020204" pitchFamily="34" charset="0"/>
              </a:rPr>
              <a:t> model </a:t>
            </a:r>
            <a:r>
              <a:rPr lang="en-US" b="0" i="1">
                <a:solidFill>
                  <a:srgbClr val="444444"/>
                </a:solidFill>
                <a:effectLst/>
                <a:latin typeface="Open Sans" panose="020B0606030504020204" pitchFamily="34" charset="0"/>
              </a:rPr>
              <a:t>hides </a:t>
            </a:r>
            <a:r>
              <a:rPr lang="en-US" b="0" i="0">
                <a:solidFill>
                  <a:srgbClr val="444444"/>
                </a:solidFill>
                <a:effectLst/>
                <a:latin typeface="Open Sans" panose="020B0606030504020204" pitchFamily="34" charset="0"/>
              </a:rPr>
              <a:t>storage and implementation details that are not of interest to most database users is called abstraction. There are different types of data models.</a:t>
            </a:r>
            <a:endParaRPr lang="en-US" dirty="0"/>
          </a:p>
        </p:txBody>
      </p:sp>
      <p:sp>
        <p:nvSpPr>
          <p:cNvPr id="3" name="Content Placeholder 2">
            <a:extLst>
              <a:ext uri="{FF2B5EF4-FFF2-40B4-BE49-F238E27FC236}">
                <a16:creationId xmlns:a16="http://schemas.microsoft.com/office/drawing/2014/main" id="{91504297-FEAA-46F7-91D0-12D891FCA381}"/>
              </a:ext>
            </a:extLst>
          </p:cNvPr>
          <p:cNvSpPr>
            <a:spLocks noGrp="1"/>
          </p:cNvSpPr>
          <p:nvPr>
            <p:ph sz="quarter" idx="10"/>
          </p:nvPr>
        </p:nvSpPr>
        <p:spPr/>
        <p:txBody>
          <a:bodyPr/>
          <a:lstStyle/>
          <a:p>
            <a:r>
              <a:rPr lang="en-IN" dirty="0"/>
              <a:t>Data Model</a:t>
            </a:r>
            <a:endParaRPr lang="en-US" dirty="0"/>
          </a:p>
        </p:txBody>
      </p:sp>
      <p:sp>
        <p:nvSpPr>
          <p:cNvPr id="5" name="TextBox 4">
            <a:extLst>
              <a:ext uri="{FF2B5EF4-FFF2-40B4-BE49-F238E27FC236}">
                <a16:creationId xmlns:a16="http://schemas.microsoft.com/office/drawing/2014/main" id="{55C1D08F-9774-4B78-8DB2-C13BD52AA240}"/>
              </a:ext>
            </a:extLst>
          </p:cNvPr>
          <p:cNvSpPr txBox="1"/>
          <p:nvPr/>
        </p:nvSpPr>
        <p:spPr>
          <a:xfrm>
            <a:off x="6926580" y="1495486"/>
            <a:ext cx="4986746" cy="4154984"/>
          </a:xfrm>
          <a:prstGeom prst="rect">
            <a:avLst/>
          </a:prstGeom>
          <a:noFill/>
        </p:spPr>
        <p:txBody>
          <a:bodyPr wrap="square">
            <a:spAutoFit/>
          </a:bodyPr>
          <a:lstStyle/>
          <a:p>
            <a:pPr algn="l" fontAlgn="base"/>
            <a:r>
              <a:rPr lang="en-US" sz="2400" b="1" i="0" dirty="0">
                <a:solidFill>
                  <a:srgbClr val="444444"/>
                </a:solidFill>
                <a:effectLst/>
                <a:latin typeface="Open Sans" panose="020B0606030504020204" pitchFamily="34" charset="0"/>
              </a:rPr>
              <a:t>Types of Data Model are:</a:t>
            </a:r>
            <a:endParaRPr lang="en-US" sz="2400" b="0" i="0" dirty="0">
              <a:solidFill>
                <a:srgbClr val="444444"/>
              </a:solidFill>
              <a:effectLst/>
              <a:latin typeface="Open Sans" panose="020B0606030504020204" pitchFamily="34" charset="0"/>
            </a:endParaRPr>
          </a:p>
          <a:p>
            <a:pPr algn="l" fontAlgn="base"/>
            <a:endParaRPr lang="en-US" sz="2400" b="0" i="0" dirty="0">
              <a:solidFill>
                <a:srgbClr val="444444"/>
              </a:solidFill>
              <a:effectLst/>
              <a:latin typeface="Open Sans" panose="020B0606030504020204" pitchFamily="34" charset="0"/>
            </a:endParaRPr>
          </a:p>
          <a:p>
            <a:pPr algn="l" fontAlgn="base"/>
            <a:r>
              <a:rPr lang="en-US" sz="2400" b="0" i="0" dirty="0">
                <a:solidFill>
                  <a:srgbClr val="444444"/>
                </a:solidFill>
                <a:effectLst/>
                <a:latin typeface="Open Sans" panose="020B0606030504020204" pitchFamily="34" charset="0"/>
              </a:rPr>
              <a:t>The data models are classified as Record based logical models which are Hierarchical Model, Relational Model and Network Database Model. </a:t>
            </a:r>
          </a:p>
          <a:p>
            <a:pPr algn="l" fontAlgn="base"/>
            <a:endParaRPr lang="en-US" sz="2400" dirty="0">
              <a:solidFill>
                <a:srgbClr val="444444"/>
              </a:solidFill>
              <a:latin typeface="Open Sans" panose="020B0606030504020204" pitchFamily="34" charset="0"/>
            </a:endParaRPr>
          </a:p>
          <a:p>
            <a:pPr algn="l" fontAlgn="base"/>
            <a:r>
              <a:rPr lang="en-US" sz="2400" b="0" i="0" dirty="0">
                <a:solidFill>
                  <a:srgbClr val="444444"/>
                </a:solidFill>
                <a:effectLst/>
                <a:latin typeface="Open Sans" panose="020B0606030504020204" pitchFamily="34" charset="0"/>
              </a:rPr>
              <a:t> The high-level data model like ER or semantic model. Finally a object Model.</a:t>
            </a:r>
          </a:p>
        </p:txBody>
      </p:sp>
    </p:spTree>
    <p:extLst>
      <p:ext uri="{BB962C8B-B14F-4D97-AF65-F5344CB8AC3E}">
        <p14:creationId xmlns:p14="http://schemas.microsoft.com/office/powerpoint/2010/main" val="25441722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931FBE-ABC2-4CC6-ACFF-28F3BE03C3D0}"/>
              </a:ext>
            </a:extLst>
          </p:cNvPr>
          <p:cNvSpPr>
            <a:spLocks noGrp="1"/>
          </p:cNvSpPr>
          <p:nvPr>
            <p:ph idx="1"/>
          </p:nvPr>
        </p:nvSpPr>
        <p:spPr>
          <a:xfrm>
            <a:off x="406400" y="1493838"/>
            <a:ext cx="5850709" cy="4525963"/>
          </a:xfrm>
        </p:spPr>
        <p:txBody>
          <a:bodyPr>
            <a:normAutofit fontScale="92500"/>
          </a:bodyPr>
          <a:lstStyle/>
          <a:p>
            <a:r>
              <a:rPr lang="en-US" b="0" i="0" dirty="0">
                <a:solidFill>
                  <a:srgbClr val="444444"/>
                </a:solidFill>
                <a:effectLst/>
                <a:latin typeface="Open Sans" panose="020B0606030504020204" pitchFamily="34" charset="0"/>
              </a:rPr>
              <a:t>1. </a:t>
            </a:r>
            <a:r>
              <a:rPr lang="en-US" b="1" i="0" dirty="0" err="1">
                <a:solidFill>
                  <a:srgbClr val="444444"/>
                </a:solidFill>
                <a:effectLst/>
                <a:latin typeface="Open Sans" panose="020B0606030504020204" pitchFamily="34" charset="0"/>
              </a:rPr>
              <a:t>Hierarchial</a:t>
            </a:r>
            <a:r>
              <a:rPr lang="en-US" b="1" i="0" dirty="0">
                <a:solidFill>
                  <a:srgbClr val="444444"/>
                </a:solidFill>
                <a:effectLst/>
                <a:latin typeface="Open Sans" panose="020B0606030504020204" pitchFamily="34" charset="0"/>
              </a:rPr>
              <a:t> model:</a:t>
            </a:r>
            <a:r>
              <a:rPr lang="en-US" b="0" i="0" dirty="0">
                <a:solidFill>
                  <a:srgbClr val="444444"/>
                </a:solidFill>
                <a:effectLst/>
                <a:latin typeface="Open Sans" panose="020B0606030504020204" pitchFamily="34" charset="0"/>
              </a:rPr>
              <a:t>  This model </a:t>
            </a:r>
            <a:r>
              <a:rPr lang="en-US" b="0" i="0" dirty="0" err="1">
                <a:solidFill>
                  <a:srgbClr val="444444"/>
                </a:solidFill>
                <a:effectLst/>
                <a:latin typeface="Open Sans" panose="020B0606030504020204" pitchFamily="34" charset="0"/>
              </a:rPr>
              <a:t>organises</a:t>
            </a:r>
            <a:r>
              <a:rPr lang="en-US" b="0" i="0" dirty="0">
                <a:solidFill>
                  <a:srgbClr val="444444"/>
                </a:solidFill>
                <a:effectLst/>
                <a:latin typeface="Open Sans" panose="020B0606030504020204" pitchFamily="34" charset="0"/>
              </a:rPr>
              <a:t> data into a tree-like-structure, with a single root, to which all the other data is linked. The </a:t>
            </a:r>
            <a:r>
              <a:rPr lang="en-US" b="0" i="0" dirty="0" err="1">
                <a:solidFill>
                  <a:srgbClr val="444444"/>
                </a:solidFill>
                <a:effectLst/>
                <a:latin typeface="Open Sans" panose="020B0606030504020204" pitchFamily="34" charset="0"/>
              </a:rPr>
              <a:t>heirarchy</a:t>
            </a:r>
            <a:r>
              <a:rPr lang="en-US" b="0" i="0" dirty="0">
                <a:solidFill>
                  <a:srgbClr val="444444"/>
                </a:solidFill>
                <a:effectLst/>
                <a:latin typeface="Open Sans" panose="020B0606030504020204" pitchFamily="34" charset="0"/>
              </a:rPr>
              <a:t> starts from the Root data, and expands like a tree, adding child nodes to the parent nodes. In this model, a child node will only have a single parent node. This model efficiently describes many real-world relationships like index of a book, recipes so on covering one to many relationships between different types of data. </a:t>
            </a:r>
            <a:endParaRPr lang="en-US" dirty="0"/>
          </a:p>
        </p:txBody>
      </p:sp>
      <p:sp>
        <p:nvSpPr>
          <p:cNvPr id="3" name="Content Placeholder 2">
            <a:extLst>
              <a:ext uri="{FF2B5EF4-FFF2-40B4-BE49-F238E27FC236}">
                <a16:creationId xmlns:a16="http://schemas.microsoft.com/office/drawing/2014/main" id="{37F3251C-70B9-4727-ABF4-C5E4CC8F6F85}"/>
              </a:ext>
            </a:extLst>
          </p:cNvPr>
          <p:cNvSpPr>
            <a:spLocks noGrp="1"/>
          </p:cNvSpPr>
          <p:nvPr>
            <p:ph sz="quarter" idx="10"/>
          </p:nvPr>
        </p:nvSpPr>
        <p:spPr/>
        <p:txBody>
          <a:bodyPr/>
          <a:lstStyle/>
          <a:p>
            <a:r>
              <a:rPr lang="en-IN" dirty="0"/>
              <a:t>Data Model</a:t>
            </a:r>
            <a:endParaRPr lang="en-US" dirty="0"/>
          </a:p>
          <a:p>
            <a:endParaRPr lang="en-US" dirty="0"/>
          </a:p>
        </p:txBody>
      </p:sp>
      <p:sp>
        <p:nvSpPr>
          <p:cNvPr id="7" name="TextBox 6">
            <a:extLst>
              <a:ext uri="{FF2B5EF4-FFF2-40B4-BE49-F238E27FC236}">
                <a16:creationId xmlns:a16="http://schemas.microsoft.com/office/drawing/2014/main" id="{04F666C8-9CF6-4F72-8C07-34095087BAA7}"/>
              </a:ext>
            </a:extLst>
          </p:cNvPr>
          <p:cNvSpPr txBox="1"/>
          <p:nvPr/>
        </p:nvSpPr>
        <p:spPr>
          <a:xfrm>
            <a:off x="711926" y="5895073"/>
            <a:ext cx="6093822" cy="646331"/>
          </a:xfrm>
          <a:prstGeom prst="rect">
            <a:avLst/>
          </a:prstGeom>
          <a:noFill/>
        </p:spPr>
        <p:txBody>
          <a:bodyPr wrap="square">
            <a:spAutoFit/>
          </a:bodyPr>
          <a:lstStyle/>
          <a:p>
            <a:r>
              <a:rPr lang="en-US" b="1" i="0" dirty="0">
                <a:solidFill>
                  <a:srgbClr val="444444"/>
                </a:solidFill>
                <a:effectLst/>
                <a:latin typeface="Open Sans" panose="020B0606030504020204" pitchFamily="34" charset="0"/>
              </a:rPr>
              <a:t>Examples :</a:t>
            </a:r>
            <a:r>
              <a:rPr lang="en-US" b="0" i="0" dirty="0">
                <a:solidFill>
                  <a:srgbClr val="444444"/>
                </a:solidFill>
                <a:effectLst/>
                <a:latin typeface="Open Sans" panose="020B0606030504020204" pitchFamily="34" charset="0"/>
              </a:rPr>
              <a:t> IBM’s IMS (Information Management. System)</a:t>
            </a:r>
            <a:endParaRPr lang="en-US" dirty="0"/>
          </a:p>
        </p:txBody>
      </p:sp>
      <p:pic>
        <p:nvPicPr>
          <p:cNvPr id="5124" name="Picture 4">
            <a:extLst>
              <a:ext uri="{FF2B5EF4-FFF2-40B4-BE49-F238E27FC236}">
                <a16:creationId xmlns:a16="http://schemas.microsoft.com/office/drawing/2014/main" id="{D1182C2C-1012-41FE-916C-961A0B8A3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2635" y="1685109"/>
            <a:ext cx="5251269" cy="468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3634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931FBE-ABC2-4CC6-ACFF-28F3BE03C3D0}"/>
              </a:ext>
            </a:extLst>
          </p:cNvPr>
          <p:cNvSpPr>
            <a:spLocks noGrp="1"/>
          </p:cNvSpPr>
          <p:nvPr>
            <p:ph idx="1"/>
          </p:nvPr>
        </p:nvSpPr>
        <p:spPr>
          <a:xfrm>
            <a:off x="406400" y="1493838"/>
            <a:ext cx="6151154" cy="4525963"/>
          </a:xfrm>
        </p:spPr>
        <p:txBody>
          <a:bodyPr>
            <a:normAutofit lnSpcReduction="10000"/>
          </a:bodyPr>
          <a:lstStyle/>
          <a:p>
            <a:pPr algn="l" fontAlgn="base"/>
            <a:r>
              <a:rPr lang="en-US" b="0" i="0" dirty="0">
                <a:solidFill>
                  <a:srgbClr val="444444"/>
                </a:solidFill>
                <a:effectLst/>
                <a:latin typeface="Open Sans" panose="020B0606030504020204" pitchFamily="34" charset="0"/>
              </a:rPr>
              <a:t>2. </a:t>
            </a:r>
            <a:r>
              <a:rPr lang="en-US" b="1" i="0" dirty="0">
                <a:solidFill>
                  <a:srgbClr val="444444"/>
                </a:solidFill>
                <a:effectLst/>
                <a:latin typeface="Open Sans" panose="020B0606030504020204" pitchFamily="34" charset="0"/>
              </a:rPr>
              <a:t>Relational model:</a:t>
            </a:r>
            <a:r>
              <a:rPr lang="en-US" b="0" i="0" dirty="0">
                <a:solidFill>
                  <a:srgbClr val="444444"/>
                </a:solidFill>
                <a:effectLst/>
                <a:latin typeface="Open Sans" panose="020B0606030504020204" pitchFamily="34" charset="0"/>
              </a:rPr>
              <a:t>  In this model, data is </a:t>
            </a:r>
            <a:r>
              <a:rPr lang="en-US" b="0" i="0" dirty="0" err="1">
                <a:solidFill>
                  <a:srgbClr val="444444"/>
                </a:solidFill>
                <a:effectLst/>
                <a:latin typeface="Open Sans" panose="020B0606030504020204" pitchFamily="34" charset="0"/>
              </a:rPr>
              <a:t>organised</a:t>
            </a:r>
            <a:r>
              <a:rPr lang="en-US" b="0" i="0" dirty="0">
                <a:solidFill>
                  <a:srgbClr val="444444"/>
                </a:solidFill>
                <a:effectLst/>
                <a:latin typeface="Open Sans" panose="020B0606030504020204" pitchFamily="34" charset="0"/>
              </a:rPr>
              <a:t> in two-dimensional tables and the relationship is maintained by storing a common field.  The basic structure of data in the relational model is tables. All the information related to a particular-type is stored in rows of that table. Hence, tables are also known as relations in relational model fig 2.5</a:t>
            </a:r>
          </a:p>
          <a:p>
            <a:pPr algn="l" fontAlgn="base"/>
            <a:r>
              <a:rPr lang="en-US" b="1" i="0" dirty="0">
                <a:solidFill>
                  <a:srgbClr val="444444"/>
                </a:solidFill>
                <a:effectLst/>
                <a:latin typeface="Open Sans" panose="020B0606030504020204" pitchFamily="34" charset="0"/>
              </a:rPr>
              <a:t>Examples:</a:t>
            </a:r>
            <a:r>
              <a:rPr lang="en-US" b="0" i="0" dirty="0">
                <a:solidFill>
                  <a:srgbClr val="444444"/>
                </a:solidFill>
                <a:effectLst/>
                <a:latin typeface="Open Sans" panose="020B0606030504020204" pitchFamily="34" charset="0"/>
              </a:rPr>
              <a:t> Oracle, IBM DB2, MySQL, </a:t>
            </a:r>
            <a:r>
              <a:rPr lang="en-US" b="0" i="0" dirty="0" err="1">
                <a:solidFill>
                  <a:srgbClr val="444444"/>
                </a:solidFill>
                <a:effectLst/>
                <a:latin typeface="Open Sans" panose="020B0606030504020204" pitchFamily="34" charset="0"/>
              </a:rPr>
              <a:t>Informix,Sybase</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MsAccess,Ingress</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postgres</a:t>
            </a:r>
            <a:endParaRPr lang="en-US" b="0" i="0" dirty="0">
              <a:solidFill>
                <a:srgbClr val="444444"/>
              </a:solidFill>
              <a:effectLst/>
              <a:latin typeface="Open Sans" panose="020B0606030504020204" pitchFamily="34" charset="0"/>
            </a:endParaRPr>
          </a:p>
          <a:p>
            <a:endParaRPr lang="en-US" dirty="0"/>
          </a:p>
        </p:txBody>
      </p:sp>
      <p:sp>
        <p:nvSpPr>
          <p:cNvPr id="3" name="Content Placeholder 2">
            <a:extLst>
              <a:ext uri="{FF2B5EF4-FFF2-40B4-BE49-F238E27FC236}">
                <a16:creationId xmlns:a16="http://schemas.microsoft.com/office/drawing/2014/main" id="{37F3251C-70B9-4727-ABF4-C5E4CC8F6F85}"/>
              </a:ext>
            </a:extLst>
          </p:cNvPr>
          <p:cNvSpPr>
            <a:spLocks noGrp="1"/>
          </p:cNvSpPr>
          <p:nvPr>
            <p:ph sz="quarter" idx="10"/>
          </p:nvPr>
        </p:nvSpPr>
        <p:spPr/>
        <p:txBody>
          <a:bodyPr/>
          <a:lstStyle/>
          <a:p>
            <a:r>
              <a:rPr lang="en-IN" dirty="0"/>
              <a:t>Data Model</a:t>
            </a:r>
            <a:endParaRPr lang="en-US" dirty="0"/>
          </a:p>
          <a:p>
            <a:endParaRPr lang="en-US" dirty="0"/>
          </a:p>
        </p:txBody>
      </p:sp>
      <p:pic>
        <p:nvPicPr>
          <p:cNvPr id="6146" name="Picture 2">
            <a:extLst>
              <a:ext uri="{FF2B5EF4-FFF2-40B4-BE49-F238E27FC236}">
                <a16:creationId xmlns:a16="http://schemas.microsoft.com/office/drawing/2014/main" id="{46F245EE-7D20-4F4B-B03E-93C427828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174" y="1970881"/>
            <a:ext cx="393382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8248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931FBE-ABC2-4CC6-ACFF-28F3BE03C3D0}"/>
              </a:ext>
            </a:extLst>
          </p:cNvPr>
          <p:cNvSpPr>
            <a:spLocks noGrp="1"/>
          </p:cNvSpPr>
          <p:nvPr>
            <p:ph idx="1"/>
          </p:nvPr>
        </p:nvSpPr>
        <p:spPr>
          <a:xfrm>
            <a:off x="406400" y="1493838"/>
            <a:ext cx="6177280" cy="4525963"/>
          </a:xfrm>
        </p:spPr>
        <p:txBody>
          <a:bodyPr>
            <a:normAutofit fontScale="92500" lnSpcReduction="10000"/>
          </a:bodyPr>
          <a:lstStyle/>
          <a:p>
            <a:pPr algn="l" fontAlgn="base"/>
            <a:r>
              <a:rPr lang="en-US" b="0" i="0" dirty="0">
                <a:solidFill>
                  <a:srgbClr val="444444"/>
                </a:solidFill>
                <a:effectLst/>
                <a:latin typeface="Open Sans" panose="020B0606030504020204" pitchFamily="34" charset="0"/>
              </a:rPr>
              <a:t>3.</a:t>
            </a:r>
            <a:r>
              <a:rPr lang="en-US" b="1" i="0" dirty="0">
                <a:solidFill>
                  <a:srgbClr val="444444"/>
                </a:solidFill>
                <a:effectLst/>
                <a:latin typeface="Open Sans" panose="020B0606030504020204" pitchFamily="34" charset="0"/>
              </a:rPr>
              <a:t>Network model</a:t>
            </a:r>
            <a:r>
              <a:rPr lang="en-US" b="0" i="0" dirty="0">
                <a:solidFill>
                  <a:srgbClr val="444444"/>
                </a:solidFill>
                <a:effectLst/>
                <a:latin typeface="Open Sans" panose="020B0606030504020204" pitchFamily="34" charset="0"/>
              </a:rPr>
              <a:t>:  an extension of the Hierarchical model. In this model data is </a:t>
            </a:r>
            <a:r>
              <a:rPr lang="en-US" b="0" i="0" dirty="0" err="1">
                <a:solidFill>
                  <a:srgbClr val="444444"/>
                </a:solidFill>
                <a:effectLst/>
                <a:latin typeface="Open Sans" panose="020B0606030504020204" pitchFamily="34" charset="0"/>
              </a:rPr>
              <a:t>organised</a:t>
            </a:r>
            <a:r>
              <a:rPr lang="en-US" b="0" i="0" dirty="0">
                <a:solidFill>
                  <a:srgbClr val="444444"/>
                </a:solidFill>
                <a:effectLst/>
                <a:latin typeface="Open Sans" panose="020B0606030504020204" pitchFamily="34" charset="0"/>
              </a:rPr>
              <a:t> more like a graph, allowed to have more than one parent node. In this database model data is more related as more relationships are established in this database model. Also, as the data is more related, hence accessing the data is also easier and fast. This database model was used to map many-to-many data relationships. This was the most widely used database model, before Relational Model was introduced fig 2.6</a:t>
            </a:r>
          </a:p>
          <a:p>
            <a:pPr algn="l" fontAlgn="base"/>
            <a:r>
              <a:rPr lang="en-US" b="1" i="0" dirty="0">
                <a:solidFill>
                  <a:srgbClr val="444444"/>
                </a:solidFill>
                <a:effectLst/>
                <a:latin typeface="Open Sans" panose="020B0606030504020204" pitchFamily="34" charset="0"/>
              </a:rPr>
              <a:t>Examples</a:t>
            </a:r>
            <a:r>
              <a:rPr lang="en-US" b="0" i="0" dirty="0">
                <a:solidFill>
                  <a:srgbClr val="444444"/>
                </a:solidFill>
                <a:effectLst/>
                <a:latin typeface="Open Sans" panose="020B0606030504020204" pitchFamily="34" charset="0"/>
              </a:rPr>
              <a:t> : GE s Integrated Data Store IDS</a:t>
            </a:r>
          </a:p>
          <a:p>
            <a:endParaRPr lang="en-US" dirty="0"/>
          </a:p>
        </p:txBody>
      </p:sp>
      <p:sp>
        <p:nvSpPr>
          <p:cNvPr id="3" name="Content Placeholder 2">
            <a:extLst>
              <a:ext uri="{FF2B5EF4-FFF2-40B4-BE49-F238E27FC236}">
                <a16:creationId xmlns:a16="http://schemas.microsoft.com/office/drawing/2014/main" id="{37F3251C-70B9-4727-ABF4-C5E4CC8F6F85}"/>
              </a:ext>
            </a:extLst>
          </p:cNvPr>
          <p:cNvSpPr>
            <a:spLocks noGrp="1"/>
          </p:cNvSpPr>
          <p:nvPr>
            <p:ph sz="quarter" idx="10"/>
          </p:nvPr>
        </p:nvSpPr>
        <p:spPr/>
        <p:txBody>
          <a:bodyPr/>
          <a:lstStyle/>
          <a:p>
            <a:r>
              <a:rPr lang="en-IN" dirty="0"/>
              <a:t>Data Model</a:t>
            </a:r>
            <a:endParaRPr lang="en-US" dirty="0"/>
          </a:p>
          <a:p>
            <a:endParaRPr lang="en-US" dirty="0"/>
          </a:p>
        </p:txBody>
      </p:sp>
      <p:pic>
        <p:nvPicPr>
          <p:cNvPr id="7170" name="Picture 2">
            <a:extLst>
              <a:ext uri="{FF2B5EF4-FFF2-40B4-BE49-F238E27FC236}">
                <a16:creationId xmlns:a16="http://schemas.microsoft.com/office/drawing/2014/main" id="{8038CA1A-09E5-4CEA-AF52-9E8CC1B165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063" y="1513883"/>
            <a:ext cx="4807131"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7169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931FBE-ABC2-4CC6-ACFF-28F3BE03C3D0}"/>
              </a:ext>
            </a:extLst>
          </p:cNvPr>
          <p:cNvSpPr>
            <a:spLocks noGrp="1"/>
          </p:cNvSpPr>
          <p:nvPr>
            <p:ph idx="1"/>
          </p:nvPr>
        </p:nvSpPr>
        <p:spPr>
          <a:xfrm>
            <a:off x="406400" y="1493838"/>
            <a:ext cx="5811520" cy="4525963"/>
          </a:xfrm>
        </p:spPr>
        <p:txBody>
          <a:bodyPr>
            <a:normAutofit lnSpcReduction="10000"/>
          </a:bodyPr>
          <a:lstStyle/>
          <a:p>
            <a:r>
              <a:rPr lang="en-US" b="0" i="0" dirty="0">
                <a:solidFill>
                  <a:srgbClr val="444444"/>
                </a:solidFill>
                <a:effectLst/>
                <a:latin typeface="Open Sans" panose="020B0606030504020204" pitchFamily="34" charset="0"/>
              </a:rPr>
              <a:t>4. </a:t>
            </a:r>
            <a:r>
              <a:rPr lang="en-US" b="1" i="0" dirty="0">
                <a:solidFill>
                  <a:srgbClr val="444444"/>
                </a:solidFill>
                <a:effectLst/>
                <a:latin typeface="Open Sans" panose="020B0606030504020204" pitchFamily="34" charset="0"/>
              </a:rPr>
              <a:t>ER model:</a:t>
            </a:r>
            <a:r>
              <a:rPr lang="en-US" b="0" i="0" dirty="0">
                <a:solidFill>
                  <a:srgbClr val="444444"/>
                </a:solidFill>
                <a:effectLst/>
                <a:latin typeface="Open Sans" panose="020B0606030504020204" pitchFamily="34" charset="0"/>
              </a:rPr>
              <a:t>  In this data model relationships are created by dividing object of interest into entity and its characteristics into attributes. Different entities are related using relationships. E-R Models are defined to represent the relationships into pictorial form to make it easier for different stakeholders to understand. This model is good to design a database, which can then be turned into tables in relational model </a:t>
            </a:r>
            <a:endParaRPr lang="en-US" dirty="0"/>
          </a:p>
        </p:txBody>
      </p:sp>
      <p:sp>
        <p:nvSpPr>
          <p:cNvPr id="3" name="Content Placeholder 2">
            <a:extLst>
              <a:ext uri="{FF2B5EF4-FFF2-40B4-BE49-F238E27FC236}">
                <a16:creationId xmlns:a16="http://schemas.microsoft.com/office/drawing/2014/main" id="{37F3251C-70B9-4727-ABF4-C5E4CC8F6F85}"/>
              </a:ext>
            </a:extLst>
          </p:cNvPr>
          <p:cNvSpPr>
            <a:spLocks noGrp="1"/>
          </p:cNvSpPr>
          <p:nvPr>
            <p:ph sz="quarter" idx="10"/>
          </p:nvPr>
        </p:nvSpPr>
        <p:spPr/>
        <p:txBody>
          <a:bodyPr/>
          <a:lstStyle/>
          <a:p>
            <a:r>
              <a:rPr lang="en-IN" dirty="0"/>
              <a:t>Data Model</a:t>
            </a:r>
            <a:endParaRPr lang="en-US" dirty="0"/>
          </a:p>
          <a:p>
            <a:endParaRPr lang="en-US" dirty="0"/>
          </a:p>
        </p:txBody>
      </p:sp>
      <p:pic>
        <p:nvPicPr>
          <p:cNvPr id="8194" name="Picture 2">
            <a:extLst>
              <a:ext uri="{FF2B5EF4-FFF2-40B4-BE49-F238E27FC236}">
                <a16:creationId xmlns:a16="http://schemas.microsoft.com/office/drawing/2014/main" id="{CCC18A06-945A-4D8D-849C-4B0AFDB04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571" y="1493839"/>
            <a:ext cx="4054385" cy="4619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63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endParaRPr lang="en-IN" dirty="0"/>
          </a:p>
          <a:p>
            <a:endParaRPr lang="en-IN" dirty="0"/>
          </a:p>
          <a:p>
            <a:pPr algn="ctr"/>
            <a:r>
              <a:rPr lang="en-IN" dirty="0"/>
              <a:t>        </a:t>
            </a:r>
            <a:r>
              <a:rPr lang="en-IN" sz="5400" b="1" dirty="0">
                <a:solidFill>
                  <a:srgbClr val="CC0066"/>
                </a:solidFill>
              </a:rPr>
              <a:t>DBMS and its OPERATIONS</a:t>
            </a:r>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31144309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931FBE-ABC2-4CC6-ACFF-28F3BE03C3D0}"/>
              </a:ext>
            </a:extLst>
          </p:cNvPr>
          <p:cNvSpPr>
            <a:spLocks noGrp="1"/>
          </p:cNvSpPr>
          <p:nvPr>
            <p:ph idx="1"/>
          </p:nvPr>
        </p:nvSpPr>
        <p:spPr>
          <a:xfrm>
            <a:off x="406400" y="1493838"/>
            <a:ext cx="5798457" cy="4525963"/>
          </a:xfrm>
        </p:spPr>
        <p:txBody>
          <a:bodyPr>
            <a:normAutofit fontScale="92500"/>
          </a:bodyPr>
          <a:lstStyle/>
          <a:p>
            <a:pPr algn="l" fontAlgn="base"/>
            <a:r>
              <a:rPr lang="en-US" b="0" i="0" dirty="0">
                <a:solidFill>
                  <a:srgbClr val="444444"/>
                </a:solidFill>
                <a:effectLst/>
                <a:latin typeface="Open Sans" panose="020B0606030504020204" pitchFamily="34" charset="0"/>
              </a:rPr>
              <a:t>5.</a:t>
            </a:r>
            <a:r>
              <a:rPr lang="en-US" b="1" i="0" dirty="0">
                <a:solidFill>
                  <a:srgbClr val="444444"/>
                </a:solidFill>
                <a:effectLst/>
                <a:latin typeface="Open Sans" panose="020B0606030504020204" pitchFamily="34" charset="0"/>
              </a:rPr>
              <a:t>Object Model:</a:t>
            </a:r>
            <a:r>
              <a:rPr lang="en-US" b="0" i="0" dirty="0">
                <a:solidFill>
                  <a:srgbClr val="444444"/>
                </a:solidFill>
                <a:effectLst/>
                <a:latin typeface="Open Sans" panose="020B0606030504020204" pitchFamily="34" charset="0"/>
              </a:rPr>
              <a:t> Object model stores the data in the form of objects, classes and inheritance.</a:t>
            </a:r>
          </a:p>
          <a:p>
            <a:pPr algn="l" fontAlgn="base"/>
            <a:r>
              <a:rPr lang="en-US" b="0" i="0" dirty="0">
                <a:solidFill>
                  <a:srgbClr val="444444"/>
                </a:solidFill>
                <a:effectLst/>
                <a:latin typeface="Open Sans" panose="020B0606030504020204" pitchFamily="34" charset="0"/>
              </a:rPr>
              <a:t>This model handles more complex applications, such as Geographic Information System (GIS), scientific experiments, engineering design and manufacturing. It is used in File Management System. It represents real world objects, attributes and </a:t>
            </a:r>
            <a:r>
              <a:rPr lang="en-US" b="0" i="0" dirty="0" err="1">
                <a:solidFill>
                  <a:srgbClr val="444444"/>
                </a:solidFill>
                <a:effectLst/>
                <a:latin typeface="Open Sans" panose="020B0606030504020204" pitchFamily="34" charset="0"/>
              </a:rPr>
              <a:t>behaviour</a:t>
            </a:r>
            <a:r>
              <a:rPr lang="en-US" b="0" i="0" dirty="0">
                <a:solidFill>
                  <a:srgbClr val="444444"/>
                </a:solidFill>
                <a:effectLst/>
                <a:latin typeface="Open Sans" panose="020B0606030504020204" pitchFamily="34" charset="0"/>
              </a:rPr>
              <a:t>. It provides a clear modular structure. It is easy to maintain and modify the existing code </a:t>
            </a:r>
          </a:p>
          <a:p>
            <a:endParaRPr lang="en-US" dirty="0"/>
          </a:p>
        </p:txBody>
      </p:sp>
      <p:sp>
        <p:nvSpPr>
          <p:cNvPr id="3" name="Content Placeholder 2">
            <a:extLst>
              <a:ext uri="{FF2B5EF4-FFF2-40B4-BE49-F238E27FC236}">
                <a16:creationId xmlns:a16="http://schemas.microsoft.com/office/drawing/2014/main" id="{37F3251C-70B9-4727-ABF4-C5E4CC8F6F85}"/>
              </a:ext>
            </a:extLst>
          </p:cNvPr>
          <p:cNvSpPr>
            <a:spLocks noGrp="1"/>
          </p:cNvSpPr>
          <p:nvPr>
            <p:ph sz="quarter" idx="10"/>
          </p:nvPr>
        </p:nvSpPr>
        <p:spPr/>
        <p:txBody>
          <a:bodyPr/>
          <a:lstStyle/>
          <a:p>
            <a:r>
              <a:rPr lang="en-IN" dirty="0"/>
              <a:t>Data Model</a:t>
            </a:r>
            <a:endParaRPr lang="en-US" dirty="0"/>
          </a:p>
          <a:p>
            <a:endParaRPr lang="en-US" dirty="0"/>
          </a:p>
        </p:txBody>
      </p:sp>
      <p:pic>
        <p:nvPicPr>
          <p:cNvPr id="9218" name="Picture 2">
            <a:extLst>
              <a:ext uri="{FF2B5EF4-FFF2-40B4-BE49-F238E27FC236}">
                <a16:creationId xmlns:a16="http://schemas.microsoft.com/office/drawing/2014/main" id="{C5DE9E71-0E6F-4DDF-9EAD-4A85E45F5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0383" y="1493838"/>
            <a:ext cx="4915217" cy="49152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29A3319-C1EF-44E3-8D3C-668E92450777}"/>
              </a:ext>
            </a:extLst>
          </p:cNvPr>
          <p:cNvSpPr txBox="1"/>
          <p:nvPr/>
        </p:nvSpPr>
        <p:spPr>
          <a:xfrm>
            <a:off x="406400" y="6033573"/>
            <a:ext cx="6093822" cy="369332"/>
          </a:xfrm>
          <a:prstGeom prst="rect">
            <a:avLst/>
          </a:prstGeom>
          <a:noFill/>
        </p:spPr>
        <p:txBody>
          <a:bodyPr wrap="square">
            <a:spAutoFit/>
          </a:bodyPr>
          <a:lstStyle/>
          <a:p>
            <a:r>
              <a:rPr lang="en-US" b="1" i="0" dirty="0">
                <a:solidFill>
                  <a:srgbClr val="444444"/>
                </a:solidFill>
                <a:effectLst/>
                <a:latin typeface="Open Sans" panose="020B0606030504020204" pitchFamily="34" charset="0"/>
              </a:rPr>
              <a:t>Example</a:t>
            </a:r>
            <a:r>
              <a:rPr lang="en-US" b="0" i="0" dirty="0">
                <a:solidFill>
                  <a:srgbClr val="444444"/>
                </a:solidFill>
                <a:effectLst/>
                <a:latin typeface="Open Sans" panose="020B0606030504020204" pitchFamily="34" charset="0"/>
              </a:rPr>
              <a:t> :  Object store</a:t>
            </a:r>
            <a:endParaRPr lang="en-US" dirty="0"/>
          </a:p>
        </p:txBody>
      </p:sp>
    </p:spTree>
    <p:extLst>
      <p:ext uri="{BB962C8B-B14F-4D97-AF65-F5344CB8AC3E}">
        <p14:creationId xmlns:p14="http://schemas.microsoft.com/office/powerpoint/2010/main" val="30005639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8F6D6-DF64-4AA9-8429-5CFDA89F1921}"/>
              </a:ext>
            </a:extLst>
          </p:cNvPr>
          <p:cNvSpPr>
            <a:spLocks noGrp="1"/>
          </p:cNvSpPr>
          <p:nvPr>
            <p:ph sz="quarter" idx="10"/>
          </p:nvPr>
        </p:nvSpPr>
        <p:spPr/>
        <p:txBody>
          <a:bodyPr/>
          <a:lstStyle/>
          <a:p>
            <a:r>
              <a:rPr lang="en-IN" dirty="0"/>
              <a:t>What all are stored in DB?</a:t>
            </a:r>
            <a:endParaRPr lang="en-US" dirty="0"/>
          </a:p>
        </p:txBody>
      </p:sp>
      <p:pic>
        <p:nvPicPr>
          <p:cNvPr id="12290" name="Picture 2">
            <a:extLst>
              <a:ext uri="{FF2B5EF4-FFF2-40B4-BE49-F238E27FC236}">
                <a16:creationId xmlns:a16="http://schemas.microsoft.com/office/drawing/2014/main" id="{4ACCB64F-396F-419F-94DF-870FD0452F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5068" y="1685109"/>
            <a:ext cx="7915321" cy="4428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306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8BF5CE-4758-40BB-A88A-5B70E26783B5}"/>
              </a:ext>
            </a:extLst>
          </p:cNvPr>
          <p:cNvSpPr>
            <a:spLocks noGrp="1"/>
          </p:cNvSpPr>
          <p:nvPr>
            <p:ph idx="1"/>
          </p:nvPr>
        </p:nvSpPr>
        <p:spPr>
          <a:xfrm>
            <a:off x="406400" y="1493838"/>
            <a:ext cx="11206480" cy="4525963"/>
          </a:xfrm>
        </p:spPr>
        <p:txBody>
          <a:bodyPr/>
          <a:lstStyle/>
          <a:p>
            <a:pPr algn="l" fontAlgn="base"/>
            <a:r>
              <a:rPr lang="en-US" b="1" i="0" dirty="0">
                <a:solidFill>
                  <a:srgbClr val="444444"/>
                </a:solidFill>
                <a:effectLst/>
                <a:latin typeface="Open Sans" panose="020B0606030504020204" pitchFamily="34" charset="0"/>
              </a:rPr>
              <a:t>Metadata :</a:t>
            </a:r>
            <a:r>
              <a:rPr lang="en-US" b="0" i="0" dirty="0">
                <a:solidFill>
                  <a:srgbClr val="444444"/>
                </a:solidFill>
                <a:effectLst/>
                <a:latin typeface="Open Sans" panose="020B0606030504020204" pitchFamily="34" charset="0"/>
              </a:rPr>
              <a:t> Data about data is meta data.  It describes about itself.</a:t>
            </a:r>
          </a:p>
          <a:p>
            <a:pPr algn="l" fontAlgn="base"/>
            <a:r>
              <a:rPr lang="en-US" b="1" i="0" dirty="0">
                <a:solidFill>
                  <a:srgbClr val="444444"/>
                </a:solidFill>
                <a:effectLst/>
                <a:latin typeface="Open Sans" panose="020B0606030504020204" pitchFamily="34" charset="0"/>
              </a:rPr>
              <a:t>Example</a:t>
            </a:r>
            <a:endParaRPr lang="en-US" b="0" i="0" dirty="0">
              <a:solidFill>
                <a:srgbClr val="444444"/>
              </a:solidFill>
              <a:effectLst/>
              <a:latin typeface="Open Sans" panose="020B0606030504020204" pitchFamily="34" charset="0"/>
            </a:endParaRPr>
          </a:p>
          <a:p>
            <a:br>
              <a:rPr lang="en-US" dirty="0"/>
            </a:br>
            <a:endParaRPr lang="en-US" dirty="0"/>
          </a:p>
        </p:txBody>
      </p:sp>
      <p:sp>
        <p:nvSpPr>
          <p:cNvPr id="3" name="Content Placeholder 2">
            <a:extLst>
              <a:ext uri="{FF2B5EF4-FFF2-40B4-BE49-F238E27FC236}">
                <a16:creationId xmlns:a16="http://schemas.microsoft.com/office/drawing/2014/main" id="{A2ECA809-FE21-4185-834E-3AE4B2ED9465}"/>
              </a:ext>
            </a:extLst>
          </p:cNvPr>
          <p:cNvSpPr>
            <a:spLocks noGrp="1"/>
          </p:cNvSpPr>
          <p:nvPr>
            <p:ph sz="quarter" idx="10"/>
          </p:nvPr>
        </p:nvSpPr>
        <p:spPr/>
        <p:txBody>
          <a:bodyPr/>
          <a:lstStyle/>
          <a:p>
            <a:r>
              <a:rPr lang="en-IN" dirty="0"/>
              <a:t>What is METADATA?</a:t>
            </a:r>
            <a:endParaRPr lang="en-US" dirty="0"/>
          </a:p>
        </p:txBody>
      </p:sp>
      <p:pic>
        <p:nvPicPr>
          <p:cNvPr id="10242" name="Picture 2">
            <a:extLst>
              <a:ext uri="{FF2B5EF4-FFF2-40B4-BE49-F238E27FC236}">
                <a16:creationId xmlns:a16="http://schemas.microsoft.com/office/drawing/2014/main" id="{F8B5F7C1-EB3B-44BD-B086-98D93EE43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251" y="2244166"/>
            <a:ext cx="7009221" cy="4156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9011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What is Meta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89881"/>
            <a:ext cx="6076950" cy="475376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589881"/>
            <a:ext cx="6705599" cy="4480279"/>
          </a:xfrm>
          <a:prstGeom prst="rect">
            <a:avLst/>
          </a:prstGeom>
        </p:spPr>
      </p:pic>
      <p:cxnSp>
        <p:nvCxnSpPr>
          <p:cNvPr id="7" name="Straight Connector 6"/>
          <p:cNvCxnSpPr/>
          <p:nvPr/>
        </p:nvCxnSpPr>
        <p:spPr>
          <a:xfrm>
            <a:off x="5734050" y="1589881"/>
            <a:ext cx="0" cy="47537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700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7AFF73-FD8A-4138-933C-A1737A5B77A4}"/>
              </a:ext>
            </a:extLst>
          </p:cNvPr>
          <p:cNvSpPr>
            <a:spLocks noGrp="1"/>
          </p:cNvSpPr>
          <p:nvPr>
            <p:ph idx="1"/>
          </p:nvPr>
        </p:nvSpPr>
        <p:spPr>
          <a:xfrm>
            <a:off x="406400" y="1493838"/>
            <a:ext cx="5419634" cy="4525963"/>
          </a:xfrm>
        </p:spPr>
        <p:txBody>
          <a:bodyPr>
            <a:normAutofit fontScale="92500" lnSpcReduction="10000"/>
          </a:bodyPr>
          <a:lstStyle/>
          <a:p>
            <a:r>
              <a:rPr lang="en-US" b="1" i="0" dirty="0">
                <a:solidFill>
                  <a:srgbClr val="444444"/>
                </a:solidFill>
                <a:effectLst/>
                <a:latin typeface="Open Sans" panose="020B0606030504020204" pitchFamily="34" charset="0"/>
              </a:rPr>
              <a:t>Database Catalog</a:t>
            </a:r>
            <a:r>
              <a:rPr lang="en-US" b="0" i="0" dirty="0">
                <a:solidFill>
                  <a:srgbClr val="444444"/>
                </a:solidFill>
                <a:effectLst/>
                <a:latin typeface="Open Sans" panose="020B0606030504020204" pitchFamily="34" charset="0"/>
              </a:rPr>
              <a:t>: </a:t>
            </a:r>
            <a:r>
              <a:rPr lang="en-US" b="0" i="0" dirty="0">
                <a:solidFill>
                  <a:srgbClr val="0070C0"/>
                </a:solidFill>
                <a:effectLst/>
                <a:latin typeface="Open Sans" panose="020B0606030504020204" pitchFamily="34" charset="0"/>
              </a:rPr>
              <a:t>The database catalog of a database instance consists of metadata in which definitions of database objects such as </a:t>
            </a:r>
          </a:p>
          <a:p>
            <a:r>
              <a:rPr lang="en-US" dirty="0">
                <a:solidFill>
                  <a:srgbClr val="444444"/>
                </a:solidFill>
                <a:latin typeface="Open Sans" panose="020B0606030504020204" pitchFamily="34" charset="0"/>
              </a:rPr>
              <a:t>     </a:t>
            </a:r>
            <a:r>
              <a:rPr lang="en-US" b="0" i="0" dirty="0">
                <a:solidFill>
                  <a:srgbClr val="444444"/>
                </a:solidFill>
                <a:effectLst/>
                <a:latin typeface="Open Sans" panose="020B0606030504020204" pitchFamily="34" charset="0"/>
              </a:rPr>
              <a:t>base tables,</a:t>
            </a:r>
          </a:p>
          <a:p>
            <a:r>
              <a:rPr lang="en-US" dirty="0">
                <a:solidFill>
                  <a:srgbClr val="444444"/>
                </a:solidFill>
                <a:latin typeface="Open Sans" panose="020B0606030504020204" pitchFamily="34" charset="0"/>
              </a:rPr>
              <a:t>   </a:t>
            </a:r>
            <a:r>
              <a:rPr lang="en-US" b="0" i="0" dirty="0">
                <a:solidFill>
                  <a:srgbClr val="444444"/>
                </a:solidFill>
                <a:effectLst/>
                <a:latin typeface="Open Sans" panose="020B0606030504020204" pitchFamily="34" charset="0"/>
              </a:rPr>
              <a:t>  views  (virtual tables),</a:t>
            </a:r>
          </a:p>
          <a:p>
            <a:r>
              <a:rPr lang="en-US" dirty="0">
                <a:solidFill>
                  <a:srgbClr val="444444"/>
                </a:solidFill>
                <a:latin typeface="Open Sans" panose="020B0606030504020204" pitchFamily="34" charset="0"/>
              </a:rPr>
              <a:t>   </a:t>
            </a:r>
            <a:r>
              <a:rPr lang="en-US" b="0" i="0" dirty="0">
                <a:solidFill>
                  <a:srgbClr val="444444"/>
                </a:solidFill>
                <a:effectLst/>
                <a:latin typeface="Open Sans" panose="020B0606030504020204" pitchFamily="34" charset="0"/>
              </a:rPr>
              <a:t> constraints, </a:t>
            </a:r>
          </a:p>
          <a:p>
            <a:r>
              <a:rPr lang="en-US" dirty="0">
                <a:solidFill>
                  <a:srgbClr val="444444"/>
                </a:solidFill>
                <a:latin typeface="Open Sans" panose="020B0606030504020204" pitchFamily="34" charset="0"/>
              </a:rPr>
              <a:t>     </a:t>
            </a:r>
            <a:r>
              <a:rPr lang="en-US" b="0" i="0" dirty="0">
                <a:solidFill>
                  <a:srgbClr val="444444"/>
                </a:solidFill>
                <a:effectLst/>
                <a:latin typeface="Open Sans" panose="020B0606030504020204" pitchFamily="34" charset="0"/>
              </a:rPr>
              <a:t>synonyms, </a:t>
            </a:r>
          </a:p>
          <a:p>
            <a:r>
              <a:rPr lang="en-US" dirty="0">
                <a:solidFill>
                  <a:srgbClr val="444444"/>
                </a:solidFill>
                <a:latin typeface="Open Sans" panose="020B0606030504020204" pitchFamily="34" charset="0"/>
              </a:rPr>
              <a:t>     </a:t>
            </a:r>
            <a:r>
              <a:rPr lang="en-US" b="0" i="0" dirty="0">
                <a:solidFill>
                  <a:srgbClr val="444444"/>
                </a:solidFill>
                <a:effectLst/>
                <a:latin typeface="Open Sans" panose="020B0606030504020204" pitchFamily="34" charset="0"/>
              </a:rPr>
              <a:t>value ranges, </a:t>
            </a:r>
          </a:p>
          <a:p>
            <a:r>
              <a:rPr lang="en-US" b="0" i="0" dirty="0">
                <a:solidFill>
                  <a:srgbClr val="444444"/>
                </a:solidFill>
                <a:effectLst/>
                <a:latin typeface="Open Sans" panose="020B0606030504020204" pitchFamily="34" charset="0"/>
              </a:rPr>
              <a:t>     indexes, </a:t>
            </a:r>
          </a:p>
          <a:p>
            <a:r>
              <a:rPr lang="en-US" b="0" i="0" dirty="0">
                <a:solidFill>
                  <a:srgbClr val="444444"/>
                </a:solidFill>
                <a:effectLst/>
                <a:latin typeface="Open Sans" panose="020B0606030504020204" pitchFamily="34" charset="0"/>
              </a:rPr>
              <a:t>      users and user groups are stored. </a:t>
            </a:r>
            <a:endParaRPr lang="en-US" dirty="0"/>
          </a:p>
        </p:txBody>
      </p:sp>
      <p:sp>
        <p:nvSpPr>
          <p:cNvPr id="3" name="Content Placeholder 2">
            <a:extLst>
              <a:ext uri="{FF2B5EF4-FFF2-40B4-BE49-F238E27FC236}">
                <a16:creationId xmlns:a16="http://schemas.microsoft.com/office/drawing/2014/main" id="{5766B14B-F5F6-4F5F-A6F1-157C3F2A2786}"/>
              </a:ext>
            </a:extLst>
          </p:cNvPr>
          <p:cNvSpPr>
            <a:spLocks noGrp="1"/>
          </p:cNvSpPr>
          <p:nvPr>
            <p:ph sz="quarter" idx="10"/>
          </p:nvPr>
        </p:nvSpPr>
        <p:spPr/>
        <p:txBody>
          <a:bodyPr/>
          <a:lstStyle/>
          <a:p>
            <a:r>
              <a:rPr lang="en-US" b="1" i="0" dirty="0">
                <a:solidFill>
                  <a:srgbClr val="444444"/>
                </a:solidFill>
                <a:effectLst/>
                <a:latin typeface="Open Sans" panose="020B0606030504020204" pitchFamily="34" charset="0"/>
              </a:rPr>
              <a:t>Database Catalog</a:t>
            </a:r>
            <a:endParaRPr lang="en-US" dirty="0"/>
          </a:p>
        </p:txBody>
      </p:sp>
      <p:sp>
        <p:nvSpPr>
          <p:cNvPr id="6" name="TextBox 5">
            <a:extLst>
              <a:ext uri="{FF2B5EF4-FFF2-40B4-BE49-F238E27FC236}">
                <a16:creationId xmlns:a16="http://schemas.microsoft.com/office/drawing/2014/main" id="{70E7453C-F372-4BCE-95B5-CE435263F388}"/>
              </a:ext>
            </a:extLst>
          </p:cNvPr>
          <p:cNvSpPr txBox="1"/>
          <p:nvPr/>
        </p:nvSpPr>
        <p:spPr>
          <a:xfrm>
            <a:off x="5792289" y="1674674"/>
            <a:ext cx="6093822" cy="3785652"/>
          </a:xfrm>
          <a:prstGeom prst="rect">
            <a:avLst/>
          </a:prstGeom>
          <a:noFill/>
        </p:spPr>
        <p:txBody>
          <a:bodyPr wrap="square">
            <a:spAutoFit/>
          </a:bodyPr>
          <a:lstStyle/>
          <a:p>
            <a:r>
              <a:rPr lang="en-US" sz="2400" b="0" i="0" dirty="0">
                <a:solidFill>
                  <a:srgbClr val="202124"/>
                </a:solidFill>
                <a:effectLst/>
                <a:latin typeface="arial" panose="020B0604020202020204" pitchFamily="34" charset="0"/>
              </a:rPr>
              <a:t>A </a:t>
            </a:r>
            <a:r>
              <a:rPr lang="en-US" sz="2400" b="1" i="0" dirty="0">
                <a:solidFill>
                  <a:srgbClr val="202124"/>
                </a:solidFill>
                <a:effectLst/>
                <a:latin typeface="arial" panose="020B0604020202020204" pitchFamily="34" charset="0"/>
              </a:rPr>
              <a:t>database catalog</a:t>
            </a:r>
            <a:r>
              <a:rPr lang="en-US" sz="2400" b="0" i="0" dirty="0">
                <a:solidFill>
                  <a:srgbClr val="202124"/>
                </a:solidFill>
                <a:effectLst/>
                <a:latin typeface="arial" panose="020B0604020202020204" pitchFamily="34" charset="0"/>
              </a:rPr>
              <a:t> is a function included on a server that allows users and administrators to check information on every </a:t>
            </a:r>
            <a:r>
              <a:rPr lang="en-US" sz="2400" b="1" i="0" dirty="0">
                <a:solidFill>
                  <a:srgbClr val="202124"/>
                </a:solidFill>
                <a:effectLst/>
                <a:latin typeface="arial" panose="020B0604020202020204" pitchFamily="34" charset="0"/>
              </a:rPr>
              <a:t>database</a:t>
            </a:r>
            <a:r>
              <a:rPr lang="en-US" sz="2400" b="0" i="0" dirty="0">
                <a:solidFill>
                  <a:srgbClr val="202124"/>
                </a:solidFill>
                <a:effectLst/>
                <a:latin typeface="arial" panose="020B0604020202020204" pitchFamily="34" charset="0"/>
              </a:rPr>
              <a:t> installed on that server.</a:t>
            </a:r>
          </a:p>
          <a:p>
            <a:endParaRPr lang="en-US" sz="2400" dirty="0">
              <a:solidFill>
                <a:srgbClr val="202124"/>
              </a:solidFill>
              <a:latin typeface="arial" panose="020B0604020202020204" pitchFamily="34" charset="0"/>
            </a:endParaRPr>
          </a:p>
          <a:p>
            <a:r>
              <a:rPr lang="en-US" sz="2400" b="0" i="0" dirty="0">
                <a:solidFill>
                  <a:srgbClr val="202124"/>
                </a:solidFill>
                <a:effectLst/>
                <a:latin typeface="arial" panose="020B0604020202020204" pitchFamily="34" charset="0"/>
              </a:rPr>
              <a:t> Along with common information, a </a:t>
            </a:r>
            <a:r>
              <a:rPr lang="en-US" sz="2400" b="1" i="0" dirty="0">
                <a:solidFill>
                  <a:srgbClr val="202124"/>
                </a:solidFill>
                <a:effectLst/>
                <a:latin typeface="arial" panose="020B0604020202020204" pitchFamily="34" charset="0"/>
              </a:rPr>
              <a:t>database catalog</a:t>
            </a:r>
            <a:r>
              <a:rPr lang="en-US" sz="2400" b="0" i="0" dirty="0">
                <a:solidFill>
                  <a:srgbClr val="202124"/>
                </a:solidFill>
                <a:effectLst/>
                <a:latin typeface="arial" panose="020B0604020202020204" pitchFamily="34" charset="0"/>
              </a:rPr>
              <a:t> also holds metadata on every </a:t>
            </a:r>
            <a:r>
              <a:rPr lang="en-US" sz="2400" b="1" i="0" dirty="0">
                <a:solidFill>
                  <a:srgbClr val="202124"/>
                </a:solidFill>
                <a:effectLst/>
                <a:latin typeface="arial" panose="020B0604020202020204" pitchFamily="34" charset="0"/>
              </a:rPr>
              <a:t>database</a:t>
            </a:r>
            <a:r>
              <a:rPr lang="en-US" sz="2400" b="0" i="0" dirty="0">
                <a:solidFill>
                  <a:srgbClr val="202124"/>
                </a:solidFill>
                <a:effectLst/>
                <a:latin typeface="arial" panose="020B0604020202020204" pitchFamily="34" charset="0"/>
              </a:rPr>
              <a:t>, such as how many tables and rows are being </a:t>
            </a:r>
            <a:r>
              <a:rPr lang="en-US" sz="2400" b="1" i="0" dirty="0">
                <a:solidFill>
                  <a:srgbClr val="202124"/>
                </a:solidFill>
                <a:effectLst/>
                <a:latin typeface="arial" panose="020B0604020202020204" pitchFamily="34" charset="0"/>
              </a:rPr>
              <a:t>used in</a:t>
            </a:r>
            <a:r>
              <a:rPr lang="en-US" sz="2400" b="0" i="0" dirty="0">
                <a:solidFill>
                  <a:srgbClr val="202124"/>
                </a:solidFill>
                <a:effectLst/>
                <a:latin typeface="arial" panose="020B0604020202020204" pitchFamily="34" charset="0"/>
              </a:rPr>
              <a:t> a particular </a:t>
            </a:r>
            <a:r>
              <a:rPr lang="en-US" sz="2400" b="1" i="0" dirty="0">
                <a:solidFill>
                  <a:srgbClr val="202124"/>
                </a:solidFill>
                <a:effectLst/>
                <a:latin typeface="arial" panose="020B0604020202020204" pitchFamily="34" charset="0"/>
              </a:rPr>
              <a:t>database</a:t>
            </a:r>
            <a:r>
              <a:rPr lang="en-US" sz="2400" b="0" i="0" dirty="0">
                <a:solidFill>
                  <a:srgbClr val="202124"/>
                </a:solidFill>
                <a:effectLst/>
                <a:latin typeface="arial" panose="020B0604020202020204" pitchFamily="34" charset="0"/>
              </a:rPr>
              <a:t>.</a:t>
            </a:r>
            <a:endParaRPr lang="en-US" sz="2400" dirty="0"/>
          </a:p>
        </p:txBody>
      </p:sp>
    </p:spTree>
    <p:extLst>
      <p:ext uri="{BB962C8B-B14F-4D97-AF65-F5344CB8AC3E}">
        <p14:creationId xmlns:p14="http://schemas.microsoft.com/office/powerpoint/2010/main" val="36647073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C00000"/>
                </a:solidFill>
              </a:rPr>
              <a:t>Database </a:t>
            </a:r>
            <a:r>
              <a:rPr lang="en-IN" dirty="0" err="1">
                <a:solidFill>
                  <a:srgbClr val="C00000"/>
                </a:solidFill>
              </a:rPr>
              <a:t>Catalog</a:t>
            </a:r>
            <a:r>
              <a:rPr lang="en-IN" dirty="0">
                <a:solidFill>
                  <a:srgbClr val="C00000"/>
                </a:solidFill>
              </a:rPr>
              <a:t> </a:t>
            </a:r>
          </a:p>
        </p:txBody>
      </p:sp>
      <p:pic>
        <p:nvPicPr>
          <p:cNvPr id="4" name="Picture 3"/>
          <p:cNvPicPr>
            <a:picLocks noChangeAspect="1"/>
          </p:cNvPicPr>
          <p:nvPr/>
        </p:nvPicPr>
        <p:blipFill>
          <a:blip r:embed="rId3"/>
          <a:stretch>
            <a:fillRect/>
          </a:stretch>
        </p:blipFill>
        <p:spPr>
          <a:xfrm>
            <a:off x="2259669" y="1419225"/>
            <a:ext cx="5033963" cy="4800600"/>
          </a:xfrm>
          <a:prstGeom prst="rect">
            <a:avLst/>
          </a:prstGeom>
        </p:spPr>
      </p:pic>
    </p:spTree>
    <p:extLst>
      <p:ext uri="{BB962C8B-B14F-4D97-AF65-F5344CB8AC3E}">
        <p14:creationId xmlns:p14="http://schemas.microsoft.com/office/powerpoint/2010/main" val="19454325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CC0066"/>
                </a:solidFill>
              </a:rPr>
              <a:t>Example of Database </a:t>
            </a:r>
            <a:r>
              <a:rPr lang="en-IN" dirty="0" err="1">
                <a:solidFill>
                  <a:srgbClr val="CC0066"/>
                </a:solidFill>
              </a:rPr>
              <a:t>Catalog</a:t>
            </a:r>
            <a:r>
              <a:rPr lang="en-IN" dirty="0">
                <a:solidFill>
                  <a:srgbClr val="CC0066"/>
                </a:solidFill>
              </a:rPr>
              <a:t> </a:t>
            </a:r>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450" y="1493838"/>
            <a:ext cx="901065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18581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Wingdings" panose="05000000000000000000" pitchFamily="2" charset="2"/>
              <a:buChar char="§"/>
            </a:pPr>
            <a:endParaRPr lang="en-IN" b="1" dirty="0">
              <a:solidFill>
                <a:srgbClr val="00B050"/>
              </a:solidFill>
            </a:endParaRPr>
          </a:p>
          <a:p>
            <a:pPr marL="0" indent="0"/>
            <a:r>
              <a:rPr lang="en-IN" b="1" dirty="0">
                <a:solidFill>
                  <a:srgbClr val="00B050"/>
                </a:solidFill>
              </a:rPr>
              <a:t>Information in the system </a:t>
            </a:r>
            <a:r>
              <a:rPr lang="en-IN" b="1" dirty="0" err="1">
                <a:solidFill>
                  <a:srgbClr val="FFC000"/>
                </a:solidFill>
              </a:rPr>
              <a:t>catalog</a:t>
            </a:r>
            <a:r>
              <a:rPr lang="en-IN" b="1" dirty="0">
                <a:solidFill>
                  <a:srgbClr val="00B050"/>
                </a:solidFill>
              </a:rPr>
              <a:t> defines the structure of the database. </a:t>
            </a: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system catalog</a:t>
            </a:r>
            <a:r>
              <a:rPr lang="en-US" b="0" i="0" dirty="0">
                <a:solidFill>
                  <a:srgbClr val="202124"/>
                </a:solidFill>
                <a:effectLst/>
                <a:latin typeface="arial" panose="020B0604020202020204" pitchFamily="34" charset="0"/>
              </a:rPr>
              <a:t> consists of tables and views that describe the structure of the database. Sometimes called the data dictionary, these table objects </a:t>
            </a:r>
            <a:r>
              <a:rPr lang="en-US" b="1" i="0" dirty="0">
                <a:solidFill>
                  <a:srgbClr val="202124"/>
                </a:solidFill>
                <a:effectLst/>
                <a:latin typeface="arial" panose="020B0604020202020204" pitchFamily="34" charset="0"/>
              </a:rPr>
              <a:t>contain</a:t>
            </a:r>
            <a:r>
              <a:rPr lang="en-US" b="0" i="0" dirty="0">
                <a:solidFill>
                  <a:srgbClr val="202124"/>
                </a:solidFill>
                <a:effectLst/>
                <a:latin typeface="arial" panose="020B0604020202020204" pitchFamily="34" charset="0"/>
              </a:rPr>
              <a:t> everything that the database knows about itself.</a:t>
            </a:r>
          </a:p>
          <a:p>
            <a:r>
              <a:rPr lang="en-US" b="0" i="0" dirty="0">
                <a:solidFill>
                  <a:srgbClr val="202124"/>
                </a:solidFill>
                <a:effectLst/>
                <a:latin typeface="arial" panose="020B0604020202020204" pitchFamily="34" charset="0"/>
              </a:rPr>
              <a:t>Each </a:t>
            </a:r>
            <a:r>
              <a:rPr lang="en-US" b="1" i="0" dirty="0">
                <a:solidFill>
                  <a:srgbClr val="202124"/>
                </a:solidFill>
                <a:effectLst/>
                <a:latin typeface="arial" panose="020B0604020202020204" pitchFamily="34" charset="0"/>
              </a:rPr>
              <a:t>system catalog</a:t>
            </a:r>
            <a:r>
              <a:rPr lang="en-US" b="0" i="0" dirty="0">
                <a:solidFill>
                  <a:srgbClr val="202124"/>
                </a:solidFill>
                <a:effectLst/>
                <a:latin typeface="arial" panose="020B0604020202020204" pitchFamily="34" charset="0"/>
              </a:rPr>
              <a:t> table </a:t>
            </a:r>
            <a:r>
              <a:rPr lang="en-US" b="1" i="0" dirty="0">
                <a:solidFill>
                  <a:srgbClr val="202124"/>
                </a:solidFill>
                <a:effectLst/>
                <a:latin typeface="arial" panose="020B0604020202020204" pitchFamily="34" charset="0"/>
              </a:rPr>
              <a:t>contains</a:t>
            </a:r>
            <a:r>
              <a:rPr lang="en-US" b="0" i="0" dirty="0">
                <a:solidFill>
                  <a:srgbClr val="202124"/>
                </a:solidFill>
                <a:effectLst/>
                <a:latin typeface="arial" panose="020B0604020202020204" pitchFamily="34" charset="0"/>
              </a:rPr>
              <a:t> information about specific elements in the database.</a:t>
            </a:r>
            <a:endParaRPr lang="en-IN" b="1" dirty="0">
              <a:solidFill>
                <a:srgbClr val="00B050"/>
              </a:solidFill>
            </a:endParaRPr>
          </a:p>
          <a:p>
            <a:r>
              <a:rPr lang="en-IN" b="1" dirty="0">
                <a:solidFill>
                  <a:srgbClr val="00B050"/>
                </a:solidFill>
              </a:rPr>
              <a:t>So A system </a:t>
            </a:r>
            <a:r>
              <a:rPr lang="en-IN" b="1" dirty="0" err="1">
                <a:solidFill>
                  <a:srgbClr val="00B050"/>
                </a:solidFill>
              </a:rPr>
              <a:t>catalog</a:t>
            </a:r>
            <a:r>
              <a:rPr lang="en-IN" b="1" dirty="0">
                <a:solidFill>
                  <a:srgbClr val="00B050"/>
                </a:solidFill>
              </a:rPr>
              <a:t>  is created and maintained  for each database created .</a:t>
            </a:r>
            <a:endParaRPr lang="en-US" b="0" i="0" dirty="0">
              <a:solidFill>
                <a:srgbClr val="202124"/>
              </a:solidFill>
              <a:effectLst/>
              <a:latin typeface="arial" panose="020B0604020202020204" pitchFamily="34" charset="0"/>
            </a:endParaRPr>
          </a:p>
          <a:p>
            <a:endParaRPr lang="en-IN" b="1" dirty="0">
              <a:solidFill>
                <a:srgbClr val="00B050"/>
              </a:solidFill>
            </a:endParaRPr>
          </a:p>
          <a:p>
            <a:r>
              <a:rPr lang="en-IN" b="1" dirty="0">
                <a:solidFill>
                  <a:srgbClr val="0070C0"/>
                </a:solidFill>
              </a:rPr>
              <a:t>   For example, the </a:t>
            </a:r>
            <a:r>
              <a:rPr lang="en-IN" b="1" i="1" dirty="0">
                <a:solidFill>
                  <a:srgbClr val="0070C0"/>
                </a:solidFill>
              </a:rPr>
              <a:t>DDL</a:t>
            </a:r>
            <a:r>
              <a:rPr lang="en-IN" b="1" dirty="0">
                <a:solidFill>
                  <a:srgbClr val="0070C0"/>
                </a:solidFill>
              </a:rPr>
              <a:t> (data dictionary language) for all tables in the database is stored in the system </a:t>
            </a:r>
            <a:r>
              <a:rPr lang="en-IN" b="1" dirty="0" err="1">
                <a:solidFill>
                  <a:srgbClr val="0070C0"/>
                </a:solidFill>
              </a:rPr>
              <a:t>catalog</a:t>
            </a:r>
            <a:r>
              <a:rPr lang="en-IN" b="1" dirty="0">
                <a:solidFill>
                  <a:srgbClr val="0070C0"/>
                </a:solidFill>
              </a:rPr>
              <a:t>. </a:t>
            </a:r>
          </a:p>
        </p:txBody>
      </p:sp>
      <p:sp>
        <p:nvSpPr>
          <p:cNvPr id="3" name="Content Placeholder 2"/>
          <p:cNvSpPr>
            <a:spLocks noGrp="1"/>
          </p:cNvSpPr>
          <p:nvPr>
            <p:ph sz="quarter" idx="10"/>
          </p:nvPr>
        </p:nvSpPr>
        <p:spPr>
          <a:xfrm>
            <a:off x="114300" y="152400"/>
            <a:ext cx="8724900" cy="1143000"/>
          </a:xfrm>
        </p:spPr>
        <p:txBody>
          <a:bodyPr>
            <a:noAutofit/>
          </a:bodyPr>
          <a:lstStyle/>
          <a:p>
            <a:r>
              <a:rPr lang="en-IN" dirty="0">
                <a:solidFill>
                  <a:srgbClr val="0070C0"/>
                </a:solidFill>
              </a:rPr>
              <a:t>System </a:t>
            </a:r>
            <a:r>
              <a:rPr lang="en-IN" dirty="0" err="1">
                <a:solidFill>
                  <a:srgbClr val="0070C0"/>
                </a:solidFill>
              </a:rPr>
              <a:t>Catalog</a:t>
            </a:r>
            <a:endParaRPr lang="en-IN" dirty="0">
              <a:solidFill>
                <a:srgbClr val="0070C0"/>
              </a:solidFill>
            </a:endParaRPr>
          </a:p>
        </p:txBody>
      </p:sp>
    </p:spTree>
    <p:extLst>
      <p:ext uri="{BB962C8B-B14F-4D97-AF65-F5344CB8AC3E}">
        <p14:creationId xmlns:p14="http://schemas.microsoft.com/office/powerpoint/2010/main" val="16140330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8A9753-0245-49EE-8D0D-86406459EC04}"/>
              </a:ext>
            </a:extLst>
          </p:cNvPr>
          <p:cNvSpPr>
            <a:spLocks noGrp="1"/>
          </p:cNvSpPr>
          <p:nvPr>
            <p:ph idx="1"/>
          </p:nvPr>
        </p:nvSpPr>
        <p:spPr>
          <a:xfrm>
            <a:off x="406399" y="1493838"/>
            <a:ext cx="11467738" cy="4525963"/>
          </a:xfrm>
        </p:spPr>
        <p:txBody>
          <a:bodyPr>
            <a:normAutofit fontScale="92500" lnSpcReduction="20000"/>
          </a:bodyPr>
          <a:lstStyle/>
          <a:p>
            <a:r>
              <a:rPr lang="en-US" b="0" i="0" dirty="0">
                <a:solidFill>
                  <a:srgbClr val="444444"/>
                </a:solidFill>
                <a:effectLst/>
                <a:latin typeface="Open Sans" panose="020B0606030504020204" pitchFamily="34" charset="0"/>
              </a:rPr>
              <a:t>Every database stores every information about its objects. These information can be structure, definition, purpose, storage, number of columns and records, dependencies, access rights, owner and other info.</a:t>
            </a:r>
          </a:p>
          <a:p>
            <a:endParaRPr lang="en-US" b="0" i="0" dirty="0">
              <a:solidFill>
                <a:srgbClr val="444444"/>
              </a:solidFill>
              <a:effectLst/>
              <a:latin typeface="Open Sans" panose="020B0606030504020204" pitchFamily="34" charset="0"/>
            </a:endParaRPr>
          </a:p>
          <a:p>
            <a:r>
              <a:rPr lang="en-US" b="0" i="0" dirty="0">
                <a:solidFill>
                  <a:srgbClr val="444444"/>
                </a:solidFill>
                <a:effectLst/>
                <a:latin typeface="Open Sans" panose="020B0606030504020204" pitchFamily="34" charset="0"/>
              </a:rPr>
              <a:t> These useful information about the data in the database ,also called as </a:t>
            </a:r>
            <a:r>
              <a:rPr lang="en-US" b="1" i="0" dirty="0">
                <a:solidFill>
                  <a:srgbClr val="444444"/>
                </a:solidFill>
                <a:effectLst/>
                <a:latin typeface="Open Sans" panose="020B0606030504020204" pitchFamily="34" charset="0"/>
              </a:rPr>
              <a:t>metadata</a:t>
            </a:r>
            <a:r>
              <a:rPr lang="en-US" b="0" i="0" dirty="0">
                <a:solidFill>
                  <a:srgbClr val="444444"/>
                </a:solidFill>
                <a:effectLst/>
                <a:latin typeface="Open Sans" panose="020B0606030504020204" pitchFamily="34" charset="0"/>
              </a:rPr>
              <a:t>. These metadata are also stored as rows and columns of a table. </a:t>
            </a:r>
          </a:p>
          <a:p>
            <a:endParaRPr lang="en-US" dirty="0">
              <a:solidFill>
                <a:srgbClr val="444444"/>
              </a:solidFill>
              <a:latin typeface="Open Sans" panose="020B0606030504020204" pitchFamily="34" charset="0"/>
            </a:endParaRPr>
          </a:p>
          <a:p>
            <a:r>
              <a:rPr lang="en-US" b="0" i="0" dirty="0">
                <a:solidFill>
                  <a:srgbClr val="444444"/>
                </a:solidFill>
                <a:effectLst/>
                <a:latin typeface="Open Sans" panose="020B0606030504020204" pitchFamily="34" charset="0"/>
              </a:rPr>
              <a:t>Collection of these metadata is stored in the </a:t>
            </a:r>
            <a:r>
              <a:rPr lang="en-US" b="1" i="0" dirty="0">
                <a:solidFill>
                  <a:srgbClr val="444444"/>
                </a:solidFill>
                <a:effectLst/>
                <a:latin typeface="Open Sans" panose="020B0606030504020204" pitchFamily="34" charset="0"/>
              </a:rPr>
              <a:t>system catalog or data dictionary.</a:t>
            </a:r>
            <a:r>
              <a:rPr lang="en-US" b="0" i="0" dirty="0">
                <a:solidFill>
                  <a:srgbClr val="444444"/>
                </a:solidFill>
                <a:effectLst/>
                <a:latin typeface="Open Sans" panose="020B0606030504020204" pitchFamily="34" charset="0"/>
              </a:rPr>
              <a:t> </a:t>
            </a:r>
          </a:p>
          <a:p>
            <a:endParaRPr lang="en-US" dirty="0">
              <a:solidFill>
                <a:srgbClr val="444444"/>
              </a:solidFill>
              <a:latin typeface="Open Sans" panose="020B0606030504020204" pitchFamily="34" charset="0"/>
            </a:endParaRPr>
          </a:p>
          <a:p>
            <a:r>
              <a:rPr lang="en-US" b="0" i="0" dirty="0">
                <a:solidFill>
                  <a:srgbClr val="444444"/>
                </a:solidFill>
                <a:effectLst/>
                <a:latin typeface="Open Sans" panose="020B0606030504020204" pitchFamily="34" charset="0"/>
              </a:rPr>
              <a:t> When the database is created a system catalog is automatically created as well. </a:t>
            </a:r>
          </a:p>
          <a:p>
            <a:endParaRPr lang="en-US" b="0" i="0" dirty="0">
              <a:solidFill>
                <a:srgbClr val="444444"/>
              </a:solidFill>
              <a:effectLst/>
              <a:latin typeface="Open Sans" panose="020B0606030504020204" pitchFamily="34" charset="0"/>
            </a:endParaRPr>
          </a:p>
          <a:p>
            <a:r>
              <a:rPr lang="en-US" b="0" i="0" dirty="0">
                <a:solidFill>
                  <a:srgbClr val="444444"/>
                </a:solidFill>
                <a:effectLst/>
                <a:latin typeface="Open Sans" panose="020B0606030504020204" pitchFamily="34" charset="0"/>
              </a:rPr>
              <a:t>This catalog keeps track of the objects created and changes made to each objects in the database. Every database has its own system catalog. </a:t>
            </a:r>
            <a:endParaRPr lang="en-US" dirty="0"/>
          </a:p>
        </p:txBody>
      </p:sp>
      <p:sp>
        <p:nvSpPr>
          <p:cNvPr id="3" name="Content Placeholder 2">
            <a:extLst>
              <a:ext uri="{FF2B5EF4-FFF2-40B4-BE49-F238E27FC236}">
                <a16:creationId xmlns:a16="http://schemas.microsoft.com/office/drawing/2014/main" id="{AA572002-B3C3-463B-9301-9131BA483F20}"/>
              </a:ext>
            </a:extLst>
          </p:cNvPr>
          <p:cNvSpPr>
            <a:spLocks noGrp="1"/>
          </p:cNvSpPr>
          <p:nvPr>
            <p:ph sz="quarter" idx="10"/>
          </p:nvPr>
        </p:nvSpPr>
        <p:spPr/>
        <p:txBody>
          <a:bodyPr/>
          <a:lstStyle/>
          <a:p>
            <a:r>
              <a:rPr lang="en-IN" dirty="0"/>
              <a:t>SYSTEM CATALOG</a:t>
            </a:r>
            <a:endParaRPr lang="en-US" dirty="0"/>
          </a:p>
        </p:txBody>
      </p:sp>
    </p:spTree>
    <p:extLst>
      <p:ext uri="{BB962C8B-B14F-4D97-AF65-F5344CB8AC3E}">
        <p14:creationId xmlns:p14="http://schemas.microsoft.com/office/powerpoint/2010/main" val="23493190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D541C2-921A-499A-97C3-A7A07B0009FC}"/>
              </a:ext>
            </a:extLst>
          </p:cNvPr>
          <p:cNvSpPr>
            <a:spLocks noGrp="1"/>
          </p:cNvSpPr>
          <p:nvPr>
            <p:ph idx="1"/>
          </p:nvPr>
        </p:nvSpPr>
        <p:spPr>
          <a:xfrm>
            <a:off x="162560" y="1493838"/>
            <a:ext cx="11744960" cy="4805362"/>
          </a:xfrm>
        </p:spPr>
        <p:txBody>
          <a:bodyPr>
            <a:normAutofit lnSpcReduction="10000"/>
          </a:bodyPr>
          <a:lstStyle/>
          <a:p>
            <a:pPr>
              <a:buFont typeface="Wingdings" panose="05000000000000000000" pitchFamily="2" charset="2"/>
              <a:buChar char="Ø"/>
            </a:pPr>
            <a:r>
              <a:rPr lang="en-IN" dirty="0">
                <a:solidFill>
                  <a:srgbClr val="00B050"/>
                </a:solidFill>
              </a:rPr>
              <a:t>Information about the conceptual, external, and physical schemas is stored</a:t>
            </a:r>
          </a:p>
          <a:p>
            <a:pPr marL="0" indent="0"/>
            <a:r>
              <a:rPr lang="en-IN" dirty="0">
                <a:solidFill>
                  <a:srgbClr val="00B050"/>
                </a:solidFill>
              </a:rPr>
              <a:t>in the </a:t>
            </a:r>
            <a:r>
              <a:rPr lang="en-IN" b="1" dirty="0">
                <a:solidFill>
                  <a:srgbClr val="00B050"/>
                </a:solidFill>
              </a:rPr>
              <a:t>SYSTEM CATALOGS.</a:t>
            </a:r>
          </a:p>
          <a:p>
            <a:pPr>
              <a:buFont typeface="Wingdings" panose="05000000000000000000" pitchFamily="2" charset="2"/>
              <a:buChar char="Ø"/>
            </a:pPr>
            <a:endParaRPr lang="en-IN" b="1" dirty="0">
              <a:solidFill>
                <a:srgbClr val="00B050"/>
              </a:solidFill>
            </a:endParaRPr>
          </a:p>
          <a:p>
            <a:pPr>
              <a:buFont typeface="Wingdings" panose="05000000000000000000" pitchFamily="2" charset="2"/>
              <a:buChar char="Ø"/>
            </a:pPr>
            <a:r>
              <a:rPr lang="en-IN" dirty="0">
                <a:solidFill>
                  <a:srgbClr val="00B050"/>
                </a:solidFill>
              </a:rPr>
              <a:t>Data independence is achieved through use of the three levels of data abstraction.</a:t>
            </a:r>
          </a:p>
          <a:p>
            <a:pPr marL="0" indent="0"/>
            <a:r>
              <a:rPr lang="en-IN" dirty="0">
                <a:solidFill>
                  <a:srgbClr val="00B050"/>
                </a:solidFill>
              </a:rPr>
              <a:t>The data independence are of two kinds  </a:t>
            </a:r>
            <a:r>
              <a:rPr lang="en-IN" b="1" dirty="0">
                <a:solidFill>
                  <a:srgbClr val="C00000"/>
                </a:solidFill>
              </a:rPr>
              <a:t>logical and physical data independence  </a:t>
            </a:r>
          </a:p>
          <a:p>
            <a:pPr>
              <a:buFont typeface="Wingdings" panose="05000000000000000000" pitchFamily="2" charset="2"/>
              <a:buChar char="Ø"/>
            </a:pPr>
            <a:endParaRPr lang="en-IN" b="1" dirty="0">
              <a:solidFill>
                <a:srgbClr val="C00000"/>
              </a:solidFill>
            </a:endParaRPr>
          </a:p>
          <a:p>
            <a:pPr>
              <a:buFont typeface="Wingdings" panose="05000000000000000000" pitchFamily="2" charset="2"/>
              <a:buChar char="Ø"/>
            </a:pPr>
            <a:r>
              <a:rPr lang="en-IN" b="1" dirty="0">
                <a:solidFill>
                  <a:srgbClr val="C00000"/>
                </a:solidFill>
              </a:rPr>
              <a:t>Queries in a DBMS :</a:t>
            </a:r>
          </a:p>
          <a:p>
            <a:r>
              <a:rPr lang="en-IN" b="1" dirty="0">
                <a:solidFill>
                  <a:srgbClr val="C00000"/>
                </a:solidFill>
              </a:rPr>
              <a:t>Queries : Questions involving the data stored in DBMS.</a:t>
            </a:r>
          </a:p>
          <a:p>
            <a:r>
              <a:rPr lang="en-IN" b="1" dirty="0">
                <a:solidFill>
                  <a:srgbClr val="C00000"/>
                </a:solidFill>
              </a:rPr>
              <a:t>Types of queries :        Formal query language -&gt;  Relational Algebra and </a:t>
            </a:r>
          </a:p>
          <a:p>
            <a:r>
              <a:rPr lang="en-IN" b="1" dirty="0">
                <a:solidFill>
                  <a:srgbClr val="C00000"/>
                </a:solidFill>
              </a:rPr>
              <a:t>                                                                       Relational Calculus </a:t>
            </a:r>
          </a:p>
          <a:p>
            <a:r>
              <a:rPr lang="en-IN" b="1" dirty="0">
                <a:solidFill>
                  <a:srgbClr val="C00000"/>
                </a:solidFill>
              </a:rPr>
              <a:t>                                       commercial query language -&gt; SQL statements</a:t>
            </a:r>
            <a:endParaRPr lang="en-IN" dirty="0">
              <a:solidFill>
                <a:srgbClr val="00B050"/>
              </a:solidFill>
            </a:endParaRPr>
          </a:p>
        </p:txBody>
      </p:sp>
      <p:sp>
        <p:nvSpPr>
          <p:cNvPr id="3" name="Content Placeholder 2">
            <a:extLst>
              <a:ext uri="{FF2B5EF4-FFF2-40B4-BE49-F238E27FC236}">
                <a16:creationId xmlns:a16="http://schemas.microsoft.com/office/drawing/2014/main" id="{D3D6EEF7-2219-4E39-B9EE-A9100E13F917}"/>
              </a:ext>
            </a:extLst>
          </p:cNvPr>
          <p:cNvSpPr>
            <a:spLocks noGrp="1"/>
          </p:cNvSpPr>
          <p:nvPr>
            <p:ph sz="quarter" idx="10"/>
          </p:nvPr>
        </p:nvSpPr>
        <p:spPr>
          <a:xfrm>
            <a:off x="470262" y="152400"/>
            <a:ext cx="8368937" cy="1143000"/>
          </a:xfrm>
        </p:spPr>
        <p:txBody>
          <a:bodyPr/>
          <a:lstStyle/>
          <a:p>
            <a:r>
              <a:rPr lang="en-IN" dirty="0">
                <a:solidFill>
                  <a:srgbClr val="7030A0"/>
                </a:solidFill>
              </a:rPr>
              <a:t>System </a:t>
            </a:r>
            <a:r>
              <a:rPr lang="en-IN" dirty="0" err="1">
                <a:solidFill>
                  <a:srgbClr val="7030A0"/>
                </a:solidFill>
              </a:rPr>
              <a:t>Catalog</a:t>
            </a:r>
            <a:r>
              <a:rPr lang="en-IN" dirty="0">
                <a:solidFill>
                  <a:srgbClr val="7030A0"/>
                </a:solidFill>
              </a:rPr>
              <a:t> and Query  </a:t>
            </a:r>
          </a:p>
        </p:txBody>
      </p:sp>
    </p:spTree>
    <p:extLst>
      <p:ext uri="{BB962C8B-B14F-4D97-AF65-F5344CB8AC3E}">
        <p14:creationId xmlns:p14="http://schemas.microsoft.com/office/powerpoint/2010/main" val="278332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fontScale="77500" lnSpcReduction="20000"/>
          </a:bodyPr>
          <a:lstStyle/>
          <a:p>
            <a:endParaRPr lang="en-US" dirty="0"/>
          </a:p>
          <a:p>
            <a:r>
              <a:rPr lang="en-US" dirty="0"/>
              <a:t>What is </a:t>
            </a:r>
            <a:r>
              <a:rPr lang="en-US" altLang="en-US" dirty="0">
                <a:solidFill>
                  <a:srgbClr val="002060"/>
                </a:solidFill>
              </a:rPr>
              <a:t>Database management system (DBMS) ?</a:t>
            </a:r>
          </a:p>
          <a:p>
            <a:endParaRPr lang="en-US" dirty="0"/>
          </a:p>
          <a:p>
            <a:endParaRPr lang="en-US" dirty="0"/>
          </a:p>
        </p:txBody>
      </p:sp>
      <p:sp>
        <p:nvSpPr>
          <p:cNvPr id="2" name="Rectangle 1"/>
          <p:cNvSpPr/>
          <p:nvPr/>
        </p:nvSpPr>
        <p:spPr>
          <a:xfrm>
            <a:off x="802433" y="1772816"/>
            <a:ext cx="10842171" cy="4524315"/>
          </a:xfrm>
          <a:prstGeom prst="rect">
            <a:avLst/>
          </a:prstGeom>
        </p:spPr>
        <p:txBody>
          <a:bodyPr wrap="square">
            <a:spAutoFit/>
          </a:bodyPr>
          <a:lstStyle/>
          <a:p>
            <a:pPr marL="914400" lvl="1" indent="-457200">
              <a:buFont typeface="Arial" panose="020B0604020202020204" pitchFamily="34" charset="0"/>
              <a:buChar char="•"/>
            </a:pPr>
            <a:r>
              <a:rPr lang="en-US" altLang="en-US" sz="3200" dirty="0">
                <a:solidFill>
                  <a:schemeClr val="accent6">
                    <a:lumMod val="50000"/>
                  </a:schemeClr>
                </a:solidFill>
              </a:rPr>
              <a:t>Collection of programs </a:t>
            </a:r>
          </a:p>
          <a:p>
            <a:pPr marL="914400" lvl="1" indent="-457200">
              <a:buFont typeface="Arial" panose="020B0604020202020204" pitchFamily="34" charset="0"/>
              <a:buChar char="•"/>
            </a:pPr>
            <a:r>
              <a:rPr lang="en-US" altLang="en-US" sz="3200" dirty="0">
                <a:solidFill>
                  <a:schemeClr val="accent6">
                    <a:lumMod val="50000"/>
                  </a:schemeClr>
                </a:solidFill>
              </a:rPr>
              <a:t>Enables users to create and maintain a database</a:t>
            </a:r>
          </a:p>
          <a:p>
            <a:endParaRPr lang="en-IN" sz="3200" dirty="0">
              <a:solidFill>
                <a:srgbClr val="CC0066"/>
              </a:solidFill>
            </a:endParaRPr>
          </a:p>
          <a:p>
            <a:r>
              <a:rPr lang="en-IN" sz="3200" dirty="0">
                <a:solidFill>
                  <a:srgbClr val="CC0066"/>
                </a:solidFill>
              </a:rPr>
              <a:t>Def:</a:t>
            </a:r>
          </a:p>
          <a:p>
            <a:r>
              <a:rPr lang="en-IN" sz="3200" dirty="0">
                <a:solidFill>
                  <a:srgbClr val="CC0066"/>
                </a:solidFill>
              </a:rPr>
              <a:t>The DBMS is a </a:t>
            </a:r>
            <a:r>
              <a:rPr lang="en-IN" sz="3200" i="1" dirty="0">
                <a:solidFill>
                  <a:srgbClr val="CC0066"/>
                </a:solidFill>
              </a:rPr>
              <a:t>general-purpose software system </a:t>
            </a:r>
            <a:r>
              <a:rPr lang="en-IN" sz="3200" dirty="0">
                <a:solidFill>
                  <a:srgbClr val="CC0066"/>
                </a:solidFill>
              </a:rPr>
              <a:t>that facilitates the processes of </a:t>
            </a:r>
            <a:r>
              <a:rPr lang="en-IN" sz="3200" i="1" dirty="0">
                <a:solidFill>
                  <a:srgbClr val="CC0066"/>
                </a:solidFill>
              </a:rPr>
              <a:t>defining, constructing, manipulating, </a:t>
            </a:r>
            <a:r>
              <a:rPr lang="en-IN" sz="3200" dirty="0">
                <a:solidFill>
                  <a:srgbClr val="CC0066"/>
                </a:solidFill>
              </a:rPr>
              <a:t>and </a:t>
            </a:r>
            <a:r>
              <a:rPr lang="en-IN" sz="3200" i="1" dirty="0">
                <a:solidFill>
                  <a:srgbClr val="CC0066"/>
                </a:solidFill>
              </a:rPr>
              <a:t>sharing </a:t>
            </a:r>
            <a:r>
              <a:rPr lang="en-IN" sz="3200" dirty="0">
                <a:solidFill>
                  <a:srgbClr val="CC0066"/>
                </a:solidFill>
              </a:rPr>
              <a:t>databases among various users and applications</a:t>
            </a:r>
          </a:p>
          <a:p>
            <a:endParaRPr lang="en-IN" altLang="en-US" sz="3200" dirty="0">
              <a:solidFill>
                <a:srgbClr val="CC0066"/>
              </a:solidFill>
            </a:endParaRPr>
          </a:p>
          <a:p>
            <a:r>
              <a:rPr lang="en-IN" altLang="en-US" sz="3200" dirty="0">
                <a:solidFill>
                  <a:srgbClr val="FF0000"/>
                </a:solidFill>
              </a:rPr>
              <a:t>How do we share the DB ?   </a:t>
            </a:r>
            <a:endParaRPr lang="en-US" altLang="en-US" sz="3200" dirty="0">
              <a:solidFill>
                <a:srgbClr val="FF0000"/>
              </a:solidFill>
            </a:endParaRPr>
          </a:p>
        </p:txBody>
      </p:sp>
      <p:sp>
        <p:nvSpPr>
          <p:cNvPr id="4" name="TextBox 3">
            <a:extLst>
              <a:ext uri="{FF2B5EF4-FFF2-40B4-BE49-F238E27FC236}">
                <a16:creationId xmlns:a16="http://schemas.microsoft.com/office/drawing/2014/main" id="{51D47825-BBE2-4A56-8CF2-7A41C3C6470F}"/>
              </a:ext>
            </a:extLst>
          </p:cNvPr>
          <p:cNvSpPr txBox="1"/>
          <p:nvPr/>
        </p:nvSpPr>
        <p:spPr>
          <a:xfrm>
            <a:off x="6557555" y="5808031"/>
            <a:ext cx="2390503" cy="461665"/>
          </a:xfrm>
          <a:prstGeom prst="rect">
            <a:avLst/>
          </a:prstGeom>
          <a:noFill/>
        </p:spPr>
        <p:txBody>
          <a:bodyPr wrap="square" rtlCol="0">
            <a:spAutoFit/>
          </a:bodyPr>
          <a:lstStyle/>
          <a:p>
            <a:r>
              <a:rPr lang="en-IN" sz="2400" b="1" dirty="0">
                <a:solidFill>
                  <a:srgbClr val="00B050"/>
                </a:solidFill>
              </a:rPr>
              <a:t>Server</a:t>
            </a:r>
            <a:endParaRPr lang="en-US" sz="2400" b="1" dirty="0">
              <a:solidFill>
                <a:srgbClr val="00B050"/>
              </a:solidFill>
            </a:endParaRPr>
          </a:p>
        </p:txBody>
      </p:sp>
    </p:spTree>
    <p:extLst>
      <p:ext uri="{BB962C8B-B14F-4D97-AF65-F5344CB8AC3E}">
        <p14:creationId xmlns:p14="http://schemas.microsoft.com/office/powerpoint/2010/main" val="297627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7DBF62-B3FF-466B-88EB-4A9B8DBBA919}"/>
              </a:ext>
            </a:extLst>
          </p:cNvPr>
          <p:cNvSpPr>
            <a:spLocks noGrp="1"/>
          </p:cNvSpPr>
          <p:nvPr>
            <p:ph idx="1"/>
          </p:nvPr>
        </p:nvSpPr>
        <p:spPr>
          <a:xfrm>
            <a:off x="406400" y="1493838"/>
            <a:ext cx="11480800" cy="4525963"/>
          </a:xfrm>
        </p:spPr>
        <p:txBody>
          <a:bodyPr>
            <a:normAutofit fontScale="62500" lnSpcReduction="20000"/>
          </a:bodyPr>
          <a:lstStyle/>
          <a:p>
            <a:r>
              <a:rPr lang="en-IN" b="1" dirty="0"/>
              <a:t>Creating a Data Dictionary for Online Delivery System</a:t>
            </a:r>
          </a:p>
          <a:p>
            <a:endParaRPr lang="en" dirty="0"/>
          </a:p>
          <a:p>
            <a:r>
              <a:rPr lang="en-IN" dirty="0"/>
              <a:t>Delivery Table – This table contains details about the delivery	</a:t>
            </a:r>
          </a:p>
          <a:p>
            <a:r>
              <a:rPr lang="en-IN" dirty="0"/>
              <a:t>Primary Key	</a:t>
            </a:r>
            <a:r>
              <a:rPr lang="en-IN" b="1" dirty="0"/>
              <a:t>Attribute</a:t>
            </a:r>
            <a:r>
              <a:rPr lang="en-IN" dirty="0"/>
              <a:t>	                      </a:t>
            </a:r>
            <a:r>
              <a:rPr lang="en-IN" b="1" dirty="0"/>
              <a:t>Data Type            Size       Description</a:t>
            </a:r>
            <a:r>
              <a:rPr lang="en-IN" dirty="0"/>
              <a:t>	</a:t>
            </a:r>
          </a:p>
          <a:p>
            <a:r>
              <a:rPr lang="en-IN" dirty="0"/>
              <a:t>Y	                            </a:t>
            </a:r>
            <a:r>
              <a:rPr lang="en-IN" dirty="0" err="1"/>
              <a:t>Delivery_id</a:t>
            </a:r>
            <a:r>
              <a:rPr lang="en-IN" dirty="0"/>
              <a:t>	     INTEGER	-           Unique ID of delivery	</a:t>
            </a:r>
          </a:p>
          <a:p>
            <a:r>
              <a:rPr lang="en-IN" dirty="0"/>
              <a:t>	                            </a:t>
            </a:r>
            <a:r>
              <a:rPr lang="en-IN" dirty="0" err="1"/>
              <a:t>Delivery_date</a:t>
            </a:r>
            <a:r>
              <a:rPr lang="en-IN" dirty="0"/>
              <a:t>	      Date                  	-           Date of the delivery	</a:t>
            </a:r>
          </a:p>
          <a:p>
            <a:r>
              <a:rPr lang="en-IN" dirty="0"/>
              <a:t>	                            </a:t>
            </a:r>
            <a:r>
              <a:rPr lang="en-IN" dirty="0" err="1"/>
              <a:t>Delivery_person_name</a:t>
            </a:r>
            <a:r>
              <a:rPr lang="en-IN" dirty="0"/>
              <a:t>    VARCHAR	50         Name of the person who does the delivery of  specific order      </a:t>
            </a:r>
          </a:p>
          <a:p>
            <a:r>
              <a:rPr lang="en-IN" dirty="0"/>
              <a:t>	                            </a:t>
            </a:r>
            <a:r>
              <a:rPr lang="en-IN" dirty="0" err="1"/>
              <a:t>Delivery_person_contact</a:t>
            </a:r>
            <a:r>
              <a:rPr lang="en-IN" dirty="0"/>
              <a:t>  VARCHAR	20         Name of the person who does the delivery of specific order	</a:t>
            </a:r>
          </a:p>
          <a:p>
            <a:endParaRPr lang="en" dirty="0"/>
          </a:p>
          <a:p>
            <a:endParaRPr lang="en" dirty="0"/>
          </a:p>
          <a:p>
            <a:r>
              <a:rPr lang="en-IN" dirty="0"/>
              <a:t>Order Table – This table contains details about order	</a:t>
            </a:r>
          </a:p>
          <a:p>
            <a:r>
              <a:rPr lang="en-IN" dirty="0" err="1"/>
              <a:t>PrimaryKey</a:t>
            </a:r>
            <a:r>
              <a:rPr lang="en-IN" dirty="0"/>
              <a:t>  </a:t>
            </a:r>
            <a:r>
              <a:rPr lang="en-IN" b="1" dirty="0"/>
              <a:t>Attribute       Data Type</a:t>
            </a:r>
            <a:r>
              <a:rPr lang="en-IN" dirty="0"/>
              <a:t>	</a:t>
            </a:r>
            <a:r>
              <a:rPr lang="en-IN" b="1" dirty="0"/>
              <a:t>Size</a:t>
            </a:r>
            <a:r>
              <a:rPr lang="en-IN" dirty="0"/>
              <a:t>	</a:t>
            </a:r>
            <a:r>
              <a:rPr lang="en-IN" b="1" dirty="0"/>
              <a:t>Description</a:t>
            </a:r>
            <a:r>
              <a:rPr lang="en-IN" dirty="0"/>
              <a:t>	</a:t>
            </a:r>
          </a:p>
          <a:p>
            <a:r>
              <a:rPr lang="en-IN" dirty="0"/>
              <a:t>Y     	   </a:t>
            </a:r>
            <a:r>
              <a:rPr lang="en-IN" dirty="0" err="1"/>
              <a:t>Order_id</a:t>
            </a:r>
            <a:r>
              <a:rPr lang="en-IN" dirty="0"/>
              <a:t>	        INTEGER	-	Unique Id of order	</a:t>
            </a:r>
          </a:p>
          <a:p>
            <a:r>
              <a:rPr lang="en-IN" dirty="0"/>
              <a:t>	              </a:t>
            </a:r>
            <a:r>
              <a:rPr lang="en-IN" dirty="0" err="1"/>
              <a:t>Cust_id</a:t>
            </a:r>
            <a:r>
              <a:rPr lang="en-IN" dirty="0"/>
              <a:t> 	        INTEGER	-	Unique ID of customer	</a:t>
            </a:r>
          </a:p>
          <a:p>
            <a:r>
              <a:rPr lang="en-IN" dirty="0"/>
              <a:t>	              </a:t>
            </a:r>
            <a:r>
              <a:rPr lang="en-IN" dirty="0" err="1"/>
              <a:t>Delivery_id</a:t>
            </a:r>
            <a:r>
              <a:rPr lang="en-IN" dirty="0"/>
              <a:t>     INTEGER	-	Unique ID of delivery	</a:t>
            </a:r>
          </a:p>
          <a:p>
            <a:r>
              <a:rPr lang="en-IN" dirty="0"/>
              <a:t>	              Date	         Date	                  -	Date of a specific order	</a:t>
            </a:r>
          </a:p>
          <a:p>
            <a:r>
              <a:rPr lang="en-IN" dirty="0"/>
              <a:t>	               </a:t>
            </a:r>
            <a:r>
              <a:rPr lang="en-IN" dirty="0" err="1"/>
              <a:t>Branch_id</a:t>
            </a:r>
            <a:r>
              <a:rPr lang="en-IN" dirty="0"/>
              <a:t>      INTEGER	-	Unique ID of the branch	</a:t>
            </a:r>
          </a:p>
          <a:p>
            <a:endParaRPr lang="en" dirty="0"/>
          </a:p>
          <a:p>
            <a:endParaRPr lang="en-IN" dirty="0"/>
          </a:p>
        </p:txBody>
      </p:sp>
      <p:sp>
        <p:nvSpPr>
          <p:cNvPr id="3" name="Content Placeholder 2">
            <a:extLst>
              <a:ext uri="{FF2B5EF4-FFF2-40B4-BE49-F238E27FC236}">
                <a16:creationId xmlns:a16="http://schemas.microsoft.com/office/drawing/2014/main" id="{7F5DB088-CBC2-4EA3-B0A4-0FB01B08C88A}"/>
              </a:ext>
            </a:extLst>
          </p:cNvPr>
          <p:cNvSpPr>
            <a:spLocks noGrp="1"/>
          </p:cNvSpPr>
          <p:nvPr>
            <p:ph sz="quarter" idx="10"/>
          </p:nvPr>
        </p:nvSpPr>
        <p:spPr/>
        <p:txBody>
          <a:bodyPr/>
          <a:lstStyle/>
          <a:p>
            <a:r>
              <a:rPr lang="en-IN" dirty="0">
                <a:solidFill>
                  <a:srgbClr val="7030A0"/>
                </a:solidFill>
              </a:rPr>
              <a:t>Data Dictionary </a:t>
            </a:r>
          </a:p>
        </p:txBody>
      </p:sp>
    </p:spTree>
    <p:extLst>
      <p:ext uri="{BB962C8B-B14F-4D97-AF65-F5344CB8AC3E}">
        <p14:creationId xmlns:p14="http://schemas.microsoft.com/office/powerpoint/2010/main" val="8398338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9122" y="1549605"/>
            <a:ext cx="4544483" cy="4226369"/>
          </a:xfrm>
        </p:spPr>
      </p:pic>
      <p:sp>
        <p:nvSpPr>
          <p:cNvPr id="3" name="Content Placeholder 2"/>
          <p:cNvSpPr>
            <a:spLocks noGrp="1"/>
          </p:cNvSpPr>
          <p:nvPr>
            <p:ph sz="quarter" idx="10"/>
          </p:nvPr>
        </p:nvSpPr>
        <p:spPr/>
        <p:txBody>
          <a:bodyPr/>
          <a:lstStyle/>
          <a:p>
            <a:r>
              <a:rPr lang="en-IN" dirty="0">
                <a:solidFill>
                  <a:srgbClr val="CC0066"/>
                </a:solidFill>
              </a:rPr>
              <a:t>SYSTEM CATALOG</a:t>
            </a:r>
          </a:p>
        </p:txBody>
      </p:sp>
      <p:sp>
        <p:nvSpPr>
          <p:cNvPr id="6" name="TextBox 5"/>
          <p:cNvSpPr txBox="1"/>
          <p:nvPr/>
        </p:nvSpPr>
        <p:spPr>
          <a:xfrm>
            <a:off x="6276109" y="1870364"/>
            <a:ext cx="5195455" cy="1877437"/>
          </a:xfrm>
          <a:prstGeom prst="rect">
            <a:avLst/>
          </a:prstGeom>
          <a:noFill/>
        </p:spPr>
        <p:txBody>
          <a:bodyPr wrap="square" rtlCol="0">
            <a:spAutoFit/>
          </a:bodyPr>
          <a:lstStyle/>
          <a:p>
            <a:r>
              <a:rPr lang="en-IN" sz="3200" dirty="0">
                <a:solidFill>
                  <a:srgbClr val="FF0000"/>
                </a:solidFill>
              </a:rPr>
              <a:t>Who creates system </a:t>
            </a:r>
            <a:r>
              <a:rPr lang="en-IN" sz="3200" dirty="0" err="1">
                <a:solidFill>
                  <a:srgbClr val="FF0000"/>
                </a:solidFill>
              </a:rPr>
              <a:t>catalog</a:t>
            </a:r>
            <a:r>
              <a:rPr lang="en-IN" sz="3200" dirty="0">
                <a:solidFill>
                  <a:srgbClr val="FF0000"/>
                </a:solidFill>
              </a:rPr>
              <a:t>?</a:t>
            </a:r>
          </a:p>
          <a:p>
            <a:r>
              <a:rPr lang="en-IN" sz="2800" dirty="0">
                <a:solidFill>
                  <a:srgbClr val="00B050"/>
                </a:solidFill>
              </a:rPr>
              <a:t>When you create a database the system </a:t>
            </a:r>
            <a:r>
              <a:rPr lang="en-IN" sz="2800" dirty="0" err="1">
                <a:solidFill>
                  <a:srgbClr val="00B050"/>
                </a:solidFill>
              </a:rPr>
              <a:t>catalog</a:t>
            </a:r>
            <a:r>
              <a:rPr lang="en-IN" sz="2800" dirty="0">
                <a:solidFill>
                  <a:srgbClr val="00B050"/>
                </a:solidFill>
              </a:rPr>
              <a:t> is automatically created by DBMS.</a:t>
            </a:r>
          </a:p>
        </p:txBody>
      </p:sp>
      <p:pic>
        <p:nvPicPr>
          <p:cNvPr id="5" name="Content Placeholder 3">
            <a:extLst>
              <a:ext uri="{FF2B5EF4-FFF2-40B4-BE49-F238E27FC236}">
                <a16:creationId xmlns:a16="http://schemas.microsoft.com/office/drawing/2014/main" id="{5BAFF94E-0992-4FC4-BA72-64BBBA356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122" y="1634616"/>
            <a:ext cx="4544483" cy="4226369"/>
          </a:xfrm>
          <a:prstGeom prst="rect">
            <a:avLst/>
          </a:prstGeom>
        </p:spPr>
      </p:pic>
    </p:spTree>
    <p:extLst>
      <p:ext uri="{BB962C8B-B14F-4D97-AF65-F5344CB8AC3E}">
        <p14:creationId xmlns:p14="http://schemas.microsoft.com/office/powerpoint/2010/main" val="39035720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CC0066"/>
                </a:solidFill>
              </a:rPr>
              <a:t>SYSTEM CATALOG</a:t>
            </a:r>
          </a:p>
          <a:p>
            <a:endParaRPr lang="en-IN" dirty="0"/>
          </a:p>
        </p:txBody>
      </p:sp>
      <p:sp>
        <p:nvSpPr>
          <p:cNvPr id="4" name="Content Placeholder 3"/>
          <p:cNvSpPr>
            <a:spLocks noGrp="1"/>
          </p:cNvSpPr>
          <p:nvPr>
            <p:ph idx="1"/>
          </p:nvPr>
        </p:nvSpPr>
        <p:spPr>
          <a:xfrm>
            <a:off x="406400" y="1493838"/>
            <a:ext cx="11023600" cy="5059847"/>
          </a:xfrm>
          <a:prstGeom prst="rect">
            <a:avLst/>
          </a:prstGeom>
        </p:spPr>
        <p:txBody>
          <a:bodyPr wrap="square">
            <a:spAutoFit/>
          </a:bodyPr>
          <a:lstStyle/>
          <a:p>
            <a:r>
              <a:rPr lang="en-IN" sz="2400" b="1" i="1" dirty="0">
                <a:solidFill>
                  <a:srgbClr val="00B050"/>
                </a:solidFill>
              </a:rPr>
              <a:t>The system </a:t>
            </a:r>
            <a:r>
              <a:rPr lang="en-IN" sz="2400" b="1" i="1" dirty="0" err="1">
                <a:solidFill>
                  <a:srgbClr val="00B050"/>
                </a:solidFill>
              </a:rPr>
              <a:t>catalog</a:t>
            </a:r>
            <a:r>
              <a:rPr lang="en-IN" sz="2400" b="1" i="1" dirty="0">
                <a:solidFill>
                  <a:srgbClr val="00B050"/>
                </a:solidFill>
              </a:rPr>
              <a:t> contains information such as the following:</a:t>
            </a:r>
          </a:p>
          <a:p>
            <a:pPr>
              <a:buFont typeface="Arial" panose="020B0604020202020204" pitchFamily="34" charset="0"/>
              <a:buChar char="•"/>
            </a:pPr>
            <a:r>
              <a:rPr lang="en-IN" sz="1800" b="1" i="1" dirty="0">
                <a:solidFill>
                  <a:srgbClr val="00B050"/>
                </a:solidFill>
              </a:rPr>
              <a:t>User accounts and default settings</a:t>
            </a:r>
          </a:p>
          <a:p>
            <a:pPr>
              <a:buFont typeface="Arial" panose="020B0604020202020204" pitchFamily="34" charset="0"/>
              <a:buChar char="•"/>
            </a:pPr>
            <a:r>
              <a:rPr lang="en-IN" sz="1800" b="1" i="1" dirty="0">
                <a:solidFill>
                  <a:srgbClr val="00B050"/>
                </a:solidFill>
              </a:rPr>
              <a:t>Privileges and other security information</a:t>
            </a:r>
          </a:p>
          <a:p>
            <a:pPr>
              <a:buFont typeface="Arial" panose="020B0604020202020204" pitchFamily="34" charset="0"/>
              <a:buChar char="•"/>
            </a:pPr>
            <a:r>
              <a:rPr lang="en-IN" sz="1800" b="1" i="1" dirty="0">
                <a:solidFill>
                  <a:srgbClr val="00B050"/>
                </a:solidFill>
              </a:rPr>
              <a:t>Performance statistics</a:t>
            </a:r>
          </a:p>
          <a:p>
            <a:pPr>
              <a:buFont typeface="Arial" panose="020B0604020202020204" pitchFamily="34" charset="0"/>
              <a:buChar char="•"/>
            </a:pPr>
            <a:r>
              <a:rPr lang="en-IN" sz="1800" b="1" i="1" dirty="0">
                <a:solidFill>
                  <a:srgbClr val="00B050"/>
                </a:solidFill>
              </a:rPr>
              <a:t>Object sizing</a:t>
            </a:r>
          </a:p>
          <a:p>
            <a:pPr>
              <a:buFont typeface="Arial" panose="020B0604020202020204" pitchFamily="34" charset="0"/>
              <a:buChar char="•"/>
            </a:pPr>
            <a:r>
              <a:rPr lang="en-IN" sz="1800" b="1" i="1" dirty="0">
                <a:solidFill>
                  <a:srgbClr val="00B050"/>
                </a:solidFill>
              </a:rPr>
              <a:t>Object growth</a:t>
            </a:r>
          </a:p>
          <a:p>
            <a:pPr>
              <a:buFont typeface="Arial" panose="020B0604020202020204" pitchFamily="34" charset="0"/>
              <a:buChar char="•"/>
            </a:pPr>
            <a:r>
              <a:rPr lang="en-IN" sz="1800" b="1" i="1" dirty="0">
                <a:solidFill>
                  <a:srgbClr val="00B050"/>
                </a:solidFill>
              </a:rPr>
              <a:t>Table structure and storage</a:t>
            </a:r>
          </a:p>
          <a:p>
            <a:pPr>
              <a:buFont typeface="Arial" panose="020B0604020202020204" pitchFamily="34" charset="0"/>
              <a:buChar char="•"/>
            </a:pPr>
            <a:r>
              <a:rPr lang="en-IN" sz="1800" b="1" i="1" dirty="0">
                <a:solidFill>
                  <a:srgbClr val="00B050"/>
                </a:solidFill>
              </a:rPr>
              <a:t>Index structure and storage</a:t>
            </a:r>
          </a:p>
          <a:p>
            <a:pPr>
              <a:buFont typeface="Arial" panose="020B0604020202020204" pitchFamily="34" charset="0"/>
              <a:buChar char="•"/>
            </a:pPr>
            <a:r>
              <a:rPr lang="en-IN" sz="1800" b="1" i="1" dirty="0">
                <a:solidFill>
                  <a:srgbClr val="00B050"/>
                </a:solidFill>
              </a:rPr>
              <a:t>Information on other database objects, such as views, synonyms, triggers, and stored procedures</a:t>
            </a:r>
          </a:p>
          <a:p>
            <a:pPr>
              <a:buFont typeface="Arial" panose="020B0604020202020204" pitchFamily="34" charset="0"/>
              <a:buChar char="•"/>
            </a:pPr>
            <a:r>
              <a:rPr lang="en-IN" sz="1800" b="1" i="1" dirty="0">
                <a:solidFill>
                  <a:srgbClr val="00B050"/>
                </a:solidFill>
              </a:rPr>
              <a:t>Table constraints and referential integrity information</a:t>
            </a:r>
          </a:p>
          <a:p>
            <a:pPr>
              <a:buFont typeface="Arial" panose="020B0604020202020204" pitchFamily="34" charset="0"/>
              <a:buChar char="•"/>
            </a:pPr>
            <a:r>
              <a:rPr lang="en-IN" sz="1800" b="1" i="1" dirty="0">
                <a:solidFill>
                  <a:srgbClr val="00B050"/>
                </a:solidFill>
              </a:rPr>
              <a:t>User sessions</a:t>
            </a:r>
          </a:p>
          <a:p>
            <a:pPr>
              <a:buFont typeface="Arial" panose="020B0604020202020204" pitchFamily="34" charset="0"/>
              <a:buChar char="•"/>
            </a:pPr>
            <a:r>
              <a:rPr lang="en-IN" sz="1800" b="1" i="1" dirty="0">
                <a:solidFill>
                  <a:srgbClr val="00B050"/>
                </a:solidFill>
              </a:rPr>
              <a:t>Auditing information</a:t>
            </a:r>
          </a:p>
          <a:p>
            <a:pPr>
              <a:buFont typeface="Arial" panose="020B0604020202020204" pitchFamily="34" charset="0"/>
              <a:buChar char="•"/>
            </a:pPr>
            <a:r>
              <a:rPr lang="en-IN" sz="1800" b="1" i="1" dirty="0">
                <a:solidFill>
                  <a:srgbClr val="00B050"/>
                </a:solidFill>
              </a:rPr>
              <a:t>Internal database settings</a:t>
            </a:r>
          </a:p>
          <a:p>
            <a:pPr>
              <a:buFont typeface="Arial" panose="020B0604020202020204" pitchFamily="34" charset="0"/>
              <a:buChar char="•"/>
            </a:pPr>
            <a:r>
              <a:rPr lang="en-IN" sz="1800" b="1" i="1" dirty="0">
                <a:solidFill>
                  <a:srgbClr val="00B050"/>
                </a:solidFill>
              </a:rPr>
              <a:t>Locations of database files</a:t>
            </a:r>
            <a:endParaRPr lang="en-IN" sz="1800" b="1" i="1" dirty="0">
              <a:solidFill>
                <a:srgbClr val="00B050"/>
              </a:solidFill>
              <a:effectLst/>
            </a:endParaRPr>
          </a:p>
        </p:txBody>
      </p:sp>
    </p:spTree>
    <p:extLst>
      <p:ext uri="{BB962C8B-B14F-4D97-AF65-F5344CB8AC3E}">
        <p14:creationId xmlns:p14="http://schemas.microsoft.com/office/powerpoint/2010/main" val="31516801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A6FFE-C3E9-4092-97F5-A007A8D10680}"/>
              </a:ext>
            </a:extLst>
          </p:cNvPr>
          <p:cNvSpPr>
            <a:spLocks noGrp="1"/>
          </p:cNvSpPr>
          <p:nvPr>
            <p:ph sz="quarter" idx="10"/>
          </p:nvPr>
        </p:nvSpPr>
        <p:spPr>
          <a:xfrm>
            <a:off x="1634308" y="2960914"/>
            <a:ext cx="8432800" cy="1143000"/>
          </a:xfrm>
        </p:spPr>
        <p:txBody>
          <a:bodyPr/>
          <a:lstStyle/>
          <a:p>
            <a:r>
              <a:rPr lang="en-IN" dirty="0">
                <a:solidFill>
                  <a:srgbClr val="0070C0"/>
                </a:solidFill>
              </a:rPr>
              <a:t>DBMS Functions, Pros and cons.</a:t>
            </a:r>
            <a:endParaRPr lang="en-US" dirty="0">
              <a:solidFill>
                <a:srgbClr val="0070C0"/>
              </a:solidFill>
            </a:endParaRPr>
          </a:p>
        </p:txBody>
      </p:sp>
    </p:spTree>
    <p:extLst>
      <p:ext uri="{BB962C8B-B14F-4D97-AF65-F5344CB8AC3E}">
        <p14:creationId xmlns:p14="http://schemas.microsoft.com/office/powerpoint/2010/main" val="1468495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8A266D"/>
                </a:solidFill>
              </a:rPr>
              <a:t>DBMS </a:t>
            </a:r>
          </a:p>
        </p:txBody>
      </p:sp>
      <p:pic>
        <p:nvPicPr>
          <p:cNvPr id="5" name="Content Placeholder 4">
            <a:extLst>
              <a:ext uri="{FF2B5EF4-FFF2-40B4-BE49-F238E27FC236}">
                <a16:creationId xmlns:a16="http://schemas.microsoft.com/office/drawing/2014/main" id="{584F9BA9-92DC-4F19-BD15-289C10645E69}"/>
              </a:ext>
            </a:extLst>
          </p:cNvPr>
          <p:cNvPicPr>
            <a:picLocks noGrp="1" noChangeAspect="1"/>
          </p:cNvPicPr>
          <p:nvPr>
            <p:ph idx="1"/>
          </p:nvPr>
        </p:nvPicPr>
        <p:blipFill>
          <a:blip r:embed="rId2"/>
          <a:stretch>
            <a:fillRect/>
          </a:stretch>
        </p:blipFill>
        <p:spPr>
          <a:xfrm>
            <a:off x="3070102" y="1642550"/>
            <a:ext cx="5206390" cy="4746100"/>
          </a:xfrm>
          <a:prstGeom prst="rect">
            <a:avLst/>
          </a:prstGeom>
        </p:spPr>
      </p:pic>
    </p:spTree>
    <p:extLst>
      <p:ext uri="{BB962C8B-B14F-4D97-AF65-F5344CB8AC3E}">
        <p14:creationId xmlns:p14="http://schemas.microsoft.com/office/powerpoint/2010/main" val="17884793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CC0066"/>
                </a:solidFill>
              </a:rPr>
              <a:t>DBMS Applications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021" y="1863873"/>
            <a:ext cx="7327558" cy="4123187"/>
          </a:xfrm>
          <a:prstGeom prst="rect">
            <a:avLst/>
          </a:prstGeom>
        </p:spPr>
      </p:pic>
    </p:spTree>
    <p:extLst>
      <p:ext uri="{BB962C8B-B14F-4D97-AF65-F5344CB8AC3E}">
        <p14:creationId xmlns:p14="http://schemas.microsoft.com/office/powerpoint/2010/main" val="34566049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CC0066"/>
                </a:solidFill>
              </a:rPr>
              <a:t>DBMS Advantages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4354" y="1520905"/>
            <a:ext cx="8219431" cy="4969542"/>
          </a:xfrm>
          <a:prstGeom prst="rect">
            <a:avLst/>
          </a:prstGeom>
        </p:spPr>
      </p:pic>
    </p:spTree>
    <p:extLst>
      <p:ext uri="{BB962C8B-B14F-4D97-AF65-F5344CB8AC3E}">
        <p14:creationId xmlns:p14="http://schemas.microsoft.com/office/powerpoint/2010/main" val="10282344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IN" dirty="0">
                <a:solidFill>
                  <a:srgbClr val="CC0066"/>
                </a:solidFill>
              </a:rPr>
              <a:t>DBMS  Disadvantages</a:t>
            </a:r>
          </a:p>
          <a:p>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4733" y="1526007"/>
            <a:ext cx="8236137" cy="4634441"/>
          </a:xfrm>
          <a:prstGeom prst="rect">
            <a:avLst/>
          </a:prstGeom>
        </p:spPr>
      </p:pic>
    </p:spTree>
    <p:extLst>
      <p:ext uri="{BB962C8B-B14F-4D97-AF65-F5344CB8AC3E}">
        <p14:creationId xmlns:p14="http://schemas.microsoft.com/office/powerpoint/2010/main" val="1494249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sz="8000" b="1" dirty="0">
              <a:solidFill>
                <a:srgbClr val="CC0066"/>
              </a:solidFill>
            </a:endParaRPr>
          </a:p>
          <a:p>
            <a:r>
              <a:rPr lang="en-IN" sz="8000" b="1" dirty="0">
                <a:solidFill>
                  <a:srgbClr val="CC0066"/>
                </a:solidFill>
              </a:rPr>
              <a:t>HISTORY OF DBMS</a:t>
            </a:r>
          </a:p>
          <a:p>
            <a:endParaRPr lang="en-IN" dirty="0"/>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28419880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399" y="1295400"/>
            <a:ext cx="11493863" cy="4909457"/>
          </a:xfrm>
        </p:spPr>
        <p:txBody>
          <a:bodyPr>
            <a:noAutofit/>
          </a:bodyPr>
          <a:lstStyle/>
          <a:p>
            <a:r>
              <a:rPr lang="en-IN" sz="3200" dirty="0">
                <a:latin typeface="+mn-lt"/>
              </a:rPr>
              <a:t>1970-- Edgar </a:t>
            </a:r>
            <a:r>
              <a:rPr lang="en-IN" sz="3200" dirty="0" err="1">
                <a:latin typeface="+mn-lt"/>
              </a:rPr>
              <a:t>Codd</a:t>
            </a:r>
            <a:r>
              <a:rPr lang="en-IN" sz="3200" dirty="0">
                <a:latin typeface="+mn-lt"/>
              </a:rPr>
              <a:t>, at IBM's San Jose Research Laboratory, proposed a new data representation framework called the </a:t>
            </a:r>
            <a:r>
              <a:rPr lang="en-IN" sz="3200" i="1" dirty="0">
                <a:latin typeface="+mn-lt"/>
              </a:rPr>
              <a:t>relational data model</a:t>
            </a:r>
            <a:r>
              <a:rPr lang="en-IN" sz="3200" dirty="0">
                <a:latin typeface="+mn-lt"/>
              </a:rPr>
              <a:t>.</a:t>
            </a:r>
          </a:p>
          <a:p>
            <a:r>
              <a:rPr lang="en-IN" sz="3200" dirty="0">
                <a:latin typeface="+mn-lt"/>
              </a:rPr>
              <a:t>1980 --</a:t>
            </a:r>
            <a:endParaRPr lang="en-US" altLang="en-US" sz="3200" dirty="0">
              <a:solidFill>
                <a:srgbClr val="CC0066"/>
              </a:solidFill>
              <a:latin typeface="+mn-lt"/>
            </a:endParaRPr>
          </a:p>
          <a:p>
            <a:r>
              <a:rPr lang="en-IN" sz="3200" dirty="0">
                <a:latin typeface="+mn-lt"/>
              </a:rPr>
              <a:t>The SQL query language for relational databases, developed as part of IBM's System R project, is now the standard query language. </a:t>
            </a:r>
            <a:r>
              <a:rPr lang="en-US" altLang="en-US" sz="3200" dirty="0">
                <a:solidFill>
                  <a:srgbClr val="CC0066"/>
                </a:solidFill>
                <a:latin typeface="+mn-lt"/>
              </a:rPr>
              <a:t>Object-oriented applications and the need for more complex databases Used in specialized applications: engineering design, multimedia publishing, and manufacturing systems</a:t>
            </a:r>
            <a:endParaRPr lang="en-IN" sz="3200" dirty="0">
              <a:latin typeface="+mn-lt"/>
            </a:endParaRPr>
          </a:p>
          <a:p>
            <a:endParaRPr lang="en-IN" sz="3200" dirty="0">
              <a:latin typeface="+mn-lt"/>
            </a:endParaRPr>
          </a:p>
          <a:p>
            <a:endParaRPr lang="en-IN" sz="3200" dirty="0"/>
          </a:p>
        </p:txBody>
      </p:sp>
      <p:sp>
        <p:nvSpPr>
          <p:cNvPr id="3" name="Content Placeholder 2"/>
          <p:cNvSpPr>
            <a:spLocks noGrp="1"/>
          </p:cNvSpPr>
          <p:nvPr>
            <p:ph sz="quarter" idx="10"/>
          </p:nvPr>
        </p:nvSpPr>
        <p:spPr/>
        <p:txBody>
          <a:bodyPr/>
          <a:lstStyle/>
          <a:p>
            <a:r>
              <a:rPr lang="en-IN" dirty="0">
                <a:solidFill>
                  <a:srgbClr val="CC0066"/>
                </a:solidFill>
              </a:rPr>
              <a:t>HISTORY OF DBMS</a:t>
            </a:r>
          </a:p>
        </p:txBody>
      </p:sp>
    </p:spTree>
    <p:extLst>
      <p:ext uri="{BB962C8B-B14F-4D97-AF65-F5344CB8AC3E}">
        <p14:creationId xmlns:p14="http://schemas.microsoft.com/office/powerpoint/2010/main" val="2142683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1234</TotalTime>
  <Words>6286</Words>
  <Application>Microsoft Office PowerPoint</Application>
  <PresentationFormat>Widescreen</PresentationFormat>
  <Paragraphs>745</Paragraphs>
  <Slides>115</Slides>
  <Notes>32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115</vt:i4>
      </vt:variant>
    </vt:vector>
  </HeadingPairs>
  <TitlesOfParts>
    <vt:vector size="130" baseType="lpstr">
      <vt:lpstr>Aharoni</vt:lpstr>
      <vt:lpstr>Arial</vt:lpstr>
      <vt:lpstr>Arial</vt:lpstr>
      <vt:lpstr>Arial Rounded MT Bold</vt:lpstr>
      <vt:lpstr>Calibri</vt:lpstr>
      <vt:lpstr>Calibri Light</vt:lpstr>
      <vt:lpstr>CMR10</vt:lpstr>
      <vt:lpstr>Consolas</vt:lpstr>
      <vt:lpstr>Helvetica Neue</vt:lpstr>
      <vt:lpstr>Open Sans</vt:lpstr>
      <vt:lpstr>sohne</vt:lpstr>
      <vt:lpstr>Times New Roman</vt:lpstr>
      <vt:lpstr>Verdana</vt:lpstr>
      <vt:lpstr>Wingdings</vt:lpstr>
      <vt:lpstr>Office Theme</vt:lpstr>
      <vt:lpstr>  Database design  and Applications  CSIZG518/SEZG518/SSZG518)(S1-21)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Uma Ganesan</dc:creator>
  <cp:lastModifiedBy>Uma Ganesan</cp:lastModifiedBy>
  <cp:revision>95</cp:revision>
  <dcterms:created xsi:type="dcterms:W3CDTF">2015-12-28T13:16:10Z</dcterms:created>
  <dcterms:modified xsi:type="dcterms:W3CDTF">2021-07-24T15:30:04Z</dcterms:modified>
</cp:coreProperties>
</file>