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3"/>
  </p:notesMasterIdLst>
  <p:sldIdLst>
    <p:sldId id="394" r:id="rId2"/>
    <p:sldId id="395" r:id="rId3"/>
    <p:sldId id="259" r:id="rId4"/>
    <p:sldId id="260" r:id="rId5"/>
    <p:sldId id="262" r:id="rId6"/>
    <p:sldId id="261" r:id="rId7"/>
    <p:sldId id="337" r:id="rId8"/>
    <p:sldId id="346" r:id="rId9"/>
    <p:sldId id="316" r:id="rId10"/>
    <p:sldId id="264" r:id="rId11"/>
    <p:sldId id="265" r:id="rId12"/>
    <p:sldId id="266" r:id="rId13"/>
    <p:sldId id="344" r:id="rId14"/>
    <p:sldId id="268" r:id="rId15"/>
    <p:sldId id="269" r:id="rId16"/>
    <p:sldId id="270" r:id="rId17"/>
    <p:sldId id="271" r:id="rId18"/>
    <p:sldId id="272" r:id="rId19"/>
    <p:sldId id="273" r:id="rId20"/>
    <p:sldId id="274" r:id="rId21"/>
    <p:sldId id="343" r:id="rId22"/>
    <p:sldId id="339" r:id="rId23"/>
    <p:sldId id="340" r:id="rId24"/>
    <p:sldId id="342" r:id="rId25"/>
    <p:sldId id="338" r:id="rId26"/>
    <p:sldId id="347" r:id="rId27"/>
    <p:sldId id="348" r:id="rId28"/>
    <p:sldId id="349" r:id="rId29"/>
    <p:sldId id="275" r:id="rId30"/>
    <p:sldId id="276" r:id="rId31"/>
    <p:sldId id="277" r:id="rId32"/>
    <p:sldId id="278" r:id="rId33"/>
    <p:sldId id="279" r:id="rId34"/>
    <p:sldId id="280" r:id="rId35"/>
    <p:sldId id="281" r:id="rId36"/>
    <p:sldId id="282" r:id="rId37"/>
    <p:sldId id="283" r:id="rId38"/>
    <p:sldId id="284" r:id="rId39"/>
    <p:sldId id="285" r:id="rId40"/>
    <p:sldId id="325" r:id="rId41"/>
    <p:sldId id="326" r:id="rId42"/>
    <p:sldId id="327" r:id="rId43"/>
    <p:sldId id="328" r:id="rId44"/>
    <p:sldId id="286" r:id="rId45"/>
    <p:sldId id="287" r:id="rId46"/>
    <p:sldId id="288" r:id="rId47"/>
    <p:sldId id="289" r:id="rId48"/>
    <p:sldId id="290" r:id="rId49"/>
    <p:sldId id="291" r:id="rId50"/>
    <p:sldId id="351" r:id="rId51"/>
    <p:sldId id="341" r:id="rId52"/>
    <p:sldId id="357" r:id="rId53"/>
    <p:sldId id="350" r:id="rId54"/>
    <p:sldId id="345" r:id="rId55"/>
    <p:sldId id="352" r:id="rId56"/>
    <p:sldId id="353" r:id="rId57"/>
    <p:sldId id="358" r:id="rId58"/>
    <p:sldId id="359" r:id="rId59"/>
    <p:sldId id="354" r:id="rId60"/>
    <p:sldId id="355" r:id="rId61"/>
    <p:sldId id="356" r:id="rId62"/>
    <p:sldId id="366" r:id="rId63"/>
    <p:sldId id="374" r:id="rId64"/>
    <p:sldId id="292" r:id="rId65"/>
    <p:sldId id="293" r:id="rId66"/>
    <p:sldId id="294" r:id="rId67"/>
    <p:sldId id="295" r:id="rId68"/>
    <p:sldId id="296" r:id="rId69"/>
    <p:sldId id="297" r:id="rId70"/>
    <p:sldId id="298" r:id="rId71"/>
    <p:sldId id="299" r:id="rId72"/>
    <p:sldId id="300" r:id="rId73"/>
    <p:sldId id="302" r:id="rId74"/>
    <p:sldId id="301" r:id="rId75"/>
    <p:sldId id="360" r:id="rId76"/>
    <p:sldId id="303" r:id="rId77"/>
    <p:sldId id="361" r:id="rId78"/>
    <p:sldId id="362" r:id="rId79"/>
    <p:sldId id="363" r:id="rId80"/>
    <p:sldId id="364" r:id="rId81"/>
    <p:sldId id="365" r:id="rId82"/>
    <p:sldId id="304" r:id="rId83"/>
    <p:sldId id="305" r:id="rId84"/>
    <p:sldId id="367" r:id="rId85"/>
    <p:sldId id="368" r:id="rId86"/>
    <p:sldId id="306" r:id="rId87"/>
    <p:sldId id="369" r:id="rId88"/>
    <p:sldId id="307" r:id="rId89"/>
    <p:sldId id="370" r:id="rId90"/>
    <p:sldId id="371" r:id="rId91"/>
    <p:sldId id="311" r:id="rId92"/>
    <p:sldId id="373" r:id="rId93"/>
    <p:sldId id="372" r:id="rId94"/>
    <p:sldId id="312" r:id="rId95"/>
    <p:sldId id="313" r:id="rId96"/>
    <p:sldId id="318" r:id="rId97"/>
    <p:sldId id="319" r:id="rId98"/>
    <p:sldId id="308" r:id="rId99"/>
    <p:sldId id="310" r:id="rId100"/>
    <p:sldId id="320" r:id="rId101"/>
    <p:sldId id="321" r:id="rId102"/>
    <p:sldId id="322" r:id="rId103"/>
    <p:sldId id="323" r:id="rId104"/>
    <p:sldId id="324" r:id="rId105"/>
    <p:sldId id="329" r:id="rId106"/>
    <p:sldId id="330" r:id="rId107"/>
    <p:sldId id="331" r:id="rId108"/>
    <p:sldId id="332" r:id="rId109"/>
    <p:sldId id="333" r:id="rId110"/>
    <p:sldId id="334" r:id="rId111"/>
    <p:sldId id="335" r:id="rId112"/>
    <p:sldId id="336" r:id="rId113"/>
    <p:sldId id="381" r:id="rId114"/>
    <p:sldId id="384" r:id="rId115"/>
    <p:sldId id="386" r:id="rId116"/>
    <p:sldId id="385" r:id="rId117"/>
    <p:sldId id="387" r:id="rId118"/>
    <p:sldId id="388" r:id="rId119"/>
    <p:sldId id="389" r:id="rId120"/>
    <p:sldId id="390" r:id="rId121"/>
    <p:sldId id="391" r:id="rId122"/>
    <p:sldId id="375" r:id="rId123"/>
    <p:sldId id="376" r:id="rId124"/>
    <p:sldId id="377" r:id="rId125"/>
    <p:sldId id="378" r:id="rId126"/>
    <p:sldId id="380" r:id="rId127"/>
    <p:sldId id="379" r:id="rId128"/>
    <p:sldId id="382" r:id="rId129"/>
    <p:sldId id="392" r:id="rId130"/>
    <p:sldId id="393" r:id="rId131"/>
    <p:sldId id="309" r:id="rId1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66"/>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766776-D7C1-40D4-B2FF-F723292AA884}" v="1" dt="2021-09-02T13:37:54.4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290" autoAdjust="0"/>
    <p:restoredTop sz="92123" autoAdjust="0"/>
  </p:normalViewPr>
  <p:slideViewPr>
    <p:cSldViewPr snapToGrid="0">
      <p:cViewPr varScale="1">
        <p:scale>
          <a:sx n="62" d="100"/>
          <a:sy n="62" d="100"/>
        </p:scale>
        <p:origin x="29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microsoft.com/office/2016/11/relationships/changesInfo" Target="changesInfos/changesInfo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presProps" Target="presProps.xml"/><Relationship Id="rId139" Type="http://schemas.microsoft.com/office/2015/10/relationships/revisionInfo" Target="revisionInfo.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ma Ganesan" userId="783950ef343d668c" providerId="LiveId" clId="{81766776-D7C1-40D4-B2FF-F723292AA884}"/>
    <pc:docChg chg="addSld delSld modSld">
      <pc:chgData name="Uma Ganesan" userId="783950ef343d668c" providerId="LiveId" clId="{81766776-D7C1-40D4-B2FF-F723292AA884}" dt="2021-09-02T13:38:00.149" v="1" actId="47"/>
      <pc:docMkLst>
        <pc:docMk/>
      </pc:docMkLst>
      <pc:sldChg chg="del">
        <pc:chgData name="Uma Ganesan" userId="783950ef343d668c" providerId="LiveId" clId="{81766776-D7C1-40D4-B2FF-F723292AA884}" dt="2021-09-02T13:38:00.149" v="1" actId="47"/>
        <pc:sldMkLst>
          <pc:docMk/>
          <pc:sldMk cId="3888571827" sldId="257"/>
        </pc:sldMkLst>
      </pc:sldChg>
      <pc:sldChg chg="del">
        <pc:chgData name="Uma Ganesan" userId="783950ef343d668c" providerId="LiveId" clId="{81766776-D7C1-40D4-B2FF-F723292AA884}" dt="2021-09-02T13:38:00.149" v="1" actId="47"/>
        <pc:sldMkLst>
          <pc:docMk/>
          <pc:sldMk cId="585663116" sldId="258"/>
        </pc:sldMkLst>
      </pc:sldChg>
      <pc:sldChg chg="add">
        <pc:chgData name="Uma Ganesan" userId="783950ef343d668c" providerId="LiveId" clId="{81766776-D7C1-40D4-B2FF-F723292AA884}" dt="2021-09-02T13:37:54.402" v="0"/>
        <pc:sldMkLst>
          <pc:docMk/>
          <pc:sldMk cId="269350690" sldId="394"/>
        </pc:sldMkLst>
      </pc:sldChg>
      <pc:sldChg chg="add">
        <pc:chgData name="Uma Ganesan" userId="783950ef343d668c" providerId="LiveId" clId="{81766776-D7C1-40D4-B2FF-F723292AA884}" dt="2021-09-02T13:37:54.402" v="0"/>
        <pc:sldMkLst>
          <pc:docMk/>
          <pc:sldMk cId="2078919703" sldId="395"/>
        </pc:sldMkLst>
      </pc:sldChg>
    </pc:docChg>
  </pc:docChgLst>
  <pc:docChgLst>
    <pc:chgData name="Uma Ganesan" userId="783950ef343d668c" providerId="LiveId" clId="{A391D714-BC55-49C5-8772-9C49C8ABE5C1}"/>
    <pc:docChg chg="custSel addSld delSld modSld sldOrd">
      <pc:chgData name="Uma Ganesan" userId="783950ef343d668c" providerId="LiveId" clId="{A391D714-BC55-49C5-8772-9C49C8ABE5C1}" dt="2019-09-10T15:26:07.263" v="1201" actId="20577"/>
      <pc:docMkLst>
        <pc:docMk/>
      </pc:docMkLst>
      <pc:sldChg chg="modSp">
        <pc:chgData name="Uma Ganesan" userId="783950ef343d668c" providerId="LiveId" clId="{A391D714-BC55-49C5-8772-9C49C8ABE5C1}" dt="2019-09-10T14:21:17.572" v="44" actId="20577"/>
        <pc:sldMkLst>
          <pc:docMk/>
          <pc:sldMk cId="585663116" sldId="258"/>
        </pc:sldMkLst>
        <pc:spChg chg="mod">
          <ac:chgData name="Uma Ganesan" userId="783950ef343d668c" providerId="LiveId" clId="{A391D714-BC55-49C5-8772-9C49C8ABE5C1}" dt="2019-09-10T14:21:17.572" v="44" actId="20577"/>
          <ac:spMkLst>
            <pc:docMk/>
            <pc:sldMk cId="585663116" sldId="258"/>
            <ac:spMk id="2" creationId="{00000000-0000-0000-0000-000000000000}"/>
          </ac:spMkLst>
        </pc:spChg>
      </pc:sldChg>
      <pc:sldChg chg="modSp">
        <pc:chgData name="Uma Ganesan" userId="783950ef343d668c" providerId="LiveId" clId="{A391D714-BC55-49C5-8772-9C49C8ABE5C1}" dt="2019-09-10T14:21:38.224" v="63" actId="20577"/>
        <pc:sldMkLst>
          <pc:docMk/>
          <pc:sldMk cId="4286799704" sldId="259"/>
        </pc:sldMkLst>
        <pc:spChg chg="mod">
          <ac:chgData name="Uma Ganesan" userId="783950ef343d668c" providerId="LiveId" clId="{A391D714-BC55-49C5-8772-9C49C8ABE5C1}" dt="2019-09-10T14:21:38.224" v="63" actId="20577"/>
          <ac:spMkLst>
            <pc:docMk/>
            <pc:sldMk cId="4286799704" sldId="259"/>
            <ac:spMk id="5" creationId="{00000000-0000-0000-0000-000000000000}"/>
          </ac:spMkLst>
        </pc:spChg>
      </pc:sldChg>
      <pc:sldChg chg="modSp">
        <pc:chgData name="Uma Ganesan" userId="783950ef343d668c" providerId="LiveId" clId="{A391D714-BC55-49C5-8772-9C49C8ABE5C1}" dt="2019-09-10T14:22:02.415" v="101" actId="20577"/>
        <pc:sldMkLst>
          <pc:docMk/>
          <pc:sldMk cId="3078583898" sldId="260"/>
        </pc:sldMkLst>
        <pc:spChg chg="mod">
          <ac:chgData name="Uma Ganesan" userId="783950ef343d668c" providerId="LiveId" clId="{A391D714-BC55-49C5-8772-9C49C8ABE5C1}" dt="2019-09-10T14:22:02.415" v="101" actId="20577"/>
          <ac:spMkLst>
            <pc:docMk/>
            <pc:sldMk cId="3078583898" sldId="260"/>
            <ac:spMk id="2" creationId="{00000000-0000-0000-0000-000000000000}"/>
          </ac:spMkLst>
        </pc:spChg>
      </pc:sldChg>
      <pc:sldChg chg="modSp">
        <pc:chgData name="Uma Ganesan" userId="783950ef343d668c" providerId="LiveId" clId="{A391D714-BC55-49C5-8772-9C49C8ABE5C1}" dt="2019-09-10T15:18:16.028" v="1159" actId="207"/>
        <pc:sldMkLst>
          <pc:docMk/>
          <pc:sldMk cId="603980125" sldId="261"/>
        </pc:sldMkLst>
        <pc:spChg chg="mod">
          <ac:chgData name="Uma Ganesan" userId="783950ef343d668c" providerId="LiveId" clId="{A391D714-BC55-49C5-8772-9C49C8ABE5C1}" dt="2019-09-10T15:18:16.028" v="1159" actId="207"/>
          <ac:spMkLst>
            <pc:docMk/>
            <pc:sldMk cId="603980125" sldId="261"/>
            <ac:spMk id="2" creationId="{00000000-0000-0000-0000-000000000000}"/>
          </ac:spMkLst>
        </pc:spChg>
      </pc:sldChg>
      <pc:sldChg chg="ord">
        <pc:chgData name="Uma Ganesan" userId="783950ef343d668c" providerId="LiveId" clId="{A391D714-BC55-49C5-8772-9C49C8ABE5C1}" dt="2019-09-10T14:20:00.503" v="0"/>
        <pc:sldMkLst>
          <pc:docMk/>
          <pc:sldMk cId="3995759398" sldId="265"/>
        </pc:sldMkLst>
      </pc:sldChg>
      <pc:sldChg chg="del">
        <pc:chgData name="Uma Ganesan" userId="783950ef343d668c" providerId="LiveId" clId="{A391D714-BC55-49C5-8772-9C49C8ABE5C1}" dt="2019-09-10T14:41:58.533" v="176" actId="2696"/>
        <pc:sldMkLst>
          <pc:docMk/>
          <pc:sldMk cId="2507036223" sldId="314"/>
        </pc:sldMkLst>
      </pc:sldChg>
      <pc:sldChg chg="del">
        <pc:chgData name="Uma Ganesan" userId="783950ef343d668c" providerId="LiveId" clId="{A391D714-BC55-49C5-8772-9C49C8ABE5C1}" dt="2019-09-10T14:42:00.670" v="177" actId="2696"/>
        <pc:sldMkLst>
          <pc:docMk/>
          <pc:sldMk cId="62825653" sldId="315"/>
        </pc:sldMkLst>
      </pc:sldChg>
      <pc:sldChg chg="addSp delSp modSp">
        <pc:chgData name="Uma Ganesan" userId="783950ef343d668c" providerId="LiveId" clId="{A391D714-BC55-49C5-8772-9C49C8ABE5C1}" dt="2019-09-10T15:26:07.263" v="1201" actId="20577"/>
        <pc:sldMkLst>
          <pc:docMk/>
          <pc:sldMk cId="1261170484" sldId="316"/>
        </pc:sldMkLst>
        <pc:spChg chg="add del">
          <ac:chgData name="Uma Ganesan" userId="783950ef343d668c" providerId="LiveId" clId="{A391D714-BC55-49C5-8772-9C49C8ABE5C1}" dt="2019-09-10T15:24:19.703" v="1163" actId="478"/>
          <ac:spMkLst>
            <pc:docMk/>
            <pc:sldMk cId="1261170484" sldId="316"/>
            <ac:spMk id="2" creationId="{3B80256E-B8B9-48BE-A4C6-D24175C7A799}"/>
          </ac:spMkLst>
        </pc:spChg>
        <pc:spChg chg="add mod">
          <ac:chgData name="Uma Ganesan" userId="783950ef343d668c" providerId="LiveId" clId="{A391D714-BC55-49C5-8772-9C49C8ABE5C1}" dt="2019-09-10T15:26:07.263" v="1201" actId="20577"/>
          <ac:spMkLst>
            <pc:docMk/>
            <pc:sldMk cId="1261170484" sldId="316"/>
            <ac:spMk id="5" creationId="{25F10F2E-DB68-40D2-9FBC-AAF8910FFBD8}"/>
          </ac:spMkLst>
        </pc:spChg>
        <pc:picChg chg="add mod">
          <ac:chgData name="Uma Ganesan" userId="783950ef343d668c" providerId="LiveId" clId="{A391D714-BC55-49C5-8772-9C49C8ABE5C1}" dt="2019-09-10T15:25:28.798" v="1165" actId="1076"/>
          <ac:picMkLst>
            <pc:docMk/>
            <pc:sldMk cId="1261170484" sldId="316"/>
            <ac:picMk id="4" creationId="{E7093986-FC1B-4211-A2A0-CEF1C6DCFF87}"/>
          </ac:picMkLst>
        </pc:picChg>
        <pc:picChg chg="mod">
          <ac:chgData name="Uma Ganesan" userId="783950ef343d668c" providerId="LiveId" clId="{A391D714-BC55-49C5-8772-9C49C8ABE5C1}" dt="2019-09-10T15:23:02.269" v="1161" actId="14100"/>
          <ac:picMkLst>
            <pc:docMk/>
            <pc:sldMk cId="1261170484" sldId="316"/>
            <ac:picMk id="6" creationId="{00000000-0000-0000-0000-000000000000}"/>
          </ac:picMkLst>
        </pc:picChg>
      </pc:sldChg>
      <pc:sldChg chg="modSp add del">
        <pc:chgData name="Uma Ganesan" userId="783950ef343d668c" providerId="LiveId" clId="{A391D714-BC55-49C5-8772-9C49C8ABE5C1}" dt="2019-09-10T14:40:36.523" v="175" actId="2696"/>
        <pc:sldMkLst>
          <pc:docMk/>
          <pc:sldMk cId="598540286" sldId="337"/>
        </pc:sldMkLst>
        <pc:spChg chg="mod">
          <ac:chgData name="Uma Ganesan" userId="783950ef343d668c" providerId="LiveId" clId="{A391D714-BC55-49C5-8772-9C49C8ABE5C1}" dt="2019-09-10T14:38:25.352" v="174" actId="20577"/>
          <ac:spMkLst>
            <pc:docMk/>
            <pc:sldMk cId="598540286" sldId="337"/>
            <ac:spMk id="2" creationId="{59ACE2F7-9890-43AF-AC03-536BF80F7C1E}"/>
          </ac:spMkLst>
        </pc:spChg>
        <pc:spChg chg="mod">
          <ac:chgData name="Uma Ganesan" userId="783950ef343d668c" providerId="LiveId" clId="{A391D714-BC55-49C5-8772-9C49C8ABE5C1}" dt="2019-09-10T14:36:53.045" v="120" actId="20577"/>
          <ac:spMkLst>
            <pc:docMk/>
            <pc:sldMk cId="598540286" sldId="337"/>
            <ac:spMk id="3" creationId="{23C5E15A-500A-4715-8615-0D41E5183191}"/>
          </ac:spMkLst>
        </pc:spChg>
      </pc:sldChg>
      <pc:sldChg chg="modSp add">
        <pc:chgData name="Uma Ganesan" userId="783950ef343d668c" providerId="LiveId" clId="{A391D714-BC55-49C5-8772-9C49C8ABE5C1}" dt="2019-09-10T15:17:35.683" v="1140" actId="20577"/>
        <pc:sldMkLst>
          <pc:docMk/>
          <pc:sldMk cId="3227341927" sldId="337"/>
        </pc:sldMkLst>
        <pc:spChg chg="mod">
          <ac:chgData name="Uma Ganesan" userId="783950ef343d668c" providerId="LiveId" clId="{A391D714-BC55-49C5-8772-9C49C8ABE5C1}" dt="2019-09-10T15:17:35.683" v="1140" actId="20577"/>
          <ac:spMkLst>
            <pc:docMk/>
            <pc:sldMk cId="3227341927" sldId="337"/>
            <ac:spMk id="2" creationId="{1F7DDFFB-3257-4952-A64F-903A62A93299}"/>
          </ac:spMkLst>
        </pc:spChg>
        <pc:spChg chg="mod">
          <ac:chgData name="Uma Ganesan" userId="783950ef343d668c" providerId="LiveId" clId="{A391D714-BC55-49C5-8772-9C49C8ABE5C1}" dt="2019-09-10T14:43:11.782" v="253" actId="207"/>
          <ac:spMkLst>
            <pc:docMk/>
            <pc:sldMk cId="3227341927" sldId="337"/>
            <ac:spMk id="3" creationId="{7A9D1B4C-9021-4E29-8755-FFF28A100B05}"/>
          </ac:spMkLst>
        </pc:spChg>
      </pc:sldChg>
    </pc:docChg>
  </pc:docChgLst>
  <pc:docChgLst>
    <pc:chgData name="Uma Ganesan" userId="783950ef343d668c" providerId="LiveId" clId="{4A98764A-014D-43F6-A23E-16ACFF9B0F80}"/>
    <pc:docChg chg="undo redo custSel addSld delSld modSld sldOrd">
      <pc:chgData name="Uma Ganesan" userId="783950ef343d668c" providerId="LiveId" clId="{4A98764A-014D-43F6-A23E-16ACFF9B0F80}" dt="2019-09-14T03:19:10.588" v="4790" actId="13926"/>
      <pc:docMkLst>
        <pc:docMk/>
      </pc:docMkLst>
      <pc:sldChg chg="modSp">
        <pc:chgData name="Uma Ganesan" userId="783950ef343d668c" providerId="LiveId" clId="{4A98764A-014D-43F6-A23E-16ACFF9B0F80}" dt="2019-09-13T05:01:48.483" v="1052" actId="207"/>
        <pc:sldMkLst>
          <pc:docMk/>
          <pc:sldMk cId="585663116" sldId="258"/>
        </pc:sldMkLst>
        <pc:spChg chg="mod">
          <ac:chgData name="Uma Ganesan" userId="783950ef343d668c" providerId="LiveId" clId="{4A98764A-014D-43F6-A23E-16ACFF9B0F80}" dt="2019-09-13T05:01:48.483" v="1052" actId="207"/>
          <ac:spMkLst>
            <pc:docMk/>
            <pc:sldMk cId="585663116" sldId="258"/>
            <ac:spMk id="2" creationId="{00000000-0000-0000-0000-000000000000}"/>
          </ac:spMkLst>
        </pc:spChg>
      </pc:sldChg>
      <pc:sldChg chg="modSp">
        <pc:chgData name="Uma Ganesan" userId="783950ef343d668c" providerId="LiveId" clId="{4A98764A-014D-43F6-A23E-16ACFF9B0F80}" dt="2019-09-13T05:02:10.422" v="1072" actId="20577"/>
        <pc:sldMkLst>
          <pc:docMk/>
          <pc:sldMk cId="4286799704" sldId="259"/>
        </pc:sldMkLst>
        <pc:spChg chg="mod">
          <ac:chgData name="Uma Ganesan" userId="783950ef343d668c" providerId="LiveId" clId="{4A98764A-014D-43F6-A23E-16ACFF9B0F80}" dt="2019-09-13T05:02:10.422" v="1072" actId="20577"/>
          <ac:spMkLst>
            <pc:docMk/>
            <pc:sldMk cId="4286799704" sldId="259"/>
            <ac:spMk id="5" creationId="{00000000-0000-0000-0000-000000000000}"/>
          </ac:spMkLst>
        </pc:spChg>
      </pc:sldChg>
      <pc:sldChg chg="modSp">
        <pc:chgData name="Uma Ganesan" userId="783950ef343d668c" providerId="LiveId" clId="{4A98764A-014D-43F6-A23E-16ACFF9B0F80}" dt="2019-09-13T05:18:37.067" v="1142" actId="14100"/>
        <pc:sldMkLst>
          <pc:docMk/>
          <pc:sldMk cId="603980125" sldId="261"/>
        </pc:sldMkLst>
        <pc:spChg chg="mod">
          <ac:chgData name="Uma Ganesan" userId="783950ef343d668c" providerId="LiveId" clId="{4A98764A-014D-43F6-A23E-16ACFF9B0F80}" dt="2019-09-13T05:18:37.067" v="1142" actId="14100"/>
          <ac:spMkLst>
            <pc:docMk/>
            <pc:sldMk cId="603980125" sldId="261"/>
            <ac:spMk id="2" creationId="{00000000-0000-0000-0000-000000000000}"/>
          </ac:spMkLst>
        </pc:spChg>
      </pc:sldChg>
      <pc:sldChg chg="ord">
        <pc:chgData name="Uma Ganesan" userId="783950ef343d668c" providerId="LiveId" clId="{4A98764A-014D-43F6-A23E-16ACFF9B0F80}" dt="2019-09-12T16:04:25.524" v="222"/>
        <pc:sldMkLst>
          <pc:docMk/>
          <pc:sldMk cId="557560003" sldId="262"/>
        </pc:sldMkLst>
      </pc:sldChg>
      <pc:sldChg chg="del">
        <pc:chgData name="Uma Ganesan" userId="783950ef343d668c" providerId="LiveId" clId="{4A98764A-014D-43F6-A23E-16ACFF9B0F80}" dt="2019-09-12T14:38:43.011" v="150" actId="2696"/>
        <pc:sldMkLst>
          <pc:docMk/>
          <pc:sldMk cId="2310916588" sldId="263"/>
        </pc:sldMkLst>
      </pc:sldChg>
      <pc:sldChg chg="ord">
        <pc:chgData name="Uma Ganesan" userId="783950ef343d668c" providerId="LiveId" clId="{4A98764A-014D-43F6-A23E-16ACFF9B0F80}" dt="2019-09-12T14:38:22.961" v="149"/>
        <pc:sldMkLst>
          <pc:docMk/>
          <pc:sldMk cId="2146983117" sldId="264"/>
        </pc:sldMkLst>
      </pc:sldChg>
      <pc:sldChg chg="del">
        <pc:chgData name="Uma Ganesan" userId="783950ef343d668c" providerId="LiveId" clId="{4A98764A-014D-43F6-A23E-16ACFF9B0F80}" dt="2019-09-12T16:05:03.516" v="223" actId="2696"/>
        <pc:sldMkLst>
          <pc:docMk/>
          <pc:sldMk cId="3927564812" sldId="267"/>
        </pc:sldMkLst>
      </pc:sldChg>
      <pc:sldChg chg="modSp">
        <pc:chgData name="Uma Ganesan" userId="783950ef343d668c" providerId="LiveId" clId="{4A98764A-014D-43F6-A23E-16ACFF9B0F80}" dt="2019-09-12T14:44:49.981" v="183" actId="1076"/>
        <pc:sldMkLst>
          <pc:docMk/>
          <pc:sldMk cId="1903394203" sldId="268"/>
        </pc:sldMkLst>
        <pc:spChg chg="mod">
          <ac:chgData name="Uma Ganesan" userId="783950ef343d668c" providerId="LiveId" clId="{4A98764A-014D-43F6-A23E-16ACFF9B0F80}" dt="2019-09-12T14:43:41.534" v="153" actId="20577"/>
          <ac:spMkLst>
            <pc:docMk/>
            <pc:sldMk cId="1903394203" sldId="268"/>
            <ac:spMk id="3" creationId="{00000000-0000-0000-0000-000000000000}"/>
          </ac:spMkLst>
        </pc:spChg>
        <pc:graphicFrameChg chg="mod">
          <ac:chgData name="Uma Ganesan" userId="783950ef343d668c" providerId="LiveId" clId="{4A98764A-014D-43F6-A23E-16ACFF9B0F80}" dt="2019-09-12T14:44:39.388" v="182" actId="1076"/>
          <ac:graphicFrameMkLst>
            <pc:docMk/>
            <pc:sldMk cId="1903394203" sldId="268"/>
            <ac:graphicFrameMk id="2" creationId="{00000000-0000-0000-0000-000000000000}"/>
          </ac:graphicFrameMkLst>
        </pc:graphicFrameChg>
        <pc:graphicFrameChg chg="mod">
          <ac:chgData name="Uma Ganesan" userId="783950ef343d668c" providerId="LiveId" clId="{4A98764A-014D-43F6-A23E-16ACFF9B0F80}" dt="2019-09-12T14:44:49.981" v="183" actId="1076"/>
          <ac:graphicFrameMkLst>
            <pc:docMk/>
            <pc:sldMk cId="1903394203" sldId="268"/>
            <ac:graphicFrameMk id="4" creationId="{00000000-0000-0000-0000-000000000000}"/>
          </ac:graphicFrameMkLst>
        </pc:graphicFrameChg>
      </pc:sldChg>
      <pc:sldChg chg="modSp">
        <pc:chgData name="Uma Ganesan" userId="783950ef343d668c" providerId="LiveId" clId="{4A98764A-014D-43F6-A23E-16ACFF9B0F80}" dt="2019-09-12T14:43:52.326" v="180" actId="20577"/>
        <pc:sldMkLst>
          <pc:docMk/>
          <pc:sldMk cId="436121722" sldId="269"/>
        </pc:sldMkLst>
        <pc:spChg chg="mod">
          <ac:chgData name="Uma Ganesan" userId="783950ef343d668c" providerId="LiveId" clId="{4A98764A-014D-43F6-A23E-16ACFF9B0F80}" dt="2019-09-12T14:43:52.326" v="180" actId="20577"/>
          <ac:spMkLst>
            <pc:docMk/>
            <pc:sldMk cId="436121722" sldId="269"/>
            <ac:spMk id="3" creationId="{00000000-0000-0000-0000-000000000000}"/>
          </ac:spMkLst>
        </pc:spChg>
      </pc:sldChg>
      <pc:sldChg chg="modSp">
        <pc:chgData name="Uma Ganesan" userId="783950ef343d668c" providerId="LiveId" clId="{4A98764A-014D-43F6-A23E-16ACFF9B0F80}" dt="2019-09-12T16:05:18.727" v="224" actId="20577"/>
        <pc:sldMkLst>
          <pc:docMk/>
          <pc:sldMk cId="774819598" sldId="270"/>
        </pc:sldMkLst>
        <pc:spChg chg="mod">
          <ac:chgData name="Uma Ganesan" userId="783950ef343d668c" providerId="LiveId" clId="{4A98764A-014D-43F6-A23E-16ACFF9B0F80}" dt="2019-09-12T16:05:18.727" v="224" actId="20577"/>
          <ac:spMkLst>
            <pc:docMk/>
            <pc:sldMk cId="774819598" sldId="270"/>
            <ac:spMk id="3" creationId="{00000000-0000-0000-0000-000000000000}"/>
          </ac:spMkLst>
        </pc:spChg>
      </pc:sldChg>
      <pc:sldChg chg="modSp">
        <pc:chgData name="Uma Ganesan" userId="783950ef343d668c" providerId="LiveId" clId="{4A98764A-014D-43F6-A23E-16ACFF9B0F80}" dt="2019-09-12T16:05:26.993" v="225" actId="20577"/>
        <pc:sldMkLst>
          <pc:docMk/>
          <pc:sldMk cId="2385172555" sldId="271"/>
        </pc:sldMkLst>
        <pc:spChg chg="mod">
          <ac:chgData name="Uma Ganesan" userId="783950ef343d668c" providerId="LiveId" clId="{4A98764A-014D-43F6-A23E-16ACFF9B0F80}" dt="2019-09-12T16:05:26.993" v="225" actId="20577"/>
          <ac:spMkLst>
            <pc:docMk/>
            <pc:sldMk cId="2385172555" sldId="271"/>
            <ac:spMk id="3" creationId="{00000000-0000-0000-0000-000000000000}"/>
          </ac:spMkLst>
        </pc:spChg>
      </pc:sldChg>
      <pc:sldChg chg="modSp">
        <pc:chgData name="Uma Ganesan" userId="783950ef343d668c" providerId="LiveId" clId="{4A98764A-014D-43F6-A23E-16ACFF9B0F80}" dt="2019-09-12T16:05:35.973" v="226" actId="20577"/>
        <pc:sldMkLst>
          <pc:docMk/>
          <pc:sldMk cId="1810854576" sldId="272"/>
        </pc:sldMkLst>
        <pc:spChg chg="mod">
          <ac:chgData name="Uma Ganesan" userId="783950ef343d668c" providerId="LiveId" clId="{4A98764A-014D-43F6-A23E-16ACFF9B0F80}" dt="2019-09-12T16:05:35.973" v="226" actId="20577"/>
          <ac:spMkLst>
            <pc:docMk/>
            <pc:sldMk cId="1810854576" sldId="272"/>
            <ac:spMk id="3" creationId="{00000000-0000-0000-0000-000000000000}"/>
          </ac:spMkLst>
        </pc:spChg>
      </pc:sldChg>
      <pc:sldChg chg="modSp">
        <pc:chgData name="Uma Ganesan" userId="783950ef343d668c" providerId="LiveId" clId="{4A98764A-014D-43F6-A23E-16ACFF9B0F80}" dt="2019-09-12T16:05:41.692" v="227" actId="20577"/>
        <pc:sldMkLst>
          <pc:docMk/>
          <pc:sldMk cId="3297039034" sldId="273"/>
        </pc:sldMkLst>
        <pc:spChg chg="mod">
          <ac:chgData name="Uma Ganesan" userId="783950ef343d668c" providerId="LiveId" clId="{4A98764A-014D-43F6-A23E-16ACFF9B0F80}" dt="2019-09-12T14:46:40.337" v="188" actId="20577"/>
          <ac:spMkLst>
            <pc:docMk/>
            <pc:sldMk cId="3297039034" sldId="273"/>
            <ac:spMk id="2" creationId="{00000000-0000-0000-0000-000000000000}"/>
          </ac:spMkLst>
        </pc:spChg>
        <pc:spChg chg="mod">
          <ac:chgData name="Uma Ganesan" userId="783950ef343d668c" providerId="LiveId" clId="{4A98764A-014D-43F6-A23E-16ACFF9B0F80}" dt="2019-09-12T16:05:41.692" v="227" actId="20577"/>
          <ac:spMkLst>
            <pc:docMk/>
            <pc:sldMk cId="3297039034" sldId="273"/>
            <ac:spMk id="3" creationId="{00000000-0000-0000-0000-000000000000}"/>
          </ac:spMkLst>
        </pc:spChg>
      </pc:sldChg>
      <pc:sldChg chg="modSp">
        <pc:chgData name="Uma Ganesan" userId="783950ef343d668c" providerId="LiveId" clId="{4A98764A-014D-43F6-A23E-16ACFF9B0F80}" dt="2019-09-12T16:05:48.890" v="228" actId="20577"/>
        <pc:sldMkLst>
          <pc:docMk/>
          <pc:sldMk cId="3248414994" sldId="274"/>
        </pc:sldMkLst>
        <pc:spChg chg="mod">
          <ac:chgData name="Uma Ganesan" userId="783950ef343d668c" providerId="LiveId" clId="{4A98764A-014D-43F6-A23E-16ACFF9B0F80}" dt="2019-09-12T16:05:48.890" v="228" actId="20577"/>
          <ac:spMkLst>
            <pc:docMk/>
            <pc:sldMk cId="3248414994" sldId="274"/>
            <ac:spMk id="3" creationId="{00000000-0000-0000-0000-000000000000}"/>
          </ac:spMkLst>
        </pc:spChg>
      </pc:sldChg>
      <pc:sldChg chg="modSp">
        <pc:chgData name="Uma Ganesan" userId="783950ef343d668c" providerId="LiveId" clId="{4A98764A-014D-43F6-A23E-16ACFF9B0F80}" dt="2019-09-13T05:53:59.605" v="1452"/>
        <pc:sldMkLst>
          <pc:docMk/>
          <pc:sldMk cId="3185010262" sldId="275"/>
        </pc:sldMkLst>
        <pc:spChg chg="mod">
          <ac:chgData name="Uma Ganesan" userId="783950ef343d668c" providerId="LiveId" clId="{4A98764A-014D-43F6-A23E-16ACFF9B0F80}" dt="2019-09-12T14:50:21.786" v="209" actId="13926"/>
          <ac:spMkLst>
            <pc:docMk/>
            <pc:sldMk cId="3185010262" sldId="275"/>
            <ac:spMk id="2" creationId="{00000000-0000-0000-0000-000000000000}"/>
          </ac:spMkLst>
        </pc:spChg>
        <pc:spChg chg="mod">
          <ac:chgData name="Uma Ganesan" userId="783950ef343d668c" providerId="LiveId" clId="{4A98764A-014D-43F6-A23E-16ACFF9B0F80}" dt="2019-09-12T16:35:43.515" v="703" actId="20577"/>
          <ac:spMkLst>
            <pc:docMk/>
            <pc:sldMk cId="3185010262" sldId="275"/>
            <ac:spMk id="3" creationId="{00000000-0000-0000-0000-000000000000}"/>
          </ac:spMkLst>
        </pc:spChg>
        <pc:spChg chg="mod">
          <ac:chgData name="Uma Ganesan" userId="783950ef343d668c" providerId="LiveId" clId="{4A98764A-014D-43F6-A23E-16ACFF9B0F80}" dt="2019-09-13T05:53:59.605" v="1452"/>
          <ac:spMkLst>
            <pc:docMk/>
            <pc:sldMk cId="3185010262" sldId="275"/>
            <ac:spMk id="4" creationId="{00000000-0000-0000-0000-000000000000}"/>
          </ac:spMkLst>
        </pc:spChg>
      </pc:sldChg>
      <pc:sldChg chg="delSp modSp">
        <pc:chgData name="Uma Ganesan" userId="783950ef343d668c" providerId="LiveId" clId="{4A98764A-014D-43F6-A23E-16ACFF9B0F80}" dt="2019-09-13T06:51:53.173" v="1486" actId="13926"/>
        <pc:sldMkLst>
          <pc:docMk/>
          <pc:sldMk cId="2989840407" sldId="276"/>
        </pc:sldMkLst>
        <pc:spChg chg="mod">
          <ac:chgData name="Uma Ganesan" userId="783950ef343d668c" providerId="LiveId" clId="{4A98764A-014D-43F6-A23E-16ACFF9B0F80}" dt="2019-09-13T06:50:01.962" v="1477" actId="14100"/>
          <ac:spMkLst>
            <pc:docMk/>
            <pc:sldMk cId="2989840407" sldId="276"/>
            <ac:spMk id="3" creationId="{00000000-0000-0000-0000-000000000000}"/>
          </ac:spMkLst>
        </pc:spChg>
        <pc:spChg chg="mod">
          <ac:chgData name="Uma Ganesan" userId="783950ef343d668c" providerId="LiveId" clId="{4A98764A-014D-43F6-A23E-16ACFF9B0F80}" dt="2019-09-13T06:51:53.173" v="1486" actId="13926"/>
          <ac:spMkLst>
            <pc:docMk/>
            <pc:sldMk cId="2989840407" sldId="276"/>
            <ac:spMk id="4" creationId="{00000000-0000-0000-0000-000000000000}"/>
          </ac:spMkLst>
        </pc:spChg>
        <pc:spChg chg="mod">
          <ac:chgData name="Uma Ganesan" userId="783950ef343d668c" providerId="LiveId" clId="{4A98764A-014D-43F6-A23E-16ACFF9B0F80}" dt="2019-09-13T06:50:29.828" v="1481" actId="1076"/>
          <ac:spMkLst>
            <pc:docMk/>
            <pc:sldMk cId="2989840407" sldId="276"/>
            <ac:spMk id="5" creationId="{00000000-0000-0000-0000-000000000000}"/>
          </ac:spMkLst>
        </pc:spChg>
        <pc:cxnChg chg="del mod">
          <ac:chgData name="Uma Ganesan" userId="783950ef343d668c" providerId="LiveId" clId="{4A98764A-014D-43F6-A23E-16ACFF9B0F80}" dt="2019-09-13T06:50:36.100" v="1482" actId="478"/>
          <ac:cxnSpMkLst>
            <pc:docMk/>
            <pc:sldMk cId="2989840407" sldId="276"/>
            <ac:cxnSpMk id="7" creationId="{00000000-0000-0000-0000-000000000000}"/>
          </ac:cxnSpMkLst>
        </pc:cxnChg>
      </pc:sldChg>
      <pc:sldChg chg="modSp">
        <pc:chgData name="Uma Ganesan" userId="783950ef343d668c" providerId="LiveId" clId="{4A98764A-014D-43F6-A23E-16ACFF9B0F80}" dt="2019-09-13T06:53:00.830" v="1512" actId="20577"/>
        <pc:sldMkLst>
          <pc:docMk/>
          <pc:sldMk cId="1438573839" sldId="277"/>
        </pc:sldMkLst>
        <pc:spChg chg="mod">
          <ac:chgData name="Uma Ganesan" userId="783950ef343d668c" providerId="LiveId" clId="{4A98764A-014D-43F6-A23E-16ACFF9B0F80}" dt="2019-09-13T06:52:26.995" v="1506" actId="20577"/>
          <ac:spMkLst>
            <pc:docMk/>
            <pc:sldMk cId="1438573839" sldId="277"/>
            <ac:spMk id="7" creationId="{00000000-0000-0000-0000-000000000000}"/>
          </ac:spMkLst>
        </pc:spChg>
        <pc:spChg chg="mod">
          <ac:chgData name="Uma Ganesan" userId="783950ef343d668c" providerId="LiveId" clId="{4A98764A-014D-43F6-A23E-16ACFF9B0F80}" dt="2019-09-13T06:53:00.830" v="1512" actId="20577"/>
          <ac:spMkLst>
            <pc:docMk/>
            <pc:sldMk cId="1438573839" sldId="277"/>
            <ac:spMk id="8" creationId="{00000000-0000-0000-0000-000000000000}"/>
          </ac:spMkLst>
        </pc:spChg>
      </pc:sldChg>
      <pc:sldChg chg="modSp">
        <pc:chgData name="Uma Ganesan" userId="783950ef343d668c" providerId="LiveId" clId="{4A98764A-014D-43F6-A23E-16ACFF9B0F80}" dt="2019-09-13T06:51:42.411" v="1485" actId="13926"/>
        <pc:sldMkLst>
          <pc:docMk/>
          <pc:sldMk cId="153969419" sldId="278"/>
        </pc:sldMkLst>
        <pc:spChg chg="mod">
          <ac:chgData name="Uma Ganesan" userId="783950ef343d668c" providerId="LiveId" clId="{4A98764A-014D-43F6-A23E-16ACFF9B0F80}" dt="2019-09-13T05:55:57.512" v="1455" actId="1076"/>
          <ac:spMkLst>
            <pc:docMk/>
            <pc:sldMk cId="153969419" sldId="278"/>
            <ac:spMk id="5" creationId="{00000000-0000-0000-0000-000000000000}"/>
          </ac:spMkLst>
        </pc:spChg>
        <pc:spChg chg="mod">
          <ac:chgData name="Uma Ganesan" userId="783950ef343d668c" providerId="LiveId" clId="{4A98764A-014D-43F6-A23E-16ACFF9B0F80}" dt="2019-09-13T06:51:42.411" v="1485" actId="13926"/>
          <ac:spMkLst>
            <pc:docMk/>
            <pc:sldMk cId="153969419" sldId="278"/>
            <ac:spMk id="7" creationId="{00000000-0000-0000-0000-000000000000}"/>
          </ac:spMkLst>
        </pc:spChg>
        <pc:spChg chg="mod">
          <ac:chgData name="Uma Ganesan" userId="783950ef343d668c" providerId="LiveId" clId="{4A98764A-014D-43F6-A23E-16ACFF9B0F80}" dt="2019-09-13T05:55:40.932" v="1453" actId="1076"/>
          <ac:spMkLst>
            <pc:docMk/>
            <pc:sldMk cId="153969419" sldId="278"/>
            <ac:spMk id="8" creationId="{00000000-0000-0000-0000-000000000000}"/>
          </ac:spMkLst>
        </pc:spChg>
      </pc:sldChg>
      <pc:sldChg chg="ord">
        <pc:chgData name="Uma Ganesan" userId="783950ef343d668c" providerId="LiveId" clId="{4A98764A-014D-43F6-A23E-16ACFF9B0F80}" dt="2019-09-12T16:57:20.803" v="945"/>
        <pc:sldMkLst>
          <pc:docMk/>
          <pc:sldMk cId="4086935629" sldId="293"/>
        </pc:sldMkLst>
      </pc:sldChg>
      <pc:sldChg chg="ord">
        <pc:chgData name="Uma Ganesan" userId="783950ef343d668c" providerId="LiveId" clId="{4A98764A-014D-43F6-A23E-16ACFF9B0F80}" dt="2019-09-13T14:41:22.373" v="3415"/>
        <pc:sldMkLst>
          <pc:docMk/>
          <pc:sldMk cId="503977673" sldId="305"/>
        </pc:sldMkLst>
      </pc:sldChg>
      <pc:sldChg chg="modSp">
        <pc:chgData name="Uma Ganesan" userId="783950ef343d668c" providerId="LiveId" clId="{4A98764A-014D-43F6-A23E-16ACFF9B0F80}" dt="2019-09-13T15:11:39.305" v="3613" actId="20577"/>
        <pc:sldMkLst>
          <pc:docMk/>
          <pc:sldMk cId="830342361" sldId="306"/>
        </pc:sldMkLst>
        <pc:spChg chg="mod">
          <ac:chgData name="Uma Ganesan" userId="783950ef343d668c" providerId="LiveId" clId="{4A98764A-014D-43F6-A23E-16ACFF9B0F80}" dt="2019-09-13T15:11:39.305" v="3613" actId="20577"/>
          <ac:spMkLst>
            <pc:docMk/>
            <pc:sldMk cId="830342361" sldId="306"/>
            <ac:spMk id="3" creationId="{00000000-0000-0000-0000-000000000000}"/>
          </ac:spMkLst>
        </pc:spChg>
      </pc:sldChg>
      <pc:sldChg chg="addSp delSp modSp">
        <pc:chgData name="Uma Ganesan" userId="783950ef343d668c" providerId="LiveId" clId="{4A98764A-014D-43F6-A23E-16ACFF9B0F80}" dt="2019-09-12T14:39:08.519" v="152" actId="478"/>
        <pc:sldMkLst>
          <pc:docMk/>
          <pc:sldMk cId="1261170484" sldId="316"/>
        </pc:sldMkLst>
        <pc:spChg chg="add del mod">
          <ac:chgData name="Uma Ganesan" userId="783950ef343d668c" providerId="LiveId" clId="{4A98764A-014D-43F6-A23E-16ACFF9B0F80}" dt="2019-09-12T14:39:08.519" v="152" actId="478"/>
          <ac:spMkLst>
            <pc:docMk/>
            <pc:sldMk cId="1261170484" sldId="316"/>
            <ac:spMk id="7" creationId="{1D081656-C8AF-4E1F-A53D-D706E3CFD3BE}"/>
          </ac:spMkLst>
        </pc:spChg>
        <pc:picChg chg="add del">
          <ac:chgData name="Uma Ganesan" userId="783950ef343d668c" providerId="LiveId" clId="{4A98764A-014D-43F6-A23E-16ACFF9B0F80}" dt="2019-09-12T14:39:08.519" v="152" actId="478"/>
          <ac:picMkLst>
            <pc:docMk/>
            <pc:sldMk cId="1261170484" sldId="316"/>
            <ac:picMk id="6" creationId="{00000000-0000-0000-0000-000000000000}"/>
          </ac:picMkLst>
        </pc:picChg>
      </pc:sldChg>
      <pc:sldChg chg="del">
        <pc:chgData name="Uma Ganesan" userId="783950ef343d668c" providerId="LiveId" clId="{4A98764A-014D-43F6-A23E-16ACFF9B0F80}" dt="2019-09-12T14:49:08.133" v="189" actId="2696"/>
        <pc:sldMkLst>
          <pc:docMk/>
          <pc:sldMk cId="1538426993" sldId="317"/>
        </pc:sldMkLst>
      </pc:sldChg>
      <pc:sldChg chg="modSp">
        <pc:chgData name="Uma Ganesan" userId="783950ef343d668c" providerId="LiveId" clId="{4A98764A-014D-43F6-A23E-16ACFF9B0F80}" dt="2019-09-13T05:21:59.155" v="1252" actId="27636"/>
        <pc:sldMkLst>
          <pc:docMk/>
          <pc:sldMk cId="3227341927" sldId="337"/>
        </pc:sldMkLst>
        <pc:spChg chg="mod">
          <ac:chgData name="Uma Ganesan" userId="783950ef343d668c" providerId="LiveId" clId="{4A98764A-014D-43F6-A23E-16ACFF9B0F80}" dt="2019-09-13T05:21:59.155" v="1252" actId="27636"/>
          <ac:spMkLst>
            <pc:docMk/>
            <pc:sldMk cId="3227341927" sldId="337"/>
            <ac:spMk id="2" creationId="{1F7DDFFB-3257-4952-A64F-903A62A93299}"/>
          </ac:spMkLst>
        </pc:spChg>
      </pc:sldChg>
      <pc:sldChg chg="addSp delSp modSp add">
        <pc:chgData name="Uma Ganesan" userId="783950ef343d668c" providerId="LiveId" clId="{4A98764A-014D-43F6-A23E-16ACFF9B0F80}" dt="2019-09-12T16:44:19.158" v="779" actId="1076"/>
        <pc:sldMkLst>
          <pc:docMk/>
          <pc:sldMk cId="324970651" sldId="338"/>
        </pc:sldMkLst>
        <pc:spChg chg="mod">
          <ac:chgData name="Uma Ganesan" userId="783950ef343d668c" providerId="LiveId" clId="{4A98764A-014D-43F6-A23E-16ACFF9B0F80}" dt="2019-09-12T16:38:55.793" v="710" actId="113"/>
          <ac:spMkLst>
            <pc:docMk/>
            <pc:sldMk cId="324970651" sldId="338"/>
            <ac:spMk id="2" creationId="{7DD49754-CEC8-4417-935E-ABD0DE513661}"/>
          </ac:spMkLst>
        </pc:spChg>
        <pc:spChg chg="mod">
          <ac:chgData name="Uma Ganesan" userId="783950ef343d668c" providerId="LiveId" clId="{4A98764A-014D-43F6-A23E-16ACFF9B0F80}" dt="2019-09-12T16:33:11.547" v="663" actId="20577"/>
          <ac:spMkLst>
            <pc:docMk/>
            <pc:sldMk cId="324970651" sldId="338"/>
            <ac:spMk id="3" creationId="{F7DDDC02-D7C3-4BC0-B537-B58C126A9624}"/>
          </ac:spMkLst>
        </pc:spChg>
        <pc:spChg chg="add mod">
          <ac:chgData name="Uma Ganesan" userId="783950ef343d668c" providerId="LiveId" clId="{4A98764A-014D-43F6-A23E-16ACFF9B0F80}" dt="2019-09-12T16:44:13.344" v="778" actId="1076"/>
          <ac:spMkLst>
            <pc:docMk/>
            <pc:sldMk cId="324970651" sldId="338"/>
            <ac:spMk id="4" creationId="{6A765FF8-A674-4103-9EFE-6F4B147BDF0D}"/>
          </ac:spMkLst>
        </pc:spChg>
        <pc:spChg chg="add del">
          <ac:chgData name="Uma Ganesan" userId="783950ef343d668c" providerId="LiveId" clId="{4A98764A-014D-43F6-A23E-16ACFF9B0F80}" dt="2019-09-12T16:39:29.079" v="726"/>
          <ac:spMkLst>
            <pc:docMk/>
            <pc:sldMk cId="324970651" sldId="338"/>
            <ac:spMk id="5" creationId="{A2A6A94F-8D7C-42FF-886A-826C04E2DF8C}"/>
          </ac:spMkLst>
        </pc:spChg>
        <pc:spChg chg="add mod">
          <ac:chgData name="Uma Ganesan" userId="783950ef343d668c" providerId="LiveId" clId="{4A98764A-014D-43F6-A23E-16ACFF9B0F80}" dt="2019-09-12T16:44:08.045" v="777" actId="1076"/>
          <ac:spMkLst>
            <pc:docMk/>
            <pc:sldMk cId="324970651" sldId="338"/>
            <ac:spMk id="6" creationId="{DD3DE8F0-E8E8-46B2-81F8-50B77933FF80}"/>
          </ac:spMkLst>
        </pc:spChg>
        <pc:spChg chg="add mod">
          <ac:chgData name="Uma Ganesan" userId="783950ef343d668c" providerId="LiveId" clId="{4A98764A-014D-43F6-A23E-16ACFF9B0F80}" dt="2019-09-12T16:44:19.158" v="779" actId="1076"/>
          <ac:spMkLst>
            <pc:docMk/>
            <pc:sldMk cId="324970651" sldId="338"/>
            <ac:spMk id="7" creationId="{4DA12E1D-A2C5-4252-81DF-D28E6818249A}"/>
          </ac:spMkLst>
        </pc:spChg>
      </pc:sldChg>
      <pc:sldChg chg="addSp delSp modSp add">
        <pc:chgData name="Uma Ganesan" userId="783950ef343d668c" providerId="LiveId" clId="{4A98764A-014D-43F6-A23E-16ACFF9B0F80}" dt="2019-09-12T16:30:18.162" v="654" actId="12"/>
        <pc:sldMkLst>
          <pc:docMk/>
          <pc:sldMk cId="2706509731" sldId="339"/>
        </pc:sldMkLst>
        <pc:spChg chg="mod">
          <ac:chgData name="Uma Ganesan" userId="783950ef343d668c" providerId="LiveId" clId="{4A98764A-014D-43F6-A23E-16ACFF9B0F80}" dt="2019-09-12T16:30:18.162" v="654" actId="12"/>
          <ac:spMkLst>
            <pc:docMk/>
            <pc:sldMk cId="2706509731" sldId="339"/>
            <ac:spMk id="2" creationId="{096749D4-27B0-4442-9C0D-2081F73D3EA4}"/>
          </ac:spMkLst>
        </pc:spChg>
        <pc:spChg chg="mod">
          <ac:chgData name="Uma Ganesan" userId="783950ef343d668c" providerId="LiveId" clId="{4A98764A-014D-43F6-A23E-16ACFF9B0F80}" dt="2019-09-12T16:20:52.084" v="454" actId="20577"/>
          <ac:spMkLst>
            <pc:docMk/>
            <pc:sldMk cId="2706509731" sldId="339"/>
            <ac:spMk id="3" creationId="{FD04D718-E9FB-4A8A-B50D-E2B59F7BA016}"/>
          </ac:spMkLst>
        </pc:spChg>
        <pc:spChg chg="add del">
          <ac:chgData name="Uma Ganesan" userId="783950ef343d668c" providerId="LiveId" clId="{4A98764A-014D-43F6-A23E-16ACFF9B0F80}" dt="2019-09-12T16:18:55.866" v="425"/>
          <ac:spMkLst>
            <pc:docMk/>
            <pc:sldMk cId="2706509731" sldId="339"/>
            <ac:spMk id="4" creationId="{2B1C31F2-1CE6-4C93-8502-D9C25BEE525B}"/>
          </ac:spMkLst>
        </pc:spChg>
      </pc:sldChg>
      <pc:sldChg chg="modSp add">
        <pc:chgData name="Uma Ganesan" userId="783950ef343d668c" providerId="LiveId" clId="{4A98764A-014D-43F6-A23E-16ACFF9B0F80}" dt="2019-09-12T16:29:50.996" v="650" actId="12"/>
        <pc:sldMkLst>
          <pc:docMk/>
          <pc:sldMk cId="3791405848" sldId="340"/>
        </pc:sldMkLst>
        <pc:spChg chg="mod">
          <ac:chgData name="Uma Ganesan" userId="783950ef343d668c" providerId="LiveId" clId="{4A98764A-014D-43F6-A23E-16ACFF9B0F80}" dt="2019-09-12T16:29:50.996" v="650" actId="12"/>
          <ac:spMkLst>
            <pc:docMk/>
            <pc:sldMk cId="3791405848" sldId="340"/>
            <ac:spMk id="2" creationId="{096749D4-27B0-4442-9C0D-2081F73D3EA4}"/>
          </ac:spMkLst>
        </pc:spChg>
        <pc:spChg chg="mod">
          <ac:chgData name="Uma Ganesan" userId="783950ef343d668c" providerId="LiveId" clId="{4A98764A-014D-43F6-A23E-16ACFF9B0F80}" dt="2019-09-12T16:24:43.253" v="613" actId="20577"/>
          <ac:spMkLst>
            <pc:docMk/>
            <pc:sldMk cId="3791405848" sldId="340"/>
            <ac:spMk id="3" creationId="{FD04D718-E9FB-4A8A-B50D-E2B59F7BA016}"/>
          </ac:spMkLst>
        </pc:spChg>
      </pc:sldChg>
      <pc:sldChg chg="modSp add ord">
        <pc:chgData name="Uma Ganesan" userId="783950ef343d668c" providerId="LiveId" clId="{4A98764A-014D-43F6-A23E-16ACFF9B0F80}" dt="2019-09-13T07:26:13.896" v="1580"/>
        <pc:sldMkLst>
          <pc:docMk/>
          <pc:sldMk cId="161775705" sldId="341"/>
        </pc:sldMkLst>
        <pc:spChg chg="mod">
          <ac:chgData name="Uma Ganesan" userId="783950ef343d668c" providerId="LiveId" clId="{4A98764A-014D-43F6-A23E-16ACFF9B0F80}" dt="2019-09-13T07:20:52.637" v="1517"/>
          <ac:spMkLst>
            <pc:docMk/>
            <pc:sldMk cId="161775705" sldId="341"/>
            <ac:spMk id="2" creationId="{F98C8B4D-A8AD-4C54-9DF6-CA4C5F1B6472}"/>
          </ac:spMkLst>
        </pc:spChg>
        <pc:spChg chg="mod">
          <ac:chgData name="Uma Ganesan" userId="783950ef343d668c" providerId="LiveId" clId="{4A98764A-014D-43F6-A23E-16ACFF9B0F80}" dt="2019-09-13T07:21:37.299" v="1535" actId="20577"/>
          <ac:spMkLst>
            <pc:docMk/>
            <pc:sldMk cId="161775705" sldId="341"/>
            <ac:spMk id="4" creationId="{199E232F-F04B-4F5F-AF92-06B44A02D28D}"/>
          </ac:spMkLst>
        </pc:spChg>
      </pc:sldChg>
      <pc:sldChg chg="addSp modSp add del ord">
        <pc:chgData name="Uma Ganesan" userId="783950ef343d668c" providerId="LiveId" clId="{4A98764A-014D-43F6-A23E-16ACFF9B0F80}" dt="2019-09-12T16:57:36.938" v="946" actId="2696"/>
        <pc:sldMkLst>
          <pc:docMk/>
          <pc:sldMk cId="2460796124" sldId="341"/>
        </pc:sldMkLst>
        <pc:spChg chg="mod">
          <ac:chgData name="Uma Ganesan" userId="783950ef343d668c" providerId="LiveId" clId="{4A98764A-014D-43F6-A23E-16ACFF9B0F80}" dt="2019-09-12T16:49:39.991" v="874" actId="6549"/>
          <ac:spMkLst>
            <pc:docMk/>
            <pc:sldMk cId="2460796124" sldId="341"/>
            <ac:spMk id="2" creationId="{F98C8B4D-A8AD-4C54-9DF6-CA4C5F1B6472}"/>
          </ac:spMkLst>
        </pc:spChg>
        <pc:spChg chg="mod">
          <ac:chgData name="Uma Ganesan" userId="783950ef343d668c" providerId="LiveId" clId="{4A98764A-014D-43F6-A23E-16ACFF9B0F80}" dt="2019-09-12T16:46:08.880" v="792" actId="6549"/>
          <ac:spMkLst>
            <pc:docMk/>
            <pc:sldMk cId="2460796124" sldId="341"/>
            <ac:spMk id="3" creationId="{F2119A36-A97B-4B8B-A42D-D4BD677275EF}"/>
          </ac:spMkLst>
        </pc:spChg>
        <pc:spChg chg="add mod">
          <ac:chgData name="Uma Ganesan" userId="783950ef343d668c" providerId="LiveId" clId="{4A98764A-014D-43F6-A23E-16ACFF9B0F80}" dt="2019-09-12T16:50:31.708" v="890"/>
          <ac:spMkLst>
            <pc:docMk/>
            <pc:sldMk cId="2460796124" sldId="341"/>
            <ac:spMk id="4" creationId="{199E232F-F04B-4F5F-AF92-06B44A02D28D}"/>
          </ac:spMkLst>
        </pc:spChg>
      </pc:sldChg>
      <pc:sldChg chg="modSp add">
        <pc:chgData name="Uma Ganesan" userId="783950ef343d668c" providerId="LiveId" clId="{4A98764A-014D-43F6-A23E-16ACFF9B0F80}" dt="2019-09-12T16:54:56.291" v="905" actId="14100"/>
        <pc:sldMkLst>
          <pc:docMk/>
          <pc:sldMk cId="1485515607" sldId="342"/>
        </pc:sldMkLst>
        <pc:spChg chg="mod">
          <ac:chgData name="Uma Ganesan" userId="783950ef343d668c" providerId="LiveId" clId="{4A98764A-014D-43F6-A23E-16ACFF9B0F80}" dt="2019-09-12T16:54:56.291" v="905" actId="14100"/>
          <ac:spMkLst>
            <pc:docMk/>
            <pc:sldMk cId="1485515607" sldId="342"/>
            <ac:spMk id="2" creationId="{1661D165-7ED7-459A-9E58-D61B6C990697}"/>
          </ac:spMkLst>
        </pc:spChg>
      </pc:sldChg>
      <pc:sldChg chg="modSp add">
        <pc:chgData name="Uma Ganesan" userId="783950ef343d668c" providerId="LiveId" clId="{4A98764A-014D-43F6-A23E-16ACFF9B0F80}" dt="2019-09-12T16:55:31.093" v="930" actId="14100"/>
        <pc:sldMkLst>
          <pc:docMk/>
          <pc:sldMk cId="4038681426" sldId="343"/>
        </pc:sldMkLst>
        <pc:spChg chg="mod">
          <ac:chgData name="Uma Ganesan" userId="783950ef343d668c" providerId="LiveId" clId="{4A98764A-014D-43F6-A23E-16ACFF9B0F80}" dt="2019-09-12T16:55:31.093" v="930" actId="14100"/>
          <ac:spMkLst>
            <pc:docMk/>
            <pc:sldMk cId="4038681426" sldId="343"/>
            <ac:spMk id="2" creationId="{1661D165-7ED7-459A-9E58-D61B6C990697}"/>
          </ac:spMkLst>
        </pc:spChg>
      </pc:sldChg>
      <pc:sldChg chg="modSp add">
        <pc:chgData name="Uma Ganesan" userId="783950ef343d668c" providerId="LiveId" clId="{4A98764A-014D-43F6-A23E-16ACFF9B0F80}" dt="2019-09-12T16:55:56.923" v="942" actId="20577"/>
        <pc:sldMkLst>
          <pc:docMk/>
          <pc:sldMk cId="2380244426" sldId="344"/>
        </pc:sldMkLst>
        <pc:spChg chg="mod">
          <ac:chgData name="Uma Ganesan" userId="783950ef343d668c" providerId="LiveId" clId="{4A98764A-014D-43F6-A23E-16ACFF9B0F80}" dt="2019-09-12T16:55:56.923" v="942" actId="20577"/>
          <ac:spMkLst>
            <pc:docMk/>
            <pc:sldMk cId="2380244426" sldId="344"/>
            <ac:spMk id="2" creationId="{1661D165-7ED7-459A-9E58-D61B6C990697}"/>
          </ac:spMkLst>
        </pc:spChg>
      </pc:sldChg>
      <pc:sldChg chg="addSp modSp add">
        <pc:chgData name="Uma Ganesan" userId="783950ef343d668c" providerId="LiveId" clId="{4A98764A-014D-43F6-A23E-16ACFF9B0F80}" dt="2019-09-13T12:16:37.645" v="1933" actId="1076"/>
        <pc:sldMkLst>
          <pc:docMk/>
          <pc:sldMk cId="519952746" sldId="345"/>
        </pc:sldMkLst>
        <pc:spChg chg="mod">
          <ac:chgData name="Uma Ganesan" userId="783950ef343d668c" providerId="LiveId" clId="{4A98764A-014D-43F6-A23E-16ACFF9B0F80}" dt="2019-09-12T17:09:55.046" v="1038" actId="1076"/>
          <ac:spMkLst>
            <pc:docMk/>
            <pc:sldMk cId="519952746" sldId="345"/>
            <ac:spMk id="2" creationId="{2DDB2C9A-A4BC-46A0-B34D-560DE896039D}"/>
          </ac:spMkLst>
        </pc:spChg>
        <pc:spChg chg="mod">
          <ac:chgData name="Uma Ganesan" userId="783950ef343d668c" providerId="LiveId" clId="{4A98764A-014D-43F6-A23E-16ACFF9B0F80}" dt="2019-09-13T12:16:37.645" v="1933" actId="1076"/>
          <ac:spMkLst>
            <pc:docMk/>
            <pc:sldMk cId="519952746" sldId="345"/>
            <ac:spMk id="3" creationId="{8628C0A0-1A24-48BC-B30C-FF28F23A59D7}"/>
          </ac:spMkLst>
        </pc:spChg>
        <pc:spChg chg="add mod">
          <ac:chgData name="Uma Ganesan" userId="783950ef343d668c" providerId="LiveId" clId="{4A98764A-014D-43F6-A23E-16ACFF9B0F80}" dt="2019-09-12T17:09:47.714" v="1037" actId="14100"/>
          <ac:spMkLst>
            <pc:docMk/>
            <pc:sldMk cId="519952746" sldId="345"/>
            <ac:spMk id="4" creationId="{B701EF41-3818-4D7A-BE37-A9E11624ED58}"/>
          </ac:spMkLst>
        </pc:spChg>
      </pc:sldChg>
      <pc:sldChg chg="modSp add">
        <pc:chgData name="Uma Ganesan" userId="783950ef343d668c" providerId="LiveId" clId="{4A98764A-014D-43F6-A23E-16ACFF9B0F80}" dt="2019-09-13T05:22:19.091" v="1273" actId="20577"/>
        <pc:sldMkLst>
          <pc:docMk/>
          <pc:sldMk cId="307738528" sldId="346"/>
        </pc:sldMkLst>
        <pc:spChg chg="mod">
          <ac:chgData name="Uma Ganesan" userId="783950ef343d668c" providerId="LiveId" clId="{4A98764A-014D-43F6-A23E-16ACFF9B0F80}" dt="2019-09-13T05:22:19.091" v="1273" actId="20577"/>
          <ac:spMkLst>
            <pc:docMk/>
            <pc:sldMk cId="307738528" sldId="346"/>
            <ac:spMk id="2" creationId="{4C440F8D-6F5A-4931-AF49-A3672535E999}"/>
          </ac:spMkLst>
        </pc:spChg>
        <pc:spChg chg="mod">
          <ac:chgData name="Uma Ganesan" userId="783950ef343d668c" providerId="LiveId" clId="{4A98764A-014D-43F6-A23E-16ACFF9B0F80}" dt="2019-09-13T05:21:48.398" v="1250" actId="207"/>
          <ac:spMkLst>
            <pc:docMk/>
            <pc:sldMk cId="307738528" sldId="346"/>
            <ac:spMk id="3" creationId="{8C077303-2A0D-4E46-815B-41C6561EAEC1}"/>
          </ac:spMkLst>
        </pc:spChg>
      </pc:sldChg>
      <pc:sldChg chg="addSp delSp modSp add">
        <pc:chgData name="Uma Ganesan" userId="783950ef343d668c" providerId="LiveId" clId="{4A98764A-014D-43F6-A23E-16ACFF9B0F80}" dt="2019-09-13T05:32:10.543" v="1346" actId="12"/>
        <pc:sldMkLst>
          <pc:docMk/>
          <pc:sldMk cId="3275044224" sldId="347"/>
        </pc:sldMkLst>
        <pc:spChg chg="del">
          <ac:chgData name="Uma Ganesan" userId="783950ef343d668c" providerId="LiveId" clId="{4A98764A-014D-43F6-A23E-16ACFF9B0F80}" dt="2019-09-13T05:28:48.872" v="1275"/>
          <ac:spMkLst>
            <pc:docMk/>
            <pc:sldMk cId="3275044224" sldId="347"/>
            <ac:spMk id="2" creationId="{873E7384-4401-4735-A7E3-367A6962C359}"/>
          </ac:spMkLst>
        </pc:spChg>
        <pc:spChg chg="mod">
          <ac:chgData name="Uma Ganesan" userId="783950ef343d668c" providerId="LiveId" clId="{4A98764A-014D-43F6-A23E-16ACFF9B0F80}" dt="2019-09-13T05:30:50.196" v="1320" actId="207"/>
          <ac:spMkLst>
            <pc:docMk/>
            <pc:sldMk cId="3275044224" sldId="347"/>
            <ac:spMk id="3" creationId="{78383714-7B5D-44AE-84E1-73B86407C33F}"/>
          </ac:spMkLst>
        </pc:spChg>
        <pc:spChg chg="add mod">
          <ac:chgData name="Uma Ganesan" userId="783950ef343d668c" providerId="LiveId" clId="{4A98764A-014D-43F6-A23E-16ACFF9B0F80}" dt="2019-09-13T05:32:10.543" v="1346" actId="12"/>
          <ac:spMkLst>
            <pc:docMk/>
            <pc:sldMk cId="3275044224" sldId="347"/>
            <ac:spMk id="5" creationId="{D4C2AB09-E1EF-4373-BECB-989898888CAF}"/>
          </ac:spMkLst>
        </pc:spChg>
        <pc:picChg chg="add mod">
          <ac:chgData name="Uma Ganesan" userId="783950ef343d668c" providerId="LiveId" clId="{4A98764A-014D-43F6-A23E-16ACFF9B0F80}" dt="2019-09-13T05:29:49.528" v="1281" actId="1076"/>
          <ac:picMkLst>
            <pc:docMk/>
            <pc:sldMk cId="3275044224" sldId="347"/>
            <ac:picMk id="4" creationId="{C16EC20D-A567-4EFE-92AD-ABDD13A3AA8E}"/>
          </ac:picMkLst>
        </pc:picChg>
      </pc:sldChg>
      <pc:sldChg chg="addSp delSp modSp add">
        <pc:chgData name="Uma Ganesan" userId="783950ef343d668c" providerId="LiveId" clId="{4A98764A-014D-43F6-A23E-16ACFF9B0F80}" dt="2019-09-13T05:38:40.215" v="1430" actId="20577"/>
        <pc:sldMkLst>
          <pc:docMk/>
          <pc:sldMk cId="3898656500" sldId="348"/>
        </pc:sldMkLst>
        <pc:spChg chg="mod">
          <ac:chgData name="Uma Ganesan" userId="783950ef343d668c" providerId="LiveId" clId="{4A98764A-014D-43F6-A23E-16ACFF9B0F80}" dt="2019-09-13T05:37:21.371" v="1389" actId="27636"/>
          <ac:spMkLst>
            <pc:docMk/>
            <pc:sldMk cId="3898656500" sldId="348"/>
            <ac:spMk id="2" creationId="{1775DF3F-C9EF-4E4F-B8A5-A8C791FD8679}"/>
          </ac:spMkLst>
        </pc:spChg>
        <pc:spChg chg="mod">
          <ac:chgData name="Uma Ganesan" userId="783950ef343d668c" providerId="LiveId" clId="{4A98764A-014D-43F6-A23E-16ACFF9B0F80}" dt="2019-09-13T05:38:40.215" v="1430" actId="20577"/>
          <ac:spMkLst>
            <pc:docMk/>
            <pc:sldMk cId="3898656500" sldId="348"/>
            <ac:spMk id="3" creationId="{C0E52C07-F7BD-4296-98ED-E81F82639EC4}"/>
          </ac:spMkLst>
        </pc:spChg>
        <pc:spChg chg="add del">
          <ac:chgData name="Uma Ganesan" userId="783950ef343d668c" providerId="LiveId" clId="{4A98764A-014D-43F6-A23E-16ACFF9B0F80}" dt="2019-09-13T05:36:36.076" v="1382"/>
          <ac:spMkLst>
            <pc:docMk/>
            <pc:sldMk cId="3898656500" sldId="348"/>
            <ac:spMk id="4" creationId="{764D96BA-FC57-447D-A9F0-03CAE83F42AB}"/>
          </ac:spMkLst>
        </pc:spChg>
        <pc:spChg chg="add mod">
          <ac:chgData name="Uma Ganesan" userId="783950ef343d668c" providerId="LiveId" clId="{4A98764A-014D-43F6-A23E-16ACFF9B0F80}" dt="2019-09-13T05:38:01.651" v="1413" actId="20577"/>
          <ac:spMkLst>
            <pc:docMk/>
            <pc:sldMk cId="3898656500" sldId="348"/>
            <ac:spMk id="6" creationId="{9FBB3739-C3E4-42BD-9F99-04839FB307EC}"/>
          </ac:spMkLst>
        </pc:spChg>
        <pc:picChg chg="add mod">
          <ac:chgData name="Uma Ganesan" userId="783950ef343d668c" providerId="LiveId" clId="{4A98764A-014D-43F6-A23E-16ACFF9B0F80}" dt="2019-09-13T05:38:12.964" v="1414" actId="1076"/>
          <ac:picMkLst>
            <pc:docMk/>
            <pc:sldMk cId="3898656500" sldId="348"/>
            <ac:picMk id="5" creationId="{D3891428-C16C-4953-9503-93B48CCF7770}"/>
          </ac:picMkLst>
        </pc:picChg>
      </pc:sldChg>
      <pc:sldChg chg="addSp modSp add">
        <pc:chgData name="Uma Ganesan" userId="783950ef343d668c" providerId="LiveId" clId="{4A98764A-014D-43F6-A23E-16ACFF9B0F80}" dt="2019-09-13T05:40:35.217" v="1451" actId="14100"/>
        <pc:sldMkLst>
          <pc:docMk/>
          <pc:sldMk cId="1447375979" sldId="349"/>
        </pc:sldMkLst>
        <pc:spChg chg="mod">
          <ac:chgData name="Uma Ganesan" userId="783950ef343d668c" providerId="LiveId" clId="{4A98764A-014D-43F6-A23E-16ACFF9B0F80}" dt="2019-09-13T05:40:10.152" v="1446" actId="27636"/>
          <ac:spMkLst>
            <pc:docMk/>
            <pc:sldMk cId="1447375979" sldId="349"/>
            <ac:spMk id="2" creationId="{E0DA3C27-6231-4A58-AF4B-5586720C2DBB}"/>
          </ac:spMkLst>
        </pc:spChg>
        <pc:spChg chg="mod">
          <ac:chgData name="Uma Ganesan" userId="783950ef343d668c" providerId="LiveId" clId="{4A98764A-014D-43F6-A23E-16ACFF9B0F80}" dt="2019-09-13T05:39:00.688" v="1435" actId="20577"/>
          <ac:spMkLst>
            <pc:docMk/>
            <pc:sldMk cId="1447375979" sldId="349"/>
            <ac:spMk id="3" creationId="{DFDA0D82-10BD-48DF-A5A6-A5D43317F138}"/>
          </ac:spMkLst>
        </pc:spChg>
        <pc:picChg chg="add mod">
          <ac:chgData name="Uma Ganesan" userId="783950ef343d668c" providerId="LiveId" clId="{4A98764A-014D-43F6-A23E-16ACFF9B0F80}" dt="2019-09-13T05:40:35.217" v="1451" actId="14100"/>
          <ac:picMkLst>
            <pc:docMk/>
            <pc:sldMk cId="1447375979" sldId="349"/>
            <ac:picMk id="4" creationId="{74E0C055-75EF-4E18-832B-B93BC147519C}"/>
          </ac:picMkLst>
        </pc:picChg>
      </pc:sldChg>
      <pc:sldChg chg="addSp modSp add">
        <pc:chgData name="Uma Ganesan" userId="783950ef343d668c" providerId="LiveId" clId="{4A98764A-014D-43F6-A23E-16ACFF9B0F80}" dt="2019-09-13T07:25:17.521" v="1578" actId="27636"/>
        <pc:sldMkLst>
          <pc:docMk/>
          <pc:sldMk cId="1827386953" sldId="350"/>
        </pc:sldMkLst>
        <pc:spChg chg="mod">
          <ac:chgData name="Uma Ganesan" userId="783950ef343d668c" providerId="LiveId" clId="{4A98764A-014D-43F6-A23E-16ACFF9B0F80}" dt="2019-09-13T07:25:17.521" v="1578" actId="27636"/>
          <ac:spMkLst>
            <pc:docMk/>
            <pc:sldMk cId="1827386953" sldId="350"/>
            <ac:spMk id="2" creationId="{1FF50929-04C0-4B70-96A3-FAD3DFB90FC9}"/>
          </ac:spMkLst>
        </pc:spChg>
        <pc:spChg chg="mod">
          <ac:chgData name="Uma Ganesan" userId="783950ef343d668c" providerId="LiveId" clId="{4A98764A-014D-43F6-A23E-16ACFF9B0F80}" dt="2019-09-13T07:23:10.758" v="1564"/>
          <ac:spMkLst>
            <pc:docMk/>
            <pc:sldMk cId="1827386953" sldId="350"/>
            <ac:spMk id="3" creationId="{E3CDA8D9-14A4-4D88-8C31-33FC6D8B6770}"/>
          </ac:spMkLst>
        </pc:spChg>
        <pc:spChg chg="add mod">
          <ac:chgData name="Uma Ganesan" userId="783950ef343d668c" providerId="LiveId" clId="{4A98764A-014D-43F6-A23E-16ACFF9B0F80}" dt="2019-09-13T07:23:52.231" v="1573" actId="20577"/>
          <ac:spMkLst>
            <pc:docMk/>
            <pc:sldMk cId="1827386953" sldId="350"/>
            <ac:spMk id="4" creationId="{3D7C50AE-C789-4756-B1FC-64C9D676AB69}"/>
          </ac:spMkLst>
        </pc:spChg>
      </pc:sldChg>
      <pc:sldChg chg="addSp modSp add">
        <pc:chgData name="Uma Ganesan" userId="783950ef343d668c" providerId="LiveId" clId="{4A98764A-014D-43F6-A23E-16ACFF9B0F80}" dt="2019-09-13T07:45:37.878" v="1897" actId="1076"/>
        <pc:sldMkLst>
          <pc:docMk/>
          <pc:sldMk cId="1999576383" sldId="351"/>
        </pc:sldMkLst>
        <pc:spChg chg="mod">
          <ac:chgData name="Uma Ganesan" userId="783950ef343d668c" providerId="LiveId" clId="{4A98764A-014D-43F6-A23E-16ACFF9B0F80}" dt="2019-09-13T07:33:35.456" v="1830" actId="20577"/>
          <ac:spMkLst>
            <pc:docMk/>
            <pc:sldMk cId="1999576383" sldId="351"/>
            <ac:spMk id="2" creationId="{47FE24D4-051B-4DAB-B379-7FA9EC9CAD3B}"/>
          </ac:spMkLst>
        </pc:spChg>
        <pc:spChg chg="mod">
          <ac:chgData name="Uma Ganesan" userId="783950ef343d668c" providerId="LiveId" clId="{4A98764A-014D-43F6-A23E-16ACFF9B0F80}" dt="2019-09-13T07:27:06.023" v="1646" actId="6549"/>
          <ac:spMkLst>
            <pc:docMk/>
            <pc:sldMk cId="1999576383" sldId="351"/>
            <ac:spMk id="3" creationId="{59B08C46-63D6-481E-99C4-DAE854C0D022}"/>
          </ac:spMkLst>
        </pc:spChg>
        <pc:spChg chg="add mod">
          <ac:chgData name="Uma Ganesan" userId="783950ef343d668c" providerId="LiveId" clId="{4A98764A-014D-43F6-A23E-16ACFF9B0F80}" dt="2019-09-13T07:36:16.983" v="1851" actId="6549"/>
          <ac:spMkLst>
            <pc:docMk/>
            <pc:sldMk cId="1999576383" sldId="351"/>
            <ac:spMk id="4" creationId="{EE323B35-F197-406D-9283-2038D2F527A5}"/>
          </ac:spMkLst>
        </pc:spChg>
        <pc:spChg chg="add mod">
          <ac:chgData name="Uma Ganesan" userId="783950ef343d668c" providerId="LiveId" clId="{4A98764A-014D-43F6-A23E-16ACFF9B0F80}" dt="2019-09-13T07:45:31.053" v="1896" actId="1076"/>
          <ac:spMkLst>
            <pc:docMk/>
            <pc:sldMk cId="1999576383" sldId="351"/>
            <ac:spMk id="5" creationId="{6DFDF156-E705-4CCB-A1FF-430F42CC8045}"/>
          </ac:spMkLst>
        </pc:spChg>
        <pc:spChg chg="add mod">
          <ac:chgData name="Uma Ganesan" userId="783950ef343d668c" providerId="LiveId" clId="{4A98764A-014D-43F6-A23E-16ACFF9B0F80}" dt="2019-09-13T07:45:37.878" v="1897" actId="1076"/>
          <ac:spMkLst>
            <pc:docMk/>
            <pc:sldMk cId="1999576383" sldId="351"/>
            <ac:spMk id="6" creationId="{45A2F279-7694-4CD0-95F9-23C4CA9F329E}"/>
          </ac:spMkLst>
        </pc:spChg>
        <pc:spChg chg="add mod">
          <ac:chgData name="Uma Ganesan" userId="783950ef343d668c" providerId="LiveId" clId="{4A98764A-014D-43F6-A23E-16ACFF9B0F80}" dt="2019-09-13T07:45:24.198" v="1895" actId="20577"/>
          <ac:spMkLst>
            <pc:docMk/>
            <pc:sldMk cId="1999576383" sldId="351"/>
            <ac:spMk id="7" creationId="{DCFD3BE4-4682-42D0-8E20-8344FFE30D94}"/>
          </ac:spMkLst>
        </pc:spChg>
      </pc:sldChg>
      <pc:sldChg chg="addSp delSp modSp add">
        <pc:chgData name="Uma Ganesan" userId="783950ef343d668c" providerId="LiveId" clId="{4A98764A-014D-43F6-A23E-16ACFF9B0F80}" dt="2019-09-13T14:24:36.769" v="3215" actId="14100"/>
        <pc:sldMkLst>
          <pc:docMk/>
          <pc:sldMk cId="3571606933" sldId="352"/>
        </pc:sldMkLst>
        <pc:spChg chg="del mod">
          <ac:chgData name="Uma Ganesan" userId="783950ef343d668c" providerId="LiveId" clId="{4A98764A-014D-43F6-A23E-16ACFF9B0F80}" dt="2019-09-13T07:48:30.840" v="1918" actId="478"/>
          <ac:spMkLst>
            <pc:docMk/>
            <pc:sldMk cId="3571606933" sldId="352"/>
            <ac:spMk id="2" creationId="{ADCF3F43-B5A9-464C-87B2-A7A8254484C9}"/>
          </ac:spMkLst>
        </pc:spChg>
        <pc:spChg chg="add mod">
          <ac:chgData name="Uma Ganesan" userId="783950ef343d668c" providerId="LiveId" clId="{4A98764A-014D-43F6-A23E-16ACFF9B0F80}" dt="2019-09-13T14:24:36.769" v="3215" actId="14100"/>
          <ac:spMkLst>
            <pc:docMk/>
            <pc:sldMk cId="3571606933" sldId="352"/>
            <ac:spMk id="2" creationId="{AF50CAB4-EE92-4656-A9AA-686A07BD43AD}"/>
          </ac:spMkLst>
        </pc:spChg>
        <pc:spChg chg="mod">
          <ac:chgData name="Uma Ganesan" userId="783950ef343d668c" providerId="LiveId" clId="{4A98764A-014D-43F6-A23E-16ACFF9B0F80}" dt="2019-09-13T12:17:31.983" v="1935" actId="20577"/>
          <ac:spMkLst>
            <pc:docMk/>
            <pc:sldMk cId="3571606933" sldId="352"/>
            <ac:spMk id="3" creationId="{45F6BAC5-C4B9-4F88-96D2-1A1968610DD5}"/>
          </ac:spMkLst>
        </pc:spChg>
        <pc:spChg chg="add mod">
          <ac:chgData name="Uma Ganesan" userId="783950ef343d668c" providerId="LiveId" clId="{4A98764A-014D-43F6-A23E-16ACFF9B0F80}" dt="2019-09-13T12:44:22.280" v="2247" actId="14100"/>
          <ac:spMkLst>
            <pc:docMk/>
            <pc:sldMk cId="3571606933" sldId="352"/>
            <ac:spMk id="5" creationId="{9C507417-C19D-4F95-984D-FBDB7F6149D8}"/>
          </ac:spMkLst>
        </pc:spChg>
        <pc:spChg chg="add del mod">
          <ac:chgData name="Uma Ganesan" userId="783950ef343d668c" providerId="LiveId" clId="{4A98764A-014D-43F6-A23E-16ACFF9B0F80}" dt="2019-09-13T07:48:51.257" v="1921" actId="478"/>
          <ac:spMkLst>
            <pc:docMk/>
            <pc:sldMk cId="3571606933" sldId="352"/>
            <ac:spMk id="6" creationId="{E1986B83-3D8A-4B9C-8991-78AD656B1881}"/>
          </ac:spMkLst>
        </pc:spChg>
      </pc:sldChg>
      <pc:sldChg chg="addSp delSp modSp add">
        <pc:chgData name="Uma Ganesan" userId="783950ef343d668c" providerId="LiveId" clId="{4A98764A-014D-43F6-A23E-16ACFF9B0F80}" dt="2019-09-13T12:55:07.813" v="2315" actId="27636"/>
        <pc:sldMkLst>
          <pc:docMk/>
          <pc:sldMk cId="4052424682" sldId="353"/>
        </pc:sldMkLst>
        <pc:spChg chg="mod">
          <ac:chgData name="Uma Ganesan" userId="783950ef343d668c" providerId="LiveId" clId="{4A98764A-014D-43F6-A23E-16ACFF9B0F80}" dt="2019-09-13T12:55:07.813" v="2315" actId="27636"/>
          <ac:spMkLst>
            <pc:docMk/>
            <pc:sldMk cId="4052424682" sldId="353"/>
            <ac:spMk id="2" creationId="{F98C8B4D-A8AD-4C54-9DF6-CA4C5F1B6472}"/>
          </ac:spMkLst>
        </pc:spChg>
        <pc:spChg chg="mod">
          <ac:chgData name="Uma Ganesan" userId="783950ef343d668c" providerId="LiveId" clId="{4A98764A-014D-43F6-A23E-16ACFF9B0F80}" dt="2019-09-13T12:27:52.978" v="2138" actId="20577"/>
          <ac:spMkLst>
            <pc:docMk/>
            <pc:sldMk cId="4052424682" sldId="353"/>
            <ac:spMk id="3" creationId="{F2119A36-A97B-4B8B-A42D-D4BD677275EF}"/>
          </ac:spMkLst>
        </pc:spChg>
        <pc:spChg chg="mod">
          <ac:chgData name="Uma Ganesan" userId="783950ef343d668c" providerId="LiveId" clId="{4A98764A-014D-43F6-A23E-16ACFF9B0F80}" dt="2019-09-13T12:54:55.258" v="2313" actId="14100"/>
          <ac:spMkLst>
            <pc:docMk/>
            <pc:sldMk cId="4052424682" sldId="353"/>
            <ac:spMk id="4" creationId="{199E232F-F04B-4F5F-AF92-06B44A02D28D}"/>
          </ac:spMkLst>
        </pc:spChg>
        <pc:spChg chg="add del">
          <ac:chgData name="Uma Ganesan" userId="783950ef343d668c" providerId="LiveId" clId="{4A98764A-014D-43F6-A23E-16ACFF9B0F80}" dt="2019-09-13T12:54:22.050" v="2306"/>
          <ac:spMkLst>
            <pc:docMk/>
            <pc:sldMk cId="4052424682" sldId="353"/>
            <ac:spMk id="6" creationId="{FA4B977F-A072-4EF2-A9DC-439F4EA7257A}"/>
          </ac:spMkLst>
        </pc:spChg>
        <pc:graphicFrameChg chg="add del">
          <ac:chgData name="Uma Ganesan" userId="783950ef343d668c" providerId="LiveId" clId="{4A98764A-014D-43F6-A23E-16ACFF9B0F80}" dt="2019-09-13T12:54:22.050" v="2306"/>
          <ac:graphicFrameMkLst>
            <pc:docMk/>
            <pc:sldMk cId="4052424682" sldId="353"/>
            <ac:graphicFrameMk id="5" creationId="{C1C68ABE-D368-4B36-A5FA-1E0C7CF125A0}"/>
          </ac:graphicFrameMkLst>
        </pc:graphicFrameChg>
      </pc:sldChg>
      <pc:sldChg chg="modSp add">
        <pc:chgData name="Uma Ganesan" userId="783950ef343d668c" providerId="LiveId" clId="{4A98764A-014D-43F6-A23E-16ACFF9B0F80}" dt="2019-09-13T17:26:07.550" v="3839" actId="20577"/>
        <pc:sldMkLst>
          <pc:docMk/>
          <pc:sldMk cId="87380421" sldId="354"/>
        </pc:sldMkLst>
        <pc:spChg chg="mod">
          <ac:chgData name="Uma Ganesan" userId="783950ef343d668c" providerId="LiveId" clId="{4A98764A-014D-43F6-A23E-16ACFF9B0F80}" dt="2019-09-13T17:25:19.621" v="3830" actId="27636"/>
          <ac:spMkLst>
            <pc:docMk/>
            <pc:sldMk cId="87380421" sldId="354"/>
            <ac:spMk id="2" creationId="{1FF50929-04C0-4B70-96A3-FAD3DFB90FC9}"/>
          </ac:spMkLst>
        </pc:spChg>
        <pc:spChg chg="mod">
          <ac:chgData name="Uma Ganesan" userId="783950ef343d668c" providerId="LiveId" clId="{4A98764A-014D-43F6-A23E-16ACFF9B0F80}" dt="2019-09-13T17:26:07.550" v="3839" actId="20577"/>
          <ac:spMkLst>
            <pc:docMk/>
            <pc:sldMk cId="87380421" sldId="354"/>
            <ac:spMk id="3" creationId="{E3CDA8D9-14A4-4D88-8C31-33FC6D8B6770}"/>
          </ac:spMkLst>
        </pc:spChg>
        <pc:spChg chg="mod">
          <ac:chgData name="Uma Ganesan" userId="783950ef343d668c" providerId="LiveId" clId="{4A98764A-014D-43F6-A23E-16ACFF9B0F80}" dt="2019-09-13T17:24:23.932" v="3818"/>
          <ac:spMkLst>
            <pc:docMk/>
            <pc:sldMk cId="87380421" sldId="354"/>
            <ac:spMk id="4" creationId="{3D7C50AE-C789-4756-B1FC-64C9D676AB69}"/>
          </ac:spMkLst>
        </pc:spChg>
      </pc:sldChg>
      <pc:sldChg chg="modSp add">
        <pc:chgData name="Uma Ganesan" userId="783950ef343d668c" providerId="LiveId" clId="{4A98764A-014D-43F6-A23E-16ACFF9B0F80}" dt="2019-09-13T17:44:45.526" v="3952" actId="6549"/>
        <pc:sldMkLst>
          <pc:docMk/>
          <pc:sldMk cId="3759544069" sldId="355"/>
        </pc:sldMkLst>
        <pc:spChg chg="mod">
          <ac:chgData name="Uma Ganesan" userId="783950ef343d668c" providerId="LiveId" clId="{4A98764A-014D-43F6-A23E-16ACFF9B0F80}" dt="2019-09-13T17:44:17.229" v="3934" actId="20577"/>
          <ac:spMkLst>
            <pc:docMk/>
            <pc:sldMk cId="3759544069" sldId="355"/>
            <ac:spMk id="2" creationId="{2DDB2C9A-A4BC-46A0-B34D-560DE896039D}"/>
          </ac:spMkLst>
        </pc:spChg>
        <pc:spChg chg="mod">
          <ac:chgData name="Uma Ganesan" userId="783950ef343d668c" providerId="LiveId" clId="{4A98764A-014D-43F6-A23E-16ACFF9B0F80}" dt="2019-09-13T17:27:53.862" v="3848" actId="20577"/>
          <ac:spMkLst>
            <pc:docMk/>
            <pc:sldMk cId="3759544069" sldId="355"/>
            <ac:spMk id="3" creationId="{8628C0A0-1A24-48BC-B30C-FF28F23A59D7}"/>
          </ac:spMkLst>
        </pc:spChg>
        <pc:spChg chg="mod">
          <ac:chgData name="Uma Ganesan" userId="783950ef343d668c" providerId="LiveId" clId="{4A98764A-014D-43F6-A23E-16ACFF9B0F80}" dt="2019-09-13T17:44:45.526" v="3952" actId="6549"/>
          <ac:spMkLst>
            <pc:docMk/>
            <pc:sldMk cId="3759544069" sldId="355"/>
            <ac:spMk id="4" creationId="{B701EF41-3818-4D7A-BE37-A9E11624ED58}"/>
          </ac:spMkLst>
        </pc:spChg>
      </pc:sldChg>
      <pc:sldChg chg="addSp modSp add">
        <pc:chgData name="Uma Ganesan" userId="783950ef343d668c" providerId="LiveId" clId="{4A98764A-014D-43F6-A23E-16ACFF9B0F80}" dt="2019-09-13T17:48:32.935" v="3986" actId="255"/>
        <pc:sldMkLst>
          <pc:docMk/>
          <pc:sldMk cId="293552781" sldId="356"/>
        </pc:sldMkLst>
        <pc:spChg chg="add mod">
          <ac:chgData name="Uma Ganesan" userId="783950ef343d668c" providerId="LiveId" clId="{4A98764A-014D-43F6-A23E-16ACFF9B0F80}" dt="2019-09-13T17:48:32.935" v="3986" actId="255"/>
          <ac:spMkLst>
            <pc:docMk/>
            <pc:sldMk cId="293552781" sldId="356"/>
            <ac:spMk id="2" creationId="{CC733650-06F9-4CA2-9C79-CC7123662556}"/>
          </ac:spMkLst>
        </pc:spChg>
        <pc:spChg chg="mod">
          <ac:chgData name="Uma Ganesan" userId="783950ef343d668c" providerId="LiveId" clId="{4A98764A-014D-43F6-A23E-16ACFF9B0F80}" dt="2019-09-13T17:45:23.469" v="3961" actId="20577"/>
          <ac:spMkLst>
            <pc:docMk/>
            <pc:sldMk cId="293552781" sldId="356"/>
            <ac:spMk id="3" creationId="{45F6BAC5-C4B9-4F88-96D2-1A1968610DD5}"/>
          </ac:spMkLst>
        </pc:spChg>
        <pc:spChg chg="mod">
          <ac:chgData name="Uma Ganesan" userId="783950ef343d668c" providerId="LiveId" clId="{4A98764A-014D-43F6-A23E-16ACFF9B0F80}" dt="2019-09-13T17:46:42.205" v="3963" actId="27636"/>
          <ac:spMkLst>
            <pc:docMk/>
            <pc:sldMk cId="293552781" sldId="356"/>
            <ac:spMk id="5" creationId="{9C507417-C19D-4F95-984D-FBDB7F6149D8}"/>
          </ac:spMkLst>
        </pc:spChg>
      </pc:sldChg>
      <pc:sldChg chg="addSp delSp modSp add">
        <pc:chgData name="Uma Ganesan" userId="783950ef343d668c" providerId="LiveId" clId="{4A98764A-014D-43F6-A23E-16ACFF9B0F80}" dt="2019-09-13T12:40:12.035" v="2246" actId="1076"/>
        <pc:sldMkLst>
          <pc:docMk/>
          <pc:sldMk cId="2880487410" sldId="357"/>
        </pc:sldMkLst>
        <pc:spChg chg="mod">
          <ac:chgData name="Uma Ganesan" userId="783950ef343d668c" providerId="LiveId" clId="{4A98764A-014D-43F6-A23E-16ACFF9B0F80}" dt="2019-09-13T12:37:52.562" v="2221" actId="27636"/>
          <ac:spMkLst>
            <pc:docMk/>
            <pc:sldMk cId="2880487410" sldId="357"/>
            <ac:spMk id="2" creationId="{ADB914F1-D949-4DC6-B9D1-24A191DC1E44}"/>
          </ac:spMkLst>
        </pc:spChg>
        <pc:spChg chg="mod">
          <ac:chgData name="Uma Ganesan" userId="783950ef343d668c" providerId="LiveId" clId="{4A98764A-014D-43F6-A23E-16ACFF9B0F80}" dt="2019-09-13T12:31:52.920" v="2143" actId="20577"/>
          <ac:spMkLst>
            <pc:docMk/>
            <pc:sldMk cId="2880487410" sldId="357"/>
            <ac:spMk id="3" creationId="{3202D312-2C17-4E05-9F2E-B34780CA6602}"/>
          </ac:spMkLst>
        </pc:spChg>
        <pc:spChg chg="add del">
          <ac:chgData name="Uma Ganesan" userId="783950ef343d668c" providerId="LiveId" clId="{4A98764A-014D-43F6-A23E-16ACFF9B0F80}" dt="2019-09-13T12:32:29.358" v="2150"/>
          <ac:spMkLst>
            <pc:docMk/>
            <pc:sldMk cId="2880487410" sldId="357"/>
            <ac:spMk id="4" creationId="{A4FB4672-F0C5-4D66-AF4A-63D8183AB361}"/>
          </ac:spMkLst>
        </pc:spChg>
        <pc:spChg chg="add del">
          <ac:chgData name="Uma Ganesan" userId="783950ef343d668c" providerId="LiveId" clId="{4A98764A-014D-43F6-A23E-16ACFF9B0F80}" dt="2019-09-13T12:32:28.479" v="2149"/>
          <ac:spMkLst>
            <pc:docMk/>
            <pc:sldMk cId="2880487410" sldId="357"/>
            <ac:spMk id="5" creationId="{CB118CFA-2F18-41DC-9E3E-2EC52473C2E6}"/>
          </ac:spMkLst>
        </pc:spChg>
        <pc:spChg chg="add mod">
          <ac:chgData name="Uma Ganesan" userId="783950ef343d668c" providerId="LiveId" clId="{4A98764A-014D-43F6-A23E-16ACFF9B0F80}" dt="2019-09-13T12:39:58.656" v="2243"/>
          <ac:spMkLst>
            <pc:docMk/>
            <pc:sldMk cId="2880487410" sldId="357"/>
            <ac:spMk id="6" creationId="{1E5CE56E-8AB2-47AE-8B50-8FD1994BD3EE}"/>
          </ac:spMkLst>
        </pc:spChg>
        <pc:spChg chg="add mod">
          <ac:chgData name="Uma Ganesan" userId="783950ef343d668c" providerId="LiveId" clId="{4A98764A-014D-43F6-A23E-16ACFF9B0F80}" dt="2019-09-13T12:39:46.064" v="2242" actId="20577"/>
          <ac:spMkLst>
            <pc:docMk/>
            <pc:sldMk cId="2880487410" sldId="357"/>
            <ac:spMk id="7" creationId="{AC865CDA-9D43-4127-ABF0-43A0D02893B7}"/>
          </ac:spMkLst>
        </pc:spChg>
        <pc:spChg chg="add mod">
          <ac:chgData name="Uma Ganesan" userId="783950ef343d668c" providerId="LiveId" clId="{4A98764A-014D-43F6-A23E-16ACFF9B0F80}" dt="2019-09-13T12:40:12.035" v="2246" actId="1076"/>
          <ac:spMkLst>
            <pc:docMk/>
            <pc:sldMk cId="2880487410" sldId="357"/>
            <ac:spMk id="8" creationId="{229D51B7-A9D6-4235-8E75-13FB743EA601}"/>
          </ac:spMkLst>
        </pc:spChg>
      </pc:sldChg>
      <pc:sldChg chg="addSp delSp modSp add">
        <pc:chgData name="Uma Ganesan" userId="783950ef343d668c" providerId="LiveId" clId="{4A98764A-014D-43F6-A23E-16ACFF9B0F80}" dt="2019-09-13T13:36:41.821" v="2681" actId="20577"/>
        <pc:sldMkLst>
          <pc:docMk/>
          <pc:sldMk cId="3053102202" sldId="358"/>
        </pc:sldMkLst>
        <pc:spChg chg="mod">
          <ac:chgData name="Uma Ganesan" userId="783950ef343d668c" providerId="LiveId" clId="{4A98764A-014D-43F6-A23E-16ACFF9B0F80}" dt="2019-09-13T13:36:41.821" v="2681" actId="20577"/>
          <ac:spMkLst>
            <pc:docMk/>
            <pc:sldMk cId="3053102202" sldId="358"/>
            <ac:spMk id="2" creationId="{7E28D9A5-B177-432F-A392-3642C19AD2F1}"/>
          </ac:spMkLst>
        </pc:spChg>
        <pc:spChg chg="mod">
          <ac:chgData name="Uma Ganesan" userId="783950ef343d668c" providerId="LiveId" clId="{4A98764A-014D-43F6-A23E-16ACFF9B0F80}" dt="2019-09-13T13:08:58.578" v="2563" actId="20577"/>
          <ac:spMkLst>
            <pc:docMk/>
            <pc:sldMk cId="3053102202" sldId="358"/>
            <ac:spMk id="3" creationId="{7D97B98F-23F0-4AFE-A927-CFDA3B2A9599}"/>
          </ac:spMkLst>
        </pc:spChg>
        <pc:spChg chg="add del">
          <ac:chgData name="Uma Ganesan" userId="783950ef343d668c" providerId="LiveId" clId="{4A98764A-014D-43F6-A23E-16ACFF9B0F80}" dt="2019-09-13T13:02:26.440" v="2348"/>
          <ac:spMkLst>
            <pc:docMk/>
            <pc:sldMk cId="3053102202" sldId="358"/>
            <ac:spMk id="4" creationId="{7AA593DD-FAB2-4E3A-B3AB-F7F869AA2C2F}"/>
          </ac:spMkLst>
        </pc:spChg>
        <pc:spChg chg="add del">
          <ac:chgData name="Uma Ganesan" userId="783950ef343d668c" providerId="LiveId" clId="{4A98764A-014D-43F6-A23E-16ACFF9B0F80}" dt="2019-09-13T13:02:25.243" v="2346"/>
          <ac:spMkLst>
            <pc:docMk/>
            <pc:sldMk cId="3053102202" sldId="358"/>
            <ac:spMk id="5" creationId="{0F80AEA8-ED52-4B6B-864D-A0EF2D5F2E82}"/>
          </ac:spMkLst>
        </pc:spChg>
        <pc:spChg chg="add del">
          <ac:chgData name="Uma Ganesan" userId="783950ef343d668c" providerId="LiveId" clId="{4A98764A-014D-43F6-A23E-16ACFF9B0F80}" dt="2019-09-13T13:08:40.436" v="2558" actId="478"/>
          <ac:spMkLst>
            <pc:docMk/>
            <pc:sldMk cId="3053102202" sldId="358"/>
            <ac:spMk id="6" creationId="{C047A689-FCB6-4BE1-AA73-CBF76281FD35}"/>
          </ac:spMkLst>
        </pc:spChg>
        <pc:spChg chg="add mod">
          <ac:chgData name="Uma Ganesan" userId="783950ef343d668c" providerId="LiveId" clId="{4A98764A-014D-43F6-A23E-16ACFF9B0F80}" dt="2019-09-13T13:36:09.943" v="2614"/>
          <ac:spMkLst>
            <pc:docMk/>
            <pc:sldMk cId="3053102202" sldId="358"/>
            <ac:spMk id="7" creationId="{0471DB11-A6EC-4C43-BF13-45E957240955}"/>
          </ac:spMkLst>
        </pc:spChg>
      </pc:sldChg>
      <pc:sldChg chg="addSp delSp modSp add del">
        <pc:chgData name="Uma Ganesan" userId="783950ef343d668c" providerId="LiveId" clId="{4A98764A-014D-43F6-A23E-16ACFF9B0F80}" dt="2019-09-13T13:11:23.833" v="2567"/>
        <pc:sldMkLst>
          <pc:docMk/>
          <pc:sldMk cId="641615674" sldId="359"/>
        </pc:sldMkLst>
        <pc:spChg chg="add del">
          <ac:chgData name="Uma Ganesan" userId="783950ef343d668c" providerId="LiveId" clId="{4A98764A-014D-43F6-A23E-16ACFF9B0F80}" dt="2019-09-13T13:11:23.193" v="2566"/>
          <ac:spMkLst>
            <pc:docMk/>
            <pc:sldMk cId="641615674" sldId="359"/>
            <ac:spMk id="2" creationId="{E5EE31E6-DAD6-45DA-ACD9-7BE76679D99D}"/>
          </ac:spMkLst>
        </pc:spChg>
        <pc:spChg chg="add del">
          <ac:chgData name="Uma Ganesan" userId="783950ef343d668c" providerId="LiveId" clId="{4A98764A-014D-43F6-A23E-16ACFF9B0F80}" dt="2019-09-13T13:11:23.193" v="2566"/>
          <ac:spMkLst>
            <pc:docMk/>
            <pc:sldMk cId="641615674" sldId="359"/>
            <ac:spMk id="5" creationId="{43E99B7C-EA75-4AC4-9062-339A83DAABFB}"/>
          </ac:spMkLst>
        </pc:spChg>
        <pc:graphicFrameChg chg="add del mod">
          <ac:chgData name="Uma Ganesan" userId="783950ef343d668c" providerId="LiveId" clId="{4A98764A-014D-43F6-A23E-16ACFF9B0F80}" dt="2019-09-13T13:11:23.193" v="2566"/>
          <ac:graphicFrameMkLst>
            <pc:docMk/>
            <pc:sldMk cId="641615674" sldId="359"/>
            <ac:graphicFrameMk id="4" creationId="{7B078740-4160-4F74-81D8-C97D87B20A8C}"/>
          </ac:graphicFrameMkLst>
        </pc:graphicFrameChg>
      </pc:sldChg>
      <pc:sldChg chg="addSp modSp add">
        <pc:chgData name="Uma Ganesan" userId="783950ef343d668c" providerId="LiveId" clId="{4A98764A-014D-43F6-A23E-16ACFF9B0F80}" dt="2019-09-13T13:33:48.770" v="2601" actId="13926"/>
        <pc:sldMkLst>
          <pc:docMk/>
          <pc:sldMk cId="2607450525" sldId="359"/>
        </pc:sldMkLst>
        <pc:spChg chg="mod">
          <ac:chgData name="Uma Ganesan" userId="783950ef343d668c" providerId="LiveId" clId="{4A98764A-014D-43F6-A23E-16ACFF9B0F80}" dt="2019-09-13T13:13:26.126" v="2581" actId="27636"/>
          <ac:spMkLst>
            <pc:docMk/>
            <pc:sldMk cId="2607450525" sldId="359"/>
            <ac:spMk id="2" creationId="{B6D12840-9C50-4938-A650-6418F72B70FB}"/>
          </ac:spMkLst>
        </pc:spChg>
        <pc:spChg chg="mod">
          <ac:chgData name="Uma Ganesan" userId="783950ef343d668c" providerId="LiveId" clId="{4A98764A-014D-43F6-A23E-16ACFF9B0F80}" dt="2019-09-13T13:12:08.428" v="2574" actId="20577"/>
          <ac:spMkLst>
            <pc:docMk/>
            <pc:sldMk cId="2607450525" sldId="359"/>
            <ac:spMk id="3" creationId="{6C99F012-5368-4FC7-81EF-A9513FB4BABC}"/>
          </ac:spMkLst>
        </pc:spChg>
        <pc:spChg chg="add mod">
          <ac:chgData name="Uma Ganesan" userId="783950ef343d668c" providerId="LiveId" clId="{4A98764A-014D-43F6-A23E-16ACFF9B0F80}" dt="2019-09-13T13:33:48.770" v="2601" actId="13926"/>
          <ac:spMkLst>
            <pc:docMk/>
            <pc:sldMk cId="2607450525" sldId="359"/>
            <ac:spMk id="4" creationId="{E3ED481E-66FC-4054-BB6B-17AD4386995E}"/>
          </ac:spMkLst>
        </pc:spChg>
      </pc:sldChg>
      <pc:sldChg chg="addSp modSp add">
        <pc:chgData name="Uma Ganesan" userId="783950ef343d668c" providerId="LiveId" clId="{4A98764A-014D-43F6-A23E-16ACFF9B0F80}" dt="2019-09-13T13:50:40.595" v="2827" actId="14100"/>
        <pc:sldMkLst>
          <pc:docMk/>
          <pc:sldMk cId="2266027651" sldId="360"/>
        </pc:sldMkLst>
        <pc:spChg chg="mod">
          <ac:chgData name="Uma Ganesan" userId="783950ef343d668c" providerId="LiveId" clId="{4A98764A-014D-43F6-A23E-16ACFF9B0F80}" dt="2019-09-13T13:48:24.504" v="2820" actId="207"/>
          <ac:spMkLst>
            <pc:docMk/>
            <pc:sldMk cId="2266027651" sldId="360"/>
            <ac:spMk id="2" creationId="{03E3B83F-812F-4B04-8136-67ED0A16B90A}"/>
          </ac:spMkLst>
        </pc:spChg>
        <pc:spChg chg="mod">
          <ac:chgData name="Uma Ganesan" userId="783950ef343d668c" providerId="LiveId" clId="{4A98764A-014D-43F6-A23E-16ACFF9B0F80}" dt="2019-09-13T13:39:10.832" v="2702" actId="207"/>
          <ac:spMkLst>
            <pc:docMk/>
            <pc:sldMk cId="2266027651" sldId="360"/>
            <ac:spMk id="3" creationId="{C8967E37-1687-4B54-AD0A-D1B49BD15A3E}"/>
          </ac:spMkLst>
        </pc:spChg>
        <pc:spChg chg="add mod">
          <ac:chgData name="Uma Ganesan" userId="783950ef343d668c" providerId="LiveId" clId="{4A98764A-014D-43F6-A23E-16ACFF9B0F80}" dt="2019-09-13T13:46:56.676" v="2807" actId="1076"/>
          <ac:spMkLst>
            <pc:docMk/>
            <pc:sldMk cId="2266027651" sldId="360"/>
            <ac:spMk id="4" creationId="{0E917FA7-0044-4BE7-9055-D6294A089202}"/>
          </ac:spMkLst>
        </pc:spChg>
        <pc:spChg chg="add mod">
          <ac:chgData name="Uma Ganesan" userId="783950ef343d668c" providerId="LiveId" clId="{4A98764A-014D-43F6-A23E-16ACFF9B0F80}" dt="2019-09-13T13:50:04.217" v="2824" actId="1076"/>
          <ac:spMkLst>
            <pc:docMk/>
            <pc:sldMk cId="2266027651" sldId="360"/>
            <ac:spMk id="6" creationId="{DF1565BA-AACF-4A5E-A5C0-E8DA5AEAA0B0}"/>
          </ac:spMkLst>
        </pc:spChg>
        <pc:spChg chg="add mod">
          <ac:chgData name="Uma Ganesan" userId="783950ef343d668c" providerId="LiveId" clId="{4A98764A-014D-43F6-A23E-16ACFF9B0F80}" dt="2019-09-13T13:49:45.947" v="2823" actId="1076"/>
          <ac:spMkLst>
            <pc:docMk/>
            <pc:sldMk cId="2266027651" sldId="360"/>
            <ac:spMk id="7" creationId="{A9A2C7D9-32CA-4B1A-846F-C7FCEC63AAF6}"/>
          </ac:spMkLst>
        </pc:spChg>
        <pc:graphicFrameChg chg="add mod modGraphic">
          <ac:chgData name="Uma Ganesan" userId="783950ef343d668c" providerId="LiveId" clId="{4A98764A-014D-43F6-A23E-16ACFF9B0F80}" dt="2019-09-13T13:47:02.087" v="2808" actId="14100"/>
          <ac:graphicFrameMkLst>
            <pc:docMk/>
            <pc:sldMk cId="2266027651" sldId="360"/>
            <ac:graphicFrameMk id="5" creationId="{05101963-BF9B-4EFB-8F0D-47D483FEDC25}"/>
          </ac:graphicFrameMkLst>
        </pc:graphicFrameChg>
        <pc:graphicFrameChg chg="add mod modGraphic">
          <ac:chgData name="Uma Ganesan" userId="783950ef343d668c" providerId="LiveId" clId="{4A98764A-014D-43F6-A23E-16ACFF9B0F80}" dt="2019-09-13T13:50:40.595" v="2827" actId="14100"/>
          <ac:graphicFrameMkLst>
            <pc:docMk/>
            <pc:sldMk cId="2266027651" sldId="360"/>
            <ac:graphicFrameMk id="8" creationId="{ADD85ACA-1140-4FC6-8A71-030EAED16E69}"/>
          </ac:graphicFrameMkLst>
        </pc:graphicFrameChg>
      </pc:sldChg>
      <pc:sldChg chg="modSp add">
        <pc:chgData name="Uma Ganesan" userId="783950ef343d668c" providerId="LiveId" clId="{4A98764A-014D-43F6-A23E-16ACFF9B0F80}" dt="2019-09-13T13:56:40.611" v="2953" actId="13926"/>
        <pc:sldMkLst>
          <pc:docMk/>
          <pc:sldMk cId="57621245" sldId="361"/>
        </pc:sldMkLst>
        <pc:spChg chg="mod">
          <ac:chgData name="Uma Ganesan" userId="783950ef343d668c" providerId="LiveId" clId="{4A98764A-014D-43F6-A23E-16ACFF9B0F80}" dt="2019-09-13T13:56:40.611" v="2953" actId="13926"/>
          <ac:spMkLst>
            <pc:docMk/>
            <pc:sldMk cId="57621245" sldId="361"/>
            <ac:spMk id="2" creationId="{4CF02DD2-D0C8-44C3-9CA3-40D082239F28}"/>
          </ac:spMkLst>
        </pc:spChg>
        <pc:spChg chg="mod">
          <ac:chgData name="Uma Ganesan" userId="783950ef343d668c" providerId="LiveId" clId="{4A98764A-014D-43F6-A23E-16ACFF9B0F80}" dt="2019-09-13T13:54:41.296" v="2859" actId="207"/>
          <ac:spMkLst>
            <pc:docMk/>
            <pc:sldMk cId="57621245" sldId="361"/>
            <ac:spMk id="3" creationId="{EE081FA7-A84C-418E-842D-C4A9C4D3D39B}"/>
          </ac:spMkLst>
        </pc:spChg>
      </pc:sldChg>
      <pc:sldChg chg="addSp delSp modSp add">
        <pc:chgData name="Uma Ganesan" userId="783950ef343d668c" providerId="LiveId" clId="{4A98764A-014D-43F6-A23E-16ACFF9B0F80}" dt="2019-09-13T14:06:57.666" v="3100" actId="1076"/>
        <pc:sldMkLst>
          <pc:docMk/>
          <pc:sldMk cId="4208936977" sldId="362"/>
        </pc:sldMkLst>
        <pc:spChg chg="mod">
          <ac:chgData name="Uma Ganesan" userId="783950ef343d668c" providerId="LiveId" clId="{4A98764A-014D-43F6-A23E-16ACFF9B0F80}" dt="2019-09-13T14:03:28.055" v="3080" actId="14100"/>
          <ac:spMkLst>
            <pc:docMk/>
            <pc:sldMk cId="4208936977" sldId="362"/>
            <ac:spMk id="2" creationId="{36483D67-22E5-40E9-A688-15AB3C28BE0D}"/>
          </ac:spMkLst>
        </pc:spChg>
        <pc:spChg chg="mod">
          <ac:chgData name="Uma Ganesan" userId="783950ef343d668c" providerId="LiveId" clId="{4A98764A-014D-43F6-A23E-16ACFF9B0F80}" dt="2019-09-13T13:57:35.138" v="2990" actId="207"/>
          <ac:spMkLst>
            <pc:docMk/>
            <pc:sldMk cId="4208936977" sldId="362"/>
            <ac:spMk id="3" creationId="{914B4914-7297-44E0-8E8D-28157ECAFB65}"/>
          </ac:spMkLst>
        </pc:spChg>
        <pc:spChg chg="add del mod">
          <ac:chgData name="Uma Ganesan" userId="783950ef343d668c" providerId="LiveId" clId="{4A98764A-014D-43F6-A23E-16ACFF9B0F80}" dt="2019-09-13T14:04:34.535" v="3086"/>
          <ac:spMkLst>
            <pc:docMk/>
            <pc:sldMk cId="4208936977" sldId="362"/>
            <ac:spMk id="5" creationId="{04B2628F-5ECD-4E32-8922-FE937C2E3981}"/>
          </ac:spMkLst>
        </pc:spChg>
        <pc:spChg chg="add del">
          <ac:chgData name="Uma Ganesan" userId="783950ef343d668c" providerId="LiveId" clId="{4A98764A-014D-43F6-A23E-16ACFF9B0F80}" dt="2019-09-13T14:04:41.077" v="3090"/>
          <ac:spMkLst>
            <pc:docMk/>
            <pc:sldMk cId="4208936977" sldId="362"/>
            <ac:spMk id="6" creationId="{0B78DA9E-E145-4718-B8C2-56361E680B16}"/>
          </ac:spMkLst>
        </pc:spChg>
        <pc:spChg chg="add mod">
          <ac:chgData name="Uma Ganesan" userId="783950ef343d668c" providerId="LiveId" clId="{4A98764A-014D-43F6-A23E-16ACFF9B0F80}" dt="2019-09-13T14:06:52.630" v="3099" actId="255"/>
          <ac:spMkLst>
            <pc:docMk/>
            <pc:sldMk cId="4208936977" sldId="362"/>
            <ac:spMk id="7" creationId="{7CCD4BF3-C393-4A26-A75B-F8C2FCD4B951}"/>
          </ac:spMkLst>
        </pc:spChg>
        <pc:picChg chg="add mod">
          <ac:chgData name="Uma Ganesan" userId="783950ef343d668c" providerId="LiveId" clId="{4A98764A-014D-43F6-A23E-16ACFF9B0F80}" dt="2019-09-13T14:03:36.099" v="3082" actId="1076"/>
          <ac:picMkLst>
            <pc:docMk/>
            <pc:sldMk cId="4208936977" sldId="362"/>
            <ac:picMk id="4" creationId="{8E24FD8A-61E2-499C-B0CB-7FAF8BAF2BCA}"/>
          </ac:picMkLst>
        </pc:picChg>
        <pc:picChg chg="add mod">
          <ac:chgData name="Uma Ganesan" userId="783950ef343d668c" providerId="LiveId" clId="{4A98764A-014D-43F6-A23E-16ACFF9B0F80}" dt="2019-09-13T14:06:57.666" v="3100" actId="1076"/>
          <ac:picMkLst>
            <pc:docMk/>
            <pc:sldMk cId="4208936977" sldId="362"/>
            <ac:picMk id="8" creationId="{5A69943E-B12D-4A12-94EC-65F3B56E75EA}"/>
          </ac:picMkLst>
        </pc:picChg>
      </pc:sldChg>
      <pc:sldChg chg="addSp modSp add">
        <pc:chgData name="Uma Ganesan" userId="783950ef343d668c" providerId="LiveId" clId="{4A98764A-014D-43F6-A23E-16ACFF9B0F80}" dt="2019-09-13T14:11:36.508" v="3151"/>
        <pc:sldMkLst>
          <pc:docMk/>
          <pc:sldMk cId="3102994822" sldId="363"/>
        </pc:sldMkLst>
        <pc:spChg chg="mod">
          <ac:chgData name="Uma Ganesan" userId="783950ef343d668c" providerId="LiveId" clId="{4A98764A-014D-43F6-A23E-16ACFF9B0F80}" dt="2019-09-13T14:10:06.231" v="3104" actId="14100"/>
          <ac:spMkLst>
            <pc:docMk/>
            <pc:sldMk cId="3102994822" sldId="363"/>
            <ac:spMk id="2" creationId="{2E4120C6-085E-4CF2-84E0-17D2F44788F5}"/>
          </ac:spMkLst>
        </pc:spChg>
        <pc:spChg chg="mod">
          <ac:chgData name="Uma Ganesan" userId="783950ef343d668c" providerId="LiveId" clId="{4A98764A-014D-43F6-A23E-16ACFF9B0F80}" dt="2019-09-13T14:11:36.508" v="3151"/>
          <ac:spMkLst>
            <pc:docMk/>
            <pc:sldMk cId="3102994822" sldId="363"/>
            <ac:spMk id="3" creationId="{5088AB7F-D1ED-4126-B6B6-30D868310E42}"/>
          </ac:spMkLst>
        </pc:spChg>
        <pc:spChg chg="add mod">
          <ac:chgData name="Uma Ganesan" userId="783950ef343d668c" providerId="LiveId" clId="{4A98764A-014D-43F6-A23E-16ACFF9B0F80}" dt="2019-09-13T14:11:22.458" v="3150" actId="113"/>
          <ac:spMkLst>
            <pc:docMk/>
            <pc:sldMk cId="3102994822" sldId="363"/>
            <ac:spMk id="4" creationId="{01282741-F0FA-461F-8861-F89C7573AFFE}"/>
          </ac:spMkLst>
        </pc:spChg>
        <pc:picChg chg="add mod">
          <ac:chgData name="Uma Ganesan" userId="783950ef343d668c" providerId="LiveId" clId="{4A98764A-014D-43F6-A23E-16ACFF9B0F80}" dt="2019-09-13T14:10:55.534" v="3115" actId="1076"/>
          <ac:picMkLst>
            <pc:docMk/>
            <pc:sldMk cId="3102994822" sldId="363"/>
            <ac:picMk id="5" creationId="{176E6B14-20A7-482C-8329-A09BA4B330B4}"/>
          </ac:picMkLst>
        </pc:picChg>
      </pc:sldChg>
      <pc:sldChg chg="addSp modSp add">
        <pc:chgData name="Uma Ganesan" userId="783950ef343d668c" providerId="LiveId" clId="{4A98764A-014D-43F6-A23E-16ACFF9B0F80}" dt="2019-09-13T14:20:39.190" v="3211" actId="14100"/>
        <pc:sldMkLst>
          <pc:docMk/>
          <pc:sldMk cId="2077859877" sldId="364"/>
        </pc:sldMkLst>
        <pc:spChg chg="mod">
          <ac:chgData name="Uma Ganesan" userId="783950ef343d668c" providerId="LiveId" clId="{4A98764A-014D-43F6-A23E-16ACFF9B0F80}" dt="2019-09-13T14:20:39.190" v="3211" actId="14100"/>
          <ac:spMkLst>
            <pc:docMk/>
            <pc:sldMk cId="2077859877" sldId="364"/>
            <ac:spMk id="2" creationId="{8FF137A4-FE1F-499C-A6F9-15F817E4FA65}"/>
          </ac:spMkLst>
        </pc:spChg>
        <pc:spChg chg="mod">
          <ac:chgData name="Uma Ganesan" userId="783950ef343d668c" providerId="LiveId" clId="{4A98764A-014D-43F6-A23E-16ACFF9B0F80}" dt="2019-09-13T14:15:39.985" v="3156" actId="20577"/>
          <ac:spMkLst>
            <pc:docMk/>
            <pc:sldMk cId="2077859877" sldId="364"/>
            <ac:spMk id="3" creationId="{288D890E-6BB3-4610-ABBD-FA45D4B14499}"/>
          </ac:spMkLst>
        </pc:spChg>
        <pc:spChg chg="add mod">
          <ac:chgData name="Uma Ganesan" userId="783950ef343d668c" providerId="LiveId" clId="{4A98764A-014D-43F6-A23E-16ACFF9B0F80}" dt="2019-09-13T14:16:30.207" v="3161" actId="14100"/>
          <ac:spMkLst>
            <pc:docMk/>
            <pc:sldMk cId="2077859877" sldId="364"/>
            <ac:spMk id="4" creationId="{3AB8EC43-D046-4739-A7A1-D977CDC24EB3}"/>
          </ac:spMkLst>
        </pc:spChg>
        <pc:spChg chg="add mod">
          <ac:chgData name="Uma Ganesan" userId="783950ef343d668c" providerId="LiveId" clId="{4A98764A-014D-43F6-A23E-16ACFF9B0F80}" dt="2019-09-13T14:20:34.358" v="3210" actId="1076"/>
          <ac:spMkLst>
            <pc:docMk/>
            <pc:sldMk cId="2077859877" sldId="364"/>
            <ac:spMk id="6" creationId="{75B4D33A-C8D8-4C98-9CAA-3C459D45A6C6}"/>
          </ac:spMkLst>
        </pc:spChg>
        <pc:picChg chg="add mod">
          <ac:chgData name="Uma Ganesan" userId="783950ef343d668c" providerId="LiveId" clId="{4A98764A-014D-43F6-A23E-16ACFF9B0F80}" dt="2019-09-13T14:16:45.147" v="3163" actId="1076"/>
          <ac:picMkLst>
            <pc:docMk/>
            <pc:sldMk cId="2077859877" sldId="364"/>
            <ac:picMk id="5" creationId="{7E092BEA-0AB4-4820-83D5-FE95C0B4726A}"/>
          </ac:picMkLst>
        </pc:picChg>
      </pc:sldChg>
      <pc:sldChg chg="addSp modSp add">
        <pc:chgData name="Uma Ganesan" userId="783950ef343d668c" providerId="LiveId" clId="{4A98764A-014D-43F6-A23E-16ACFF9B0F80}" dt="2019-09-13T14:35:15.354" v="3386" actId="13926"/>
        <pc:sldMkLst>
          <pc:docMk/>
          <pc:sldMk cId="2819625216" sldId="365"/>
        </pc:sldMkLst>
        <pc:spChg chg="mod">
          <ac:chgData name="Uma Ganesan" userId="783950ef343d668c" providerId="LiveId" clId="{4A98764A-014D-43F6-A23E-16ACFF9B0F80}" dt="2019-09-13T14:34:49.305" v="3370" actId="13926"/>
          <ac:spMkLst>
            <pc:docMk/>
            <pc:sldMk cId="2819625216" sldId="365"/>
            <ac:spMk id="2" creationId="{B8C5AF37-D272-477A-8E20-7549E49D88C5}"/>
          </ac:spMkLst>
        </pc:spChg>
        <pc:spChg chg="mod">
          <ac:chgData name="Uma Ganesan" userId="783950ef343d668c" providerId="LiveId" clId="{4A98764A-014D-43F6-A23E-16ACFF9B0F80}" dt="2019-09-13T14:22:14.939" v="3214" actId="20577"/>
          <ac:spMkLst>
            <pc:docMk/>
            <pc:sldMk cId="2819625216" sldId="365"/>
            <ac:spMk id="3" creationId="{7EFB3D0E-9C45-461E-9FE1-DCCB736F52AE}"/>
          </ac:spMkLst>
        </pc:spChg>
        <pc:spChg chg="add mod">
          <ac:chgData name="Uma Ganesan" userId="783950ef343d668c" providerId="LiveId" clId="{4A98764A-014D-43F6-A23E-16ACFF9B0F80}" dt="2019-09-13T14:35:15.354" v="3386" actId="13926"/>
          <ac:spMkLst>
            <pc:docMk/>
            <pc:sldMk cId="2819625216" sldId="365"/>
            <ac:spMk id="4" creationId="{7D973F6D-21EF-4394-9D2A-3F0AC4C4A81C}"/>
          </ac:spMkLst>
        </pc:spChg>
      </pc:sldChg>
      <pc:sldChg chg="addSp modSp add">
        <pc:chgData name="Uma Ganesan" userId="783950ef343d668c" providerId="LiveId" clId="{4A98764A-014D-43F6-A23E-16ACFF9B0F80}" dt="2019-09-13T17:54:20.884" v="4118" actId="6549"/>
        <pc:sldMkLst>
          <pc:docMk/>
          <pc:sldMk cId="2977677973" sldId="366"/>
        </pc:sldMkLst>
        <pc:spChg chg="mod">
          <ac:chgData name="Uma Ganesan" userId="783950ef343d668c" providerId="LiveId" clId="{4A98764A-014D-43F6-A23E-16ACFF9B0F80}" dt="2019-09-13T17:53:12.832" v="4096" actId="27636"/>
          <ac:spMkLst>
            <pc:docMk/>
            <pc:sldMk cId="2977677973" sldId="366"/>
            <ac:spMk id="2" creationId="{639D2C52-03E6-4A27-983D-596B16254EA7}"/>
          </ac:spMkLst>
        </pc:spChg>
        <pc:spChg chg="mod">
          <ac:chgData name="Uma Ganesan" userId="783950ef343d668c" providerId="LiveId" clId="{4A98764A-014D-43F6-A23E-16ACFF9B0F80}" dt="2019-09-13T14:26:41.328" v="3249" actId="207"/>
          <ac:spMkLst>
            <pc:docMk/>
            <pc:sldMk cId="2977677973" sldId="366"/>
            <ac:spMk id="3" creationId="{43E0B400-0433-46A4-883E-6643C182DA53}"/>
          </ac:spMkLst>
        </pc:spChg>
        <pc:spChg chg="add mod">
          <ac:chgData name="Uma Ganesan" userId="783950ef343d668c" providerId="LiveId" clId="{4A98764A-014D-43F6-A23E-16ACFF9B0F80}" dt="2019-09-13T17:54:20.884" v="4118" actId="6549"/>
          <ac:spMkLst>
            <pc:docMk/>
            <pc:sldMk cId="2977677973" sldId="366"/>
            <ac:spMk id="4" creationId="{5EE3723A-6028-4657-BF5B-524DDF061BE3}"/>
          </ac:spMkLst>
        </pc:spChg>
      </pc:sldChg>
      <pc:sldChg chg="addSp delSp modSp add">
        <pc:chgData name="Uma Ganesan" userId="783950ef343d668c" providerId="LiveId" clId="{4A98764A-014D-43F6-A23E-16ACFF9B0F80}" dt="2019-09-13T14:46:24.452" v="3475" actId="1076"/>
        <pc:sldMkLst>
          <pc:docMk/>
          <pc:sldMk cId="378018432" sldId="367"/>
        </pc:sldMkLst>
        <pc:spChg chg="mod">
          <ac:chgData name="Uma Ganesan" userId="783950ef343d668c" providerId="LiveId" clId="{4A98764A-014D-43F6-A23E-16ACFF9B0F80}" dt="2019-09-13T14:45:28.955" v="3467" actId="20577"/>
          <ac:spMkLst>
            <pc:docMk/>
            <pc:sldMk cId="378018432" sldId="367"/>
            <ac:spMk id="2" creationId="{EF4CBB54-1310-4AE0-BFD5-069013A16EE1}"/>
          </ac:spMkLst>
        </pc:spChg>
        <pc:spChg chg="mod">
          <ac:chgData name="Uma Ganesan" userId="783950ef343d668c" providerId="LiveId" clId="{4A98764A-014D-43F6-A23E-16ACFF9B0F80}" dt="2019-09-13T14:41:17.959" v="3414" actId="20577"/>
          <ac:spMkLst>
            <pc:docMk/>
            <pc:sldMk cId="378018432" sldId="367"/>
            <ac:spMk id="3" creationId="{77DDAA24-EA84-4903-B168-624C2E69013F}"/>
          </ac:spMkLst>
        </pc:spChg>
        <pc:spChg chg="add del">
          <ac:chgData name="Uma Ganesan" userId="783950ef343d668c" providerId="LiveId" clId="{4A98764A-014D-43F6-A23E-16ACFF9B0F80}" dt="2019-09-13T14:41:34.031" v="3418"/>
          <ac:spMkLst>
            <pc:docMk/>
            <pc:sldMk cId="378018432" sldId="367"/>
            <ac:spMk id="4" creationId="{00C07E17-26AB-47AA-9867-C95666BC2C45}"/>
          </ac:spMkLst>
        </pc:spChg>
        <pc:spChg chg="add mod">
          <ac:chgData name="Uma Ganesan" userId="783950ef343d668c" providerId="LiveId" clId="{4A98764A-014D-43F6-A23E-16ACFF9B0F80}" dt="2019-09-13T14:46:24.452" v="3475" actId="1076"/>
          <ac:spMkLst>
            <pc:docMk/>
            <pc:sldMk cId="378018432" sldId="367"/>
            <ac:spMk id="5" creationId="{B1DDF67F-F501-452C-BA7A-A922221E6B08}"/>
          </ac:spMkLst>
        </pc:spChg>
        <pc:spChg chg="add mod">
          <ac:chgData name="Uma Ganesan" userId="783950ef343d668c" providerId="LiveId" clId="{4A98764A-014D-43F6-A23E-16ACFF9B0F80}" dt="2019-09-13T14:46:16.078" v="3473" actId="255"/>
          <ac:spMkLst>
            <pc:docMk/>
            <pc:sldMk cId="378018432" sldId="367"/>
            <ac:spMk id="6" creationId="{64E55612-E3A2-4B18-8763-6570F3FA48F6}"/>
          </ac:spMkLst>
        </pc:spChg>
      </pc:sldChg>
      <pc:sldChg chg="addSp delSp modSp add">
        <pc:chgData name="Uma Ganesan" userId="783950ef343d668c" providerId="LiveId" clId="{4A98764A-014D-43F6-A23E-16ACFF9B0F80}" dt="2019-09-13T15:02:03.855" v="3590" actId="6549"/>
        <pc:sldMkLst>
          <pc:docMk/>
          <pc:sldMk cId="3931940154" sldId="368"/>
        </pc:sldMkLst>
        <pc:spChg chg="mod">
          <ac:chgData name="Uma Ganesan" userId="783950ef343d668c" providerId="LiveId" clId="{4A98764A-014D-43F6-A23E-16ACFF9B0F80}" dt="2019-09-13T15:02:03.855" v="3590" actId="6549"/>
          <ac:spMkLst>
            <pc:docMk/>
            <pc:sldMk cId="3931940154" sldId="368"/>
            <ac:spMk id="2" creationId="{207C6CD9-A7E5-4835-BE4C-6298FF2D5285}"/>
          </ac:spMkLst>
        </pc:spChg>
        <pc:spChg chg="mod">
          <ac:chgData name="Uma Ganesan" userId="783950ef343d668c" providerId="LiveId" clId="{4A98764A-014D-43F6-A23E-16ACFF9B0F80}" dt="2019-09-13T14:47:29.297" v="3489" actId="20577"/>
          <ac:spMkLst>
            <pc:docMk/>
            <pc:sldMk cId="3931940154" sldId="368"/>
            <ac:spMk id="3" creationId="{02887293-0E34-40E1-AB85-8FC517215DAE}"/>
          </ac:spMkLst>
        </pc:spChg>
        <pc:spChg chg="add mod">
          <ac:chgData name="Uma Ganesan" userId="783950ef343d668c" providerId="LiveId" clId="{4A98764A-014D-43F6-A23E-16ACFF9B0F80}" dt="2019-09-13T14:59:35.309" v="3563" actId="207"/>
          <ac:spMkLst>
            <pc:docMk/>
            <pc:sldMk cId="3931940154" sldId="368"/>
            <ac:spMk id="4" creationId="{26AA4E4D-E8B9-43DC-A4DF-E0EFC8119346}"/>
          </ac:spMkLst>
        </pc:spChg>
        <pc:spChg chg="add del mod">
          <ac:chgData name="Uma Ganesan" userId="783950ef343d668c" providerId="LiveId" clId="{4A98764A-014D-43F6-A23E-16ACFF9B0F80}" dt="2019-09-13T14:56:32.537" v="3516"/>
          <ac:spMkLst>
            <pc:docMk/>
            <pc:sldMk cId="3931940154" sldId="368"/>
            <ac:spMk id="5" creationId="{28E89198-6ADF-4201-9A6B-52381FBB8E03}"/>
          </ac:spMkLst>
        </pc:spChg>
        <pc:spChg chg="add mod">
          <ac:chgData name="Uma Ganesan" userId="783950ef343d668c" providerId="LiveId" clId="{4A98764A-014D-43F6-A23E-16ACFF9B0F80}" dt="2019-09-13T14:59:21.089" v="3561" actId="207"/>
          <ac:spMkLst>
            <pc:docMk/>
            <pc:sldMk cId="3931940154" sldId="368"/>
            <ac:spMk id="6" creationId="{F8E4F512-7045-42A2-9AEA-F8B90D672971}"/>
          </ac:spMkLst>
        </pc:spChg>
      </pc:sldChg>
      <pc:sldChg chg="modSp add">
        <pc:chgData name="Uma Ganesan" userId="783950ef343d668c" providerId="LiveId" clId="{4A98764A-014D-43F6-A23E-16ACFF9B0F80}" dt="2019-09-13T15:12:02.096" v="3629" actId="207"/>
        <pc:sldMkLst>
          <pc:docMk/>
          <pc:sldMk cId="3904223037" sldId="369"/>
        </pc:sldMkLst>
        <pc:spChg chg="mod">
          <ac:chgData name="Uma Ganesan" userId="783950ef343d668c" providerId="LiveId" clId="{4A98764A-014D-43F6-A23E-16ACFF9B0F80}" dt="2019-09-13T15:11:10.484" v="3606" actId="255"/>
          <ac:spMkLst>
            <pc:docMk/>
            <pc:sldMk cId="3904223037" sldId="369"/>
            <ac:spMk id="2" creationId="{E7E5562E-B1CA-486D-B511-9192A7DDBF5F}"/>
          </ac:spMkLst>
        </pc:spChg>
        <pc:spChg chg="mod">
          <ac:chgData name="Uma Ganesan" userId="783950ef343d668c" providerId="LiveId" clId="{4A98764A-014D-43F6-A23E-16ACFF9B0F80}" dt="2019-09-13T15:12:02.096" v="3629" actId="207"/>
          <ac:spMkLst>
            <pc:docMk/>
            <pc:sldMk cId="3904223037" sldId="369"/>
            <ac:spMk id="3" creationId="{85C66DB5-45DB-4EB6-944A-44F50DC5B57F}"/>
          </ac:spMkLst>
        </pc:spChg>
      </pc:sldChg>
      <pc:sldChg chg="addSp modSp add">
        <pc:chgData name="Uma Ganesan" userId="783950ef343d668c" providerId="LiveId" clId="{4A98764A-014D-43F6-A23E-16ACFF9B0F80}" dt="2019-09-13T15:19:14.341" v="3731" actId="207"/>
        <pc:sldMkLst>
          <pc:docMk/>
          <pc:sldMk cId="885218933" sldId="370"/>
        </pc:sldMkLst>
        <pc:spChg chg="mod">
          <ac:chgData name="Uma Ganesan" userId="783950ef343d668c" providerId="LiveId" clId="{4A98764A-014D-43F6-A23E-16ACFF9B0F80}" dt="2019-09-13T15:18:59.488" v="3729" actId="20577"/>
          <ac:spMkLst>
            <pc:docMk/>
            <pc:sldMk cId="885218933" sldId="370"/>
            <ac:spMk id="2" creationId="{C50CD3C4-1D38-4706-B4BD-4DF5A7EA9849}"/>
          </ac:spMkLst>
        </pc:spChg>
        <pc:spChg chg="mod">
          <ac:chgData name="Uma Ganesan" userId="783950ef343d668c" providerId="LiveId" clId="{4A98764A-014D-43F6-A23E-16ACFF9B0F80}" dt="2019-09-13T15:12:27.132" v="3646" actId="207"/>
          <ac:spMkLst>
            <pc:docMk/>
            <pc:sldMk cId="885218933" sldId="370"/>
            <ac:spMk id="3" creationId="{2FA37678-27B5-465F-B63A-794EF2E1EC70}"/>
          </ac:spMkLst>
        </pc:spChg>
        <pc:spChg chg="add mod">
          <ac:chgData name="Uma Ganesan" userId="783950ef343d668c" providerId="LiveId" clId="{4A98764A-014D-43F6-A23E-16ACFF9B0F80}" dt="2019-09-13T15:19:14.341" v="3731" actId="207"/>
          <ac:spMkLst>
            <pc:docMk/>
            <pc:sldMk cId="885218933" sldId="370"/>
            <ac:spMk id="4" creationId="{4DADFD92-F9D5-4E52-94E9-0C2267306C48}"/>
          </ac:spMkLst>
        </pc:spChg>
      </pc:sldChg>
      <pc:sldChg chg="addSp modSp add">
        <pc:chgData name="Uma Ganesan" userId="783950ef343d668c" providerId="LiveId" clId="{4A98764A-014D-43F6-A23E-16ACFF9B0F80}" dt="2019-09-13T15:23:11.745" v="3747" actId="255"/>
        <pc:sldMkLst>
          <pc:docMk/>
          <pc:sldMk cId="3549723574" sldId="371"/>
        </pc:sldMkLst>
        <pc:spChg chg="mod">
          <ac:chgData name="Uma Ganesan" userId="783950ef343d668c" providerId="LiveId" clId="{4A98764A-014D-43F6-A23E-16ACFF9B0F80}" dt="2019-09-13T15:23:11.745" v="3747" actId="255"/>
          <ac:spMkLst>
            <pc:docMk/>
            <pc:sldMk cId="3549723574" sldId="371"/>
            <ac:spMk id="2" creationId="{C50CD3C4-1D38-4706-B4BD-4DF5A7EA9849}"/>
          </ac:spMkLst>
        </pc:spChg>
        <pc:spChg chg="mod">
          <ac:chgData name="Uma Ganesan" userId="783950ef343d668c" providerId="LiveId" clId="{4A98764A-014D-43F6-A23E-16ACFF9B0F80}" dt="2019-09-13T15:12:45.058" v="3656" actId="20577"/>
          <ac:spMkLst>
            <pc:docMk/>
            <pc:sldMk cId="3549723574" sldId="371"/>
            <ac:spMk id="3" creationId="{2FA37678-27B5-465F-B63A-794EF2E1EC70}"/>
          </ac:spMkLst>
        </pc:spChg>
        <pc:spChg chg="add mod">
          <ac:chgData name="Uma Ganesan" userId="783950ef343d668c" providerId="LiveId" clId="{4A98764A-014D-43F6-A23E-16ACFF9B0F80}" dt="2019-09-13T15:23:03.455" v="3746" actId="255"/>
          <ac:spMkLst>
            <pc:docMk/>
            <pc:sldMk cId="3549723574" sldId="371"/>
            <ac:spMk id="4" creationId="{D33AA29F-5814-4E36-9AF0-CB311F8ABA6A}"/>
          </ac:spMkLst>
        </pc:spChg>
      </pc:sldChg>
      <pc:sldChg chg="addSp delSp modSp add">
        <pc:chgData name="Uma Ganesan" userId="783950ef343d668c" providerId="LiveId" clId="{4A98764A-014D-43F6-A23E-16ACFF9B0F80}" dt="2019-09-13T15:34:55.181" v="3801" actId="20577"/>
        <pc:sldMkLst>
          <pc:docMk/>
          <pc:sldMk cId="1971158447" sldId="372"/>
        </pc:sldMkLst>
        <pc:spChg chg="del">
          <ac:chgData name="Uma Ganesan" userId="783950ef343d668c" providerId="LiveId" clId="{4A98764A-014D-43F6-A23E-16ACFF9B0F80}" dt="2019-09-13T15:31:23.772" v="3778"/>
          <ac:spMkLst>
            <pc:docMk/>
            <pc:sldMk cId="1971158447" sldId="372"/>
            <ac:spMk id="2" creationId="{0F40EED4-BD8A-423B-8EA6-6E7150C72EB3}"/>
          </ac:spMkLst>
        </pc:spChg>
        <pc:spChg chg="mod">
          <ac:chgData name="Uma Ganesan" userId="783950ef343d668c" providerId="LiveId" clId="{4A98764A-014D-43F6-A23E-16ACFF9B0F80}" dt="2019-09-13T15:28:19.980" v="3777" actId="207"/>
          <ac:spMkLst>
            <pc:docMk/>
            <pc:sldMk cId="1971158447" sldId="372"/>
            <ac:spMk id="3" creationId="{DB13B359-714B-4B19-9781-93F81550B877}"/>
          </ac:spMkLst>
        </pc:spChg>
        <pc:spChg chg="add mod">
          <ac:chgData name="Uma Ganesan" userId="783950ef343d668c" providerId="LiveId" clId="{4A98764A-014D-43F6-A23E-16ACFF9B0F80}" dt="2019-09-13T15:31:55.907" v="3783" actId="207"/>
          <ac:spMkLst>
            <pc:docMk/>
            <pc:sldMk cId="1971158447" sldId="372"/>
            <ac:spMk id="5" creationId="{CB9F6E4C-9062-4936-A64E-4834C011B760}"/>
          </ac:spMkLst>
        </pc:spChg>
        <pc:spChg chg="add mod">
          <ac:chgData name="Uma Ganesan" userId="783950ef343d668c" providerId="LiveId" clId="{4A98764A-014D-43F6-A23E-16ACFF9B0F80}" dt="2019-09-13T15:34:15.095" v="3795" actId="6549"/>
          <ac:spMkLst>
            <pc:docMk/>
            <pc:sldMk cId="1971158447" sldId="372"/>
            <ac:spMk id="6" creationId="{A34F9EF3-AEF0-4B45-A0C4-58CE88B54461}"/>
          </ac:spMkLst>
        </pc:spChg>
        <pc:spChg chg="add mod">
          <ac:chgData name="Uma Ganesan" userId="783950ef343d668c" providerId="LiveId" clId="{4A98764A-014D-43F6-A23E-16ACFF9B0F80}" dt="2019-09-13T15:34:55.181" v="3801" actId="20577"/>
          <ac:spMkLst>
            <pc:docMk/>
            <pc:sldMk cId="1971158447" sldId="372"/>
            <ac:spMk id="7" creationId="{D95C4023-8A54-4EBC-B737-D963E6FE14D3}"/>
          </ac:spMkLst>
        </pc:spChg>
        <pc:graphicFrameChg chg="add mod modGraphic">
          <ac:chgData name="Uma Ganesan" userId="783950ef343d668c" providerId="LiveId" clId="{4A98764A-014D-43F6-A23E-16ACFF9B0F80}" dt="2019-09-13T15:31:35.692" v="3781" actId="14100"/>
          <ac:graphicFrameMkLst>
            <pc:docMk/>
            <pc:sldMk cId="1971158447" sldId="372"/>
            <ac:graphicFrameMk id="4" creationId="{1AC94AF5-96D3-46F0-96E5-A0F52AA9CDF3}"/>
          </ac:graphicFrameMkLst>
        </pc:graphicFrameChg>
      </pc:sldChg>
      <pc:sldChg chg="addSp modSp add">
        <pc:chgData name="Uma Ganesan" userId="783950ef343d668c" providerId="LiveId" clId="{4A98764A-014D-43F6-A23E-16ACFF9B0F80}" dt="2019-09-13T15:40:43.644" v="3810" actId="1076"/>
        <pc:sldMkLst>
          <pc:docMk/>
          <pc:sldMk cId="3229158191" sldId="373"/>
        </pc:sldMkLst>
        <pc:spChg chg="mod">
          <ac:chgData name="Uma Ganesan" userId="783950ef343d668c" providerId="LiveId" clId="{4A98764A-014D-43F6-A23E-16ACFF9B0F80}" dt="2019-09-13T15:39:26.225" v="3808" actId="14100"/>
          <ac:spMkLst>
            <pc:docMk/>
            <pc:sldMk cId="3229158191" sldId="373"/>
            <ac:spMk id="2" creationId="{A429AA74-DAFC-498B-B0EC-0F367954318C}"/>
          </ac:spMkLst>
        </pc:spChg>
        <pc:spChg chg="mod">
          <ac:chgData name="Uma Ganesan" userId="783950ef343d668c" providerId="LiveId" clId="{4A98764A-014D-43F6-A23E-16ACFF9B0F80}" dt="2019-09-13T15:35:28.104" v="3804" actId="20577"/>
          <ac:spMkLst>
            <pc:docMk/>
            <pc:sldMk cId="3229158191" sldId="373"/>
            <ac:spMk id="3" creationId="{B738F34A-16E0-4125-8E9A-21F1187661EB}"/>
          </ac:spMkLst>
        </pc:spChg>
        <pc:spChg chg="add mod">
          <ac:chgData name="Uma Ganesan" userId="783950ef343d668c" providerId="LiveId" clId="{4A98764A-014D-43F6-A23E-16ACFF9B0F80}" dt="2019-09-13T15:40:43.644" v="3810" actId="1076"/>
          <ac:spMkLst>
            <pc:docMk/>
            <pc:sldMk cId="3229158191" sldId="373"/>
            <ac:spMk id="4" creationId="{5ED16F7E-4FEC-41D8-BB85-F263CDF8A17E}"/>
          </ac:spMkLst>
        </pc:spChg>
      </pc:sldChg>
      <pc:sldChg chg="addSp delSp modSp add">
        <pc:chgData name="Uma Ganesan" userId="783950ef343d668c" providerId="LiveId" clId="{4A98764A-014D-43F6-A23E-16ACFF9B0F80}" dt="2019-09-13T17:58:14.368" v="4145" actId="20577"/>
        <pc:sldMkLst>
          <pc:docMk/>
          <pc:sldMk cId="1564057935" sldId="374"/>
        </pc:sldMkLst>
        <pc:spChg chg="add del mod">
          <ac:chgData name="Uma Ganesan" userId="783950ef343d668c" providerId="LiveId" clId="{4A98764A-014D-43F6-A23E-16ACFF9B0F80}" dt="2019-09-13T17:57:53.479" v="4143"/>
          <ac:spMkLst>
            <pc:docMk/>
            <pc:sldMk cId="1564057935" sldId="374"/>
            <ac:spMk id="2" creationId="{A68F657D-9E27-4065-9843-251A33545010}"/>
          </ac:spMkLst>
        </pc:spChg>
        <pc:spChg chg="mod">
          <ac:chgData name="Uma Ganesan" userId="783950ef343d668c" providerId="LiveId" clId="{4A98764A-014D-43F6-A23E-16ACFF9B0F80}" dt="2019-09-13T17:58:14.368" v="4145" actId="20577"/>
          <ac:spMkLst>
            <pc:docMk/>
            <pc:sldMk cId="1564057935" sldId="374"/>
            <ac:spMk id="3" creationId="{9B3FD475-7985-4065-BFC5-421C73BB0E9D}"/>
          </ac:spMkLst>
        </pc:spChg>
        <pc:spChg chg="add del">
          <ac:chgData name="Uma Ganesan" userId="783950ef343d668c" providerId="LiveId" clId="{4A98764A-014D-43F6-A23E-16ACFF9B0F80}" dt="2019-09-13T17:55:25.538" v="4121"/>
          <ac:spMkLst>
            <pc:docMk/>
            <pc:sldMk cId="1564057935" sldId="374"/>
            <ac:spMk id="4" creationId="{5E7392B9-F1B6-4363-9E04-33F44C6132F4}"/>
          </ac:spMkLst>
        </pc:spChg>
      </pc:sldChg>
      <pc:sldChg chg="addSp delSp modSp add">
        <pc:chgData name="Uma Ganesan" userId="783950ef343d668c" providerId="LiveId" clId="{4A98764A-014D-43F6-A23E-16ACFF9B0F80}" dt="2019-09-14T02:09:28.201" v="4288" actId="20577"/>
        <pc:sldMkLst>
          <pc:docMk/>
          <pc:sldMk cId="1371875010" sldId="375"/>
        </pc:sldMkLst>
        <pc:spChg chg="del">
          <ac:chgData name="Uma Ganesan" userId="783950ef343d668c" providerId="LiveId" clId="{4A98764A-014D-43F6-A23E-16ACFF9B0F80}" dt="2019-09-14T01:59:20.847" v="4157"/>
          <ac:spMkLst>
            <pc:docMk/>
            <pc:sldMk cId="1371875010" sldId="375"/>
            <ac:spMk id="2" creationId="{5EDC542E-D942-4C30-8AA4-8621185FCE95}"/>
          </ac:spMkLst>
        </pc:spChg>
        <pc:spChg chg="mod">
          <ac:chgData name="Uma Ganesan" userId="783950ef343d668c" providerId="LiveId" clId="{4A98764A-014D-43F6-A23E-16ACFF9B0F80}" dt="2019-09-14T02:09:28.201" v="4288" actId="20577"/>
          <ac:spMkLst>
            <pc:docMk/>
            <pc:sldMk cId="1371875010" sldId="375"/>
            <ac:spMk id="3" creationId="{3D742768-AB10-4BBF-93E7-9C2C37E31736}"/>
          </ac:spMkLst>
        </pc:spChg>
        <pc:spChg chg="add mod">
          <ac:chgData name="Uma Ganesan" userId="783950ef343d668c" providerId="LiveId" clId="{4A98764A-014D-43F6-A23E-16ACFF9B0F80}" dt="2019-09-14T02:03:42.783" v="4201" actId="14100"/>
          <ac:spMkLst>
            <pc:docMk/>
            <pc:sldMk cId="1371875010" sldId="375"/>
            <ac:spMk id="4" creationId="{9FE9F415-F87D-4678-B5AB-F9FF55A5D53F}"/>
          </ac:spMkLst>
        </pc:spChg>
        <pc:spChg chg="add mod">
          <ac:chgData name="Uma Ganesan" userId="783950ef343d668c" providerId="LiveId" clId="{4A98764A-014D-43F6-A23E-16ACFF9B0F80}" dt="2019-09-14T02:03:18.306" v="4197" actId="14100"/>
          <ac:spMkLst>
            <pc:docMk/>
            <pc:sldMk cId="1371875010" sldId="375"/>
            <ac:spMk id="5" creationId="{2E8CE2E8-F1F2-44E7-9FCE-27AE45B27684}"/>
          </ac:spMkLst>
        </pc:spChg>
        <pc:picChg chg="add mod">
          <ac:chgData name="Uma Ganesan" userId="783950ef343d668c" providerId="LiveId" clId="{4A98764A-014D-43F6-A23E-16ACFF9B0F80}" dt="2019-09-14T02:04:00.340" v="4206" actId="1076"/>
          <ac:picMkLst>
            <pc:docMk/>
            <pc:sldMk cId="1371875010" sldId="375"/>
            <ac:picMk id="6" creationId="{9250530A-B900-4D34-B954-40F2F1EA2AFF}"/>
          </ac:picMkLst>
        </pc:picChg>
        <pc:picChg chg="add mod">
          <ac:chgData name="Uma Ganesan" userId="783950ef343d668c" providerId="LiveId" clId="{4A98764A-014D-43F6-A23E-16ACFF9B0F80}" dt="2019-09-14T02:03:46.816" v="4202" actId="14100"/>
          <ac:picMkLst>
            <pc:docMk/>
            <pc:sldMk cId="1371875010" sldId="375"/>
            <ac:picMk id="1027" creationId="{3344AA4C-5953-4A7E-A10B-21EAAE0731AB}"/>
          </ac:picMkLst>
        </pc:picChg>
      </pc:sldChg>
      <pc:sldChg chg="addSp delSp modSp add">
        <pc:chgData name="Uma Ganesan" userId="783950ef343d668c" providerId="LiveId" clId="{4A98764A-014D-43F6-A23E-16ACFF9B0F80}" dt="2019-09-14T02:09:55.257" v="4311" actId="27636"/>
        <pc:sldMkLst>
          <pc:docMk/>
          <pc:sldMk cId="326651496" sldId="376"/>
        </pc:sldMkLst>
        <pc:spChg chg="del">
          <ac:chgData name="Uma Ganesan" userId="783950ef343d668c" providerId="LiveId" clId="{4A98764A-014D-43F6-A23E-16ACFF9B0F80}" dt="2019-09-14T02:04:59.340" v="4208"/>
          <ac:spMkLst>
            <pc:docMk/>
            <pc:sldMk cId="326651496" sldId="376"/>
            <ac:spMk id="2" creationId="{08F91D62-3E63-4E08-A38B-0EE4D897E626}"/>
          </ac:spMkLst>
        </pc:spChg>
        <pc:spChg chg="mod">
          <ac:chgData name="Uma Ganesan" userId="783950ef343d668c" providerId="LiveId" clId="{4A98764A-014D-43F6-A23E-16ACFF9B0F80}" dt="2019-09-14T02:09:55.257" v="4311" actId="27636"/>
          <ac:spMkLst>
            <pc:docMk/>
            <pc:sldMk cId="326651496" sldId="376"/>
            <ac:spMk id="3" creationId="{60F05F72-D464-4121-9CC6-FD2334D523F4}"/>
          </ac:spMkLst>
        </pc:spChg>
        <pc:spChg chg="add mod">
          <ac:chgData name="Uma Ganesan" userId="783950ef343d668c" providerId="LiveId" clId="{4A98764A-014D-43F6-A23E-16ACFF9B0F80}" dt="2019-09-14T02:08:25.089" v="4225" actId="1076"/>
          <ac:spMkLst>
            <pc:docMk/>
            <pc:sldMk cId="326651496" sldId="376"/>
            <ac:spMk id="4" creationId="{F463BFDA-BB5D-4517-B4A9-F83648E5D2F1}"/>
          </ac:spMkLst>
        </pc:spChg>
        <pc:spChg chg="add mod">
          <ac:chgData name="Uma Ganesan" userId="783950ef343d668c" providerId="LiveId" clId="{4A98764A-014D-43F6-A23E-16ACFF9B0F80}" dt="2019-09-14T02:08:36.964" v="4228" actId="14100"/>
          <ac:spMkLst>
            <pc:docMk/>
            <pc:sldMk cId="326651496" sldId="376"/>
            <ac:spMk id="6" creationId="{F5B59C81-F206-4427-86AF-B33222F21ED4}"/>
          </ac:spMkLst>
        </pc:spChg>
        <pc:picChg chg="add mod">
          <ac:chgData name="Uma Ganesan" userId="783950ef343d668c" providerId="LiveId" clId="{4A98764A-014D-43F6-A23E-16ACFF9B0F80}" dt="2019-09-14T02:08:12.281" v="4223" actId="1076"/>
          <ac:picMkLst>
            <pc:docMk/>
            <pc:sldMk cId="326651496" sldId="376"/>
            <ac:picMk id="5" creationId="{46C0748D-1E28-435E-8DA9-7ABCF96B61D3}"/>
          </ac:picMkLst>
        </pc:picChg>
      </pc:sldChg>
      <pc:sldChg chg="modSp add ord">
        <pc:chgData name="Uma Ganesan" userId="783950ef343d668c" providerId="LiveId" clId="{4A98764A-014D-43F6-A23E-16ACFF9B0F80}" dt="2019-09-14T02:12:19.920" v="4369"/>
        <pc:sldMkLst>
          <pc:docMk/>
          <pc:sldMk cId="721586930" sldId="377"/>
        </pc:sldMkLst>
        <pc:spChg chg="mod">
          <ac:chgData name="Uma Ganesan" userId="783950ef343d668c" providerId="LiveId" clId="{4A98764A-014D-43F6-A23E-16ACFF9B0F80}" dt="2019-09-14T02:12:07.840" v="4368" actId="20577"/>
          <ac:spMkLst>
            <pc:docMk/>
            <pc:sldMk cId="721586930" sldId="377"/>
            <ac:spMk id="2" creationId="{E92B8684-E3B6-4060-A7AA-EC7BABBD2ECE}"/>
          </ac:spMkLst>
        </pc:spChg>
        <pc:spChg chg="mod">
          <ac:chgData name="Uma Ganesan" userId="783950ef343d668c" providerId="LiveId" clId="{4A98764A-014D-43F6-A23E-16ACFF9B0F80}" dt="2019-09-14T02:11:23.926" v="4331" actId="207"/>
          <ac:spMkLst>
            <pc:docMk/>
            <pc:sldMk cId="721586930" sldId="377"/>
            <ac:spMk id="3" creationId="{69BED2CF-0EE1-43C3-BA31-258D118ED296}"/>
          </ac:spMkLst>
        </pc:spChg>
      </pc:sldChg>
      <pc:sldChg chg="addSp delSp modSp add">
        <pc:chgData name="Uma Ganesan" userId="783950ef343d668c" providerId="LiveId" clId="{4A98764A-014D-43F6-A23E-16ACFF9B0F80}" dt="2019-09-14T02:16:01.645" v="4393" actId="14100"/>
        <pc:sldMkLst>
          <pc:docMk/>
          <pc:sldMk cId="206911176" sldId="378"/>
        </pc:sldMkLst>
        <pc:spChg chg="mod">
          <ac:chgData name="Uma Ganesan" userId="783950ef343d668c" providerId="LiveId" clId="{4A98764A-014D-43F6-A23E-16ACFF9B0F80}" dt="2019-09-14T02:15:57.398" v="4392" actId="14100"/>
          <ac:spMkLst>
            <pc:docMk/>
            <pc:sldMk cId="206911176" sldId="378"/>
            <ac:spMk id="2" creationId="{E2C09557-AB1E-473B-9012-878039933D34}"/>
          </ac:spMkLst>
        </pc:spChg>
        <pc:spChg chg="mod">
          <ac:chgData name="Uma Ganesan" userId="783950ef343d668c" providerId="LiveId" clId="{4A98764A-014D-43F6-A23E-16ACFF9B0F80}" dt="2019-09-14T02:14:08.887" v="4384" actId="20577"/>
          <ac:spMkLst>
            <pc:docMk/>
            <pc:sldMk cId="206911176" sldId="378"/>
            <ac:spMk id="3" creationId="{21C03992-6A02-49E3-81C2-CBDEB444AC60}"/>
          </ac:spMkLst>
        </pc:spChg>
        <pc:spChg chg="add del mod">
          <ac:chgData name="Uma Ganesan" userId="783950ef343d668c" providerId="LiveId" clId="{4A98764A-014D-43F6-A23E-16ACFF9B0F80}" dt="2019-09-14T02:13:20.764" v="4376" actId="478"/>
          <ac:spMkLst>
            <pc:docMk/>
            <pc:sldMk cId="206911176" sldId="378"/>
            <ac:spMk id="4" creationId="{1B15C529-3159-4440-9241-6598F22CC8EA}"/>
          </ac:spMkLst>
        </pc:spChg>
        <pc:spChg chg="add mod">
          <ac:chgData name="Uma Ganesan" userId="783950ef343d668c" providerId="LiveId" clId="{4A98764A-014D-43F6-A23E-16ACFF9B0F80}" dt="2019-09-14T02:16:01.645" v="4393" actId="14100"/>
          <ac:spMkLst>
            <pc:docMk/>
            <pc:sldMk cId="206911176" sldId="378"/>
            <ac:spMk id="5" creationId="{C5332A9B-5A1A-4298-BE22-B5B25DFAE405}"/>
          </ac:spMkLst>
        </pc:spChg>
        <pc:picChg chg="add mod">
          <ac:chgData name="Uma Ganesan" userId="783950ef343d668c" providerId="LiveId" clId="{4A98764A-014D-43F6-A23E-16ACFF9B0F80}" dt="2019-09-14T02:15:53.396" v="4391" actId="1076"/>
          <ac:picMkLst>
            <pc:docMk/>
            <pc:sldMk cId="206911176" sldId="378"/>
            <ac:picMk id="3076" creationId="{FF554C22-7315-4603-86AD-4DF3650DDFE1}"/>
          </ac:picMkLst>
        </pc:picChg>
      </pc:sldChg>
      <pc:sldChg chg="addSp delSp modSp add">
        <pc:chgData name="Uma Ganesan" userId="783950ef343d668c" providerId="LiveId" clId="{4A98764A-014D-43F6-A23E-16ACFF9B0F80}" dt="2019-09-14T02:18:55.293" v="4474" actId="207"/>
        <pc:sldMkLst>
          <pc:docMk/>
          <pc:sldMk cId="1123794197" sldId="379"/>
        </pc:sldMkLst>
        <pc:spChg chg="del">
          <ac:chgData name="Uma Ganesan" userId="783950ef343d668c" providerId="LiveId" clId="{4A98764A-014D-43F6-A23E-16ACFF9B0F80}" dt="2019-09-14T02:16:23.821" v="4413"/>
          <ac:spMkLst>
            <pc:docMk/>
            <pc:sldMk cId="1123794197" sldId="379"/>
            <ac:spMk id="2" creationId="{BE7925C5-215B-4F17-9730-3BAE2A503DB8}"/>
          </ac:spMkLst>
        </pc:spChg>
        <pc:spChg chg="mod">
          <ac:chgData name="Uma Ganesan" userId="783950ef343d668c" providerId="LiveId" clId="{4A98764A-014D-43F6-A23E-16ACFF9B0F80}" dt="2019-09-14T02:18:55.293" v="4474" actId="207"/>
          <ac:spMkLst>
            <pc:docMk/>
            <pc:sldMk cId="1123794197" sldId="379"/>
            <ac:spMk id="3" creationId="{D12EA9E3-6B25-4559-B32B-68C6C3A52894}"/>
          </ac:spMkLst>
        </pc:spChg>
        <pc:spChg chg="add del">
          <ac:chgData name="Uma Ganesan" userId="783950ef343d668c" providerId="LiveId" clId="{4A98764A-014D-43F6-A23E-16ACFF9B0F80}" dt="2019-09-14T02:16:52.753" v="4417"/>
          <ac:spMkLst>
            <pc:docMk/>
            <pc:sldMk cId="1123794197" sldId="379"/>
            <ac:spMk id="4" creationId="{3752172F-83A2-4AE3-8592-B93A08AE22CF}"/>
          </ac:spMkLst>
        </pc:spChg>
        <pc:spChg chg="add del">
          <ac:chgData name="Uma Ganesan" userId="783950ef343d668c" providerId="LiveId" clId="{4A98764A-014D-43F6-A23E-16ACFF9B0F80}" dt="2019-09-14T02:16:55.889" v="4419"/>
          <ac:spMkLst>
            <pc:docMk/>
            <pc:sldMk cId="1123794197" sldId="379"/>
            <ac:spMk id="5" creationId="{754A59D3-3C90-4833-8DF9-069D6860D1D3}"/>
          </ac:spMkLst>
        </pc:spChg>
        <pc:spChg chg="add mod">
          <ac:chgData name="Uma Ganesan" userId="783950ef343d668c" providerId="LiveId" clId="{4A98764A-014D-43F6-A23E-16ACFF9B0F80}" dt="2019-09-14T02:17:12.575" v="4425" actId="27636"/>
          <ac:spMkLst>
            <pc:docMk/>
            <pc:sldMk cId="1123794197" sldId="379"/>
            <ac:spMk id="6" creationId="{CACDC7D4-E499-40A0-90A3-F515E1923445}"/>
          </ac:spMkLst>
        </pc:spChg>
        <pc:picChg chg="add del">
          <ac:chgData name="Uma Ganesan" userId="783950ef343d668c" providerId="LiveId" clId="{4A98764A-014D-43F6-A23E-16ACFF9B0F80}" dt="2019-09-14T02:16:59.358" v="4420" actId="478"/>
          <ac:picMkLst>
            <pc:docMk/>
            <pc:sldMk cId="1123794197" sldId="379"/>
            <ac:picMk id="4098" creationId="{5D136286-8DE9-4F36-B0F3-E9963E8EB454}"/>
          </ac:picMkLst>
        </pc:picChg>
        <pc:picChg chg="add mod">
          <ac:chgData name="Uma Ganesan" userId="783950ef343d668c" providerId="LiveId" clId="{4A98764A-014D-43F6-A23E-16ACFF9B0F80}" dt="2019-09-14T02:17:37.122" v="4429" actId="1076"/>
          <ac:picMkLst>
            <pc:docMk/>
            <pc:sldMk cId="1123794197" sldId="379"/>
            <ac:picMk id="4100" creationId="{8EE41171-CFBA-4973-8E9E-427250AA0CA3}"/>
          </ac:picMkLst>
        </pc:picChg>
      </pc:sldChg>
      <pc:sldChg chg="modSp add ord">
        <pc:chgData name="Uma Ganesan" userId="783950ef343d668c" providerId="LiveId" clId="{4A98764A-014D-43F6-A23E-16ACFF9B0F80}" dt="2019-09-14T02:19:11.891" v="4475"/>
        <pc:sldMkLst>
          <pc:docMk/>
          <pc:sldMk cId="1214661194" sldId="380"/>
        </pc:sldMkLst>
        <pc:spChg chg="mod">
          <ac:chgData name="Uma Ganesan" userId="783950ef343d668c" providerId="LiveId" clId="{4A98764A-014D-43F6-A23E-16ACFF9B0F80}" dt="2019-09-14T02:18:25.829" v="4440" actId="27636"/>
          <ac:spMkLst>
            <pc:docMk/>
            <pc:sldMk cId="1214661194" sldId="380"/>
            <ac:spMk id="2" creationId="{12637565-7EC7-4341-B01A-24C103FB0511}"/>
          </ac:spMkLst>
        </pc:spChg>
        <pc:spChg chg="mod">
          <ac:chgData name="Uma Ganesan" userId="783950ef343d668c" providerId="LiveId" clId="{4A98764A-014D-43F6-A23E-16ACFF9B0F80}" dt="2019-09-14T02:18:48.069" v="4473" actId="207"/>
          <ac:spMkLst>
            <pc:docMk/>
            <pc:sldMk cId="1214661194" sldId="380"/>
            <ac:spMk id="3" creationId="{732263D2-48A1-426C-87CB-3F13DADFC122}"/>
          </ac:spMkLst>
        </pc:spChg>
      </pc:sldChg>
      <pc:sldChg chg="addSp delSp modSp add">
        <pc:chgData name="Uma Ganesan" userId="783950ef343d668c" providerId="LiveId" clId="{4A98764A-014D-43F6-A23E-16ACFF9B0F80}" dt="2019-09-14T02:47:55.603" v="4526" actId="478"/>
        <pc:sldMkLst>
          <pc:docMk/>
          <pc:sldMk cId="3562646946" sldId="381"/>
        </pc:sldMkLst>
        <pc:spChg chg="mod">
          <ac:chgData name="Uma Ganesan" userId="783950ef343d668c" providerId="LiveId" clId="{4A98764A-014D-43F6-A23E-16ACFF9B0F80}" dt="2019-09-14T02:46:07.271" v="4521" actId="14100"/>
          <ac:spMkLst>
            <pc:docMk/>
            <pc:sldMk cId="3562646946" sldId="381"/>
            <ac:spMk id="2" creationId="{BDB32D8F-46E2-40FA-975B-E483F0284D38}"/>
          </ac:spMkLst>
        </pc:spChg>
        <pc:spChg chg="mod">
          <ac:chgData name="Uma Ganesan" userId="783950ef343d668c" providerId="LiveId" clId="{4A98764A-014D-43F6-A23E-16ACFF9B0F80}" dt="2019-09-14T02:20:16.698" v="4490" actId="207"/>
          <ac:spMkLst>
            <pc:docMk/>
            <pc:sldMk cId="3562646946" sldId="381"/>
            <ac:spMk id="3" creationId="{41AECD5E-ED10-4BA3-A073-3B00ABD8A9B1}"/>
          </ac:spMkLst>
        </pc:spChg>
        <pc:spChg chg="add del mod">
          <ac:chgData name="Uma Ganesan" userId="783950ef343d668c" providerId="LiveId" clId="{4A98764A-014D-43F6-A23E-16ACFF9B0F80}" dt="2019-09-14T02:42:25.904" v="4500" actId="478"/>
          <ac:spMkLst>
            <pc:docMk/>
            <pc:sldMk cId="3562646946" sldId="381"/>
            <ac:spMk id="4" creationId="{E308A62E-396E-4BAA-B075-9FFADFDFDC5C}"/>
          </ac:spMkLst>
        </pc:spChg>
        <pc:spChg chg="add del mod">
          <ac:chgData name="Uma Ganesan" userId="783950ef343d668c" providerId="LiveId" clId="{4A98764A-014D-43F6-A23E-16ACFF9B0F80}" dt="2019-09-14T02:42:58.984" v="4510"/>
          <ac:spMkLst>
            <pc:docMk/>
            <pc:sldMk cId="3562646946" sldId="381"/>
            <ac:spMk id="5" creationId="{C2FCBC67-2D9B-4B35-A396-B26024E73C7C}"/>
          </ac:spMkLst>
        </pc:spChg>
        <pc:spChg chg="add del">
          <ac:chgData name="Uma Ganesan" userId="783950ef343d668c" providerId="LiveId" clId="{4A98764A-014D-43F6-A23E-16ACFF9B0F80}" dt="2019-09-14T02:42:57.122" v="4508"/>
          <ac:spMkLst>
            <pc:docMk/>
            <pc:sldMk cId="3562646946" sldId="381"/>
            <ac:spMk id="6" creationId="{899E4C38-1F55-4C49-9F55-BE88FD4939BC}"/>
          </ac:spMkLst>
        </pc:spChg>
        <pc:picChg chg="add del">
          <ac:chgData name="Uma Ganesan" userId="783950ef343d668c" providerId="LiveId" clId="{4A98764A-014D-43F6-A23E-16ACFF9B0F80}" dt="2019-09-14T02:43:06.793" v="4512" actId="478"/>
          <ac:picMkLst>
            <pc:docMk/>
            <pc:sldMk cId="3562646946" sldId="381"/>
            <ac:picMk id="5122" creationId="{27D0384E-8278-404E-8F49-D5854C37C12C}"/>
          </ac:picMkLst>
        </pc:picChg>
        <pc:picChg chg="add del">
          <ac:chgData name="Uma Ganesan" userId="783950ef343d668c" providerId="LiveId" clId="{4A98764A-014D-43F6-A23E-16ACFF9B0F80}" dt="2019-09-14T02:47:53.049" v="4525" actId="478"/>
          <ac:picMkLst>
            <pc:docMk/>
            <pc:sldMk cId="3562646946" sldId="381"/>
            <ac:picMk id="5123" creationId="{EACB4672-5A06-4A4B-A9D1-43777AB86DC8}"/>
          </ac:picMkLst>
        </pc:picChg>
        <pc:picChg chg="add del">
          <ac:chgData name="Uma Ganesan" userId="783950ef343d668c" providerId="LiveId" clId="{4A98764A-014D-43F6-A23E-16ACFF9B0F80}" dt="2019-09-14T02:47:55.603" v="4526" actId="478"/>
          <ac:picMkLst>
            <pc:docMk/>
            <pc:sldMk cId="3562646946" sldId="381"/>
            <ac:picMk id="5124" creationId="{98D5854A-1A06-4048-AD85-492406470C8C}"/>
          </ac:picMkLst>
        </pc:picChg>
        <pc:picChg chg="add del mod">
          <ac:chgData name="Uma Ganesan" userId="783950ef343d668c" providerId="LiveId" clId="{4A98764A-014D-43F6-A23E-16ACFF9B0F80}" dt="2019-09-14T02:42:58.984" v="4510"/>
          <ac:picMkLst>
            <pc:docMk/>
            <pc:sldMk cId="3562646946" sldId="381"/>
            <ac:picMk id="5126" creationId="{853F7EE7-4B81-4A93-8F29-CDA02BD103EF}"/>
          </ac:picMkLst>
        </pc:picChg>
        <pc:picChg chg="add del mod">
          <ac:chgData name="Uma Ganesan" userId="783950ef343d668c" providerId="LiveId" clId="{4A98764A-014D-43F6-A23E-16ACFF9B0F80}" dt="2019-09-14T02:42:58.984" v="4510"/>
          <ac:picMkLst>
            <pc:docMk/>
            <pc:sldMk cId="3562646946" sldId="381"/>
            <ac:picMk id="5127" creationId="{BEBC8B02-8454-4CC7-A877-AB0E056ED954}"/>
          </ac:picMkLst>
        </pc:picChg>
        <pc:picChg chg="add del mod">
          <ac:chgData name="Uma Ganesan" userId="783950ef343d668c" providerId="LiveId" clId="{4A98764A-014D-43F6-A23E-16ACFF9B0F80}" dt="2019-09-14T02:42:58.984" v="4510"/>
          <ac:picMkLst>
            <pc:docMk/>
            <pc:sldMk cId="3562646946" sldId="381"/>
            <ac:picMk id="5128" creationId="{8788813A-D57E-491E-AB30-8A6D76398FFB}"/>
          </ac:picMkLst>
        </pc:picChg>
        <pc:picChg chg="add del">
          <ac:chgData name="Uma Ganesan" userId="783950ef343d668c" providerId="LiveId" clId="{4A98764A-014D-43F6-A23E-16ACFF9B0F80}" dt="2019-09-14T02:42:57.122" v="4508"/>
          <ac:picMkLst>
            <pc:docMk/>
            <pc:sldMk cId="3562646946" sldId="381"/>
            <ac:picMk id="5130" creationId="{18308366-6E08-4877-B040-7A8D9AF90C6C}"/>
          </ac:picMkLst>
        </pc:picChg>
        <pc:picChg chg="add del">
          <ac:chgData name="Uma Ganesan" userId="783950ef343d668c" providerId="LiveId" clId="{4A98764A-014D-43F6-A23E-16ACFF9B0F80}" dt="2019-09-14T02:42:57.122" v="4508"/>
          <ac:picMkLst>
            <pc:docMk/>
            <pc:sldMk cId="3562646946" sldId="381"/>
            <ac:picMk id="5131" creationId="{E8A66109-E0CA-4AEB-97B0-872B115FBED2}"/>
          </ac:picMkLst>
        </pc:picChg>
        <pc:picChg chg="add del">
          <ac:chgData name="Uma Ganesan" userId="783950ef343d668c" providerId="LiveId" clId="{4A98764A-014D-43F6-A23E-16ACFF9B0F80}" dt="2019-09-14T02:42:57.122" v="4508"/>
          <ac:picMkLst>
            <pc:docMk/>
            <pc:sldMk cId="3562646946" sldId="381"/>
            <ac:picMk id="5132" creationId="{FDC31D17-B629-451D-B596-997527032627}"/>
          </ac:picMkLst>
        </pc:picChg>
      </pc:sldChg>
      <pc:sldChg chg="modSp add">
        <pc:chgData name="Uma Ganesan" userId="783950ef343d668c" providerId="LiveId" clId="{4A98764A-014D-43F6-A23E-16ACFF9B0F80}" dt="2019-09-14T03:15:24.700" v="4739" actId="27636"/>
        <pc:sldMkLst>
          <pc:docMk/>
          <pc:sldMk cId="3936007524" sldId="382"/>
        </pc:sldMkLst>
        <pc:spChg chg="mod">
          <ac:chgData name="Uma Ganesan" userId="783950ef343d668c" providerId="LiveId" clId="{4A98764A-014D-43F6-A23E-16ACFF9B0F80}" dt="2019-09-14T03:15:24.700" v="4739" actId="27636"/>
          <ac:spMkLst>
            <pc:docMk/>
            <pc:sldMk cId="3936007524" sldId="382"/>
            <ac:spMk id="2" creationId="{E299C99A-3082-489E-9766-DAA2404DBA03}"/>
          </ac:spMkLst>
        </pc:spChg>
        <pc:spChg chg="mod">
          <ac:chgData name="Uma Ganesan" userId="783950ef343d668c" providerId="LiveId" clId="{4A98764A-014D-43F6-A23E-16ACFF9B0F80}" dt="2019-09-14T02:20:05.341" v="4489" actId="207"/>
          <ac:spMkLst>
            <pc:docMk/>
            <pc:sldMk cId="3936007524" sldId="382"/>
            <ac:spMk id="3" creationId="{9504C09E-2AE5-4958-A33F-BEC208690E66}"/>
          </ac:spMkLst>
        </pc:spChg>
      </pc:sldChg>
      <pc:sldChg chg="add del">
        <pc:chgData name="Uma Ganesan" userId="783950ef343d668c" providerId="LiveId" clId="{4A98764A-014D-43F6-A23E-16ACFF9B0F80}" dt="2019-09-14T03:14:11.025" v="4737" actId="2696"/>
        <pc:sldMkLst>
          <pc:docMk/>
          <pc:sldMk cId="4155454118" sldId="383"/>
        </pc:sldMkLst>
      </pc:sldChg>
      <pc:sldChg chg="modSp add">
        <pc:chgData name="Uma Ganesan" userId="783950ef343d668c" providerId="LiveId" clId="{4A98764A-014D-43F6-A23E-16ACFF9B0F80}" dt="2019-09-14T02:48:07.826" v="4528" actId="20577"/>
        <pc:sldMkLst>
          <pc:docMk/>
          <pc:sldMk cId="3339447783" sldId="384"/>
        </pc:sldMkLst>
        <pc:spChg chg="mod">
          <ac:chgData name="Uma Ganesan" userId="783950ef343d668c" providerId="LiveId" clId="{4A98764A-014D-43F6-A23E-16ACFF9B0F80}" dt="2019-09-14T02:46:38.216" v="4524" actId="12"/>
          <ac:spMkLst>
            <pc:docMk/>
            <pc:sldMk cId="3339447783" sldId="384"/>
            <ac:spMk id="2" creationId="{F0FC05F8-5128-47E5-9E5C-FCD8446BD24C}"/>
          </ac:spMkLst>
        </pc:spChg>
        <pc:spChg chg="mod">
          <ac:chgData name="Uma Ganesan" userId="783950ef343d668c" providerId="LiveId" clId="{4A98764A-014D-43F6-A23E-16ACFF9B0F80}" dt="2019-09-14T02:48:07.826" v="4528" actId="20577"/>
          <ac:spMkLst>
            <pc:docMk/>
            <pc:sldMk cId="3339447783" sldId="384"/>
            <ac:spMk id="3" creationId="{CD551D50-E35F-4578-9A6A-F28FB2850075}"/>
          </ac:spMkLst>
        </pc:spChg>
      </pc:sldChg>
      <pc:sldChg chg="addSp delSp modSp add">
        <pc:chgData name="Uma Ganesan" userId="783950ef343d668c" providerId="LiveId" clId="{4A98764A-014D-43F6-A23E-16ACFF9B0F80}" dt="2019-09-14T03:02:03.546" v="4633" actId="1076"/>
        <pc:sldMkLst>
          <pc:docMk/>
          <pc:sldMk cId="458301883" sldId="385"/>
        </pc:sldMkLst>
        <pc:spChg chg="add del mod">
          <ac:chgData name="Uma Ganesan" userId="783950ef343d668c" providerId="LiveId" clId="{4A98764A-014D-43F6-A23E-16ACFF9B0F80}" dt="2019-09-14T02:51:55.562" v="4552" actId="478"/>
          <ac:spMkLst>
            <pc:docMk/>
            <pc:sldMk cId="458301883" sldId="385"/>
            <ac:spMk id="2" creationId="{C5FEB6C2-043B-4A74-803B-067F87E000F8}"/>
          </ac:spMkLst>
        </pc:spChg>
        <pc:spChg chg="mod">
          <ac:chgData name="Uma Ganesan" userId="783950ef343d668c" providerId="LiveId" clId="{4A98764A-014D-43F6-A23E-16ACFF9B0F80}" dt="2019-09-14T02:48:30.965" v="4538" actId="20577"/>
          <ac:spMkLst>
            <pc:docMk/>
            <pc:sldMk cId="458301883" sldId="385"/>
            <ac:spMk id="3" creationId="{BF9E0874-4655-4D3B-948E-68D3DB2433EE}"/>
          </ac:spMkLst>
        </pc:spChg>
        <pc:spChg chg="add del mod">
          <ac:chgData name="Uma Ganesan" userId="783950ef343d668c" providerId="LiveId" clId="{4A98764A-014D-43F6-A23E-16ACFF9B0F80}" dt="2019-09-14T02:57:01.978" v="4596" actId="478"/>
          <ac:spMkLst>
            <pc:docMk/>
            <pc:sldMk cId="458301883" sldId="385"/>
            <ac:spMk id="4" creationId="{27FF1C43-B6EE-4E5A-8941-6FCDE3E5AF91}"/>
          </ac:spMkLst>
        </pc:spChg>
        <pc:spChg chg="add del mod">
          <ac:chgData name="Uma Ganesan" userId="783950ef343d668c" providerId="LiveId" clId="{4A98764A-014D-43F6-A23E-16ACFF9B0F80}" dt="2019-09-14T02:49:16.760" v="4543"/>
          <ac:spMkLst>
            <pc:docMk/>
            <pc:sldMk cId="458301883" sldId="385"/>
            <ac:spMk id="5" creationId="{A22332E9-84CC-4510-B3C4-CF5C610B40CE}"/>
          </ac:spMkLst>
        </pc:spChg>
        <pc:spChg chg="add mod">
          <ac:chgData name="Uma Ganesan" userId="783950ef343d668c" providerId="LiveId" clId="{4A98764A-014D-43F6-A23E-16ACFF9B0F80}" dt="2019-09-14T03:00:30.527" v="4620" actId="1076"/>
          <ac:spMkLst>
            <pc:docMk/>
            <pc:sldMk cId="458301883" sldId="385"/>
            <ac:spMk id="7" creationId="{B4D46221-7835-41A1-8E05-5F805B00FBDD}"/>
          </ac:spMkLst>
        </pc:spChg>
        <pc:spChg chg="add del">
          <ac:chgData name="Uma Ganesan" userId="783950ef343d668c" providerId="LiveId" clId="{4A98764A-014D-43F6-A23E-16ACFF9B0F80}" dt="2019-09-14T02:54:07.026" v="4571"/>
          <ac:spMkLst>
            <pc:docMk/>
            <pc:sldMk cId="458301883" sldId="385"/>
            <ac:spMk id="8" creationId="{9C840AD5-DF42-4CF6-8189-8FB6C965974D}"/>
          </ac:spMkLst>
        </pc:spChg>
        <pc:spChg chg="add del mod">
          <ac:chgData name="Uma Ganesan" userId="783950ef343d668c" providerId="LiveId" clId="{4A98764A-014D-43F6-A23E-16ACFF9B0F80}" dt="2019-09-14T02:56:51.125" v="4594" actId="478"/>
          <ac:spMkLst>
            <pc:docMk/>
            <pc:sldMk cId="458301883" sldId="385"/>
            <ac:spMk id="9" creationId="{35F4A356-71C8-4517-BF9B-D28511B6F1A5}"/>
          </ac:spMkLst>
        </pc:spChg>
        <pc:spChg chg="add mod">
          <ac:chgData name="Uma Ganesan" userId="783950ef343d668c" providerId="LiveId" clId="{4A98764A-014D-43F6-A23E-16ACFF9B0F80}" dt="2019-09-14T03:00:35.563" v="4621" actId="1076"/>
          <ac:spMkLst>
            <pc:docMk/>
            <pc:sldMk cId="458301883" sldId="385"/>
            <ac:spMk id="10" creationId="{E727752F-6624-4E8F-BDDE-09DFE4E5EDCC}"/>
          </ac:spMkLst>
        </pc:spChg>
        <pc:spChg chg="add mod">
          <ac:chgData name="Uma Ganesan" userId="783950ef343d668c" providerId="LiveId" clId="{4A98764A-014D-43F6-A23E-16ACFF9B0F80}" dt="2019-09-14T03:01:55.655" v="4631" actId="1076"/>
          <ac:spMkLst>
            <pc:docMk/>
            <pc:sldMk cId="458301883" sldId="385"/>
            <ac:spMk id="12" creationId="{65795F4E-7AD1-406F-90FB-19301C5C64EC}"/>
          </ac:spMkLst>
        </pc:spChg>
        <pc:spChg chg="add mod">
          <ac:chgData name="Uma Ganesan" userId="783950ef343d668c" providerId="LiveId" clId="{4A98764A-014D-43F6-A23E-16ACFF9B0F80}" dt="2019-09-14T03:02:03.546" v="4633" actId="1076"/>
          <ac:spMkLst>
            <pc:docMk/>
            <pc:sldMk cId="458301883" sldId="385"/>
            <ac:spMk id="13" creationId="{BE0EFA12-281F-44B5-AFFB-D117FEC7F9F1}"/>
          </ac:spMkLst>
        </pc:spChg>
        <pc:picChg chg="add mod">
          <ac:chgData name="Uma Ganesan" userId="783950ef343d668c" providerId="LiveId" clId="{4A98764A-014D-43F6-A23E-16ACFF9B0F80}" dt="2019-09-14T03:01:20.326" v="4626" actId="1076"/>
          <ac:picMkLst>
            <pc:docMk/>
            <pc:sldMk cId="458301883" sldId="385"/>
            <ac:picMk id="11" creationId="{3911836C-770A-401A-AAE7-E0B672C96B45}"/>
          </ac:picMkLst>
        </pc:picChg>
        <pc:picChg chg="add del">
          <ac:chgData name="Uma Ganesan" userId="783950ef343d668c" providerId="LiveId" clId="{4A98764A-014D-43F6-A23E-16ACFF9B0F80}" dt="2019-09-14T02:54:07.026" v="4571"/>
          <ac:picMkLst>
            <pc:docMk/>
            <pc:sldMk cId="458301883" sldId="385"/>
            <ac:picMk id="6147" creationId="{042ADE27-1328-4345-8A75-03F90C79F464}"/>
          </ac:picMkLst>
        </pc:picChg>
        <pc:picChg chg="add mod">
          <ac:chgData name="Uma Ganesan" userId="783950ef343d668c" providerId="LiveId" clId="{4A98764A-014D-43F6-A23E-16ACFF9B0F80}" dt="2019-09-14T03:01:14.486" v="4625" actId="14100"/>
          <ac:picMkLst>
            <pc:docMk/>
            <pc:sldMk cId="458301883" sldId="385"/>
            <ac:picMk id="6149" creationId="{4921EAE1-EFF8-45E9-8585-7D7FDDADE3EF}"/>
          </ac:picMkLst>
        </pc:picChg>
      </pc:sldChg>
      <pc:sldChg chg="addSp delSp modSp add">
        <pc:chgData name="Uma Ganesan" userId="783950ef343d668c" providerId="LiveId" clId="{4A98764A-014D-43F6-A23E-16ACFF9B0F80}" dt="2019-09-14T02:53:34.620" v="4569" actId="27636"/>
        <pc:sldMkLst>
          <pc:docMk/>
          <pc:sldMk cId="3356489972" sldId="386"/>
        </pc:sldMkLst>
        <pc:spChg chg="del">
          <ac:chgData name="Uma Ganesan" userId="783950ef343d668c" providerId="LiveId" clId="{4A98764A-014D-43F6-A23E-16ACFF9B0F80}" dt="2019-09-14T02:52:52.871" v="4554"/>
          <ac:spMkLst>
            <pc:docMk/>
            <pc:sldMk cId="3356489972" sldId="386"/>
            <ac:spMk id="2" creationId="{ABCADA88-FC88-4FDC-9EF3-2ED0D7F31D82}"/>
          </ac:spMkLst>
        </pc:spChg>
        <pc:spChg chg="mod">
          <ac:chgData name="Uma Ganesan" userId="783950ef343d668c" providerId="LiveId" clId="{4A98764A-014D-43F6-A23E-16ACFF9B0F80}" dt="2019-09-14T02:53:34.620" v="4569" actId="27636"/>
          <ac:spMkLst>
            <pc:docMk/>
            <pc:sldMk cId="3356489972" sldId="386"/>
            <ac:spMk id="3" creationId="{08024431-2B78-4391-8CE8-ADCE45F2D654}"/>
          </ac:spMkLst>
        </pc:spChg>
        <pc:picChg chg="add mod">
          <ac:chgData name="Uma Ganesan" userId="783950ef343d668c" providerId="LiveId" clId="{4A98764A-014D-43F6-A23E-16ACFF9B0F80}" dt="2019-09-14T02:53:07.708" v="4562" actId="14100"/>
          <ac:picMkLst>
            <pc:docMk/>
            <pc:sldMk cId="3356489972" sldId="386"/>
            <ac:picMk id="4" creationId="{208CBB99-ADF3-4399-A404-C61B6443BCD5}"/>
          </ac:picMkLst>
        </pc:picChg>
      </pc:sldChg>
      <pc:sldChg chg="addSp modSp add">
        <pc:chgData name="Uma Ganesan" userId="783950ef343d668c" providerId="LiveId" clId="{4A98764A-014D-43F6-A23E-16ACFF9B0F80}" dt="2019-09-14T03:04:36.189" v="4651" actId="27636"/>
        <pc:sldMkLst>
          <pc:docMk/>
          <pc:sldMk cId="2572182615" sldId="387"/>
        </pc:sldMkLst>
        <pc:spChg chg="mod">
          <ac:chgData name="Uma Ganesan" userId="783950ef343d668c" providerId="LiveId" clId="{4A98764A-014D-43F6-A23E-16ACFF9B0F80}" dt="2019-09-14T03:04:36.189" v="4651" actId="27636"/>
          <ac:spMkLst>
            <pc:docMk/>
            <pc:sldMk cId="2572182615" sldId="387"/>
            <ac:spMk id="2" creationId="{5401256D-3D39-4F60-9723-82F7BF17FAAE}"/>
          </ac:spMkLst>
        </pc:spChg>
        <pc:spChg chg="mod">
          <ac:chgData name="Uma Ganesan" userId="783950ef343d668c" providerId="LiveId" clId="{4A98764A-014D-43F6-A23E-16ACFF9B0F80}" dt="2019-09-14T03:02:36.544" v="4637" actId="20577"/>
          <ac:spMkLst>
            <pc:docMk/>
            <pc:sldMk cId="2572182615" sldId="387"/>
            <ac:spMk id="3" creationId="{9A0046F5-9989-4FE0-AD8B-649036662857}"/>
          </ac:spMkLst>
        </pc:spChg>
        <pc:spChg chg="add mod">
          <ac:chgData name="Uma Ganesan" userId="783950ef343d668c" providerId="LiveId" clId="{4A98764A-014D-43F6-A23E-16ACFF9B0F80}" dt="2019-09-14T03:03:48.770" v="4645" actId="1076"/>
          <ac:spMkLst>
            <pc:docMk/>
            <pc:sldMk cId="2572182615" sldId="387"/>
            <ac:spMk id="4" creationId="{672AE1F2-BAFD-434A-AD8C-DB552ADAA5A5}"/>
          </ac:spMkLst>
        </pc:spChg>
        <pc:spChg chg="add mod">
          <ac:chgData name="Uma Ganesan" userId="783950ef343d668c" providerId="LiveId" clId="{4A98764A-014D-43F6-A23E-16ACFF9B0F80}" dt="2019-09-14T03:04:28.959" v="4649" actId="113"/>
          <ac:spMkLst>
            <pc:docMk/>
            <pc:sldMk cId="2572182615" sldId="387"/>
            <ac:spMk id="5" creationId="{2A7A9A71-0A83-4C96-A73D-D76AF29F053B}"/>
          </ac:spMkLst>
        </pc:spChg>
        <pc:picChg chg="add mod">
          <ac:chgData name="Uma Ganesan" userId="783950ef343d668c" providerId="LiveId" clId="{4A98764A-014D-43F6-A23E-16ACFF9B0F80}" dt="2019-09-14T03:04:20.015" v="4647" actId="1076"/>
          <ac:picMkLst>
            <pc:docMk/>
            <pc:sldMk cId="2572182615" sldId="387"/>
            <ac:picMk id="7170" creationId="{3CFD5015-4E2B-4639-A4E3-48E7CB214111}"/>
          </ac:picMkLst>
        </pc:picChg>
      </pc:sldChg>
      <pc:sldChg chg="addSp delSp modSp add">
        <pc:chgData name="Uma Ganesan" userId="783950ef343d668c" providerId="LiveId" clId="{4A98764A-014D-43F6-A23E-16ACFF9B0F80}" dt="2019-09-14T03:08:02.791" v="4697" actId="20577"/>
        <pc:sldMkLst>
          <pc:docMk/>
          <pc:sldMk cId="4087159054" sldId="388"/>
        </pc:sldMkLst>
        <pc:spChg chg="del">
          <ac:chgData name="Uma Ganesan" userId="783950ef343d668c" providerId="LiveId" clId="{4A98764A-014D-43F6-A23E-16ACFF9B0F80}" dt="2019-09-14T03:05:13.004" v="4653"/>
          <ac:spMkLst>
            <pc:docMk/>
            <pc:sldMk cId="4087159054" sldId="388"/>
            <ac:spMk id="2" creationId="{C0CE4D01-800E-4F4E-86F8-EEDA1171C46B}"/>
          </ac:spMkLst>
        </pc:spChg>
        <pc:spChg chg="mod">
          <ac:chgData name="Uma Ganesan" userId="783950ef343d668c" providerId="LiveId" clId="{4A98764A-014D-43F6-A23E-16ACFF9B0F80}" dt="2019-09-14T03:05:36.304" v="4657" actId="207"/>
          <ac:spMkLst>
            <pc:docMk/>
            <pc:sldMk cId="4087159054" sldId="388"/>
            <ac:spMk id="3" creationId="{B56E9E3A-73F2-4FFA-8B50-F2C852F4C5F9}"/>
          </ac:spMkLst>
        </pc:spChg>
        <pc:spChg chg="add mod">
          <ac:chgData name="Uma Ganesan" userId="783950ef343d668c" providerId="LiveId" clId="{4A98764A-014D-43F6-A23E-16ACFF9B0F80}" dt="2019-09-14T03:05:51.116" v="4659" actId="1076"/>
          <ac:spMkLst>
            <pc:docMk/>
            <pc:sldMk cId="4087159054" sldId="388"/>
            <ac:spMk id="5" creationId="{C649D211-433D-4F7C-82D7-96FCCAA90C24}"/>
          </ac:spMkLst>
        </pc:spChg>
        <pc:spChg chg="add mod">
          <ac:chgData name="Uma Ganesan" userId="783950ef343d668c" providerId="LiveId" clId="{4A98764A-014D-43F6-A23E-16ACFF9B0F80}" dt="2019-09-14T03:08:02.791" v="4697" actId="20577"/>
          <ac:spMkLst>
            <pc:docMk/>
            <pc:sldMk cId="4087159054" sldId="388"/>
            <ac:spMk id="6" creationId="{35779D37-6EEB-414F-807C-A2246D2381D9}"/>
          </ac:spMkLst>
        </pc:spChg>
        <pc:picChg chg="add mod">
          <ac:chgData name="Uma Ganesan" userId="783950ef343d668c" providerId="LiveId" clId="{4A98764A-014D-43F6-A23E-16ACFF9B0F80}" dt="2019-09-14T03:07:14.887" v="4668" actId="1076"/>
          <ac:picMkLst>
            <pc:docMk/>
            <pc:sldMk cId="4087159054" sldId="388"/>
            <ac:picMk id="4" creationId="{248767E9-8D79-4488-B66F-27729169CE66}"/>
          </ac:picMkLst>
        </pc:picChg>
      </pc:sldChg>
      <pc:sldChg chg="addSp modSp add">
        <pc:chgData name="Uma Ganesan" userId="783950ef343d668c" providerId="LiveId" clId="{4A98764A-014D-43F6-A23E-16ACFF9B0F80}" dt="2019-09-14T03:08:32.154" v="4700" actId="1076"/>
        <pc:sldMkLst>
          <pc:docMk/>
          <pc:sldMk cId="1400161187" sldId="389"/>
        </pc:sldMkLst>
        <pc:spChg chg="mod">
          <ac:chgData name="Uma Ganesan" userId="783950ef343d668c" providerId="LiveId" clId="{4A98764A-014D-43F6-A23E-16ACFF9B0F80}" dt="2019-09-14T03:06:55.813" v="4666" actId="27636"/>
          <ac:spMkLst>
            <pc:docMk/>
            <pc:sldMk cId="1400161187" sldId="389"/>
            <ac:spMk id="2" creationId="{D0D38B9D-029F-4849-90B0-6578FCF17DE7}"/>
          </ac:spMkLst>
        </pc:spChg>
        <pc:spChg chg="mod">
          <ac:chgData name="Uma Ganesan" userId="783950ef343d668c" providerId="LiveId" clId="{4A98764A-014D-43F6-A23E-16ACFF9B0F80}" dt="2019-09-14T03:06:30.470" v="4663" actId="207"/>
          <ac:spMkLst>
            <pc:docMk/>
            <pc:sldMk cId="1400161187" sldId="389"/>
            <ac:spMk id="3" creationId="{922F9391-EF44-4BB9-A616-553FCF4BAF9E}"/>
          </ac:spMkLst>
        </pc:spChg>
        <pc:picChg chg="add mod">
          <ac:chgData name="Uma Ganesan" userId="783950ef343d668c" providerId="LiveId" clId="{4A98764A-014D-43F6-A23E-16ACFF9B0F80}" dt="2019-09-14T03:08:32.154" v="4700" actId="1076"/>
          <ac:picMkLst>
            <pc:docMk/>
            <pc:sldMk cId="1400161187" sldId="389"/>
            <ac:picMk id="8194" creationId="{953A922D-419C-4CFD-B251-465B48582861}"/>
          </ac:picMkLst>
        </pc:picChg>
      </pc:sldChg>
      <pc:sldChg chg="addSp modSp add ord">
        <pc:chgData name="Uma Ganesan" userId="783950ef343d668c" providerId="LiveId" clId="{4A98764A-014D-43F6-A23E-16ACFF9B0F80}" dt="2019-09-14T03:13:54.550" v="4736"/>
        <pc:sldMkLst>
          <pc:docMk/>
          <pc:sldMk cId="923312046" sldId="390"/>
        </pc:sldMkLst>
        <pc:spChg chg="mod">
          <ac:chgData name="Uma Ganesan" userId="783950ef343d668c" providerId="LiveId" clId="{4A98764A-014D-43F6-A23E-16ACFF9B0F80}" dt="2019-09-14T03:09:15.419" v="4704" actId="14100"/>
          <ac:spMkLst>
            <pc:docMk/>
            <pc:sldMk cId="923312046" sldId="390"/>
            <ac:spMk id="2" creationId="{BEC80C78-CEB3-444D-AB0F-A25C7A8C3892}"/>
          </ac:spMkLst>
        </pc:spChg>
        <pc:spChg chg="mod">
          <ac:chgData name="Uma Ganesan" userId="783950ef343d668c" providerId="LiveId" clId="{4A98764A-014D-43F6-A23E-16ACFF9B0F80}" dt="2019-09-14T03:09:28.676" v="4706" actId="20577"/>
          <ac:spMkLst>
            <pc:docMk/>
            <pc:sldMk cId="923312046" sldId="390"/>
            <ac:spMk id="3" creationId="{4EEA2E70-DE65-447F-B454-4A47DB556ED0}"/>
          </ac:spMkLst>
        </pc:spChg>
        <pc:picChg chg="add mod">
          <ac:chgData name="Uma Ganesan" userId="783950ef343d668c" providerId="LiveId" clId="{4A98764A-014D-43F6-A23E-16ACFF9B0F80}" dt="2019-09-14T03:09:58.411" v="4709" actId="1076"/>
          <ac:picMkLst>
            <pc:docMk/>
            <pc:sldMk cId="923312046" sldId="390"/>
            <ac:picMk id="4" creationId="{EEBFEA1D-3723-490A-96E7-5D5D6ACB5C69}"/>
          </ac:picMkLst>
        </pc:picChg>
      </pc:sldChg>
      <pc:sldChg chg="addSp modSp add ord">
        <pc:chgData name="Uma Ganesan" userId="783950ef343d668c" providerId="LiveId" clId="{4A98764A-014D-43F6-A23E-16ACFF9B0F80}" dt="2019-09-14T03:13:48.428" v="4735"/>
        <pc:sldMkLst>
          <pc:docMk/>
          <pc:sldMk cId="3559184051" sldId="391"/>
        </pc:sldMkLst>
        <pc:spChg chg="mod">
          <ac:chgData name="Uma Ganesan" userId="783950ef343d668c" providerId="LiveId" clId="{4A98764A-014D-43F6-A23E-16ACFF9B0F80}" dt="2019-09-14T03:11:47.172" v="4714" actId="27636"/>
          <ac:spMkLst>
            <pc:docMk/>
            <pc:sldMk cId="3559184051" sldId="391"/>
            <ac:spMk id="2" creationId="{2F295030-184A-43C8-8049-88B388B1A503}"/>
          </ac:spMkLst>
        </pc:spChg>
        <pc:spChg chg="mod">
          <ac:chgData name="Uma Ganesan" userId="783950ef343d668c" providerId="LiveId" clId="{4A98764A-014D-43F6-A23E-16ACFF9B0F80}" dt="2019-09-14T03:12:46.341" v="4731" actId="207"/>
          <ac:spMkLst>
            <pc:docMk/>
            <pc:sldMk cId="3559184051" sldId="391"/>
            <ac:spMk id="3" creationId="{F0E6268B-4C1F-4E98-AB6B-B12A90DD84E7}"/>
          </ac:spMkLst>
        </pc:spChg>
        <pc:spChg chg="add mod">
          <ac:chgData name="Uma Ganesan" userId="783950ef343d668c" providerId="LiveId" clId="{4A98764A-014D-43F6-A23E-16ACFF9B0F80}" dt="2019-09-14T03:12:29.465" v="4718" actId="1076"/>
          <ac:spMkLst>
            <pc:docMk/>
            <pc:sldMk cId="3559184051" sldId="391"/>
            <ac:spMk id="4" creationId="{8CEB5AA1-E549-44B6-820E-360F4081CFC2}"/>
          </ac:spMkLst>
        </pc:spChg>
        <pc:picChg chg="add mod">
          <ac:chgData name="Uma Ganesan" userId="783950ef343d668c" providerId="LiveId" clId="{4A98764A-014D-43F6-A23E-16ACFF9B0F80}" dt="2019-09-14T03:12:02.661" v="4716" actId="1076"/>
          <ac:picMkLst>
            <pc:docMk/>
            <pc:sldMk cId="3559184051" sldId="391"/>
            <ac:picMk id="9218" creationId="{F0901649-E522-4977-8125-B394058DD7F1}"/>
          </ac:picMkLst>
        </pc:picChg>
      </pc:sldChg>
      <pc:sldChg chg="addSp delSp modSp add">
        <pc:chgData name="Uma Ganesan" userId="783950ef343d668c" providerId="LiveId" clId="{4A98764A-014D-43F6-A23E-16ACFF9B0F80}" dt="2019-09-14T03:16:58.556" v="4762" actId="27636"/>
        <pc:sldMkLst>
          <pc:docMk/>
          <pc:sldMk cId="2789180238" sldId="392"/>
        </pc:sldMkLst>
        <pc:spChg chg="del mod">
          <ac:chgData name="Uma Ganesan" userId="783950ef343d668c" providerId="LiveId" clId="{4A98764A-014D-43F6-A23E-16ACFF9B0F80}" dt="2019-09-14T03:16:49.628" v="4752" actId="478"/>
          <ac:spMkLst>
            <pc:docMk/>
            <pc:sldMk cId="2789180238" sldId="392"/>
            <ac:spMk id="2" creationId="{F7539E7B-C83D-4DFE-BF5B-B0C7B83B515E}"/>
          </ac:spMkLst>
        </pc:spChg>
        <pc:spChg chg="mod">
          <ac:chgData name="Uma Ganesan" userId="783950ef343d668c" providerId="LiveId" clId="{4A98764A-014D-43F6-A23E-16ACFF9B0F80}" dt="2019-09-14T03:15:40.070" v="4746" actId="207"/>
          <ac:spMkLst>
            <pc:docMk/>
            <pc:sldMk cId="2789180238" sldId="392"/>
            <ac:spMk id="3" creationId="{98170006-AB59-47F6-BB07-1AE48B70B810}"/>
          </ac:spMkLst>
        </pc:spChg>
        <pc:spChg chg="add mod">
          <ac:chgData name="Uma Ganesan" userId="783950ef343d668c" providerId="LiveId" clId="{4A98764A-014D-43F6-A23E-16ACFF9B0F80}" dt="2019-09-14T03:16:58.556" v="4762" actId="27636"/>
          <ac:spMkLst>
            <pc:docMk/>
            <pc:sldMk cId="2789180238" sldId="392"/>
            <ac:spMk id="5" creationId="{2638F998-E9C3-4530-9A11-521C4D5E7537}"/>
          </ac:spMkLst>
        </pc:spChg>
      </pc:sldChg>
      <pc:sldChg chg="modSp add">
        <pc:chgData name="Uma Ganesan" userId="783950ef343d668c" providerId="LiveId" clId="{4A98764A-014D-43F6-A23E-16ACFF9B0F80}" dt="2019-09-14T03:19:10.588" v="4790" actId="13926"/>
        <pc:sldMkLst>
          <pc:docMk/>
          <pc:sldMk cId="1906412224" sldId="393"/>
        </pc:sldMkLst>
        <pc:spChg chg="mod">
          <ac:chgData name="Uma Ganesan" userId="783950ef343d668c" providerId="LiveId" clId="{4A98764A-014D-43F6-A23E-16ACFF9B0F80}" dt="2019-09-14T03:19:10.588" v="4790" actId="13926"/>
          <ac:spMkLst>
            <pc:docMk/>
            <pc:sldMk cId="1906412224" sldId="393"/>
            <ac:spMk id="2" creationId="{EA450824-9EE4-433D-967A-1E57A6DB69C9}"/>
          </ac:spMkLst>
        </pc:spChg>
        <pc:spChg chg="mod">
          <ac:chgData name="Uma Ganesan" userId="783950ef343d668c" providerId="LiveId" clId="{4A98764A-014D-43F6-A23E-16ACFF9B0F80}" dt="2019-09-14T03:17:13.536" v="4769" actId="207"/>
          <ac:spMkLst>
            <pc:docMk/>
            <pc:sldMk cId="1906412224" sldId="393"/>
            <ac:spMk id="3" creationId="{F42B320B-D8C2-472C-B6C3-D8299A77569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B01D02-C14D-45A1-AE24-03395D96FC01}" type="datetimeFigureOut">
              <a:rPr lang="en-IN" smtClean="0"/>
              <a:t>02-09-2021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687165-BC04-40C9-92E2-3C31E63EB054}" type="slidenum">
              <a:rPr lang="en-IN" smtClean="0"/>
              <a:t>‹#›</a:t>
            </a:fld>
            <a:endParaRPr lang="en-IN"/>
          </a:p>
        </p:txBody>
      </p:sp>
    </p:spTree>
    <p:extLst>
      <p:ext uri="{BB962C8B-B14F-4D97-AF65-F5344CB8AC3E}">
        <p14:creationId xmlns:p14="http://schemas.microsoft.com/office/powerpoint/2010/main" val="16481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F17F31-0129-4850-B108-112B88977EDB}" type="slidenum">
              <a:rPr lang="en-US" altLang="ja-JP"/>
              <a:pPr/>
              <a:t>1</a:t>
            </a:fld>
            <a:endParaRPr lang="en-US" altLang="ja-JP" dirty="0"/>
          </a:p>
        </p:txBody>
      </p:sp>
    </p:spTree>
    <p:extLst>
      <p:ext uri="{BB962C8B-B14F-4D97-AF65-F5344CB8AC3E}">
        <p14:creationId xmlns:p14="http://schemas.microsoft.com/office/powerpoint/2010/main" val="3118324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In this foreign key example, we've created our parent table as the </a:t>
            </a:r>
            <a:r>
              <a:rPr lang="en-IN" i="1" dirty="0"/>
              <a:t>products</a:t>
            </a:r>
            <a:r>
              <a:rPr lang="en-IN" dirty="0"/>
              <a:t> table. The </a:t>
            </a:r>
            <a:r>
              <a:rPr lang="en-IN" i="1" dirty="0"/>
              <a:t>products</a:t>
            </a:r>
            <a:r>
              <a:rPr lang="en-IN" dirty="0"/>
              <a:t> table has a primary key that consists of the </a:t>
            </a:r>
            <a:r>
              <a:rPr lang="en-IN" i="1" dirty="0" err="1"/>
              <a:t>product_id</a:t>
            </a:r>
            <a:r>
              <a:rPr lang="en-IN" dirty="0"/>
              <a:t> field.</a:t>
            </a:r>
          </a:p>
          <a:p>
            <a:r>
              <a:rPr lang="en-IN" dirty="0"/>
              <a:t>Next, we've created a second table called </a:t>
            </a:r>
            <a:r>
              <a:rPr lang="en-IN" i="1" dirty="0"/>
              <a:t>inventory</a:t>
            </a:r>
            <a:r>
              <a:rPr lang="en-IN" dirty="0"/>
              <a:t> that will be the child table in this foreign key with cascade delete example. We have used the CREATE TABLE statement to create a foreign key on the </a:t>
            </a:r>
            <a:r>
              <a:rPr lang="en-IN" i="1" dirty="0"/>
              <a:t>inventory</a:t>
            </a:r>
            <a:r>
              <a:rPr lang="en-IN" dirty="0"/>
              <a:t> table called </a:t>
            </a:r>
            <a:r>
              <a:rPr lang="en-IN" i="1" dirty="0" err="1"/>
              <a:t>fk_inv_product_id</a:t>
            </a:r>
            <a:r>
              <a:rPr lang="en-IN" dirty="0"/>
              <a:t>. The foreign key establishes a relationship between the </a:t>
            </a:r>
            <a:r>
              <a:rPr lang="en-IN" i="1" dirty="0" err="1"/>
              <a:t>product_id</a:t>
            </a:r>
            <a:r>
              <a:rPr lang="en-IN" dirty="0"/>
              <a:t> column in the </a:t>
            </a:r>
            <a:r>
              <a:rPr lang="en-IN" i="1" dirty="0"/>
              <a:t>inventory</a:t>
            </a:r>
            <a:r>
              <a:rPr lang="en-IN" dirty="0"/>
              <a:t> table and the </a:t>
            </a:r>
            <a:r>
              <a:rPr lang="en-IN" i="1" dirty="0" err="1"/>
              <a:t>product_id</a:t>
            </a:r>
            <a:r>
              <a:rPr lang="en-IN" dirty="0"/>
              <a:t> column in the </a:t>
            </a:r>
            <a:r>
              <a:rPr lang="en-IN" i="1" dirty="0"/>
              <a:t>products</a:t>
            </a:r>
            <a:r>
              <a:rPr lang="en-IN" dirty="0"/>
              <a:t> table.</a:t>
            </a:r>
          </a:p>
          <a:p>
            <a:r>
              <a:rPr lang="en-IN" dirty="0"/>
              <a:t>For this foreign key, we have specified the ON DELETE CASCADE clause which tells SQL Server to delete the corresponding records in the child table when the data in the parent table is deleted. So in this example, if a </a:t>
            </a:r>
            <a:r>
              <a:rPr lang="en-IN" i="1" dirty="0" err="1"/>
              <a:t>product_id</a:t>
            </a:r>
            <a:r>
              <a:rPr lang="en-IN" dirty="0"/>
              <a:t> value is deleted from the </a:t>
            </a:r>
            <a:r>
              <a:rPr lang="en-IN" i="1" dirty="0"/>
              <a:t>products</a:t>
            </a:r>
            <a:r>
              <a:rPr lang="en-IN" dirty="0"/>
              <a:t> table, the corresponding records in the </a:t>
            </a:r>
            <a:r>
              <a:rPr lang="en-IN" i="1" dirty="0"/>
              <a:t>inventory</a:t>
            </a:r>
            <a:r>
              <a:rPr lang="en-IN" dirty="0"/>
              <a:t> table that use this </a:t>
            </a:r>
            <a:r>
              <a:rPr lang="en-IN" i="1" dirty="0" err="1"/>
              <a:t>product_id</a:t>
            </a:r>
            <a:r>
              <a:rPr lang="en-IN" dirty="0"/>
              <a:t> will also be deleted.</a:t>
            </a:r>
          </a:p>
          <a:p>
            <a:endParaRPr lang="en-IN" dirty="0"/>
          </a:p>
        </p:txBody>
      </p:sp>
      <p:sp>
        <p:nvSpPr>
          <p:cNvPr id="4" name="Slide Number Placeholder 3"/>
          <p:cNvSpPr>
            <a:spLocks noGrp="1"/>
          </p:cNvSpPr>
          <p:nvPr>
            <p:ph type="sldNum" sz="quarter" idx="10"/>
          </p:nvPr>
        </p:nvSpPr>
        <p:spPr/>
        <p:txBody>
          <a:bodyPr/>
          <a:lstStyle/>
          <a:p>
            <a:fld id="{25687165-BC04-40C9-92E2-3C31E63EB054}" type="slidenum">
              <a:rPr lang="en-IN" smtClean="0"/>
              <a:t>43</a:t>
            </a:fld>
            <a:endParaRPr lang="en-IN"/>
          </a:p>
        </p:txBody>
      </p:sp>
    </p:spTree>
    <p:extLst>
      <p:ext uri="{BB962C8B-B14F-4D97-AF65-F5344CB8AC3E}">
        <p14:creationId xmlns:p14="http://schemas.microsoft.com/office/powerpoint/2010/main" val="921546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F17F31-0129-4850-B108-112B88977EDB}" type="slidenum">
              <a:rPr lang="en-US" altLang="ja-JP"/>
              <a:pPr/>
              <a:t>2</a:t>
            </a:fld>
            <a:endParaRPr lang="en-US" altLang="ja-JP" dirty="0"/>
          </a:p>
        </p:txBody>
      </p:sp>
    </p:spTree>
    <p:extLst>
      <p:ext uri="{BB962C8B-B14F-4D97-AF65-F5344CB8AC3E}">
        <p14:creationId xmlns:p14="http://schemas.microsoft.com/office/powerpoint/2010/main" val="2184417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F17F31-0129-4850-B108-112B88977EDB}" type="slidenum">
              <a:rPr lang="en-US" altLang="ja-JP"/>
              <a:pPr/>
              <a:t>3</a:t>
            </a:fld>
            <a:endParaRPr lang="en-US" altLang="ja-JP" dirty="0"/>
          </a:p>
        </p:txBody>
      </p:sp>
    </p:spTree>
    <p:extLst>
      <p:ext uri="{BB962C8B-B14F-4D97-AF65-F5344CB8AC3E}">
        <p14:creationId xmlns:p14="http://schemas.microsoft.com/office/powerpoint/2010/main" val="1497707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5ECD7DB-5D0A-45B6-A227-3738DDF89007}" type="slidenum">
              <a:rPr lang="en-IN" smtClean="0"/>
              <a:t>5</a:t>
            </a:fld>
            <a:endParaRPr lang="en-IN"/>
          </a:p>
        </p:txBody>
      </p:sp>
    </p:spTree>
    <p:extLst>
      <p:ext uri="{BB962C8B-B14F-4D97-AF65-F5344CB8AC3E}">
        <p14:creationId xmlns:p14="http://schemas.microsoft.com/office/powerpoint/2010/main" val="4078329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a:solidFill>
                  <a:schemeClr val="tx1"/>
                </a:solidFill>
                <a:latin typeface="+mn-lt"/>
                <a:ea typeface="+mn-ea"/>
                <a:cs typeface="+mn-cs"/>
              </a:rPr>
              <a:t>integer numbers of various sizes (INTEGER or</a:t>
            </a:r>
          </a:p>
          <a:p>
            <a:r>
              <a:rPr lang="en-IN" sz="1200" b="0" i="0" u="none" strike="noStrike" kern="1200" baseline="0" dirty="0">
                <a:solidFill>
                  <a:schemeClr val="tx1"/>
                </a:solidFill>
                <a:latin typeface="+mn-lt"/>
                <a:ea typeface="+mn-ea"/>
                <a:cs typeface="+mn-cs"/>
              </a:rPr>
              <a:t>INT, and SMALLINT) and floating-point (real) numbers of various precision</a:t>
            </a:r>
          </a:p>
          <a:p>
            <a:r>
              <a:rPr lang="en-IN" sz="1200" b="0" i="0" u="none" strike="noStrike" kern="1200" baseline="0" dirty="0">
                <a:solidFill>
                  <a:schemeClr val="tx1"/>
                </a:solidFill>
                <a:latin typeface="+mn-lt"/>
                <a:ea typeface="+mn-ea"/>
                <a:cs typeface="+mn-cs"/>
              </a:rPr>
              <a:t>(FLOAT or REAL, and DOUBLE PRECISION).</a:t>
            </a:r>
          </a:p>
          <a:p>
            <a:endParaRPr lang="en-IN" sz="1200" b="0" i="0" u="none" strike="noStrike" kern="1200" baseline="0" dirty="0">
              <a:solidFill>
                <a:schemeClr val="tx1"/>
              </a:solidFill>
              <a:latin typeface="+mn-lt"/>
              <a:ea typeface="+mn-ea"/>
              <a:cs typeface="+mn-cs"/>
            </a:endParaRPr>
          </a:p>
          <a:p>
            <a:r>
              <a:rPr lang="en-IN" sz="1200" b="1" i="0" u="none" strike="noStrike" kern="1200" baseline="0" dirty="0">
                <a:solidFill>
                  <a:schemeClr val="tx1"/>
                </a:solidFill>
                <a:latin typeface="+mn-lt"/>
                <a:ea typeface="+mn-ea"/>
                <a:cs typeface="+mn-cs"/>
              </a:rPr>
              <a:t>Boolean </a:t>
            </a:r>
            <a:r>
              <a:rPr lang="en-IN" sz="1200" b="0" i="0" u="none" strike="noStrike" kern="1200" baseline="0" dirty="0">
                <a:solidFill>
                  <a:schemeClr val="tx1"/>
                </a:solidFill>
                <a:latin typeface="+mn-lt"/>
                <a:ea typeface="+mn-ea"/>
                <a:cs typeface="+mn-cs"/>
              </a:rPr>
              <a:t>data type has the traditional values of TRUE or FALSE. In SQL,</a:t>
            </a:r>
          </a:p>
          <a:p>
            <a:r>
              <a:rPr lang="en-IN" sz="1200" b="0" i="0" u="none" strike="noStrike" kern="1200" baseline="0" dirty="0">
                <a:solidFill>
                  <a:schemeClr val="tx1"/>
                </a:solidFill>
                <a:latin typeface="+mn-lt"/>
                <a:ea typeface="+mn-ea"/>
                <a:cs typeface="+mn-cs"/>
              </a:rPr>
              <a:t>because of the presence of NULL values, a three-valued logic is used, so a</a:t>
            </a:r>
          </a:p>
          <a:p>
            <a:r>
              <a:rPr lang="en-IN" sz="1200" b="0" i="0" u="none" strike="noStrike" kern="1200" baseline="0" dirty="0">
                <a:solidFill>
                  <a:schemeClr val="tx1"/>
                </a:solidFill>
                <a:latin typeface="+mn-lt"/>
                <a:ea typeface="+mn-ea"/>
                <a:cs typeface="+mn-cs"/>
              </a:rPr>
              <a:t>third possible value for a Boolean data type is UNKNOWN.</a:t>
            </a:r>
          </a:p>
          <a:p>
            <a:endParaRPr lang="en-IN" sz="1200" b="0" i="0" u="none" strike="noStrike" kern="1200" baseline="0" dirty="0">
              <a:solidFill>
                <a:schemeClr val="tx1"/>
              </a:solidFill>
              <a:latin typeface="+mn-lt"/>
              <a:ea typeface="+mn-ea"/>
              <a:cs typeface="+mn-cs"/>
            </a:endParaRPr>
          </a:p>
          <a:p>
            <a:r>
              <a:rPr lang="en-IN" sz="1200" b="0" i="0" u="none" strike="noStrike" kern="1200" baseline="0" dirty="0">
                <a:solidFill>
                  <a:schemeClr val="tx1"/>
                </a:solidFill>
                <a:latin typeface="+mn-lt"/>
                <a:ea typeface="+mn-ea"/>
                <a:cs typeface="+mn-cs"/>
              </a:rPr>
              <a:t>value ‘Smith’ is for an attribute of type CHAR(10), it is padded with five blank characters to become ‘Smith ’</a:t>
            </a:r>
            <a:endParaRPr lang="en-IN" dirty="0"/>
          </a:p>
        </p:txBody>
      </p:sp>
      <p:sp>
        <p:nvSpPr>
          <p:cNvPr id="4" name="Slide Number Placeholder 3"/>
          <p:cNvSpPr>
            <a:spLocks noGrp="1"/>
          </p:cNvSpPr>
          <p:nvPr>
            <p:ph type="sldNum" sz="quarter" idx="10"/>
          </p:nvPr>
        </p:nvSpPr>
        <p:spPr/>
        <p:txBody>
          <a:bodyPr/>
          <a:lstStyle/>
          <a:p>
            <a:fld id="{F5ECD7DB-5D0A-45B6-A227-3738DDF89007}" type="slidenum">
              <a:rPr lang="en-IN" smtClean="0"/>
              <a:t>14</a:t>
            </a:fld>
            <a:endParaRPr lang="en-IN"/>
          </a:p>
        </p:txBody>
      </p:sp>
    </p:spTree>
    <p:extLst>
      <p:ext uri="{BB962C8B-B14F-4D97-AF65-F5344CB8AC3E}">
        <p14:creationId xmlns:p14="http://schemas.microsoft.com/office/powerpoint/2010/main" val="2601191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a:solidFill>
                  <a:schemeClr val="tx1"/>
                </a:solidFill>
                <a:latin typeface="+mn-lt"/>
                <a:ea typeface="+mn-ea"/>
                <a:cs typeface="+mn-cs"/>
              </a:rPr>
              <a:t>integer numbers of various sizes (INTEGER or</a:t>
            </a:r>
          </a:p>
          <a:p>
            <a:r>
              <a:rPr lang="en-IN" sz="1200" b="0" i="0" u="none" strike="noStrike" kern="1200" baseline="0" dirty="0">
                <a:solidFill>
                  <a:schemeClr val="tx1"/>
                </a:solidFill>
                <a:latin typeface="+mn-lt"/>
                <a:ea typeface="+mn-ea"/>
                <a:cs typeface="+mn-cs"/>
              </a:rPr>
              <a:t>INT, and SMALLINT) and floating-point (real) numbers of various precision</a:t>
            </a:r>
          </a:p>
          <a:p>
            <a:r>
              <a:rPr lang="en-IN" sz="1200" b="0" i="0" u="none" strike="noStrike" kern="1200" baseline="0" dirty="0">
                <a:solidFill>
                  <a:schemeClr val="tx1"/>
                </a:solidFill>
                <a:latin typeface="+mn-lt"/>
                <a:ea typeface="+mn-ea"/>
                <a:cs typeface="+mn-cs"/>
              </a:rPr>
              <a:t>(FLOAT or REAL, and DOUBLE PRECISION).</a:t>
            </a:r>
          </a:p>
          <a:p>
            <a:endParaRPr lang="en-IN" sz="1200" b="0" i="0" u="none" strike="noStrike" kern="1200" baseline="0" dirty="0">
              <a:solidFill>
                <a:schemeClr val="tx1"/>
              </a:solidFill>
              <a:latin typeface="+mn-lt"/>
              <a:ea typeface="+mn-ea"/>
              <a:cs typeface="+mn-cs"/>
            </a:endParaRPr>
          </a:p>
          <a:p>
            <a:r>
              <a:rPr lang="en-IN" sz="1200" b="1" i="0" u="none" strike="noStrike" kern="1200" baseline="0" dirty="0">
                <a:solidFill>
                  <a:schemeClr val="tx1"/>
                </a:solidFill>
                <a:latin typeface="+mn-lt"/>
                <a:ea typeface="+mn-ea"/>
                <a:cs typeface="+mn-cs"/>
              </a:rPr>
              <a:t>Boolean </a:t>
            </a:r>
            <a:r>
              <a:rPr lang="en-IN" sz="1200" b="0" i="0" u="none" strike="noStrike" kern="1200" baseline="0" dirty="0">
                <a:solidFill>
                  <a:schemeClr val="tx1"/>
                </a:solidFill>
                <a:latin typeface="+mn-lt"/>
                <a:ea typeface="+mn-ea"/>
                <a:cs typeface="+mn-cs"/>
              </a:rPr>
              <a:t>data type has the traditional values of TRUE or FALSE. In SQL,</a:t>
            </a:r>
          </a:p>
          <a:p>
            <a:r>
              <a:rPr lang="en-IN" sz="1200" b="0" i="0" u="none" strike="noStrike" kern="1200" baseline="0" dirty="0">
                <a:solidFill>
                  <a:schemeClr val="tx1"/>
                </a:solidFill>
                <a:latin typeface="+mn-lt"/>
                <a:ea typeface="+mn-ea"/>
                <a:cs typeface="+mn-cs"/>
              </a:rPr>
              <a:t>because of the presence of NULL values, a three-valued logic is used, so a</a:t>
            </a:r>
          </a:p>
          <a:p>
            <a:r>
              <a:rPr lang="en-IN" sz="1200" b="0" i="0" u="none" strike="noStrike" kern="1200" baseline="0" dirty="0">
                <a:solidFill>
                  <a:schemeClr val="tx1"/>
                </a:solidFill>
                <a:latin typeface="+mn-lt"/>
                <a:ea typeface="+mn-ea"/>
                <a:cs typeface="+mn-cs"/>
              </a:rPr>
              <a:t>third possible value for a Boolean data type is UNKNOWN.</a:t>
            </a:r>
          </a:p>
          <a:p>
            <a:endParaRPr lang="en-IN" sz="1200" b="0" i="0" u="none" strike="noStrike" kern="1200" baseline="0" dirty="0">
              <a:solidFill>
                <a:schemeClr val="tx1"/>
              </a:solidFill>
              <a:latin typeface="+mn-lt"/>
              <a:ea typeface="+mn-ea"/>
              <a:cs typeface="+mn-cs"/>
            </a:endParaRPr>
          </a:p>
          <a:p>
            <a:r>
              <a:rPr lang="en-IN" sz="1200" b="0" i="0" u="none" strike="noStrike" kern="1200" baseline="0" dirty="0">
                <a:solidFill>
                  <a:schemeClr val="tx1"/>
                </a:solidFill>
                <a:latin typeface="+mn-lt"/>
                <a:ea typeface="+mn-ea"/>
                <a:cs typeface="+mn-cs"/>
              </a:rPr>
              <a:t>value ‘Smith’ is for an attribute of type CHAR(10), it is padded with five blank characters to become ‘Smith ’</a:t>
            </a:r>
            <a:endParaRPr lang="en-IN" dirty="0"/>
          </a:p>
        </p:txBody>
      </p:sp>
      <p:sp>
        <p:nvSpPr>
          <p:cNvPr id="4" name="Slide Number Placeholder 3"/>
          <p:cNvSpPr>
            <a:spLocks noGrp="1"/>
          </p:cNvSpPr>
          <p:nvPr>
            <p:ph type="sldNum" sz="quarter" idx="10"/>
          </p:nvPr>
        </p:nvSpPr>
        <p:spPr/>
        <p:txBody>
          <a:bodyPr/>
          <a:lstStyle/>
          <a:p>
            <a:fld id="{F5ECD7DB-5D0A-45B6-A227-3738DDF89007}" type="slidenum">
              <a:rPr lang="en-IN" smtClean="0"/>
              <a:t>15</a:t>
            </a:fld>
            <a:endParaRPr lang="en-IN"/>
          </a:p>
        </p:txBody>
      </p:sp>
    </p:spTree>
    <p:extLst>
      <p:ext uri="{BB962C8B-B14F-4D97-AF65-F5344CB8AC3E}">
        <p14:creationId xmlns:p14="http://schemas.microsoft.com/office/powerpoint/2010/main" val="1313969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a:solidFill>
                  <a:schemeClr val="tx1"/>
                </a:solidFill>
                <a:latin typeface="+mn-lt"/>
                <a:ea typeface="+mn-ea"/>
                <a:cs typeface="+mn-cs"/>
              </a:rPr>
              <a:t>DECIMAL(</a:t>
            </a:r>
            <a:r>
              <a:rPr lang="en-IN" sz="1200" b="0" i="1" u="none" strike="noStrike" kern="1200" baseline="0" dirty="0" err="1">
                <a:solidFill>
                  <a:schemeClr val="tx1"/>
                </a:solidFill>
                <a:latin typeface="+mn-lt"/>
                <a:ea typeface="+mn-ea"/>
                <a:cs typeface="+mn-cs"/>
              </a:rPr>
              <a:t>i</a:t>
            </a:r>
            <a:r>
              <a:rPr lang="en-IN" sz="1200" b="0" i="0" u="none" strike="noStrike" kern="1200" baseline="0" dirty="0" err="1">
                <a:solidFill>
                  <a:schemeClr val="tx1"/>
                </a:solidFill>
                <a:latin typeface="+mn-lt"/>
                <a:ea typeface="+mn-ea"/>
                <a:cs typeface="+mn-cs"/>
              </a:rPr>
              <a:t>,</a:t>
            </a:r>
            <a:r>
              <a:rPr lang="en-IN" sz="1200" b="0" i="1" u="none" strike="noStrike" kern="1200" baseline="0" dirty="0" err="1">
                <a:solidFill>
                  <a:schemeClr val="tx1"/>
                </a:solidFill>
                <a:latin typeface="+mn-lt"/>
                <a:ea typeface="+mn-ea"/>
                <a:cs typeface="+mn-cs"/>
              </a:rPr>
              <a:t>j</a:t>
            </a:r>
            <a:r>
              <a:rPr lang="en-IN" sz="1200" b="0" i="0" u="none" strike="noStrike" kern="1200" baseline="0" dirty="0">
                <a:solidFill>
                  <a:schemeClr val="tx1"/>
                </a:solidFill>
                <a:latin typeface="+mn-lt"/>
                <a:ea typeface="+mn-ea"/>
                <a:cs typeface="+mn-cs"/>
              </a:rPr>
              <a:t>)—or DEC(</a:t>
            </a:r>
            <a:r>
              <a:rPr lang="en-IN" sz="1200" b="0" i="1" u="none" strike="noStrike" kern="1200" baseline="0" dirty="0" err="1">
                <a:solidFill>
                  <a:schemeClr val="tx1"/>
                </a:solidFill>
                <a:latin typeface="+mn-lt"/>
                <a:ea typeface="+mn-ea"/>
                <a:cs typeface="+mn-cs"/>
              </a:rPr>
              <a:t>i</a:t>
            </a:r>
            <a:r>
              <a:rPr lang="en-IN" sz="1200" b="0" i="0" u="none" strike="noStrike" kern="1200" baseline="0" dirty="0" err="1">
                <a:solidFill>
                  <a:schemeClr val="tx1"/>
                </a:solidFill>
                <a:latin typeface="+mn-lt"/>
                <a:ea typeface="+mn-ea"/>
                <a:cs typeface="+mn-cs"/>
              </a:rPr>
              <a:t>,</a:t>
            </a:r>
            <a:r>
              <a:rPr lang="en-IN" sz="1200" b="0" i="1" u="none" strike="noStrike" kern="1200" baseline="0" dirty="0" err="1">
                <a:solidFill>
                  <a:schemeClr val="tx1"/>
                </a:solidFill>
                <a:latin typeface="+mn-lt"/>
                <a:ea typeface="+mn-ea"/>
                <a:cs typeface="+mn-cs"/>
              </a:rPr>
              <a:t>j</a:t>
            </a:r>
            <a:r>
              <a:rPr lang="en-IN" sz="1200" b="0" i="0" u="none" strike="noStrike" kern="1200" baseline="0" dirty="0">
                <a:solidFill>
                  <a:schemeClr val="tx1"/>
                </a:solidFill>
                <a:latin typeface="+mn-lt"/>
                <a:ea typeface="+mn-ea"/>
                <a:cs typeface="+mn-cs"/>
              </a:rPr>
              <a:t>) or NUMERIC(</a:t>
            </a:r>
            <a:r>
              <a:rPr lang="en-IN" sz="1200" b="0" i="1" u="none" strike="noStrike" kern="1200" baseline="0" dirty="0" err="1">
                <a:solidFill>
                  <a:schemeClr val="tx1"/>
                </a:solidFill>
                <a:latin typeface="+mn-lt"/>
                <a:ea typeface="+mn-ea"/>
                <a:cs typeface="+mn-cs"/>
              </a:rPr>
              <a:t>i</a:t>
            </a:r>
            <a:r>
              <a:rPr lang="en-IN" sz="1200" b="0" i="0" u="none" strike="noStrike" kern="1200" baseline="0" dirty="0" err="1">
                <a:solidFill>
                  <a:schemeClr val="tx1"/>
                </a:solidFill>
                <a:latin typeface="+mn-lt"/>
                <a:ea typeface="+mn-ea"/>
                <a:cs typeface="+mn-cs"/>
              </a:rPr>
              <a:t>,</a:t>
            </a:r>
            <a:r>
              <a:rPr lang="en-IN" sz="1200" b="0" i="1" u="none" strike="noStrike" kern="1200" baseline="0" dirty="0" err="1">
                <a:solidFill>
                  <a:schemeClr val="tx1"/>
                </a:solidFill>
                <a:latin typeface="+mn-lt"/>
                <a:ea typeface="+mn-ea"/>
                <a:cs typeface="+mn-cs"/>
              </a:rPr>
              <a:t>j</a:t>
            </a:r>
            <a:r>
              <a:rPr lang="en-IN" sz="1200" b="0" i="0" u="none" strike="noStrike" kern="1200" baseline="0" dirty="0">
                <a:solidFill>
                  <a:schemeClr val="tx1"/>
                </a:solidFill>
                <a:latin typeface="+mn-lt"/>
                <a:ea typeface="+mn-ea"/>
                <a:cs typeface="+mn-cs"/>
              </a:rPr>
              <a:t>)—where </a:t>
            </a:r>
            <a:r>
              <a:rPr lang="en-IN" sz="1200" b="0" i="1" u="none" strike="noStrike" kern="1200" baseline="0" dirty="0" err="1">
                <a:solidFill>
                  <a:schemeClr val="tx1"/>
                </a:solidFill>
                <a:latin typeface="+mn-lt"/>
                <a:ea typeface="+mn-ea"/>
                <a:cs typeface="+mn-cs"/>
              </a:rPr>
              <a:t>i</a:t>
            </a:r>
            <a:r>
              <a:rPr lang="en-IN" sz="1200" b="0" i="0" u="none" strike="noStrike" kern="1200" baseline="0" dirty="0">
                <a:solidFill>
                  <a:schemeClr val="tx1"/>
                </a:solidFill>
                <a:latin typeface="+mn-lt"/>
                <a:ea typeface="+mn-ea"/>
                <a:cs typeface="+mn-cs"/>
              </a:rPr>
              <a:t>, the</a:t>
            </a:r>
          </a:p>
          <a:p>
            <a:r>
              <a:rPr lang="en-IN" sz="1200" b="0" i="1" u="none" strike="noStrike" kern="1200" baseline="0" dirty="0">
                <a:solidFill>
                  <a:schemeClr val="tx1"/>
                </a:solidFill>
                <a:latin typeface="+mn-lt"/>
                <a:ea typeface="+mn-ea"/>
                <a:cs typeface="+mn-cs"/>
              </a:rPr>
              <a:t>precision</a:t>
            </a:r>
            <a:r>
              <a:rPr lang="en-IN" sz="1200" b="0" i="0" u="none" strike="noStrike" kern="1200" baseline="0" dirty="0">
                <a:solidFill>
                  <a:schemeClr val="tx1"/>
                </a:solidFill>
                <a:latin typeface="+mn-lt"/>
                <a:ea typeface="+mn-ea"/>
                <a:cs typeface="+mn-cs"/>
              </a:rPr>
              <a:t>, is the total number of decimal digits and </a:t>
            </a:r>
            <a:r>
              <a:rPr lang="en-IN" sz="1200" b="0" i="1" u="none" strike="noStrike" kern="1200" baseline="0" dirty="0">
                <a:solidFill>
                  <a:schemeClr val="tx1"/>
                </a:solidFill>
                <a:latin typeface="+mn-lt"/>
                <a:ea typeface="+mn-ea"/>
                <a:cs typeface="+mn-cs"/>
              </a:rPr>
              <a:t>j</a:t>
            </a:r>
            <a:r>
              <a:rPr lang="en-IN" sz="1200" b="0" i="0" u="none" strike="noStrike" kern="1200" baseline="0" dirty="0">
                <a:solidFill>
                  <a:schemeClr val="tx1"/>
                </a:solidFill>
                <a:latin typeface="+mn-lt"/>
                <a:ea typeface="+mn-ea"/>
                <a:cs typeface="+mn-cs"/>
              </a:rPr>
              <a:t>, the </a:t>
            </a:r>
            <a:r>
              <a:rPr lang="en-IN" sz="1200" b="0" i="1" u="none" strike="noStrike" kern="1200" baseline="0" dirty="0">
                <a:solidFill>
                  <a:schemeClr val="tx1"/>
                </a:solidFill>
                <a:latin typeface="+mn-lt"/>
                <a:ea typeface="+mn-ea"/>
                <a:cs typeface="+mn-cs"/>
              </a:rPr>
              <a:t>scale</a:t>
            </a:r>
            <a:r>
              <a:rPr lang="en-IN" sz="1200" b="0" i="0" u="none" strike="noStrike" kern="1200" baseline="0" dirty="0">
                <a:solidFill>
                  <a:schemeClr val="tx1"/>
                </a:solidFill>
                <a:latin typeface="+mn-lt"/>
                <a:ea typeface="+mn-ea"/>
                <a:cs typeface="+mn-cs"/>
              </a:rPr>
              <a:t>, is the number</a:t>
            </a:r>
          </a:p>
          <a:p>
            <a:r>
              <a:rPr lang="en-IN" sz="1200" b="0" i="0" u="none" strike="noStrike" kern="1200" baseline="0" dirty="0">
                <a:solidFill>
                  <a:schemeClr val="tx1"/>
                </a:solidFill>
                <a:latin typeface="+mn-lt"/>
                <a:ea typeface="+mn-ea"/>
                <a:cs typeface="+mn-cs"/>
              </a:rPr>
              <a:t>of digits after the decimal point.</a:t>
            </a:r>
          </a:p>
          <a:p>
            <a:endParaRPr lang="en-IN" dirty="0"/>
          </a:p>
          <a:p>
            <a:r>
              <a:rPr lang="en-IN" sz="1200" b="1" i="0" u="none" strike="noStrike" kern="1200" baseline="0" dirty="0">
                <a:solidFill>
                  <a:schemeClr val="tx1"/>
                </a:solidFill>
                <a:latin typeface="+mn-lt"/>
                <a:ea typeface="+mn-ea"/>
                <a:cs typeface="+mn-cs"/>
              </a:rPr>
              <a:t>DATE </a:t>
            </a:r>
            <a:r>
              <a:rPr lang="en-IN" sz="1200" b="0" i="0" u="none" strike="noStrike" kern="1200" baseline="0" dirty="0">
                <a:solidFill>
                  <a:schemeClr val="tx1"/>
                </a:solidFill>
                <a:latin typeface="+mn-lt"/>
                <a:ea typeface="+mn-ea"/>
                <a:cs typeface="+mn-cs"/>
              </a:rPr>
              <a:t>data type has ten positions, and its components are YEAR, MONTH, and DAY in the form YYYY-MM-DD.</a:t>
            </a:r>
          </a:p>
          <a:p>
            <a:endParaRPr lang="en-IN" sz="1200" b="0" i="0" u="none" strike="noStrike" kern="1200" baseline="0" dirty="0">
              <a:solidFill>
                <a:schemeClr val="tx1"/>
              </a:solidFill>
              <a:latin typeface="+mn-lt"/>
              <a:ea typeface="+mn-ea"/>
              <a:cs typeface="+mn-cs"/>
            </a:endParaRPr>
          </a:p>
          <a:p>
            <a:r>
              <a:rPr lang="en-IN" sz="1200" b="0" i="0" u="none" strike="noStrike" kern="1200" baseline="0" dirty="0">
                <a:solidFill>
                  <a:schemeClr val="tx1"/>
                </a:solidFill>
                <a:latin typeface="+mn-lt"/>
                <a:ea typeface="+mn-ea"/>
                <a:cs typeface="+mn-cs"/>
              </a:rPr>
              <a:t>TIME data type has at least eight positions, with the components HOUR, MINUTE, and SECOND in the form HH:MM:SS.</a:t>
            </a:r>
            <a:endParaRPr lang="en-IN" dirty="0"/>
          </a:p>
        </p:txBody>
      </p:sp>
      <p:sp>
        <p:nvSpPr>
          <p:cNvPr id="4" name="Slide Number Placeholder 3"/>
          <p:cNvSpPr>
            <a:spLocks noGrp="1"/>
          </p:cNvSpPr>
          <p:nvPr>
            <p:ph type="sldNum" sz="quarter" idx="10"/>
          </p:nvPr>
        </p:nvSpPr>
        <p:spPr/>
        <p:txBody>
          <a:bodyPr/>
          <a:lstStyle/>
          <a:p>
            <a:fld id="{F5ECD7DB-5D0A-45B6-A227-3738DDF89007}" type="slidenum">
              <a:rPr lang="en-IN" smtClean="0"/>
              <a:t>16</a:t>
            </a:fld>
            <a:endParaRPr lang="en-IN"/>
          </a:p>
        </p:txBody>
      </p:sp>
    </p:spTree>
    <p:extLst>
      <p:ext uri="{BB962C8B-B14F-4D97-AF65-F5344CB8AC3E}">
        <p14:creationId xmlns:p14="http://schemas.microsoft.com/office/powerpoint/2010/main" val="3651357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5ECD7DB-5D0A-45B6-A227-3738DDF89007}" type="slidenum">
              <a:rPr lang="en-IN" smtClean="0"/>
              <a:t>29</a:t>
            </a:fld>
            <a:endParaRPr lang="en-IN"/>
          </a:p>
        </p:txBody>
      </p:sp>
    </p:spTree>
    <p:extLst>
      <p:ext uri="{BB962C8B-B14F-4D97-AF65-F5344CB8AC3E}">
        <p14:creationId xmlns:p14="http://schemas.microsoft.com/office/powerpoint/2010/main" val="39922761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5ECD7DB-5D0A-45B6-A227-3738DDF89007}" type="slidenum">
              <a:rPr lang="en-IN" smtClean="0"/>
              <a:t>30</a:t>
            </a:fld>
            <a:endParaRPr lang="en-IN"/>
          </a:p>
        </p:txBody>
      </p:sp>
    </p:spTree>
    <p:extLst>
      <p:ext uri="{BB962C8B-B14F-4D97-AF65-F5344CB8AC3E}">
        <p14:creationId xmlns:p14="http://schemas.microsoft.com/office/powerpoint/2010/main" val="2726254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2A4CB29-4EAB-46EC-A98C-2A595D500C7A}" type="datetimeFigureOut">
              <a:rPr lang="en-IN" smtClean="0"/>
              <a:t>02-09-2021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93DEED-DEC2-4DF4-90E0-4977DBF150AE}" type="slidenum">
              <a:rPr lang="en-IN" smtClean="0"/>
              <a:t>‹#›</a:t>
            </a:fld>
            <a:endParaRPr lang="en-IN"/>
          </a:p>
        </p:txBody>
      </p:sp>
    </p:spTree>
    <p:extLst>
      <p:ext uri="{BB962C8B-B14F-4D97-AF65-F5344CB8AC3E}">
        <p14:creationId xmlns:p14="http://schemas.microsoft.com/office/powerpoint/2010/main" val="3821146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2A4CB29-4EAB-46EC-A98C-2A595D500C7A}" type="datetimeFigureOut">
              <a:rPr lang="en-IN" smtClean="0"/>
              <a:t>02-09-2021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93DEED-DEC2-4DF4-90E0-4977DBF150AE}" type="slidenum">
              <a:rPr lang="en-IN" smtClean="0"/>
              <a:t>‹#›</a:t>
            </a:fld>
            <a:endParaRPr lang="en-IN"/>
          </a:p>
        </p:txBody>
      </p:sp>
    </p:spTree>
    <p:extLst>
      <p:ext uri="{BB962C8B-B14F-4D97-AF65-F5344CB8AC3E}">
        <p14:creationId xmlns:p14="http://schemas.microsoft.com/office/powerpoint/2010/main" val="3697885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2A4CB29-4EAB-46EC-A98C-2A595D500C7A}" type="datetimeFigureOut">
              <a:rPr lang="en-IN" smtClean="0"/>
              <a:t>02-09-2021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93DEED-DEC2-4DF4-90E0-4977DBF150AE}" type="slidenum">
              <a:rPr lang="en-IN" smtClean="0"/>
              <a:t>‹#›</a:t>
            </a:fld>
            <a:endParaRPr lang="en-IN"/>
          </a:p>
        </p:txBody>
      </p:sp>
    </p:spTree>
    <p:extLst>
      <p:ext uri="{BB962C8B-B14F-4D97-AF65-F5344CB8AC3E}">
        <p14:creationId xmlns:p14="http://schemas.microsoft.com/office/powerpoint/2010/main" val="41345621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115824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endParaRPr>
          </a:p>
        </p:txBody>
      </p:sp>
      <p:sp>
        <p:nvSpPr>
          <p:cNvPr id="5" name="Rectangle 4"/>
          <p:cNvSpPr/>
          <p:nvPr userDrawn="1"/>
        </p:nvSpPr>
        <p:spPr>
          <a:xfrm>
            <a:off x="3860800" y="609600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6" name="Rectangle 5"/>
          <p:cNvSpPr/>
          <p:nvPr userDrawn="1"/>
        </p:nvSpPr>
        <p:spPr>
          <a:xfrm>
            <a:off x="0" y="609600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8" name="Rectangle 7"/>
          <p:cNvSpPr/>
          <p:nvPr userDrawn="1"/>
        </p:nvSpPr>
        <p:spPr>
          <a:xfrm>
            <a:off x="7721600" y="609600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pic>
        <p:nvPicPr>
          <p:cNvPr id="9"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101600" y="3352801"/>
            <a:ext cx="27432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userDrawn="1"/>
        </p:nvSpPr>
        <p:spPr>
          <a:xfrm>
            <a:off x="-101600" y="5257800"/>
            <a:ext cx="29464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1" name="TextBox 10"/>
          <p:cNvSpPr txBox="1"/>
          <p:nvPr userDrawn="1"/>
        </p:nvSpPr>
        <p:spPr>
          <a:xfrm>
            <a:off x="203200" y="5667376"/>
            <a:ext cx="2540000" cy="276225"/>
          </a:xfrm>
          <a:prstGeom prst="rect">
            <a:avLst/>
          </a:prstGeom>
          <a:noFill/>
        </p:spPr>
        <p:txBody>
          <a:bodyPr>
            <a:spAutoFit/>
          </a:bodyPr>
          <a:lstStyle/>
          <a:p>
            <a:pPr fontAlgn="auto">
              <a:spcBef>
                <a:spcPts val="0"/>
              </a:spcBef>
              <a:spcAft>
                <a:spcPts val="0"/>
              </a:spcAft>
              <a:defRPr/>
            </a:pPr>
            <a:r>
              <a:rPr lang="en-US" sz="1200" dirty="0">
                <a:solidFill>
                  <a:srgbClr val="FFFFFF"/>
                </a:solidFill>
                <a:latin typeface="Arial"/>
                <a:cs typeface="Arial"/>
              </a:rPr>
              <a:t>Pilani Campus</a:t>
            </a:r>
          </a:p>
        </p:txBody>
      </p:sp>
      <p:sp>
        <p:nvSpPr>
          <p:cNvPr id="7" name="Content Placeholder 6"/>
          <p:cNvSpPr>
            <a:spLocks noGrp="1"/>
          </p:cNvSpPr>
          <p:nvPr>
            <p:ph sz="quarter" idx="13"/>
          </p:nvPr>
        </p:nvSpPr>
        <p:spPr>
          <a:xfrm>
            <a:off x="3352800" y="5410200"/>
            <a:ext cx="80264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3352800" y="3810000"/>
            <a:ext cx="80264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9955768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4281488"/>
            <a:ext cx="12192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pic>
        <p:nvPicPr>
          <p:cNvPr id="5" name="Picture 8" descr="Picture 7.png"/>
          <p:cNvPicPr>
            <a:picLocks noChangeAspect="1"/>
          </p:cNvPicPr>
          <p:nvPr userDrawn="1"/>
        </p:nvPicPr>
        <p:blipFill>
          <a:blip r:embed="rId3">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3843867" y="677545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7" name="Rectangle 6"/>
          <p:cNvSpPr/>
          <p:nvPr userDrawn="1"/>
        </p:nvSpPr>
        <p:spPr>
          <a:xfrm>
            <a:off x="-16933" y="677545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8" name="Rectangle 7"/>
          <p:cNvSpPr/>
          <p:nvPr userDrawn="1"/>
        </p:nvSpPr>
        <p:spPr>
          <a:xfrm>
            <a:off x="7704667" y="677545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9" name="TextBox 8"/>
          <p:cNvSpPr txBox="1"/>
          <p:nvPr userDrawn="1"/>
        </p:nvSpPr>
        <p:spPr>
          <a:xfrm>
            <a:off x="9144000" y="762000"/>
            <a:ext cx="29464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0" name="TextBox 9"/>
          <p:cNvSpPr txBox="1"/>
          <p:nvPr userDrawn="1"/>
        </p:nvSpPr>
        <p:spPr>
          <a:xfrm>
            <a:off x="9448800" y="1171576"/>
            <a:ext cx="2540000" cy="276225"/>
          </a:xfrm>
          <a:prstGeom prst="rect">
            <a:avLst/>
          </a:prstGeom>
          <a:noFill/>
        </p:spPr>
        <p:txBody>
          <a:bodyPr>
            <a:spAutoFit/>
          </a:bodyPr>
          <a:lstStyle/>
          <a:p>
            <a:pPr fontAlgn="auto">
              <a:spcBef>
                <a:spcPts val="0"/>
              </a:spcBef>
              <a:spcAft>
                <a:spcPts val="0"/>
              </a:spcAft>
              <a:defRPr/>
            </a:pPr>
            <a:r>
              <a:rPr lang="en-US" sz="1200" dirty="0">
                <a:solidFill>
                  <a:srgbClr val="FFFFFF"/>
                </a:solidFill>
                <a:latin typeface="Arial"/>
                <a:cs typeface="Arial"/>
              </a:rPr>
              <a:t>Pilani Campus</a:t>
            </a:r>
          </a:p>
        </p:txBody>
      </p:sp>
      <p:sp>
        <p:nvSpPr>
          <p:cNvPr id="17" name="Content Placeholder 16"/>
          <p:cNvSpPr>
            <a:spLocks noGrp="1"/>
          </p:cNvSpPr>
          <p:nvPr>
            <p:ph sz="quarter" idx="10"/>
          </p:nvPr>
        </p:nvSpPr>
        <p:spPr>
          <a:xfrm>
            <a:off x="406400" y="4648200"/>
            <a:ext cx="112776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4825846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Box 3"/>
          <p:cNvSpPr txBox="1"/>
          <p:nvPr userDrawn="1"/>
        </p:nvSpPr>
        <p:spPr>
          <a:xfrm>
            <a:off x="4368800" y="6596064"/>
            <a:ext cx="78232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779184" y="6550026"/>
            <a:ext cx="9412816"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grpSp>
      <p:pic>
        <p:nvPicPr>
          <p:cNvPr id="9" name="Picture 11" descr="Picture 7.png"/>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8"/>
          <p:cNvGrpSpPr>
            <a:grpSpLocks/>
          </p:cNvGrpSpPr>
          <p:nvPr userDrawn="1"/>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grpSp>
      <p:grpSp>
        <p:nvGrpSpPr>
          <p:cNvPr id="14" name="Group 22"/>
          <p:cNvGrpSpPr>
            <a:grpSpLocks/>
          </p:cNvGrpSpPr>
          <p:nvPr userDrawn="1"/>
        </p:nvGrpSpPr>
        <p:grpSpPr bwMode="auto">
          <a:xfrm>
            <a:off x="0" y="1295400"/>
            <a:ext cx="93472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grpSp>
      <p:sp>
        <p:nvSpPr>
          <p:cNvPr id="3" name="Content Placeholder 2"/>
          <p:cNvSpPr>
            <a:spLocks noGrp="1"/>
          </p:cNvSpPr>
          <p:nvPr>
            <p:ph idx="1"/>
          </p:nvPr>
        </p:nvSpPr>
        <p:spPr>
          <a:xfrm>
            <a:off x="406400" y="1493838"/>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723171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2A4CB29-4EAB-46EC-A98C-2A595D500C7A}" type="datetimeFigureOut">
              <a:rPr lang="en-IN" smtClean="0"/>
              <a:t>02-09-2021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93DEED-DEC2-4DF4-90E0-4977DBF150AE}" type="slidenum">
              <a:rPr lang="en-IN" smtClean="0"/>
              <a:t>‹#›</a:t>
            </a:fld>
            <a:endParaRPr lang="en-IN"/>
          </a:p>
        </p:txBody>
      </p:sp>
    </p:spTree>
    <p:extLst>
      <p:ext uri="{BB962C8B-B14F-4D97-AF65-F5344CB8AC3E}">
        <p14:creationId xmlns:p14="http://schemas.microsoft.com/office/powerpoint/2010/main" val="3683631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2A4CB29-4EAB-46EC-A98C-2A595D500C7A}" type="datetimeFigureOut">
              <a:rPr lang="en-IN" smtClean="0"/>
              <a:t>02-09-2021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93DEED-DEC2-4DF4-90E0-4977DBF150AE}" type="slidenum">
              <a:rPr lang="en-IN" smtClean="0"/>
              <a:t>‹#›</a:t>
            </a:fld>
            <a:endParaRPr lang="en-IN"/>
          </a:p>
        </p:txBody>
      </p:sp>
    </p:spTree>
    <p:extLst>
      <p:ext uri="{BB962C8B-B14F-4D97-AF65-F5344CB8AC3E}">
        <p14:creationId xmlns:p14="http://schemas.microsoft.com/office/powerpoint/2010/main" val="4043043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2A4CB29-4EAB-46EC-A98C-2A595D500C7A}" type="datetimeFigureOut">
              <a:rPr lang="en-IN" smtClean="0"/>
              <a:t>02-09-2021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93DEED-DEC2-4DF4-90E0-4977DBF150AE}" type="slidenum">
              <a:rPr lang="en-IN" smtClean="0"/>
              <a:t>‹#›</a:t>
            </a:fld>
            <a:endParaRPr lang="en-IN"/>
          </a:p>
        </p:txBody>
      </p:sp>
    </p:spTree>
    <p:extLst>
      <p:ext uri="{BB962C8B-B14F-4D97-AF65-F5344CB8AC3E}">
        <p14:creationId xmlns:p14="http://schemas.microsoft.com/office/powerpoint/2010/main" val="2716882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2A4CB29-4EAB-46EC-A98C-2A595D500C7A}" type="datetimeFigureOut">
              <a:rPr lang="en-IN" smtClean="0"/>
              <a:t>02-09-2021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F93DEED-DEC2-4DF4-90E0-4977DBF150AE}" type="slidenum">
              <a:rPr lang="en-IN" smtClean="0"/>
              <a:t>‹#›</a:t>
            </a:fld>
            <a:endParaRPr lang="en-IN"/>
          </a:p>
        </p:txBody>
      </p:sp>
    </p:spTree>
    <p:extLst>
      <p:ext uri="{BB962C8B-B14F-4D97-AF65-F5344CB8AC3E}">
        <p14:creationId xmlns:p14="http://schemas.microsoft.com/office/powerpoint/2010/main" val="2762961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2A4CB29-4EAB-46EC-A98C-2A595D500C7A}" type="datetimeFigureOut">
              <a:rPr lang="en-IN" smtClean="0"/>
              <a:t>02-09-2021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F93DEED-DEC2-4DF4-90E0-4977DBF150AE}" type="slidenum">
              <a:rPr lang="en-IN" smtClean="0"/>
              <a:t>‹#›</a:t>
            </a:fld>
            <a:endParaRPr lang="en-IN"/>
          </a:p>
        </p:txBody>
      </p:sp>
    </p:spTree>
    <p:extLst>
      <p:ext uri="{BB962C8B-B14F-4D97-AF65-F5344CB8AC3E}">
        <p14:creationId xmlns:p14="http://schemas.microsoft.com/office/powerpoint/2010/main" val="3872596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A4CB29-4EAB-46EC-A98C-2A595D500C7A}" type="datetimeFigureOut">
              <a:rPr lang="en-IN" smtClean="0"/>
              <a:t>02-09-2021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F93DEED-DEC2-4DF4-90E0-4977DBF150AE}" type="slidenum">
              <a:rPr lang="en-IN" smtClean="0"/>
              <a:t>‹#›</a:t>
            </a:fld>
            <a:endParaRPr lang="en-IN"/>
          </a:p>
        </p:txBody>
      </p:sp>
    </p:spTree>
    <p:extLst>
      <p:ext uri="{BB962C8B-B14F-4D97-AF65-F5344CB8AC3E}">
        <p14:creationId xmlns:p14="http://schemas.microsoft.com/office/powerpoint/2010/main" val="1993883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2A4CB29-4EAB-46EC-A98C-2A595D500C7A}" type="datetimeFigureOut">
              <a:rPr lang="en-IN" smtClean="0"/>
              <a:t>02-09-2021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93DEED-DEC2-4DF4-90E0-4977DBF150AE}" type="slidenum">
              <a:rPr lang="en-IN" smtClean="0"/>
              <a:t>‹#›</a:t>
            </a:fld>
            <a:endParaRPr lang="en-IN"/>
          </a:p>
        </p:txBody>
      </p:sp>
    </p:spTree>
    <p:extLst>
      <p:ext uri="{BB962C8B-B14F-4D97-AF65-F5344CB8AC3E}">
        <p14:creationId xmlns:p14="http://schemas.microsoft.com/office/powerpoint/2010/main" val="2462140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2A4CB29-4EAB-46EC-A98C-2A595D500C7A}" type="datetimeFigureOut">
              <a:rPr lang="en-IN" smtClean="0"/>
              <a:t>02-09-2021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93DEED-DEC2-4DF4-90E0-4977DBF150AE}" type="slidenum">
              <a:rPr lang="en-IN" smtClean="0"/>
              <a:t>‹#›</a:t>
            </a:fld>
            <a:endParaRPr lang="en-IN"/>
          </a:p>
        </p:txBody>
      </p:sp>
    </p:spTree>
    <p:extLst>
      <p:ext uri="{BB962C8B-B14F-4D97-AF65-F5344CB8AC3E}">
        <p14:creationId xmlns:p14="http://schemas.microsoft.com/office/powerpoint/2010/main" val="2735775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A4CB29-4EAB-46EC-A98C-2A595D500C7A}" type="datetimeFigureOut">
              <a:rPr lang="en-IN" smtClean="0"/>
              <a:t>02-09-2021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93DEED-DEC2-4DF4-90E0-4977DBF150AE}" type="slidenum">
              <a:rPr lang="en-IN" smtClean="0"/>
              <a:t>‹#›</a:t>
            </a:fld>
            <a:endParaRPr lang="en-IN"/>
          </a:p>
        </p:txBody>
      </p:sp>
    </p:spTree>
    <p:extLst>
      <p:ext uri="{BB962C8B-B14F-4D97-AF65-F5344CB8AC3E}">
        <p14:creationId xmlns:p14="http://schemas.microsoft.com/office/powerpoint/2010/main" val="36553684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4.xml"/></Relationships>
</file>

<file path=ppt/slides/_rels/slide10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4.xml"/></Relationships>
</file>

<file path=ppt/slides/_rels/slide103.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png"/><Relationship Id="rId1" Type="http://schemas.openxmlformats.org/officeDocument/2006/relationships/slideLayout" Target="../slideLayouts/slideLayout14.xml"/><Relationship Id="rId4" Type="http://schemas.openxmlformats.org/officeDocument/2006/relationships/image" Target="../media/image43.emf"/></Relationships>
</file>

<file path=ppt/slides/_rels/slide104.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emf"/><Relationship Id="rId1" Type="http://schemas.openxmlformats.org/officeDocument/2006/relationships/slideLayout" Target="../slideLayouts/slideLayout14.xml"/><Relationship Id="rId4" Type="http://schemas.openxmlformats.org/officeDocument/2006/relationships/image" Target="../media/image46.emf"/></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4.xml"/></Relationships>
</file>

<file path=ppt/slides/_rels/slide11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4.xml"/></Relationships>
</file>

<file path=ppt/slides/_rels/slide11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4.xml"/></Relationships>
</file>

<file path=ppt/slides/_rels/slide11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4.xml"/></Relationships>
</file>

<file path=ppt/slides/_rels/slide11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4.xml"/></Relationships>
</file>

<file path=ppt/slides/_rels/slide12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4.xml"/></Relationships>
</file>

<file path=ppt/slides/_rels/slide12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4.xml"/></Relationships>
</file>

<file path=ppt/slides/_rels/slide12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5.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14.xml"/></Relationships>
</file>

<file path=ppt/slides/_rels/slide126.xml.rels><?xml version="1.0" encoding="UTF-8" standalone="yes"?>
<Relationships xmlns="http://schemas.openxmlformats.org/package/2006/relationships"><Relationship Id="rId2" Type="http://schemas.openxmlformats.org/officeDocument/2006/relationships/hyperlink" Target="https://www.guru99.com/software-testing.html" TargetMode="External"/><Relationship Id="rId1" Type="http://schemas.openxmlformats.org/officeDocument/2006/relationships/slideLayout" Target="../slideLayouts/slideLayout14.xml"/></Relationships>
</file>

<file path=ppt/slides/_rels/slide12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8" Type="http://schemas.openxmlformats.org/officeDocument/2006/relationships/hyperlink" Target="https://www.w3schools.com/sql/sql_default.asp" TargetMode="External"/><Relationship Id="rId3" Type="http://schemas.openxmlformats.org/officeDocument/2006/relationships/hyperlink" Target="https://www.w3schools.com/sql/sql_notnull.asp" TargetMode="External"/><Relationship Id="rId7" Type="http://schemas.openxmlformats.org/officeDocument/2006/relationships/hyperlink" Target="https://www.w3schools.com/sql/sql_check.asp" TargetMode="External"/><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hyperlink" Target="https://www.w3schools.com/sql/sql_foreignkey.asp" TargetMode="External"/><Relationship Id="rId5" Type="http://schemas.openxmlformats.org/officeDocument/2006/relationships/hyperlink" Target="https://www.w3schools.com/sql/sql_primarykey.asp" TargetMode="External"/><Relationship Id="rId4" Type="http://schemas.openxmlformats.org/officeDocument/2006/relationships/hyperlink" Target="https://www.w3schools.com/sql/sql_unique.asp" TargetMode="External"/><Relationship Id="rId9" Type="http://schemas.openxmlformats.org/officeDocument/2006/relationships/hyperlink" Target="https://www.w3schools.com/sql/sql_create_index.asp"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6.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3" Type="http://schemas.openxmlformats.org/officeDocument/2006/relationships/hyperlink" Target="http://www.mysqltutorial.org/mysql-select-statement-query-data.aspx" TargetMode="External"/><Relationship Id="rId2" Type="http://schemas.openxmlformats.org/officeDocument/2006/relationships/hyperlink" Target="http://www.mysqltutorial.org/mysql-create-table/" TargetMode="Externa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3" Type="http://schemas.openxmlformats.org/officeDocument/2006/relationships/hyperlink" Target="http://www.sqlservertutorial.net/sql-server-triggers/" TargetMode="External"/><Relationship Id="rId2" Type="http://schemas.openxmlformats.org/officeDocument/2006/relationships/hyperlink" Target="http://www.sqlservertutorial.net/sql-server-views/" TargetMode="External"/><Relationship Id="rId1" Type="http://schemas.openxmlformats.org/officeDocument/2006/relationships/slideLayout" Target="../slideLayouts/slideLayout14.xml"/><Relationship Id="rId5" Type="http://schemas.openxmlformats.org/officeDocument/2006/relationships/hyperlink" Target="http://www.sqlservertutorial.net/sql-server-indexes/" TargetMode="External"/><Relationship Id="rId4" Type="http://schemas.openxmlformats.org/officeDocument/2006/relationships/hyperlink" Target="http://www.sqlservertutorial.net/sql-server-stored-procedures/"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hyperlink" Target="https://www.whoishostingthis.com/resources/ansi-sql-standards/" TargetMode="External"/><Relationship Id="rId2" Type="http://schemas.openxmlformats.org/officeDocument/2006/relationships/hyperlink" Target="http://www.contrib.andrew.cmu.edu/~shadow/sql/sql1992.txt" TargetMode="External"/><Relationship Id="rId1" Type="http://schemas.openxmlformats.org/officeDocument/2006/relationships/slideLayout" Target="../slideLayouts/slideLayout14.xml"/><Relationship Id="rId4" Type="http://schemas.openxmlformats.org/officeDocument/2006/relationships/hyperlink" Target="https://standards.iso.org/ittf/PubliclyAvailableStandards/index.html"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3" Type="http://schemas.openxmlformats.org/officeDocument/2006/relationships/hyperlink" Target="http://www.techonthenet.com/oracle/foreign_keys/foreign_keys.php" TargetMode="External"/><Relationship Id="rId2" Type="http://schemas.openxmlformats.org/officeDocument/2006/relationships/hyperlink" Target="http://www.techonthenet.com/oracle/primary_keys.php" TargetMode="External"/><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3" Type="http://schemas.openxmlformats.org/officeDocument/2006/relationships/hyperlink" Target="http://www.techonthenet.com/oracle/foreign_keys/foreign_keys.php" TargetMode="External"/><Relationship Id="rId2" Type="http://schemas.openxmlformats.org/officeDocument/2006/relationships/hyperlink" Target="http://www.techonthenet.com/oracle/primary_keys.php" TargetMode="External"/><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hyperlink" Target="https://www.digitalocean.com/community/tutorials/sqlite-vs-mysql-vs-postgresql-a-comparison-of-relational-database-management-systems" TargetMode="External"/><Relationship Id="rId2" Type="http://schemas.openxmlformats.org/officeDocument/2006/relationships/hyperlink" Target="https://www.guru99.com/oracle-vs-sql-server.html" TargetMode="External"/><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Layout" Target="../slideLayouts/slideLayout1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9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9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emf"/><Relationship Id="rId1" Type="http://schemas.openxmlformats.org/officeDocument/2006/relationships/slideLayout" Target="../slideLayouts/slideLayout14.xml"/></Relationships>
</file>

<file path=ppt/slides/_rels/slide9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emf"/><Relationship Id="rId1" Type="http://schemas.openxmlformats.org/officeDocument/2006/relationships/slideLayout" Target="../slideLayouts/slideLayout14.xml"/></Relationships>
</file>

<file path=ppt/slides/_rels/slide98.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14.xml"/></Relationships>
</file>

<file path=ppt/slides/_rels/slide99.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709852" y="3824696"/>
            <a:ext cx="8341567" cy="1348196"/>
          </a:xfrm>
        </p:spPr>
        <p:txBody>
          <a:bodyPr/>
          <a:lstStyle/>
          <a:p>
            <a:pPr>
              <a:defRPr/>
            </a:pPr>
            <a:br>
              <a:rPr lang="en-US" sz="3200" dirty="0">
                <a:latin typeface="Arial" charset="0"/>
                <a:cs typeface="Arial" charset="0"/>
              </a:rPr>
            </a:br>
            <a:r>
              <a:rPr lang="en-US" sz="3200" dirty="0">
                <a:latin typeface="Arial" charset="0"/>
                <a:cs typeface="Arial" charset="0"/>
              </a:rPr>
              <a:t> </a:t>
            </a:r>
            <a:r>
              <a:rPr lang="en-US" sz="2400" dirty="0">
                <a:latin typeface="Arial" charset="0"/>
                <a:cs typeface="Arial" charset="0"/>
              </a:rPr>
              <a:t>Database design  and Applications</a:t>
            </a:r>
            <a:br>
              <a:rPr lang="en-US" sz="2400" dirty="0">
                <a:latin typeface="Arial" charset="0"/>
                <a:cs typeface="Arial" charset="0"/>
              </a:rPr>
            </a:br>
            <a:r>
              <a:rPr lang="en-US" sz="2000" dirty="0">
                <a:latin typeface="Arial" charset="0"/>
                <a:cs typeface="Arial" charset="0"/>
              </a:rPr>
              <a:t> </a:t>
            </a:r>
            <a:r>
              <a:rPr lang="en-US" sz="2400" i="0" dirty="0">
                <a:solidFill>
                  <a:schemeClr val="bg1">
                    <a:lumMod val="95000"/>
                  </a:schemeClr>
                </a:solidFill>
                <a:effectLst/>
                <a:latin typeface="Helvetica Neue"/>
              </a:rPr>
              <a:t>CSIZG518/SEZG518/SSZG518)(S1-21)</a:t>
            </a:r>
            <a:br>
              <a:rPr lang="en-US" sz="2400" b="1" i="0" dirty="0">
                <a:solidFill>
                  <a:srgbClr val="333333"/>
                </a:solidFill>
                <a:effectLst/>
                <a:latin typeface="Helvetica Neue"/>
              </a:rPr>
            </a:br>
            <a:br>
              <a:rPr lang="en-US" sz="3200" dirty="0">
                <a:latin typeface="Arial" charset="0"/>
                <a:cs typeface="Arial" charset="0"/>
              </a:rPr>
            </a:br>
            <a:r>
              <a:rPr lang="en-US" sz="3200" dirty="0">
                <a:latin typeface="Arial" charset="0"/>
                <a:cs typeface="Arial" charset="0"/>
              </a:rPr>
              <a:t>                      </a:t>
            </a:r>
            <a:endParaRPr lang="en-US" sz="2400" b="1" dirty="0"/>
          </a:p>
        </p:txBody>
      </p:sp>
      <p:sp>
        <p:nvSpPr>
          <p:cNvPr id="3" name="Content Placeholder 1"/>
          <p:cNvSpPr>
            <a:spLocks noGrp="1"/>
          </p:cNvSpPr>
          <p:nvPr>
            <p:ph sz="quarter" idx="4294967295"/>
          </p:nvPr>
        </p:nvSpPr>
        <p:spPr>
          <a:xfrm>
            <a:off x="3811995" y="5172892"/>
            <a:ext cx="3575050" cy="571500"/>
          </a:xfrm>
          <a:prstGeom prst="rect">
            <a:avLst/>
          </a:prstGeom>
        </p:spPr>
        <p:txBody>
          <a:bodyPr/>
          <a:lstStyle/>
          <a:p>
            <a:pPr eaLnBrk="1" hangingPunct="1">
              <a:spcBef>
                <a:spcPct val="0"/>
              </a:spcBef>
              <a:buFont typeface="Arial" charset="0"/>
              <a:buNone/>
              <a:defRPr/>
            </a:pPr>
            <a:r>
              <a:rPr lang="en-US" sz="2000" b="1" dirty="0">
                <a:solidFill>
                  <a:schemeClr val="bg1"/>
                </a:solidFill>
                <a:latin typeface="Arial" charset="0"/>
                <a:cs typeface="Arial" charset="0"/>
              </a:rPr>
              <a:t> </a:t>
            </a:r>
            <a:r>
              <a:rPr lang="en-US" sz="3200" b="1" dirty="0">
                <a:solidFill>
                  <a:schemeClr val="bg1"/>
                </a:solidFill>
                <a:latin typeface="Arial" charset="0"/>
                <a:cs typeface="Arial" charset="0"/>
              </a:rPr>
              <a:t>Uma </a:t>
            </a:r>
            <a:r>
              <a:rPr lang="en-US" sz="3200" b="1" dirty="0" err="1">
                <a:solidFill>
                  <a:schemeClr val="bg1"/>
                </a:solidFill>
                <a:latin typeface="Arial" charset="0"/>
                <a:cs typeface="Arial" charset="0"/>
              </a:rPr>
              <a:t>Maheswari</a:t>
            </a:r>
            <a:endParaRPr lang="en-US" sz="3200" b="1" dirty="0">
              <a:solidFill>
                <a:schemeClr val="bg1"/>
              </a:solidFill>
              <a:latin typeface="Arial" charset="0"/>
              <a:cs typeface="Arial" charset="0"/>
            </a:endParaRPr>
          </a:p>
          <a:p>
            <a:pPr eaLnBrk="1" hangingPunct="1">
              <a:spcBef>
                <a:spcPct val="0"/>
              </a:spcBef>
              <a:buFont typeface="Arial" charset="0"/>
              <a:buNone/>
              <a:defRPr/>
            </a:pPr>
            <a:endParaRPr lang="en-US" sz="3200" dirty="0">
              <a:latin typeface="Arial" charset="0"/>
              <a:cs typeface="Arial" charset="0"/>
            </a:endParaRPr>
          </a:p>
        </p:txBody>
      </p:sp>
    </p:spTree>
    <p:extLst>
      <p:ext uri="{BB962C8B-B14F-4D97-AF65-F5344CB8AC3E}">
        <p14:creationId xmlns:p14="http://schemas.microsoft.com/office/powerpoint/2010/main" val="269350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b="1" dirty="0">
                <a:solidFill>
                  <a:srgbClr val="FF0000"/>
                </a:solidFill>
              </a:rPr>
              <a:t>Data Definition Language</a:t>
            </a:r>
            <a:r>
              <a:rPr lang="en-IN" dirty="0">
                <a:solidFill>
                  <a:srgbClr val="FF0000"/>
                </a:solidFill>
              </a:rPr>
              <a:t> (DDL) statements are used to define the database structure or schema. </a:t>
            </a:r>
          </a:p>
          <a:p>
            <a:r>
              <a:rPr lang="en-IN" dirty="0">
                <a:solidFill>
                  <a:srgbClr val="669900"/>
                </a:solidFill>
              </a:rPr>
              <a:t>Some examples:</a:t>
            </a:r>
          </a:p>
          <a:p>
            <a:r>
              <a:rPr lang="en-IN" dirty="0">
                <a:solidFill>
                  <a:srgbClr val="669900"/>
                </a:solidFill>
              </a:rPr>
              <a:t>CREATE - to create objects in the database</a:t>
            </a:r>
          </a:p>
          <a:p>
            <a:r>
              <a:rPr lang="en-IN" dirty="0">
                <a:solidFill>
                  <a:srgbClr val="669900"/>
                </a:solidFill>
              </a:rPr>
              <a:t>ALTER - alters the structure of the database</a:t>
            </a:r>
          </a:p>
          <a:p>
            <a:r>
              <a:rPr lang="en-IN" dirty="0">
                <a:solidFill>
                  <a:srgbClr val="669900"/>
                </a:solidFill>
              </a:rPr>
              <a:t>DROP - delete objects from the database</a:t>
            </a:r>
          </a:p>
          <a:p>
            <a:r>
              <a:rPr lang="en-IN" dirty="0">
                <a:solidFill>
                  <a:srgbClr val="669900"/>
                </a:solidFill>
              </a:rPr>
              <a:t>TRUNCATE - remove all records from a table, including all spaces allocated for the records are removed</a:t>
            </a:r>
          </a:p>
          <a:p>
            <a:r>
              <a:rPr lang="en-IN" dirty="0">
                <a:solidFill>
                  <a:srgbClr val="669900"/>
                </a:solidFill>
              </a:rPr>
              <a:t>COMMENT - add comments to the data dictionary</a:t>
            </a:r>
          </a:p>
          <a:p>
            <a:r>
              <a:rPr lang="en-IN" dirty="0">
                <a:solidFill>
                  <a:srgbClr val="669900"/>
                </a:solidFill>
              </a:rPr>
              <a:t>RENAME - rename an object</a:t>
            </a:r>
          </a:p>
          <a:p>
            <a:endParaRPr lang="en-IN" dirty="0"/>
          </a:p>
        </p:txBody>
      </p:sp>
      <p:sp>
        <p:nvSpPr>
          <p:cNvPr id="3" name="Content Placeholder 2"/>
          <p:cNvSpPr>
            <a:spLocks noGrp="1"/>
          </p:cNvSpPr>
          <p:nvPr>
            <p:ph sz="quarter" idx="10"/>
          </p:nvPr>
        </p:nvSpPr>
        <p:spPr/>
        <p:txBody>
          <a:bodyPr/>
          <a:lstStyle/>
          <a:p>
            <a:r>
              <a:rPr lang="en-IN" dirty="0">
                <a:solidFill>
                  <a:srgbClr val="8D237E"/>
                </a:solidFill>
              </a:rPr>
              <a:t>SQL statements</a:t>
            </a:r>
          </a:p>
        </p:txBody>
      </p:sp>
    </p:spTree>
    <p:extLst>
      <p:ext uri="{BB962C8B-B14F-4D97-AF65-F5344CB8AC3E}">
        <p14:creationId xmlns:p14="http://schemas.microsoft.com/office/powerpoint/2010/main" val="214698311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7030A0"/>
                </a:solidFill>
              </a:rPr>
              <a:t>SELECT QUERY</a:t>
            </a:r>
            <a:endParaRPr lang="en-IN" dirty="0"/>
          </a:p>
        </p:txBody>
      </p:sp>
      <p:pic>
        <p:nvPicPr>
          <p:cNvPr id="5" name="Picture 4"/>
          <p:cNvPicPr>
            <a:picLocks noChangeAspect="1"/>
          </p:cNvPicPr>
          <p:nvPr/>
        </p:nvPicPr>
        <p:blipFill>
          <a:blip r:embed="rId2"/>
          <a:stretch>
            <a:fillRect/>
          </a:stretch>
        </p:blipFill>
        <p:spPr>
          <a:xfrm>
            <a:off x="954968" y="2113084"/>
            <a:ext cx="7884232" cy="4345639"/>
          </a:xfrm>
          <a:prstGeom prst="rect">
            <a:avLst/>
          </a:prstGeom>
        </p:spPr>
      </p:pic>
      <p:pic>
        <p:nvPicPr>
          <p:cNvPr id="6" name="Picture 5"/>
          <p:cNvPicPr>
            <a:picLocks noChangeAspect="1"/>
          </p:cNvPicPr>
          <p:nvPr/>
        </p:nvPicPr>
        <p:blipFill>
          <a:blip r:embed="rId3"/>
          <a:stretch>
            <a:fillRect/>
          </a:stretch>
        </p:blipFill>
        <p:spPr>
          <a:xfrm>
            <a:off x="582259" y="1504217"/>
            <a:ext cx="4314825" cy="400050"/>
          </a:xfrm>
          <a:prstGeom prst="rect">
            <a:avLst/>
          </a:prstGeom>
        </p:spPr>
      </p:pic>
    </p:spTree>
    <p:extLst>
      <p:ext uri="{BB962C8B-B14F-4D97-AF65-F5344CB8AC3E}">
        <p14:creationId xmlns:p14="http://schemas.microsoft.com/office/powerpoint/2010/main" val="38181708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7030A0"/>
                </a:solidFill>
              </a:rPr>
              <a:t>SELECT QUERY</a:t>
            </a:r>
            <a:endParaRPr lang="en-IN" dirty="0"/>
          </a:p>
          <a:p>
            <a:endParaRPr lang="en-IN" dirty="0"/>
          </a:p>
        </p:txBody>
      </p:sp>
      <p:pic>
        <p:nvPicPr>
          <p:cNvPr id="6" name="Picture 5"/>
          <p:cNvPicPr>
            <a:picLocks noChangeAspect="1"/>
          </p:cNvPicPr>
          <p:nvPr/>
        </p:nvPicPr>
        <p:blipFill>
          <a:blip r:embed="rId2"/>
          <a:stretch>
            <a:fillRect/>
          </a:stretch>
        </p:blipFill>
        <p:spPr>
          <a:xfrm>
            <a:off x="406400" y="1615586"/>
            <a:ext cx="4781550" cy="2114550"/>
          </a:xfrm>
          <a:prstGeom prst="rect">
            <a:avLst/>
          </a:prstGeom>
        </p:spPr>
      </p:pic>
      <p:pic>
        <p:nvPicPr>
          <p:cNvPr id="8" name="Picture 7"/>
          <p:cNvPicPr>
            <a:picLocks noChangeAspect="1"/>
          </p:cNvPicPr>
          <p:nvPr/>
        </p:nvPicPr>
        <p:blipFill>
          <a:blip r:embed="rId3"/>
          <a:stretch>
            <a:fillRect/>
          </a:stretch>
        </p:blipFill>
        <p:spPr>
          <a:xfrm>
            <a:off x="5355979" y="1615586"/>
            <a:ext cx="6110351" cy="4380768"/>
          </a:xfrm>
          <a:prstGeom prst="rect">
            <a:avLst/>
          </a:prstGeom>
        </p:spPr>
      </p:pic>
    </p:spTree>
    <p:extLst>
      <p:ext uri="{BB962C8B-B14F-4D97-AF65-F5344CB8AC3E}">
        <p14:creationId xmlns:p14="http://schemas.microsoft.com/office/powerpoint/2010/main" val="218319372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7030A0"/>
                </a:solidFill>
              </a:rPr>
              <a:t>SELECT QUERY</a:t>
            </a:r>
            <a:endParaRPr lang="en-IN" dirty="0"/>
          </a:p>
          <a:p>
            <a:endParaRPr lang="en-IN" dirty="0"/>
          </a:p>
        </p:txBody>
      </p:sp>
      <p:pic>
        <p:nvPicPr>
          <p:cNvPr id="4" name="Picture 3"/>
          <p:cNvPicPr>
            <a:picLocks noChangeAspect="1"/>
          </p:cNvPicPr>
          <p:nvPr/>
        </p:nvPicPr>
        <p:blipFill>
          <a:blip r:embed="rId2"/>
          <a:stretch>
            <a:fillRect/>
          </a:stretch>
        </p:blipFill>
        <p:spPr>
          <a:xfrm>
            <a:off x="406400" y="1607893"/>
            <a:ext cx="5466862" cy="4230199"/>
          </a:xfrm>
          <a:prstGeom prst="rect">
            <a:avLst/>
          </a:prstGeom>
        </p:spPr>
      </p:pic>
      <p:pic>
        <p:nvPicPr>
          <p:cNvPr id="6" name="Picture 5"/>
          <p:cNvPicPr>
            <a:picLocks noChangeAspect="1"/>
          </p:cNvPicPr>
          <p:nvPr/>
        </p:nvPicPr>
        <p:blipFill>
          <a:blip r:embed="rId3"/>
          <a:stretch>
            <a:fillRect/>
          </a:stretch>
        </p:blipFill>
        <p:spPr>
          <a:xfrm>
            <a:off x="5873262" y="1607893"/>
            <a:ext cx="5727053" cy="4019184"/>
          </a:xfrm>
          <a:prstGeom prst="rect">
            <a:avLst/>
          </a:prstGeom>
        </p:spPr>
      </p:pic>
    </p:spTree>
    <p:extLst>
      <p:ext uri="{BB962C8B-B14F-4D97-AF65-F5344CB8AC3E}">
        <p14:creationId xmlns:p14="http://schemas.microsoft.com/office/powerpoint/2010/main" val="333497805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7030A0"/>
                </a:solidFill>
              </a:rPr>
              <a:t>SELECT QUERY</a:t>
            </a:r>
            <a:endParaRPr lang="en-IN" dirty="0"/>
          </a:p>
          <a:p>
            <a:endParaRPr lang="en-IN" dirty="0"/>
          </a:p>
        </p:txBody>
      </p:sp>
      <p:pic>
        <p:nvPicPr>
          <p:cNvPr id="6" name="Picture 5"/>
          <p:cNvPicPr>
            <a:picLocks noChangeAspect="1"/>
          </p:cNvPicPr>
          <p:nvPr/>
        </p:nvPicPr>
        <p:blipFill>
          <a:blip r:embed="rId2"/>
          <a:stretch>
            <a:fillRect/>
          </a:stretch>
        </p:blipFill>
        <p:spPr>
          <a:xfrm>
            <a:off x="1260475" y="3259746"/>
            <a:ext cx="9079279" cy="3220421"/>
          </a:xfrm>
          <a:prstGeom prst="rect">
            <a:avLst/>
          </a:prstGeom>
        </p:spPr>
      </p:pic>
      <p:pic>
        <p:nvPicPr>
          <p:cNvPr id="7" name="Picture 6"/>
          <p:cNvPicPr>
            <a:picLocks noChangeAspect="1"/>
          </p:cNvPicPr>
          <p:nvPr/>
        </p:nvPicPr>
        <p:blipFill>
          <a:blip r:embed="rId3"/>
          <a:stretch>
            <a:fillRect/>
          </a:stretch>
        </p:blipFill>
        <p:spPr>
          <a:xfrm>
            <a:off x="1260475" y="1933203"/>
            <a:ext cx="4315362" cy="1127625"/>
          </a:xfrm>
          <a:prstGeom prst="rect">
            <a:avLst/>
          </a:prstGeom>
        </p:spPr>
      </p:pic>
      <p:pic>
        <p:nvPicPr>
          <p:cNvPr id="8" name="Picture 7"/>
          <p:cNvPicPr>
            <a:picLocks noChangeAspect="1"/>
          </p:cNvPicPr>
          <p:nvPr/>
        </p:nvPicPr>
        <p:blipFill>
          <a:blip r:embed="rId4"/>
          <a:stretch>
            <a:fillRect/>
          </a:stretch>
        </p:blipFill>
        <p:spPr>
          <a:xfrm>
            <a:off x="559808" y="1556957"/>
            <a:ext cx="3299983" cy="354656"/>
          </a:xfrm>
          <a:prstGeom prst="rect">
            <a:avLst/>
          </a:prstGeom>
        </p:spPr>
      </p:pic>
    </p:spTree>
    <p:extLst>
      <p:ext uri="{BB962C8B-B14F-4D97-AF65-F5344CB8AC3E}">
        <p14:creationId xmlns:p14="http://schemas.microsoft.com/office/powerpoint/2010/main" val="60282145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7030A0"/>
                </a:solidFill>
              </a:rPr>
              <a:t>SELECT QUERY</a:t>
            </a:r>
            <a:endParaRPr lang="en-IN" dirty="0"/>
          </a:p>
          <a:p>
            <a:endParaRPr lang="en-IN" dirty="0"/>
          </a:p>
        </p:txBody>
      </p:sp>
      <p:pic>
        <p:nvPicPr>
          <p:cNvPr id="4" name="Picture 3"/>
          <p:cNvPicPr>
            <a:picLocks noChangeAspect="1"/>
          </p:cNvPicPr>
          <p:nvPr/>
        </p:nvPicPr>
        <p:blipFill>
          <a:blip r:embed="rId2"/>
          <a:stretch>
            <a:fillRect/>
          </a:stretch>
        </p:blipFill>
        <p:spPr>
          <a:xfrm>
            <a:off x="406400" y="1780016"/>
            <a:ext cx="4359031" cy="3998170"/>
          </a:xfrm>
          <a:prstGeom prst="rect">
            <a:avLst/>
          </a:prstGeom>
        </p:spPr>
      </p:pic>
      <p:pic>
        <p:nvPicPr>
          <p:cNvPr id="5" name="Picture 4"/>
          <p:cNvPicPr>
            <a:picLocks noChangeAspect="1"/>
          </p:cNvPicPr>
          <p:nvPr/>
        </p:nvPicPr>
        <p:blipFill>
          <a:blip r:embed="rId3"/>
          <a:stretch>
            <a:fillRect/>
          </a:stretch>
        </p:blipFill>
        <p:spPr>
          <a:xfrm>
            <a:off x="5023641" y="1780016"/>
            <a:ext cx="4641734" cy="2619000"/>
          </a:xfrm>
          <a:prstGeom prst="rect">
            <a:avLst/>
          </a:prstGeom>
        </p:spPr>
      </p:pic>
      <p:pic>
        <p:nvPicPr>
          <p:cNvPr id="6" name="Picture 5"/>
          <p:cNvPicPr>
            <a:picLocks noChangeAspect="1"/>
          </p:cNvPicPr>
          <p:nvPr/>
        </p:nvPicPr>
        <p:blipFill>
          <a:blip r:embed="rId4"/>
          <a:stretch>
            <a:fillRect/>
          </a:stretch>
        </p:blipFill>
        <p:spPr>
          <a:xfrm>
            <a:off x="5330163" y="4554415"/>
            <a:ext cx="5238191" cy="1863970"/>
          </a:xfrm>
          <a:prstGeom prst="rect">
            <a:avLst/>
          </a:prstGeom>
        </p:spPr>
      </p:pic>
    </p:spTree>
    <p:extLst>
      <p:ext uri="{BB962C8B-B14F-4D97-AF65-F5344CB8AC3E}">
        <p14:creationId xmlns:p14="http://schemas.microsoft.com/office/powerpoint/2010/main" val="75594254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7030A0"/>
                </a:solidFill>
              </a:rPr>
              <a:t>SELECT AND AGGREGATE FUNCTIONS</a:t>
            </a:r>
          </a:p>
        </p:txBody>
      </p:sp>
      <p:sp>
        <p:nvSpPr>
          <p:cNvPr id="11" name="Content Placeholder 10"/>
          <p:cNvSpPr>
            <a:spLocks noGrp="1"/>
          </p:cNvSpPr>
          <p:nvPr>
            <p:ph idx="1"/>
          </p:nvPr>
        </p:nvSpPr>
        <p:spPr/>
        <p:txBody>
          <a:bodyPr/>
          <a:lstStyle/>
          <a:p>
            <a:r>
              <a:rPr lang="en-IN" dirty="0">
                <a:solidFill>
                  <a:srgbClr val="FF0000"/>
                </a:solidFill>
              </a:rPr>
              <a:t>MIN     returns the smallest value in a given column</a:t>
            </a:r>
          </a:p>
          <a:p>
            <a:r>
              <a:rPr lang="en-IN" dirty="0">
                <a:solidFill>
                  <a:srgbClr val="FF0000"/>
                </a:solidFill>
              </a:rPr>
              <a:t>MAX    returns the largest value in a given column</a:t>
            </a:r>
          </a:p>
          <a:p>
            <a:r>
              <a:rPr lang="en-IN" dirty="0">
                <a:solidFill>
                  <a:srgbClr val="FF0000"/>
                </a:solidFill>
              </a:rPr>
              <a:t>SUM    returns the sum of the numeric values in a given column</a:t>
            </a:r>
          </a:p>
          <a:p>
            <a:r>
              <a:rPr lang="en-IN" dirty="0">
                <a:solidFill>
                  <a:srgbClr val="FF0000"/>
                </a:solidFill>
              </a:rPr>
              <a:t>AVG    returns the average value of a given column</a:t>
            </a:r>
          </a:p>
          <a:p>
            <a:r>
              <a:rPr lang="en-IN" dirty="0">
                <a:solidFill>
                  <a:srgbClr val="FF0000"/>
                </a:solidFill>
              </a:rPr>
              <a:t>COUNT   returns the total number of values in a given column</a:t>
            </a:r>
          </a:p>
          <a:p>
            <a:r>
              <a:rPr lang="en-IN" dirty="0">
                <a:solidFill>
                  <a:srgbClr val="FF0000"/>
                </a:solidFill>
              </a:rPr>
              <a:t>COUNT(*)   returns the number of rows in a table</a:t>
            </a:r>
          </a:p>
        </p:txBody>
      </p:sp>
    </p:spTree>
    <p:extLst>
      <p:ext uri="{BB962C8B-B14F-4D97-AF65-F5344CB8AC3E}">
        <p14:creationId xmlns:p14="http://schemas.microsoft.com/office/powerpoint/2010/main" val="251009525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7030A0"/>
                </a:solidFill>
              </a:rPr>
              <a:t>SELECT AND AGGREGATE FUNCTIONS</a:t>
            </a:r>
          </a:p>
          <a:p>
            <a:endParaRPr lang="en-IN" dirty="0"/>
          </a:p>
        </p:txBody>
      </p:sp>
      <p:sp>
        <p:nvSpPr>
          <p:cNvPr id="4" name="Rectangle 1"/>
          <p:cNvSpPr>
            <a:spLocks noGrp="1" noChangeArrowheads="1"/>
          </p:cNvSpPr>
          <p:nvPr>
            <p:ph idx="1"/>
          </p:nvPr>
        </p:nvSpPr>
        <p:spPr bwMode="auto">
          <a:xfrm>
            <a:off x="406400" y="1481001"/>
            <a:ext cx="11284857"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33308"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B050"/>
                </a:solidFill>
                <a:effectLst/>
                <a:latin typeface="Verdana" panose="020B0604030504040204" pitchFamily="34" charset="0"/>
              </a:rPr>
              <a:t>Aggregate functions are used to compute against a "returned column of numeric data" from your SELECT statement.  They basically summarize the results of a particular column of selected data. We are covering these here since they are  required by the next topic, "GROUP BY". Although they are required for the "GROUP BY" clause, these functions can be  used without the "GROUP BY" clause. For example:</a:t>
            </a:r>
            <a:endParaRPr kumimoji="0" lang="en-US" altLang="en-US" sz="1400" b="0" i="0" u="none" strike="noStrike" cap="none" normalizeH="0" baseline="0" dirty="0">
              <a:ln>
                <a:noFill/>
              </a:ln>
              <a:solidFill>
                <a:srgbClr val="00B050"/>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1" i="0" u="none" strike="noStrike" cap="none" normalizeH="0" baseline="0" dirty="0">
                <a:ln>
                  <a:noFill/>
                </a:ln>
                <a:solidFill>
                  <a:srgbClr val="7030A0"/>
                </a:solidFill>
                <a:effectLst/>
                <a:latin typeface="Arial Unicode MS"/>
              </a:rPr>
            </a:br>
            <a:r>
              <a:rPr kumimoji="0" lang="en-US" altLang="en-US" sz="1600" b="1" i="0" u="none" strike="noStrike" cap="none" normalizeH="0" baseline="0" dirty="0">
                <a:ln>
                  <a:noFill/>
                </a:ln>
                <a:solidFill>
                  <a:srgbClr val="7030A0"/>
                </a:solidFill>
                <a:effectLst/>
                <a:latin typeface="Arial Unicode MS"/>
              </a:rPr>
              <a:t>SELECT AVG(salary) FROM employee;</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1" i="0" u="none" strike="noStrike" cap="none" normalizeH="0" baseline="0" dirty="0">
                <a:ln>
                  <a:noFill/>
                </a:ln>
                <a:solidFill>
                  <a:srgbClr val="7030A0"/>
                </a:solidFill>
                <a:effectLst/>
                <a:latin typeface="Arial Unicode MS"/>
              </a:rPr>
            </a:br>
            <a:r>
              <a:rPr kumimoji="0" lang="en-US" altLang="en-US" sz="1300" b="1" i="0" u="none" strike="noStrike" cap="none" normalizeH="0" baseline="0" dirty="0">
                <a:ln>
                  <a:noFill/>
                </a:ln>
                <a:solidFill>
                  <a:srgbClr val="00B050"/>
                </a:solidFill>
                <a:effectLst/>
                <a:latin typeface="Verdana" panose="020B0604030504040204" pitchFamily="34" charset="0"/>
              </a:rPr>
              <a:t>This statement will return a single result which contains the average value of everything returned in the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B050"/>
                </a:solidFill>
                <a:effectLst/>
                <a:latin typeface="Verdana" panose="020B0604030504040204" pitchFamily="34" charset="0"/>
              </a:rPr>
              <a:t>salary column from the </a:t>
            </a:r>
            <a:r>
              <a:rPr kumimoji="0" lang="en-US" altLang="en-US" sz="1300" b="1" i="1" u="none" strike="noStrike" cap="none" normalizeH="0" baseline="0" dirty="0">
                <a:ln>
                  <a:noFill/>
                </a:ln>
                <a:solidFill>
                  <a:srgbClr val="00B050"/>
                </a:solidFill>
                <a:effectLst/>
                <a:latin typeface="Verdana" panose="020B0604030504040204" pitchFamily="34" charset="0"/>
              </a:rPr>
              <a:t>employee</a:t>
            </a:r>
            <a:r>
              <a:rPr kumimoji="0" lang="en-US" altLang="en-US" sz="1300" b="1" i="0" u="none" strike="noStrike" cap="none" normalizeH="0" baseline="0" dirty="0">
                <a:ln>
                  <a:noFill/>
                </a:ln>
                <a:solidFill>
                  <a:srgbClr val="00B050"/>
                </a:solidFill>
                <a:effectLst/>
                <a:latin typeface="Verdana" panose="020B0604030504040204" pitchFamily="34" charset="0"/>
              </a:rPr>
              <a:t> table.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B050"/>
                </a:solidFill>
                <a:effectLst/>
                <a:latin typeface="Verdana" panose="020B0604030504040204" pitchFamily="34" charset="0"/>
              </a:rPr>
              <a:t>Another example:</a:t>
            </a:r>
            <a:endParaRPr kumimoji="0" lang="en-US" altLang="en-US" sz="1000" b="0" i="0" u="none" strike="noStrike" cap="none" normalizeH="0" baseline="0" dirty="0">
              <a:ln>
                <a:noFill/>
              </a:ln>
              <a:solidFill>
                <a:srgbClr val="00B050"/>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rgbClr val="00B050"/>
                </a:solidFill>
                <a:effectLst/>
                <a:latin typeface="Arial Unicode MS"/>
              </a:rPr>
            </a:br>
            <a:r>
              <a:rPr kumimoji="0" lang="en-US" altLang="en-US" sz="1600" b="1" i="0" u="none" strike="noStrike" cap="none" normalizeH="0" baseline="0" dirty="0">
                <a:ln>
                  <a:noFill/>
                </a:ln>
                <a:solidFill>
                  <a:srgbClr val="7030A0"/>
                </a:solidFill>
                <a:effectLst/>
                <a:latin typeface="Arial Unicode MS"/>
              </a:rPr>
              <a:t>SELECT AVG(salary) </a:t>
            </a:r>
            <a:br>
              <a:rPr kumimoji="0" lang="en-US" altLang="en-US" sz="1600" b="1" i="0" u="none" strike="noStrike" cap="none" normalizeH="0" baseline="0" dirty="0">
                <a:ln>
                  <a:noFill/>
                </a:ln>
                <a:solidFill>
                  <a:srgbClr val="7030A0"/>
                </a:solidFill>
                <a:effectLst/>
                <a:latin typeface="Arial Unicode MS"/>
              </a:rPr>
            </a:br>
            <a:r>
              <a:rPr kumimoji="0" lang="en-US" altLang="en-US" sz="1600" b="1" i="0" u="none" strike="noStrike" cap="none" normalizeH="0" baseline="0" dirty="0">
                <a:ln>
                  <a:noFill/>
                </a:ln>
                <a:solidFill>
                  <a:srgbClr val="7030A0"/>
                </a:solidFill>
                <a:effectLst/>
                <a:latin typeface="Arial Unicode MS"/>
              </a:rPr>
              <a:t>FROM employee </a:t>
            </a:r>
            <a:br>
              <a:rPr kumimoji="0" lang="en-US" altLang="en-US" sz="1600" b="1" i="0" u="none" strike="noStrike" cap="none" normalizeH="0" baseline="0" dirty="0">
                <a:ln>
                  <a:noFill/>
                </a:ln>
                <a:solidFill>
                  <a:srgbClr val="7030A0"/>
                </a:solidFill>
                <a:effectLst/>
                <a:latin typeface="Arial Unicode MS"/>
              </a:rPr>
            </a:br>
            <a:r>
              <a:rPr kumimoji="0" lang="en-US" altLang="en-US" sz="1600" b="1" i="0" u="none" strike="noStrike" cap="none" normalizeH="0" baseline="0" dirty="0">
                <a:ln>
                  <a:noFill/>
                </a:ln>
                <a:solidFill>
                  <a:srgbClr val="7030A0"/>
                </a:solidFill>
                <a:effectLst/>
                <a:latin typeface="Arial Unicode MS"/>
              </a:rPr>
              <a:t>WHERE title = 'Programmer';</a:t>
            </a:r>
            <a:br>
              <a:rPr kumimoji="0" lang="en-US" altLang="en-US" sz="1600" b="1" i="0" u="none" strike="noStrike" cap="none" normalizeH="0" baseline="0" dirty="0">
                <a:ln>
                  <a:noFill/>
                </a:ln>
                <a:solidFill>
                  <a:srgbClr val="7030A0"/>
                </a:solidFill>
                <a:effectLst/>
                <a:latin typeface="Arial Unicode MS"/>
              </a:rPr>
            </a:br>
            <a:endParaRPr kumimoji="0" lang="en-US" altLang="en-US" sz="1600" b="1" i="0" u="none" strike="noStrike" cap="none" normalizeH="0" baseline="0" dirty="0">
              <a:ln>
                <a:noFill/>
              </a:ln>
              <a:solidFill>
                <a:srgbClr val="7030A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B050"/>
                </a:solidFill>
                <a:effectLst/>
                <a:latin typeface="Verdana" panose="020B0604030504040204" pitchFamily="34" charset="0"/>
              </a:rPr>
              <a:t>This statement will return the average salary for all employee whose title is equal to 'Programmer'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B050"/>
                </a:solidFill>
                <a:effectLst/>
                <a:latin typeface="Verdana" panose="020B0604030504040204" pitchFamily="34" charset="0"/>
              </a:rPr>
              <a:t>Example:</a:t>
            </a:r>
            <a:endParaRPr kumimoji="0" lang="en-US" altLang="en-US" sz="1000" b="0" i="0" u="none" strike="noStrike" cap="none" normalizeH="0" baseline="0" dirty="0">
              <a:ln>
                <a:noFill/>
              </a:ln>
              <a:solidFill>
                <a:srgbClr val="00B050"/>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rgbClr val="006600"/>
                </a:solidFill>
                <a:effectLst/>
                <a:latin typeface="Arial Unicode MS"/>
              </a:rPr>
            </a:br>
            <a:r>
              <a:rPr kumimoji="0" lang="en-US" altLang="en-US" sz="1600" b="1" i="0" u="none" strike="noStrike" cap="none" normalizeH="0" baseline="0" dirty="0">
                <a:ln>
                  <a:noFill/>
                </a:ln>
                <a:solidFill>
                  <a:srgbClr val="7030A0"/>
                </a:solidFill>
                <a:effectLst/>
                <a:latin typeface="Arial Unicode MS"/>
              </a:rPr>
              <a:t>SELECT Count(*)  FROM employee;</a:t>
            </a:r>
            <a:br>
              <a:rPr kumimoji="0" lang="en-US" altLang="en-US" sz="1000" b="0" i="0" u="none" strike="noStrike" cap="none" normalizeH="0" baseline="0" dirty="0">
                <a:ln>
                  <a:noFill/>
                </a:ln>
                <a:solidFill>
                  <a:srgbClr val="006600"/>
                </a:solidFill>
                <a:effectLst/>
                <a:latin typeface="Arial Unicode MS"/>
              </a:rPr>
            </a:br>
            <a:br>
              <a:rPr kumimoji="0" lang="en-US" altLang="en-US" sz="1000" b="0" i="0" u="none" strike="noStrike" cap="none" normalizeH="0" baseline="0" dirty="0">
                <a:ln>
                  <a:noFill/>
                </a:ln>
                <a:solidFill>
                  <a:srgbClr val="006600"/>
                </a:solidFill>
                <a:effectLst/>
                <a:latin typeface="Arial Unicode MS"/>
              </a:rPr>
            </a:br>
            <a:endParaRPr kumimoji="0" lang="en-US" altLang="en-US" sz="1300" b="1" i="0" u="none" strike="noStrike" cap="none" normalizeH="0" baseline="0" dirty="0">
              <a:ln>
                <a:noFill/>
              </a:ln>
              <a:solidFill>
                <a:schemeClr val="tx1"/>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B050"/>
                </a:solidFill>
                <a:effectLst/>
                <a:latin typeface="Verdana" panose="020B0604030504040204" pitchFamily="34" charset="0"/>
              </a:rPr>
              <a:t>This particular statement is slightly different from the other aggregate functions since there isn't a column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B050"/>
                </a:solidFill>
                <a:effectLst/>
                <a:latin typeface="Verdana" panose="020B0604030504040204" pitchFamily="34" charset="0"/>
              </a:rPr>
              <a:t>supplied to the count function. This statement will return the number of rows in the employees table</a:t>
            </a:r>
            <a:endParaRPr kumimoji="0" lang="en-US" altLang="en-US" sz="1800" b="0" i="0" u="none" strike="noStrike" cap="none" normalizeH="0" baseline="0" dirty="0">
              <a:ln>
                <a:noFill/>
              </a:ln>
              <a:solidFill>
                <a:srgbClr val="00B050"/>
              </a:solidFill>
              <a:effectLst/>
            </a:endParaRPr>
          </a:p>
        </p:txBody>
      </p:sp>
    </p:spTree>
    <p:extLst>
      <p:ext uri="{BB962C8B-B14F-4D97-AF65-F5344CB8AC3E}">
        <p14:creationId xmlns:p14="http://schemas.microsoft.com/office/powerpoint/2010/main" val="27031252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sz="quarter" idx="10"/>
            <p:extLst>
              <p:ext uri="{D42A27DB-BD31-4B8C-83A1-F6EECF244321}">
                <p14:modId xmlns:p14="http://schemas.microsoft.com/office/powerpoint/2010/main" val="4205321910"/>
              </p:ext>
            </p:extLst>
          </p:nvPr>
        </p:nvGraphicFramePr>
        <p:xfrm>
          <a:off x="615405" y="2085702"/>
          <a:ext cx="10488025" cy="631371"/>
        </p:xfrm>
        <a:graphic>
          <a:graphicData uri="http://schemas.openxmlformats.org/drawingml/2006/table">
            <a:tbl>
              <a:tblPr firstRow="1" bandRow="1">
                <a:tableStyleId>{5C22544A-7EE6-4342-B048-85BDC9FD1C3A}</a:tableStyleId>
              </a:tblPr>
              <a:tblGrid>
                <a:gridCol w="2467429">
                  <a:extLst>
                    <a:ext uri="{9D8B030D-6E8A-4147-A177-3AD203B41FA5}">
                      <a16:colId xmlns:a16="http://schemas.microsoft.com/office/drawing/2014/main" val="2423124462"/>
                    </a:ext>
                  </a:extLst>
                </a:gridCol>
                <a:gridCol w="2220686">
                  <a:extLst>
                    <a:ext uri="{9D8B030D-6E8A-4147-A177-3AD203B41FA5}">
                      <a16:colId xmlns:a16="http://schemas.microsoft.com/office/drawing/2014/main" val="1428796720"/>
                    </a:ext>
                  </a:extLst>
                </a:gridCol>
                <a:gridCol w="1604700">
                  <a:extLst>
                    <a:ext uri="{9D8B030D-6E8A-4147-A177-3AD203B41FA5}">
                      <a16:colId xmlns:a16="http://schemas.microsoft.com/office/drawing/2014/main" val="1836975156"/>
                    </a:ext>
                  </a:extLst>
                </a:gridCol>
                <a:gridCol w="2097605">
                  <a:extLst>
                    <a:ext uri="{9D8B030D-6E8A-4147-A177-3AD203B41FA5}">
                      <a16:colId xmlns:a16="http://schemas.microsoft.com/office/drawing/2014/main" val="3028911343"/>
                    </a:ext>
                  </a:extLst>
                </a:gridCol>
                <a:gridCol w="2097605">
                  <a:extLst>
                    <a:ext uri="{9D8B030D-6E8A-4147-A177-3AD203B41FA5}">
                      <a16:colId xmlns:a16="http://schemas.microsoft.com/office/drawing/2014/main" val="27190998"/>
                    </a:ext>
                  </a:extLst>
                </a:gridCol>
              </a:tblGrid>
              <a:tr h="631371">
                <a:tc>
                  <a:txBody>
                    <a:bodyPr/>
                    <a:lstStyle/>
                    <a:p>
                      <a:r>
                        <a:rPr lang="en-IN" sz="3200" baseline="0" dirty="0" err="1">
                          <a:solidFill>
                            <a:schemeClr val="tx1"/>
                          </a:solidFill>
                        </a:rPr>
                        <a:t>Customerid</a:t>
                      </a:r>
                      <a:endParaRPr lang="en-IN" sz="3200" baseline="0" dirty="0">
                        <a:solidFill>
                          <a:schemeClr val="tx1"/>
                        </a:solidFill>
                      </a:endParaRPr>
                    </a:p>
                  </a:txBody>
                  <a:tcPr/>
                </a:tc>
                <a:tc>
                  <a:txBody>
                    <a:bodyPr/>
                    <a:lstStyle/>
                    <a:p>
                      <a:r>
                        <a:rPr lang="en-IN" sz="3200" baseline="0" dirty="0" err="1">
                          <a:solidFill>
                            <a:schemeClr val="tx1"/>
                          </a:solidFill>
                        </a:rPr>
                        <a:t>Order_date</a:t>
                      </a:r>
                      <a:endParaRPr lang="en-IN" sz="3200" baseline="0" dirty="0">
                        <a:solidFill>
                          <a:schemeClr val="tx1"/>
                        </a:solidFill>
                      </a:endParaRPr>
                    </a:p>
                  </a:txBody>
                  <a:tcPr/>
                </a:tc>
                <a:tc>
                  <a:txBody>
                    <a:bodyPr/>
                    <a:lstStyle/>
                    <a:p>
                      <a:r>
                        <a:rPr lang="en-IN" sz="3200" baseline="0" dirty="0">
                          <a:solidFill>
                            <a:schemeClr val="tx1"/>
                          </a:solidFill>
                        </a:rPr>
                        <a:t>item</a:t>
                      </a:r>
                    </a:p>
                  </a:txBody>
                  <a:tcPr/>
                </a:tc>
                <a:tc>
                  <a:txBody>
                    <a:bodyPr/>
                    <a:lstStyle/>
                    <a:p>
                      <a:r>
                        <a:rPr lang="en-IN" sz="3200" baseline="0" dirty="0">
                          <a:solidFill>
                            <a:schemeClr val="tx1"/>
                          </a:solidFill>
                        </a:rPr>
                        <a:t>quantity</a:t>
                      </a:r>
                    </a:p>
                  </a:txBody>
                  <a:tcPr/>
                </a:tc>
                <a:tc>
                  <a:txBody>
                    <a:bodyPr/>
                    <a:lstStyle/>
                    <a:p>
                      <a:r>
                        <a:rPr lang="en-IN" sz="3200" baseline="0" dirty="0">
                          <a:solidFill>
                            <a:schemeClr val="tx1"/>
                          </a:solidFill>
                        </a:rPr>
                        <a:t>price</a:t>
                      </a:r>
                    </a:p>
                  </a:txBody>
                  <a:tcPr/>
                </a:tc>
                <a:extLst>
                  <a:ext uri="{0D108BD9-81ED-4DB2-BD59-A6C34878D82A}">
                    <a16:rowId xmlns:a16="http://schemas.microsoft.com/office/drawing/2014/main" val="1693325837"/>
                  </a:ext>
                </a:extLst>
              </a:tr>
            </a:tbl>
          </a:graphicData>
        </a:graphic>
      </p:graphicFrame>
      <p:sp>
        <p:nvSpPr>
          <p:cNvPr id="6" name="Content Placeholder 5"/>
          <p:cNvSpPr>
            <a:spLocks noGrp="1"/>
          </p:cNvSpPr>
          <p:nvPr>
            <p:ph idx="1"/>
          </p:nvPr>
        </p:nvSpPr>
        <p:spPr/>
        <p:txBody>
          <a:bodyPr/>
          <a:lstStyle/>
          <a:p>
            <a:r>
              <a:rPr lang="en-IN" dirty="0" err="1"/>
              <a:t>Items_order</a:t>
            </a:r>
            <a:r>
              <a:rPr lang="en-IN" dirty="0"/>
              <a:t> :  </a:t>
            </a:r>
          </a:p>
        </p:txBody>
      </p:sp>
      <p:sp>
        <p:nvSpPr>
          <p:cNvPr id="8" name="Rectangle 7"/>
          <p:cNvSpPr/>
          <p:nvPr/>
        </p:nvSpPr>
        <p:spPr>
          <a:xfrm>
            <a:off x="406400" y="490020"/>
            <a:ext cx="8071184" cy="707886"/>
          </a:xfrm>
          <a:prstGeom prst="rect">
            <a:avLst/>
          </a:prstGeom>
        </p:spPr>
        <p:txBody>
          <a:bodyPr wrap="none">
            <a:spAutoFit/>
          </a:bodyPr>
          <a:lstStyle/>
          <a:p>
            <a:r>
              <a:rPr lang="en-IN" sz="4000" b="1" dirty="0">
                <a:solidFill>
                  <a:srgbClr val="7030A0"/>
                </a:solidFill>
              </a:rPr>
              <a:t>SELECT AND AGGREGATE FUNCTIONS</a:t>
            </a:r>
          </a:p>
        </p:txBody>
      </p:sp>
      <p:graphicFrame>
        <p:nvGraphicFramePr>
          <p:cNvPr id="9" name="Content Placeholder 6"/>
          <p:cNvGraphicFramePr>
            <a:graphicFrameLocks/>
          </p:cNvGraphicFramePr>
          <p:nvPr>
            <p:extLst>
              <p:ext uri="{D42A27DB-BD31-4B8C-83A1-F6EECF244321}">
                <p14:modId xmlns:p14="http://schemas.microsoft.com/office/powerpoint/2010/main" val="1603373155"/>
              </p:ext>
            </p:extLst>
          </p:nvPr>
        </p:nvGraphicFramePr>
        <p:xfrm>
          <a:off x="615404" y="3435975"/>
          <a:ext cx="10488025" cy="631371"/>
        </p:xfrm>
        <a:graphic>
          <a:graphicData uri="http://schemas.openxmlformats.org/drawingml/2006/table">
            <a:tbl>
              <a:tblPr firstRow="1" bandRow="1">
                <a:tableStyleId>{5C22544A-7EE6-4342-B048-85BDC9FD1C3A}</a:tableStyleId>
              </a:tblPr>
              <a:tblGrid>
                <a:gridCol w="2467429">
                  <a:extLst>
                    <a:ext uri="{9D8B030D-6E8A-4147-A177-3AD203B41FA5}">
                      <a16:colId xmlns:a16="http://schemas.microsoft.com/office/drawing/2014/main" val="2423124462"/>
                    </a:ext>
                  </a:extLst>
                </a:gridCol>
                <a:gridCol w="2220686">
                  <a:extLst>
                    <a:ext uri="{9D8B030D-6E8A-4147-A177-3AD203B41FA5}">
                      <a16:colId xmlns:a16="http://schemas.microsoft.com/office/drawing/2014/main" val="1428796720"/>
                    </a:ext>
                  </a:extLst>
                </a:gridCol>
                <a:gridCol w="2220687">
                  <a:extLst>
                    <a:ext uri="{9D8B030D-6E8A-4147-A177-3AD203B41FA5}">
                      <a16:colId xmlns:a16="http://schemas.microsoft.com/office/drawing/2014/main" val="1836975156"/>
                    </a:ext>
                  </a:extLst>
                </a:gridCol>
                <a:gridCol w="1481618">
                  <a:extLst>
                    <a:ext uri="{9D8B030D-6E8A-4147-A177-3AD203B41FA5}">
                      <a16:colId xmlns:a16="http://schemas.microsoft.com/office/drawing/2014/main" val="3028911343"/>
                    </a:ext>
                  </a:extLst>
                </a:gridCol>
                <a:gridCol w="2097605">
                  <a:extLst>
                    <a:ext uri="{9D8B030D-6E8A-4147-A177-3AD203B41FA5}">
                      <a16:colId xmlns:a16="http://schemas.microsoft.com/office/drawing/2014/main" val="27190998"/>
                    </a:ext>
                  </a:extLst>
                </a:gridCol>
              </a:tblGrid>
              <a:tr h="631371">
                <a:tc>
                  <a:txBody>
                    <a:bodyPr/>
                    <a:lstStyle/>
                    <a:p>
                      <a:r>
                        <a:rPr lang="en-IN" sz="3200" baseline="0" dirty="0" err="1">
                          <a:solidFill>
                            <a:schemeClr val="tx1"/>
                          </a:solidFill>
                        </a:rPr>
                        <a:t>Customerid</a:t>
                      </a:r>
                      <a:endParaRPr lang="en-IN" sz="3200" baseline="0" dirty="0">
                        <a:solidFill>
                          <a:schemeClr val="tx1"/>
                        </a:solidFill>
                      </a:endParaRPr>
                    </a:p>
                  </a:txBody>
                  <a:tcPr/>
                </a:tc>
                <a:tc>
                  <a:txBody>
                    <a:bodyPr/>
                    <a:lstStyle/>
                    <a:p>
                      <a:r>
                        <a:rPr lang="en-IN" sz="3200" baseline="0" dirty="0" err="1">
                          <a:solidFill>
                            <a:schemeClr val="tx1"/>
                          </a:solidFill>
                        </a:rPr>
                        <a:t>firstname</a:t>
                      </a:r>
                      <a:endParaRPr lang="en-IN" sz="3200" baseline="0" dirty="0">
                        <a:solidFill>
                          <a:schemeClr val="tx1"/>
                        </a:solidFill>
                      </a:endParaRPr>
                    </a:p>
                  </a:txBody>
                  <a:tcPr/>
                </a:tc>
                <a:tc>
                  <a:txBody>
                    <a:bodyPr/>
                    <a:lstStyle/>
                    <a:p>
                      <a:r>
                        <a:rPr lang="en-IN" sz="3200" baseline="0" dirty="0" err="1">
                          <a:solidFill>
                            <a:schemeClr val="tx1"/>
                          </a:solidFill>
                        </a:rPr>
                        <a:t>lastname</a:t>
                      </a:r>
                      <a:endParaRPr lang="en-IN" sz="3200" baseline="0" dirty="0">
                        <a:solidFill>
                          <a:schemeClr val="tx1"/>
                        </a:solidFill>
                      </a:endParaRPr>
                    </a:p>
                  </a:txBody>
                  <a:tcPr/>
                </a:tc>
                <a:tc>
                  <a:txBody>
                    <a:bodyPr/>
                    <a:lstStyle/>
                    <a:p>
                      <a:r>
                        <a:rPr lang="en-IN" sz="3200" baseline="0" dirty="0">
                          <a:solidFill>
                            <a:schemeClr val="tx1"/>
                          </a:solidFill>
                        </a:rPr>
                        <a:t>city</a:t>
                      </a:r>
                    </a:p>
                  </a:txBody>
                  <a:tcPr/>
                </a:tc>
                <a:tc>
                  <a:txBody>
                    <a:bodyPr/>
                    <a:lstStyle/>
                    <a:p>
                      <a:r>
                        <a:rPr lang="en-IN" sz="3200" baseline="0" dirty="0">
                          <a:solidFill>
                            <a:schemeClr val="tx1"/>
                          </a:solidFill>
                        </a:rPr>
                        <a:t>state</a:t>
                      </a:r>
                    </a:p>
                  </a:txBody>
                  <a:tcPr/>
                </a:tc>
                <a:extLst>
                  <a:ext uri="{0D108BD9-81ED-4DB2-BD59-A6C34878D82A}">
                    <a16:rowId xmlns:a16="http://schemas.microsoft.com/office/drawing/2014/main" val="1693325837"/>
                  </a:ext>
                </a:extLst>
              </a:tr>
            </a:tbl>
          </a:graphicData>
        </a:graphic>
      </p:graphicFrame>
      <p:sp>
        <p:nvSpPr>
          <p:cNvPr id="10" name="Rectangle 9"/>
          <p:cNvSpPr/>
          <p:nvPr/>
        </p:nvSpPr>
        <p:spPr>
          <a:xfrm>
            <a:off x="406400" y="2734478"/>
            <a:ext cx="2206173" cy="584775"/>
          </a:xfrm>
          <a:prstGeom prst="rect">
            <a:avLst/>
          </a:prstGeom>
        </p:spPr>
        <p:txBody>
          <a:bodyPr wrap="square">
            <a:spAutoFit/>
          </a:bodyPr>
          <a:lstStyle/>
          <a:p>
            <a:r>
              <a:rPr lang="en-IN" sz="3200" dirty="0"/>
              <a:t>Customers</a:t>
            </a:r>
          </a:p>
        </p:txBody>
      </p:sp>
      <p:sp>
        <p:nvSpPr>
          <p:cNvPr id="11" name="Rectangle 10"/>
          <p:cNvSpPr/>
          <p:nvPr/>
        </p:nvSpPr>
        <p:spPr>
          <a:xfrm>
            <a:off x="615404" y="4067346"/>
            <a:ext cx="10020512" cy="2246769"/>
          </a:xfrm>
          <a:prstGeom prst="rect">
            <a:avLst/>
          </a:prstGeom>
        </p:spPr>
        <p:txBody>
          <a:bodyPr wrap="square">
            <a:spAutoFit/>
          </a:bodyPr>
          <a:lstStyle/>
          <a:p>
            <a:r>
              <a:rPr lang="en-IN" sz="2000" b="1" dirty="0"/>
              <a:t>Review Exercises</a:t>
            </a:r>
            <a:endParaRPr lang="en-IN" sz="2000" dirty="0"/>
          </a:p>
          <a:p>
            <a:pPr>
              <a:buFont typeface="+mj-lt"/>
              <a:buAutoNum type="arabicPeriod"/>
            </a:pPr>
            <a:r>
              <a:rPr lang="en-IN" sz="2000" dirty="0"/>
              <a:t>Select the maximum price of any item ordered in the </a:t>
            </a:r>
            <a:r>
              <a:rPr lang="en-IN" sz="2000" dirty="0" err="1"/>
              <a:t>items_ordered</a:t>
            </a:r>
            <a:r>
              <a:rPr lang="en-IN" sz="2000" dirty="0"/>
              <a:t> table. Hint: Select the maximum price only.</a:t>
            </a:r>
          </a:p>
          <a:p>
            <a:pPr>
              <a:buFont typeface="+mj-lt"/>
              <a:buAutoNum type="arabicPeriod"/>
            </a:pPr>
            <a:r>
              <a:rPr lang="en-IN" sz="2000" dirty="0"/>
              <a:t>Select the average price of all of the items ordered that were purchased in the month of Dec.</a:t>
            </a:r>
          </a:p>
          <a:p>
            <a:pPr>
              <a:buFont typeface="+mj-lt"/>
              <a:buAutoNum type="arabicPeriod"/>
            </a:pPr>
            <a:r>
              <a:rPr lang="en-IN" sz="2000" dirty="0"/>
              <a:t>What are the total number of rows in the </a:t>
            </a:r>
            <a:r>
              <a:rPr lang="en-IN" sz="2000" dirty="0" err="1"/>
              <a:t>items_ordered</a:t>
            </a:r>
            <a:r>
              <a:rPr lang="en-IN" sz="2000" dirty="0"/>
              <a:t> table?</a:t>
            </a:r>
          </a:p>
          <a:p>
            <a:pPr>
              <a:buFont typeface="+mj-lt"/>
              <a:buAutoNum type="arabicPeriod"/>
            </a:pPr>
            <a:r>
              <a:rPr lang="en-IN" sz="2000" dirty="0"/>
              <a:t>For all of the tents that were ordered in the </a:t>
            </a:r>
            <a:r>
              <a:rPr lang="en-IN" sz="2000" dirty="0" err="1"/>
              <a:t>items_ordered</a:t>
            </a:r>
            <a:r>
              <a:rPr lang="en-IN" sz="2000" dirty="0"/>
              <a:t> table, what is the price of the lowest tent? Hint: Your query should return the price only.</a:t>
            </a:r>
            <a:endParaRPr lang="en-IN" sz="2000" dirty="0">
              <a:effectLst/>
            </a:endParaRPr>
          </a:p>
        </p:txBody>
      </p:sp>
    </p:spTree>
    <p:extLst>
      <p:ext uri="{BB962C8B-B14F-4D97-AF65-F5344CB8AC3E}">
        <p14:creationId xmlns:p14="http://schemas.microsoft.com/office/powerpoint/2010/main" val="354131714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IN" dirty="0"/>
              <a:t>Exercise #1</a:t>
            </a:r>
          </a:p>
          <a:p>
            <a:r>
              <a:rPr lang="en-IN" dirty="0"/>
              <a:t>SELECT max(price) FROM </a:t>
            </a:r>
            <a:r>
              <a:rPr lang="en-IN" dirty="0" err="1"/>
              <a:t>items_ordered</a:t>
            </a:r>
            <a:r>
              <a:rPr lang="en-IN" dirty="0"/>
              <a:t>;</a:t>
            </a:r>
          </a:p>
          <a:p>
            <a:endParaRPr lang="en-IN" dirty="0"/>
          </a:p>
          <a:p>
            <a:r>
              <a:rPr lang="en-IN" dirty="0"/>
              <a:t>Exercise #2</a:t>
            </a:r>
          </a:p>
          <a:p>
            <a:r>
              <a:rPr lang="en-IN" dirty="0"/>
              <a:t>SELECT </a:t>
            </a:r>
            <a:r>
              <a:rPr lang="en-IN" dirty="0" err="1"/>
              <a:t>avg</a:t>
            </a:r>
            <a:r>
              <a:rPr lang="en-IN" dirty="0"/>
              <a:t>(price) FROM </a:t>
            </a:r>
            <a:r>
              <a:rPr lang="en-IN" dirty="0" err="1"/>
              <a:t>items_ordered</a:t>
            </a:r>
            <a:br>
              <a:rPr lang="en-IN" dirty="0"/>
            </a:br>
            <a:r>
              <a:rPr lang="en-IN" dirty="0"/>
              <a:t>WHERE </a:t>
            </a:r>
            <a:r>
              <a:rPr lang="en-IN" dirty="0" err="1"/>
              <a:t>order_date</a:t>
            </a:r>
            <a:r>
              <a:rPr lang="en-IN" dirty="0"/>
              <a:t> LIKE '%Dec%';</a:t>
            </a:r>
          </a:p>
          <a:p>
            <a:endParaRPr lang="en-IN" dirty="0"/>
          </a:p>
          <a:p>
            <a:r>
              <a:rPr lang="en-IN" dirty="0"/>
              <a:t>Exercise #3</a:t>
            </a:r>
          </a:p>
          <a:p>
            <a:r>
              <a:rPr lang="en-IN" dirty="0"/>
              <a:t>SELECT count(*) FROM </a:t>
            </a:r>
            <a:r>
              <a:rPr lang="en-IN" dirty="0" err="1"/>
              <a:t>items_ordered</a:t>
            </a:r>
            <a:r>
              <a:rPr lang="en-IN" dirty="0"/>
              <a:t>;</a:t>
            </a:r>
          </a:p>
          <a:p>
            <a:endParaRPr lang="en-IN" dirty="0"/>
          </a:p>
          <a:p>
            <a:r>
              <a:rPr lang="en-IN" dirty="0"/>
              <a:t>Exercise #4</a:t>
            </a:r>
          </a:p>
          <a:p>
            <a:r>
              <a:rPr lang="en-IN" dirty="0"/>
              <a:t>SELECT min(price) FROM </a:t>
            </a:r>
            <a:r>
              <a:rPr lang="en-IN" dirty="0" err="1"/>
              <a:t>items_ordered</a:t>
            </a:r>
            <a:r>
              <a:rPr lang="en-IN" dirty="0"/>
              <a:t> WHERE item = 'Tent';</a:t>
            </a:r>
          </a:p>
          <a:p>
            <a:endParaRPr lang="en-IN" dirty="0"/>
          </a:p>
        </p:txBody>
      </p:sp>
      <p:sp>
        <p:nvSpPr>
          <p:cNvPr id="3" name="Content Placeholder 2"/>
          <p:cNvSpPr>
            <a:spLocks noGrp="1"/>
          </p:cNvSpPr>
          <p:nvPr>
            <p:ph sz="quarter" idx="10"/>
          </p:nvPr>
        </p:nvSpPr>
        <p:spPr/>
        <p:txBody>
          <a:bodyPr/>
          <a:lstStyle/>
          <a:p>
            <a:r>
              <a:rPr lang="en-IN" dirty="0">
                <a:solidFill>
                  <a:srgbClr val="7030A0"/>
                </a:solidFill>
              </a:rPr>
              <a:t>Aggregate Function Exercise Answers</a:t>
            </a:r>
          </a:p>
        </p:txBody>
      </p:sp>
    </p:spTree>
    <p:extLst>
      <p:ext uri="{BB962C8B-B14F-4D97-AF65-F5344CB8AC3E}">
        <p14:creationId xmlns:p14="http://schemas.microsoft.com/office/powerpoint/2010/main" val="426172860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7030A0"/>
                </a:solidFill>
              </a:rPr>
              <a:t>GROUP BY clause</a:t>
            </a:r>
          </a:p>
        </p:txBody>
      </p:sp>
      <p:sp>
        <p:nvSpPr>
          <p:cNvPr id="4" name="Rectangle 1"/>
          <p:cNvSpPr>
            <a:spLocks noGrp="1" noChangeArrowheads="1"/>
          </p:cNvSpPr>
          <p:nvPr>
            <p:ph idx="1"/>
          </p:nvPr>
        </p:nvSpPr>
        <p:spPr bwMode="auto">
          <a:xfrm>
            <a:off x="406400" y="1536447"/>
            <a:ext cx="10664371"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33308"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B050"/>
                </a:solidFill>
                <a:effectLst/>
                <a:latin typeface="Verdana" panose="020B0604030504040204" pitchFamily="34" charset="0"/>
              </a:rPr>
              <a:t>The GROUP BY clause will gather all of the rows together that contain data in the specified column(s)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B050"/>
                </a:solidFill>
                <a:effectLst/>
                <a:latin typeface="Verdana" panose="020B0604030504040204" pitchFamily="34" charset="0"/>
              </a:rPr>
              <a:t>and will allow aggregate functions to be performed on the one or more columns. This can best be explained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B050"/>
                </a:solidFill>
                <a:effectLst/>
                <a:latin typeface="Verdana" panose="020B0604030504040204" pitchFamily="34" charset="0"/>
              </a:rPr>
              <a:t>by an example: GROUP BY clause syntax:</a:t>
            </a:r>
            <a:endParaRPr kumimoji="0" lang="en-US" altLang="en-US" sz="1800" b="0" i="0" u="none" strike="noStrike" cap="none" normalizeH="0" baseline="0" dirty="0">
              <a:ln>
                <a:noFill/>
              </a:ln>
              <a:solidFill>
                <a:srgbClr val="00B050"/>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B050"/>
                </a:solidFill>
                <a:effectLst/>
                <a:latin typeface="Arial Unicode MS"/>
              </a:rPr>
            </a:br>
            <a:r>
              <a:rPr kumimoji="0" lang="en-US" altLang="en-US" sz="1800" b="0" i="0" u="none" strike="noStrike" cap="none" normalizeH="0" baseline="0" dirty="0">
                <a:ln>
                  <a:noFill/>
                </a:ln>
                <a:solidFill>
                  <a:srgbClr val="7030A0"/>
                </a:solidFill>
                <a:effectLst/>
                <a:latin typeface="Arial Unicode MS"/>
              </a:rPr>
              <a:t>SELECT column1,  SUM(column2)  FROM "list-of-tables“ GROUP BY "column-list";</a:t>
            </a:r>
            <a:br>
              <a:rPr kumimoji="0" lang="en-US" altLang="en-US" sz="1800" b="0" i="0" u="none" strike="noStrike" cap="none" normalizeH="0" baseline="0" dirty="0">
                <a:ln>
                  <a:noFill/>
                </a:ln>
                <a:solidFill>
                  <a:srgbClr val="00B050"/>
                </a:solidFill>
                <a:effectLst/>
                <a:latin typeface="Arial Unicode MS"/>
              </a:rPr>
            </a:br>
            <a:endParaRPr kumimoji="0" lang="en-US" altLang="en-US" sz="1800" b="1" i="0" u="none" strike="noStrike" cap="none" normalizeH="0" baseline="0" dirty="0">
              <a:ln>
                <a:noFill/>
              </a:ln>
              <a:solidFill>
                <a:srgbClr val="00B05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B050"/>
                </a:solidFill>
                <a:effectLst/>
                <a:latin typeface="Verdana" panose="020B0604030504040204" pitchFamily="34" charset="0"/>
              </a:rPr>
              <a:t>Let's say you would like to retrieve a list of the highest paid salaries in each </a:t>
            </a:r>
            <a:r>
              <a:rPr kumimoji="0" lang="en-US" altLang="en-US" sz="1800" b="1" i="0" u="none" strike="noStrike" cap="none" normalizeH="0" baseline="0" dirty="0" err="1">
                <a:ln>
                  <a:noFill/>
                </a:ln>
                <a:solidFill>
                  <a:srgbClr val="00B050"/>
                </a:solidFill>
                <a:effectLst/>
                <a:latin typeface="Verdana" panose="020B0604030504040204" pitchFamily="34" charset="0"/>
              </a:rPr>
              <a:t>dept</a:t>
            </a:r>
            <a:r>
              <a:rPr kumimoji="0" lang="en-US" altLang="en-US" sz="1800" b="1" i="0" u="none" strike="noStrike" cap="none" normalizeH="0" baseline="0" dirty="0">
                <a:ln>
                  <a:noFill/>
                </a:ln>
                <a:solidFill>
                  <a:srgbClr val="00B050"/>
                </a:solidFill>
                <a:effectLst/>
                <a:latin typeface="Verdana" panose="020B0604030504040204" pitchFamily="34" charset="0"/>
              </a:rPr>
              <a:t>:</a:t>
            </a:r>
            <a:endParaRPr kumimoji="0" lang="en-US" altLang="en-US" sz="1800" b="0" i="0" u="none" strike="noStrike" cap="none" normalizeH="0" baseline="0" dirty="0">
              <a:ln>
                <a:noFill/>
              </a:ln>
              <a:solidFill>
                <a:srgbClr val="00B050"/>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B050"/>
                </a:solidFill>
                <a:effectLst/>
                <a:latin typeface="Arial Unicode MS"/>
              </a:rPr>
            </a:br>
            <a:r>
              <a:rPr kumimoji="0" lang="en-US" altLang="en-US" sz="1800" b="0" i="0" u="none" strike="noStrike" cap="none" normalizeH="0" baseline="0" dirty="0">
                <a:ln>
                  <a:noFill/>
                </a:ln>
                <a:solidFill>
                  <a:srgbClr val="7030A0"/>
                </a:solidFill>
                <a:effectLst/>
                <a:latin typeface="Arial Unicode MS"/>
              </a:rPr>
              <a:t>SELECT max(salary), </a:t>
            </a:r>
            <a:r>
              <a:rPr kumimoji="0" lang="en-US" altLang="en-US" sz="1800" b="0" i="0" u="none" strike="noStrike" cap="none" normalizeH="0" baseline="0" dirty="0" err="1">
                <a:ln>
                  <a:noFill/>
                </a:ln>
                <a:solidFill>
                  <a:srgbClr val="7030A0"/>
                </a:solidFill>
                <a:effectLst/>
                <a:latin typeface="Arial Unicode MS"/>
              </a:rPr>
              <a:t>dept</a:t>
            </a:r>
            <a:r>
              <a:rPr kumimoji="0" lang="en-US" altLang="en-US" sz="1800" b="0" i="0" u="none" strike="noStrike" cap="none" normalizeH="0" baseline="0" dirty="0">
                <a:ln>
                  <a:noFill/>
                </a:ln>
                <a:solidFill>
                  <a:srgbClr val="7030A0"/>
                </a:solidFill>
                <a:effectLst/>
                <a:latin typeface="Arial Unicode MS"/>
              </a:rPr>
              <a:t>  FROM employee  GROUP BY </a:t>
            </a:r>
            <a:r>
              <a:rPr kumimoji="0" lang="en-US" altLang="en-US" sz="1800" b="0" i="0" u="none" strike="noStrike" cap="none" normalizeH="0" baseline="0" dirty="0" err="1">
                <a:ln>
                  <a:noFill/>
                </a:ln>
                <a:solidFill>
                  <a:srgbClr val="7030A0"/>
                </a:solidFill>
                <a:effectLst/>
                <a:latin typeface="Arial Unicode MS"/>
              </a:rPr>
              <a:t>dept</a:t>
            </a:r>
            <a:r>
              <a:rPr kumimoji="0" lang="en-US" altLang="en-US" sz="1800" b="0" i="0" u="none" strike="noStrike" cap="none" normalizeH="0" baseline="0" dirty="0">
                <a:ln>
                  <a:noFill/>
                </a:ln>
                <a:solidFill>
                  <a:srgbClr val="7030A0"/>
                </a:solidFill>
                <a:effectLst/>
                <a:latin typeface="Arial Unicode MS"/>
              </a:rPr>
              <a:t>;</a:t>
            </a:r>
            <a:br>
              <a:rPr kumimoji="0" lang="en-US" altLang="en-US" sz="1800" b="0" i="0" u="none" strike="noStrike" cap="none" normalizeH="0" baseline="0" dirty="0">
                <a:ln>
                  <a:noFill/>
                </a:ln>
                <a:solidFill>
                  <a:srgbClr val="00B050"/>
                </a:solidFill>
                <a:effectLst/>
                <a:latin typeface="Arial Unicode MS"/>
              </a:rPr>
            </a:br>
            <a:endParaRPr kumimoji="0" lang="en-US" altLang="en-US" sz="1800" b="1" i="0" u="none" strike="noStrike" cap="none" normalizeH="0" baseline="0" dirty="0">
              <a:ln>
                <a:noFill/>
              </a:ln>
              <a:solidFill>
                <a:srgbClr val="00B05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B050"/>
                </a:solidFill>
                <a:effectLst/>
                <a:latin typeface="Verdana" panose="020B0604030504040204" pitchFamily="34" charset="0"/>
              </a:rPr>
              <a:t>This statement will select the maximum salary for the people in each unique department. Basically, the salary  for the person who makes the most in each department will be displayed. Their, salary and their department will be returned.</a:t>
            </a:r>
            <a:endParaRPr kumimoji="0" lang="en-US" altLang="en-US" sz="1800" b="0" i="0" u="none" strike="noStrike" cap="none" normalizeH="0" baseline="0" dirty="0">
              <a:ln>
                <a:noFill/>
              </a:ln>
              <a:solidFill>
                <a:srgbClr val="00B050"/>
              </a:solidFill>
              <a:effectLst/>
            </a:endParaRPr>
          </a:p>
        </p:txBody>
      </p:sp>
    </p:spTree>
    <p:extLst>
      <p:ext uri="{BB962C8B-B14F-4D97-AF65-F5344CB8AC3E}">
        <p14:creationId xmlns:p14="http://schemas.microsoft.com/office/powerpoint/2010/main" val="3977706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IN" b="1" dirty="0">
                <a:solidFill>
                  <a:srgbClr val="FF0000"/>
                </a:solidFill>
              </a:rPr>
              <a:t>Data Manipulation Language</a:t>
            </a:r>
            <a:r>
              <a:rPr lang="en-IN" dirty="0">
                <a:solidFill>
                  <a:srgbClr val="FF0000"/>
                </a:solidFill>
              </a:rPr>
              <a:t> (DML) statements are used for managing data within schema objects. </a:t>
            </a:r>
          </a:p>
          <a:p>
            <a:r>
              <a:rPr lang="en-IN" dirty="0">
                <a:solidFill>
                  <a:srgbClr val="669900"/>
                </a:solidFill>
              </a:rPr>
              <a:t>Some examples:</a:t>
            </a:r>
          </a:p>
          <a:p>
            <a:r>
              <a:rPr lang="en-IN" dirty="0">
                <a:solidFill>
                  <a:srgbClr val="669900"/>
                </a:solidFill>
              </a:rPr>
              <a:t>SELECT - retrieve data from the a database</a:t>
            </a:r>
          </a:p>
          <a:p>
            <a:r>
              <a:rPr lang="en-IN" dirty="0">
                <a:solidFill>
                  <a:srgbClr val="669900"/>
                </a:solidFill>
              </a:rPr>
              <a:t>INSERT - insert data into a table</a:t>
            </a:r>
          </a:p>
          <a:p>
            <a:r>
              <a:rPr lang="en-IN" dirty="0">
                <a:solidFill>
                  <a:srgbClr val="669900"/>
                </a:solidFill>
              </a:rPr>
              <a:t>UPDATE - updates existing data within a table</a:t>
            </a:r>
          </a:p>
          <a:p>
            <a:r>
              <a:rPr lang="en-IN" dirty="0">
                <a:solidFill>
                  <a:srgbClr val="669900"/>
                </a:solidFill>
              </a:rPr>
              <a:t>DELETE - deletes all records from a table, the space for the records remain</a:t>
            </a:r>
          </a:p>
          <a:p>
            <a:r>
              <a:rPr lang="en-IN" dirty="0">
                <a:solidFill>
                  <a:srgbClr val="669900"/>
                </a:solidFill>
              </a:rPr>
              <a:t>MERGE - UPSERT operation (insert or update)</a:t>
            </a:r>
          </a:p>
          <a:p>
            <a:r>
              <a:rPr lang="en-IN" dirty="0">
                <a:solidFill>
                  <a:srgbClr val="669900"/>
                </a:solidFill>
              </a:rPr>
              <a:t>CALL - call a PL/SQL or Java subprogram</a:t>
            </a:r>
          </a:p>
          <a:p>
            <a:r>
              <a:rPr lang="en-IN" dirty="0">
                <a:solidFill>
                  <a:srgbClr val="669900"/>
                </a:solidFill>
              </a:rPr>
              <a:t>EXPLAIN PLAN - explain access path to data</a:t>
            </a:r>
          </a:p>
          <a:p>
            <a:r>
              <a:rPr lang="en-IN" dirty="0">
                <a:solidFill>
                  <a:srgbClr val="669900"/>
                </a:solidFill>
              </a:rPr>
              <a:t>LOCK TABLE - control concurrency</a:t>
            </a:r>
            <a:endParaRPr lang="en-IN" dirty="0">
              <a:solidFill>
                <a:srgbClr val="669900"/>
              </a:solidFill>
              <a:effectLst/>
            </a:endParaRPr>
          </a:p>
        </p:txBody>
      </p:sp>
      <p:sp>
        <p:nvSpPr>
          <p:cNvPr id="3" name="Content Placeholder 2"/>
          <p:cNvSpPr>
            <a:spLocks noGrp="1"/>
          </p:cNvSpPr>
          <p:nvPr>
            <p:ph sz="quarter" idx="10"/>
          </p:nvPr>
        </p:nvSpPr>
        <p:spPr/>
        <p:txBody>
          <a:bodyPr/>
          <a:lstStyle/>
          <a:p>
            <a:r>
              <a:rPr lang="en-IN" dirty="0">
                <a:solidFill>
                  <a:srgbClr val="8D237E"/>
                </a:solidFill>
              </a:rPr>
              <a:t>SQL statements</a:t>
            </a:r>
          </a:p>
        </p:txBody>
      </p:sp>
    </p:spTree>
    <p:extLst>
      <p:ext uri="{BB962C8B-B14F-4D97-AF65-F5344CB8AC3E}">
        <p14:creationId xmlns:p14="http://schemas.microsoft.com/office/powerpoint/2010/main" val="399575939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491066" y="152400"/>
            <a:ext cx="8348133" cy="1143000"/>
          </a:xfrm>
        </p:spPr>
        <p:txBody>
          <a:bodyPr/>
          <a:lstStyle/>
          <a:p>
            <a:r>
              <a:rPr lang="en-IN" dirty="0">
                <a:solidFill>
                  <a:srgbClr val="7030A0"/>
                </a:solidFill>
              </a:rPr>
              <a:t>GROUPBY examples</a:t>
            </a:r>
          </a:p>
        </p:txBody>
      </p:sp>
      <p:sp>
        <p:nvSpPr>
          <p:cNvPr id="4" name="Rectangle 1"/>
          <p:cNvSpPr>
            <a:spLocks noGrp="1" noChangeArrowheads="1"/>
          </p:cNvSpPr>
          <p:nvPr>
            <p:ph idx="1"/>
          </p:nvPr>
        </p:nvSpPr>
        <p:spPr bwMode="auto">
          <a:xfrm>
            <a:off x="406400" y="1587650"/>
            <a:ext cx="10380133"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33308"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B050"/>
                </a:solidFill>
                <a:effectLst/>
                <a:latin typeface="Verdana" panose="020B0604030504040204" pitchFamily="34" charset="0"/>
              </a:rPr>
              <a:t>For example, take a look at the </a:t>
            </a:r>
            <a:r>
              <a:rPr kumimoji="0" lang="en-US" altLang="en-US" sz="1400" b="1" i="0" u="none" strike="noStrike" cap="none" normalizeH="0" baseline="0" dirty="0" err="1">
                <a:ln>
                  <a:noFill/>
                </a:ln>
                <a:solidFill>
                  <a:srgbClr val="00B050"/>
                </a:solidFill>
                <a:effectLst/>
                <a:latin typeface="Verdana" panose="020B0604030504040204" pitchFamily="34" charset="0"/>
              </a:rPr>
              <a:t>items_ordered</a:t>
            </a:r>
            <a:r>
              <a:rPr kumimoji="0" lang="en-US" altLang="en-US" sz="1400" b="1" i="0" u="none" strike="noStrike" cap="none" normalizeH="0" baseline="0" dirty="0">
                <a:ln>
                  <a:noFill/>
                </a:ln>
                <a:solidFill>
                  <a:srgbClr val="00B050"/>
                </a:solidFill>
                <a:effectLst/>
                <a:latin typeface="Verdana" panose="020B0604030504040204" pitchFamily="34" charset="0"/>
              </a:rPr>
              <a:t> table. Let's say you want to group everything of quantity 1 together,  everything of quantity 2 together, everything of quantity 3 together, etc. If you would like to determine what the largest  cost item is for each grouped quantity (all quantity 1's, all quantity 2's, all quantity 3's, etc.), you would enter:</a:t>
            </a:r>
            <a:endParaRPr kumimoji="0" lang="en-US" altLang="en-US" sz="1400" b="0" i="0" u="none" strike="noStrike" cap="none" normalizeH="0" baseline="0" dirty="0">
              <a:ln>
                <a:noFill/>
              </a:ln>
              <a:solidFill>
                <a:srgbClr val="00B050"/>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400" b="0" i="0" u="none" strike="noStrike" cap="none" normalizeH="0" baseline="0" dirty="0">
                <a:ln>
                  <a:noFill/>
                </a:ln>
                <a:solidFill>
                  <a:srgbClr val="00B050"/>
                </a:solidFill>
                <a:effectLst/>
                <a:latin typeface="Arial Unicode MS"/>
              </a:rPr>
            </a:br>
            <a:r>
              <a:rPr kumimoji="0" lang="en-US" altLang="en-US" sz="1400" b="0" i="0" u="none" strike="noStrike" cap="none" normalizeH="0" baseline="0" dirty="0">
                <a:ln>
                  <a:noFill/>
                </a:ln>
                <a:solidFill>
                  <a:srgbClr val="0070C0"/>
                </a:solidFill>
                <a:effectLst/>
                <a:latin typeface="Arial Unicode MS"/>
              </a:rPr>
              <a:t>SELECT quantity, max(price) </a:t>
            </a:r>
            <a:br>
              <a:rPr kumimoji="0" lang="en-US" altLang="en-US" sz="1400" b="0" i="0" u="none" strike="noStrike" cap="none" normalizeH="0" baseline="0" dirty="0">
                <a:ln>
                  <a:noFill/>
                </a:ln>
                <a:solidFill>
                  <a:srgbClr val="0070C0"/>
                </a:solidFill>
                <a:effectLst/>
                <a:latin typeface="Arial Unicode MS"/>
              </a:rPr>
            </a:br>
            <a:r>
              <a:rPr kumimoji="0" lang="en-US" altLang="en-US" sz="1400" b="0" i="0" u="none" strike="noStrike" cap="none" normalizeH="0" baseline="0" dirty="0">
                <a:ln>
                  <a:noFill/>
                </a:ln>
                <a:solidFill>
                  <a:srgbClr val="0070C0"/>
                </a:solidFill>
                <a:effectLst/>
                <a:latin typeface="Arial Unicode MS"/>
              </a:rPr>
              <a:t>FROM </a:t>
            </a:r>
            <a:r>
              <a:rPr kumimoji="0" lang="en-US" altLang="en-US" sz="1400" b="0" i="0" u="none" strike="noStrike" cap="none" normalizeH="0" baseline="0" dirty="0" err="1">
                <a:ln>
                  <a:noFill/>
                </a:ln>
                <a:solidFill>
                  <a:srgbClr val="0070C0"/>
                </a:solidFill>
                <a:effectLst/>
                <a:latin typeface="Arial Unicode MS"/>
              </a:rPr>
              <a:t>items_ordered</a:t>
            </a:r>
            <a:r>
              <a:rPr kumimoji="0" lang="en-US" altLang="en-US" sz="1400" b="0" i="0" u="none" strike="noStrike" cap="none" normalizeH="0" baseline="0" dirty="0">
                <a:ln>
                  <a:noFill/>
                </a:ln>
                <a:solidFill>
                  <a:srgbClr val="0070C0"/>
                </a:solidFill>
                <a:effectLst/>
                <a:latin typeface="Arial Unicode MS"/>
              </a:rPr>
              <a:t> </a:t>
            </a:r>
            <a:br>
              <a:rPr kumimoji="0" lang="en-US" altLang="en-US" sz="1400" b="0" i="0" u="none" strike="noStrike" cap="none" normalizeH="0" baseline="0" dirty="0">
                <a:ln>
                  <a:noFill/>
                </a:ln>
                <a:solidFill>
                  <a:srgbClr val="0070C0"/>
                </a:solidFill>
                <a:effectLst/>
                <a:latin typeface="Arial Unicode MS"/>
              </a:rPr>
            </a:br>
            <a:r>
              <a:rPr kumimoji="0" lang="en-US" altLang="en-US" sz="1400" b="0" i="0" u="none" strike="noStrike" cap="none" normalizeH="0" baseline="0" dirty="0">
                <a:ln>
                  <a:noFill/>
                </a:ln>
                <a:solidFill>
                  <a:srgbClr val="0070C0"/>
                </a:solidFill>
                <a:effectLst/>
                <a:latin typeface="Arial Unicode MS"/>
              </a:rPr>
              <a:t>GROUP BY quantity;</a:t>
            </a:r>
            <a:br>
              <a:rPr kumimoji="0" lang="en-US" altLang="en-US" sz="1400" b="0" i="0" u="none" strike="noStrike" cap="none" normalizeH="0" baseline="0" dirty="0">
                <a:ln>
                  <a:noFill/>
                </a:ln>
                <a:solidFill>
                  <a:srgbClr val="0070C0"/>
                </a:solidFill>
                <a:effectLst/>
                <a:latin typeface="Arial Unicode MS"/>
              </a:rPr>
            </a:br>
            <a:endParaRPr kumimoji="0" lang="en-US" altLang="en-US" sz="1400" b="1" i="0" u="none" strike="noStrike" cap="none" normalizeH="0" baseline="0" dirty="0">
              <a:ln>
                <a:noFill/>
              </a:ln>
              <a:solidFill>
                <a:srgbClr val="0070C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B050"/>
                </a:solidFill>
                <a:effectLst/>
                <a:latin typeface="Verdana" panose="020B0604030504040204" pitchFamily="34" charset="0"/>
              </a:rPr>
              <a:t>Enter the statement in above, and take a look at the results to see if it returned what you were expecting.  Verify that the maximum price in each Quantity </a:t>
            </a:r>
            <a:r>
              <a:rPr kumimoji="0" lang="en-US" altLang="en-US" sz="1400" b="1" i="1" u="none" strike="noStrike" cap="none" normalizeH="0" baseline="0" dirty="0">
                <a:ln>
                  <a:noFill/>
                </a:ln>
                <a:solidFill>
                  <a:srgbClr val="00B050"/>
                </a:solidFill>
                <a:effectLst/>
                <a:latin typeface="Verdana" panose="020B0604030504040204" pitchFamily="34" charset="0"/>
              </a:rPr>
              <a:t>Group</a:t>
            </a:r>
            <a:r>
              <a:rPr kumimoji="0" lang="en-US" altLang="en-US" sz="1400" b="1" i="0" u="none" strike="noStrike" cap="none" normalizeH="0" baseline="0" dirty="0">
                <a:ln>
                  <a:noFill/>
                </a:ln>
                <a:solidFill>
                  <a:srgbClr val="00B050"/>
                </a:solidFill>
                <a:effectLst/>
                <a:latin typeface="Verdana" panose="020B0604030504040204" pitchFamily="34" charset="0"/>
              </a:rPr>
              <a:t> is really the maximum price.</a:t>
            </a:r>
            <a:endParaRPr kumimoji="0" lang="en-US" altLang="en-US" sz="1400" b="0" i="0" u="none" strike="noStrike" cap="none" normalizeH="0" baseline="0" dirty="0">
              <a:ln>
                <a:noFill/>
              </a:ln>
              <a:solidFill>
                <a:srgbClr val="00B050"/>
              </a:solidFill>
              <a:effectLst/>
            </a:endParaRPr>
          </a:p>
        </p:txBody>
      </p:sp>
    </p:spTree>
    <p:extLst>
      <p:ext uri="{BB962C8B-B14F-4D97-AF65-F5344CB8AC3E}">
        <p14:creationId xmlns:p14="http://schemas.microsoft.com/office/powerpoint/2010/main" val="261743831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buAutoNum type="arabicPeriod"/>
            </a:pPr>
            <a:r>
              <a:rPr lang="en-IN" dirty="0">
                <a:solidFill>
                  <a:srgbClr val="CC0066"/>
                </a:solidFill>
              </a:rPr>
              <a:t>How many people are in each unique state in the customers table? Select the state and display the number of people in each. Hint: </a:t>
            </a:r>
            <a:r>
              <a:rPr lang="en-IN" b="1" dirty="0">
                <a:solidFill>
                  <a:srgbClr val="CC0066"/>
                </a:solidFill>
              </a:rPr>
              <a:t>count</a:t>
            </a:r>
            <a:r>
              <a:rPr lang="en-IN" dirty="0">
                <a:solidFill>
                  <a:srgbClr val="CC0066"/>
                </a:solidFill>
              </a:rPr>
              <a:t> is used to count rows in a column, </a:t>
            </a:r>
            <a:r>
              <a:rPr lang="en-IN" b="1" dirty="0">
                <a:solidFill>
                  <a:srgbClr val="CC0066"/>
                </a:solidFill>
              </a:rPr>
              <a:t>sum</a:t>
            </a:r>
            <a:r>
              <a:rPr lang="en-IN" dirty="0">
                <a:solidFill>
                  <a:srgbClr val="CC0066"/>
                </a:solidFill>
              </a:rPr>
              <a:t> works on numeric data only.</a:t>
            </a:r>
          </a:p>
          <a:p>
            <a:pPr marL="457200" indent="-457200">
              <a:buAutoNum type="arabicPeriod"/>
            </a:pPr>
            <a:endParaRPr lang="en-IN" dirty="0">
              <a:solidFill>
                <a:srgbClr val="CC0066"/>
              </a:solidFill>
            </a:endParaRPr>
          </a:p>
          <a:p>
            <a:pPr marL="457200" indent="-457200">
              <a:buAutoNum type="arabicPeriod"/>
            </a:pPr>
            <a:r>
              <a:rPr lang="en-IN" dirty="0">
                <a:solidFill>
                  <a:srgbClr val="CC0066"/>
                </a:solidFill>
              </a:rPr>
              <a:t>From the </a:t>
            </a:r>
            <a:r>
              <a:rPr lang="en-IN" dirty="0" err="1">
                <a:solidFill>
                  <a:srgbClr val="CC0066"/>
                </a:solidFill>
              </a:rPr>
              <a:t>items_ordered</a:t>
            </a:r>
            <a:r>
              <a:rPr lang="en-IN" dirty="0">
                <a:solidFill>
                  <a:srgbClr val="CC0066"/>
                </a:solidFill>
              </a:rPr>
              <a:t> table, select the item, maximum price, and minimum price for each specific item in the table. Hint: The items will need to be broken up into separate groups.</a:t>
            </a:r>
          </a:p>
          <a:p>
            <a:pPr marL="0" indent="0"/>
            <a:endParaRPr lang="en-IN" dirty="0">
              <a:solidFill>
                <a:srgbClr val="CC0066"/>
              </a:solidFill>
            </a:endParaRPr>
          </a:p>
          <a:p>
            <a:r>
              <a:rPr lang="en-IN" dirty="0">
                <a:solidFill>
                  <a:srgbClr val="CC0066"/>
                </a:solidFill>
              </a:rPr>
              <a:t>3. How many orders did each customer make? Use the </a:t>
            </a:r>
            <a:r>
              <a:rPr lang="en-IN" dirty="0" err="1">
                <a:solidFill>
                  <a:srgbClr val="CC0066"/>
                </a:solidFill>
              </a:rPr>
              <a:t>items_ordered</a:t>
            </a:r>
            <a:r>
              <a:rPr lang="en-IN" dirty="0">
                <a:solidFill>
                  <a:srgbClr val="CC0066"/>
                </a:solidFill>
              </a:rPr>
              <a:t> table. Select the </a:t>
            </a:r>
            <a:r>
              <a:rPr lang="en-IN" dirty="0" err="1">
                <a:solidFill>
                  <a:srgbClr val="CC0066"/>
                </a:solidFill>
              </a:rPr>
              <a:t>customerid</a:t>
            </a:r>
            <a:r>
              <a:rPr lang="en-IN" dirty="0">
                <a:solidFill>
                  <a:srgbClr val="CC0066"/>
                </a:solidFill>
              </a:rPr>
              <a:t>, number of orders they made, and the sum of their orders. Click the Group By answers link below if you have any problems.</a:t>
            </a:r>
          </a:p>
          <a:p>
            <a:endParaRPr lang="en-IN" dirty="0"/>
          </a:p>
        </p:txBody>
      </p:sp>
      <p:sp>
        <p:nvSpPr>
          <p:cNvPr id="3" name="Content Placeholder 2"/>
          <p:cNvSpPr>
            <a:spLocks noGrp="1"/>
          </p:cNvSpPr>
          <p:nvPr>
            <p:ph sz="quarter" idx="10"/>
          </p:nvPr>
        </p:nvSpPr>
        <p:spPr/>
        <p:txBody>
          <a:bodyPr/>
          <a:lstStyle/>
          <a:p>
            <a:r>
              <a:rPr lang="en-IN" dirty="0">
                <a:solidFill>
                  <a:srgbClr val="0070C0"/>
                </a:solidFill>
              </a:rPr>
              <a:t>Exercise</a:t>
            </a:r>
          </a:p>
        </p:txBody>
      </p:sp>
    </p:spTree>
    <p:extLst>
      <p:ext uri="{BB962C8B-B14F-4D97-AF65-F5344CB8AC3E}">
        <p14:creationId xmlns:p14="http://schemas.microsoft.com/office/powerpoint/2010/main" val="29757675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IN" dirty="0">
                <a:solidFill>
                  <a:srgbClr val="CC0066"/>
                </a:solidFill>
              </a:rPr>
              <a:t>Exercise #1</a:t>
            </a:r>
          </a:p>
          <a:p>
            <a:r>
              <a:rPr lang="en-IN" dirty="0">
                <a:solidFill>
                  <a:srgbClr val="CC0066"/>
                </a:solidFill>
              </a:rPr>
              <a:t>SELECT state, count(state)</a:t>
            </a:r>
            <a:br>
              <a:rPr lang="en-IN" dirty="0">
                <a:solidFill>
                  <a:srgbClr val="CC0066"/>
                </a:solidFill>
              </a:rPr>
            </a:br>
            <a:r>
              <a:rPr lang="en-IN" dirty="0">
                <a:solidFill>
                  <a:srgbClr val="CC0066"/>
                </a:solidFill>
              </a:rPr>
              <a:t>FROM customers</a:t>
            </a:r>
            <a:br>
              <a:rPr lang="en-IN" dirty="0">
                <a:solidFill>
                  <a:srgbClr val="CC0066"/>
                </a:solidFill>
              </a:rPr>
            </a:br>
            <a:r>
              <a:rPr lang="en-IN" dirty="0">
                <a:solidFill>
                  <a:srgbClr val="CC0066"/>
                </a:solidFill>
              </a:rPr>
              <a:t>GROUP BY state;</a:t>
            </a:r>
          </a:p>
          <a:p>
            <a:endParaRPr lang="en-IN" dirty="0">
              <a:solidFill>
                <a:srgbClr val="CC0066"/>
              </a:solidFill>
            </a:endParaRPr>
          </a:p>
          <a:p>
            <a:r>
              <a:rPr lang="en-IN" dirty="0">
                <a:solidFill>
                  <a:srgbClr val="CC0066"/>
                </a:solidFill>
              </a:rPr>
              <a:t>Exercise #2</a:t>
            </a:r>
          </a:p>
          <a:p>
            <a:r>
              <a:rPr lang="en-IN" dirty="0">
                <a:solidFill>
                  <a:srgbClr val="CC0066"/>
                </a:solidFill>
              </a:rPr>
              <a:t>SELECT item, max(price), min(price)</a:t>
            </a:r>
            <a:br>
              <a:rPr lang="en-IN" dirty="0">
                <a:solidFill>
                  <a:srgbClr val="CC0066"/>
                </a:solidFill>
              </a:rPr>
            </a:br>
            <a:r>
              <a:rPr lang="en-IN" dirty="0">
                <a:solidFill>
                  <a:srgbClr val="CC0066"/>
                </a:solidFill>
              </a:rPr>
              <a:t>FROM </a:t>
            </a:r>
            <a:r>
              <a:rPr lang="en-IN" dirty="0" err="1">
                <a:solidFill>
                  <a:srgbClr val="CC0066"/>
                </a:solidFill>
              </a:rPr>
              <a:t>items_ordered</a:t>
            </a:r>
            <a:br>
              <a:rPr lang="en-IN" dirty="0">
                <a:solidFill>
                  <a:srgbClr val="CC0066"/>
                </a:solidFill>
              </a:rPr>
            </a:br>
            <a:r>
              <a:rPr lang="en-IN" dirty="0">
                <a:solidFill>
                  <a:srgbClr val="CC0066"/>
                </a:solidFill>
              </a:rPr>
              <a:t>GROUP BY item;</a:t>
            </a:r>
          </a:p>
          <a:p>
            <a:endParaRPr lang="en-IN" dirty="0">
              <a:solidFill>
                <a:srgbClr val="CC0066"/>
              </a:solidFill>
            </a:endParaRPr>
          </a:p>
          <a:p>
            <a:r>
              <a:rPr lang="en-IN" dirty="0">
                <a:solidFill>
                  <a:srgbClr val="CC0066"/>
                </a:solidFill>
              </a:rPr>
              <a:t>Exercise #3</a:t>
            </a:r>
          </a:p>
          <a:p>
            <a:r>
              <a:rPr lang="en-IN" dirty="0">
                <a:solidFill>
                  <a:srgbClr val="CC0066"/>
                </a:solidFill>
              </a:rPr>
              <a:t>SELECT </a:t>
            </a:r>
            <a:r>
              <a:rPr lang="en-IN" dirty="0" err="1">
                <a:solidFill>
                  <a:srgbClr val="CC0066"/>
                </a:solidFill>
              </a:rPr>
              <a:t>customerid</a:t>
            </a:r>
            <a:r>
              <a:rPr lang="en-IN" dirty="0">
                <a:solidFill>
                  <a:srgbClr val="CC0066"/>
                </a:solidFill>
              </a:rPr>
              <a:t>, count(</a:t>
            </a:r>
            <a:r>
              <a:rPr lang="en-IN" dirty="0" err="1">
                <a:solidFill>
                  <a:srgbClr val="CC0066"/>
                </a:solidFill>
              </a:rPr>
              <a:t>customerid</a:t>
            </a:r>
            <a:r>
              <a:rPr lang="en-IN" dirty="0">
                <a:solidFill>
                  <a:srgbClr val="CC0066"/>
                </a:solidFill>
              </a:rPr>
              <a:t>), sum(price)</a:t>
            </a:r>
            <a:br>
              <a:rPr lang="en-IN" dirty="0">
                <a:solidFill>
                  <a:srgbClr val="CC0066"/>
                </a:solidFill>
              </a:rPr>
            </a:br>
            <a:r>
              <a:rPr lang="en-IN" dirty="0">
                <a:solidFill>
                  <a:srgbClr val="CC0066"/>
                </a:solidFill>
              </a:rPr>
              <a:t>FROM </a:t>
            </a:r>
            <a:r>
              <a:rPr lang="en-IN" dirty="0" err="1">
                <a:solidFill>
                  <a:srgbClr val="CC0066"/>
                </a:solidFill>
              </a:rPr>
              <a:t>items_ordered</a:t>
            </a:r>
            <a:br>
              <a:rPr lang="en-IN" dirty="0">
                <a:solidFill>
                  <a:srgbClr val="CC0066"/>
                </a:solidFill>
              </a:rPr>
            </a:br>
            <a:r>
              <a:rPr lang="en-IN" dirty="0">
                <a:solidFill>
                  <a:srgbClr val="CC0066"/>
                </a:solidFill>
              </a:rPr>
              <a:t>GROUP BY </a:t>
            </a:r>
            <a:r>
              <a:rPr lang="en-IN" dirty="0" err="1">
                <a:solidFill>
                  <a:srgbClr val="CC0066"/>
                </a:solidFill>
              </a:rPr>
              <a:t>customerid</a:t>
            </a:r>
            <a:r>
              <a:rPr lang="en-IN" dirty="0">
                <a:solidFill>
                  <a:srgbClr val="CC0066"/>
                </a:solidFill>
              </a:rPr>
              <a:t>;</a:t>
            </a:r>
          </a:p>
          <a:p>
            <a:endParaRPr lang="en-IN" dirty="0"/>
          </a:p>
        </p:txBody>
      </p:sp>
      <p:sp>
        <p:nvSpPr>
          <p:cNvPr id="3" name="Content Placeholder 2"/>
          <p:cNvSpPr>
            <a:spLocks noGrp="1"/>
          </p:cNvSpPr>
          <p:nvPr>
            <p:ph sz="quarter" idx="10"/>
          </p:nvPr>
        </p:nvSpPr>
        <p:spPr/>
        <p:txBody>
          <a:bodyPr/>
          <a:lstStyle/>
          <a:p>
            <a:r>
              <a:rPr lang="en-IN" dirty="0">
                <a:solidFill>
                  <a:srgbClr val="0070C0"/>
                </a:solidFill>
              </a:rPr>
              <a:t>Answers</a:t>
            </a:r>
          </a:p>
        </p:txBody>
      </p:sp>
    </p:spTree>
    <p:extLst>
      <p:ext uri="{BB962C8B-B14F-4D97-AF65-F5344CB8AC3E}">
        <p14:creationId xmlns:p14="http://schemas.microsoft.com/office/powerpoint/2010/main" val="184851898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B32D8F-46E2-40FA-975B-E483F0284D38}"/>
              </a:ext>
            </a:extLst>
          </p:cNvPr>
          <p:cNvSpPr>
            <a:spLocks noGrp="1"/>
          </p:cNvSpPr>
          <p:nvPr>
            <p:ph idx="1"/>
          </p:nvPr>
        </p:nvSpPr>
        <p:spPr>
          <a:xfrm>
            <a:off x="406398" y="1493837"/>
            <a:ext cx="10853005" cy="4770437"/>
          </a:xfrm>
        </p:spPr>
        <p:txBody>
          <a:bodyPr>
            <a:noAutofit/>
          </a:bodyPr>
          <a:lstStyle/>
          <a:p>
            <a:r>
              <a:rPr lang="en-US" sz="2000" dirty="0"/>
              <a:t>Join is a binary operation which allows you to combine join product and selection in one single statement. The goal of creating a join condition is that it helps you to combine the data from multiple join tables.</a:t>
            </a:r>
          </a:p>
          <a:p>
            <a:r>
              <a:rPr lang="en-US" sz="2000" dirty="0"/>
              <a:t>SQL Joins allows you to retrieve data from two or more DBMS tables. The tables in DBMS are associated using the primary key and foreign keys.</a:t>
            </a:r>
          </a:p>
          <a:p>
            <a:endParaRPr lang="en-US" sz="2000" dirty="0"/>
          </a:p>
          <a:p>
            <a:r>
              <a:rPr lang="en-US" b="1" dirty="0"/>
              <a:t>Types of Join</a:t>
            </a:r>
          </a:p>
          <a:p>
            <a:r>
              <a:rPr lang="en-US" dirty="0"/>
              <a:t>There are mainly two types of joins in DBMS:</a:t>
            </a:r>
          </a:p>
          <a:p>
            <a:pPr>
              <a:buFont typeface="Wingdings" panose="05000000000000000000" pitchFamily="2" charset="2"/>
              <a:buChar char="Ø"/>
            </a:pPr>
            <a:r>
              <a:rPr lang="en-US" dirty="0"/>
              <a:t>Inner Joins</a:t>
            </a:r>
          </a:p>
          <a:p>
            <a:pPr>
              <a:buFont typeface="Wingdings" panose="05000000000000000000" pitchFamily="2" charset="2"/>
              <a:buChar char="Ø"/>
            </a:pPr>
            <a:r>
              <a:rPr lang="en-US" dirty="0"/>
              <a:t>Outer Join</a:t>
            </a:r>
          </a:p>
          <a:p>
            <a:endParaRPr lang="en-US" sz="2000" dirty="0"/>
          </a:p>
        </p:txBody>
      </p:sp>
      <p:sp>
        <p:nvSpPr>
          <p:cNvPr id="3" name="Content Placeholder 2">
            <a:extLst>
              <a:ext uri="{FF2B5EF4-FFF2-40B4-BE49-F238E27FC236}">
                <a16:creationId xmlns:a16="http://schemas.microsoft.com/office/drawing/2014/main" id="{41AECD5E-ED10-4BA3-A073-3B00ABD8A9B1}"/>
              </a:ext>
            </a:extLst>
          </p:cNvPr>
          <p:cNvSpPr>
            <a:spLocks noGrp="1"/>
          </p:cNvSpPr>
          <p:nvPr>
            <p:ph sz="quarter" idx="10"/>
          </p:nvPr>
        </p:nvSpPr>
        <p:spPr/>
        <p:txBody>
          <a:bodyPr/>
          <a:lstStyle/>
          <a:p>
            <a:r>
              <a:rPr lang="en-US" dirty="0">
                <a:solidFill>
                  <a:srgbClr val="7030A0"/>
                </a:solidFill>
              </a:rPr>
              <a:t>JOINS</a:t>
            </a:r>
          </a:p>
        </p:txBody>
      </p:sp>
    </p:spTree>
    <p:extLst>
      <p:ext uri="{BB962C8B-B14F-4D97-AF65-F5344CB8AC3E}">
        <p14:creationId xmlns:p14="http://schemas.microsoft.com/office/powerpoint/2010/main" val="356264694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FC05F8-5128-47E5-9E5C-FCD8446BD24C}"/>
              </a:ext>
            </a:extLst>
          </p:cNvPr>
          <p:cNvSpPr>
            <a:spLocks noGrp="1"/>
          </p:cNvSpPr>
          <p:nvPr>
            <p:ph idx="1"/>
          </p:nvPr>
        </p:nvSpPr>
        <p:spPr/>
        <p:txBody>
          <a:bodyPr/>
          <a:lstStyle/>
          <a:p>
            <a:r>
              <a:rPr lang="en-US" dirty="0"/>
              <a:t>An inner join is the widely used join operation and can be considered as a default join-type. The inner JOIN is used to return rows from both tables which satisfy the given condition.</a:t>
            </a:r>
          </a:p>
          <a:p>
            <a:r>
              <a:rPr lang="en-US" dirty="0"/>
              <a:t>An Inner join or equijoin is a comparator-based join which uses equality comparisons in the join-predicate. However, if you use other comparison operators like "&gt;" can't be called equijoin.</a:t>
            </a:r>
          </a:p>
          <a:p>
            <a:r>
              <a:rPr lang="en-US" dirty="0"/>
              <a:t>Inner Join further divided into three subtypes:</a:t>
            </a:r>
          </a:p>
          <a:p>
            <a:pPr>
              <a:buFont typeface="Wingdings" panose="05000000000000000000" pitchFamily="2" charset="2"/>
              <a:buChar char="Ø"/>
            </a:pPr>
            <a:r>
              <a:rPr lang="en-US" dirty="0"/>
              <a:t>Theta join</a:t>
            </a:r>
          </a:p>
          <a:p>
            <a:pPr>
              <a:buFont typeface="Wingdings" panose="05000000000000000000" pitchFamily="2" charset="2"/>
              <a:buChar char="Ø"/>
            </a:pPr>
            <a:r>
              <a:rPr lang="en-US" dirty="0"/>
              <a:t>Natural join</a:t>
            </a:r>
          </a:p>
          <a:p>
            <a:pPr>
              <a:buFont typeface="Wingdings" panose="05000000000000000000" pitchFamily="2" charset="2"/>
              <a:buChar char="Ø"/>
            </a:pPr>
            <a:r>
              <a:rPr lang="en-US" dirty="0"/>
              <a:t>EQUI join</a:t>
            </a:r>
          </a:p>
          <a:p>
            <a:endParaRPr lang="en-US" dirty="0"/>
          </a:p>
        </p:txBody>
      </p:sp>
      <p:sp>
        <p:nvSpPr>
          <p:cNvPr id="3" name="Content Placeholder 2">
            <a:extLst>
              <a:ext uri="{FF2B5EF4-FFF2-40B4-BE49-F238E27FC236}">
                <a16:creationId xmlns:a16="http://schemas.microsoft.com/office/drawing/2014/main" id="{CD551D50-E35F-4578-9A6A-F28FB2850075}"/>
              </a:ext>
            </a:extLst>
          </p:cNvPr>
          <p:cNvSpPr>
            <a:spLocks noGrp="1"/>
          </p:cNvSpPr>
          <p:nvPr>
            <p:ph sz="quarter" idx="10"/>
          </p:nvPr>
        </p:nvSpPr>
        <p:spPr/>
        <p:txBody>
          <a:bodyPr/>
          <a:lstStyle/>
          <a:p>
            <a:endParaRPr lang="en-US" dirty="0">
              <a:solidFill>
                <a:srgbClr val="7030A0"/>
              </a:solidFill>
            </a:endParaRPr>
          </a:p>
          <a:p>
            <a:r>
              <a:rPr lang="en-US" dirty="0">
                <a:solidFill>
                  <a:srgbClr val="7030A0"/>
                </a:solidFill>
              </a:rPr>
              <a:t>JOINS</a:t>
            </a:r>
          </a:p>
          <a:p>
            <a:endParaRPr lang="en-US" dirty="0"/>
          </a:p>
        </p:txBody>
      </p:sp>
    </p:spTree>
    <p:extLst>
      <p:ext uri="{BB962C8B-B14F-4D97-AF65-F5344CB8AC3E}">
        <p14:creationId xmlns:p14="http://schemas.microsoft.com/office/powerpoint/2010/main" val="333944778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08CBB99-ADF3-4399-A404-C61B6443BCD5}"/>
              </a:ext>
            </a:extLst>
          </p:cNvPr>
          <p:cNvPicPr>
            <a:picLocks noGrp="1" noChangeAspect="1"/>
          </p:cNvPicPr>
          <p:nvPr>
            <p:ph idx="1"/>
          </p:nvPr>
        </p:nvPicPr>
        <p:blipFill>
          <a:blip r:embed="rId2"/>
          <a:stretch>
            <a:fillRect/>
          </a:stretch>
        </p:blipFill>
        <p:spPr>
          <a:xfrm>
            <a:off x="517685" y="1643963"/>
            <a:ext cx="10154863" cy="4525962"/>
          </a:xfrm>
          <a:prstGeom prst="rect">
            <a:avLst/>
          </a:prstGeom>
        </p:spPr>
      </p:pic>
      <p:sp>
        <p:nvSpPr>
          <p:cNvPr id="3" name="Content Placeholder 2">
            <a:extLst>
              <a:ext uri="{FF2B5EF4-FFF2-40B4-BE49-F238E27FC236}">
                <a16:creationId xmlns:a16="http://schemas.microsoft.com/office/drawing/2014/main" id="{08024431-2B78-4391-8CE8-ADCE45F2D654}"/>
              </a:ext>
            </a:extLst>
          </p:cNvPr>
          <p:cNvSpPr>
            <a:spLocks noGrp="1"/>
          </p:cNvSpPr>
          <p:nvPr>
            <p:ph sz="quarter" idx="10"/>
          </p:nvPr>
        </p:nvSpPr>
        <p:spPr>
          <a:xfrm>
            <a:off x="406400" y="-120555"/>
            <a:ext cx="8432800" cy="1143000"/>
          </a:xfrm>
        </p:spPr>
        <p:txBody>
          <a:bodyPr>
            <a:normAutofit fontScale="85000" lnSpcReduction="10000"/>
          </a:bodyPr>
          <a:lstStyle/>
          <a:p>
            <a:endParaRPr lang="en-US" dirty="0">
              <a:solidFill>
                <a:srgbClr val="7030A0"/>
              </a:solidFill>
            </a:endParaRPr>
          </a:p>
          <a:p>
            <a:r>
              <a:rPr lang="en-US" dirty="0">
                <a:solidFill>
                  <a:srgbClr val="7030A0"/>
                </a:solidFill>
              </a:rPr>
              <a:t>JOINS : </a:t>
            </a:r>
            <a:r>
              <a:rPr lang="en-US" dirty="0"/>
              <a:t>INNER, OUTER, LEFT, RIGHT, CROSS</a:t>
            </a:r>
          </a:p>
          <a:p>
            <a:endParaRPr lang="en-US" dirty="0">
              <a:solidFill>
                <a:srgbClr val="7030A0"/>
              </a:solidFill>
            </a:endParaRPr>
          </a:p>
        </p:txBody>
      </p:sp>
    </p:spTree>
    <p:extLst>
      <p:ext uri="{BB962C8B-B14F-4D97-AF65-F5344CB8AC3E}">
        <p14:creationId xmlns:p14="http://schemas.microsoft.com/office/powerpoint/2010/main" val="335648997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9E0874-4655-4D3B-948E-68D3DB2433EE}"/>
              </a:ext>
            </a:extLst>
          </p:cNvPr>
          <p:cNvSpPr>
            <a:spLocks noGrp="1"/>
          </p:cNvSpPr>
          <p:nvPr>
            <p:ph sz="quarter" idx="10"/>
          </p:nvPr>
        </p:nvSpPr>
        <p:spPr/>
        <p:txBody>
          <a:bodyPr/>
          <a:lstStyle/>
          <a:p>
            <a:endParaRPr lang="en-US" dirty="0">
              <a:solidFill>
                <a:srgbClr val="7030A0"/>
              </a:solidFill>
            </a:endParaRPr>
          </a:p>
          <a:p>
            <a:r>
              <a:rPr lang="en-US" dirty="0">
                <a:solidFill>
                  <a:srgbClr val="7030A0"/>
                </a:solidFill>
              </a:rPr>
              <a:t>INNER JOINS</a:t>
            </a:r>
          </a:p>
          <a:p>
            <a:endParaRPr lang="en-US" dirty="0"/>
          </a:p>
        </p:txBody>
      </p:sp>
      <p:sp>
        <p:nvSpPr>
          <p:cNvPr id="7" name="Content Placeholder 6">
            <a:extLst>
              <a:ext uri="{FF2B5EF4-FFF2-40B4-BE49-F238E27FC236}">
                <a16:creationId xmlns:a16="http://schemas.microsoft.com/office/drawing/2014/main" id="{B4D46221-7835-41A1-8E05-5F805B00FBDD}"/>
              </a:ext>
            </a:extLst>
          </p:cNvPr>
          <p:cNvSpPr>
            <a:spLocks noGrp="1"/>
          </p:cNvSpPr>
          <p:nvPr>
            <p:ph idx="1"/>
          </p:nvPr>
        </p:nvSpPr>
        <p:spPr>
          <a:xfrm>
            <a:off x="406400" y="1379715"/>
            <a:ext cx="5366603" cy="4525963"/>
          </a:xfrm>
        </p:spPr>
        <p:txBody>
          <a:bodyPr>
            <a:normAutofit lnSpcReduction="10000"/>
          </a:bodyPr>
          <a:lstStyle/>
          <a:p>
            <a:r>
              <a:rPr lang="en-US" b="1" dirty="0">
                <a:solidFill>
                  <a:srgbClr val="7030A0"/>
                </a:solidFill>
              </a:rPr>
              <a:t>The inner JOIN is used to return rows from both tables that satisfy the given condition.</a:t>
            </a:r>
          </a:p>
          <a:p>
            <a:r>
              <a:rPr lang="en-US" dirty="0">
                <a:solidFill>
                  <a:srgbClr val="7030A0"/>
                </a:solidFill>
              </a:rPr>
              <a:t>Suppose , you want to get list of members who have rented movies together with titles of movies rented by them. You can simply use an INNER JOIN for that, which returns rows from both tables that satisfy with given conditions.</a:t>
            </a:r>
          </a:p>
          <a:p>
            <a:br>
              <a:rPr lang="en-US" dirty="0"/>
            </a:br>
            <a:endParaRPr lang="en-US" dirty="0"/>
          </a:p>
        </p:txBody>
      </p:sp>
      <p:pic>
        <p:nvPicPr>
          <p:cNvPr id="6149" name="Picture 5" descr="MySQL JOINS Tutorial: INNER, OUTER, LEFT, RIGHT, CROSS">
            <a:extLst>
              <a:ext uri="{FF2B5EF4-FFF2-40B4-BE49-F238E27FC236}">
                <a16:creationId xmlns:a16="http://schemas.microsoft.com/office/drawing/2014/main" id="{4921EAE1-EFF8-45E9-8585-7D7FDDADE3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3169" y="1379715"/>
            <a:ext cx="5026927" cy="139737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7">
            <a:extLst>
              <a:ext uri="{FF2B5EF4-FFF2-40B4-BE49-F238E27FC236}">
                <a16:creationId xmlns:a16="http://schemas.microsoft.com/office/drawing/2014/main" id="{E727752F-6624-4E8F-BDDE-09DFE4E5EDCC}"/>
              </a:ext>
            </a:extLst>
          </p:cNvPr>
          <p:cNvSpPr>
            <a:spLocks noChangeArrowheads="1"/>
          </p:cNvSpPr>
          <p:nvPr/>
        </p:nvSpPr>
        <p:spPr bwMode="auto">
          <a:xfrm>
            <a:off x="406400" y="4693455"/>
            <a:ext cx="5427259" cy="1569660"/>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22222"/>
                </a:solidFill>
                <a:effectLst/>
                <a:latin typeface="Monaco"/>
              </a:rPr>
              <a:t>SELECT members.`</a:t>
            </a:r>
            <a:r>
              <a:rPr kumimoji="0" lang="en-US" altLang="en-US" sz="2400" b="1" i="0" u="none" strike="noStrike" cap="none" normalizeH="0" baseline="0" dirty="0" err="1">
                <a:ln>
                  <a:noFill/>
                </a:ln>
                <a:solidFill>
                  <a:srgbClr val="222222"/>
                </a:solidFill>
                <a:effectLst/>
                <a:latin typeface="Monaco"/>
              </a:rPr>
              <a:t>first_name</a:t>
            </a:r>
            <a:r>
              <a:rPr kumimoji="0" lang="en-US" altLang="en-US" sz="2400" b="1" i="0" u="none" strike="noStrike" cap="none" normalizeH="0" baseline="0" dirty="0">
                <a:ln>
                  <a:noFill/>
                </a:ln>
                <a:solidFill>
                  <a:srgbClr val="222222"/>
                </a:solidFill>
                <a:effectLst/>
                <a:latin typeface="Monaco"/>
              </a:rPr>
              <a:t>` , members.`</a:t>
            </a:r>
            <a:r>
              <a:rPr kumimoji="0" lang="en-US" altLang="en-US" sz="2400" b="1" i="0" u="none" strike="noStrike" cap="none" normalizeH="0" baseline="0" dirty="0" err="1">
                <a:ln>
                  <a:noFill/>
                </a:ln>
                <a:solidFill>
                  <a:srgbClr val="222222"/>
                </a:solidFill>
                <a:effectLst/>
                <a:latin typeface="Monaco"/>
              </a:rPr>
              <a:t>last_name</a:t>
            </a:r>
            <a:r>
              <a:rPr kumimoji="0" lang="en-US" altLang="en-US" sz="2400" b="1" i="0" u="none" strike="noStrike" cap="none" normalizeH="0" baseline="0" dirty="0">
                <a:ln>
                  <a:noFill/>
                </a:ln>
                <a:solidFill>
                  <a:srgbClr val="222222"/>
                </a:solidFill>
                <a:effectLst/>
                <a:latin typeface="Monaco"/>
              </a:rPr>
              <a:t>` , </a:t>
            </a:r>
            <a:r>
              <a:rPr kumimoji="0" lang="en-US" altLang="en-US" sz="2400" b="1" i="0" u="none" strike="noStrike" cap="none" normalizeH="0" baseline="0" dirty="0" err="1">
                <a:ln>
                  <a:noFill/>
                </a:ln>
                <a:solidFill>
                  <a:srgbClr val="222222"/>
                </a:solidFill>
                <a:effectLst/>
                <a:latin typeface="Monaco"/>
              </a:rPr>
              <a:t>movies.`title</a:t>
            </a:r>
            <a:r>
              <a:rPr kumimoji="0" lang="en-US" altLang="en-US" sz="2400" b="1" i="0" u="none" strike="noStrike" cap="none" normalizeH="0" baseline="0" dirty="0">
                <a:ln>
                  <a:noFill/>
                </a:ln>
                <a:solidFill>
                  <a:srgbClr val="222222"/>
                </a:solidFill>
                <a:effectLst/>
                <a:latin typeface="Monaco"/>
              </a:rPr>
              <a:t>` FROM members ,movies WHERE </a:t>
            </a:r>
            <a:r>
              <a:rPr kumimoji="0" lang="en-US" altLang="en-US" sz="2400" b="1" i="0" u="none" strike="noStrike" cap="none" normalizeH="0" baseline="0" dirty="0" err="1">
                <a:ln>
                  <a:noFill/>
                </a:ln>
                <a:solidFill>
                  <a:srgbClr val="222222"/>
                </a:solidFill>
                <a:effectLst/>
                <a:latin typeface="Monaco"/>
              </a:rPr>
              <a:t>movies.`id</a:t>
            </a:r>
            <a:r>
              <a:rPr kumimoji="0" lang="en-US" altLang="en-US" sz="2400" b="1" i="0" u="none" strike="noStrike" cap="none" normalizeH="0" baseline="0" dirty="0">
                <a:ln>
                  <a:noFill/>
                </a:ln>
                <a:solidFill>
                  <a:srgbClr val="222222"/>
                </a:solidFill>
                <a:effectLst/>
                <a:latin typeface="Monaco"/>
              </a:rPr>
              <a:t>` = members.`</a:t>
            </a:r>
            <a:r>
              <a:rPr kumimoji="0" lang="en-US" altLang="en-US" sz="2400" b="1" i="0" u="none" strike="noStrike" cap="none" normalizeH="0" baseline="0" dirty="0" err="1">
                <a:ln>
                  <a:noFill/>
                </a:ln>
                <a:solidFill>
                  <a:srgbClr val="222222"/>
                </a:solidFill>
                <a:effectLst/>
                <a:latin typeface="Monaco"/>
              </a:rPr>
              <a:t>movie_id</a:t>
            </a:r>
            <a:r>
              <a:rPr kumimoji="0" lang="en-US" altLang="en-US" sz="2400" b="1" i="0" u="none" strike="noStrike" cap="none" normalizeH="0" baseline="0" dirty="0">
                <a:ln>
                  <a:noFill/>
                </a:ln>
                <a:solidFill>
                  <a:srgbClr val="222222"/>
                </a:solidFill>
                <a:effectLst/>
                <a:latin typeface="Monaco"/>
              </a:rPr>
              <a:t>`</a:t>
            </a:r>
            <a:r>
              <a:rPr kumimoji="0" lang="en-US" altLang="en-US" sz="2400" b="1" i="0" u="none" strike="noStrike" cap="none" normalizeH="0" baseline="0" dirty="0">
                <a:ln>
                  <a:noFill/>
                </a:ln>
                <a:solidFill>
                  <a:schemeClr val="tx1"/>
                </a:solidFill>
                <a:effectLst/>
              </a:rPr>
              <a:t> </a:t>
            </a:r>
            <a:endParaRPr kumimoji="0" lang="en-US" altLang="en-US" sz="2400" b="1" i="0" u="none" strike="noStrike" cap="none" normalizeH="0" baseline="0" dirty="0">
              <a:ln>
                <a:noFill/>
              </a:ln>
              <a:solidFill>
                <a:schemeClr val="tx1"/>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3911836C-770A-401A-AAE7-E0B672C96B45}"/>
              </a:ext>
            </a:extLst>
          </p:cNvPr>
          <p:cNvPicPr>
            <a:picLocks noChangeAspect="1"/>
          </p:cNvPicPr>
          <p:nvPr/>
        </p:nvPicPr>
        <p:blipFill>
          <a:blip r:embed="rId3"/>
          <a:stretch>
            <a:fillRect/>
          </a:stretch>
        </p:blipFill>
        <p:spPr>
          <a:xfrm>
            <a:off x="6096000" y="2631118"/>
            <a:ext cx="5515212" cy="2432110"/>
          </a:xfrm>
          <a:prstGeom prst="rect">
            <a:avLst/>
          </a:prstGeom>
        </p:spPr>
      </p:pic>
      <p:sp>
        <p:nvSpPr>
          <p:cNvPr id="12" name="Rectangle 8">
            <a:extLst>
              <a:ext uri="{FF2B5EF4-FFF2-40B4-BE49-F238E27FC236}">
                <a16:creationId xmlns:a16="http://schemas.microsoft.com/office/drawing/2014/main" id="{65795F4E-7AD1-406F-90FB-19301C5C64EC}"/>
              </a:ext>
            </a:extLst>
          </p:cNvPr>
          <p:cNvSpPr>
            <a:spLocks noChangeArrowheads="1"/>
          </p:cNvSpPr>
          <p:nvPr/>
        </p:nvSpPr>
        <p:spPr bwMode="auto">
          <a:xfrm>
            <a:off x="5833659" y="4987966"/>
            <a:ext cx="6333320" cy="101566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22222"/>
                </a:solidFill>
                <a:effectLst/>
              </a:rPr>
              <a:t>SELECT A.`</a:t>
            </a:r>
            <a:r>
              <a:rPr kumimoji="0" lang="en-US" altLang="en-US" sz="2000" b="1" i="0" u="none" strike="noStrike" cap="none" normalizeH="0" baseline="0" dirty="0" err="1">
                <a:ln>
                  <a:noFill/>
                </a:ln>
                <a:solidFill>
                  <a:srgbClr val="222222"/>
                </a:solidFill>
                <a:effectLst/>
              </a:rPr>
              <a:t>first_name</a:t>
            </a:r>
            <a:r>
              <a:rPr kumimoji="0" lang="en-US" altLang="en-US" sz="2000" b="1" i="0" u="none" strike="noStrike" cap="none" normalizeH="0" baseline="0" dirty="0">
                <a:ln>
                  <a:noFill/>
                </a:ln>
                <a:solidFill>
                  <a:srgbClr val="222222"/>
                </a:solidFill>
                <a:effectLst/>
              </a:rPr>
              <a:t>` , A.`</a:t>
            </a:r>
            <a:r>
              <a:rPr kumimoji="0" lang="en-US" altLang="en-US" sz="2000" b="1" i="0" u="none" strike="noStrike" cap="none" normalizeH="0" baseline="0" dirty="0" err="1">
                <a:ln>
                  <a:noFill/>
                </a:ln>
                <a:solidFill>
                  <a:srgbClr val="222222"/>
                </a:solidFill>
                <a:effectLst/>
              </a:rPr>
              <a:t>last_name</a:t>
            </a:r>
            <a:r>
              <a:rPr kumimoji="0" lang="en-US" altLang="en-US" sz="2000" b="1" i="0" u="none" strike="noStrike" cap="none" normalizeH="0" baseline="0" dirty="0">
                <a:ln>
                  <a:noFill/>
                </a:ln>
                <a:solidFill>
                  <a:srgbClr val="222222"/>
                </a:solidFill>
                <a:effectLst/>
              </a:rPr>
              <a:t>` , </a:t>
            </a:r>
            <a:r>
              <a:rPr kumimoji="0" lang="en-US" altLang="en-US" sz="2000" b="1" i="0" u="none" strike="noStrike" cap="none" normalizeH="0" baseline="0" dirty="0" err="1">
                <a:ln>
                  <a:noFill/>
                </a:ln>
                <a:solidFill>
                  <a:srgbClr val="222222"/>
                </a:solidFill>
                <a:effectLst/>
              </a:rPr>
              <a:t>B.`title</a:t>
            </a:r>
            <a:r>
              <a:rPr kumimoji="0" lang="en-US" altLang="en-US" sz="2000" b="1" i="0" u="none" strike="noStrike" cap="none" normalizeH="0" baseline="0" dirty="0">
                <a:ln>
                  <a:noFill/>
                </a:ln>
                <a:solidFill>
                  <a:srgbClr val="222222"/>
                </a:solidFill>
                <a:effectLst/>
              </a:rPr>
              <a:t>` FROM `</a:t>
            </a:r>
            <a:r>
              <a:rPr kumimoji="0" lang="en-US" altLang="en-US" sz="2000" b="1" i="0" u="none" strike="noStrike" cap="none" normalizeH="0" baseline="0" dirty="0" err="1">
                <a:ln>
                  <a:noFill/>
                </a:ln>
                <a:solidFill>
                  <a:srgbClr val="222222"/>
                </a:solidFill>
                <a:effectLst/>
              </a:rPr>
              <a:t>members`AS</a:t>
            </a:r>
            <a:r>
              <a:rPr kumimoji="0" lang="en-US" altLang="en-US" sz="2000" b="1" i="0" u="none" strike="noStrike" cap="none" normalizeH="0" baseline="0" dirty="0">
                <a:ln>
                  <a:noFill/>
                </a:ln>
                <a:solidFill>
                  <a:srgbClr val="222222"/>
                </a:solidFill>
                <a:effectLst/>
              </a:rPr>
              <a:t> A INNER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22222"/>
                </a:solidFill>
                <a:effectLst/>
              </a:rPr>
              <a:t>JOIN `movies` AS B ON </a:t>
            </a:r>
            <a:r>
              <a:rPr kumimoji="0" lang="en-US" altLang="en-US" sz="2000" b="1" i="0" u="none" strike="noStrike" cap="none" normalizeH="0" baseline="0" dirty="0" err="1">
                <a:ln>
                  <a:noFill/>
                </a:ln>
                <a:solidFill>
                  <a:srgbClr val="222222"/>
                </a:solidFill>
                <a:effectLst/>
              </a:rPr>
              <a:t>B.`id</a:t>
            </a:r>
            <a:r>
              <a:rPr kumimoji="0" lang="en-US" altLang="en-US" sz="2000" b="1" i="0" u="none" strike="noStrike" cap="none" normalizeH="0" baseline="0" dirty="0">
                <a:ln>
                  <a:noFill/>
                </a:ln>
                <a:solidFill>
                  <a:srgbClr val="222222"/>
                </a:solidFill>
                <a:effectLst/>
              </a:rPr>
              <a:t>` = A.`</a:t>
            </a:r>
            <a:r>
              <a:rPr kumimoji="0" lang="en-US" altLang="en-US" sz="2000" b="1" i="0" u="none" strike="noStrike" cap="none" normalizeH="0" baseline="0" dirty="0" err="1">
                <a:ln>
                  <a:noFill/>
                </a:ln>
                <a:solidFill>
                  <a:srgbClr val="222222"/>
                </a:solidFill>
                <a:effectLst/>
              </a:rPr>
              <a:t>movie_id</a:t>
            </a:r>
            <a:r>
              <a:rPr kumimoji="0" lang="en-US" altLang="en-US" sz="2000" b="1" i="0" u="none" strike="noStrike" cap="none" normalizeH="0" baseline="0" dirty="0">
                <a:ln>
                  <a:noFill/>
                </a:ln>
                <a:solidFill>
                  <a:srgbClr val="222222"/>
                </a:solidFill>
                <a:effectLst/>
              </a:rPr>
              <a:t>`</a:t>
            </a:r>
            <a:r>
              <a:rPr kumimoji="0" lang="en-US" altLang="en-US" sz="2000" b="1" i="0" u="none" strike="noStrike" cap="none" normalizeH="0" baseline="0" dirty="0">
                <a:ln>
                  <a:noFill/>
                </a:ln>
                <a:solidFill>
                  <a:schemeClr val="tx1"/>
                </a:solidFill>
                <a:effectLst/>
              </a:rPr>
              <a:t> </a:t>
            </a:r>
          </a:p>
        </p:txBody>
      </p:sp>
      <p:sp>
        <p:nvSpPr>
          <p:cNvPr id="13" name="Rectangle 12">
            <a:extLst>
              <a:ext uri="{FF2B5EF4-FFF2-40B4-BE49-F238E27FC236}">
                <a16:creationId xmlns:a16="http://schemas.microsoft.com/office/drawing/2014/main" id="{BE0EFA12-281F-44B5-AFFB-D117FEC7F9F1}"/>
              </a:ext>
            </a:extLst>
          </p:cNvPr>
          <p:cNvSpPr/>
          <p:nvPr/>
        </p:nvSpPr>
        <p:spPr>
          <a:xfrm>
            <a:off x="462745" y="6191212"/>
            <a:ext cx="10071052" cy="369332"/>
          </a:xfrm>
          <a:prstGeom prst="rect">
            <a:avLst/>
          </a:prstGeom>
        </p:spPr>
        <p:txBody>
          <a:bodyPr wrap="square">
            <a:spAutoFit/>
          </a:bodyPr>
          <a:lstStyle/>
          <a:p>
            <a:r>
              <a:rPr lang="en-US" dirty="0">
                <a:solidFill>
                  <a:srgbClr val="222222"/>
                </a:solidFill>
                <a:latin typeface="Source Sans Pro" panose="020B0503030403020204" pitchFamily="34" charset="0"/>
              </a:rPr>
              <a:t>above results script can also be written as follows to achieve the same results.</a:t>
            </a:r>
            <a:endParaRPr lang="en-US" dirty="0"/>
          </a:p>
        </p:txBody>
      </p:sp>
    </p:spTree>
    <p:extLst>
      <p:ext uri="{BB962C8B-B14F-4D97-AF65-F5344CB8AC3E}">
        <p14:creationId xmlns:p14="http://schemas.microsoft.com/office/powerpoint/2010/main" val="45830188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01256D-3D39-4F60-9723-82F7BF17FAAE}"/>
              </a:ext>
            </a:extLst>
          </p:cNvPr>
          <p:cNvSpPr>
            <a:spLocks noGrp="1"/>
          </p:cNvSpPr>
          <p:nvPr>
            <p:ph idx="1"/>
          </p:nvPr>
        </p:nvSpPr>
        <p:spPr>
          <a:xfrm>
            <a:off x="406400" y="1493838"/>
            <a:ext cx="5134591" cy="4525963"/>
          </a:xfrm>
        </p:spPr>
        <p:txBody>
          <a:bodyPr>
            <a:normAutofit fontScale="92500" lnSpcReduction="20000"/>
          </a:bodyPr>
          <a:lstStyle/>
          <a:p>
            <a:r>
              <a:rPr lang="en-US" dirty="0"/>
              <a:t>Outer JOINs return all records matching from both tables .</a:t>
            </a:r>
          </a:p>
          <a:p>
            <a:r>
              <a:rPr lang="en-US" dirty="0"/>
              <a:t>It can detect records having no match in joined table. It returns </a:t>
            </a:r>
            <a:r>
              <a:rPr lang="en-US" b="1" dirty="0"/>
              <a:t>NULL</a:t>
            </a:r>
            <a:r>
              <a:rPr lang="en-US" dirty="0"/>
              <a:t> values for records of joined table if no match is found.</a:t>
            </a:r>
          </a:p>
          <a:p>
            <a:endParaRPr lang="en-US" b="1" dirty="0"/>
          </a:p>
          <a:p>
            <a:r>
              <a:rPr lang="en-US" b="1" dirty="0"/>
              <a:t>LEFT JOIN</a:t>
            </a:r>
          </a:p>
          <a:p>
            <a:r>
              <a:rPr lang="en-US" dirty="0"/>
              <a:t>Assume now you want to get titles of all movies together with names of members who have rented them. It is clear that some movies have not being rented by any one. We can simply use </a:t>
            </a:r>
            <a:r>
              <a:rPr lang="en-US" b="1" dirty="0"/>
              <a:t>LEFT JOIN </a:t>
            </a:r>
            <a:r>
              <a:rPr lang="en-US" dirty="0"/>
              <a:t>for the purpose.</a:t>
            </a:r>
          </a:p>
          <a:p>
            <a:endParaRPr lang="en-US" dirty="0"/>
          </a:p>
        </p:txBody>
      </p:sp>
      <p:sp>
        <p:nvSpPr>
          <p:cNvPr id="3" name="Content Placeholder 2">
            <a:extLst>
              <a:ext uri="{FF2B5EF4-FFF2-40B4-BE49-F238E27FC236}">
                <a16:creationId xmlns:a16="http://schemas.microsoft.com/office/drawing/2014/main" id="{9A0046F5-9989-4FE0-AD8B-649036662857}"/>
              </a:ext>
            </a:extLst>
          </p:cNvPr>
          <p:cNvSpPr>
            <a:spLocks noGrp="1"/>
          </p:cNvSpPr>
          <p:nvPr>
            <p:ph sz="quarter" idx="10"/>
          </p:nvPr>
        </p:nvSpPr>
        <p:spPr/>
        <p:txBody>
          <a:bodyPr/>
          <a:lstStyle/>
          <a:p>
            <a:endParaRPr lang="en-US" dirty="0">
              <a:solidFill>
                <a:srgbClr val="7030A0"/>
              </a:solidFill>
            </a:endParaRPr>
          </a:p>
          <a:p>
            <a:r>
              <a:rPr lang="en-US" dirty="0">
                <a:solidFill>
                  <a:srgbClr val="7030A0"/>
                </a:solidFill>
              </a:rPr>
              <a:t>Outer JOINs</a:t>
            </a:r>
          </a:p>
          <a:p>
            <a:endParaRPr lang="en-US" dirty="0"/>
          </a:p>
        </p:txBody>
      </p:sp>
      <p:pic>
        <p:nvPicPr>
          <p:cNvPr id="7170" name="Picture 2">
            <a:extLst>
              <a:ext uri="{FF2B5EF4-FFF2-40B4-BE49-F238E27FC236}">
                <a16:creationId xmlns:a16="http://schemas.microsoft.com/office/drawing/2014/main" id="{3CFD5015-4E2B-4639-A4E3-48E7CB2141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4604" y="1562695"/>
            <a:ext cx="5857875" cy="14668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72AE1F2-BAFD-434A-AD8C-DB552ADAA5A5}"/>
              </a:ext>
            </a:extLst>
          </p:cNvPr>
          <p:cNvSpPr/>
          <p:nvPr/>
        </p:nvSpPr>
        <p:spPr>
          <a:xfrm>
            <a:off x="5791200" y="2960688"/>
            <a:ext cx="6096000" cy="1200329"/>
          </a:xfrm>
          <a:prstGeom prst="rect">
            <a:avLst/>
          </a:prstGeom>
        </p:spPr>
        <p:txBody>
          <a:bodyPr>
            <a:spAutoFit/>
          </a:bodyPr>
          <a:lstStyle/>
          <a:p>
            <a:r>
              <a:rPr lang="en-US" dirty="0">
                <a:solidFill>
                  <a:srgbClr val="222222"/>
                </a:solidFill>
                <a:latin typeface="Source Sans Pro" panose="020B0503030403020204" pitchFamily="34" charset="0"/>
              </a:rPr>
              <a:t>The LEFT JOIN returns all the rows from the table on the left even if no matching rows have been found in the table on the right. </a:t>
            </a:r>
            <a:r>
              <a:rPr lang="en-US" b="1" dirty="0">
                <a:solidFill>
                  <a:srgbClr val="222222"/>
                </a:solidFill>
                <a:latin typeface="Source Sans Pro" panose="020B0503030403020204" pitchFamily="34" charset="0"/>
              </a:rPr>
              <a:t>Where no matches have been found in the table on the right, NULL is returned.</a:t>
            </a:r>
            <a:endParaRPr lang="en-US" dirty="0"/>
          </a:p>
        </p:txBody>
      </p:sp>
      <p:sp>
        <p:nvSpPr>
          <p:cNvPr id="5" name="Rectangle 4">
            <a:extLst>
              <a:ext uri="{FF2B5EF4-FFF2-40B4-BE49-F238E27FC236}">
                <a16:creationId xmlns:a16="http://schemas.microsoft.com/office/drawing/2014/main" id="{2A7A9A71-0A83-4C96-A73D-D76AF29F053B}"/>
              </a:ext>
            </a:extLst>
          </p:cNvPr>
          <p:cNvSpPr/>
          <p:nvPr/>
        </p:nvSpPr>
        <p:spPr>
          <a:xfrm>
            <a:off x="5886734" y="4695140"/>
            <a:ext cx="6096000" cy="1200329"/>
          </a:xfrm>
          <a:prstGeom prst="rect">
            <a:avLst/>
          </a:prstGeom>
        </p:spPr>
        <p:txBody>
          <a:bodyPr>
            <a:spAutoFit/>
          </a:bodyPr>
          <a:lstStyle/>
          <a:p>
            <a:r>
              <a:rPr lang="en-US" b="1" dirty="0"/>
              <a:t>SELECT </a:t>
            </a:r>
            <a:r>
              <a:rPr lang="en-US" b="1" dirty="0" err="1"/>
              <a:t>A.`title</a:t>
            </a:r>
            <a:r>
              <a:rPr lang="en-US" b="1" dirty="0"/>
              <a:t>` , B.`</a:t>
            </a:r>
            <a:r>
              <a:rPr lang="en-US" b="1" dirty="0" err="1"/>
              <a:t>first_name</a:t>
            </a:r>
            <a:r>
              <a:rPr lang="en-US" b="1" dirty="0"/>
              <a:t>` , B.`</a:t>
            </a:r>
            <a:r>
              <a:rPr lang="en-US" b="1" dirty="0" err="1"/>
              <a:t>last_name</a:t>
            </a:r>
            <a:r>
              <a:rPr lang="en-US" b="1" dirty="0"/>
              <a:t>`</a:t>
            </a:r>
          </a:p>
          <a:p>
            <a:r>
              <a:rPr lang="en-US" b="1" dirty="0"/>
              <a:t>FROM `movies` AS A</a:t>
            </a:r>
          </a:p>
          <a:p>
            <a:r>
              <a:rPr lang="en-US" b="1" dirty="0"/>
              <a:t>LEFT JOIN `members` AS B</a:t>
            </a:r>
          </a:p>
          <a:p>
            <a:r>
              <a:rPr lang="en-US" b="1" dirty="0"/>
              <a:t>ON B.`</a:t>
            </a:r>
            <a:r>
              <a:rPr lang="en-US" b="1" dirty="0" err="1"/>
              <a:t>movie_id</a:t>
            </a:r>
            <a:r>
              <a:rPr lang="en-US" b="1" dirty="0"/>
              <a:t>` = </a:t>
            </a:r>
            <a:r>
              <a:rPr lang="en-US" b="1" dirty="0" err="1"/>
              <a:t>A.`id</a:t>
            </a:r>
            <a:r>
              <a:rPr lang="en-US" b="1" dirty="0"/>
              <a:t>`</a:t>
            </a:r>
          </a:p>
        </p:txBody>
      </p:sp>
    </p:spTree>
    <p:extLst>
      <p:ext uri="{BB962C8B-B14F-4D97-AF65-F5344CB8AC3E}">
        <p14:creationId xmlns:p14="http://schemas.microsoft.com/office/powerpoint/2010/main" val="257218261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48767E9-8D79-4488-B66F-27729169CE66}"/>
              </a:ext>
            </a:extLst>
          </p:cNvPr>
          <p:cNvPicPr>
            <a:picLocks noGrp="1" noChangeAspect="1"/>
          </p:cNvPicPr>
          <p:nvPr>
            <p:ph idx="1"/>
          </p:nvPr>
        </p:nvPicPr>
        <p:blipFill>
          <a:blip r:embed="rId2"/>
          <a:stretch>
            <a:fillRect/>
          </a:stretch>
        </p:blipFill>
        <p:spPr>
          <a:xfrm>
            <a:off x="273716" y="1521198"/>
            <a:ext cx="6677544" cy="4525962"/>
          </a:xfrm>
          <a:prstGeom prst="rect">
            <a:avLst/>
          </a:prstGeom>
        </p:spPr>
      </p:pic>
      <p:sp>
        <p:nvSpPr>
          <p:cNvPr id="3" name="Content Placeholder 2">
            <a:extLst>
              <a:ext uri="{FF2B5EF4-FFF2-40B4-BE49-F238E27FC236}">
                <a16:creationId xmlns:a16="http://schemas.microsoft.com/office/drawing/2014/main" id="{B56E9E3A-73F2-4FFA-8B50-F2C852F4C5F9}"/>
              </a:ext>
            </a:extLst>
          </p:cNvPr>
          <p:cNvSpPr>
            <a:spLocks noGrp="1"/>
          </p:cNvSpPr>
          <p:nvPr>
            <p:ph sz="quarter" idx="10"/>
          </p:nvPr>
        </p:nvSpPr>
        <p:spPr/>
        <p:txBody>
          <a:bodyPr/>
          <a:lstStyle/>
          <a:p>
            <a:endParaRPr lang="en-US" dirty="0">
              <a:solidFill>
                <a:srgbClr val="7030A0"/>
              </a:solidFill>
            </a:endParaRPr>
          </a:p>
          <a:p>
            <a:r>
              <a:rPr lang="en-US" dirty="0">
                <a:solidFill>
                  <a:srgbClr val="7030A0"/>
                </a:solidFill>
              </a:rPr>
              <a:t>LEFT JOIN</a:t>
            </a:r>
          </a:p>
          <a:p>
            <a:endParaRPr lang="en-US" dirty="0"/>
          </a:p>
        </p:txBody>
      </p:sp>
      <p:sp>
        <p:nvSpPr>
          <p:cNvPr id="5" name="Rectangle 4">
            <a:extLst>
              <a:ext uri="{FF2B5EF4-FFF2-40B4-BE49-F238E27FC236}">
                <a16:creationId xmlns:a16="http://schemas.microsoft.com/office/drawing/2014/main" id="{C649D211-433D-4F7C-82D7-96FCCAA90C24}"/>
              </a:ext>
            </a:extLst>
          </p:cNvPr>
          <p:cNvSpPr/>
          <p:nvPr/>
        </p:nvSpPr>
        <p:spPr>
          <a:xfrm>
            <a:off x="6951260" y="1873493"/>
            <a:ext cx="6096000" cy="1200329"/>
          </a:xfrm>
          <a:prstGeom prst="rect">
            <a:avLst/>
          </a:prstGeom>
        </p:spPr>
        <p:txBody>
          <a:bodyPr>
            <a:spAutoFit/>
          </a:bodyPr>
          <a:lstStyle/>
          <a:p>
            <a:r>
              <a:rPr lang="en-US" b="1" dirty="0"/>
              <a:t>SELECT </a:t>
            </a:r>
            <a:r>
              <a:rPr lang="en-US" b="1" dirty="0" err="1"/>
              <a:t>A.`title</a:t>
            </a:r>
            <a:r>
              <a:rPr lang="en-US" b="1" dirty="0"/>
              <a:t>` , B.`</a:t>
            </a:r>
            <a:r>
              <a:rPr lang="en-US" b="1" dirty="0" err="1"/>
              <a:t>first_name</a:t>
            </a:r>
            <a:r>
              <a:rPr lang="en-US" b="1" dirty="0"/>
              <a:t>` , B.`</a:t>
            </a:r>
            <a:r>
              <a:rPr lang="en-US" b="1" dirty="0" err="1"/>
              <a:t>last_name</a:t>
            </a:r>
            <a:r>
              <a:rPr lang="en-US" b="1" dirty="0"/>
              <a:t>`</a:t>
            </a:r>
          </a:p>
          <a:p>
            <a:r>
              <a:rPr lang="en-US" b="1" dirty="0"/>
              <a:t>FROM `movies` AS A</a:t>
            </a:r>
          </a:p>
          <a:p>
            <a:r>
              <a:rPr lang="en-US" b="1" dirty="0"/>
              <a:t>LEFT JOIN `members` AS B</a:t>
            </a:r>
          </a:p>
          <a:p>
            <a:r>
              <a:rPr lang="en-US" b="1" dirty="0"/>
              <a:t>ON B.`</a:t>
            </a:r>
            <a:r>
              <a:rPr lang="en-US" b="1" dirty="0" err="1"/>
              <a:t>movie_id</a:t>
            </a:r>
            <a:r>
              <a:rPr lang="en-US" b="1" dirty="0"/>
              <a:t>` = </a:t>
            </a:r>
            <a:r>
              <a:rPr lang="en-US" b="1" dirty="0" err="1"/>
              <a:t>A.`id</a:t>
            </a:r>
            <a:r>
              <a:rPr lang="en-US" b="1" dirty="0"/>
              <a:t>`</a:t>
            </a:r>
          </a:p>
        </p:txBody>
      </p:sp>
      <p:sp>
        <p:nvSpPr>
          <p:cNvPr id="6" name="Rectangle 5">
            <a:extLst>
              <a:ext uri="{FF2B5EF4-FFF2-40B4-BE49-F238E27FC236}">
                <a16:creationId xmlns:a16="http://schemas.microsoft.com/office/drawing/2014/main" id="{35779D37-6EEB-414F-807C-A2246D2381D9}"/>
              </a:ext>
            </a:extLst>
          </p:cNvPr>
          <p:cNvSpPr/>
          <p:nvPr/>
        </p:nvSpPr>
        <p:spPr>
          <a:xfrm>
            <a:off x="6951260" y="3544828"/>
            <a:ext cx="4057934" cy="2308324"/>
          </a:xfrm>
          <a:prstGeom prst="rect">
            <a:avLst/>
          </a:prstGeom>
        </p:spPr>
        <p:txBody>
          <a:bodyPr wrap="square">
            <a:spAutoFit/>
          </a:bodyPr>
          <a:lstStyle/>
          <a:p>
            <a:r>
              <a:rPr lang="en-US" b="1" dirty="0">
                <a:solidFill>
                  <a:srgbClr val="222222"/>
                </a:solidFill>
                <a:latin typeface="Source Sans Pro" panose="020B0503030403020204" pitchFamily="34" charset="0"/>
              </a:rPr>
              <a:t>WHY SOME NULL?</a:t>
            </a:r>
          </a:p>
          <a:p>
            <a:r>
              <a:rPr lang="en-US" dirty="0">
                <a:solidFill>
                  <a:srgbClr val="222222"/>
                </a:solidFill>
                <a:latin typeface="Source Sans Pro" panose="020B0503030403020204" pitchFamily="34" charset="0"/>
              </a:rPr>
              <a:t>we can see that in the returned result which is listed below that for movies which are not rented, member name fields are having NULL values. That means no matching member found members table for that particular movie.</a:t>
            </a:r>
            <a:endParaRPr lang="en-US" dirty="0"/>
          </a:p>
        </p:txBody>
      </p:sp>
    </p:spTree>
    <p:extLst>
      <p:ext uri="{BB962C8B-B14F-4D97-AF65-F5344CB8AC3E}">
        <p14:creationId xmlns:p14="http://schemas.microsoft.com/office/powerpoint/2010/main" val="408715905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0D38B9D-029F-4849-90B0-6578FCF17DE7}"/>
              </a:ext>
            </a:extLst>
          </p:cNvPr>
          <p:cNvSpPr>
            <a:spLocks noGrp="1"/>
          </p:cNvSpPr>
          <p:nvPr>
            <p:ph idx="1"/>
          </p:nvPr>
        </p:nvSpPr>
        <p:spPr>
          <a:xfrm>
            <a:off x="406400" y="1493838"/>
            <a:ext cx="5789684" cy="4525963"/>
          </a:xfrm>
        </p:spPr>
        <p:txBody>
          <a:bodyPr>
            <a:normAutofit fontScale="92500" lnSpcReduction="10000"/>
          </a:bodyPr>
          <a:lstStyle/>
          <a:p>
            <a:r>
              <a:rPr lang="en-US" dirty="0"/>
              <a:t>RIGHT JOIN is obviously the opposite of LEFT JOIN. The RIGHT JOIN returns all the columns from the table on the right even if no matching rows have been found in the table on the left. Where no matches have been found in the table on the left, NULL is returned.</a:t>
            </a:r>
          </a:p>
          <a:p>
            <a:r>
              <a:rPr lang="en-US" dirty="0"/>
              <a:t>In our example,  let's assume that you need to get names of members and movies rented by them. Now we have a new member who has not rented any movie yet</a:t>
            </a:r>
          </a:p>
          <a:p>
            <a:br>
              <a:rPr lang="en-US" dirty="0"/>
            </a:br>
            <a:endParaRPr lang="en-US" dirty="0"/>
          </a:p>
        </p:txBody>
      </p:sp>
      <p:sp>
        <p:nvSpPr>
          <p:cNvPr id="3" name="Content Placeholder 2">
            <a:extLst>
              <a:ext uri="{FF2B5EF4-FFF2-40B4-BE49-F238E27FC236}">
                <a16:creationId xmlns:a16="http://schemas.microsoft.com/office/drawing/2014/main" id="{922F9391-EF44-4BB9-A616-553FCF4BAF9E}"/>
              </a:ext>
            </a:extLst>
          </p:cNvPr>
          <p:cNvSpPr>
            <a:spLocks noGrp="1"/>
          </p:cNvSpPr>
          <p:nvPr>
            <p:ph sz="quarter" idx="10"/>
          </p:nvPr>
        </p:nvSpPr>
        <p:spPr/>
        <p:txBody>
          <a:bodyPr/>
          <a:lstStyle/>
          <a:p>
            <a:endParaRPr lang="en-US" dirty="0"/>
          </a:p>
          <a:p>
            <a:r>
              <a:rPr lang="en-US" dirty="0">
                <a:solidFill>
                  <a:srgbClr val="7030A0"/>
                </a:solidFill>
              </a:rPr>
              <a:t>RIGHT JOIN</a:t>
            </a:r>
          </a:p>
          <a:p>
            <a:endParaRPr lang="en-US" dirty="0"/>
          </a:p>
        </p:txBody>
      </p:sp>
      <p:pic>
        <p:nvPicPr>
          <p:cNvPr id="8194" name="Picture 2" descr="MySQL JOINS Tutorial: INNER, OUTER, LEFT, RIGHT, CROSS">
            <a:extLst>
              <a:ext uri="{FF2B5EF4-FFF2-40B4-BE49-F238E27FC236}">
                <a16:creationId xmlns:a16="http://schemas.microsoft.com/office/drawing/2014/main" id="{953A922D-419C-4CFD-B251-465B485828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2316" y="1822119"/>
            <a:ext cx="5789684" cy="1449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0161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8D237E"/>
                </a:solidFill>
              </a:rPr>
              <a:t>SQL statements</a:t>
            </a:r>
          </a:p>
        </p:txBody>
      </p:sp>
      <p:sp>
        <p:nvSpPr>
          <p:cNvPr id="4" name="Content Placeholder 3"/>
          <p:cNvSpPr>
            <a:spLocks noGrp="1"/>
          </p:cNvSpPr>
          <p:nvPr>
            <p:ph idx="1"/>
          </p:nvPr>
        </p:nvSpPr>
        <p:spPr/>
        <p:txBody>
          <a:bodyPr>
            <a:normAutofit fontScale="92500" lnSpcReduction="20000"/>
          </a:bodyPr>
          <a:lstStyle/>
          <a:p>
            <a:r>
              <a:rPr lang="en-IN" b="1" dirty="0">
                <a:solidFill>
                  <a:srgbClr val="FF0000"/>
                </a:solidFill>
              </a:rPr>
              <a:t>Data Control Language</a:t>
            </a:r>
            <a:r>
              <a:rPr lang="en-IN" dirty="0">
                <a:solidFill>
                  <a:srgbClr val="FF0000"/>
                </a:solidFill>
              </a:rPr>
              <a:t> (DCL) statements. </a:t>
            </a:r>
          </a:p>
          <a:p>
            <a:r>
              <a:rPr lang="en-IN" dirty="0">
                <a:solidFill>
                  <a:srgbClr val="FF0000"/>
                </a:solidFill>
              </a:rPr>
              <a:t>Some examples:</a:t>
            </a:r>
          </a:p>
          <a:p>
            <a:r>
              <a:rPr lang="en-IN" dirty="0">
                <a:solidFill>
                  <a:srgbClr val="669900"/>
                </a:solidFill>
              </a:rPr>
              <a:t>GRANT - gives user's access privileges to database</a:t>
            </a:r>
          </a:p>
          <a:p>
            <a:r>
              <a:rPr lang="en-IN" dirty="0">
                <a:solidFill>
                  <a:srgbClr val="669900"/>
                </a:solidFill>
              </a:rPr>
              <a:t>REVOKE - withdraw access privileges given with the GRANT command</a:t>
            </a:r>
          </a:p>
          <a:p>
            <a:endParaRPr lang="en-IN" dirty="0">
              <a:solidFill>
                <a:srgbClr val="669900"/>
              </a:solidFill>
            </a:endParaRPr>
          </a:p>
          <a:p>
            <a:endParaRPr lang="en-IN" dirty="0">
              <a:solidFill>
                <a:srgbClr val="FF0000"/>
              </a:solidFill>
            </a:endParaRPr>
          </a:p>
          <a:p>
            <a:r>
              <a:rPr lang="en-IN" b="1" dirty="0">
                <a:solidFill>
                  <a:srgbClr val="FF0000"/>
                </a:solidFill>
              </a:rPr>
              <a:t>Transaction Control</a:t>
            </a:r>
            <a:r>
              <a:rPr lang="en-IN" dirty="0">
                <a:solidFill>
                  <a:srgbClr val="FF0000"/>
                </a:solidFill>
              </a:rPr>
              <a:t> (TCL) statements are used to manage the changes made by DML statements. It allows statements to be grouped together into logical transactions.</a:t>
            </a:r>
          </a:p>
          <a:p>
            <a:r>
              <a:rPr lang="en-IN" dirty="0">
                <a:solidFill>
                  <a:srgbClr val="669900"/>
                </a:solidFill>
              </a:rPr>
              <a:t>COMMIT - save work done</a:t>
            </a:r>
          </a:p>
          <a:p>
            <a:r>
              <a:rPr lang="en-IN" dirty="0">
                <a:solidFill>
                  <a:srgbClr val="669900"/>
                </a:solidFill>
              </a:rPr>
              <a:t>SAVEPOINT - identify a point in a transaction to which you can later roll back</a:t>
            </a:r>
          </a:p>
          <a:p>
            <a:r>
              <a:rPr lang="en-IN" dirty="0">
                <a:solidFill>
                  <a:srgbClr val="669900"/>
                </a:solidFill>
              </a:rPr>
              <a:t>ROLLBACK - restore database to original since the last COMMIT</a:t>
            </a:r>
          </a:p>
          <a:p>
            <a:r>
              <a:rPr lang="en-IN" dirty="0">
                <a:solidFill>
                  <a:srgbClr val="669900"/>
                </a:solidFill>
              </a:rPr>
              <a:t>SET TRANSACTION - Change transaction options like isolation level and what rollback segment to use</a:t>
            </a:r>
          </a:p>
          <a:p>
            <a:endParaRPr lang="en-IN" dirty="0"/>
          </a:p>
        </p:txBody>
      </p:sp>
    </p:spTree>
    <p:extLst>
      <p:ext uri="{BB962C8B-B14F-4D97-AF65-F5344CB8AC3E}">
        <p14:creationId xmlns:p14="http://schemas.microsoft.com/office/powerpoint/2010/main" val="164718536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C80C78-CEB3-444D-AB0F-A25C7A8C3892}"/>
              </a:ext>
            </a:extLst>
          </p:cNvPr>
          <p:cNvSpPr>
            <a:spLocks noGrp="1"/>
          </p:cNvSpPr>
          <p:nvPr>
            <p:ph idx="1"/>
          </p:nvPr>
        </p:nvSpPr>
        <p:spPr>
          <a:xfrm>
            <a:off x="406400" y="1493838"/>
            <a:ext cx="4370316" cy="2327535"/>
          </a:xfrm>
        </p:spPr>
        <p:txBody>
          <a:bodyPr/>
          <a:lstStyle/>
          <a:p>
            <a:r>
              <a:rPr lang="en-US" dirty="0"/>
              <a:t>SELECT  A.`</a:t>
            </a:r>
            <a:r>
              <a:rPr lang="en-US" dirty="0" err="1"/>
              <a:t>first_name</a:t>
            </a:r>
            <a:r>
              <a:rPr lang="en-US" dirty="0"/>
              <a:t>` , A.`</a:t>
            </a:r>
            <a:r>
              <a:rPr lang="en-US" dirty="0" err="1"/>
              <a:t>last_name</a:t>
            </a:r>
            <a:r>
              <a:rPr lang="en-US" dirty="0"/>
              <a:t>`, </a:t>
            </a:r>
            <a:r>
              <a:rPr lang="en-US" dirty="0" err="1"/>
              <a:t>B.`title</a:t>
            </a:r>
            <a:r>
              <a:rPr lang="en-US" dirty="0"/>
              <a:t>`</a:t>
            </a:r>
          </a:p>
          <a:p>
            <a:r>
              <a:rPr lang="en-US" dirty="0"/>
              <a:t>FROM `members` AS A</a:t>
            </a:r>
          </a:p>
          <a:p>
            <a:r>
              <a:rPr lang="en-US" dirty="0"/>
              <a:t>RIGHT JOIN `movies` AS B</a:t>
            </a:r>
          </a:p>
          <a:p>
            <a:r>
              <a:rPr lang="en-US" dirty="0"/>
              <a:t>ON </a:t>
            </a:r>
            <a:r>
              <a:rPr lang="en-US" dirty="0" err="1"/>
              <a:t>B.`id</a:t>
            </a:r>
            <a:r>
              <a:rPr lang="en-US" dirty="0"/>
              <a:t>` = A.`</a:t>
            </a:r>
            <a:r>
              <a:rPr lang="en-US" dirty="0" err="1"/>
              <a:t>movie_id</a:t>
            </a:r>
            <a:r>
              <a:rPr lang="en-US" dirty="0"/>
              <a:t>`</a:t>
            </a:r>
          </a:p>
        </p:txBody>
      </p:sp>
      <p:sp>
        <p:nvSpPr>
          <p:cNvPr id="3" name="Content Placeholder 2">
            <a:extLst>
              <a:ext uri="{FF2B5EF4-FFF2-40B4-BE49-F238E27FC236}">
                <a16:creationId xmlns:a16="http://schemas.microsoft.com/office/drawing/2014/main" id="{4EEA2E70-DE65-447F-B454-4A47DB556ED0}"/>
              </a:ext>
            </a:extLst>
          </p:cNvPr>
          <p:cNvSpPr>
            <a:spLocks noGrp="1"/>
          </p:cNvSpPr>
          <p:nvPr>
            <p:ph sz="quarter" idx="10"/>
          </p:nvPr>
        </p:nvSpPr>
        <p:spPr/>
        <p:txBody>
          <a:bodyPr/>
          <a:lstStyle/>
          <a:p>
            <a:endParaRPr lang="en-US" dirty="0">
              <a:solidFill>
                <a:srgbClr val="7030A0"/>
              </a:solidFill>
            </a:endParaRPr>
          </a:p>
          <a:p>
            <a:r>
              <a:rPr lang="en-US" dirty="0">
                <a:solidFill>
                  <a:srgbClr val="7030A0"/>
                </a:solidFill>
              </a:rPr>
              <a:t>RIGHT JOIN</a:t>
            </a:r>
          </a:p>
          <a:p>
            <a:endParaRPr lang="en-US" dirty="0"/>
          </a:p>
        </p:txBody>
      </p:sp>
      <p:pic>
        <p:nvPicPr>
          <p:cNvPr id="4" name="Picture 3">
            <a:extLst>
              <a:ext uri="{FF2B5EF4-FFF2-40B4-BE49-F238E27FC236}">
                <a16:creationId xmlns:a16="http://schemas.microsoft.com/office/drawing/2014/main" id="{EEBFEA1D-3723-490A-96E7-5D5D6ACB5C69}"/>
              </a:ext>
            </a:extLst>
          </p:cNvPr>
          <p:cNvPicPr>
            <a:picLocks noChangeAspect="1"/>
          </p:cNvPicPr>
          <p:nvPr/>
        </p:nvPicPr>
        <p:blipFill>
          <a:blip r:embed="rId2"/>
          <a:stretch>
            <a:fillRect/>
          </a:stretch>
        </p:blipFill>
        <p:spPr>
          <a:xfrm>
            <a:off x="4824991" y="1656986"/>
            <a:ext cx="6960609" cy="4655104"/>
          </a:xfrm>
          <a:prstGeom prst="rect">
            <a:avLst/>
          </a:prstGeom>
        </p:spPr>
      </p:pic>
    </p:spTree>
    <p:extLst>
      <p:ext uri="{BB962C8B-B14F-4D97-AF65-F5344CB8AC3E}">
        <p14:creationId xmlns:p14="http://schemas.microsoft.com/office/powerpoint/2010/main" val="92331204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F295030-184A-43C8-8049-88B388B1A503}"/>
              </a:ext>
            </a:extLst>
          </p:cNvPr>
          <p:cNvSpPr>
            <a:spLocks noGrp="1"/>
          </p:cNvSpPr>
          <p:nvPr>
            <p:ph idx="1"/>
          </p:nvPr>
        </p:nvSpPr>
        <p:spPr>
          <a:xfrm>
            <a:off x="406400" y="1493838"/>
            <a:ext cx="5312012" cy="4525963"/>
          </a:xfrm>
        </p:spPr>
        <p:txBody>
          <a:bodyPr>
            <a:normAutofit fontScale="92500"/>
          </a:bodyPr>
          <a:lstStyle/>
          <a:p>
            <a:r>
              <a:rPr lang="en-US" dirty="0"/>
              <a:t>Cross JOIN is a simplest form of JOINs which matches each row from one database table to all rows of another.</a:t>
            </a:r>
          </a:p>
          <a:p>
            <a:r>
              <a:rPr lang="en-US" dirty="0"/>
              <a:t>In other words it gives us combinations of each row of first table with all records in second table.</a:t>
            </a:r>
          </a:p>
          <a:p>
            <a:r>
              <a:rPr lang="en-US" dirty="0"/>
              <a:t>Suppose we want to get all member records against all the movie records, we can use the script shown below to get our desired results.</a:t>
            </a:r>
          </a:p>
          <a:p>
            <a:br>
              <a:rPr lang="en-US" dirty="0"/>
            </a:br>
            <a:endParaRPr lang="en-US" dirty="0"/>
          </a:p>
        </p:txBody>
      </p:sp>
      <p:sp>
        <p:nvSpPr>
          <p:cNvPr id="3" name="Content Placeholder 2">
            <a:extLst>
              <a:ext uri="{FF2B5EF4-FFF2-40B4-BE49-F238E27FC236}">
                <a16:creationId xmlns:a16="http://schemas.microsoft.com/office/drawing/2014/main" id="{F0E6268B-4C1F-4E98-AB6B-B12A90DD84E7}"/>
              </a:ext>
            </a:extLst>
          </p:cNvPr>
          <p:cNvSpPr>
            <a:spLocks noGrp="1"/>
          </p:cNvSpPr>
          <p:nvPr>
            <p:ph sz="quarter" idx="10"/>
          </p:nvPr>
        </p:nvSpPr>
        <p:spPr>
          <a:xfrm>
            <a:off x="406400" y="-120555"/>
            <a:ext cx="8432800" cy="1143000"/>
          </a:xfrm>
        </p:spPr>
        <p:txBody>
          <a:bodyPr/>
          <a:lstStyle/>
          <a:p>
            <a:r>
              <a:rPr lang="en-US" dirty="0">
                <a:solidFill>
                  <a:srgbClr val="7030A0"/>
                </a:solidFill>
              </a:rPr>
              <a:t>Cross JOIN in MySQL</a:t>
            </a:r>
          </a:p>
        </p:txBody>
      </p:sp>
      <p:pic>
        <p:nvPicPr>
          <p:cNvPr id="9218" name="Picture 2">
            <a:extLst>
              <a:ext uri="{FF2B5EF4-FFF2-40B4-BE49-F238E27FC236}">
                <a16:creationId xmlns:a16="http://schemas.microsoft.com/office/drawing/2014/main" id="{F0901649-E522-4977-8125-B394058DD7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8412" y="1493838"/>
            <a:ext cx="5781675" cy="14668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CEB5AA1-E549-44B6-820E-360F4081CFC2}"/>
              </a:ext>
            </a:extLst>
          </p:cNvPr>
          <p:cNvSpPr/>
          <p:nvPr/>
        </p:nvSpPr>
        <p:spPr>
          <a:xfrm>
            <a:off x="700124" y="5650469"/>
            <a:ext cx="4724563" cy="369332"/>
          </a:xfrm>
          <a:prstGeom prst="rect">
            <a:avLst/>
          </a:prstGeom>
        </p:spPr>
        <p:txBody>
          <a:bodyPr wrap="none">
            <a:spAutoFit/>
          </a:bodyPr>
          <a:lstStyle/>
          <a:p>
            <a:r>
              <a:rPr lang="en-US" dirty="0"/>
              <a:t>SELECT * FROM `movies` CROSS JOIN `members`</a:t>
            </a:r>
          </a:p>
        </p:txBody>
      </p:sp>
    </p:spTree>
    <p:extLst>
      <p:ext uri="{BB962C8B-B14F-4D97-AF65-F5344CB8AC3E}">
        <p14:creationId xmlns:p14="http://schemas.microsoft.com/office/powerpoint/2010/main" val="355918405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742768-AB10-4BBF-93E7-9C2C37E31736}"/>
              </a:ext>
            </a:extLst>
          </p:cNvPr>
          <p:cNvSpPr>
            <a:spLocks noGrp="1"/>
          </p:cNvSpPr>
          <p:nvPr>
            <p:ph sz="quarter" idx="10"/>
          </p:nvPr>
        </p:nvSpPr>
        <p:spPr/>
        <p:txBody>
          <a:bodyPr/>
          <a:lstStyle/>
          <a:p>
            <a:r>
              <a:rPr lang="en-US" dirty="0">
                <a:solidFill>
                  <a:srgbClr val="7030A0"/>
                </a:solidFill>
              </a:rPr>
              <a:t>SUBQUERY  inner query with one result</a:t>
            </a:r>
            <a:r>
              <a:rPr lang="en-US" dirty="0"/>
              <a:t> </a:t>
            </a:r>
          </a:p>
        </p:txBody>
      </p:sp>
      <p:sp>
        <p:nvSpPr>
          <p:cNvPr id="4" name="Rectangle 1">
            <a:extLst>
              <a:ext uri="{FF2B5EF4-FFF2-40B4-BE49-F238E27FC236}">
                <a16:creationId xmlns:a16="http://schemas.microsoft.com/office/drawing/2014/main" id="{9FE9F415-F87D-4678-B5AB-F9FF55A5D53F}"/>
              </a:ext>
            </a:extLst>
          </p:cNvPr>
          <p:cNvSpPr>
            <a:spLocks noGrp="1" noChangeArrowheads="1"/>
          </p:cNvSpPr>
          <p:nvPr>
            <p:ph idx="1"/>
          </p:nvPr>
        </p:nvSpPr>
        <p:spPr bwMode="auto">
          <a:xfrm>
            <a:off x="158513" y="3249463"/>
            <a:ext cx="5750968" cy="64633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22222"/>
                </a:solidFill>
                <a:effectLst/>
                <a:latin typeface="+mn-lt"/>
              </a:rPr>
              <a:t>SELECT </a:t>
            </a:r>
            <a:r>
              <a:rPr kumimoji="0" lang="en-US" altLang="en-US" sz="1800" b="0" i="0" u="none" strike="noStrike" cap="none" normalizeH="0" baseline="0" dirty="0" err="1">
                <a:ln>
                  <a:noFill/>
                </a:ln>
                <a:solidFill>
                  <a:srgbClr val="222222"/>
                </a:solidFill>
                <a:effectLst/>
                <a:latin typeface="+mn-lt"/>
              </a:rPr>
              <a:t>category_name</a:t>
            </a:r>
            <a:r>
              <a:rPr kumimoji="0" lang="en-US" altLang="en-US" sz="1800" b="0" i="0" u="none" strike="noStrike" cap="none" normalizeH="0" baseline="0" dirty="0">
                <a:ln>
                  <a:noFill/>
                </a:ln>
                <a:solidFill>
                  <a:srgbClr val="222222"/>
                </a:solidFill>
                <a:effectLst/>
                <a:latin typeface="+mn-lt"/>
              </a:rPr>
              <a:t> FROM categories WHERE </a:t>
            </a:r>
            <a:r>
              <a:rPr kumimoji="0" lang="en-US" altLang="en-US" sz="1800" b="0" i="0" u="none" strike="noStrike" cap="none" normalizeH="0" baseline="0" dirty="0" err="1">
                <a:ln>
                  <a:noFill/>
                </a:ln>
                <a:solidFill>
                  <a:srgbClr val="222222"/>
                </a:solidFill>
                <a:effectLst/>
                <a:latin typeface="+mn-lt"/>
              </a:rPr>
              <a:t>category_id</a:t>
            </a:r>
            <a:r>
              <a:rPr kumimoji="0" lang="en-US" altLang="en-US" sz="1800" b="0" i="0" u="none" strike="noStrike" cap="none" normalizeH="0" baseline="0" dirty="0">
                <a:ln>
                  <a:noFill/>
                </a:ln>
                <a:solidFill>
                  <a:srgbClr val="222222"/>
                </a:solidFill>
                <a:effectLst/>
                <a:latin typeface="+mn-lt"/>
              </a:rPr>
              <a:t> =( SELECT MIN(</a:t>
            </a:r>
            <a:r>
              <a:rPr kumimoji="0" lang="en-US" altLang="en-US" sz="1800" b="0" i="0" u="none" strike="noStrike" cap="none" normalizeH="0" baseline="0" dirty="0" err="1">
                <a:ln>
                  <a:noFill/>
                </a:ln>
                <a:solidFill>
                  <a:srgbClr val="222222"/>
                </a:solidFill>
                <a:effectLst/>
                <a:latin typeface="+mn-lt"/>
              </a:rPr>
              <a:t>category_id</a:t>
            </a:r>
            <a:r>
              <a:rPr kumimoji="0" lang="en-US" altLang="en-US" sz="1800" b="0" i="0" u="none" strike="noStrike" cap="none" normalizeH="0" baseline="0" dirty="0">
                <a:ln>
                  <a:noFill/>
                </a:ln>
                <a:solidFill>
                  <a:srgbClr val="222222"/>
                </a:solidFill>
                <a:effectLst/>
                <a:latin typeface="+mn-lt"/>
              </a:rPr>
              <a:t>) from movies);</a:t>
            </a:r>
            <a:r>
              <a:rPr kumimoji="0" lang="en-US" altLang="en-US" sz="1800" b="0" i="0" u="none" strike="noStrike" cap="none" normalizeH="0" baseline="0" dirty="0">
                <a:ln>
                  <a:noFill/>
                </a:ln>
                <a:solidFill>
                  <a:schemeClr val="tx1"/>
                </a:solidFill>
                <a:effectLst/>
                <a:latin typeface="+mn-lt"/>
              </a:rPr>
              <a:t> </a:t>
            </a:r>
          </a:p>
        </p:txBody>
      </p:sp>
      <p:pic>
        <p:nvPicPr>
          <p:cNvPr id="1027" name="Picture 3">
            <a:extLst>
              <a:ext uri="{FF2B5EF4-FFF2-40B4-BE49-F238E27FC236}">
                <a16:creationId xmlns:a16="http://schemas.microsoft.com/office/drawing/2014/main" id="{3344AA4C-5953-4A7E-A10B-21EAAE0731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979" y="4217611"/>
            <a:ext cx="5680502" cy="215968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E8CE2E8-F1F2-44E7-9FCE-27AE45B27684}"/>
              </a:ext>
            </a:extLst>
          </p:cNvPr>
          <p:cNvSpPr/>
          <p:nvPr/>
        </p:nvSpPr>
        <p:spPr>
          <a:xfrm>
            <a:off x="228979" y="1346380"/>
            <a:ext cx="5393899" cy="1938992"/>
          </a:xfrm>
          <a:prstGeom prst="rect">
            <a:avLst/>
          </a:prstGeom>
        </p:spPr>
        <p:txBody>
          <a:bodyPr wrap="square">
            <a:spAutoFit/>
          </a:bodyPr>
          <a:lstStyle/>
          <a:p>
            <a:r>
              <a:rPr lang="en-US" sz="2000" b="1" dirty="0">
                <a:solidFill>
                  <a:srgbClr val="7030A0"/>
                </a:solidFill>
                <a:latin typeface="Source Sans Pro" panose="020B0503030403020204" pitchFamily="34" charset="0"/>
              </a:rPr>
              <a:t>Case Study:</a:t>
            </a:r>
          </a:p>
          <a:p>
            <a:r>
              <a:rPr lang="en-US" sz="2000" b="1" dirty="0">
                <a:solidFill>
                  <a:srgbClr val="7030A0"/>
                </a:solidFill>
                <a:latin typeface="Source Sans Pro" panose="020B0503030403020204" pitchFamily="34" charset="0"/>
              </a:rPr>
              <a:t> A common customer complaint at the </a:t>
            </a:r>
            <a:r>
              <a:rPr lang="en-US" sz="2000" b="1" dirty="0" err="1">
                <a:solidFill>
                  <a:srgbClr val="7030A0"/>
                </a:solidFill>
                <a:latin typeface="Source Sans Pro" panose="020B0503030403020204" pitchFamily="34" charset="0"/>
              </a:rPr>
              <a:t>MyFlix</a:t>
            </a:r>
            <a:r>
              <a:rPr lang="en-US" sz="2000" b="1" dirty="0">
                <a:solidFill>
                  <a:srgbClr val="7030A0"/>
                </a:solidFill>
                <a:latin typeface="Source Sans Pro" panose="020B0503030403020204" pitchFamily="34" charset="0"/>
              </a:rPr>
              <a:t> Video Library is the low number of movie titles. The management wants to buy movies for a category which has least number of titles.</a:t>
            </a:r>
            <a:endParaRPr lang="en-US" sz="2000" b="1" dirty="0">
              <a:solidFill>
                <a:srgbClr val="7030A0"/>
              </a:solidFill>
            </a:endParaRPr>
          </a:p>
        </p:txBody>
      </p:sp>
      <p:pic>
        <p:nvPicPr>
          <p:cNvPr id="6" name="Picture 5">
            <a:extLst>
              <a:ext uri="{FF2B5EF4-FFF2-40B4-BE49-F238E27FC236}">
                <a16:creationId xmlns:a16="http://schemas.microsoft.com/office/drawing/2014/main" id="{9250530A-B900-4D34-B954-40F2F1EA2AFF}"/>
              </a:ext>
            </a:extLst>
          </p:cNvPr>
          <p:cNvPicPr>
            <a:picLocks noChangeAspect="1"/>
          </p:cNvPicPr>
          <p:nvPr/>
        </p:nvPicPr>
        <p:blipFill>
          <a:blip r:embed="rId3"/>
          <a:stretch>
            <a:fillRect/>
          </a:stretch>
        </p:blipFill>
        <p:spPr>
          <a:xfrm>
            <a:off x="5909481" y="1567913"/>
            <a:ext cx="6096000" cy="4655761"/>
          </a:xfrm>
          <a:prstGeom prst="rect">
            <a:avLst/>
          </a:prstGeom>
        </p:spPr>
      </p:pic>
    </p:spTree>
    <p:extLst>
      <p:ext uri="{BB962C8B-B14F-4D97-AF65-F5344CB8AC3E}">
        <p14:creationId xmlns:p14="http://schemas.microsoft.com/office/powerpoint/2010/main" val="137187501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F05F72-D464-4121-9CC6-FD2334D523F4}"/>
              </a:ext>
            </a:extLst>
          </p:cNvPr>
          <p:cNvSpPr>
            <a:spLocks noGrp="1"/>
          </p:cNvSpPr>
          <p:nvPr>
            <p:ph sz="quarter" idx="10"/>
          </p:nvPr>
        </p:nvSpPr>
        <p:spPr/>
        <p:txBody>
          <a:bodyPr>
            <a:normAutofit fontScale="77500" lnSpcReduction="20000"/>
          </a:bodyPr>
          <a:lstStyle/>
          <a:p>
            <a:endParaRPr lang="en-US" dirty="0">
              <a:solidFill>
                <a:srgbClr val="7030A0"/>
              </a:solidFill>
            </a:endParaRPr>
          </a:p>
          <a:p>
            <a:r>
              <a:rPr lang="en-US" dirty="0">
                <a:solidFill>
                  <a:srgbClr val="7030A0"/>
                </a:solidFill>
              </a:rPr>
              <a:t>SUBQUERY  inner query with more than one result</a:t>
            </a:r>
            <a:r>
              <a:rPr lang="en-US" dirty="0"/>
              <a:t> </a:t>
            </a:r>
          </a:p>
          <a:p>
            <a:endParaRPr lang="en-US" dirty="0"/>
          </a:p>
        </p:txBody>
      </p:sp>
      <p:sp>
        <p:nvSpPr>
          <p:cNvPr id="4" name="Rectangle 1">
            <a:extLst>
              <a:ext uri="{FF2B5EF4-FFF2-40B4-BE49-F238E27FC236}">
                <a16:creationId xmlns:a16="http://schemas.microsoft.com/office/drawing/2014/main" id="{F463BFDA-BB5D-4517-B4A9-F83648E5D2F1}"/>
              </a:ext>
            </a:extLst>
          </p:cNvPr>
          <p:cNvSpPr>
            <a:spLocks noGrp="1" noChangeArrowheads="1"/>
          </p:cNvSpPr>
          <p:nvPr>
            <p:ph idx="1"/>
          </p:nvPr>
        </p:nvSpPr>
        <p:spPr bwMode="auto">
          <a:xfrm>
            <a:off x="113146" y="1447316"/>
            <a:ext cx="5832727" cy="230832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30A0"/>
                </a:solidFill>
                <a:effectLst/>
                <a:latin typeface="+mn-lt"/>
              </a:rPr>
              <a:t>Suppose you want Names and Phone numbers of members of people who have rented a movie and are yet to return them.   Once you get Names and Phone Number you call them up to give a reminder. You can use a query like</a:t>
            </a:r>
          </a:p>
        </p:txBody>
      </p:sp>
      <p:pic>
        <p:nvPicPr>
          <p:cNvPr id="5" name="Picture 4">
            <a:extLst>
              <a:ext uri="{FF2B5EF4-FFF2-40B4-BE49-F238E27FC236}">
                <a16:creationId xmlns:a16="http://schemas.microsoft.com/office/drawing/2014/main" id="{46C0748D-1E28-435E-8DA9-7ABCF96B61D3}"/>
              </a:ext>
            </a:extLst>
          </p:cNvPr>
          <p:cNvPicPr>
            <a:picLocks noChangeAspect="1"/>
          </p:cNvPicPr>
          <p:nvPr/>
        </p:nvPicPr>
        <p:blipFill>
          <a:blip r:embed="rId2"/>
          <a:stretch>
            <a:fillRect/>
          </a:stretch>
        </p:blipFill>
        <p:spPr>
          <a:xfrm>
            <a:off x="5644546" y="1447316"/>
            <a:ext cx="6547454" cy="4837251"/>
          </a:xfrm>
          <a:prstGeom prst="rect">
            <a:avLst/>
          </a:prstGeom>
        </p:spPr>
      </p:pic>
      <p:sp>
        <p:nvSpPr>
          <p:cNvPr id="6" name="Rectangle 5">
            <a:extLst>
              <a:ext uri="{FF2B5EF4-FFF2-40B4-BE49-F238E27FC236}">
                <a16:creationId xmlns:a16="http://schemas.microsoft.com/office/drawing/2014/main" id="{F5B59C81-F206-4427-86AF-B33222F21ED4}"/>
              </a:ext>
            </a:extLst>
          </p:cNvPr>
          <p:cNvSpPr/>
          <p:nvPr/>
        </p:nvSpPr>
        <p:spPr>
          <a:xfrm>
            <a:off x="89907" y="4419939"/>
            <a:ext cx="5451084" cy="1477328"/>
          </a:xfrm>
          <a:prstGeom prst="rect">
            <a:avLst/>
          </a:prstGeom>
        </p:spPr>
        <p:txBody>
          <a:bodyPr wrap="square">
            <a:spAutoFit/>
          </a:bodyPr>
          <a:lstStyle/>
          <a:p>
            <a:pPr lvl="0" eaLnBrk="0" fontAlgn="base" hangingPunct="0">
              <a:spcBef>
                <a:spcPct val="0"/>
              </a:spcBef>
              <a:spcAft>
                <a:spcPct val="0"/>
              </a:spcAft>
            </a:pPr>
            <a:r>
              <a:rPr lang="en-US" altLang="en-US" dirty="0"/>
              <a:t>SELECT </a:t>
            </a:r>
            <a:r>
              <a:rPr lang="en-US" altLang="en-US" dirty="0" err="1"/>
              <a:t>full_names,contact_number</a:t>
            </a:r>
            <a:r>
              <a:rPr lang="en-US" altLang="en-US" dirty="0"/>
              <a:t> FROM members WHERE </a:t>
            </a:r>
            <a:r>
              <a:rPr lang="en-US" altLang="en-US" dirty="0" err="1"/>
              <a:t>membership_number</a:t>
            </a:r>
            <a:r>
              <a:rPr lang="en-US" altLang="en-US" dirty="0"/>
              <a:t> IN (SELECT </a:t>
            </a:r>
            <a:r>
              <a:rPr lang="en-US" altLang="en-US" dirty="0" err="1"/>
              <a:t>membership_number</a:t>
            </a:r>
            <a:r>
              <a:rPr lang="en-US" altLang="en-US" dirty="0"/>
              <a:t> FROM </a:t>
            </a:r>
            <a:r>
              <a:rPr lang="en-US" altLang="en-US" dirty="0" err="1"/>
              <a:t>movierentals</a:t>
            </a:r>
            <a:r>
              <a:rPr lang="en-US" altLang="en-US" dirty="0"/>
              <a:t> WHERE </a:t>
            </a:r>
            <a:r>
              <a:rPr lang="en-US" altLang="en-US" dirty="0" err="1"/>
              <a:t>return_date</a:t>
            </a:r>
            <a:r>
              <a:rPr lang="en-US" altLang="en-US" dirty="0"/>
              <a:t> IS NULL );</a:t>
            </a:r>
            <a:br>
              <a:rPr lang="en-US" altLang="en-US" dirty="0"/>
            </a:br>
            <a:endParaRPr lang="en-US" altLang="en-US" dirty="0"/>
          </a:p>
        </p:txBody>
      </p:sp>
    </p:spTree>
    <p:extLst>
      <p:ext uri="{BB962C8B-B14F-4D97-AF65-F5344CB8AC3E}">
        <p14:creationId xmlns:p14="http://schemas.microsoft.com/office/powerpoint/2010/main" val="32665149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92B8684-E3B6-4060-A7AA-EC7BABBD2ECE}"/>
              </a:ext>
            </a:extLst>
          </p:cNvPr>
          <p:cNvSpPr>
            <a:spLocks noGrp="1"/>
          </p:cNvSpPr>
          <p:nvPr>
            <p:ph idx="1"/>
          </p:nvPr>
        </p:nvSpPr>
        <p:spPr/>
        <p:txBody>
          <a:bodyPr/>
          <a:lstStyle/>
          <a:p>
            <a:r>
              <a:rPr lang="en-US" b="1" dirty="0"/>
              <a:t>Row Sub-Query</a:t>
            </a:r>
            <a:r>
              <a:rPr lang="en-US" dirty="0"/>
              <a:t>. In such sub-queries the , inner query can give only ONE result. The permissible operators when work with row subqueries are [=, &gt;, =, &lt;=, ,!=,  ]</a:t>
            </a:r>
          </a:p>
          <a:p>
            <a:endParaRPr lang="en-US" dirty="0"/>
          </a:p>
          <a:p>
            <a:r>
              <a:rPr lang="en-US" dirty="0"/>
              <a:t>When the inner query returns more than one results. Then called T</a:t>
            </a:r>
            <a:r>
              <a:rPr lang="en-US" b="1" dirty="0"/>
              <a:t>able sub-quer</a:t>
            </a:r>
            <a:r>
              <a:rPr lang="en-US" dirty="0"/>
              <a:t>y.</a:t>
            </a:r>
          </a:p>
          <a:p>
            <a:r>
              <a:rPr lang="en-US" dirty="0"/>
              <a:t> </a:t>
            </a:r>
          </a:p>
          <a:p>
            <a:endParaRPr lang="en-US" dirty="0"/>
          </a:p>
        </p:txBody>
      </p:sp>
      <p:sp>
        <p:nvSpPr>
          <p:cNvPr id="3" name="Content Placeholder 2">
            <a:extLst>
              <a:ext uri="{FF2B5EF4-FFF2-40B4-BE49-F238E27FC236}">
                <a16:creationId xmlns:a16="http://schemas.microsoft.com/office/drawing/2014/main" id="{69BED2CF-0EE1-43C3-BA31-258D118ED296}"/>
              </a:ext>
            </a:extLst>
          </p:cNvPr>
          <p:cNvSpPr>
            <a:spLocks noGrp="1"/>
          </p:cNvSpPr>
          <p:nvPr>
            <p:ph sz="quarter" idx="10"/>
          </p:nvPr>
        </p:nvSpPr>
        <p:spPr/>
        <p:txBody>
          <a:bodyPr/>
          <a:lstStyle/>
          <a:p>
            <a:r>
              <a:rPr lang="en-US" dirty="0">
                <a:solidFill>
                  <a:srgbClr val="7030A0"/>
                </a:solidFill>
              </a:rPr>
              <a:t>SUBQUERY</a:t>
            </a:r>
          </a:p>
        </p:txBody>
      </p:sp>
    </p:spTree>
    <p:extLst>
      <p:ext uri="{BB962C8B-B14F-4D97-AF65-F5344CB8AC3E}">
        <p14:creationId xmlns:p14="http://schemas.microsoft.com/office/powerpoint/2010/main" val="72158693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2C09557-AB1E-473B-9012-878039933D34}"/>
              </a:ext>
            </a:extLst>
          </p:cNvPr>
          <p:cNvSpPr>
            <a:spLocks noGrp="1"/>
          </p:cNvSpPr>
          <p:nvPr>
            <p:ph idx="1"/>
          </p:nvPr>
        </p:nvSpPr>
        <p:spPr>
          <a:xfrm>
            <a:off x="406399" y="1493838"/>
            <a:ext cx="9815773" cy="2900741"/>
          </a:xfrm>
        </p:spPr>
        <p:txBody>
          <a:bodyPr/>
          <a:lstStyle/>
          <a:p>
            <a:r>
              <a:rPr lang="en-US" dirty="0"/>
              <a:t>Till now we have seen two queries , lets now see an example of </a:t>
            </a:r>
            <a:r>
              <a:rPr lang="en-US" b="1" dirty="0"/>
              <a:t>triple query</a:t>
            </a:r>
            <a:r>
              <a:rPr lang="en-US" dirty="0"/>
              <a:t>!!!</a:t>
            </a:r>
          </a:p>
          <a:p>
            <a:r>
              <a:rPr lang="en-US" dirty="0"/>
              <a:t>Suppose the management wants to reward the highest paying member.</a:t>
            </a:r>
          </a:p>
          <a:p>
            <a:r>
              <a:rPr lang="en-US" dirty="0"/>
              <a:t>We can run a query like</a:t>
            </a:r>
          </a:p>
          <a:p>
            <a:endParaRPr lang="en-US" dirty="0"/>
          </a:p>
        </p:txBody>
      </p:sp>
      <p:sp>
        <p:nvSpPr>
          <p:cNvPr id="3" name="Content Placeholder 2">
            <a:extLst>
              <a:ext uri="{FF2B5EF4-FFF2-40B4-BE49-F238E27FC236}">
                <a16:creationId xmlns:a16="http://schemas.microsoft.com/office/drawing/2014/main" id="{21C03992-6A02-49E3-81C2-CBDEB444AC60}"/>
              </a:ext>
            </a:extLst>
          </p:cNvPr>
          <p:cNvSpPr>
            <a:spLocks noGrp="1"/>
          </p:cNvSpPr>
          <p:nvPr>
            <p:ph sz="quarter" idx="10"/>
          </p:nvPr>
        </p:nvSpPr>
        <p:spPr/>
        <p:txBody>
          <a:bodyPr/>
          <a:lstStyle/>
          <a:p>
            <a:endParaRPr lang="en-US" dirty="0">
              <a:solidFill>
                <a:srgbClr val="7030A0"/>
              </a:solidFill>
            </a:endParaRPr>
          </a:p>
          <a:p>
            <a:r>
              <a:rPr lang="en-US" dirty="0">
                <a:solidFill>
                  <a:srgbClr val="7030A0"/>
                </a:solidFill>
              </a:rPr>
              <a:t>SUBQUERY</a:t>
            </a:r>
          </a:p>
          <a:p>
            <a:endParaRPr lang="en-US" dirty="0"/>
          </a:p>
        </p:txBody>
      </p:sp>
      <p:sp>
        <p:nvSpPr>
          <p:cNvPr id="5" name="Rectangle 2">
            <a:extLst>
              <a:ext uri="{FF2B5EF4-FFF2-40B4-BE49-F238E27FC236}">
                <a16:creationId xmlns:a16="http://schemas.microsoft.com/office/drawing/2014/main" id="{C5332A9B-5A1A-4298-BE22-B5B25DFAE405}"/>
              </a:ext>
            </a:extLst>
          </p:cNvPr>
          <p:cNvSpPr>
            <a:spLocks noChangeArrowheads="1"/>
          </p:cNvSpPr>
          <p:nvPr/>
        </p:nvSpPr>
        <p:spPr bwMode="auto">
          <a:xfrm>
            <a:off x="406399" y="4224606"/>
            <a:ext cx="6758677" cy="132343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22222"/>
                </a:solidFill>
                <a:effectLst/>
                <a:latin typeface="Monaco"/>
              </a:rPr>
              <a:t>Select </a:t>
            </a:r>
            <a:r>
              <a:rPr kumimoji="0" lang="en-US" altLang="en-US" sz="2000" b="1" i="0" u="none" strike="noStrike" cap="none" normalizeH="0" baseline="0" dirty="0" err="1">
                <a:ln>
                  <a:noFill/>
                </a:ln>
                <a:solidFill>
                  <a:srgbClr val="222222"/>
                </a:solidFill>
                <a:effectLst/>
                <a:latin typeface="Monaco"/>
              </a:rPr>
              <a:t>full_names</a:t>
            </a:r>
            <a:r>
              <a:rPr kumimoji="0" lang="en-US" altLang="en-US" sz="2000" b="1" i="0" u="none" strike="noStrike" cap="none" normalizeH="0" baseline="0" dirty="0">
                <a:ln>
                  <a:noFill/>
                </a:ln>
                <a:solidFill>
                  <a:srgbClr val="222222"/>
                </a:solidFill>
                <a:effectLst/>
                <a:latin typeface="Monaco"/>
              </a:rPr>
              <a:t> From members WHERE </a:t>
            </a:r>
            <a:r>
              <a:rPr kumimoji="0" lang="en-US" altLang="en-US" sz="2000" b="1" i="0" u="none" strike="noStrike" cap="none" normalizeH="0" baseline="0" dirty="0" err="1">
                <a:ln>
                  <a:noFill/>
                </a:ln>
                <a:solidFill>
                  <a:srgbClr val="222222"/>
                </a:solidFill>
                <a:effectLst/>
                <a:latin typeface="Monaco"/>
              </a:rPr>
              <a:t>membership_number</a:t>
            </a:r>
            <a:r>
              <a:rPr kumimoji="0" lang="en-US" altLang="en-US" sz="2000" b="1" i="0" u="none" strike="noStrike" cap="none" normalizeH="0" baseline="0" dirty="0">
                <a:ln>
                  <a:noFill/>
                </a:ln>
                <a:solidFill>
                  <a:srgbClr val="222222"/>
                </a:solidFill>
                <a:effectLst/>
                <a:latin typeface="Monaco"/>
              </a:rPr>
              <a:t> = (SELECT </a:t>
            </a:r>
            <a:r>
              <a:rPr kumimoji="0" lang="en-US" altLang="en-US" sz="2000" b="1" i="0" u="none" strike="noStrike" cap="none" normalizeH="0" baseline="0" dirty="0" err="1">
                <a:ln>
                  <a:noFill/>
                </a:ln>
                <a:solidFill>
                  <a:srgbClr val="222222"/>
                </a:solidFill>
                <a:effectLst/>
                <a:latin typeface="Monaco"/>
              </a:rPr>
              <a:t>membership_number</a:t>
            </a:r>
            <a:r>
              <a:rPr kumimoji="0" lang="en-US" altLang="en-US" sz="2000" b="1" i="0" u="none" strike="noStrike" cap="none" normalizeH="0" baseline="0" dirty="0">
                <a:ln>
                  <a:noFill/>
                </a:ln>
                <a:solidFill>
                  <a:srgbClr val="222222"/>
                </a:solidFill>
                <a:effectLst/>
                <a:latin typeface="Monaco"/>
              </a:rPr>
              <a:t> FROM payments WHERE </a:t>
            </a:r>
            <a:r>
              <a:rPr kumimoji="0" lang="en-US" altLang="en-US" sz="2000" b="1" i="0" u="none" strike="noStrike" cap="none" normalizeH="0" baseline="0" dirty="0" err="1">
                <a:ln>
                  <a:noFill/>
                </a:ln>
                <a:solidFill>
                  <a:srgbClr val="222222"/>
                </a:solidFill>
                <a:effectLst/>
                <a:latin typeface="Monaco"/>
              </a:rPr>
              <a:t>amount_paid</a:t>
            </a:r>
            <a:r>
              <a:rPr kumimoji="0" lang="en-US" altLang="en-US" sz="2000" b="1" i="0" u="none" strike="noStrike" cap="none" normalizeH="0" baseline="0" dirty="0">
                <a:ln>
                  <a:noFill/>
                </a:ln>
                <a:solidFill>
                  <a:srgbClr val="222222"/>
                </a:solidFill>
                <a:effectLst/>
                <a:latin typeface="Monaco"/>
              </a:rPr>
              <a:t> = (SELECT MAX(</a:t>
            </a:r>
            <a:r>
              <a:rPr kumimoji="0" lang="en-US" altLang="en-US" sz="2000" b="1" i="0" u="none" strike="noStrike" cap="none" normalizeH="0" baseline="0" dirty="0" err="1">
                <a:ln>
                  <a:noFill/>
                </a:ln>
                <a:solidFill>
                  <a:srgbClr val="222222"/>
                </a:solidFill>
                <a:effectLst/>
                <a:latin typeface="Monaco"/>
              </a:rPr>
              <a:t>amount_paid</a:t>
            </a:r>
            <a:r>
              <a:rPr kumimoji="0" lang="en-US" altLang="en-US" sz="2000" b="1" i="0" u="none" strike="noStrike" cap="none" normalizeH="0" baseline="0" dirty="0">
                <a:ln>
                  <a:noFill/>
                </a:ln>
                <a:solidFill>
                  <a:srgbClr val="222222"/>
                </a:solidFill>
                <a:effectLst/>
                <a:latin typeface="Monaco"/>
              </a:rPr>
              <a:t>) FROM payments));</a:t>
            </a:r>
            <a:r>
              <a:rPr kumimoji="0" lang="en-US" altLang="en-US" sz="2000" b="1" i="0" u="none" strike="noStrike" cap="none" normalizeH="0" baseline="0" dirty="0">
                <a:ln>
                  <a:noFill/>
                </a:ln>
                <a:solidFill>
                  <a:schemeClr val="tx1"/>
                </a:solidFill>
                <a:effectLst/>
              </a:rPr>
              <a:t> </a:t>
            </a:r>
            <a:endParaRPr kumimoji="0" lang="en-US" altLang="en-US" sz="2000" b="1" i="0" u="none" strike="noStrike" cap="none" normalizeH="0" baseline="0" dirty="0">
              <a:ln>
                <a:noFill/>
              </a:ln>
              <a:solidFill>
                <a:schemeClr val="tx1"/>
              </a:solidFill>
              <a:effectLst/>
              <a:latin typeface="Arial" panose="020B0604020202020204" pitchFamily="34" charset="0"/>
            </a:endParaRPr>
          </a:p>
        </p:txBody>
      </p:sp>
      <p:pic>
        <p:nvPicPr>
          <p:cNvPr id="3076" name="Picture 4">
            <a:extLst>
              <a:ext uri="{FF2B5EF4-FFF2-40B4-BE49-F238E27FC236}">
                <a16:creationId xmlns:a16="http://schemas.microsoft.com/office/drawing/2014/main" id="{FF554C22-7315-4603-86AD-4DF3650DDF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1237" y="4394579"/>
            <a:ext cx="3518988" cy="1413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91117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2637565-7EC7-4341-B01A-24C103FB0511}"/>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US" dirty="0">
                <a:solidFill>
                  <a:srgbClr val="222222"/>
                </a:solidFill>
                <a:latin typeface="Source Sans Pro" panose="020B0503030403020204" pitchFamily="34" charset="0"/>
              </a:rPr>
              <a:t>Subqueries are embedded queries inside another query. The embedded query is known as the inner query and the container query is known as the outer query.</a:t>
            </a:r>
          </a:p>
          <a:p>
            <a:pPr>
              <a:buFont typeface="Arial" panose="020B0604020202020204" pitchFamily="34" charset="0"/>
              <a:buChar char="•"/>
            </a:pPr>
            <a:r>
              <a:rPr lang="en-US" dirty="0">
                <a:solidFill>
                  <a:srgbClr val="222222"/>
                </a:solidFill>
                <a:latin typeface="Source Sans Pro" panose="020B0503030403020204" pitchFamily="34" charset="0"/>
              </a:rPr>
              <a:t>Sub queries are easy to use, offer great flexibility and can be easily broken down into single logical components making up the query which is very useful when</a:t>
            </a:r>
            <a:r>
              <a:rPr lang="en-US" dirty="0">
                <a:solidFill>
                  <a:srgbClr val="04B8E6"/>
                </a:solidFill>
                <a:latin typeface="Source Sans Pro" panose="020B0503030403020204" pitchFamily="34" charset="0"/>
                <a:hlinkClick r:id="rId2">
                  <a:extLst>
                    <a:ext uri="{A12FA001-AC4F-418D-AE19-62706E023703}">
                      <ahyp:hlinkClr xmlns:ahyp="http://schemas.microsoft.com/office/drawing/2018/hyperlinkcolor" val="tx"/>
                    </a:ext>
                  </a:extLst>
                </a:hlinkClick>
              </a:rPr>
              <a:t> Testing </a:t>
            </a:r>
            <a:r>
              <a:rPr lang="en-US" dirty="0">
                <a:solidFill>
                  <a:srgbClr val="222222"/>
                </a:solidFill>
                <a:latin typeface="Source Sans Pro" panose="020B0503030403020204" pitchFamily="34" charset="0"/>
              </a:rPr>
              <a:t>and debugging the queries.</a:t>
            </a:r>
          </a:p>
          <a:p>
            <a:pPr>
              <a:buFont typeface="Arial" panose="020B0604020202020204" pitchFamily="34" charset="0"/>
              <a:buChar char="•"/>
            </a:pPr>
            <a:r>
              <a:rPr lang="en-US" dirty="0">
                <a:solidFill>
                  <a:srgbClr val="222222"/>
                </a:solidFill>
                <a:latin typeface="Source Sans Pro" panose="020B0503030403020204" pitchFamily="34" charset="0"/>
              </a:rPr>
              <a:t>MySQL supports three types of subqueries, scalar, row and table subqueries.</a:t>
            </a:r>
          </a:p>
          <a:p>
            <a:pPr>
              <a:buFont typeface="Arial" panose="020B0604020202020204" pitchFamily="34" charset="0"/>
              <a:buChar char="•"/>
            </a:pPr>
            <a:r>
              <a:rPr lang="en-US" dirty="0">
                <a:solidFill>
                  <a:srgbClr val="222222"/>
                </a:solidFill>
                <a:latin typeface="Source Sans Pro" panose="020B0503030403020204" pitchFamily="34" charset="0"/>
              </a:rPr>
              <a:t>Scalar sub queries only return a single row and single column.</a:t>
            </a:r>
          </a:p>
          <a:p>
            <a:pPr>
              <a:buFont typeface="Arial" panose="020B0604020202020204" pitchFamily="34" charset="0"/>
              <a:buChar char="•"/>
            </a:pPr>
            <a:r>
              <a:rPr lang="en-US" dirty="0">
                <a:solidFill>
                  <a:srgbClr val="222222"/>
                </a:solidFill>
                <a:latin typeface="Source Sans Pro" panose="020B0503030403020204" pitchFamily="34" charset="0"/>
              </a:rPr>
              <a:t>Row sub queries only return a single row but can have more than one column.</a:t>
            </a:r>
          </a:p>
          <a:p>
            <a:pPr>
              <a:buFont typeface="Arial" panose="020B0604020202020204" pitchFamily="34" charset="0"/>
              <a:buChar char="•"/>
            </a:pPr>
            <a:r>
              <a:rPr lang="en-US" dirty="0">
                <a:solidFill>
                  <a:srgbClr val="222222"/>
                </a:solidFill>
                <a:latin typeface="Source Sans Pro" panose="020B0503030403020204" pitchFamily="34" charset="0"/>
              </a:rPr>
              <a:t>Table subqueries can return multiple rows as well as columns.</a:t>
            </a:r>
          </a:p>
          <a:p>
            <a:pPr>
              <a:buFont typeface="Arial" panose="020B0604020202020204" pitchFamily="34" charset="0"/>
              <a:buChar char="•"/>
            </a:pPr>
            <a:r>
              <a:rPr lang="en-US" dirty="0">
                <a:solidFill>
                  <a:srgbClr val="222222"/>
                </a:solidFill>
                <a:latin typeface="Source Sans Pro" panose="020B0503030403020204" pitchFamily="34" charset="0"/>
              </a:rPr>
              <a:t>Subqueries can also be used in INSERT, UPDATE and DELETE queries.</a:t>
            </a:r>
          </a:p>
          <a:p>
            <a:pPr>
              <a:buFont typeface="Arial" panose="020B0604020202020204" pitchFamily="34" charset="0"/>
              <a:buChar char="•"/>
            </a:pPr>
            <a:r>
              <a:rPr lang="en-US" dirty="0">
                <a:solidFill>
                  <a:srgbClr val="222222"/>
                </a:solidFill>
                <a:latin typeface="Source Sans Pro" panose="020B0503030403020204" pitchFamily="34" charset="0"/>
              </a:rPr>
              <a:t>For performance issues, when it comes to getting data from multiple tables, it is strongly recommended to use JOINs instead of subqueries. Sub queries should only be used with good reason.</a:t>
            </a:r>
          </a:p>
          <a:p>
            <a:endParaRPr lang="en-US" dirty="0"/>
          </a:p>
        </p:txBody>
      </p:sp>
      <p:sp>
        <p:nvSpPr>
          <p:cNvPr id="3" name="Content Placeholder 2">
            <a:extLst>
              <a:ext uri="{FF2B5EF4-FFF2-40B4-BE49-F238E27FC236}">
                <a16:creationId xmlns:a16="http://schemas.microsoft.com/office/drawing/2014/main" id="{732263D2-48A1-426C-87CB-3F13DADFC122}"/>
              </a:ext>
            </a:extLst>
          </p:cNvPr>
          <p:cNvSpPr>
            <a:spLocks noGrp="1"/>
          </p:cNvSpPr>
          <p:nvPr>
            <p:ph sz="quarter" idx="10"/>
          </p:nvPr>
        </p:nvSpPr>
        <p:spPr/>
        <p:txBody>
          <a:bodyPr/>
          <a:lstStyle/>
          <a:p>
            <a:r>
              <a:rPr lang="en-US" dirty="0">
                <a:solidFill>
                  <a:srgbClr val="7030A0"/>
                </a:solidFill>
              </a:rPr>
              <a:t>SUBQUERIES</a:t>
            </a:r>
          </a:p>
        </p:txBody>
      </p:sp>
    </p:spTree>
    <p:extLst>
      <p:ext uri="{BB962C8B-B14F-4D97-AF65-F5344CB8AC3E}">
        <p14:creationId xmlns:p14="http://schemas.microsoft.com/office/powerpoint/2010/main" val="121466119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2EA9E3-6B25-4559-B32B-68C6C3A52894}"/>
              </a:ext>
            </a:extLst>
          </p:cNvPr>
          <p:cNvSpPr>
            <a:spLocks noGrp="1"/>
          </p:cNvSpPr>
          <p:nvPr>
            <p:ph sz="quarter" idx="10"/>
          </p:nvPr>
        </p:nvSpPr>
        <p:spPr/>
        <p:txBody>
          <a:bodyPr/>
          <a:lstStyle/>
          <a:p>
            <a:r>
              <a:rPr lang="en-US" dirty="0">
                <a:solidFill>
                  <a:srgbClr val="7030A0"/>
                </a:solidFill>
              </a:rPr>
              <a:t>SUBQUERY and JOINS</a:t>
            </a:r>
          </a:p>
        </p:txBody>
      </p:sp>
      <p:sp>
        <p:nvSpPr>
          <p:cNvPr id="6" name="Content Placeholder 5">
            <a:extLst>
              <a:ext uri="{FF2B5EF4-FFF2-40B4-BE49-F238E27FC236}">
                <a16:creationId xmlns:a16="http://schemas.microsoft.com/office/drawing/2014/main" id="{CACDC7D4-E499-40A0-90A3-F515E1923445}"/>
              </a:ext>
            </a:extLst>
          </p:cNvPr>
          <p:cNvSpPr>
            <a:spLocks noGrp="1"/>
          </p:cNvSpPr>
          <p:nvPr>
            <p:ph idx="1"/>
          </p:nvPr>
        </p:nvSpPr>
        <p:spPr>
          <a:xfrm>
            <a:off x="406400" y="1493838"/>
            <a:ext cx="5844275" cy="4525963"/>
          </a:xfrm>
        </p:spPr>
        <p:txBody>
          <a:bodyPr>
            <a:normAutofit fontScale="92500" lnSpcReduction="20000"/>
          </a:bodyPr>
          <a:lstStyle/>
          <a:p>
            <a:r>
              <a:rPr lang="en-US" b="1" dirty="0"/>
              <a:t>Sub-Queries Vs Joins!</a:t>
            </a:r>
          </a:p>
          <a:p>
            <a:r>
              <a:rPr lang="en-US" dirty="0"/>
              <a:t>When compare with Joins , sub-queries are simple to use and easy to read. They are not as complicated as Joins</a:t>
            </a:r>
          </a:p>
          <a:p>
            <a:r>
              <a:rPr lang="en-US" dirty="0"/>
              <a:t>Hence there are frequently used by SQL beginners.</a:t>
            </a:r>
          </a:p>
          <a:p>
            <a:r>
              <a:rPr lang="en-US" dirty="0"/>
              <a:t>But sub-queries have performance issues.  Using a join instead of a sub-query can at times give you </a:t>
            </a:r>
            <a:r>
              <a:rPr lang="en-US" dirty="0" err="1"/>
              <a:t>upto</a:t>
            </a:r>
            <a:r>
              <a:rPr lang="en-US" dirty="0"/>
              <a:t> 500 times performance boost.</a:t>
            </a:r>
          </a:p>
          <a:p>
            <a:r>
              <a:rPr lang="en-US" dirty="0"/>
              <a:t>Given a choice, it is recommended to use a JOIN over a sub query.</a:t>
            </a:r>
          </a:p>
          <a:p>
            <a:r>
              <a:rPr lang="en-US" b="1" dirty="0"/>
              <a:t>Sub-Queries  should only be used as a fallback solution when you cannot use a JOIN operation to achieve the above</a:t>
            </a:r>
            <a:endParaRPr lang="en-US" dirty="0"/>
          </a:p>
          <a:p>
            <a:endParaRPr lang="en-US" dirty="0"/>
          </a:p>
        </p:txBody>
      </p:sp>
      <p:pic>
        <p:nvPicPr>
          <p:cNvPr id="4100" name="Picture 4">
            <a:extLst>
              <a:ext uri="{FF2B5EF4-FFF2-40B4-BE49-F238E27FC236}">
                <a16:creationId xmlns:a16="http://schemas.microsoft.com/office/drawing/2014/main" id="{8EE41171-CFBA-4973-8E9E-427250AA0C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9527" y="1780191"/>
            <a:ext cx="4879345" cy="3297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379419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299C99A-3082-489E-9766-DAA2404DBA03}"/>
              </a:ext>
            </a:extLst>
          </p:cNvPr>
          <p:cNvSpPr>
            <a:spLocks noGrp="1"/>
          </p:cNvSpPr>
          <p:nvPr>
            <p:ph idx="1"/>
          </p:nvPr>
        </p:nvSpPr>
        <p:spPr/>
        <p:txBody>
          <a:bodyPr>
            <a:normAutofit fontScale="85000" lnSpcReduction="20000"/>
          </a:bodyPr>
          <a:lstStyle/>
          <a:p>
            <a:r>
              <a:rPr lang="en-US" dirty="0"/>
              <a:t>A view is a virtual table.</a:t>
            </a:r>
          </a:p>
          <a:p>
            <a:r>
              <a:rPr lang="en-US" dirty="0"/>
              <a:t>This chapter shows how to create, update, and delete a view. </a:t>
            </a:r>
          </a:p>
          <a:p>
            <a:r>
              <a:rPr lang="en-US" dirty="0"/>
              <a:t>In SQL, a view is a virtual table based on the result-set of an SQL statement.</a:t>
            </a:r>
          </a:p>
          <a:p>
            <a:r>
              <a:rPr lang="en-US" dirty="0"/>
              <a:t>A view contains rows and columns, just like a real table. The fields in a view are fields from one or more real tables in the database.</a:t>
            </a:r>
          </a:p>
          <a:p>
            <a:r>
              <a:rPr lang="en-US" dirty="0"/>
              <a:t>You can add SQL functions, WHERE, and JOIN statements to a view and present the data as if the data were coming from one single table.</a:t>
            </a:r>
          </a:p>
          <a:p>
            <a:r>
              <a:rPr lang="en-US" dirty="0"/>
              <a:t>Syntax</a:t>
            </a:r>
          </a:p>
          <a:p>
            <a:r>
              <a:rPr lang="en-US" dirty="0"/>
              <a:t>CREATE VIEW </a:t>
            </a:r>
            <a:r>
              <a:rPr lang="en-US" dirty="0" err="1"/>
              <a:t>view_name</a:t>
            </a:r>
            <a:r>
              <a:rPr lang="en-US" dirty="0"/>
              <a:t> AS</a:t>
            </a:r>
            <a:br>
              <a:rPr lang="en-US" dirty="0"/>
            </a:br>
            <a:r>
              <a:rPr lang="en-US" dirty="0"/>
              <a:t>SELECT </a:t>
            </a:r>
            <a:r>
              <a:rPr lang="en-US" dirty="0" err="1"/>
              <a:t>column_name</a:t>
            </a:r>
            <a:r>
              <a:rPr lang="en-US" dirty="0"/>
              <a:t>(s)</a:t>
            </a:r>
            <a:br>
              <a:rPr lang="en-US" dirty="0"/>
            </a:br>
            <a:r>
              <a:rPr lang="en-US" dirty="0"/>
              <a:t>FROM </a:t>
            </a:r>
            <a:r>
              <a:rPr lang="en-US" dirty="0" err="1"/>
              <a:t>table_name</a:t>
            </a:r>
            <a:br>
              <a:rPr lang="en-US" dirty="0"/>
            </a:br>
            <a:r>
              <a:rPr lang="en-US" dirty="0"/>
              <a:t>WHERE condition</a:t>
            </a:r>
          </a:p>
          <a:p>
            <a:r>
              <a:rPr lang="en-US" b="1" dirty="0"/>
              <a:t>Note:</a:t>
            </a:r>
            <a:r>
              <a:rPr lang="en-US" dirty="0"/>
              <a:t> A view always shows up-to-date data! The database engine recreates the data, using the view's SQL statement, every time a user queries a view.</a:t>
            </a:r>
          </a:p>
          <a:p>
            <a:r>
              <a:rPr lang="en-US" dirty="0"/>
              <a:t> </a:t>
            </a:r>
          </a:p>
          <a:p>
            <a:endParaRPr lang="en-US" dirty="0"/>
          </a:p>
        </p:txBody>
      </p:sp>
      <p:sp>
        <p:nvSpPr>
          <p:cNvPr id="3" name="Content Placeholder 2">
            <a:extLst>
              <a:ext uri="{FF2B5EF4-FFF2-40B4-BE49-F238E27FC236}">
                <a16:creationId xmlns:a16="http://schemas.microsoft.com/office/drawing/2014/main" id="{9504C09E-2AE5-4958-A33F-BEC208690E66}"/>
              </a:ext>
            </a:extLst>
          </p:cNvPr>
          <p:cNvSpPr>
            <a:spLocks noGrp="1"/>
          </p:cNvSpPr>
          <p:nvPr>
            <p:ph sz="quarter" idx="10"/>
          </p:nvPr>
        </p:nvSpPr>
        <p:spPr/>
        <p:txBody>
          <a:bodyPr/>
          <a:lstStyle/>
          <a:p>
            <a:r>
              <a:rPr lang="en-US" dirty="0">
                <a:solidFill>
                  <a:srgbClr val="7030A0"/>
                </a:solidFill>
              </a:rPr>
              <a:t>VIEWS</a:t>
            </a:r>
          </a:p>
        </p:txBody>
      </p:sp>
    </p:spTree>
    <p:extLst>
      <p:ext uri="{BB962C8B-B14F-4D97-AF65-F5344CB8AC3E}">
        <p14:creationId xmlns:p14="http://schemas.microsoft.com/office/powerpoint/2010/main" val="393600752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170006-AB59-47F6-BB07-1AE48B70B810}"/>
              </a:ext>
            </a:extLst>
          </p:cNvPr>
          <p:cNvSpPr>
            <a:spLocks noGrp="1"/>
          </p:cNvSpPr>
          <p:nvPr>
            <p:ph sz="quarter" idx="10"/>
          </p:nvPr>
        </p:nvSpPr>
        <p:spPr/>
        <p:txBody>
          <a:bodyPr/>
          <a:lstStyle/>
          <a:p>
            <a:r>
              <a:rPr lang="en-US" dirty="0">
                <a:solidFill>
                  <a:srgbClr val="7030A0"/>
                </a:solidFill>
              </a:rPr>
              <a:t>VIEWS</a:t>
            </a:r>
          </a:p>
        </p:txBody>
      </p:sp>
      <p:sp>
        <p:nvSpPr>
          <p:cNvPr id="5" name="Content Placeholder 4">
            <a:extLst>
              <a:ext uri="{FF2B5EF4-FFF2-40B4-BE49-F238E27FC236}">
                <a16:creationId xmlns:a16="http://schemas.microsoft.com/office/drawing/2014/main" id="{2638F998-E9C3-4530-9A11-521C4D5E7537}"/>
              </a:ext>
            </a:extLst>
          </p:cNvPr>
          <p:cNvSpPr>
            <a:spLocks noGrp="1"/>
          </p:cNvSpPr>
          <p:nvPr>
            <p:ph idx="1"/>
          </p:nvPr>
        </p:nvSpPr>
        <p:spPr/>
        <p:txBody>
          <a:bodyPr>
            <a:normAutofit fontScale="55000" lnSpcReduction="20000"/>
          </a:bodyPr>
          <a:lstStyle/>
          <a:p>
            <a:pPr marL="0">
              <a:lnSpc>
                <a:spcPct val="107000"/>
              </a:lnSpc>
              <a:spcBef>
                <a:spcPts val="0"/>
              </a:spcBef>
              <a:spcAft>
                <a:spcPts val="800"/>
              </a:spcAft>
            </a:pPr>
            <a:r>
              <a:rPr lang="en-US" dirty="0">
                <a:latin typeface="Verdana" panose="020B0604030504040204" pitchFamily="34" charset="0"/>
                <a:ea typeface="Times New Roman" panose="02020603050405020304" pitchFamily="18" charset="0"/>
                <a:cs typeface="Times New Roman" panose="02020603050405020304" pitchFamily="18" charset="0"/>
              </a:rPr>
              <a:t>a)The view "Current Product List" lists all active products (products that are not discontinued) from the "Products" table. The view is created with the following SQL:</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800"/>
              </a:spcAft>
            </a:pPr>
            <a:r>
              <a:rPr lang="en-US" sz="2800" b="1" dirty="0">
                <a:solidFill>
                  <a:srgbClr val="7030A0"/>
                </a:solidFill>
                <a:latin typeface="Consolas" panose="020B0609020204030204" pitchFamily="49" charset="0"/>
                <a:ea typeface="Times New Roman" panose="02020603050405020304" pitchFamily="18" charset="0"/>
                <a:cs typeface="Consolas" panose="020B0609020204030204" pitchFamily="49" charset="0"/>
              </a:rPr>
              <a:t>CREATE VIEW [Current Product List] AS</a:t>
            </a:r>
            <a:br>
              <a:rPr lang="en-US" sz="2800" b="1" dirty="0">
                <a:solidFill>
                  <a:srgbClr val="7030A0"/>
                </a:solidFill>
                <a:latin typeface="Consolas" panose="020B0609020204030204" pitchFamily="49" charset="0"/>
                <a:ea typeface="Times New Roman" panose="02020603050405020304" pitchFamily="18" charset="0"/>
                <a:cs typeface="Consolas" panose="020B0609020204030204" pitchFamily="49" charset="0"/>
              </a:rPr>
            </a:br>
            <a:r>
              <a:rPr lang="en-US" sz="2800" b="1" dirty="0">
                <a:solidFill>
                  <a:srgbClr val="7030A0"/>
                </a:solidFill>
                <a:latin typeface="Consolas" panose="020B0609020204030204" pitchFamily="49" charset="0"/>
                <a:ea typeface="Times New Roman" panose="02020603050405020304" pitchFamily="18" charset="0"/>
                <a:cs typeface="Consolas" panose="020B0609020204030204" pitchFamily="49" charset="0"/>
              </a:rPr>
              <a:t>SELECT </a:t>
            </a:r>
            <a:r>
              <a:rPr lang="en-US" sz="2800" b="1" dirty="0" err="1">
                <a:solidFill>
                  <a:srgbClr val="7030A0"/>
                </a:solidFill>
                <a:latin typeface="Consolas" panose="020B0609020204030204" pitchFamily="49" charset="0"/>
                <a:ea typeface="Times New Roman" panose="02020603050405020304" pitchFamily="18" charset="0"/>
                <a:cs typeface="Consolas" panose="020B0609020204030204" pitchFamily="49" charset="0"/>
              </a:rPr>
              <a:t>ProductID,ProductName</a:t>
            </a:r>
            <a:br>
              <a:rPr lang="en-US" sz="2800" b="1" dirty="0">
                <a:solidFill>
                  <a:srgbClr val="7030A0"/>
                </a:solidFill>
                <a:latin typeface="Consolas" panose="020B0609020204030204" pitchFamily="49" charset="0"/>
                <a:ea typeface="Times New Roman" panose="02020603050405020304" pitchFamily="18" charset="0"/>
                <a:cs typeface="Consolas" panose="020B0609020204030204" pitchFamily="49" charset="0"/>
              </a:rPr>
            </a:br>
            <a:r>
              <a:rPr lang="en-US" sz="2800" b="1" dirty="0">
                <a:solidFill>
                  <a:srgbClr val="7030A0"/>
                </a:solidFill>
                <a:latin typeface="Consolas" panose="020B0609020204030204" pitchFamily="49" charset="0"/>
                <a:ea typeface="Times New Roman" panose="02020603050405020304" pitchFamily="18" charset="0"/>
                <a:cs typeface="Consolas" panose="020B0609020204030204" pitchFamily="49" charset="0"/>
              </a:rPr>
              <a:t>FROM Products</a:t>
            </a:r>
            <a:br>
              <a:rPr lang="en-US" sz="2800" b="1" dirty="0">
                <a:solidFill>
                  <a:srgbClr val="7030A0"/>
                </a:solidFill>
                <a:latin typeface="Consolas" panose="020B0609020204030204" pitchFamily="49" charset="0"/>
                <a:ea typeface="Times New Roman" panose="02020603050405020304" pitchFamily="18" charset="0"/>
                <a:cs typeface="Consolas" panose="020B0609020204030204" pitchFamily="49" charset="0"/>
              </a:rPr>
            </a:br>
            <a:r>
              <a:rPr lang="en-US" sz="2800" b="1" dirty="0">
                <a:solidFill>
                  <a:srgbClr val="7030A0"/>
                </a:solidFill>
                <a:latin typeface="Consolas" panose="020B0609020204030204" pitchFamily="49" charset="0"/>
                <a:ea typeface="Times New Roman" panose="02020603050405020304" pitchFamily="18" charset="0"/>
                <a:cs typeface="Consolas" panose="020B0609020204030204" pitchFamily="49" charset="0"/>
              </a:rPr>
              <a:t>WHERE Discontinued=No</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800"/>
              </a:spcAft>
            </a:pPr>
            <a:r>
              <a:rPr lang="en-US" dirty="0">
                <a:latin typeface="Verdana" panose="020B0604030504040204" pitchFamily="34" charset="0"/>
                <a:ea typeface="Times New Roman" panose="02020603050405020304" pitchFamily="18" charset="0"/>
                <a:cs typeface="Times New Roman" panose="02020603050405020304" pitchFamily="18" charset="0"/>
              </a:rPr>
              <a:t>We can query the view above as follows: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800"/>
              </a:spcAft>
            </a:pPr>
            <a:r>
              <a:rPr lang="en-US" sz="2800" b="1" dirty="0">
                <a:solidFill>
                  <a:srgbClr val="7030A0"/>
                </a:solidFill>
                <a:latin typeface="Consolas" panose="020B0609020204030204" pitchFamily="49" charset="0"/>
                <a:ea typeface="Times New Roman" panose="02020603050405020304" pitchFamily="18" charset="0"/>
                <a:cs typeface="Consolas" panose="020B0609020204030204" pitchFamily="49" charset="0"/>
              </a:rPr>
              <a:t>SELECT * FROM [Current Product List]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800"/>
              </a:spcAft>
            </a:pPr>
            <a:r>
              <a:rPr lang="en-US" dirty="0">
                <a:latin typeface="Verdana" panose="020B0604030504040204" pitchFamily="34" charset="0"/>
                <a:ea typeface="Times New Roman" panose="02020603050405020304" pitchFamily="18" charset="0"/>
                <a:cs typeface="Times New Roman" panose="02020603050405020304" pitchFamily="18" charset="0"/>
              </a:rPr>
              <a:t>b)</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800"/>
              </a:spcAft>
            </a:pPr>
            <a:r>
              <a:rPr lang="en-US" dirty="0">
                <a:latin typeface="Verdana" panose="020B0604030504040204" pitchFamily="34" charset="0"/>
                <a:ea typeface="Times New Roman" panose="02020603050405020304" pitchFamily="18" charset="0"/>
                <a:cs typeface="Times New Roman" panose="02020603050405020304" pitchFamily="18" charset="0"/>
              </a:rPr>
              <a:t>selects every product in the "Products" table with a unit price higher than the average unit price:</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800"/>
              </a:spcAft>
            </a:pPr>
            <a:r>
              <a:rPr lang="en-US" sz="2800" b="1" dirty="0">
                <a:solidFill>
                  <a:srgbClr val="7030A0"/>
                </a:solidFill>
                <a:latin typeface="Consolas" panose="020B0609020204030204" pitchFamily="49" charset="0"/>
                <a:ea typeface="Times New Roman" panose="02020603050405020304" pitchFamily="18" charset="0"/>
                <a:cs typeface="Consolas" panose="020B0609020204030204" pitchFamily="49" charset="0"/>
              </a:rPr>
              <a:t>CREATE VIEW [Products Above Average Price] AS</a:t>
            </a:r>
            <a:br>
              <a:rPr lang="en-US" sz="2800" b="1" dirty="0">
                <a:solidFill>
                  <a:srgbClr val="7030A0"/>
                </a:solidFill>
                <a:latin typeface="Consolas" panose="020B0609020204030204" pitchFamily="49" charset="0"/>
                <a:ea typeface="Times New Roman" panose="02020603050405020304" pitchFamily="18" charset="0"/>
                <a:cs typeface="Consolas" panose="020B0609020204030204" pitchFamily="49" charset="0"/>
              </a:rPr>
            </a:br>
            <a:r>
              <a:rPr lang="en-US" sz="2800" b="1" dirty="0">
                <a:solidFill>
                  <a:srgbClr val="7030A0"/>
                </a:solidFill>
                <a:latin typeface="Consolas" panose="020B0609020204030204" pitchFamily="49" charset="0"/>
                <a:ea typeface="Times New Roman" panose="02020603050405020304" pitchFamily="18" charset="0"/>
                <a:cs typeface="Consolas" panose="020B0609020204030204" pitchFamily="49" charset="0"/>
              </a:rPr>
              <a:t>SELECT </a:t>
            </a:r>
            <a:r>
              <a:rPr lang="en-US" sz="2800" b="1" dirty="0" err="1">
                <a:solidFill>
                  <a:srgbClr val="7030A0"/>
                </a:solidFill>
                <a:latin typeface="Consolas" panose="020B0609020204030204" pitchFamily="49" charset="0"/>
                <a:ea typeface="Times New Roman" panose="02020603050405020304" pitchFamily="18" charset="0"/>
                <a:cs typeface="Consolas" panose="020B0609020204030204" pitchFamily="49" charset="0"/>
              </a:rPr>
              <a:t>ProductName,UnitPrice</a:t>
            </a:r>
            <a:br>
              <a:rPr lang="en-US" sz="2800" b="1" dirty="0">
                <a:solidFill>
                  <a:srgbClr val="7030A0"/>
                </a:solidFill>
                <a:latin typeface="Consolas" panose="020B0609020204030204" pitchFamily="49" charset="0"/>
                <a:ea typeface="Times New Roman" panose="02020603050405020304" pitchFamily="18" charset="0"/>
                <a:cs typeface="Consolas" panose="020B0609020204030204" pitchFamily="49" charset="0"/>
              </a:rPr>
            </a:br>
            <a:r>
              <a:rPr lang="en-US" sz="2800" b="1" dirty="0">
                <a:solidFill>
                  <a:srgbClr val="7030A0"/>
                </a:solidFill>
                <a:latin typeface="Consolas" panose="020B0609020204030204" pitchFamily="49" charset="0"/>
                <a:ea typeface="Times New Roman" panose="02020603050405020304" pitchFamily="18" charset="0"/>
                <a:cs typeface="Consolas" panose="020B0609020204030204" pitchFamily="49" charset="0"/>
              </a:rPr>
              <a:t>FROM Products</a:t>
            </a:r>
            <a:br>
              <a:rPr lang="en-US" sz="2800" b="1" dirty="0">
                <a:solidFill>
                  <a:srgbClr val="7030A0"/>
                </a:solidFill>
                <a:latin typeface="Consolas" panose="020B0609020204030204" pitchFamily="49" charset="0"/>
                <a:ea typeface="Times New Roman" panose="02020603050405020304" pitchFamily="18" charset="0"/>
                <a:cs typeface="Consolas" panose="020B0609020204030204" pitchFamily="49" charset="0"/>
              </a:rPr>
            </a:br>
            <a:r>
              <a:rPr lang="en-US" sz="2800" b="1" dirty="0">
                <a:solidFill>
                  <a:srgbClr val="7030A0"/>
                </a:solidFill>
                <a:latin typeface="Consolas" panose="020B0609020204030204" pitchFamily="49" charset="0"/>
                <a:ea typeface="Times New Roman" panose="02020603050405020304" pitchFamily="18" charset="0"/>
                <a:cs typeface="Consolas" panose="020B0609020204030204" pitchFamily="49" charset="0"/>
              </a:rPr>
              <a:t>WHERE </a:t>
            </a:r>
            <a:r>
              <a:rPr lang="en-US" sz="2800" b="1" dirty="0" err="1">
                <a:solidFill>
                  <a:srgbClr val="7030A0"/>
                </a:solidFill>
                <a:latin typeface="Consolas" panose="020B0609020204030204" pitchFamily="49" charset="0"/>
                <a:ea typeface="Times New Roman" panose="02020603050405020304" pitchFamily="18" charset="0"/>
                <a:cs typeface="Consolas" panose="020B0609020204030204" pitchFamily="49" charset="0"/>
              </a:rPr>
              <a:t>UnitPrice</a:t>
            </a:r>
            <a:r>
              <a:rPr lang="en-US" sz="2800" b="1" dirty="0">
                <a:solidFill>
                  <a:srgbClr val="7030A0"/>
                </a:solidFill>
                <a:latin typeface="Consolas" panose="020B0609020204030204" pitchFamily="49" charset="0"/>
                <a:ea typeface="Times New Roman" panose="02020603050405020304" pitchFamily="18" charset="0"/>
                <a:cs typeface="Consolas" panose="020B0609020204030204" pitchFamily="49" charset="0"/>
              </a:rPr>
              <a:t>&gt;(SELECT AVG(</a:t>
            </a:r>
            <a:r>
              <a:rPr lang="en-US" sz="2800" b="1" dirty="0" err="1">
                <a:solidFill>
                  <a:srgbClr val="7030A0"/>
                </a:solidFill>
                <a:latin typeface="Consolas" panose="020B0609020204030204" pitchFamily="49" charset="0"/>
                <a:ea typeface="Times New Roman" panose="02020603050405020304" pitchFamily="18" charset="0"/>
                <a:cs typeface="Consolas" panose="020B0609020204030204" pitchFamily="49" charset="0"/>
              </a:rPr>
              <a:t>UnitPrice</a:t>
            </a:r>
            <a:r>
              <a:rPr lang="en-US" sz="2800" b="1" dirty="0">
                <a:solidFill>
                  <a:srgbClr val="7030A0"/>
                </a:solidFill>
                <a:latin typeface="Consolas" panose="020B0609020204030204" pitchFamily="49" charset="0"/>
                <a:ea typeface="Times New Roman" panose="02020603050405020304" pitchFamily="18" charset="0"/>
                <a:cs typeface="Consolas" panose="020B0609020204030204" pitchFamily="49" charset="0"/>
              </a:rPr>
              <a:t>) FROM Products)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800"/>
              </a:spcAft>
            </a:pPr>
            <a:r>
              <a:rPr lang="en-US" dirty="0">
                <a:latin typeface="Verdana" panose="020B0604030504040204" pitchFamily="34" charset="0"/>
                <a:ea typeface="Times New Roman" panose="02020603050405020304" pitchFamily="18" charset="0"/>
                <a:cs typeface="Times New Roman" panose="02020603050405020304" pitchFamily="18" charset="0"/>
              </a:rPr>
              <a:t>We can query the view above as follows: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800"/>
              </a:spcAft>
            </a:pPr>
            <a:r>
              <a:rPr lang="en-US" sz="2800" b="1" dirty="0">
                <a:solidFill>
                  <a:srgbClr val="7030A0"/>
                </a:solidFill>
                <a:latin typeface="Consolas" panose="020B0609020204030204" pitchFamily="49" charset="0"/>
                <a:ea typeface="Times New Roman" panose="02020603050405020304" pitchFamily="18" charset="0"/>
                <a:cs typeface="Consolas" panose="020B0609020204030204" pitchFamily="49" charset="0"/>
              </a:rPr>
              <a:t>SELECT * FROM [Products Above Average Price]</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789180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661D165-7ED7-459A-9E58-D61B6C990697}"/>
              </a:ext>
            </a:extLst>
          </p:cNvPr>
          <p:cNvSpPr>
            <a:spLocks noGrp="1"/>
          </p:cNvSpPr>
          <p:nvPr>
            <p:ph idx="1"/>
          </p:nvPr>
        </p:nvSpPr>
        <p:spPr>
          <a:xfrm>
            <a:off x="3559033" y="2940502"/>
            <a:ext cx="4479498" cy="1935162"/>
          </a:xfrm>
        </p:spPr>
        <p:txBody>
          <a:bodyPr>
            <a:normAutofit/>
          </a:bodyPr>
          <a:lstStyle/>
          <a:p>
            <a:r>
              <a:rPr lang="en-US" sz="6000" b="1" dirty="0">
                <a:solidFill>
                  <a:srgbClr val="7030A0"/>
                </a:solidFill>
                <a:latin typeface="Century Gothic" panose="020B0502020202020204" pitchFamily="34" charset="0"/>
              </a:rPr>
              <a:t>DATA TYPES </a:t>
            </a:r>
          </a:p>
        </p:txBody>
      </p:sp>
      <p:sp>
        <p:nvSpPr>
          <p:cNvPr id="3" name="Content Placeholder 2">
            <a:extLst>
              <a:ext uri="{FF2B5EF4-FFF2-40B4-BE49-F238E27FC236}">
                <a16:creationId xmlns:a16="http://schemas.microsoft.com/office/drawing/2014/main" id="{2D41CAC3-0E6E-4417-8B44-51A746443EE2}"/>
              </a:ext>
            </a:extLst>
          </p:cNvPr>
          <p:cNvSpPr>
            <a:spLocks noGrp="1"/>
          </p:cNvSpPr>
          <p:nvPr>
            <p:ph sz="quarter" idx="10"/>
          </p:nvPr>
        </p:nvSpPr>
        <p:spPr/>
        <p:txBody>
          <a:bodyPr/>
          <a:lstStyle/>
          <a:p>
            <a:endParaRPr lang="en-US"/>
          </a:p>
        </p:txBody>
      </p:sp>
    </p:spTree>
    <p:extLst>
      <p:ext uri="{BB962C8B-B14F-4D97-AF65-F5344CB8AC3E}">
        <p14:creationId xmlns:p14="http://schemas.microsoft.com/office/powerpoint/2010/main" val="238024442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A450824-9EE4-433D-967A-1E57A6DB69C9}"/>
              </a:ext>
            </a:extLst>
          </p:cNvPr>
          <p:cNvSpPr>
            <a:spLocks noGrp="1"/>
          </p:cNvSpPr>
          <p:nvPr>
            <p:ph idx="1"/>
          </p:nvPr>
        </p:nvSpPr>
        <p:spPr>
          <a:xfrm>
            <a:off x="406399" y="1493838"/>
            <a:ext cx="11547475" cy="4916487"/>
          </a:xfrm>
        </p:spPr>
        <p:txBody>
          <a:bodyPr>
            <a:normAutofit fontScale="25000" lnSpcReduction="20000"/>
          </a:bodyPr>
          <a:lstStyle/>
          <a:p>
            <a:pPr marL="0">
              <a:lnSpc>
                <a:spcPct val="107000"/>
              </a:lnSpc>
              <a:spcBef>
                <a:spcPts val="0"/>
              </a:spcBef>
              <a:spcAft>
                <a:spcPts val="800"/>
              </a:spcAft>
            </a:pPr>
            <a:r>
              <a:rPr lang="en-US" sz="4300" dirty="0">
                <a:highlight>
                  <a:srgbClr val="FFFF00"/>
                </a:highlight>
                <a:latin typeface="Verdana" panose="020B0604030504040204" pitchFamily="34" charset="0"/>
                <a:ea typeface="Times New Roman" panose="02020603050405020304" pitchFamily="18" charset="0"/>
                <a:cs typeface="Times New Roman" panose="02020603050405020304" pitchFamily="18" charset="0"/>
              </a:rPr>
              <a:t>c)calculates the total sale for each category in 1997. Note that this view selects its data from another view called "Product Sales for 1997":</a:t>
            </a:r>
            <a:endParaRPr lang="en-US" sz="4300"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800"/>
              </a:spcAft>
            </a:pPr>
            <a:r>
              <a:rPr lang="en-US" sz="4300" b="1" dirty="0">
                <a:solidFill>
                  <a:srgbClr val="7030A0"/>
                </a:solidFill>
                <a:latin typeface="Consolas" panose="020B0609020204030204" pitchFamily="49" charset="0"/>
                <a:ea typeface="Times New Roman" panose="02020603050405020304" pitchFamily="18" charset="0"/>
                <a:cs typeface="Consolas" panose="020B0609020204030204" pitchFamily="49" charset="0"/>
              </a:rPr>
              <a:t>CREATE VIEW [Category Sales For 1997] AS</a:t>
            </a:r>
            <a:br>
              <a:rPr lang="en-US" sz="4300" b="1" dirty="0">
                <a:solidFill>
                  <a:srgbClr val="7030A0"/>
                </a:solidFill>
                <a:latin typeface="Consolas" panose="020B0609020204030204" pitchFamily="49" charset="0"/>
                <a:ea typeface="Times New Roman" panose="02020603050405020304" pitchFamily="18" charset="0"/>
                <a:cs typeface="Consolas" panose="020B0609020204030204" pitchFamily="49" charset="0"/>
              </a:rPr>
            </a:br>
            <a:r>
              <a:rPr lang="en-US" sz="4300" b="1" dirty="0">
                <a:solidFill>
                  <a:srgbClr val="7030A0"/>
                </a:solidFill>
                <a:latin typeface="Consolas" panose="020B0609020204030204" pitchFamily="49" charset="0"/>
                <a:ea typeface="Times New Roman" panose="02020603050405020304" pitchFamily="18" charset="0"/>
                <a:cs typeface="Consolas" panose="020B0609020204030204" pitchFamily="49" charset="0"/>
              </a:rPr>
              <a:t>SELECT DISTINCT </a:t>
            </a:r>
            <a:r>
              <a:rPr lang="en-US" sz="4300" b="1" dirty="0" err="1">
                <a:solidFill>
                  <a:srgbClr val="7030A0"/>
                </a:solidFill>
                <a:latin typeface="Consolas" panose="020B0609020204030204" pitchFamily="49" charset="0"/>
                <a:ea typeface="Times New Roman" panose="02020603050405020304" pitchFamily="18" charset="0"/>
                <a:cs typeface="Consolas" panose="020B0609020204030204" pitchFamily="49" charset="0"/>
              </a:rPr>
              <a:t>CategoryName,Sum</a:t>
            </a:r>
            <a:r>
              <a:rPr lang="en-US" sz="4300" b="1" dirty="0">
                <a:solidFill>
                  <a:srgbClr val="7030A0"/>
                </a:solidFill>
                <a:latin typeface="Consolas" panose="020B0609020204030204" pitchFamily="49" charset="0"/>
                <a:ea typeface="Times New Roman" panose="02020603050405020304" pitchFamily="18" charset="0"/>
                <a:cs typeface="Consolas" panose="020B0609020204030204" pitchFamily="49" charset="0"/>
              </a:rPr>
              <a:t>(</a:t>
            </a:r>
            <a:r>
              <a:rPr lang="en-US" sz="4300" b="1" dirty="0" err="1">
                <a:solidFill>
                  <a:srgbClr val="7030A0"/>
                </a:solidFill>
                <a:latin typeface="Consolas" panose="020B0609020204030204" pitchFamily="49" charset="0"/>
                <a:ea typeface="Times New Roman" panose="02020603050405020304" pitchFamily="18" charset="0"/>
                <a:cs typeface="Consolas" panose="020B0609020204030204" pitchFamily="49" charset="0"/>
              </a:rPr>
              <a:t>ProductSales</a:t>
            </a:r>
            <a:r>
              <a:rPr lang="en-US" sz="4300" b="1" dirty="0">
                <a:solidFill>
                  <a:srgbClr val="7030A0"/>
                </a:solidFill>
                <a:latin typeface="Consolas" panose="020B0609020204030204" pitchFamily="49" charset="0"/>
                <a:ea typeface="Times New Roman" panose="02020603050405020304" pitchFamily="18" charset="0"/>
                <a:cs typeface="Consolas" panose="020B0609020204030204" pitchFamily="49" charset="0"/>
              </a:rPr>
              <a:t>) AS </a:t>
            </a:r>
            <a:r>
              <a:rPr lang="en-US" sz="4300" b="1" dirty="0" err="1">
                <a:solidFill>
                  <a:srgbClr val="7030A0"/>
                </a:solidFill>
                <a:latin typeface="Consolas" panose="020B0609020204030204" pitchFamily="49" charset="0"/>
                <a:ea typeface="Times New Roman" panose="02020603050405020304" pitchFamily="18" charset="0"/>
                <a:cs typeface="Consolas" panose="020B0609020204030204" pitchFamily="49" charset="0"/>
              </a:rPr>
              <a:t>CategorySales</a:t>
            </a:r>
            <a:br>
              <a:rPr lang="en-US" sz="4300" b="1" dirty="0">
                <a:solidFill>
                  <a:srgbClr val="7030A0"/>
                </a:solidFill>
                <a:latin typeface="Consolas" panose="020B0609020204030204" pitchFamily="49" charset="0"/>
                <a:ea typeface="Times New Roman" panose="02020603050405020304" pitchFamily="18" charset="0"/>
                <a:cs typeface="Consolas" panose="020B0609020204030204" pitchFamily="49" charset="0"/>
              </a:rPr>
            </a:br>
            <a:r>
              <a:rPr lang="en-US" sz="4300" b="1" dirty="0">
                <a:solidFill>
                  <a:srgbClr val="7030A0"/>
                </a:solidFill>
                <a:latin typeface="Consolas" panose="020B0609020204030204" pitchFamily="49" charset="0"/>
                <a:ea typeface="Times New Roman" panose="02020603050405020304" pitchFamily="18" charset="0"/>
                <a:cs typeface="Consolas" panose="020B0609020204030204" pitchFamily="49" charset="0"/>
              </a:rPr>
              <a:t>FROM [Product Sales for 1997]</a:t>
            </a:r>
            <a:br>
              <a:rPr lang="en-US" sz="4300" b="1" dirty="0">
                <a:solidFill>
                  <a:srgbClr val="7030A0"/>
                </a:solidFill>
                <a:latin typeface="Consolas" panose="020B0609020204030204" pitchFamily="49" charset="0"/>
                <a:ea typeface="Times New Roman" panose="02020603050405020304" pitchFamily="18" charset="0"/>
                <a:cs typeface="Consolas" panose="020B0609020204030204" pitchFamily="49" charset="0"/>
              </a:rPr>
            </a:br>
            <a:r>
              <a:rPr lang="en-US" sz="4300" b="1" dirty="0">
                <a:solidFill>
                  <a:srgbClr val="7030A0"/>
                </a:solidFill>
                <a:latin typeface="Consolas" panose="020B0609020204030204" pitchFamily="49" charset="0"/>
                <a:ea typeface="Times New Roman" panose="02020603050405020304" pitchFamily="18" charset="0"/>
                <a:cs typeface="Consolas" panose="020B0609020204030204" pitchFamily="49" charset="0"/>
              </a:rPr>
              <a:t>GROUP BY </a:t>
            </a:r>
            <a:r>
              <a:rPr lang="en-US" sz="4300" b="1" dirty="0" err="1">
                <a:solidFill>
                  <a:srgbClr val="7030A0"/>
                </a:solidFill>
                <a:latin typeface="Consolas" panose="020B0609020204030204" pitchFamily="49" charset="0"/>
                <a:ea typeface="Times New Roman" panose="02020603050405020304" pitchFamily="18" charset="0"/>
                <a:cs typeface="Consolas" panose="020B0609020204030204" pitchFamily="49" charset="0"/>
              </a:rPr>
              <a:t>CategoryName</a:t>
            </a:r>
            <a:endParaRPr lang="en-US" sz="4300" dirty="0">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800"/>
              </a:spcAft>
            </a:pPr>
            <a:r>
              <a:rPr lang="en-US" sz="4300" dirty="0">
                <a:latin typeface="Verdana" panose="020B0604030504040204" pitchFamily="34" charset="0"/>
                <a:ea typeface="Times New Roman" panose="02020603050405020304" pitchFamily="18" charset="0"/>
                <a:cs typeface="Times New Roman" panose="02020603050405020304" pitchFamily="18" charset="0"/>
              </a:rPr>
              <a:t>We can query the view above as follows:</a:t>
            </a:r>
            <a:endParaRPr lang="en-US" sz="4300" dirty="0">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800"/>
              </a:spcAft>
            </a:pPr>
            <a:r>
              <a:rPr lang="en-US" sz="4300" b="1" dirty="0">
                <a:solidFill>
                  <a:srgbClr val="7030A0"/>
                </a:solidFill>
                <a:latin typeface="Consolas" panose="020B0609020204030204" pitchFamily="49" charset="0"/>
                <a:ea typeface="Times New Roman" panose="02020603050405020304" pitchFamily="18" charset="0"/>
                <a:cs typeface="Consolas" panose="020B0609020204030204" pitchFamily="49" charset="0"/>
              </a:rPr>
              <a:t>SELECT * FROM [Category Sales For 1997]</a:t>
            </a:r>
            <a:endParaRPr lang="en-US" sz="4300" dirty="0">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800"/>
              </a:spcAft>
            </a:pPr>
            <a:r>
              <a:rPr lang="en-US" sz="4300" dirty="0">
                <a:latin typeface="Verdana" panose="020B0604030504040204" pitchFamily="34" charset="0"/>
                <a:ea typeface="Times New Roman" panose="02020603050405020304" pitchFamily="18" charset="0"/>
                <a:cs typeface="Times New Roman" panose="02020603050405020304" pitchFamily="18" charset="0"/>
              </a:rPr>
              <a:t>To add a condition to the query. Now we want to see the total sale only for the category "Beverages":</a:t>
            </a:r>
            <a:endParaRPr lang="en-US" sz="4300" dirty="0">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800"/>
              </a:spcAft>
            </a:pPr>
            <a:r>
              <a:rPr lang="en-US" sz="4300" b="1" dirty="0">
                <a:solidFill>
                  <a:srgbClr val="7030A0"/>
                </a:solidFill>
                <a:latin typeface="Consolas" panose="020B0609020204030204" pitchFamily="49" charset="0"/>
                <a:ea typeface="Times New Roman" panose="02020603050405020304" pitchFamily="18" charset="0"/>
                <a:cs typeface="Consolas" panose="020B0609020204030204" pitchFamily="49" charset="0"/>
              </a:rPr>
              <a:t>SELECT * FROM [Category Sales For 1997]</a:t>
            </a:r>
            <a:br>
              <a:rPr lang="en-US" sz="4300" b="1" dirty="0">
                <a:solidFill>
                  <a:srgbClr val="7030A0"/>
                </a:solidFill>
                <a:latin typeface="Consolas" panose="020B0609020204030204" pitchFamily="49" charset="0"/>
                <a:ea typeface="Times New Roman" panose="02020603050405020304" pitchFamily="18" charset="0"/>
                <a:cs typeface="Consolas" panose="020B0609020204030204" pitchFamily="49" charset="0"/>
              </a:rPr>
            </a:br>
            <a:r>
              <a:rPr lang="en-US" sz="4300" b="1" dirty="0">
                <a:solidFill>
                  <a:srgbClr val="7030A0"/>
                </a:solidFill>
                <a:latin typeface="Consolas" panose="020B0609020204030204" pitchFamily="49" charset="0"/>
                <a:ea typeface="Times New Roman" panose="02020603050405020304" pitchFamily="18" charset="0"/>
                <a:cs typeface="Consolas" panose="020B0609020204030204" pitchFamily="49" charset="0"/>
              </a:rPr>
              <a:t>WHERE </a:t>
            </a:r>
            <a:r>
              <a:rPr lang="en-US" sz="4300" b="1" dirty="0" err="1">
                <a:solidFill>
                  <a:srgbClr val="7030A0"/>
                </a:solidFill>
                <a:latin typeface="Consolas" panose="020B0609020204030204" pitchFamily="49" charset="0"/>
                <a:ea typeface="Times New Roman" panose="02020603050405020304" pitchFamily="18" charset="0"/>
                <a:cs typeface="Consolas" panose="020B0609020204030204" pitchFamily="49" charset="0"/>
              </a:rPr>
              <a:t>CategoryName</a:t>
            </a:r>
            <a:r>
              <a:rPr lang="en-US" sz="4300" b="1" dirty="0">
                <a:solidFill>
                  <a:srgbClr val="7030A0"/>
                </a:solidFill>
                <a:latin typeface="Consolas" panose="020B0609020204030204" pitchFamily="49" charset="0"/>
                <a:ea typeface="Times New Roman" panose="02020603050405020304" pitchFamily="18" charset="0"/>
                <a:cs typeface="Consolas" panose="020B0609020204030204" pitchFamily="49" charset="0"/>
              </a:rPr>
              <a:t>='Beverages'</a:t>
            </a:r>
            <a:endParaRPr lang="en-US" sz="4300" dirty="0">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800"/>
              </a:spcAft>
            </a:pPr>
            <a:r>
              <a:rPr lang="en-US" sz="4300" dirty="0">
                <a:solidFill>
                  <a:srgbClr val="000000"/>
                </a:solidFill>
                <a:highlight>
                  <a:srgbClr val="FFFF00"/>
                </a:highlight>
                <a:latin typeface="Consolas" panose="020B0609020204030204" pitchFamily="49" charset="0"/>
                <a:ea typeface="Times New Roman" panose="02020603050405020304" pitchFamily="18" charset="0"/>
                <a:cs typeface="Consolas" panose="020B0609020204030204" pitchFamily="49" charset="0"/>
              </a:rPr>
              <a:t>d)</a:t>
            </a:r>
            <a:r>
              <a:rPr lang="en-US" sz="4300" dirty="0">
                <a:solidFill>
                  <a:srgbClr val="000000"/>
                </a:solidFill>
                <a:highlight>
                  <a:srgbClr val="FFFF00"/>
                </a:highlight>
                <a:latin typeface="Verdana" panose="020B0604030504040204" pitchFamily="34" charset="0"/>
                <a:ea typeface="Calibri" panose="020F0502020204030204" pitchFamily="34" charset="0"/>
                <a:cs typeface="Times New Roman" panose="02020603050405020304" pitchFamily="18" charset="0"/>
              </a:rPr>
              <a:t>update a view by using the following syntax:</a:t>
            </a:r>
            <a:endParaRPr lang="en-US" sz="4300"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0"/>
            <a:r>
              <a:rPr lang="en-US" sz="4300" dirty="0">
                <a:latin typeface="Times New Roman" panose="02020603050405020304" pitchFamily="18" charset="0"/>
                <a:ea typeface="Times New Roman" panose="02020603050405020304" pitchFamily="18" charset="0"/>
              </a:rPr>
              <a:t>Syntax</a:t>
            </a:r>
          </a:p>
          <a:p>
            <a:pPr marL="0">
              <a:lnSpc>
                <a:spcPct val="107000"/>
              </a:lnSpc>
              <a:spcBef>
                <a:spcPts val="0"/>
              </a:spcBef>
              <a:spcAft>
                <a:spcPts val="800"/>
              </a:spcAft>
            </a:pPr>
            <a:r>
              <a:rPr lang="en-US" sz="4300" dirty="0">
                <a:solidFill>
                  <a:srgbClr val="000000"/>
                </a:solidFill>
                <a:latin typeface="Consolas" panose="020B0609020204030204" pitchFamily="49" charset="0"/>
                <a:ea typeface="Calibri" panose="020F0502020204030204" pitchFamily="34" charset="0"/>
                <a:cs typeface="Consolas" panose="020B0609020204030204" pitchFamily="49" charset="0"/>
              </a:rPr>
              <a:t>CREATE OR REPLACE VIEW </a:t>
            </a:r>
            <a:r>
              <a:rPr lang="en-US" sz="4300" dirty="0" err="1">
                <a:solidFill>
                  <a:srgbClr val="000000"/>
                </a:solidFill>
                <a:latin typeface="Consolas" panose="020B0609020204030204" pitchFamily="49" charset="0"/>
                <a:ea typeface="Calibri" panose="020F0502020204030204" pitchFamily="34" charset="0"/>
                <a:cs typeface="Consolas" panose="020B0609020204030204" pitchFamily="49" charset="0"/>
              </a:rPr>
              <a:t>view_name</a:t>
            </a:r>
            <a:r>
              <a:rPr lang="en-US" sz="4300" dirty="0">
                <a:solidFill>
                  <a:srgbClr val="000000"/>
                </a:solidFill>
                <a:latin typeface="Consolas" panose="020B0609020204030204" pitchFamily="49" charset="0"/>
                <a:ea typeface="Calibri" panose="020F0502020204030204" pitchFamily="34" charset="0"/>
                <a:cs typeface="Consolas" panose="020B0609020204030204" pitchFamily="49" charset="0"/>
              </a:rPr>
              <a:t> AS</a:t>
            </a:r>
            <a:br>
              <a:rPr lang="en-US" sz="4300" dirty="0">
                <a:solidFill>
                  <a:srgbClr val="000000"/>
                </a:solidFill>
                <a:latin typeface="Consolas" panose="020B0609020204030204" pitchFamily="49" charset="0"/>
                <a:ea typeface="Calibri" panose="020F0502020204030204" pitchFamily="34" charset="0"/>
                <a:cs typeface="Consolas" panose="020B0609020204030204" pitchFamily="49" charset="0"/>
              </a:rPr>
            </a:br>
            <a:r>
              <a:rPr lang="en-US" sz="4300" dirty="0">
                <a:solidFill>
                  <a:srgbClr val="000000"/>
                </a:solidFill>
                <a:latin typeface="Consolas" panose="020B0609020204030204" pitchFamily="49" charset="0"/>
                <a:ea typeface="Calibri" panose="020F0502020204030204" pitchFamily="34" charset="0"/>
                <a:cs typeface="Consolas" panose="020B0609020204030204" pitchFamily="49" charset="0"/>
              </a:rPr>
              <a:t>SELECT </a:t>
            </a:r>
            <a:r>
              <a:rPr lang="en-US" sz="43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column_name</a:t>
            </a:r>
            <a:r>
              <a:rPr lang="en-US" sz="4300" dirty="0">
                <a:solidFill>
                  <a:srgbClr val="000000"/>
                </a:solidFill>
                <a:latin typeface="Consolas" panose="020B0609020204030204" pitchFamily="49" charset="0"/>
                <a:ea typeface="Calibri" panose="020F0502020204030204" pitchFamily="34" charset="0"/>
                <a:cs typeface="Consolas" panose="020B0609020204030204" pitchFamily="49" charset="0"/>
              </a:rPr>
              <a:t>(s)</a:t>
            </a:r>
            <a:br>
              <a:rPr lang="en-US" sz="4300" dirty="0">
                <a:solidFill>
                  <a:srgbClr val="000000"/>
                </a:solidFill>
                <a:latin typeface="Consolas" panose="020B0609020204030204" pitchFamily="49" charset="0"/>
                <a:ea typeface="Calibri" panose="020F0502020204030204" pitchFamily="34" charset="0"/>
                <a:cs typeface="Consolas" panose="020B0609020204030204" pitchFamily="49" charset="0"/>
              </a:rPr>
            </a:br>
            <a:r>
              <a:rPr lang="en-US" sz="4300" dirty="0">
                <a:solidFill>
                  <a:srgbClr val="000000"/>
                </a:solidFill>
                <a:latin typeface="Consolas" panose="020B0609020204030204" pitchFamily="49" charset="0"/>
                <a:ea typeface="Calibri" panose="020F0502020204030204" pitchFamily="34" charset="0"/>
                <a:cs typeface="Consolas" panose="020B0609020204030204" pitchFamily="49" charset="0"/>
              </a:rPr>
              <a:t>FROM </a:t>
            </a:r>
            <a:r>
              <a:rPr lang="en-US" sz="4300" dirty="0" err="1">
                <a:solidFill>
                  <a:srgbClr val="000000"/>
                </a:solidFill>
                <a:latin typeface="Consolas" panose="020B0609020204030204" pitchFamily="49" charset="0"/>
                <a:ea typeface="Calibri" panose="020F0502020204030204" pitchFamily="34" charset="0"/>
                <a:cs typeface="Consolas" panose="020B0609020204030204" pitchFamily="49" charset="0"/>
              </a:rPr>
              <a:t>table_name</a:t>
            </a:r>
            <a:br>
              <a:rPr lang="en-US" sz="4300" dirty="0">
                <a:solidFill>
                  <a:srgbClr val="000000"/>
                </a:solidFill>
                <a:latin typeface="Consolas" panose="020B0609020204030204" pitchFamily="49" charset="0"/>
                <a:ea typeface="Calibri" panose="020F0502020204030204" pitchFamily="34" charset="0"/>
                <a:cs typeface="Consolas" panose="020B0609020204030204" pitchFamily="49" charset="0"/>
              </a:rPr>
            </a:br>
            <a:r>
              <a:rPr lang="en-US" sz="4300" dirty="0">
                <a:solidFill>
                  <a:srgbClr val="000000"/>
                </a:solidFill>
                <a:latin typeface="Consolas" panose="020B0609020204030204" pitchFamily="49" charset="0"/>
                <a:ea typeface="Calibri" panose="020F0502020204030204" pitchFamily="34" charset="0"/>
                <a:cs typeface="Consolas" panose="020B0609020204030204" pitchFamily="49" charset="0"/>
              </a:rPr>
              <a:t>WHERE condition</a:t>
            </a:r>
            <a:endParaRPr lang="en-US" sz="4300" dirty="0">
              <a:latin typeface="Calibri" panose="020F0502020204030204" pitchFamily="34" charset="0"/>
              <a:ea typeface="Calibri" panose="020F0502020204030204" pitchFamily="34" charset="0"/>
              <a:cs typeface="Times New Roman" panose="02020603050405020304" pitchFamily="18" charset="0"/>
            </a:endParaRPr>
          </a:p>
          <a:p>
            <a:pPr marL="0"/>
            <a:r>
              <a:rPr lang="en-US" sz="4300" dirty="0">
                <a:latin typeface="Verdana" panose="020B0604030504040204" pitchFamily="34" charset="0"/>
                <a:ea typeface="Times New Roman" panose="02020603050405020304" pitchFamily="18" charset="0"/>
              </a:rPr>
              <a:t>To add the "Category" column to the "Current Product List" view. We will update the view with the following SQL:</a:t>
            </a:r>
            <a:endParaRPr lang="en-US" sz="4300" dirty="0">
              <a:latin typeface="Times New Roman" panose="02020603050405020304" pitchFamily="18" charset="0"/>
              <a:ea typeface="Times New Roman" panose="02020603050405020304" pitchFamily="18" charset="0"/>
            </a:endParaRPr>
          </a:p>
          <a:p>
            <a:pPr marL="0">
              <a:lnSpc>
                <a:spcPct val="107000"/>
              </a:lnSpc>
              <a:spcBef>
                <a:spcPts val="0"/>
              </a:spcBef>
              <a:spcAft>
                <a:spcPts val="800"/>
              </a:spcAft>
            </a:pPr>
            <a:r>
              <a:rPr lang="en-US" sz="4300" b="1" dirty="0">
                <a:solidFill>
                  <a:srgbClr val="7030A0"/>
                </a:solidFill>
                <a:latin typeface="Consolas" panose="020B0609020204030204" pitchFamily="49" charset="0"/>
                <a:ea typeface="Calibri" panose="020F0502020204030204" pitchFamily="34" charset="0"/>
                <a:cs typeface="Consolas" panose="020B0609020204030204" pitchFamily="49" charset="0"/>
              </a:rPr>
              <a:t>CREATE OR REPLACE VIEW [Current Product List] AS</a:t>
            </a:r>
            <a:br>
              <a:rPr lang="en-US" sz="4300" b="1" dirty="0">
                <a:solidFill>
                  <a:srgbClr val="7030A0"/>
                </a:solidFill>
                <a:latin typeface="Consolas" panose="020B0609020204030204" pitchFamily="49" charset="0"/>
                <a:ea typeface="Calibri" panose="020F0502020204030204" pitchFamily="34" charset="0"/>
                <a:cs typeface="Consolas" panose="020B0609020204030204" pitchFamily="49" charset="0"/>
              </a:rPr>
            </a:br>
            <a:r>
              <a:rPr lang="en-US" sz="4300" b="1" dirty="0">
                <a:solidFill>
                  <a:srgbClr val="7030A0"/>
                </a:solidFill>
                <a:latin typeface="Consolas" panose="020B0609020204030204" pitchFamily="49" charset="0"/>
                <a:ea typeface="Calibri" panose="020F0502020204030204" pitchFamily="34" charset="0"/>
                <a:cs typeface="Consolas" panose="020B0609020204030204" pitchFamily="49" charset="0"/>
              </a:rPr>
              <a:t>SELECT </a:t>
            </a:r>
            <a:r>
              <a:rPr lang="en-US" sz="4300" b="1" dirty="0" err="1">
                <a:solidFill>
                  <a:srgbClr val="7030A0"/>
                </a:solidFill>
                <a:latin typeface="Consolas" panose="020B0609020204030204" pitchFamily="49" charset="0"/>
                <a:ea typeface="Calibri" panose="020F0502020204030204" pitchFamily="34" charset="0"/>
                <a:cs typeface="Consolas" panose="020B0609020204030204" pitchFamily="49" charset="0"/>
              </a:rPr>
              <a:t>ProductID,ProductName,Category</a:t>
            </a:r>
            <a:br>
              <a:rPr lang="en-US" sz="4300" b="1" dirty="0">
                <a:solidFill>
                  <a:srgbClr val="7030A0"/>
                </a:solidFill>
                <a:latin typeface="Consolas" panose="020B0609020204030204" pitchFamily="49" charset="0"/>
                <a:ea typeface="Calibri" panose="020F0502020204030204" pitchFamily="34" charset="0"/>
                <a:cs typeface="Consolas" panose="020B0609020204030204" pitchFamily="49" charset="0"/>
              </a:rPr>
            </a:br>
            <a:r>
              <a:rPr lang="en-US" sz="4300" b="1" dirty="0">
                <a:solidFill>
                  <a:srgbClr val="7030A0"/>
                </a:solidFill>
                <a:latin typeface="Consolas" panose="020B0609020204030204" pitchFamily="49" charset="0"/>
                <a:ea typeface="Calibri" panose="020F0502020204030204" pitchFamily="34" charset="0"/>
                <a:cs typeface="Consolas" panose="020B0609020204030204" pitchFamily="49" charset="0"/>
              </a:rPr>
              <a:t>FROM Products</a:t>
            </a:r>
            <a:br>
              <a:rPr lang="en-US" sz="4300" b="1" dirty="0">
                <a:solidFill>
                  <a:srgbClr val="7030A0"/>
                </a:solidFill>
                <a:latin typeface="Consolas" panose="020B0609020204030204" pitchFamily="49" charset="0"/>
                <a:ea typeface="Calibri" panose="020F0502020204030204" pitchFamily="34" charset="0"/>
                <a:cs typeface="Consolas" panose="020B0609020204030204" pitchFamily="49" charset="0"/>
              </a:rPr>
            </a:br>
            <a:r>
              <a:rPr lang="en-US" sz="4300" b="1" dirty="0">
                <a:solidFill>
                  <a:srgbClr val="7030A0"/>
                </a:solidFill>
                <a:latin typeface="Consolas" panose="020B0609020204030204" pitchFamily="49" charset="0"/>
                <a:ea typeface="Calibri" panose="020F0502020204030204" pitchFamily="34" charset="0"/>
                <a:cs typeface="Consolas" panose="020B0609020204030204" pitchFamily="49" charset="0"/>
              </a:rPr>
              <a:t>WHERE Discontinued=No</a:t>
            </a:r>
            <a:endParaRPr lang="en-US" sz="4300" dirty="0">
              <a:latin typeface="Calibri" panose="020F0502020204030204" pitchFamily="34" charset="0"/>
              <a:ea typeface="Calibri" panose="020F0502020204030204" pitchFamily="34" charset="0"/>
              <a:cs typeface="Times New Roman" panose="02020603050405020304" pitchFamily="18" charset="0"/>
            </a:endParaRPr>
          </a:p>
          <a:p>
            <a:pPr marL="0"/>
            <a:r>
              <a:rPr lang="en-US" sz="4300" dirty="0">
                <a:highlight>
                  <a:srgbClr val="FFFF00"/>
                </a:highlight>
                <a:latin typeface="Verdana" panose="020B0604030504040204" pitchFamily="34" charset="0"/>
                <a:ea typeface="Calibri" panose="020F0502020204030204" pitchFamily="34" charset="0"/>
                <a:cs typeface="Times New Roman" panose="02020603050405020304" pitchFamily="18" charset="0"/>
              </a:rPr>
              <a:t> </a:t>
            </a:r>
            <a:r>
              <a:rPr lang="en-US" sz="4300" dirty="0">
                <a:highlight>
                  <a:srgbClr val="FFFF00"/>
                </a:highlight>
                <a:latin typeface="Verdana" panose="020B0604030504040204" pitchFamily="34" charset="0"/>
                <a:ea typeface="Times New Roman" panose="02020603050405020304" pitchFamily="18" charset="0"/>
              </a:rPr>
              <a:t>e)To delete a view with the DROP VIEW command.</a:t>
            </a:r>
            <a:endParaRPr lang="en-US" sz="4300" dirty="0">
              <a:highlight>
                <a:srgbClr val="FFFF00"/>
              </a:highlight>
              <a:latin typeface="Times New Roman" panose="02020603050405020304" pitchFamily="18" charset="0"/>
              <a:ea typeface="Times New Roman" panose="02020603050405020304" pitchFamily="18" charset="0"/>
            </a:endParaRPr>
          </a:p>
          <a:p>
            <a:pPr marL="0"/>
            <a:r>
              <a:rPr lang="en-US" sz="4300" dirty="0">
                <a:latin typeface="Verdana" panose="020B0604030504040204" pitchFamily="34" charset="0"/>
                <a:ea typeface="Times New Roman" panose="02020603050405020304" pitchFamily="18" charset="0"/>
              </a:rPr>
              <a:t>Syntax is:</a:t>
            </a:r>
            <a:endParaRPr lang="en-US" sz="4300" dirty="0">
              <a:latin typeface="Times New Roman" panose="02020603050405020304" pitchFamily="18" charset="0"/>
              <a:ea typeface="Times New Roman" panose="02020603050405020304" pitchFamily="18" charset="0"/>
            </a:endParaRPr>
          </a:p>
          <a:p>
            <a:pPr marL="0">
              <a:lnSpc>
                <a:spcPct val="107000"/>
              </a:lnSpc>
              <a:spcBef>
                <a:spcPts val="0"/>
              </a:spcBef>
              <a:spcAft>
                <a:spcPts val="800"/>
              </a:spcAft>
            </a:pPr>
            <a:r>
              <a:rPr lang="en-US" sz="4300" b="1" dirty="0">
                <a:solidFill>
                  <a:srgbClr val="7030A0"/>
                </a:solidFill>
                <a:latin typeface="Consolas" panose="020B0609020204030204" pitchFamily="49" charset="0"/>
                <a:ea typeface="Calibri" panose="020F0502020204030204" pitchFamily="34" charset="0"/>
                <a:cs typeface="Consolas" panose="020B0609020204030204" pitchFamily="49" charset="0"/>
              </a:rPr>
              <a:t>DROP VIEW </a:t>
            </a:r>
            <a:r>
              <a:rPr lang="en-US" sz="4300" b="1" dirty="0" err="1">
                <a:solidFill>
                  <a:srgbClr val="7030A0"/>
                </a:solidFill>
                <a:latin typeface="Consolas" panose="020B0609020204030204" pitchFamily="49" charset="0"/>
                <a:ea typeface="Calibri" panose="020F0502020204030204" pitchFamily="34" charset="0"/>
                <a:cs typeface="Consolas" panose="020B0609020204030204" pitchFamily="49" charset="0"/>
              </a:rPr>
              <a:t>view_name</a:t>
            </a:r>
            <a:endParaRPr lang="en-US" sz="4300" dirty="0">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1500"/>
              </a:spcBef>
              <a:spcAft>
                <a:spcPts val="1500"/>
              </a:spcAft>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3" name="Content Placeholder 2">
            <a:extLst>
              <a:ext uri="{FF2B5EF4-FFF2-40B4-BE49-F238E27FC236}">
                <a16:creationId xmlns:a16="http://schemas.microsoft.com/office/drawing/2014/main" id="{F42B320B-D8C2-472C-B6C3-D8299A77569E}"/>
              </a:ext>
            </a:extLst>
          </p:cNvPr>
          <p:cNvSpPr>
            <a:spLocks noGrp="1"/>
          </p:cNvSpPr>
          <p:nvPr>
            <p:ph sz="quarter" idx="10"/>
          </p:nvPr>
        </p:nvSpPr>
        <p:spPr/>
        <p:txBody>
          <a:bodyPr/>
          <a:lstStyle/>
          <a:p>
            <a:r>
              <a:rPr lang="en-US" dirty="0">
                <a:solidFill>
                  <a:srgbClr val="7030A0"/>
                </a:solidFill>
              </a:rPr>
              <a:t>VIEWS</a:t>
            </a:r>
          </a:p>
        </p:txBody>
      </p:sp>
    </p:spTree>
    <p:extLst>
      <p:ext uri="{BB962C8B-B14F-4D97-AF65-F5344CB8AC3E}">
        <p14:creationId xmlns:p14="http://schemas.microsoft.com/office/powerpoint/2010/main" val="190641222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81095" y="2502569"/>
            <a:ext cx="3026610" cy="1909010"/>
          </a:xfrm>
        </p:spPr>
        <p:txBody>
          <a:bodyPr>
            <a:normAutofit/>
          </a:bodyPr>
          <a:lstStyle/>
          <a:p>
            <a:r>
              <a:rPr lang="en-IN" sz="4000" b="1" dirty="0">
                <a:solidFill>
                  <a:srgbClr val="CC0066"/>
                </a:solidFill>
              </a:rPr>
              <a:t>THANK YOU</a:t>
            </a:r>
          </a:p>
          <a:p>
            <a:endParaRPr lang="en-IN" dirty="0"/>
          </a:p>
        </p:txBody>
      </p:sp>
      <p:sp>
        <p:nvSpPr>
          <p:cNvPr id="3" name="Content Placeholder 2"/>
          <p:cNvSpPr>
            <a:spLocks noGrp="1"/>
          </p:cNvSpPr>
          <p:nvPr>
            <p:ph sz="quarter" idx="10"/>
          </p:nvPr>
        </p:nvSpPr>
        <p:spPr/>
        <p:txBody>
          <a:bodyPr/>
          <a:lstStyle/>
          <a:p>
            <a:endParaRPr lang="en-IN" dirty="0">
              <a:solidFill>
                <a:srgbClr val="CC0066"/>
              </a:solidFill>
            </a:endParaRPr>
          </a:p>
        </p:txBody>
      </p:sp>
    </p:spTree>
    <p:extLst>
      <p:ext uri="{BB962C8B-B14F-4D97-AF65-F5344CB8AC3E}">
        <p14:creationId xmlns:p14="http://schemas.microsoft.com/office/powerpoint/2010/main" val="789436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491461" y="237461"/>
            <a:ext cx="8432800" cy="1143000"/>
          </a:xfrm>
        </p:spPr>
        <p:txBody>
          <a:bodyPr/>
          <a:lstStyle/>
          <a:p>
            <a:r>
              <a:rPr lang="en-IN" dirty="0">
                <a:solidFill>
                  <a:srgbClr val="8D237E"/>
                </a:solidFill>
              </a:rPr>
              <a:t>DATA TYPES</a:t>
            </a:r>
          </a:p>
          <a:p>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56182731"/>
              </p:ext>
            </p:extLst>
          </p:nvPr>
        </p:nvGraphicFramePr>
        <p:xfrm>
          <a:off x="986391" y="1247111"/>
          <a:ext cx="8206562" cy="2438400"/>
        </p:xfrm>
        <a:graphic>
          <a:graphicData uri="http://schemas.openxmlformats.org/drawingml/2006/table">
            <a:tbl>
              <a:tblPr/>
              <a:tblGrid>
                <a:gridCol w="2948762">
                  <a:extLst>
                    <a:ext uri="{9D8B030D-6E8A-4147-A177-3AD203B41FA5}">
                      <a16:colId xmlns:a16="http://schemas.microsoft.com/office/drawing/2014/main" val="124453607"/>
                    </a:ext>
                  </a:extLst>
                </a:gridCol>
                <a:gridCol w="5257800">
                  <a:extLst>
                    <a:ext uri="{9D8B030D-6E8A-4147-A177-3AD203B41FA5}">
                      <a16:colId xmlns:a16="http://schemas.microsoft.com/office/drawing/2014/main" val="2193488206"/>
                    </a:ext>
                  </a:extLst>
                </a:gridCol>
              </a:tblGrid>
              <a:tr h="335474">
                <a:tc>
                  <a:txBody>
                    <a:bodyPr/>
                    <a:lstStyle/>
                    <a:p>
                      <a:r>
                        <a:rPr lang="en-IN" sz="2400" b="1" dirty="0">
                          <a:solidFill>
                            <a:srgbClr val="8D237E"/>
                          </a:solidFill>
                          <a:effectLst/>
                        </a:rPr>
                        <a:t>Data type</a:t>
                      </a:r>
                    </a:p>
                  </a:txBody>
                  <a:tcPr anchor="ctr">
                    <a:lnL>
                      <a:noFill/>
                    </a:lnL>
                    <a:lnR>
                      <a:noFill/>
                    </a:lnR>
                    <a:lnT>
                      <a:noFill/>
                    </a:lnT>
                    <a:lnB>
                      <a:noFill/>
                    </a:lnB>
                  </a:tcPr>
                </a:tc>
                <a:tc>
                  <a:txBody>
                    <a:bodyPr/>
                    <a:lstStyle/>
                    <a:p>
                      <a:r>
                        <a:rPr lang="en-IN" sz="2400" b="1" dirty="0">
                          <a:solidFill>
                            <a:srgbClr val="8D237E"/>
                          </a:solidFill>
                        </a:rPr>
                        <a:t>Description</a:t>
                      </a:r>
                    </a:p>
                  </a:txBody>
                  <a:tcPr anchor="ctr">
                    <a:lnL>
                      <a:noFill/>
                    </a:lnL>
                    <a:lnR>
                      <a:noFill/>
                    </a:lnR>
                    <a:lnT>
                      <a:noFill/>
                    </a:lnT>
                    <a:lnB>
                      <a:noFill/>
                    </a:lnB>
                  </a:tcPr>
                </a:tc>
                <a:extLst>
                  <a:ext uri="{0D108BD9-81ED-4DB2-BD59-A6C34878D82A}">
                    <a16:rowId xmlns:a16="http://schemas.microsoft.com/office/drawing/2014/main" val="1085499169"/>
                  </a:ext>
                </a:extLst>
              </a:tr>
              <a:tr h="290744">
                <a:tc>
                  <a:txBody>
                    <a:bodyPr/>
                    <a:lstStyle/>
                    <a:p>
                      <a:r>
                        <a:rPr lang="en-IN" sz="2000" b="1" dirty="0">
                          <a:solidFill>
                            <a:srgbClr val="CC0066"/>
                          </a:solidFill>
                        </a:rPr>
                        <a:t>INTEGER(p)</a:t>
                      </a:r>
                    </a:p>
                  </a:txBody>
                  <a:tcPr anchor="ctr">
                    <a:lnL>
                      <a:noFill/>
                    </a:lnL>
                    <a:lnR>
                      <a:noFill/>
                    </a:lnR>
                    <a:lnT>
                      <a:noFill/>
                    </a:lnT>
                    <a:lnB>
                      <a:noFill/>
                    </a:lnB>
                  </a:tcPr>
                </a:tc>
                <a:tc>
                  <a:txBody>
                    <a:bodyPr/>
                    <a:lstStyle/>
                    <a:p>
                      <a:r>
                        <a:rPr lang="en-IN" sz="2000" b="1" dirty="0">
                          <a:solidFill>
                            <a:srgbClr val="CC0066"/>
                          </a:solidFill>
                        </a:rPr>
                        <a:t>Integer numerical (no decimal). Precision p</a:t>
                      </a:r>
                    </a:p>
                  </a:txBody>
                  <a:tcPr anchor="ctr">
                    <a:lnL>
                      <a:noFill/>
                    </a:lnL>
                    <a:lnR>
                      <a:noFill/>
                    </a:lnR>
                    <a:lnT>
                      <a:noFill/>
                    </a:lnT>
                    <a:lnB>
                      <a:noFill/>
                    </a:lnB>
                  </a:tcPr>
                </a:tc>
                <a:extLst>
                  <a:ext uri="{0D108BD9-81ED-4DB2-BD59-A6C34878D82A}">
                    <a16:rowId xmlns:a16="http://schemas.microsoft.com/office/drawing/2014/main" val="2931097559"/>
                  </a:ext>
                </a:extLst>
              </a:tr>
              <a:tr h="290744">
                <a:tc>
                  <a:txBody>
                    <a:bodyPr/>
                    <a:lstStyle/>
                    <a:p>
                      <a:r>
                        <a:rPr lang="en-IN" sz="2000" b="1" dirty="0">
                          <a:solidFill>
                            <a:srgbClr val="CC0066"/>
                          </a:solidFill>
                        </a:rPr>
                        <a:t>SMALLINT</a:t>
                      </a:r>
                    </a:p>
                  </a:txBody>
                  <a:tcPr anchor="ctr">
                    <a:lnL>
                      <a:noFill/>
                    </a:lnL>
                    <a:lnR>
                      <a:noFill/>
                    </a:lnR>
                    <a:lnT>
                      <a:noFill/>
                    </a:lnT>
                    <a:lnB>
                      <a:noFill/>
                    </a:lnB>
                  </a:tcPr>
                </a:tc>
                <a:tc>
                  <a:txBody>
                    <a:bodyPr/>
                    <a:lstStyle/>
                    <a:p>
                      <a:r>
                        <a:rPr lang="en-IN" sz="2000" b="1" dirty="0">
                          <a:solidFill>
                            <a:srgbClr val="CC0066"/>
                          </a:solidFill>
                        </a:rPr>
                        <a:t>Integer numerical (no decimal). Precision 5</a:t>
                      </a:r>
                    </a:p>
                  </a:txBody>
                  <a:tcPr anchor="ctr">
                    <a:lnL>
                      <a:noFill/>
                    </a:lnL>
                    <a:lnR>
                      <a:noFill/>
                    </a:lnR>
                    <a:lnT>
                      <a:noFill/>
                    </a:lnT>
                    <a:lnB>
                      <a:noFill/>
                    </a:lnB>
                  </a:tcPr>
                </a:tc>
                <a:extLst>
                  <a:ext uri="{0D108BD9-81ED-4DB2-BD59-A6C34878D82A}">
                    <a16:rowId xmlns:a16="http://schemas.microsoft.com/office/drawing/2014/main" val="1648008781"/>
                  </a:ext>
                </a:extLst>
              </a:tr>
              <a:tr h="290744">
                <a:tc>
                  <a:txBody>
                    <a:bodyPr/>
                    <a:lstStyle/>
                    <a:p>
                      <a:r>
                        <a:rPr lang="en-IN" sz="2000" b="1">
                          <a:solidFill>
                            <a:srgbClr val="CC0066"/>
                          </a:solidFill>
                        </a:rPr>
                        <a:t>INTEGER</a:t>
                      </a:r>
                    </a:p>
                  </a:txBody>
                  <a:tcPr anchor="ctr">
                    <a:lnL>
                      <a:noFill/>
                    </a:lnL>
                    <a:lnR>
                      <a:noFill/>
                    </a:lnR>
                    <a:lnT>
                      <a:noFill/>
                    </a:lnT>
                    <a:lnB>
                      <a:noFill/>
                    </a:lnB>
                  </a:tcPr>
                </a:tc>
                <a:tc>
                  <a:txBody>
                    <a:bodyPr/>
                    <a:lstStyle/>
                    <a:p>
                      <a:r>
                        <a:rPr lang="en-IN" sz="2000" b="1" dirty="0">
                          <a:solidFill>
                            <a:srgbClr val="CC0066"/>
                          </a:solidFill>
                        </a:rPr>
                        <a:t>Integer numerical (no decimal). Precision 10</a:t>
                      </a:r>
                    </a:p>
                  </a:txBody>
                  <a:tcPr anchor="ctr">
                    <a:lnL>
                      <a:noFill/>
                    </a:lnL>
                    <a:lnR>
                      <a:noFill/>
                    </a:lnR>
                    <a:lnT>
                      <a:noFill/>
                    </a:lnT>
                    <a:lnB>
                      <a:noFill/>
                    </a:lnB>
                  </a:tcPr>
                </a:tc>
                <a:extLst>
                  <a:ext uri="{0D108BD9-81ED-4DB2-BD59-A6C34878D82A}">
                    <a16:rowId xmlns:a16="http://schemas.microsoft.com/office/drawing/2014/main" val="3070297456"/>
                  </a:ext>
                </a:extLst>
              </a:tr>
              <a:tr h="290744">
                <a:tc>
                  <a:txBody>
                    <a:bodyPr/>
                    <a:lstStyle/>
                    <a:p>
                      <a:endParaRPr lang="en-IN" sz="2000" b="1" dirty="0">
                        <a:solidFill>
                          <a:srgbClr val="CC0066"/>
                        </a:solidFill>
                      </a:endParaRPr>
                    </a:p>
                  </a:txBody>
                  <a:tcPr anchor="ctr">
                    <a:lnL>
                      <a:noFill/>
                    </a:lnL>
                    <a:lnR>
                      <a:noFill/>
                    </a:lnR>
                    <a:lnT>
                      <a:noFill/>
                    </a:lnT>
                    <a:lnB>
                      <a:noFill/>
                    </a:lnB>
                  </a:tcPr>
                </a:tc>
                <a:tc>
                  <a:txBody>
                    <a:bodyPr/>
                    <a:lstStyle/>
                    <a:p>
                      <a:endParaRPr lang="en-IN" sz="2000" b="1" dirty="0">
                        <a:solidFill>
                          <a:srgbClr val="CC0066"/>
                        </a:solidFill>
                      </a:endParaRPr>
                    </a:p>
                  </a:txBody>
                  <a:tcPr anchor="ctr">
                    <a:lnL>
                      <a:noFill/>
                    </a:lnL>
                    <a:lnR>
                      <a:noFill/>
                    </a:lnR>
                    <a:lnT>
                      <a:noFill/>
                    </a:lnT>
                    <a:lnB>
                      <a:noFill/>
                    </a:lnB>
                  </a:tcPr>
                </a:tc>
                <a:extLst>
                  <a:ext uri="{0D108BD9-81ED-4DB2-BD59-A6C34878D82A}">
                    <a16:rowId xmlns:a16="http://schemas.microsoft.com/office/drawing/2014/main" val="1587271508"/>
                  </a:ext>
                </a:extLst>
              </a:tr>
              <a:tr h="290744">
                <a:tc>
                  <a:txBody>
                    <a:bodyPr/>
                    <a:lstStyle/>
                    <a:p>
                      <a:endParaRPr lang="en-IN" sz="2000" b="1" dirty="0">
                        <a:solidFill>
                          <a:srgbClr val="CC0066"/>
                        </a:solidFill>
                      </a:endParaRPr>
                    </a:p>
                  </a:txBody>
                  <a:tcPr anchor="ctr">
                    <a:lnL>
                      <a:noFill/>
                    </a:lnL>
                    <a:lnR>
                      <a:noFill/>
                    </a:lnR>
                    <a:lnT>
                      <a:noFill/>
                    </a:lnT>
                    <a:lnB>
                      <a:noFill/>
                    </a:lnB>
                  </a:tcPr>
                </a:tc>
                <a:tc>
                  <a:txBody>
                    <a:bodyPr/>
                    <a:lstStyle/>
                    <a:p>
                      <a:endParaRPr lang="en-IN" sz="2000" b="1" dirty="0">
                        <a:solidFill>
                          <a:srgbClr val="CC0066"/>
                        </a:solidFill>
                      </a:endParaRPr>
                    </a:p>
                  </a:txBody>
                  <a:tcPr anchor="ctr">
                    <a:lnL>
                      <a:noFill/>
                    </a:lnL>
                    <a:lnR>
                      <a:noFill/>
                    </a:lnR>
                    <a:lnT>
                      <a:noFill/>
                    </a:lnT>
                    <a:lnB>
                      <a:noFill/>
                    </a:lnB>
                  </a:tcPr>
                </a:tc>
                <a:extLst>
                  <a:ext uri="{0D108BD9-81ED-4DB2-BD59-A6C34878D82A}">
                    <a16:rowId xmlns:a16="http://schemas.microsoft.com/office/drawing/2014/main" val="1439046783"/>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709424844"/>
              </p:ext>
            </p:extLst>
          </p:nvPr>
        </p:nvGraphicFramePr>
        <p:xfrm>
          <a:off x="986391" y="2728142"/>
          <a:ext cx="10887740" cy="3787622"/>
        </p:xfrm>
        <a:graphic>
          <a:graphicData uri="http://schemas.openxmlformats.org/drawingml/2006/table">
            <a:tbl>
              <a:tblPr/>
              <a:tblGrid>
                <a:gridCol w="3019647">
                  <a:extLst>
                    <a:ext uri="{9D8B030D-6E8A-4147-A177-3AD203B41FA5}">
                      <a16:colId xmlns:a16="http://schemas.microsoft.com/office/drawing/2014/main" val="2471705895"/>
                    </a:ext>
                  </a:extLst>
                </a:gridCol>
                <a:gridCol w="7868093">
                  <a:extLst>
                    <a:ext uri="{9D8B030D-6E8A-4147-A177-3AD203B41FA5}">
                      <a16:colId xmlns:a16="http://schemas.microsoft.com/office/drawing/2014/main" val="4255711459"/>
                    </a:ext>
                  </a:extLst>
                </a:gridCol>
              </a:tblGrid>
              <a:tr h="319410">
                <a:tc>
                  <a:txBody>
                    <a:bodyPr/>
                    <a:lstStyle/>
                    <a:p>
                      <a:r>
                        <a:rPr lang="en-IN" sz="2000" b="1" dirty="0">
                          <a:solidFill>
                            <a:srgbClr val="CC0066"/>
                          </a:solidFill>
                        </a:rPr>
                        <a:t>BIGINT</a:t>
                      </a:r>
                    </a:p>
                  </a:txBody>
                  <a:tcPr marL="52426" marR="52426" marT="26213" marB="26213" anchor="ctr">
                    <a:lnL>
                      <a:noFill/>
                    </a:lnL>
                    <a:lnR>
                      <a:noFill/>
                    </a:lnR>
                    <a:lnT>
                      <a:noFill/>
                    </a:lnT>
                    <a:lnB>
                      <a:noFill/>
                    </a:lnB>
                  </a:tcPr>
                </a:tc>
                <a:tc>
                  <a:txBody>
                    <a:bodyPr/>
                    <a:lstStyle/>
                    <a:p>
                      <a:r>
                        <a:rPr lang="en-IN" sz="2000" b="1" dirty="0">
                          <a:solidFill>
                            <a:srgbClr val="CC0066"/>
                          </a:solidFill>
                        </a:rPr>
                        <a:t>Integer numerical (no decimal). Precision 19</a:t>
                      </a:r>
                    </a:p>
                  </a:txBody>
                  <a:tcPr marL="52426" marR="52426" marT="26213" marB="26213" anchor="ctr">
                    <a:lnL>
                      <a:noFill/>
                    </a:lnL>
                    <a:lnR>
                      <a:noFill/>
                    </a:lnR>
                    <a:lnT>
                      <a:noFill/>
                    </a:lnT>
                    <a:lnB>
                      <a:noFill/>
                    </a:lnB>
                  </a:tcPr>
                </a:tc>
                <a:extLst>
                  <a:ext uri="{0D108BD9-81ED-4DB2-BD59-A6C34878D82A}">
                    <a16:rowId xmlns:a16="http://schemas.microsoft.com/office/drawing/2014/main" val="2976828401"/>
                  </a:ext>
                </a:extLst>
              </a:tr>
              <a:tr h="864479">
                <a:tc>
                  <a:txBody>
                    <a:bodyPr/>
                    <a:lstStyle/>
                    <a:p>
                      <a:r>
                        <a:rPr lang="en-IN" sz="2000" b="1" dirty="0">
                          <a:solidFill>
                            <a:srgbClr val="CC0066"/>
                          </a:solidFill>
                        </a:rPr>
                        <a:t>DECIMAL(</a:t>
                      </a:r>
                      <a:r>
                        <a:rPr lang="en-IN" sz="2000" b="1" dirty="0" err="1">
                          <a:solidFill>
                            <a:srgbClr val="CC0066"/>
                          </a:solidFill>
                        </a:rPr>
                        <a:t>p,s</a:t>
                      </a:r>
                      <a:r>
                        <a:rPr lang="en-IN" sz="2000" b="1" dirty="0">
                          <a:solidFill>
                            <a:srgbClr val="CC0066"/>
                          </a:solidFill>
                        </a:rPr>
                        <a:t>)</a:t>
                      </a:r>
                    </a:p>
                  </a:txBody>
                  <a:tcPr marL="52426" marR="52426" marT="26213" marB="26213" anchor="ctr">
                    <a:lnL>
                      <a:noFill/>
                    </a:lnL>
                    <a:lnR>
                      <a:noFill/>
                    </a:lnR>
                    <a:lnT>
                      <a:noFill/>
                    </a:lnT>
                    <a:lnB>
                      <a:noFill/>
                    </a:lnB>
                  </a:tcPr>
                </a:tc>
                <a:tc>
                  <a:txBody>
                    <a:bodyPr/>
                    <a:lstStyle/>
                    <a:p>
                      <a:r>
                        <a:rPr lang="en-IN" sz="2000" b="1" dirty="0">
                          <a:solidFill>
                            <a:srgbClr val="CC0066"/>
                          </a:solidFill>
                        </a:rPr>
                        <a:t>Exact numerical, precision p, scale s. Example: decimal(5,2) is a number that has 3 digits before the decimal and 2 digits after the decimal</a:t>
                      </a:r>
                    </a:p>
                  </a:txBody>
                  <a:tcPr marL="52426" marR="52426" marT="26213" marB="26213" anchor="ctr">
                    <a:lnL>
                      <a:noFill/>
                    </a:lnL>
                    <a:lnR>
                      <a:noFill/>
                    </a:lnR>
                    <a:lnT>
                      <a:noFill/>
                    </a:lnT>
                    <a:lnB>
                      <a:noFill/>
                    </a:lnB>
                  </a:tcPr>
                </a:tc>
                <a:extLst>
                  <a:ext uri="{0D108BD9-81ED-4DB2-BD59-A6C34878D82A}">
                    <a16:rowId xmlns:a16="http://schemas.microsoft.com/office/drawing/2014/main" val="339715321"/>
                  </a:ext>
                </a:extLst>
              </a:tr>
              <a:tr h="319410">
                <a:tc>
                  <a:txBody>
                    <a:bodyPr/>
                    <a:lstStyle/>
                    <a:p>
                      <a:r>
                        <a:rPr lang="en-IN" sz="2000" b="1" dirty="0">
                          <a:solidFill>
                            <a:srgbClr val="CC0066"/>
                          </a:solidFill>
                        </a:rPr>
                        <a:t>NUMERIC(</a:t>
                      </a:r>
                      <a:r>
                        <a:rPr lang="en-IN" sz="2000" b="1" dirty="0" err="1">
                          <a:solidFill>
                            <a:srgbClr val="CC0066"/>
                          </a:solidFill>
                        </a:rPr>
                        <a:t>p,s</a:t>
                      </a:r>
                      <a:r>
                        <a:rPr lang="en-IN" sz="2000" b="1" dirty="0">
                          <a:solidFill>
                            <a:srgbClr val="CC0066"/>
                          </a:solidFill>
                        </a:rPr>
                        <a:t>)</a:t>
                      </a:r>
                    </a:p>
                  </a:txBody>
                  <a:tcPr marL="52426" marR="52426" marT="26213" marB="26213" anchor="ctr">
                    <a:lnL>
                      <a:noFill/>
                    </a:lnL>
                    <a:lnR>
                      <a:noFill/>
                    </a:lnR>
                    <a:lnT>
                      <a:noFill/>
                    </a:lnT>
                    <a:lnB>
                      <a:noFill/>
                    </a:lnB>
                  </a:tcPr>
                </a:tc>
                <a:tc>
                  <a:txBody>
                    <a:bodyPr/>
                    <a:lstStyle/>
                    <a:p>
                      <a:r>
                        <a:rPr lang="en-IN" sz="2000" b="1">
                          <a:solidFill>
                            <a:srgbClr val="CC0066"/>
                          </a:solidFill>
                        </a:rPr>
                        <a:t>Exact numerical, precision p, scale s. (Same as DECIMAL)</a:t>
                      </a:r>
                    </a:p>
                  </a:txBody>
                  <a:tcPr marL="52426" marR="52426" marT="26213" marB="26213" anchor="ctr">
                    <a:lnL>
                      <a:noFill/>
                    </a:lnL>
                    <a:lnR>
                      <a:noFill/>
                    </a:lnR>
                    <a:lnT>
                      <a:noFill/>
                    </a:lnT>
                    <a:lnB>
                      <a:noFill/>
                    </a:lnB>
                  </a:tcPr>
                </a:tc>
                <a:extLst>
                  <a:ext uri="{0D108BD9-81ED-4DB2-BD59-A6C34878D82A}">
                    <a16:rowId xmlns:a16="http://schemas.microsoft.com/office/drawing/2014/main" val="3133781919"/>
                  </a:ext>
                </a:extLst>
              </a:tr>
              <a:tr h="1137013">
                <a:tc>
                  <a:txBody>
                    <a:bodyPr/>
                    <a:lstStyle/>
                    <a:p>
                      <a:r>
                        <a:rPr lang="en-IN" sz="2000" b="1" dirty="0">
                          <a:solidFill>
                            <a:srgbClr val="CC0066"/>
                          </a:solidFill>
                        </a:rPr>
                        <a:t>FLOAT(p)</a:t>
                      </a:r>
                    </a:p>
                  </a:txBody>
                  <a:tcPr marL="52426" marR="52426" marT="26213" marB="26213" anchor="ctr">
                    <a:lnL>
                      <a:noFill/>
                    </a:lnL>
                    <a:lnR>
                      <a:noFill/>
                    </a:lnR>
                    <a:lnT>
                      <a:noFill/>
                    </a:lnT>
                    <a:lnB>
                      <a:noFill/>
                    </a:lnB>
                  </a:tcPr>
                </a:tc>
                <a:tc>
                  <a:txBody>
                    <a:bodyPr/>
                    <a:lstStyle/>
                    <a:p>
                      <a:r>
                        <a:rPr lang="en-IN" sz="2000" b="1" dirty="0">
                          <a:solidFill>
                            <a:srgbClr val="CC0066"/>
                          </a:solidFill>
                        </a:rPr>
                        <a:t>Approximate numerical, mantissa precision p. A floating number in base 10 exponential notation. The size argument for this type consists of a single number specifying the minimum precision</a:t>
                      </a:r>
                    </a:p>
                  </a:txBody>
                  <a:tcPr marL="52426" marR="52426" marT="26213" marB="26213" anchor="ctr">
                    <a:lnL>
                      <a:noFill/>
                    </a:lnL>
                    <a:lnR>
                      <a:noFill/>
                    </a:lnR>
                    <a:lnT>
                      <a:noFill/>
                    </a:lnT>
                    <a:lnB>
                      <a:noFill/>
                    </a:lnB>
                  </a:tcPr>
                </a:tc>
                <a:extLst>
                  <a:ext uri="{0D108BD9-81ED-4DB2-BD59-A6C34878D82A}">
                    <a16:rowId xmlns:a16="http://schemas.microsoft.com/office/drawing/2014/main" val="4162509601"/>
                  </a:ext>
                </a:extLst>
              </a:tr>
              <a:tr h="319410">
                <a:tc>
                  <a:txBody>
                    <a:bodyPr/>
                    <a:lstStyle/>
                    <a:p>
                      <a:r>
                        <a:rPr lang="en-IN" sz="2000" b="1" dirty="0">
                          <a:solidFill>
                            <a:srgbClr val="CC0066"/>
                          </a:solidFill>
                        </a:rPr>
                        <a:t>REAL</a:t>
                      </a:r>
                    </a:p>
                  </a:txBody>
                  <a:tcPr marL="52426" marR="52426" marT="26213" marB="26213" anchor="ctr">
                    <a:lnL>
                      <a:noFill/>
                    </a:lnL>
                    <a:lnR>
                      <a:noFill/>
                    </a:lnR>
                    <a:lnT>
                      <a:noFill/>
                    </a:lnT>
                    <a:lnB>
                      <a:noFill/>
                    </a:lnB>
                  </a:tcPr>
                </a:tc>
                <a:tc>
                  <a:txBody>
                    <a:bodyPr/>
                    <a:lstStyle/>
                    <a:p>
                      <a:r>
                        <a:rPr lang="it-IT" sz="2000" b="1" dirty="0">
                          <a:solidFill>
                            <a:srgbClr val="CC0066"/>
                          </a:solidFill>
                        </a:rPr>
                        <a:t>Approximate numerical, mantissa precision 7</a:t>
                      </a:r>
                    </a:p>
                  </a:txBody>
                  <a:tcPr marL="52426" marR="52426" marT="26213" marB="26213" anchor="ctr">
                    <a:lnL>
                      <a:noFill/>
                    </a:lnL>
                    <a:lnR>
                      <a:noFill/>
                    </a:lnR>
                    <a:lnT>
                      <a:noFill/>
                    </a:lnT>
                    <a:lnB>
                      <a:noFill/>
                    </a:lnB>
                  </a:tcPr>
                </a:tc>
                <a:extLst>
                  <a:ext uri="{0D108BD9-81ED-4DB2-BD59-A6C34878D82A}">
                    <a16:rowId xmlns:a16="http://schemas.microsoft.com/office/drawing/2014/main" val="275814404"/>
                  </a:ext>
                </a:extLst>
              </a:tr>
              <a:tr h="319410">
                <a:tc>
                  <a:txBody>
                    <a:bodyPr/>
                    <a:lstStyle/>
                    <a:p>
                      <a:r>
                        <a:rPr lang="en-IN" sz="2000" b="1" dirty="0">
                          <a:solidFill>
                            <a:srgbClr val="CC0066"/>
                          </a:solidFill>
                        </a:rPr>
                        <a:t>FLOAT</a:t>
                      </a:r>
                    </a:p>
                  </a:txBody>
                  <a:tcPr marL="52426" marR="52426" marT="26213" marB="26213" anchor="ctr">
                    <a:lnL>
                      <a:noFill/>
                    </a:lnL>
                    <a:lnR>
                      <a:noFill/>
                    </a:lnR>
                    <a:lnT>
                      <a:noFill/>
                    </a:lnT>
                    <a:lnB>
                      <a:noFill/>
                    </a:lnB>
                  </a:tcPr>
                </a:tc>
                <a:tc>
                  <a:txBody>
                    <a:bodyPr/>
                    <a:lstStyle/>
                    <a:p>
                      <a:r>
                        <a:rPr lang="it-IT" sz="2000" b="1" dirty="0">
                          <a:solidFill>
                            <a:srgbClr val="CC0066"/>
                          </a:solidFill>
                        </a:rPr>
                        <a:t>Approximate numerical, mantissa precision 16</a:t>
                      </a:r>
                    </a:p>
                  </a:txBody>
                  <a:tcPr marL="52426" marR="52426" marT="26213" marB="26213" anchor="ctr">
                    <a:lnL>
                      <a:noFill/>
                    </a:lnL>
                    <a:lnR>
                      <a:noFill/>
                    </a:lnR>
                    <a:lnT>
                      <a:noFill/>
                    </a:lnT>
                    <a:lnB>
                      <a:noFill/>
                    </a:lnB>
                  </a:tcPr>
                </a:tc>
                <a:extLst>
                  <a:ext uri="{0D108BD9-81ED-4DB2-BD59-A6C34878D82A}">
                    <a16:rowId xmlns:a16="http://schemas.microsoft.com/office/drawing/2014/main" val="3929890102"/>
                  </a:ext>
                </a:extLst>
              </a:tr>
              <a:tr h="319410">
                <a:tc>
                  <a:txBody>
                    <a:bodyPr/>
                    <a:lstStyle/>
                    <a:p>
                      <a:r>
                        <a:rPr lang="en-IN" sz="2000" b="1" dirty="0">
                          <a:solidFill>
                            <a:srgbClr val="CC0066"/>
                          </a:solidFill>
                        </a:rPr>
                        <a:t>DOUBLE PRECISION</a:t>
                      </a:r>
                    </a:p>
                  </a:txBody>
                  <a:tcPr marL="52426" marR="52426" marT="26213" marB="26213" anchor="ctr">
                    <a:lnL>
                      <a:noFill/>
                    </a:lnL>
                    <a:lnR>
                      <a:noFill/>
                    </a:lnR>
                    <a:lnT>
                      <a:noFill/>
                    </a:lnT>
                    <a:lnB>
                      <a:noFill/>
                    </a:lnB>
                  </a:tcPr>
                </a:tc>
                <a:tc>
                  <a:txBody>
                    <a:bodyPr/>
                    <a:lstStyle/>
                    <a:p>
                      <a:r>
                        <a:rPr lang="it-IT" sz="2000" b="1" dirty="0">
                          <a:solidFill>
                            <a:srgbClr val="CC0066"/>
                          </a:solidFill>
                        </a:rPr>
                        <a:t>Approximate numerical, mantissa precision 16</a:t>
                      </a:r>
                    </a:p>
                  </a:txBody>
                  <a:tcPr marL="52426" marR="52426" marT="26213" marB="26213" anchor="ctr">
                    <a:lnL>
                      <a:noFill/>
                    </a:lnL>
                    <a:lnR>
                      <a:noFill/>
                    </a:lnR>
                    <a:lnT>
                      <a:noFill/>
                    </a:lnT>
                    <a:lnB>
                      <a:noFill/>
                    </a:lnB>
                  </a:tcPr>
                </a:tc>
                <a:extLst>
                  <a:ext uri="{0D108BD9-81ED-4DB2-BD59-A6C34878D82A}">
                    <a16:rowId xmlns:a16="http://schemas.microsoft.com/office/drawing/2014/main" val="3734534755"/>
                  </a:ext>
                </a:extLst>
              </a:tr>
            </a:tbl>
          </a:graphicData>
        </a:graphic>
      </p:graphicFrame>
    </p:spTree>
    <p:extLst>
      <p:ext uri="{BB962C8B-B14F-4D97-AF65-F5344CB8AC3E}">
        <p14:creationId xmlns:p14="http://schemas.microsoft.com/office/powerpoint/2010/main" val="1903394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491461" y="237461"/>
            <a:ext cx="8432800" cy="1143000"/>
          </a:xfrm>
        </p:spPr>
        <p:txBody>
          <a:bodyPr/>
          <a:lstStyle/>
          <a:p>
            <a:endParaRPr lang="en-IN" dirty="0">
              <a:solidFill>
                <a:srgbClr val="8D237E"/>
              </a:solidFill>
            </a:endParaRPr>
          </a:p>
          <a:p>
            <a:r>
              <a:rPr lang="en-IN" dirty="0">
                <a:solidFill>
                  <a:srgbClr val="8D237E"/>
                </a:solidFill>
              </a:rPr>
              <a:t>DATA TYPES</a:t>
            </a:r>
          </a:p>
          <a:p>
            <a:endParaRPr lang="en-IN" dirty="0"/>
          </a:p>
        </p:txBody>
      </p:sp>
      <p:graphicFrame>
        <p:nvGraphicFramePr>
          <p:cNvPr id="2" name="Table 1"/>
          <p:cNvGraphicFramePr>
            <a:graphicFrameLocks noGrp="1"/>
          </p:cNvGraphicFramePr>
          <p:nvPr/>
        </p:nvGraphicFramePr>
        <p:xfrm>
          <a:off x="1148316" y="1591958"/>
          <a:ext cx="8206562" cy="4236720"/>
        </p:xfrm>
        <a:graphic>
          <a:graphicData uri="http://schemas.openxmlformats.org/drawingml/2006/table">
            <a:tbl>
              <a:tblPr/>
              <a:tblGrid>
                <a:gridCol w="2948762">
                  <a:extLst>
                    <a:ext uri="{9D8B030D-6E8A-4147-A177-3AD203B41FA5}">
                      <a16:colId xmlns:a16="http://schemas.microsoft.com/office/drawing/2014/main" val="124453607"/>
                    </a:ext>
                  </a:extLst>
                </a:gridCol>
                <a:gridCol w="5257800">
                  <a:extLst>
                    <a:ext uri="{9D8B030D-6E8A-4147-A177-3AD203B41FA5}">
                      <a16:colId xmlns:a16="http://schemas.microsoft.com/office/drawing/2014/main" val="2193488206"/>
                    </a:ext>
                  </a:extLst>
                </a:gridCol>
              </a:tblGrid>
              <a:tr h="0">
                <a:tc>
                  <a:txBody>
                    <a:bodyPr/>
                    <a:lstStyle/>
                    <a:p>
                      <a:r>
                        <a:rPr lang="en-IN" sz="2400" b="1" dirty="0">
                          <a:solidFill>
                            <a:srgbClr val="8D237E"/>
                          </a:solidFill>
                          <a:effectLst/>
                        </a:rPr>
                        <a:t>Data type</a:t>
                      </a:r>
                    </a:p>
                  </a:txBody>
                  <a:tcPr anchor="ctr">
                    <a:lnL>
                      <a:noFill/>
                    </a:lnL>
                    <a:lnR>
                      <a:noFill/>
                    </a:lnR>
                    <a:lnT>
                      <a:noFill/>
                    </a:lnT>
                    <a:lnB>
                      <a:noFill/>
                    </a:lnB>
                  </a:tcPr>
                </a:tc>
                <a:tc>
                  <a:txBody>
                    <a:bodyPr/>
                    <a:lstStyle/>
                    <a:p>
                      <a:r>
                        <a:rPr lang="en-IN" sz="2400" b="1" dirty="0">
                          <a:solidFill>
                            <a:srgbClr val="8D237E"/>
                          </a:solidFill>
                        </a:rPr>
                        <a:t>Description</a:t>
                      </a:r>
                    </a:p>
                  </a:txBody>
                  <a:tcPr anchor="ctr">
                    <a:lnL>
                      <a:noFill/>
                    </a:lnL>
                    <a:lnR>
                      <a:noFill/>
                    </a:lnR>
                    <a:lnT>
                      <a:noFill/>
                    </a:lnT>
                    <a:lnB>
                      <a:noFill/>
                    </a:lnB>
                  </a:tcPr>
                </a:tc>
                <a:extLst>
                  <a:ext uri="{0D108BD9-81ED-4DB2-BD59-A6C34878D82A}">
                    <a16:rowId xmlns:a16="http://schemas.microsoft.com/office/drawing/2014/main" val="1085499169"/>
                  </a:ext>
                </a:extLst>
              </a:tr>
              <a:tr h="0">
                <a:tc>
                  <a:txBody>
                    <a:bodyPr/>
                    <a:lstStyle/>
                    <a:p>
                      <a:r>
                        <a:rPr lang="en-IN" sz="2000" b="1" dirty="0">
                          <a:solidFill>
                            <a:srgbClr val="CC0066"/>
                          </a:solidFill>
                        </a:rPr>
                        <a:t>CHARACTER(n)</a:t>
                      </a:r>
                    </a:p>
                  </a:txBody>
                  <a:tcPr anchor="ctr">
                    <a:lnL>
                      <a:noFill/>
                    </a:lnL>
                    <a:lnR>
                      <a:noFill/>
                    </a:lnR>
                    <a:lnT>
                      <a:noFill/>
                    </a:lnT>
                    <a:lnB>
                      <a:noFill/>
                    </a:lnB>
                  </a:tcPr>
                </a:tc>
                <a:tc>
                  <a:txBody>
                    <a:bodyPr/>
                    <a:lstStyle/>
                    <a:p>
                      <a:r>
                        <a:rPr lang="en-IN" sz="2000" b="1">
                          <a:solidFill>
                            <a:srgbClr val="CC0066"/>
                          </a:solidFill>
                        </a:rPr>
                        <a:t>Character string. Fixed-length n</a:t>
                      </a:r>
                    </a:p>
                  </a:txBody>
                  <a:tcPr anchor="ctr">
                    <a:lnL>
                      <a:noFill/>
                    </a:lnL>
                    <a:lnR>
                      <a:noFill/>
                    </a:lnR>
                    <a:lnT>
                      <a:noFill/>
                    </a:lnT>
                    <a:lnB>
                      <a:noFill/>
                    </a:lnB>
                  </a:tcPr>
                </a:tc>
                <a:extLst>
                  <a:ext uri="{0D108BD9-81ED-4DB2-BD59-A6C34878D82A}">
                    <a16:rowId xmlns:a16="http://schemas.microsoft.com/office/drawing/2014/main" val="2931097559"/>
                  </a:ext>
                </a:extLst>
              </a:tr>
              <a:tr h="0">
                <a:tc>
                  <a:txBody>
                    <a:bodyPr/>
                    <a:lstStyle/>
                    <a:p>
                      <a:r>
                        <a:rPr lang="en-IN" sz="2000" b="1" dirty="0">
                          <a:solidFill>
                            <a:srgbClr val="CC0066"/>
                          </a:solidFill>
                        </a:rPr>
                        <a:t>VARCHAR(n) or</a:t>
                      </a:r>
                      <a:br>
                        <a:rPr lang="en-IN" sz="2000" b="1" dirty="0">
                          <a:solidFill>
                            <a:srgbClr val="CC0066"/>
                          </a:solidFill>
                        </a:rPr>
                      </a:br>
                      <a:r>
                        <a:rPr lang="en-IN" sz="2000" b="1" dirty="0">
                          <a:solidFill>
                            <a:srgbClr val="CC0066"/>
                          </a:solidFill>
                        </a:rPr>
                        <a:t>CHARACTER VARYING(n)</a:t>
                      </a:r>
                    </a:p>
                  </a:txBody>
                  <a:tcPr anchor="ctr">
                    <a:lnL>
                      <a:noFill/>
                    </a:lnL>
                    <a:lnR>
                      <a:noFill/>
                    </a:lnR>
                    <a:lnT>
                      <a:noFill/>
                    </a:lnT>
                    <a:lnB>
                      <a:noFill/>
                    </a:lnB>
                  </a:tcPr>
                </a:tc>
                <a:tc>
                  <a:txBody>
                    <a:bodyPr/>
                    <a:lstStyle/>
                    <a:p>
                      <a:r>
                        <a:rPr lang="en-IN" sz="2000" b="1">
                          <a:solidFill>
                            <a:srgbClr val="CC0066"/>
                          </a:solidFill>
                        </a:rPr>
                        <a:t>Character string. Variable length. Maximum length n</a:t>
                      </a:r>
                    </a:p>
                  </a:txBody>
                  <a:tcPr anchor="ctr">
                    <a:lnL>
                      <a:noFill/>
                    </a:lnL>
                    <a:lnR>
                      <a:noFill/>
                    </a:lnR>
                    <a:lnT>
                      <a:noFill/>
                    </a:lnT>
                    <a:lnB>
                      <a:noFill/>
                    </a:lnB>
                  </a:tcPr>
                </a:tc>
                <a:extLst>
                  <a:ext uri="{0D108BD9-81ED-4DB2-BD59-A6C34878D82A}">
                    <a16:rowId xmlns:a16="http://schemas.microsoft.com/office/drawing/2014/main" val="1648008781"/>
                  </a:ext>
                </a:extLst>
              </a:tr>
              <a:tr h="0">
                <a:tc>
                  <a:txBody>
                    <a:bodyPr/>
                    <a:lstStyle/>
                    <a:p>
                      <a:r>
                        <a:rPr lang="en-IN" sz="2000" b="1" dirty="0">
                          <a:solidFill>
                            <a:srgbClr val="CC0066"/>
                          </a:solidFill>
                        </a:rPr>
                        <a:t>BINARY(n)</a:t>
                      </a:r>
                    </a:p>
                  </a:txBody>
                  <a:tcPr anchor="ctr">
                    <a:lnL>
                      <a:noFill/>
                    </a:lnL>
                    <a:lnR>
                      <a:noFill/>
                    </a:lnR>
                    <a:lnT>
                      <a:noFill/>
                    </a:lnT>
                    <a:lnB>
                      <a:noFill/>
                    </a:lnB>
                  </a:tcPr>
                </a:tc>
                <a:tc>
                  <a:txBody>
                    <a:bodyPr/>
                    <a:lstStyle/>
                    <a:p>
                      <a:r>
                        <a:rPr lang="en-IN" sz="2000" b="1">
                          <a:solidFill>
                            <a:srgbClr val="CC0066"/>
                          </a:solidFill>
                        </a:rPr>
                        <a:t>Binary string. Fixed-length n</a:t>
                      </a:r>
                    </a:p>
                  </a:txBody>
                  <a:tcPr anchor="ctr">
                    <a:lnL>
                      <a:noFill/>
                    </a:lnL>
                    <a:lnR>
                      <a:noFill/>
                    </a:lnR>
                    <a:lnT>
                      <a:noFill/>
                    </a:lnT>
                    <a:lnB>
                      <a:noFill/>
                    </a:lnB>
                  </a:tcPr>
                </a:tc>
                <a:extLst>
                  <a:ext uri="{0D108BD9-81ED-4DB2-BD59-A6C34878D82A}">
                    <a16:rowId xmlns:a16="http://schemas.microsoft.com/office/drawing/2014/main" val="3070297456"/>
                  </a:ext>
                </a:extLst>
              </a:tr>
              <a:tr h="0">
                <a:tc>
                  <a:txBody>
                    <a:bodyPr/>
                    <a:lstStyle/>
                    <a:p>
                      <a:r>
                        <a:rPr lang="en-IN" sz="2000" b="1">
                          <a:solidFill>
                            <a:srgbClr val="CC0066"/>
                          </a:solidFill>
                        </a:rPr>
                        <a:t>BOOLEAN</a:t>
                      </a:r>
                    </a:p>
                  </a:txBody>
                  <a:tcPr anchor="ctr">
                    <a:lnL>
                      <a:noFill/>
                    </a:lnL>
                    <a:lnR>
                      <a:noFill/>
                    </a:lnR>
                    <a:lnT>
                      <a:noFill/>
                    </a:lnT>
                    <a:lnB>
                      <a:noFill/>
                    </a:lnB>
                  </a:tcPr>
                </a:tc>
                <a:tc>
                  <a:txBody>
                    <a:bodyPr/>
                    <a:lstStyle/>
                    <a:p>
                      <a:r>
                        <a:rPr lang="en-IN" sz="2000" b="1" dirty="0">
                          <a:solidFill>
                            <a:srgbClr val="CC0066"/>
                          </a:solidFill>
                        </a:rPr>
                        <a:t>Stores TRUE or FALSE values</a:t>
                      </a:r>
                    </a:p>
                  </a:txBody>
                  <a:tcPr anchor="ctr">
                    <a:lnL>
                      <a:noFill/>
                    </a:lnL>
                    <a:lnR>
                      <a:noFill/>
                    </a:lnR>
                    <a:lnT>
                      <a:noFill/>
                    </a:lnT>
                    <a:lnB>
                      <a:noFill/>
                    </a:lnB>
                  </a:tcPr>
                </a:tc>
                <a:extLst>
                  <a:ext uri="{0D108BD9-81ED-4DB2-BD59-A6C34878D82A}">
                    <a16:rowId xmlns:a16="http://schemas.microsoft.com/office/drawing/2014/main" val="1587271508"/>
                  </a:ext>
                </a:extLst>
              </a:tr>
              <a:tr h="0">
                <a:tc>
                  <a:txBody>
                    <a:bodyPr/>
                    <a:lstStyle/>
                    <a:p>
                      <a:r>
                        <a:rPr lang="en-IN" sz="2000" b="1">
                          <a:solidFill>
                            <a:srgbClr val="CC0066"/>
                          </a:solidFill>
                        </a:rPr>
                        <a:t>VARBINARY(n) or</a:t>
                      </a:r>
                      <a:br>
                        <a:rPr lang="en-IN" sz="2000" b="1">
                          <a:solidFill>
                            <a:srgbClr val="CC0066"/>
                          </a:solidFill>
                        </a:rPr>
                      </a:br>
                      <a:r>
                        <a:rPr lang="en-IN" sz="2000" b="1">
                          <a:solidFill>
                            <a:srgbClr val="CC0066"/>
                          </a:solidFill>
                        </a:rPr>
                        <a:t>BINARY VARYING(n)</a:t>
                      </a:r>
                    </a:p>
                  </a:txBody>
                  <a:tcPr anchor="ctr">
                    <a:lnL>
                      <a:noFill/>
                    </a:lnL>
                    <a:lnR>
                      <a:noFill/>
                    </a:lnR>
                    <a:lnT>
                      <a:noFill/>
                    </a:lnT>
                    <a:lnB>
                      <a:noFill/>
                    </a:lnB>
                  </a:tcPr>
                </a:tc>
                <a:tc>
                  <a:txBody>
                    <a:bodyPr/>
                    <a:lstStyle/>
                    <a:p>
                      <a:r>
                        <a:rPr lang="en-IN" sz="2000" b="1" dirty="0">
                          <a:solidFill>
                            <a:srgbClr val="CC0066"/>
                          </a:solidFill>
                        </a:rPr>
                        <a:t>Binary string. Variable length. Maximum length n</a:t>
                      </a:r>
                    </a:p>
                  </a:txBody>
                  <a:tcPr anchor="ctr">
                    <a:lnL>
                      <a:noFill/>
                    </a:lnL>
                    <a:lnR>
                      <a:noFill/>
                    </a:lnR>
                    <a:lnT>
                      <a:noFill/>
                    </a:lnT>
                    <a:lnB>
                      <a:noFill/>
                    </a:lnB>
                  </a:tcPr>
                </a:tc>
                <a:extLst>
                  <a:ext uri="{0D108BD9-81ED-4DB2-BD59-A6C34878D82A}">
                    <a16:rowId xmlns:a16="http://schemas.microsoft.com/office/drawing/2014/main" val="1439046783"/>
                  </a:ext>
                </a:extLst>
              </a:tr>
              <a:tr h="0">
                <a:tc>
                  <a:txBody>
                    <a:bodyPr/>
                    <a:lstStyle/>
                    <a:p>
                      <a:r>
                        <a:rPr lang="en-IN" sz="2000" b="1" dirty="0">
                          <a:solidFill>
                            <a:srgbClr val="CC0066"/>
                          </a:solidFill>
                        </a:rPr>
                        <a:t>INTEGER(p)</a:t>
                      </a:r>
                    </a:p>
                  </a:txBody>
                  <a:tcPr anchor="ctr">
                    <a:lnL>
                      <a:noFill/>
                    </a:lnL>
                    <a:lnR>
                      <a:noFill/>
                    </a:lnR>
                    <a:lnT>
                      <a:noFill/>
                    </a:lnT>
                    <a:lnB>
                      <a:noFill/>
                    </a:lnB>
                  </a:tcPr>
                </a:tc>
                <a:tc>
                  <a:txBody>
                    <a:bodyPr/>
                    <a:lstStyle/>
                    <a:p>
                      <a:r>
                        <a:rPr lang="en-IN" sz="2000" b="1" dirty="0">
                          <a:solidFill>
                            <a:srgbClr val="CC0066"/>
                          </a:solidFill>
                        </a:rPr>
                        <a:t>Integer numerical (no decimal). Precision p</a:t>
                      </a:r>
                    </a:p>
                  </a:txBody>
                  <a:tcPr anchor="ctr">
                    <a:lnL>
                      <a:noFill/>
                    </a:lnL>
                    <a:lnR>
                      <a:noFill/>
                    </a:lnR>
                    <a:lnT>
                      <a:noFill/>
                    </a:lnT>
                    <a:lnB>
                      <a:noFill/>
                    </a:lnB>
                  </a:tcPr>
                </a:tc>
                <a:extLst>
                  <a:ext uri="{0D108BD9-81ED-4DB2-BD59-A6C34878D82A}">
                    <a16:rowId xmlns:a16="http://schemas.microsoft.com/office/drawing/2014/main" val="28049258"/>
                  </a:ext>
                </a:extLst>
              </a:tr>
              <a:tr h="0">
                <a:tc>
                  <a:txBody>
                    <a:bodyPr/>
                    <a:lstStyle/>
                    <a:p>
                      <a:r>
                        <a:rPr lang="en-IN" sz="2000" b="1">
                          <a:solidFill>
                            <a:srgbClr val="CC0066"/>
                          </a:solidFill>
                        </a:rPr>
                        <a:t>SMALLINT</a:t>
                      </a:r>
                    </a:p>
                  </a:txBody>
                  <a:tcPr anchor="ctr">
                    <a:lnL>
                      <a:noFill/>
                    </a:lnL>
                    <a:lnR>
                      <a:noFill/>
                    </a:lnR>
                    <a:lnT>
                      <a:noFill/>
                    </a:lnT>
                    <a:lnB>
                      <a:noFill/>
                    </a:lnB>
                  </a:tcPr>
                </a:tc>
                <a:tc>
                  <a:txBody>
                    <a:bodyPr/>
                    <a:lstStyle/>
                    <a:p>
                      <a:r>
                        <a:rPr lang="en-IN" sz="2000" b="1" dirty="0">
                          <a:solidFill>
                            <a:srgbClr val="CC0066"/>
                          </a:solidFill>
                        </a:rPr>
                        <a:t>Integer numerical (no decimal). Precision 5</a:t>
                      </a:r>
                    </a:p>
                  </a:txBody>
                  <a:tcPr anchor="ctr">
                    <a:lnL>
                      <a:noFill/>
                    </a:lnL>
                    <a:lnR>
                      <a:noFill/>
                    </a:lnR>
                    <a:lnT>
                      <a:noFill/>
                    </a:lnT>
                    <a:lnB>
                      <a:noFill/>
                    </a:lnB>
                  </a:tcPr>
                </a:tc>
                <a:extLst>
                  <a:ext uri="{0D108BD9-81ED-4DB2-BD59-A6C34878D82A}">
                    <a16:rowId xmlns:a16="http://schemas.microsoft.com/office/drawing/2014/main" val="1076961639"/>
                  </a:ext>
                </a:extLst>
              </a:tr>
              <a:tr h="0">
                <a:tc>
                  <a:txBody>
                    <a:bodyPr/>
                    <a:lstStyle/>
                    <a:p>
                      <a:r>
                        <a:rPr lang="en-IN" sz="2000" b="1">
                          <a:solidFill>
                            <a:srgbClr val="CC0066"/>
                          </a:solidFill>
                        </a:rPr>
                        <a:t>INTEGER</a:t>
                      </a:r>
                    </a:p>
                  </a:txBody>
                  <a:tcPr anchor="ctr">
                    <a:lnL>
                      <a:noFill/>
                    </a:lnL>
                    <a:lnR>
                      <a:noFill/>
                    </a:lnR>
                    <a:lnT>
                      <a:noFill/>
                    </a:lnT>
                    <a:lnB>
                      <a:noFill/>
                    </a:lnB>
                  </a:tcPr>
                </a:tc>
                <a:tc>
                  <a:txBody>
                    <a:bodyPr/>
                    <a:lstStyle/>
                    <a:p>
                      <a:r>
                        <a:rPr lang="en-IN" sz="2000" b="1" dirty="0">
                          <a:solidFill>
                            <a:srgbClr val="CC0066"/>
                          </a:solidFill>
                        </a:rPr>
                        <a:t>Integer numerical (no decimal). Precision 10</a:t>
                      </a:r>
                    </a:p>
                  </a:txBody>
                  <a:tcPr anchor="ctr">
                    <a:lnL>
                      <a:noFill/>
                    </a:lnL>
                    <a:lnR>
                      <a:noFill/>
                    </a:lnR>
                    <a:lnT>
                      <a:noFill/>
                    </a:lnT>
                    <a:lnB>
                      <a:noFill/>
                    </a:lnB>
                  </a:tcPr>
                </a:tc>
                <a:extLst>
                  <a:ext uri="{0D108BD9-81ED-4DB2-BD59-A6C34878D82A}">
                    <a16:rowId xmlns:a16="http://schemas.microsoft.com/office/drawing/2014/main" val="2695125366"/>
                  </a:ext>
                </a:extLst>
              </a:tr>
            </a:tbl>
          </a:graphicData>
        </a:graphic>
      </p:graphicFrame>
    </p:spTree>
    <p:extLst>
      <p:ext uri="{BB962C8B-B14F-4D97-AF65-F5344CB8AC3E}">
        <p14:creationId xmlns:p14="http://schemas.microsoft.com/office/powerpoint/2010/main" val="436121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8D237E"/>
                </a:solidFill>
              </a:rPr>
              <a:t>DATA TYPES</a:t>
            </a:r>
          </a:p>
          <a:p>
            <a:endParaRPr lang="en-IN" dirty="0"/>
          </a:p>
        </p:txBody>
      </p:sp>
      <p:sp>
        <p:nvSpPr>
          <p:cNvPr id="2" name="Rectangle 1"/>
          <p:cNvSpPr/>
          <p:nvPr/>
        </p:nvSpPr>
        <p:spPr>
          <a:xfrm>
            <a:off x="406399" y="1557147"/>
            <a:ext cx="10587665" cy="1938992"/>
          </a:xfrm>
          <a:prstGeom prst="rect">
            <a:avLst/>
          </a:prstGeom>
        </p:spPr>
        <p:txBody>
          <a:bodyPr wrap="square">
            <a:spAutoFit/>
          </a:bodyPr>
          <a:lstStyle/>
          <a:p>
            <a:r>
              <a:rPr lang="en-IN" sz="2000" b="1" dirty="0">
                <a:solidFill>
                  <a:srgbClr val="CC0066"/>
                </a:solidFill>
                <a:latin typeface="Arial" panose="020B0604020202020204" pitchFamily="34" charset="0"/>
              </a:rPr>
              <a:t>Numeric </a:t>
            </a:r>
            <a:r>
              <a:rPr lang="en-IN" sz="2000" dirty="0">
                <a:solidFill>
                  <a:srgbClr val="CC0066"/>
                </a:solidFill>
                <a:latin typeface="ArialMT"/>
              </a:rPr>
              <a:t>data types</a:t>
            </a:r>
          </a:p>
          <a:p>
            <a:r>
              <a:rPr lang="en-IN" sz="2000" dirty="0">
                <a:solidFill>
                  <a:srgbClr val="CC0066"/>
                </a:solidFill>
                <a:latin typeface="ArialMT"/>
              </a:rPr>
              <a:t>• Integer numbers: </a:t>
            </a:r>
            <a:r>
              <a:rPr lang="en-IN" sz="2000" dirty="0">
                <a:solidFill>
                  <a:srgbClr val="CC0066"/>
                </a:solidFill>
                <a:latin typeface="Courier New" panose="02070309020205020404" pitchFamily="49" charset="0"/>
              </a:rPr>
              <a:t>INTEGER</a:t>
            </a:r>
            <a:r>
              <a:rPr lang="en-IN" sz="2000" dirty="0">
                <a:solidFill>
                  <a:srgbClr val="CC0066"/>
                </a:solidFill>
                <a:latin typeface="ArialMT"/>
              </a:rPr>
              <a:t>, </a:t>
            </a:r>
            <a:r>
              <a:rPr lang="en-IN" sz="2000" dirty="0">
                <a:solidFill>
                  <a:srgbClr val="CC0066"/>
                </a:solidFill>
                <a:latin typeface="Courier New" panose="02070309020205020404" pitchFamily="49" charset="0"/>
              </a:rPr>
              <a:t>INT</a:t>
            </a:r>
            <a:r>
              <a:rPr lang="en-IN" sz="2000" dirty="0">
                <a:solidFill>
                  <a:srgbClr val="CC0066"/>
                </a:solidFill>
                <a:latin typeface="ArialMT"/>
              </a:rPr>
              <a:t>, and </a:t>
            </a:r>
            <a:r>
              <a:rPr lang="en-IN" sz="2000" dirty="0">
                <a:solidFill>
                  <a:srgbClr val="CC0066"/>
                </a:solidFill>
                <a:latin typeface="Courier New" panose="02070309020205020404" pitchFamily="49" charset="0"/>
              </a:rPr>
              <a:t>SMALLINT</a:t>
            </a:r>
          </a:p>
          <a:p>
            <a:r>
              <a:rPr lang="en-IN" sz="2000" dirty="0">
                <a:solidFill>
                  <a:srgbClr val="CC0066"/>
                </a:solidFill>
                <a:latin typeface="ArialMT"/>
              </a:rPr>
              <a:t>• Floating-point (real) numbers: </a:t>
            </a:r>
            <a:r>
              <a:rPr lang="en-IN" sz="2000" dirty="0">
                <a:solidFill>
                  <a:srgbClr val="CC0066"/>
                </a:solidFill>
                <a:latin typeface="Courier New" panose="02070309020205020404" pitchFamily="49" charset="0"/>
              </a:rPr>
              <a:t>FLOAT </a:t>
            </a:r>
            <a:r>
              <a:rPr lang="en-IN" sz="2000" dirty="0">
                <a:solidFill>
                  <a:srgbClr val="CC0066"/>
                </a:solidFill>
                <a:latin typeface="ArialMT"/>
              </a:rPr>
              <a:t>or </a:t>
            </a:r>
            <a:r>
              <a:rPr lang="en-IN" sz="2000" dirty="0">
                <a:solidFill>
                  <a:srgbClr val="CC0066"/>
                </a:solidFill>
                <a:latin typeface="Courier New" panose="02070309020205020404" pitchFamily="49" charset="0"/>
              </a:rPr>
              <a:t>REAL</a:t>
            </a:r>
            <a:r>
              <a:rPr lang="en-IN" sz="2000" dirty="0">
                <a:solidFill>
                  <a:srgbClr val="CC0066"/>
                </a:solidFill>
                <a:latin typeface="ArialMT"/>
              </a:rPr>
              <a:t>, and </a:t>
            </a:r>
            <a:r>
              <a:rPr lang="en-IN" sz="2000" dirty="0">
                <a:solidFill>
                  <a:srgbClr val="CC0066"/>
                </a:solidFill>
                <a:latin typeface="Courier New" panose="02070309020205020404" pitchFamily="49" charset="0"/>
              </a:rPr>
              <a:t>DOUBLE PRECISION</a:t>
            </a:r>
          </a:p>
          <a:p>
            <a:r>
              <a:rPr lang="en-IN" sz="2000" dirty="0">
                <a:solidFill>
                  <a:srgbClr val="CC0066"/>
                </a:solidFill>
                <a:latin typeface="ArialMT"/>
              </a:rPr>
              <a:t>• format is DECIMAL(</a:t>
            </a:r>
            <a:r>
              <a:rPr lang="en-IN" sz="2000" dirty="0" err="1">
                <a:solidFill>
                  <a:srgbClr val="CC0066"/>
                </a:solidFill>
                <a:latin typeface="ArialMT"/>
              </a:rPr>
              <a:t>i,j</a:t>
            </a:r>
            <a:r>
              <a:rPr lang="en-IN" sz="2000" dirty="0">
                <a:solidFill>
                  <a:srgbClr val="CC0066"/>
                </a:solidFill>
                <a:latin typeface="ArialMT"/>
              </a:rPr>
              <a:t>) or DEC(</a:t>
            </a:r>
            <a:r>
              <a:rPr lang="en-IN" sz="2000" dirty="0" err="1">
                <a:solidFill>
                  <a:srgbClr val="CC0066"/>
                </a:solidFill>
                <a:latin typeface="ArialMT"/>
              </a:rPr>
              <a:t>i,j</a:t>
            </a:r>
            <a:r>
              <a:rPr lang="en-IN" sz="2000" dirty="0">
                <a:solidFill>
                  <a:srgbClr val="CC0066"/>
                </a:solidFill>
                <a:latin typeface="ArialMT"/>
              </a:rPr>
              <a:t>) or NUMERIC(</a:t>
            </a:r>
            <a:r>
              <a:rPr lang="en-IN" sz="2000" dirty="0" err="1">
                <a:solidFill>
                  <a:srgbClr val="CC0066"/>
                </a:solidFill>
                <a:latin typeface="ArialMT"/>
              </a:rPr>
              <a:t>i,j</a:t>
            </a:r>
            <a:r>
              <a:rPr lang="en-IN" sz="2000" dirty="0">
                <a:solidFill>
                  <a:srgbClr val="CC0066"/>
                </a:solidFill>
                <a:latin typeface="ArialMT"/>
              </a:rPr>
              <a:t>) where </a:t>
            </a:r>
            <a:r>
              <a:rPr lang="en-IN" sz="2000" dirty="0" err="1">
                <a:solidFill>
                  <a:srgbClr val="CC0066"/>
                </a:solidFill>
                <a:latin typeface="ArialMT"/>
              </a:rPr>
              <a:t>i</a:t>
            </a:r>
            <a:r>
              <a:rPr lang="en-IN" sz="2000" dirty="0">
                <a:solidFill>
                  <a:srgbClr val="CC0066"/>
                </a:solidFill>
                <a:latin typeface="ArialMT"/>
              </a:rPr>
              <a:t> is the total number of decimal digits (the </a:t>
            </a:r>
            <a:r>
              <a:rPr lang="en-IN" sz="2000" i="1" dirty="0">
                <a:solidFill>
                  <a:srgbClr val="CC0066"/>
                </a:solidFill>
                <a:latin typeface="Arial" panose="020B0604020202020204" pitchFamily="34" charset="0"/>
              </a:rPr>
              <a:t>precision</a:t>
            </a:r>
            <a:r>
              <a:rPr lang="en-IN" sz="2000" dirty="0">
                <a:solidFill>
                  <a:srgbClr val="CC0066"/>
                </a:solidFill>
                <a:latin typeface="ArialMT"/>
              </a:rPr>
              <a:t>) and j is the number of digits after the decimal point (the </a:t>
            </a:r>
            <a:r>
              <a:rPr lang="en-IN" sz="2000" i="1" dirty="0">
                <a:solidFill>
                  <a:srgbClr val="CC0066"/>
                </a:solidFill>
                <a:latin typeface="Arial" panose="020B0604020202020204" pitchFamily="34" charset="0"/>
              </a:rPr>
              <a:t>scale</a:t>
            </a:r>
            <a:r>
              <a:rPr lang="en-IN" sz="2000" dirty="0">
                <a:solidFill>
                  <a:srgbClr val="CC0066"/>
                </a:solidFill>
                <a:latin typeface="ArialMT"/>
              </a:rPr>
              <a:t>)</a:t>
            </a:r>
          </a:p>
          <a:p>
            <a:r>
              <a:rPr lang="en-IN" sz="2000" dirty="0">
                <a:solidFill>
                  <a:srgbClr val="CC0066"/>
                </a:solidFill>
                <a:latin typeface="ArialMT"/>
              </a:rPr>
              <a:t>• The default for scale is zero, and the default for precision is implementation-defined</a:t>
            </a:r>
            <a:endParaRPr lang="en-IN" sz="2000" dirty="0">
              <a:solidFill>
                <a:srgbClr val="CC0066"/>
              </a:solidFill>
            </a:endParaRPr>
          </a:p>
        </p:txBody>
      </p:sp>
      <p:sp>
        <p:nvSpPr>
          <p:cNvPr id="4" name="Rectangle 3"/>
          <p:cNvSpPr/>
          <p:nvPr/>
        </p:nvSpPr>
        <p:spPr>
          <a:xfrm>
            <a:off x="406399" y="3564728"/>
            <a:ext cx="11374475" cy="2893100"/>
          </a:xfrm>
          <a:prstGeom prst="rect">
            <a:avLst/>
          </a:prstGeom>
        </p:spPr>
        <p:txBody>
          <a:bodyPr wrap="square">
            <a:spAutoFit/>
          </a:bodyPr>
          <a:lstStyle/>
          <a:p>
            <a:r>
              <a:rPr lang="en-IN" sz="2000" b="1" dirty="0">
                <a:solidFill>
                  <a:srgbClr val="000000"/>
                </a:solidFill>
                <a:latin typeface="Arial" panose="020B0604020202020204" pitchFamily="34" charset="0"/>
              </a:rPr>
              <a:t>C</a:t>
            </a:r>
            <a:r>
              <a:rPr lang="en-IN" b="1" dirty="0">
                <a:solidFill>
                  <a:srgbClr val="CC0066"/>
                </a:solidFill>
                <a:latin typeface="Arial" panose="020B0604020202020204" pitchFamily="34" charset="0"/>
              </a:rPr>
              <a:t>haracter-string </a:t>
            </a:r>
            <a:r>
              <a:rPr lang="en-IN" dirty="0">
                <a:solidFill>
                  <a:srgbClr val="CC0066"/>
                </a:solidFill>
                <a:latin typeface="ArialMT"/>
              </a:rPr>
              <a:t>data types</a:t>
            </a:r>
          </a:p>
          <a:p>
            <a:r>
              <a:rPr lang="en-IN" dirty="0">
                <a:solidFill>
                  <a:srgbClr val="CC0066"/>
                </a:solidFill>
                <a:latin typeface="ArialMT"/>
              </a:rPr>
              <a:t>• Fixed length: </a:t>
            </a:r>
            <a:r>
              <a:rPr lang="en-IN" dirty="0">
                <a:solidFill>
                  <a:srgbClr val="CC0066"/>
                </a:solidFill>
                <a:latin typeface="Courier New" panose="02070309020205020404" pitchFamily="49" charset="0"/>
              </a:rPr>
              <a:t>CHAR(</a:t>
            </a:r>
            <a:r>
              <a:rPr lang="en-IN" i="1" dirty="0">
                <a:solidFill>
                  <a:srgbClr val="CC0066"/>
                </a:solidFill>
                <a:latin typeface="Courier New" panose="02070309020205020404" pitchFamily="49" charset="0"/>
              </a:rPr>
              <a:t>n</a:t>
            </a:r>
            <a:r>
              <a:rPr lang="en-IN" dirty="0">
                <a:solidFill>
                  <a:srgbClr val="CC0066"/>
                </a:solidFill>
                <a:latin typeface="Courier New" panose="02070309020205020404" pitchFamily="49" charset="0"/>
              </a:rPr>
              <a:t>)</a:t>
            </a:r>
            <a:r>
              <a:rPr lang="en-IN" dirty="0">
                <a:solidFill>
                  <a:srgbClr val="CC0066"/>
                </a:solidFill>
                <a:latin typeface="ArialMT"/>
              </a:rPr>
              <a:t>, </a:t>
            </a:r>
            <a:r>
              <a:rPr lang="en-IN" dirty="0">
                <a:solidFill>
                  <a:srgbClr val="CC0066"/>
                </a:solidFill>
                <a:latin typeface="Courier New" panose="02070309020205020404" pitchFamily="49" charset="0"/>
              </a:rPr>
              <a:t>CHARACTER(</a:t>
            </a:r>
            <a:r>
              <a:rPr lang="en-IN" i="1" dirty="0">
                <a:solidFill>
                  <a:srgbClr val="CC0066"/>
                </a:solidFill>
                <a:latin typeface="Courier New" panose="02070309020205020404" pitchFamily="49" charset="0"/>
              </a:rPr>
              <a:t>n</a:t>
            </a:r>
            <a:r>
              <a:rPr lang="en-IN" dirty="0">
                <a:solidFill>
                  <a:srgbClr val="CC0066"/>
                </a:solidFill>
                <a:latin typeface="Courier New" panose="02070309020205020404" pitchFamily="49" charset="0"/>
              </a:rPr>
              <a:t>)</a:t>
            </a:r>
          </a:p>
          <a:p>
            <a:r>
              <a:rPr lang="en-IN" dirty="0">
                <a:solidFill>
                  <a:srgbClr val="CC0066"/>
                </a:solidFill>
                <a:latin typeface="ArialMT"/>
              </a:rPr>
              <a:t>• A shorter string is padded with blank characters to the right</a:t>
            </a:r>
          </a:p>
          <a:p>
            <a:r>
              <a:rPr lang="en-IN" dirty="0">
                <a:solidFill>
                  <a:srgbClr val="CC0066"/>
                </a:solidFill>
                <a:latin typeface="ArialMT"/>
              </a:rPr>
              <a:t>• Varying length</a:t>
            </a:r>
            <a:r>
              <a:rPr lang="en-IN" dirty="0">
                <a:solidFill>
                  <a:srgbClr val="CC0066"/>
                </a:solidFill>
                <a:latin typeface="Courier New" panose="02070309020205020404" pitchFamily="49" charset="0"/>
              </a:rPr>
              <a:t>: VARCHAR(</a:t>
            </a:r>
            <a:r>
              <a:rPr lang="en-IN" i="1" dirty="0">
                <a:solidFill>
                  <a:srgbClr val="CC0066"/>
                </a:solidFill>
                <a:latin typeface="Courier New" panose="02070309020205020404" pitchFamily="49" charset="0"/>
              </a:rPr>
              <a:t>n</a:t>
            </a:r>
            <a:r>
              <a:rPr lang="en-IN" dirty="0">
                <a:solidFill>
                  <a:srgbClr val="CC0066"/>
                </a:solidFill>
                <a:latin typeface="Courier New" panose="02070309020205020404" pitchFamily="49" charset="0"/>
              </a:rPr>
              <a:t>)</a:t>
            </a:r>
            <a:r>
              <a:rPr lang="en-IN" dirty="0">
                <a:solidFill>
                  <a:srgbClr val="CC0066"/>
                </a:solidFill>
                <a:latin typeface="ArialMT"/>
              </a:rPr>
              <a:t>, </a:t>
            </a:r>
            <a:r>
              <a:rPr lang="en-IN" dirty="0">
                <a:solidFill>
                  <a:srgbClr val="CC0066"/>
                </a:solidFill>
                <a:latin typeface="Courier New" panose="02070309020205020404" pitchFamily="49" charset="0"/>
              </a:rPr>
              <a:t>CHAR VARYING(</a:t>
            </a:r>
            <a:r>
              <a:rPr lang="en-IN" i="1" dirty="0">
                <a:solidFill>
                  <a:srgbClr val="CC0066"/>
                </a:solidFill>
                <a:latin typeface="Courier New" panose="02070309020205020404" pitchFamily="49" charset="0"/>
              </a:rPr>
              <a:t>n</a:t>
            </a:r>
            <a:r>
              <a:rPr lang="en-IN" dirty="0">
                <a:solidFill>
                  <a:srgbClr val="CC0066"/>
                </a:solidFill>
                <a:latin typeface="Courier New" panose="02070309020205020404" pitchFamily="49" charset="0"/>
              </a:rPr>
              <a:t>)</a:t>
            </a:r>
            <a:r>
              <a:rPr lang="en-IN" dirty="0">
                <a:solidFill>
                  <a:srgbClr val="CC0066"/>
                </a:solidFill>
                <a:latin typeface="ArialMT"/>
              </a:rPr>
              <a:t>, </a:t>
            </a:r>
            <a:r>
              <a:rPr lang="en-IN" dirty="0">
                <a:solidFill>
                  <a:srgbClr val="CC0066"/>
                </a:solidFill>
                <a:latin typeface="Courier New" panose="02070309020205020404" pitchFamily="49" charset="0"/>
              </a:rPr>
              <a:t>CHARACTER VARYING(</a:t>
            </a:r>
            <a:r>
              <a:rPr lang="en-IN" i="1" dirty="0">
                <a:solidFill>
                  <a:srgbClr val="CC0066"/>
                </a:solidFill>
                <a:latin typeface="Courier New" panose="02070309020205020404" pitchFamily="49" charset="0"/>
              </a:rPr>
              <a:t>n</a:t>
            </a:r>
            <a:r>
              <a:rPr lang="en-IN" dirty="0">
                <a:solidFill>
                  <a:srgbClr val="CC0066"/>
                </a:solidFill>
                <a:latin typeface="Courier New" panose="02070309020205020404" pitchFamily="49" charset="0"/>
              </a:rPr>
              <a:t>)</a:t>
            </a:r>
            <a:r>
              <a:rPr lang="en-IN" dirty="0">
                <a:solidFill>
                  <a:srgbClr val="CC0066"/>
                </a:solidFill>
                <a:latin typeface="ArialMT"/>
              </a:rPr>
              <a:t>where n is the maximum number of characters</a:t>
            </a:r>
          </a:p>
          <a:p>
            <a:r>
              <a:rPr lang="en-IN" dirty="0">
                <a:solidFill>
                  <a:srgbClr val="CC0066"/>
                </a:solidFill>
                <a:latin typeface="ArialMT"/>
              </a:rPr>
              <a:t>• The literal string value is placed between single quotation and is case sensitive. E.g., ‘</a:t>
            </a:r>
            <a:r>
              <a:rPr lang="en-IN" dirty="0" err="1">
                <a:solidFill>
                  <a:srgbClr val="CC0066"/>
                </a:solidFill>
                <a:latin typeface="ArialMT"/>
              </a:rPr>
              <a:t>yourString</a:t>
            </a:r>
            <a:r>
              <a:rPr lang="en-IN" dirty="0">
                <a:solidFill>
                  <a:srgbClr val="CC0066"/>
                </a:solidFill>
                <a:latin typeface="ArialMT"/>
              </a:rPr>
              <a:t>’</a:t>
            </a:r>
          </a:p>
          <a:p>
            <a:r>
              <a:rPr lang="en-IN" dirty="0">
                <a:solidFill>
                  <a:srgbClr val="CC0066"/>
                </a:solidFill>
                <a:latin typeface="ArialMT"/>
              </a:rPr>
              <a:t>• Concatenation operator denoted by || that can concatenate two string</a:t>
            </a:r>
          </a:p>
          <a:p>
            <a:r>
              <a:rPr lang="en-IN" dirty="0">
                <a:solidFill>
                  <a:srgbClr val="CC0066"/>
                </a:solidFill>
                <a:latin typeface="ArialMT"/>
              </a:rPr>
              <a:t>                       E.g., ‘</a:t>
            </a:r>
            <a:r>
              <a:rPr lang="en-IN" dirty="0" err="1">
                <a:solidFill>
                  <a:srgbClr val="CC0066"/>
                </a:solidFill>
                <a:latin typeface="ArialMT"/>
              </a:rPr>
              <a:t>abc</a:t>
            </a:r>
            <a:r>
              <a:rPr lang="en-IN" dirty="0">
                <a:solidFill>
                  <a:srgbClr val="CC0066"/>
                </a:solidFill>
                <a:latin typeface="ArialMT"/>
              </a:rPr>
              <a:t>’||’XYZ’ results in a single string ‘</a:t>
            </a:r>
            <a:r>
              <a:rPr lang="en-IN" dirty="0" err="1">
                <a:solidFill>
                  <a:srgbClr val="CC0066"/>
                </a:solidFill>
                <a:latin typeface="ArialMT"/>
              </a:rPr>
              <a:t>abcXYZ</a:t>
            </a:r>
            <a:r>
              <a:rPr lang="en-IN" dirty="0">
                <a:solidFill>
                  <a:srgbClr val="CC0066"/>
                </a:solidFill>
                <a:latin typeface="ArialMT"/>
              </a:rPr>
              <a:t>’</a:t>
            </a:r>
          </a:p>
          <a:p>
            <a:r>
              <a:rPr lang="en-IN" dirty="0">
                <a:solidFill>
                  <a:srgbClr val="CC0066"/>
                </a:solidFill>
                <a:latin typeface="ArialMT"/>
              </a:rPr>
              <a:t>• Large text values, such as document: CHARACTER LARGE OBJECT or CLOB</a:t>
            </a:r>
          </a:p>
          <a:p>
            <a:r>
              <a:rPr lang="en-IN" dirty="0">
                <a:solidFill>
                  <a:srgbClr val="CC0066"/>
                </a:solidFill>
                <a:latin typeface="ArialMT"/>
              </a:rPr>
              <a:t>                                    </a:t>
            </a:r>
            <a:r>
              <a:rPr lang="en-IN" dirty="0" err="1">
                <a:solidFill>
                  <a:srgbClr val="CC0066"/>
                </a:solidFill>
                <a:latin typeface="ArialMT"/>
              </a:rPr>
              <a:t>eg</a:t>
            </a:r>
            <a:r>
              <a:rPr lang="en-IN" dirty="0">
                <a:solidFill>
                  <a:srgbClr val="CC0066"/>
                </a:solidFill>
                <a:latin typeface="ArialMT"/>
              </a:rPr>
              <a:t>., CLOB (20M)</a:t>
            </a:r>
            <a:endParaRPr lang="en-IN" dirty="0">
              <a:solidFill>
                <a:srgbClr val="CC0066"/>
              </a:solidFill>
            </a:endParaRPr>
          </a:p>
        </p:txBody>
      </p:sp>
    </p:spTree>
    <p:extLst>
      <p:ext uri="{BB962C8B-B14F-4D97-AF65-F5344CB8AC3E}">
        <p14:creationId xmlns:p14="http://schemas.microsoft.com/office/powerpoint/2010/main" val="774819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6400" y="1493838"/>
            <a:ext cx="11331944" cy="4525963"/>
          </a:xfrm>
        </p:spPr>
        <p:txBody>
          <a:bodyPr>
            <a:normAutofit fontScale="92500" lnSpcReduction="10000"/>
          </a:bodyPr>
          <a:lstStyle/>
          <a:p>
            <a:pPr>
              <a:buFont typeface="Wingdings" panose="05000000000000000000" pitchFamily="2" charset="2"/>
              <a:buChar char="Ø"/>
            </a:pPr>
            <a:r>
              <a:rPr lang="en-IN" b="1" dirty="0">
                <a:solidFill>
                  <a:srgbClr val="CC0066"/>
                </a:solidFill>
              </a:rPr>
              <a:t>Variable-length string data type called CHARACTER LARGE OBJECT or</a:t>
            </a:r>
          </a:p>
          <a:p>
            <a:r>
              <a:rPr lang="en-IN" b="1" dirty="0">
                <a:solidFill>
                  <a:srgbClr val="CC0066"/>
                </a:solidFill>
              </a:rPr>
              <a:t>  CLOB is also available to specify columns that have large text values, such</a:t>
            </a:r>
          </a:p>
          <a:p>
            <a:r>
              <a:rPr lang="en-IN" b="1" dirty="0">
                <a:solidFill>
                  <a:srgbClr val="CC0066"/>
                </a:solidFill>
              </a:rPr>
              <a:t>  as documents. </a:t>
            </a:r>
          </a:p>
          <a:p>
            <a:r>
              <a:rPr lang="en-IN" b="1" dirty="0">
                <a:solidFill>
                  <a:srgbClr val="CC0066"/>
                </a:solidFill>
              </a:rPr>
              <a:t>The CLOB maximum length can be specified in kilobytes (K), megabytes (M), </a:t>
            </a:r>
          </a:p>
          <a:p>
            <a:r>
              <a:rPr lang="en-IN" b="1" dirty="0">
                <a:solidFill>
                  <a:srgbClr val="CC0066"/>
                </a:solidFill>
              </a:rPr>
              <a:t>  or gigabytes (G). For example, CLOB(20M) specifies a maximum length of</a:t>
            </a:r>
          </a:p>
          <a:p>
            <a:r>
              <a:rPr lang="en-IN" b="1" dirty="0">
                <a:solidFill>
                  <a:srgbClr val="CC0066"/>
                </a:solidFill>
              </a:rPr>
              <a:t>  20 megabytes.</a:t>
            </a:r>
          </a:p>
          <a:p>
            <a:endParaRPr lang="en-IN" b="1" dirty="0">
              <a:solidFill>
                <a:srgbClr val="CC0066"/>
              </a:solidFill>
            </a:endParaRPr>
          </a:p>
          <a:p>
            <a:pPr>
              <a:buFont typeface="Wingdings" panose="05000000000000000000" pitchFamily="2" charset="2"/>
              <a:buChar char="Ø"/>
            </a:pPr>
            <a:r>
              <a:rPr lang="en-IN" b="1" dirty="0">
                <a:solidFill>
                  <a:srgbClr val="CC0066"/>
                </a:solidFill>
              </a:rPr>
              <a:t>variable-length </a:t>
            </a:r>
            <a:r>
              <a:rPr lang="en-IN" b="1" dirty="0" err="1">
                <a:solidFill>
                  <a:srgbClr val="CC0066"/>
                </a:solidFill>
              </a:rPr>
              <a:t>bitstring</a:t>
            </a:r>
            <a:r>
              <a:rPr lang="en-IN" b="1" dirty="0">
                <a:solidFill>
                  <a:srgbClr val="CC0066"/>
                </a:solidFill>
              </a:rPr>
              <a:t> data type called BINARY LARGE OBJECT or BLOB is also available to specify columns that have large binary values, such as images.</a:t>
            </a:r>
          </a:p>
          <a:p>
            <a:r>
              <a:rPr lang="en-IN" b="1" dirty="0">
                <a:solidFill>
                  <a:srgbClr val="CC0066"/>
                </a:solidFill>
              </a:rPr>
              <a:t>     maximum length of a BLOB can be specified in kilobits (K), megabits (M), or gigabits (G). </a:t>
            </a:r>
          </a:p>
          <a:p>
            <a:r>
              <a:rPr lang="en-IN" b="1" dirty="0">
                <a:solidFill>
                  <a:srgbClr val="CC0066"/>
                </a:solidFill>
              </a:rPr>
              <a:t>For example, BLOB(30G) specifies a maximum length of 30 gigabits.</a:t>
            </a:r>
          </a:p>
          <a:p>
            <a:endParaRPr lang="en-IN" b="1" dirty="0">
              <a:solidFill>
                <a:srgbClr val="CC0066"/>
              </a:solidFill>
            </a:endParaRPr>
          </a:p>
        </p:txBody>
      </p:sp>
      <p:sp>
        <p:nvSpPr>
          <p:cNvPr id="3" name="Content Placeholder 2"/>
          <p:cNvSpPr>
            <a:spLocks noGrp="1"/>
          </p:cNvSpPr>
          <p:nvPr>
            <p:ph sz="quarter" idx="10"/>
          </p:nvPr>
        </p:nvSpPr>
        <p:spPr/>
        <p:txBody>
          <a:bodyPr/>
          <a:lstStyle/>
          <a:p>
            <a:r>
              <a:rPr lang="en-IN" dirty="0">
                <a:solidFill>
                  <a:srgbClr val="8D237E"/>
                </a:solidFill>
              </a:rPr>
              <a:t>DATA TYPES</a:t>
            </a:r>
          </a:p>
          <a:p>
            <a:endParaRPr lang="en-IN" dirty="0"/>
          </a:p>
        </p:txBody>
      </p:sp>
    </p:spTree>
    <p:extLst>
      <p:ext uri="{BB962C8B-B14F-4D97-AF65-F5344CB8AC3E}">
        <p14:creationId xmlns:p14="http://schemas.microsoft.com/office/powerpoint/2010/main" val="2385172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8D237E"/>
                </a:solidFill>
              </a:rPr>
              <a:t>DATA TYPES</a:t>
            </a:r>
          </a:p>
          <a:p>
            <a:endParaRPr lang="en-IN" dirty="0"/>
          </a:p>
        </p:txBody>
      </p:sp>
      <p:graphicFrame>
        <p:nvGraphicFramePr>
          <p:cNvPr id="4" name="Table 3"/>
          <p:cNvGraphicFramePr>
            <a:graphicFrameLocks noGrp="1"/>
          </p:cNvGraphicFramePr>
          <p:nvPr/>
        </p:nvGraphicFramePr>
        <p:xfrm>
          <a:off x="406400" y="1488557"/>
          <a:ext cx="9952074" cy="1733704"/>
        </p:xfrm>
        <a:graphic>
          <a:graphicData uri="http://schemas.openxmlformats.org/drawingml/2006/table">
            <a:tbl>
              <a:tblPr/>
              <a:tblGrid>
                <a:gridCol w="2488018">
                  <a:extLst>
                    <a:ext uri="{9D8B030D-6E8A-4147-A177-3AD203B41FA5}">
                      <a16:colId xmlns:a16="http://schemas.microsoft.com/office/drawing/2014/main" val="176888796"/>
                    </a:ext>
                  </a:extLst>
                </a:gridCol>
                <a:gridCol w="7464056">
                  <a:extLst>
                    <a:ext uri="{9D8B030D-6E8A-4147-A177-3AD203B41FA5}">
                      <a16:colId xmlns:a16="http://schemas.microsoft.com/office/drawing/2014/main" val="1645409216"/>
                    </a:ext>
                  </a:extLst>
                </a:gridCol>
              </a:tblGrid>
              <a:tr h="591944">
                <a:tc>
                  <a:txBody>
                    <a:bodyPr/>
                    <a:lstStyle/>
                    <a:p>
                      <a:r>
                        <a:rPr lang="en-IN" sz="2000" b="1" dirty="0">
                          <a:solidFill>
                            <a:srgbClr val="CC0066"/>
                          </a:solidFill>
                        </a:rPr>
                        <a:t>INTERVAL</a:t>
                      </a:r>
                    </a:p>
                  </a:txBody>
                  <a:tcPr marL="52426" marR="52426" marT="26213" marB="26213" anchor="ctr">
                    <a:lnL>
                      <a:noFill/>
                    </a:lnL>
                    <a:lnR>
                      <a:noFill/>
                    </a:lnR>
                    <a:lnT>
                      <a:noFill/>
                    </a:lnT>
                    <a:lnB>
                      <a:noFill/>
                    </a:lnB>
                  </a:tcPr>
                </a:tc>
                <a:tc>
                  <a:txBody>
                    <a:bodyPr/>
                    <a:lstStyle/>
                    <a:p>
                      <a:r>
                        <a:rPr lang="en-IN" sz="2000" b="1" dirty="0">
                          <a:solidFill>
                            <a:srgbClr val="CC0066"/>
                          </a:solidFill>
                        </a:rPr>
                        <a:t>Composed of a number of integer fields, representing a period of time, depending on the type of interval</a:t>
                      </a:r>
                    </a:p>
                  </a:txBody>
                  <a:tcPr marL="52426" marR="52426" marT="26213" marB="26213" anchor="ctr">
                    <a:lnL>
                      <a:noFill/>
                    </a:lnL>
                    <a:lnR>
                      <a:noFill/>
                    </a:lnR>
                    <a:lnT>
                      <a:noFill/>
                    </a:lnT>
                    <a:lnB>
                      <a:noFill/>
                    </a:lnB>
                  </a:tcPr>
                </a:tc>
                <a:extLst>
                  <a:ext uri="{0D108BD9-81ED-4DB2-BD59-A6C34878D82A}">
                    <a16:rowId xmlns:a16="http://schemas.microsoft.com/office/drawing/2014/main" val="3142094441"/>
                  </a:ext>
                </a:extLst>
              </a:tr>
              <a:tr h="319410">
                <a:tc>
                  <a:txBody>
                    <a:bodyPr/>
                    <a:lstStyle/>
                    <a:p>
                      <a:r>
                        <a:rPr lang="en-IN" sz="2000" b="1" dirty="0">
                          <a:solidFill>
                            <a:srgbClr val="CC0066"/>
                          </a:solidFill>
                        </a:rPr>
                        <a:t>ARRAY</a:t>
                      </a:r>
                    </a:p>
                  </a:txBody>
                  <a:tcPr marL="52426" marR="52426" marT="26213" marB="26213" anchor="ctr">
                    <a:lnL>
                      <a:noFill/>
                    </a:lnL>
                    <a:lnR>
                      <a:noFill/>
                    </a:lnR>
                    <a:lnT>
                      <a:noFill/>
                    </a:lnT>
                    <a:lnB>
                      <a:noFill/>
                    </a:lnB>
                  </a:tcPr>
                </a:tc>
                <a:tc>
                  <a:txBody>
                    <a:bodyPr/>
                    <a:lstStyle/>
                    <a:p>
                      <a:r>
                        <a:rPr lang="en-IN" sz="2000" b="1" dirty="0">
                          <a:solidFill>
                            <a:srgbClr val="CC0066"/>
                          </a:solidFill>
                        </a:rPr>
                        <a:t>A set-length and ordered collection of elements</a:t>
                      </a:r>
                    </a:p>
                  </a:txBody>
                  <a:tcPr marL="52426" marR="52426" marT="26213" marB="26213" anchor="ctr">
                    <a:lnL>
                      <a:noFill/>
                    </a:lnL>
                    <a:lnR>
                      <a:noFill/>
                    </a:lnR>
                    <a:lnT>
                      <a:noFill/>
                    </a:lnT>
                    <a:lnB>
                      <a:noFill/>
                    </a:lnB>
                  </a:tcPr>
                </a:tc>
                <a:extLst>
                  <a:ext uri="{0D108BD9-81ED-4DB2-BD59-A6C34878D82A}">
                    <a16:rowId xmlns:a16="http://schemas.microsoft.com/office/drawing/2014/main" val="2883879129"/>
                  </a:ext>
                </a:extLst>
              </a:tr>
              <a:tr h="319410">
                <a:tc>
                  <a:txBody>
                    <a:bodyPr/>
                    <a:lstStyle/>
                    <a:p>
                      <a:r>
                        <a:rPr lang="en-IN" sz="2000" b="1" dirty="0">
                          <a:solidFill>
                            <a:srgbClr val="CC0066"/>
                          </a:solidFill>
                        </a:rPr>
                        <a:t>MULTISET</a:t>
                      </a:r>
                    </a:p>
                  </a:txBody>
                  <a:tcPr marL="52426" marR="52426" marT="26213" marB="26213" anchor="ctr">
                    <a:lnL>
                      <a:noFill/>
                    </a:lnL>
                    <a:lnR>
                      <a:noFill/>
                    </a:lnR>
                    <a:lnT>
                      <a:noFill/>
                    </a:lnT>
                    <a:lnB>
                      <a:noFill/>
                    </a:lnB>
                  </a:tcPr>
                </a:tc>
                <a:tc>
                  <a:txBody>
                    <a:bodyPr/>
                    <a:lstStyle/>
                    <a:p>
                      <a:r>
                        <a:rPr lang="en-IN" sz="2000" b="1" dirty="0">
                          <a:solidFill>
                            <a:srgbClr val="CC0066"/>
                          </a:solidFill>
                        </a:rPr>
                        <a:t>A variable-length and unordered collection of elements</a:t>
                      </a:r>
                    </a:p>
                  </a:txBody>
                  <a:tcPr marL="52426" marR="52426" marT="26213" marB="26213" anchor="ctr">
                    <a:lnL>
                      <a:noFill/>
                    </a:lnL>
                    <a:lnR>
                      <a:noFill/>
                    </a:lnR>
                    <a:lnT>
                      <a:noFill/>
                    </a:lnT>
                    <a:lnB>
                      <a:noFill/>
                    </a:lnB>
                  </a:tcPr>
                </a:tc>
                <a:extLst>
                  <a:ext uri="{0D108BD9-81ED-4DB2-BD59-A6C34878D82A}">
                    <a16:rowId xmlns:a16="http://schemas.microsoft.com/office/drawing/2014/main" val="1802211133"/>
                  </a:ext>
                </a:extLst>
              </a:tr>
              <a:tr h="319410">
                <a:tc>
                  <a:txBody>
                    <a:bodyPr/>
                    <a:lstStyle/>
                    <a:p>
                      <a:r>
                        <a:rPr lang="en-IN" sz="2000" b="1" dirty="0">
                          <a:solidFill>
                            <a:srgbClr val="CC0066"/>
                          </a:solidFill>
                        </a:rPr>
                        <a:t>XML</a:t>
                      </a:r>
                    </a:p>
                  </a:txBody>
                  <a:tcPr marL="52426" marR="52426" marT="26213" marB="26213" anchor="ctr">
                    <a:lnL>
                      <a:noFill/>
                    </a:lnL>
                    <a:lnR>
                      <a:noFill/>
                    </a:lnR>
                    <a:lnT>
                      <a:noFill/>
                    </a:lnT>
                    <a:lnB>
                      <a:noFill/>
                    </a:lnB>
                  </a:tcPr>
                </a:tc>
                <a:tc>
                  <a:txBody>
                    <a:bodyPr/>
                    <a:lstStyle/>
                    <a:p>
                      <a:r>
                        <a:rPr lang="en-IN" sz="2000" b="1" dirty="0">
                          <a:solidFill>
                            <a:srgbClr val="CC0066"/>
                          </a:solidFill>
                        </a:rPr>
                        <a:t>Stores XML data</a:t>
                      </a:r>
                    </a:p>
                  </a:txBody>
                  <a:tcPr marL="52426" marR="52426" marT="26213" marB="26213" anchor="ctr">
                    <a:lnL>
                      <a:noFill/>
                    </a:lnL>
                    <a:lnR>
                      <a:noFill/>
                    </a:lnR>
                    <a:lnT>
                      <a:noFill/>
                    </a:lnT>
                    <a:lnB>
                      <a:noFill/>
                    </a:lnB>
                  </a:tcPr>
                </a:tc>
                <a:extLst>
                  <a:ext uri="{0D108BD9-81ED-4DB2-BD59-A6C34878D82A}">
                    <a16:rowId xmlns:a16="http://schemas.microsoft.com/office/drawing/2014/main" val="1527507761"/>
                  </a:ext>
                </a:extLst>
              </a:tr>
            </a:tbl>
          </a:graphicData>
        </a:graphic>
      </p:graphicFrame>
      <p:graphicFrame>
        <p:nvGraphicFramePr>
          <p:cNvPr id="5" name="Table 4"/>
          <p:cNvGraphicFramePr>
            <a:graphicFrameLocks noGrp="1"/>
          </p:cNvGraphicFramePr>
          <p:nvPr/>
        </p:nvGraphicFramePr>
        <p:xfrm>
          <a:off x="406400" y="3222261"/>
          <a:ext cx="9952074" cy="714452"/>
        </p:xfrm>
        <a:graphic>
          <a:graphicData uri="http://schemas.openxmlformats.org/drawingml/2006/table">
            <a:tbl>
              <a:tblPr/>
              <a:tblGrid>
                <a:gridCol w="2488018">
                  <a:extLst>
                    <a:ext uri="{9D8B030D-6E8A-4147-A177-3AD203B41FA5}">
                      <a16:colId xmlns:a16="http://schemas.microsoft.com/office/drawing/2014/main" val="1951860517"/>
                    </a:ext>
                  </a:extLst>
                </a:gridCol>
                <a:gridCol w="7464056">
                  <a:extLst>
                    <a:ext uri="{9D8B030D-6E8A-4147-A177-3AD203B41FA5}">
                      <a16:colId xmlns:a16="http://schemas.microsoft.com/office/drawing/2014/main" val="928485464"/>
                    </a:ext>
                  </a:extLst>
                </a:gridCol>
              </a:tblGrid>
              <a:tr h="319410">
                <a:tc>
                  <a:txBody>
                    <a:bodyPr/>
                    <a:lstStyle/>
                    <a:p>
                      <a:r>
                        <a:rPr lang="en-IN" sz="2000" b="1" dirty="0">
                          <a:solidFill>
                            <a:srgbClr val="CC0066"/>
                          </a:solidFill>
                        </a:rPr>
                        <a:t>DATE</a:t>
                      </a:r>
                    </a:p>
                  </a:txBody>
                  <a:tcPr marL="52426" marR="52426" marT="26213" marB="26213" anchor="ctr">
                    <a:lnL>
                      <a:noFill/>
                    </a:lnL>
                    <a:lnR>
                      <a:noFill/>
                    </a:lnR>
                    <a:lnT>
                      <a:noFill/>
                    </a:lnT>
                    <a:lnB>
                      <a:noFill/>
                    </a:lnB>
                  </a:tcPr>
                </a:tc>
                <a:tc>
                  <a:txBody>
                    <a:bodyPr/>
                    <a:lstStyle/>
                    <a:p>
                      <a:r>
                        <a:rPr lang="en-IN" sz="2000" b="1" dirty="0">
                          <a:solidFill>
                            <a:srgbClr val="CC0066"/>
                          </a:solidFill>
                        </a:rPr>
                        <a:t>Stores year, month, and day values</a:t>
                      </a:r>
                    </a:p>
                  </a:txBody>
                  <a:tcPr marL="52426" marR="52426" marT="26213" marB="26213" anchor="ctr">
                    <a:lnL>
                      <a:noFill/>
                    </a:lnL>
                    <a:lnR>
                      <a:noFill/>
                    </a:lnR>
                    <a:lnT>
                      <a:noFill/>
                    </a:lnT>
                    <a:lnB>
                      <a:noFill/>
                    </a:lnB>
                  </a:tcPr>
                </a:tc>
                <a:extLst>
                  <a:ext uri="{0D108BD9-81ED-4DB2-BD59-A6C34878D82A}">
                    <a16:rowId xmlns:a16="http://schemas.microsoft.com/office/drawing/2014/main" val="2385225169"/>
                  </a:ext>
                </a:extLst>
              </a:tr>
              <a:tr h="319410">
                <a:tc>
                  <a:txBody>
                    <a:bodyPr/>
                    <a:lstStyle/>
                    <a:p>
                      <a:r>
                        <a:rPr lang="en-IN" sz="2000" b="1">
                          <a:solidFill>
                            <a:srgbClr val="CC0066"/>
                          </a:solidFill>
                        </a:rPr>
                        <a:t>TIME</a:t>
                      </a:r>
                    </a:p>
                  </a:txBody>
                  <a:tcPr marL="52426" marR="52426" marT="26213" marB="26213" anchor="ctr">
                    <a:lnL>
                      <a:noFill/>
                    </a:lnL>
                    <a:lnR>
                      <a:noFill/>
                    </a:lnR>
                    <a:lnT>
                      <a:noFill/>
                    </a:lnT>
                    <a:lnB>
                      <a:noFill/>
                    </a:lnB>
                  </a:tcPr>
                </a:tc>
                <a:tc>
                  <a:txBody>
                    <a:bodyPr/>
                    <a:lstStyle/>
                    <a:p>
                      <a:r>
                        <a:rPr lang="en-IN" sz="2000" b="1" dirty="0">
                          <a:solidFill>
                            <a:srgbClr val="CC0066"/>
                          </a:solidFill>
                        </a:rPr>
                        <a:t>Stores hour, minute, and second values</a:t>
                      </a:r>
                    </a:p>
                  </a:txBody>
                  <a:tcPr marL="52426" marR="52426" marT="26213" marB="26213" anchor="ctr">
                    <a:lnL>
                      <a:noFill/>
                    </a:lnL>
                    <a:lnR>
                      <a:noFill/>
                    </a:lnR>
                    <a:lnT>
                      <a:noFill/>
                    </a:lnT>
                    <a:lnB>
                      <a:noFill/>
                    </a:lnB>
                  </a:tcPr>
                </a:tc>
                <a:extLst>
                  <a:ext uri="{0D108BD9-81ED-4DB2-BD59-A6C34878D82A}">
                    <a16:rowId xmlns:a16="http://schemas.microsoft.com/office/drawing/2014/main" val="357422612"/>
                  </a:ext>
                </a:extLst>
              </a:tr>
            </a:tbl>
          </a:graphicData>
        </a:graphic>
      </p:graphicFrame>
    </p:spTree>
    <p:extLst>
      <p:ext uri="{BB962C8B-B14F-4D97-AF65-F5344CB8AC3E}">
        <p14:creationId xmlns:p14="http://schemas.microsoft.com/office/powerpoint/2010/main" val="1810854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6400" y="1493838"/>
            <a:ext cx="11785600" cy="4525963"/>
          </a:xfrm>
        </p:spPr>
        <p:txBody>
          <a:bodyPr>
            <a:noAutofit/>
          </a:bodyPr>
          <a:lstStyle/>
          <a:p>
            <a:r>
              <a:rPr lang="en-IN" sz="2000" b="1" dirty="0">
                <a:solidFill>
                  <a:srgbClr val="CC0066"/>
                </a:solidFill>
              </a:rPr>
              <a:t>DATE </a:t>
            </a:r>
            <a:r>
              <a:rPr lang="en-IN" sz="2000" dirty="0">
                <a:solidFill>
                  <a:srgbClr val="CC0066"/>
                </a:solidFill>
              </a:rPr>
              <a:t>data type</a:t>
            </a:r>
          </a:p>
          <a:p>
            <a:r>
              <a:rPr lang="en-IN" sz="2000" dirty="0">
                <a:solidFill>
                  <a:srgbClr val="CC0066"/>
                </a:solidFill>
              </a:rPr>
              <a:t>• Ten positions</a:t>
            </a:r>
          </a:p>
          <a:p>
            <a:r>
              <a:rPr lang="en-IN" sz="2000" dirty="0">
                <a:solidFill>
                  <a:srgbClr val="CC0066"/>
                </a:solidFill>
              </a:rPr>
              <a:t>• Components are YEAR, MONTH, and DAY in the form YYYYMMDD</a:t>
            </a:r>
          </a:p>
          <a:p>
            <a:endParaRPr lang="en-IN" sz="2000" b="1" dirty="0">
              <a:solidFill>
                <a:srgbClr val="CC0066"/>
              </a:solidFill>
            </a:endParaRPr>
          </a:p>
          <a:p>
            <a:r>
              <a:rPr lang="en-IN" sz="2000" b="1" dirty="0">
                <a:solidFill>
                  <a:srgbClr val="CC0066"/>
                </a:solidFill>
              </a:rPr>
              <a:t>TIME:</a:t>
            </a:r>
          </a:p>
          <a:p>
            <a:r>
              <a:rPr lang="en-IN" sz="2000" dirty="0">
                <a:solidFill>
                  <a:srgbClr val="CC0066"/>
                </a:solidFill>
              </a:rPr>
              <a:t>• Made up of </a:t>
            </a:r>
            <a:r>
              <a:rPr lang="en-IN" sz="2000" dirty="0" err="1">
                <a:solidFill>
                  <a:srgbClr val="CC0066"/>
                </a:solidFill>
              </a:rPr>
              <a:t>hour:minute:second</a:t>
            </a:r>
            <a:r>
              <a:rPr lang="en-IN" sz="2000" dirty="0">
                <a:solidFill>
                  <a:srgbClr val="CC0066"/>
                </a:solidFill>
              </a:rPr>
              <a:t> in the format </a:t>
            </a:r>
            <a:r>
              <a:rPr lang="en-IN" sz="2000" dirty="0" err="1">
                <a:solidFill>
                  <a:srgbClr val="CC0066"/>
                </a:solidFill>
              </a:rPr>
              <a:t>hh:mm:ss</a:t>
            </a:r>
            <a:endParaRPr lang="en-IN" sz="2000" dirty="0">
              <a:solidFill>
                <a:srgbClr val="CC0066"/>
              </a:solidFill>
            </a:endParaRPr>
          </a:p>
          <a:p>
            <a:r>
              <a:rPr lang="en-IN" sz="2000" dirty="0">
                <a:solidFill>
                  <a:srgbClr val="CC0066"/>
                </a:solidFill>
              </a:rPr>
              <a:t>• </a:t>
            </a:r>
            <a:r>
              <a:rPr lang="en-IN" sz="2000" b="1" dirty="0">
                <a:solidFill>
                  <a:srgbClr val="CC0066"/>
                </a:solidFill>
              </a:rPr>
              <a:t>TIME(</a:t>
            </a:r>
            <a:r>
              <a:rPr lang="en-IN" sz="2000" b="1" dirty="0" err="1">
                <a:solidFill>
                  <a:srgbClr val="CC0066"/>
                </a:solidFill>
              </a:rPr>
              <a:t>i</a:t>
            </a:r>
            <a:r>
              <a:rPr lang="en-IN" sz="2000" b="1" dirty="0">
                <a:solidFill>
                  <a:srgbClr val="CC0066"/>
                </a:solidFill>
              </a:rPr>
              <a:t>): </a:t>
            </a:r>
            <a:r>
              <a:rPr lang="en-IN" sz="2000" dirty="0">
                <a:solidFill>
                  <a:srgbClr val="CC0066"/>
                </a:solidFill>
              </a:rPr>
              <a:t>time fractional seconds precision, Made up of </a:t>
            </a:r>
            <a:r>
              <a:rPr lang="en-IN" sz="2000" dirty="0" err="1">
                <a:solidFill>
                  <a:srgbClr val="CC0066"/>
                </a:solidFill>
              </a:rPr>
              <a:t>hour:minute:second</a:t>
            </a:r>
            <a:r>
              <a:rPr lang="en-IN" sz="2000" dirty="0">
                <a:solidFill>
                  <a:srgbClr val="CC0066"/>
                </a:solidFill>
              </a:rPr>
              <a:t> plus </a:t>
            </a:r>
            <a:r>
              <a:rPr lang="en-IN" sz="2000" dirty="0" err="1">
                <a:solidFill>
                  <a:srgbClr val="CC0066"/>
                </a:solidFill>
              </a:rPr>
              <a:t>i</a:t>
            </a:r>
            <a:r>
              <a:rPr lang="en-IN" sz="2000" dirty="0">
                <a:solidFill>
                  <a:srgbClr val="CC0066"/>
                </a:solidFill>
              </a:rPr>
              <a:t> additional digits</a:t>
            </a:r>
          </a:p>
          <a:p>
            <a:r>
              <a:rPr lang="en-IN" sz="2000" dirty="0">
                <a:solidFill>
                  <a:srgbClr val="CC0066"/>
                </a:solidFill>
              </a:rPr>
              <a:t>specifying fractions of a second format is </a:t>
            </a:r>
            <a:r>
              <a:rPr lang="en-IN" sz="2000" dirty="0" err="1">
                <a:solidFill>
                  <a:srgbClr val="CC0066"/>
                </a:solidFill>
              </a:rPr>
              <a:t>hh:mm:ss:ii</a:t>
            </a:r>
            <a:r>
              <a:rPr lang="en-IN" sz="2000" dirty="0">
                <a:solidFill>
                  <a:srgbClr val="CC0066"/>
                </a:solidFill>
              </a:rPr>
              <a:t>...</a:t>
            </a:r>
            <a:r>
              <a:rPr lang="en-IN" sz="2000" dirty="0" err="1">
                <a:solidFill>
                  <a:srgbClr val="CC0066"/>
                </a:solidFill>
              </a:rPr>
              <a:t>i</a:t>
            </a:r>
            <a:endParaRPr lang="en-IN" sz="2000" dirty="0">
              <a:solidFill>
                <a:srgbClr val="CC0066"/>
              </a:solidFill>
            </a:endParaRPr>
          </a:p>
          <a:p>
            <a:r>
              <a:rPr lang="en-IN" sz="2000" dirty="0">
                <a:solidFill>
                  <a:srgbClr val="CC0066"/>
                </a:solidFill>
              </a:rPr>
              <a:t>• </a:t>
            </a:r>
            <a:r>
              <a:rPr lang="en-IN" sz="2000" b="1" dirty="0">
                <a:solidFill>
                  <a:srgbClr val="CC0066"/>
                </a:solidFill>
              </a:rPr>
              <a:t>TIME WITH TIME ZONE</a:t>
            </a:r>
            <a:r>
              <a:rPr lang="en-IN" sz="2000" dirty="0">
                <a:solidFill>
                  <a:srgbClr val="CC0066"/>
                </a:solidFill>
              </a:rPr>
              <a:t>:</a:t>
            </a:r>
          </a:p>
          <a:p>
            <a:r>
              <a:rPr lang="en-IN" sz="2000" dirty="0">
                <a:solidFill>
                  <a:srgbClr val="CC0066"/>
                </a:solidFill>
              </a:rPr>
              <a:t>     includes an additional six positions for specifying the displacement from the standard universal time zone which is zone, in the range +13:00 ---- -12:59</a:t>
            </a:r>
          </a:p>
        </p:txBody>
      </p:sp>
      <p:sp>
        <p:nvSpPr>
          <p:cNvPr id="3" name="Content Placeholder 2"/>
          <p:cNvSpPr>
            <a:spLocks noGrp="1"/>
          </p:cNvSpPr>
          <p:nvPr>
            <p:ph sz="quarter" idx="10"/>
          </p:nvPr>
        </p:nvSpPr>
        <p:spPr/>
        <p:txBody>
          <a:bodyPr/>
          <a:lstStyle/>
          <a:p>
            <a:r>
              <a:rPr lang="en-IN" dirty="0">
                <a:solidFill>
                  <a:srgbClr val="8D237E"/>
                </a:solidFill>
              </a:rPr>
              <a:t>DATA TYPES</a:t>
            </a:r>
          </a:p>
          <a:p>
            <a:endParaRPr lang="en-IN" dirty="0"/>
          </a:p>
        </p:txBody>
      </p:sp>
    </p:spTree>
    <p:extLst>
      <p:ext uri="{BB962C8B-B14F-4D97-AF65-F5344CB8AC3E}">
        <p14:creationId xmlns:p14="http://schemas.microsoft.com/office/powerpoint/2010/main" val="3297039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dirty="0">
                <a:latin typeface="Arial" charset="0"/>
                <a:cs typeface="Arial" charset="0"/>
              </a:rPr>
              <a:t>                                     Session 1</a:t>
            </a:r>
          </a:p>
          <a:p>
            <a:r>
              <a:rPr lang="en-IN" sz="3200" u="none" strike="noStrike" dirty="0">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3200" u="none" strike="noStrike" dirty="0">
                <a:solidFill>
                  <a:srgbClr val="8A266D"/>
                </a:solidFill>
                <a:effectLst/>
                <a:latin typeface="Times New Roman" panose="02020603050405020304" pitchFamily="18" charset="0"/>
                <a:ea typeface="Calibri" panose="020F0502020204030204" pitchFamily="34" charset="0"/>
                <a:cs typeface="Times New Roman" panose="02020603050405020304" pitchFamily="18" charset="0"/>
              </a:rPr>
              <a:t>Introduction to Database Management Systems (DBMS)</a:t>
            </a:r>
          </a:p>
          <a:p>
            <a:r>
              <a:rPr lang="en-IN" sz="3200" dirty="0">
                <a:solidFill>
                  <a:srgbClr val="8A266D"/>
                </a:solidFill>
                <a:latin typeface="Times New Roman" panose="02020603050405020304" pitchFamily="18" charset="0"/>
                <a:ea typeface="Calibri" panose="020F0502020204030204" pitchFamily="34" charset="0"/>
                <a:cs typeface="Times New Roman" panose="02020603050405020304" pitchFamily="18" charset="0"/>
              </a:rPr>
              <a:t>               </a:t>
            </a:r>
            <a:r>
              <a:rPr lang="en-IN" sz="3200" u="none" strike="noStrike" dirty="0">
                <a:solidFill>
                  <a:srgbClr val="8A266D"/>
                </a:solidFill>
                <a:effectLst/>
                <a:latin typeface="Times New Roman" panose="02020603050405020304" pitchFamily="18" charset="0"/>
                <a:ea typeface="Calibri" panose="020F0502020204030204" pitchFamily="34" charset="0"/>
                <a:cs typeface="Times New Roman" panose="02020603050405020304" pitchFamily="18" charset="0"/>
              </a:rPr>
              <a:t> Concepts and Architecture</a:t>
            </a:r>
            <a:endParaRPr lang="en-US" sz="3200" u="none" strike="noStrike" dirty="0">
              <a:solidFill>
                <a:srgbClr val="8A266D"/>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789197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fontAlgn="ctr"/>
            <a:r>
              <a:rPr lang="en-IN" b="1" dirty="0">
                <a:solidFill>
                  <a:srgbClr val="CC0066"/>
                </a:solidFill>
              </a:rPr>
              <a:t>TIMESTAMP -&gt; Stores year, month, day, hour, minute, and second values</a:t>
            </a:r>
          </a:p>
          <a:p>
            <a:r>
              <a:rPr lang="en-IN" b="1" dirty="0">
                <a:solidFill>
                  <a:srgbClr val="CC0066"/>
                </a:solidFill>
              </a:rPr>
              <a:t>timestamp </a:t>
            </a:r>
            <a:r>
              <a:rPr lang="en-IN" dirty="0">
                <a:solidFill>
                  <a:srgbClr val="CC0066"/>
                </a:solidFill>
              </a:rPr>
              <a:t>data type (TIMESTAMP) includes the DATE and TIME fields,</a:t>
            </a:r>
          </a:p>
          <a:p>
            <a:r>
              <a:rPr lang="en-IN" dirty="0">
                <a:solidFill>
                  <a:srgbClr val="CC0066"/>
                </a:solidFill>
              </a:rPr>
              <a:t>plus a minimum of six positions for decimal fractions of seconds and an</a:t>
            </a:r>
          </a:p>
          <a:p>
            <a:r>
              <a:rPr lang="en-IN" dirty="0">
                <a:solidFill>
                  <a:srgbClr val="CC0066"/>
                </a:solidFill>
              </a:rPr>
              <a:t>optional WITH TIME ZONE qualifier.</a:t>
            </a:r>
          </a:p>
          <a:p>
            <a:r>
              <a:rPr lang="en-IN" dirty="0">
                <a:solidFill>
                  <a:srgbClr val="669900"/>
                </a:solidFill>
              </a:rPr>
              <a:t> example, TIMESTAMP ‘2008-09-27 09:12:47.648302’.</a:t>
            </a:r>
          </a:p>
          <a:p>
            <a:endParaRPr lang="en-IN" dirty="0">
              <a:solidFill>
                <a:srgbClr val="669900"/>
              </a:solidFill>
            </a:endParaRPr>
          </a:p>
          <a:p>
            <a:r>
              <a:rPr lang="en-IN" b="1" dirty="0">
                <a:solidFill>
                  <a:srgbClr val="CC0066"/>
                </a:solidFill>
              </a:rPr>
              <a:t>interval</a:t>
            </a:r>
            <a:r>
              <a:rPr lang="en-IN" dirty="0">
                <a:solidFill>
                  <a:srgbClr val="CC0066"/>
                </a:solidFill>
              </a:rPr>
              <a:t>—a </a:t>
            </a:r>
            <a:r>
              <a:rPr lang="en-IN" i="1" dirty="0">
                <a:solidFill>
                  <a:srgbClr val="CC0066"/>
                </a:solidFill>
              </a:rPr>
              <a:t>relative value </a:t>
            </a:r>
            <a:r>
              <a:rPr lang="en-IN" dirty="0">
                <a:solidFill>
                  <a:srgbClr val="CC0066"/>
                </a:solidFill>
              </a:rPr>
              <a:t>that can be used to</a:t>
            </a:r>
          </a:p>
          <a:p>
            <a:r>
              <a:rPr lang="en-IN" dirty="0">
                <a:solidFill>
                  <a:srgbClr val="CC0066"/>
                </a:solidFill>
              </a:rPr>
              <a:t>increment or decrement an absolute value of a date, time, or timestamp.</a:t>
            </a:r>
          </a:p>
          <a:p>
            <a:r>
              <a:rPr lang="en-IN" dirty="0">
                <a:solidFill>
                  <a:srgbClr val="CC0066"/>
                </a:solidFill>
              </a:rPr>
              <a:t>Intervals are qualified to be either YEAR/MONTH intervals or DAY/TIME</a:t>
            </a:r>
          </a:p>
          <a:p>
            <a:r>
              <a:rPr lang="en-IN" dirty="0">
                <a:solidFill>
                  <a:srgbClr val="CC0066"/>
                </a:solidFill>
              </a:rPr>
              <a:t>intervals.</a:t>
            </a:r>
          </a:p>
        </p:txBody>
      </p:sp>
      <p:sp>
        <p:nvSpPr>
          <p:cNvPr id="3" name="Content Placeholder 2"/>
          <p:cNvSpPr>
            <a:spLocks noGrp="1"/>
          </p:cNvSpPr>
          <p:nvPr>
            <p:ph sz="quarter" idx="10"/>
          </p:nvPr>
        </p:nvSpPr>
        <p:spPr/>
        <p:txBody>
          <a:bodyPr/>
          <a:lstStyle/>
          <a:p>
            <a:r>
              <a:rPr lang="en-IN" dirty="0">
                <a:solidFill>
                  <a:srgbClr val="8D237E"/>
                </a:solidFill>
              </a:rPr>
              <a:t>DATA TYPES</a:t>
            </a:r>
          </a:p>
          <a:p>
            <a:endParaRPr lang="en-IN" dirty="0"/>
          </a:p>
        </p:txBody>
      </p:sp>
    </p:spTree>
    <p:extLst>
      <p:ext uri="{BB962C8B-B14F-4D97-AF65-F5344CB8AC3E}">
        <p14:creationId xmlns:p14="http://schemas.microsoft.com/office/powerpoint/2010/main" val="32484149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661D165-7ED7-459A-9E58-D61B6C990697}"/>
              </a:ext>
            </a:extLst>
          </p:cNvPr>
          <p:cNvSpPr>
            <a:spLocks noGrp="1"/>
          </p:cNvSpPr>
          <p:nvPr>
            <p:ph idx="1"/>
          </p:nvPr>
        </p:nvSpPr>
        <p:spPr>
          <a:xfrm>
            <a:off x="3559033" y="2940502"/>
            <a:ext cx="4479498" cy="1935162"/>
          </a:xfrm>
        </p:spPr>
        <p:txBody>
          <a:bodyPr>
            <a:normAutofit/>
          </a:bodyPr>
          <a:lstStyle/>
          <a:p>
            <a:r>
              <a:rPr lang="en-US" sz="6000" b="1" dirty="0">
                <a:solidFill>
                  <a:srgbClr val="7030A0"/>
                </a:solidFill>
                <a:latin typeface="Century Gothic" panose="020B0502020202020204" pitchFamily="34" charset="0"/>
              </a:rPr>
              <a:t>DATABASE</a:t>
            </a:r>
          </a:p>
        </p:txBody>
      </p:sp>
      <p:sp>
        <p:nvSpPr>
          <p:cNvPr id="3" name="Content Placeholder 2">
            <a:extLst>
              <a:ext uri="{FF2B5EF4-FFF2-40B4-BE49-F238E27FC236}">
                <a16:creationId xmlns:a16="http://schemas.microsoft.com/office/drawing/2014/main" id="{2D41CAC3-0E6E-4417-8B44-51A746443EE2}"/>
              </a:ext>
            </a:extLst>
          </p:cNvPr>
          <p:cNvSpPr>
            <a:spLocks noGrp="1"/>
          </p:cNvSpPr>
          <p:nvPr>
            <p:ph sz="quarter" idx="10"/>
          </p:nvPr>
        </p:nvSpPr>
        <p:spPr/>
        <p:txBody>
          <a:bodyPr/>
          <a:lstStyle/>
          <a:p>
            <a:endParaRPr lang="en-US"/>
          </a:p>
        </p:txBody>
      </p:sp>
    </p:spTree>
    <p:extLst>
      <p:ext uri="{BB962C8B-B14F-4D97-AF65-F5344CB8AC3E}">
        <p14:creationId xmlns:p14="http://schemas.microsoft.com/office/powerpoint/2010/main" val="40386814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96749D4-27B0-4442-9C0D-2081F73D3EA4}"/>
              </a:ext>
            </a:extLst>
          </p:cNvPr>
          <p:cNvSpPr>
            <a:spLocks noGrp="1"/>
          </p:cNvSpPr>
          <p:nvPr>
            <p:ph idx="1"/>
          </p:nvPr>
        </p:nvSpPr>
        <p:spPr>
          <a:xfrm>
            <a:off x="406400" y="1493838"/>
            <a:ext cx="10972800" cy="4947905"/>
          </a:xfrm>
        </p:spPr>
        <p:txBody>
          <a:bodyPr>
            <a:normAutofit fontScale="85000" lnSpcReduction="20000"/>
          </a:bodyPr>
          <a:lstStyle/>
          <a:p>
            <a:pPr>
              <a:buFont typeface="Wingdings" panose="05000000000000000000" pitchFamily="2" charset="2"/>
              <a:buChar char="Ø"/>
            </a:pPr>
            <a:r>
              <a:rPr lang="en-US" b="1" dirty="0">
                <a:solidFill>
                  <a:srgbClr val="7030A0"/>
                </a:solidFill>
              </a:rPr>
              <a:t>Create a database</a:t>
            </a:r>
          </a:p>
          <a:p>
            <a:r>
              <a:rPr lang="en-US" dirty="0"/>
              <a:t>CREATE DATABASE </a:t>
            </a:r>
            <a:r>
              <a:rPr lang="en-US" dirty="0" err="1"/>
              <a:t>database_name</a:t>
            </a:r>
            <a:r>
              <a:rPr lang="en-US" dirty="0"/>
              <a:t>;</a:t>
            </a:r>
          </a:p>
          <a:p>
            <a:r>
              <a:rPr lang="en-US" dirty="0"/>
              <a:t>E.g., CREATE DATABASE </a:t>
            </a:r>
            <a:r>
              <a:rPr lang="en-US" dirty="0" err="1"/>
              <a:t>TestDb</a:t>
            </a:r>
            <a:r>
              <a:rPr lang="en-US" dirty="0"/>
              <a:t>;</a:t>
            </a:r>
          </a:p>
          <a:p>
            <a:pPr>
              <a:buFont typeface="Wingdings" panose="05000000000000000000" pitchFamily="2" charset="2"/>
              <a:buChar char="Ø"/>
            </a:pPr>
            <a:r>
              <a:rPr lang="en-US" b="1" dirty="0">
                <a:solidFill>
                  <a:srgbClr val="7030A0"/>
                </a:solidFill>
              </a:rPr>
              <a:t>Statement lists all databases</a:t>
            </a:r>
          </a:p>
          <a:p>
            <a:pPr latinLnBrk="1"/>
            <a:r>
              <a:rPr lang="en-US" dirty="0"/>
              <a:t>SELECT  name FROM  </a:t>
            </a:r>
            <a:r>
              <a:rPr lang="en-US" dirty="0" err="1"/>
              <a:t>master.sys.databases</a:t>
            </a:r>
            <a:r>
              <a:rPr lang="en-US" dirty="0"/>
              <a:t> ORDER BY  name;</a:t>
            </a:r>
          </a:p>
          <a:p>
            <a:r>
              <a:rPr lang="en-US" b="1" dirty="0"/>
              <a:t>Or</a:t>
            </a:r>
            <a:r>
              <a:rPr lang="en-US" dirty="0"/>
              <a:t>  execute the stored procedure </a:t>
            </a:r>
            <a:r>
              <a:rPr lang="en-US" dirty="0" err="1"/>
              <a:t>sp_databases</a:t>
            </a:r>
            <a:endParaRPr lang="en-US" dirty="0"/>
          </a:p>
          <a:p>
            <a:r>
              <a:rPr lang="en-US" dirty="0"/>
              <a:t>EXEC </a:t>
            </a:r>
            <a:r>
              <a:rPr lang="en-US" dirty="0" err="1"/>
              <a:t>sp_databases</a:t>
            </a:r>
            <a:r>
              <a:rPr lang="en-US" dirty="0"/>
              <a:t>;</a:t>
            </a:r>
          </a:p>
          <a:p>
            <a:pPr>
              <a:buFont typeface="Wingdings" panose="05000000000000000000" pitchFamily="2" charset="2"/>
              <a:buChar char="Ø"/>
            </a:pPr>
            <a:r>
              <a:rPr lang="en-US" b="1" dirty="0">
                <a:solidFill>
                  <a:srgbClr val="7030A0"/>
                </a:solidFill>
              </a:rPr>
              <a:t>Statement allows you to delete one or more databases </a:t>
            </a:r>
          </a:p>
          <a:p>
            <a:pPr latinLnBrk="1"/>
            <a:r>
              <a:rPr lang="en-US" dirty="0"/>
              <a:t>DROP DATABASE  [ IF EXISTS ]</a:t>
            </a:r>
          </a:p>
          <a:p>
            <a:pPr latinLnBrk="1"/>
            <a:r>
              <a:rPr lang="en-US" dirty="0"/>
              <a:t>    </a:t>
            </a:r>
            <a:r>
              <a:rPr lang="en-US" dirty="0" err="1"/>
              <a:t>database_name</a:t>
            </a:r>
            <a:r>
              <a:rPr lang="en-US" dirty="0"/>
              <a:t> </a:t>
            </a:r>
          </a:p>
          <a:p>
            <a:pPr latinLnBrk="1"/>
            <a:r>
              <a:rPr lang="en-US" dirty="0"/>
              <a:t>    [,database_name2,...];</a:t>
            </a:r>
          </a:p>
          <a:p>
            <a:pPr latinLnBrk="1"/>
            <a:r>
              <a:rPr lang="en-US" dirty="0"/>
              <a:t>E.g., DROP DATABASE IF EXISTS </a:t>
            </a:r>
            <a:r>
              <a:rPr lang="en-US" dirty="0" err="1"/>
              <a:t>TestDb</a:t>
            </a:r>
            <a:r>
              <a:rPr lang="en-US" dirty="0"/>
              <a:t>;</a:t>
            </a:r>
          </a:p>
          <a:p>
            <a:pPr latinLnBrk="1">
              <a:buFont typeface="Wingdings" panose="05000000000000000000" pitchFamily="2" charset="2"/>
              <a:buChar char="Ø"/>
            </a:pPr>
            <a:r>
              <a:rPr lang="en-US" b="1" dirty="0">
                <a:solidFill>
                  <a:srgbClr val="7030A0"/>
                </a:solidFill>
              </a:rPr>
              <a:t>To use a database </a:t>
            </a:r>
          </a:p>
          <a:p>
            <a:pPr latinLnBrk="1"/>
            <a:r>
              <a:rPr lang="en-IN" dirty="0"/>
              <a:t>USE </a:t>
            </a:r>
            <a:r>
              <a:rPr lang="en-IN" dirty="0" err="1"/>
              <a:t>database_name</a:t>
            </a:r>
            <a:r>
              <a:rPr lang="en-IN" dirty="0"/>
              <a:t>;</a:t>
            </a:r>
          </a:p>
          <a:p>
            <a:pPr latinLnBrk="1"/>
            <a:r>
              <a:rPr lang="en-IN" dirty="0"/>
              <a:t>E.g., USE </a:t>
            </a:r>
            <a:r>
              <a:rPr lang="en-IN" dirty="0" err="1"/>
              <a:t>testOb</a:t>
            </a:r>
            <a:r>
              <a:rPr lang="en-IN" dirty="0"/>
              <a:t>;</a:t>
            </a:r>
          </a:p>
          <a:p>
            <a:pPr latinLnBrk="1"/>
            <a:endParaRPr lang="en-US" dirty="0"/>
          </a:p>
          <a:p>
            <a:pPr latinLnBrk="1"/>
            <a:endParaRPr lang="en-US" b="1" dirty="0">
              <a:solidFill>
                <a:srgbClr val="7030A0"/>
              </a:solidFill>
            </a:endParaRPr>
          </a:p>
          <a:p>
            <a:endParaRPr lang="en-US" dirty="0"/>
          </a:p>
          <a:p>
            <a:endParaRPr lang="en-US" dirty="0"/>
          </a:p>
        </p:txBody>
      </p:sp>
      <p:sp>
        <p:nvSpPr>
          <p:cNvPr id="3" name="Content Placeholder 2">
            <a:extLst>
              <a:ext uri="{FF2B5EF4-FFF2-40B4-BE49-F238E27FC236}">
                <a16:creationId xmlns:a16="http://schemas.microsoft.com/office/drawing/2014/main" id="{FD04D718-E9FB-4A8A-B50D-E2B59F7BA016}"/>
              </a:ext>
            </a:extLst>
          </p:cNvPr>
          <p:cNvSpPr>
            <a:spLocks noGrp="1"/>
          </p:cNvSpPr>
          <p:nvPr>
            <p:ph sz="quarter" idx="10"/>
          </p:nvPr>
        </p:nvSpPr>
        <p:spPr/>
        <p:txBody>
          <a:bodyPr/>
          <a:lstStyle/>
          <a:p>
            <a:r>
              <a:rPr lang="en-US" dirty="0">
                <a:solidFill>
                  <a:srgbClr val="7030A0"/>
                </a:solidFill>
              </a:rPr>
              <a:t>Database and SQL in MS SQL SERVER</a:t>
            </a:r>
          </a:p>
        </p:txBody>
      </p:sp>
    </p:spTree>
    <p:extLst>
      <p:ext uri="{BB962C8B-B14F-4D97-AF65-F5344CB8AC3E}">
        <p14:creationId xmlns:p14="http://schemas.microsoft.com/office/powerpoint/2010/main" val="27065097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96749D4-27B0-4442-9C0D-2081F73D3EA4}"/>
              </a:ext>
            </a:extLst>
          </p:cNvPr>
          <p:cNvSpPr>
            <a:spLocks noGrp="1"/>
          </p:cNvSpPr>
          <p:nvPr>
            <p:ph idx="1"/>
          </p:nvPr>
        </p:nvSpPr>
        <p:spPr>
          <a:xfrm>
            <a:off x="406400" y="1493838"/>
            <a:ext cx="10972800" cy="4947905"/>
          </a:xfrm>
        </p:spPr>
        <p:txBody>
          <a:bodyPr>
            <a:normAutofit fontScale="92500" lnSpcReduction="10000"/>
          </a:bodyPr>
          <a:lstStyle/>
          <a:p>
            <a:pPr>
              <a:buFont typeface="Wingdings" panose="05000000000000000000" pitchFamily="2" charset="2"/>
              <a:buChar char="Ø"/>
            </a:pPr>
            <a:r>
              <a:rPr lang="en-US" b="1" dirty="0">
                <a:solidFill>
                  <a:srgbClr val="7030A0"/>
                </a:solidFill>
              </a:rPr>
              <a:t>Create a database</a:t>
            </a:r>
          </a:p>
          <a:p>
            <a:r>
              <a:rPr lang="en-US" dirty="0"/>
              <a:t>CREATE DATABASE [IF NOT EXISTS] </a:t>
            </a:r>
            <a:r>
              <a:rPr lang="en-US" dirty="0" err="1"/>
              <a:t>database_name</a:t>
            </a:r>
            <a:endParaRPr lang="en-US" dirty="0"/>
          </a:p>
          <a:p>
            <a:r>
              <a:rPr lang="en-US" dirty="0"/>
              <a:t>E.g., CREATE DATABASE </a:t>
            </a:r>
            <a:r>
              <a:rPr lang="en-US" dirty="0" err="1"/>
              <a:t>TestDb</a:t>
            </a:r>
            <a:r>
              <a:rPr lang="en-US" dirty="0"/>
              <a:t>;</a:t>
            </a:r>
          </a:p>
          <a:p>
            <a:pPr>
              <a:buFont typeface="Wingdings" panose="05000000000000000000" pitchFamily="2" charset="2"/>
              <a:buChar char="Ø"/>
            </a:pPr>
            <a:r>
              <a:rPr lang="en-US" b="1" dirty="0">
                <a:solidFill>
                  <a:srgbClr val="7030A0"/>
                </a:solidFill>
              </a:rPr>
              <a:t>Statement lists all databases</a:t>
            </a:r>
          </a:p>
          <a:p>
            <a:r>
              <a:rPr lang="en-US" dirty="0"/>
              <a:t>SHOW DATABASES;</a:t>
            </a:r>
          </a:p>
          <a:p>
            <a:pPr>
              <a:buFont typeface="Wingdings" panose="05000000000000000000" pitchFamily="2" charset="2"/>
              <a:buChar char="Ø"/>
            </a:pPr>
            <a:r>
              <a:rPr lang="en-US" b="1" dirty="0">
                <a:solidFill>
                  <a:srgbClr val="7030A0"/>
                </a:solidFill>
              </a:rPr>
              <a:t>Statement allows you to delete one or more databases </a:t>
            </a:r>
          </a:p>
          <a:p>
            <a:pPr latinLnBrk="1"/>
            <a:r>
              <a:rPr lang="en-US" dirty="0"/>
              <a:t>DROP DATABASE  [ IF EXISTS ]</a:t>
            </a:r>
          </a:p>
          <a:p>
            <a:pPr latinLnBrk="1"/>
            <a:r>
              <a:rPr lang="en-US" dirty="0"/>
              <a:t>    </a:t>
            </a:r>
            <a:r>
              <a:rPr lang="en-US" dirty="0" err="1"/>
              <a:t>database_name</a:t>
            </a:r>
            <a:r>
              <a:rPr lang="en-US" dirty="0"/>
              <a:t> </a:t>
            </a:r>
          </a:p>
          <a:p>
            <a:pPr latinLnBrk="1"/>
            <a:r>
              <a:rPr lang="en-US" dirty="0"/>
              <a:t>    [,database_name2,...];</a:t>
            </a:r>
          </a:p>
          <a:p>
            <a:pPr latinLnBrk="1"/>
            <a:r>
              <a:rPr lang="en-US" dirty="0"/>
              <a:t>E.g., DROP DATABASE IF EXISTS </a:t>
            </a:r>
            <a:r>
              <a:rPr lang="en-US" dirty="0" err="1"/>
              <a:t>TestDb</a:t>
            </a:r>
            <a:r>
              <a:rPr lang="en-US" dirty="0"/>
              <a:t>;</a:t>
            </a:r>
          </a:p>
          <a:p>
            <a:pPr latinLnBrk="1">
              <a:buFont typeface="Wingdings" panose="05000000000000000000" pitchFamily="2" charset="2"/>
              <a:buChar char="Ø"/>
            </a:pPr>
            <a:r>
              <a:rPr lang="en-US" b="1" dirty="0">
                <a:solidFill>
                  <a:srgbClr val="7030A0"/>
                </a:solidFill>
              </a:rPr>
              <a:t>To use a database </a:t>
            </a:r>
          </a:p>
          <a:p>
            <a:pPr latinLnBrk="1"/>
            <a:r>
              <a:rPr lang="en-IN" dirty="0"/>
              <a:t>USE </a:t>
            </a:r>
            <a:r>
              <a:rPr lang="en-IN" dirty="0" err="1"/>
              <a:t>database_name</a:t>
            </a:r>
            <a:r>
              <a:rPr lang="en-IN" dirty="0"/>
              <a:t>;</a:t>
            </a:r>
          </a:p>
          <a:p>
            <a:pPr latinLnBrk="1"/>
            <a:r>
              <a:rPr lang="en-IN" dirty="0"/>
              <a:t>E.g., USE </a:t>
            </a:r>
            <a:r>
              <a:rPr lang="en-IN" dirty="0" err="1"/>
              <a:t>testOb</a:t>
            </a:r>
            <a:r>
              <a:rPr lang="en-IN" dirty="0"/>
              <a:t>;</a:t>
            </a:r>
          </a:p>
          <a:p>
            <a:pPr latinLnBrk="1"/>
            <a:endParaRPr lang="en-US" dirty="0"/>
          </a:p>
          <a:p>
            <a:pPr latinLnBrk="1"/>
            <a:endParaRPr lang="en-US" b="1" dirty="0">
              <a:solidFill>
                <a:srgbClr val="7030A0"/>
              </a:solidFill>
            </a:endParaRPr>
          </a:p>
          <a:p>
            <a:endParaRPr lang="en-US" dirty="0"/>
          </a:p>
          <a:p>
            <a:endParaRPr lang="en-US" dirty="0"/>
          </a:p>
        </p:txBody>
      </p:sp>
      <p:sp>
        <p:nvSpPr>
          <p:cNvPr id="3" name="Content Placeholder 2">
            <a:extLst>
              <a:ext uri="{FF2B5EF4-FFF2-40B4-BE49-F238E27FC236}">
                <a16:creationId xmlns:a16="http://schemas.microsoft.com/office/drawing/2014/main" id="{FD04D718-E9FB-4A8A-B50D-E2B59F7BA016}"/>
              </a:ext>
            </a:extLst>
          </p:cNvPr>
          <p:cNvSpPr>
            <a:spLocks noGrp="1"/>
          </p:cNvSpPr>
          <p:nvPr>
            <p:ph sz="quarter" idx="10"/>
          </p:nvPr>
        </p:nvSpPr>
        <p:spPr/>
        <p:txBody>
          <a:bodyPr/>
          <a:lstStyle/>
          <a:p>
            <a:r>
              <a:rPr lang="en-US" dirty="0">
                <a:solidFill>
                  <a:srgbClr val="7030A0"/>
                </a:solidFill>
              </a:rPr>
              <a:t>Database and SQL in MySQL </a:t>
            </a:r>
          </a:p>
        </p:txBody>
      </p:sp>
    </p:spTree>
    <p:extLst>
      <p:ext uri="{BB962C8B-B14F-4D97-AF65-F5344CB8AC3E}">
        <p14:creationId xmlns:p14="http://schemas.microsoft.com/office/powerpoint/2010/main" val="37914058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661D165-7ED7-459A-9E58-D61B6C990697}"/>
              </a:ext>
            </a:extLst>
          </p:cNvPr>
          <p:cNvSpPr>
            <a:spLocks noGrp="1"/>
          </p:cNvSpPr>
          <p:nvPr>
            <p:ph idx="1"/>
          </p:nvPr>
        </p:nvSpPr>
        <p:spPr>
          <a:xfrm>
            <a:off x="3559033" y="2940502"/>
            <a:ext cx="2718937" cy="1935162"/>
          </a:xfrm>
        </p:spPr>
        <p:txBody>
          <a:bodyPr>
            <a:normAutofit/>
          </a:bodyPr>
          <a:lstStyle/>
          <a:p>
            <a:r>
              <a:rPr lang="en-US" sz="6000" b="1" dirty="0">
                <a:solidFill>
                  <a:srgbClr val="7030A0"/>
                </a:solidFill>
                <a:latin typeface="Century Gothic" panose="020B0502020202020204" pitchFamily="34" charset="0"/>
              </a:rPr>
              <a:t>TABLES</a:t>
            </a:r>
          </a:p>
        </p:txBody>
      </p:sp>
      <p:sp>
        <p:nvSpPr>
          <p:cNvPr id="3" name="Content Placeholder 2">
            <a:extLst>
              <a:ext uri="{FF2B5EF4-FFF2-40B4-BE49-F238E27FC236}">
                <a16:creationId xmlns:a16="http://schemas.microsoft.com/office/drawing/2014/main" id="{2D41CAC3-0E6E-4417-8B44-51A746443EE2}"/>
              </a:ext>
            </a:extLst>
          </p:cNvPr>
          <p:cNvSpPr>
            <a:spLocks noGrp="1"/>
          </p:cNvSpPr>
          <p:nvPr>
            <p:ph sz="quarter" idx="10"/>
          </p:nvPr>
        </p:nvSpPr>
        <p:spPr/>
        <p:txBody>
          <a:bodyPr/>
          <a:lstStyle/>
          <a:p>
            <a:endParaRPr lang="en-US"/>
          </a:p>
        </p:txBody>
      </p:sp>
    </p:spTree>
    <p:extLst>
      <p:ext uri="{BB962C8B-B14F-4D97-AF65-F5344CB8AC3E}">
        <p14:creationId xmlns:p14="http://schemas.microsoft.com/office/powerpoint/2010/main" val="14855156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D49754-CEC8-4417-935E-ABD0DE513661}"/>
              </a:ext>
            </a:extLst>
          </p:cNvPr>
          <p:cNvSpPr>
            <a:spLocks noGrp="1"/>
          </p:cNvSpPr>
          <p:nvPr>
            <p:ph idx="1"/>
          </p:nvPr>
        </p:nvSpPr>
        <p:spPr>
          <a:xfrm>
            <a:off x="406400" y="1493838"/>
            <a:ext cx="3292143" cy="4525963"/>
          </a:xfrm>
        </p:spPr>
        <p:txBody>
          <a:bodyPr/>
          <a:lstStyle/>
          <a:p>
            <a:r>
              <a:rPr lang="en-IN" b="1" dirty="0"/>
              <a:t>CREATE TABLE </a:t>
            </a:r>
            <a:r>
              <a:rPr lang="en-IN" b="1" dirty="0" err="1"/>
              <a:t>table_name</a:t>
            </a:r>
            <a:r>
              <a:rPr lang="en-IN" b="1" dirty="0"/>
              <a:t>(</a:t>
            </a:r>
            <a:endParaRPr lang="en-US" b="1" dirty="0"/>
          </a:p>
          <a:p>
            <a:r>
              <a:rPr lang="en-IN" b="1" dirty="0"/>
              <a:t>column1 datatype,</a:t>
            </a:r>
            <a:endParaRPr lang="en-US" b="1" dirty="0"/>
          </a:p>
          <a:p>
            <a:r>
              <a:rPr lang="en-IN" b="1" dirty="0"/>
              <a:t>column2 datatype,</a:t>
            </a:r>
            <a:endParaRPr lang="en-US" b="1" dirty="0"/>
          </a:p>
          <a:p>
            <a:r>
              <a:rPr lang="en-IN" b="1" dirty="0"/>
              <a:t>column3 datatype,</a:t>
            </a:r>
            <a:endParaRPr lang="en-US" b="1" dirty="0"/>
          </a:p>
          <a:p>
            <a:r>
              <a:rPr lang="en-IN" b="1" dirty="0"/>
              <a:t>.....</a:t>
            </a:r>
            <a:endParaRPr lang="en-US" b="1" dirty="0"/>
          </a:p>
          <a:p>
            <a:r>
              <a:rPr lang="en-IN" b="1" dirty="0" err="1"/>
              <a:t>columnN</a:t>
            </a:r>
            <a:r>
              <a:rPr lang="en-IN" b="1" dirty="0"/>
              <a:t> datatype,</a:t>
            </a:r>
            <a:endParaRPr lang="en-US" b="1" dirty="0"/>
          </a:p>
          <a:p>
            <a:r>
              <a:rPr lang="en-IN" b="1" dirty="0"/>
              <a:t>PRIMARY KEY( one or more columns )</a:t>
            </a:r>
            <a:endParaRPr lang="en-US" b="1" dirty="0"/>
          </a:p>
          <a:p>
            <a:r>
              <a:rPr lang="en-IN" b="1" dirty="0"/>
              <a:t>);</a:t>
            </a:r>
            <a:endParaRPr lang="en-US" b="1" dirty="0"/>
          </a:p>
          <a:p>
            <a:endParaRPr lang="en-US" dirty="0"/>
          </a:p>
        </p:txBody>
      </p:sp>
      <p:sp>
        <p:nvSpPr>
          <p:cNvPr id="3" name="Content Placeholder 2">
            <a:extLst>
              <a:ext uri="{FF2B5EF4-FFF2-40B4-BE49-F238E27FC236}">
                <a16:creationId xmlns:a16="http://schemas.microsoft.com/office/drawing/2014/main" id="{F7DDDC02-D7C3-4BC0-B537-B58C126A9624}"/>
              </a:ext>
            </a:extLst>
          </p:cNvPr>
          <p:cNvSpPr>
            <a:spLocks noGrp="1"/>
          </p:cNvSpPr>
          <p:nvPr>
            <p:ph sz="quarter" idx="10"/>
          </p:nvPr>
        </p:nvSpPr>
        <p:spPr/>
        <p:txBody>
          <a:bodyPr/>
          <a:lstStyle/>
          <a:p>
            <a:r>
              <a:rPr lang="en-US" dirty="0">
                <a:solidFill>
                  <a:srgbClr val="7030A0"/>
                </a:solidFill>
              </a:rPr>
              <a:t>Tables and Standard SQL</a:t>
            </a:r>
          </a:p>
        </p:txBody>
      </p:sp>
      <p:sp>
        <p:nvSpPr>
          <p:cNvPr id="4" name="Rectangle 3">
            <a:extLst>
              <a:ext uri="{FF2B5EF4-FFF2-40B4-BE49-F238E27FC236}">
                <a16:creationId xmlns:a16="http://schemas.microsoft.com/office/drawing/2014/main" id="{6A765FF8-A674-4103-9EFE-6F4B147BDF0D}"/>
              </a:ext>
            </a:extLst>
          </p:cNvPr>
          <p:cNvSpPr/>
          <p:nvPr/>
        </p:nvSpPr>
        <p:spPr>
          <a:xfrm>
            <a:off x="4080680" y="1917710"/>
            <a:ext cx="4522392" cy="302006"/>
          </a:xfrm>
          <a:prstGeom prst="rect">
            <a:avLst/>
          </a:prstGeom>
        </p:spPr>
        <p:txBody>
          <a:bodyPr wrap="none">
            <a:spAutoFit/>
          </a:bodyPr>
          <a:lstStyle/>
          <a:p>
            <a:pPr>
              <a:lnSpc>
                <a:spcPts val="12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800" b="1" dirty="0">
                <a:solidFill>
                  <a:srgbClr val="313131"/>
                </a:solidFill>
                <a:latin typeface="Consolas" panose="020B0609020204030204" pitchFamily="49" charset="0"/>
                <a:ea typeface="Times New Roman" panose="02020603050405020304" pitchFamily="18" charset="0"/>
                <a:cs typeface="Courier New" panose="02070309020205020404" pitchFamily="49" charset="0"/>
              </a:rPr>
              <a:t>DROP TABLE </a:t>
            </a:r>
            <a:r>
              <a:rPr lang="en-IN" sz="2800" b="1" dirty="0" err="1">
                <a:solidFill>
                  <a:srgbClr val="313131"/>
                </a:solidFill>
                <a:latin typeface="Consolas" panose="020B0609020204030204" pitchFamily="49" charset="0"/>
                <a:ea typeface="Times New Roman" panose="02020603050405020304" pitchFamily="18" charset="0"/>
                <a:cs typeface="Courier New" panose="02070309020205020404" pitchFamily="49" charset="0"/>
              </a:rPr>
              <a:t>table_name</a:t>
            </a:r>
            <a:r>
              <a:rPr lang="en-IN" sz="2800" b="1" dirty="0">
                <a:solidFill>
                  <a:srgbClr val="313131"/>
                </a:solidFill>
                <a:latin typeface="Consolas" panose="020B0609020204030204" pitchFamily="49" charset="0"/>
                <a:ea typeface="Times New Roman" panose="02020603050405020304" pitchFamily="18" charset="0"/>
                <a:cs typeface="Courier New" panose="02070309020205020404" pitchFamily="49" charset="0"/>
              </a:rPr>
              <a:t>;</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DD3DE8F0-E8E8-46B2-81F8-50B77933FF80}"/>
              </a:ext>
            </a:extLst>
          </p:cNvPr>
          <p:cNvSpPr/>
          <p:nvPr/>
        </p:nvSpPr>
        <p:spPr>
          <a:xfrm>
            <a:off x="4080680" y="2828835"/>
            <a:ext cx="5986818" cy="1200329"/>
          </a:xfrm>
          <a:prstGeom prst="rect">
            <a:avLst/>
          </a:prstGeom>
        </p:spPr>
        <p:txBody>
          <a:bodyPr wrap="square">
            <a:spAutoFit/>
          </a:bodyPr>
          <a:lstStyle/>
          <a:p>
            <a:r>
              <a:rPr lang="en-US" sz="2400" b="1" dirty="0"/>
              <a:t>ALTER TABLE </a:t>
            </a:r>
            <a:r>
              <a:rPr lang="en-US" sz="2400" b="1" dirty="0" err="1"/>
              <a:t>table_name</a:t>
            </a:r>
            <a:endParaRPr lang="en-US" sz="2400" b="1" dirty="0"/>
          </a:p>
          <a:p>
            <a:r>
              <a:rPr lang="en-US" sz="2400" b="1" dirty="0"/>
              <a:t> {ADD|DROP|MODIFY} </a:t>
            </a:r>
            <a:r>
              <a:rPr lang="en-US" sz="2400" b="1" dirty="0" err="1"/>
              <a:t>column_name</a:t>
            </a:r>
            <a:r>
              <a:rPr lang="en-US" sz="2400" b="1" dirty="0"/>
              <a:t> {</a:t>
            </a:r>
            <a:r>
              <a:rPr lang="en-US" sz="2400" b="1" dirty="0" err="1"/>
              <a:t>data_type</a:t>
            </a:r>
            <a:r>
              <a:rPr lang="en-US" sz="2400" b="1" dirty="0"/>
              <a:t>};</a:t>
            </a:r>
          </a:p>
        </p:txBody>
      </p:sp>
      <p:sp>
        <p:nvSpPr>
          <p:cNvPr id="7" name="Rectangle 6">
            <a:extLst>
              <a:ext uri="{FF2B5EF4-FFF2-40B4-BE49-F238E27FC236}">
                <a16:creationId xmlns:a16="http://schemas.microsoft.com/office/drawing/2014/main" id="{4DA12E1D-A2C5-4252-81DF-D28E6818249A}"/>
              </a:ext>
            </a:extLst>
          </p:cNvPr>
          <p:cNvSpPr/>
          <p:nvPr/>
        </p:nvSpPr>
        <p:spPr>
          <a:xfrm>
            <a:off x="4080680" y="4718214"/>
            <a:ext cx="7915701" cy="288541"/>
          </a:xfrm>
          <a:prstGeom prst="rect">
            <a:avLst/>
          </a:prstGeom>
        </p:spPr>
        <p:txBody>
          <a:bodyPr wrap="square">
            <a:spAutoFit/>
          </a:bodyPr>
          <a:lstStyle/>
          <a:p>
            <a:pPr>
              <a:lnSpc>
                <a:spcPts val="12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b="1" dirty="0">
                <a:solidFill>
                  <a:srgbClr val="313131"/>
                </a:solidFill>
                <a:latin typeface="Consolas" panose="020B0609020204030204" pitchFamily="49" charset="0"/>
                <a:ea typeface="Times New Roman" panose="02020603050405020304" pitchFamily="18" charset="0"/>
                <a:cs typeface="Courier New" panose="02070309020205020404" pitchFamily="49" charset="0"/>
              </a:rPr>
              <a:t>ALTER TABLE </a:t>
            </a:r>
            <a:r>
              <a:rPr lang="en-IN" sz="2400" b="1" dirty="0" err="1">
                <a:solidFill>
                  <a:srgbClr val="313131"/>
                </a:solidFill>
                <a:latin typeface="Consolas" panose="020B0609020204030204" pitchFamily="49" charset="0"/>
                <a:ea typeface="Times New Roman" panose="02020603050405020304" pitchFamily="18" charset="0"/>
                <a:cs typeface="Courier New" panose="02070309020205020404" pitchFamily="49" charset="0"/>
              </a:rPr>
              <a:t>table_name</a:t>
            </a:r>
            <a:r>
              <a:rPr lang="en-IN" sz="2400" b="1" dirty="0">
                <a:solidFill>
                  <a:srgbClr val="313131"/>
                </a:solidFill>
                <a:latin typeface="Consolas" panose="020B0609020204030204" pitchFamily="49" charset="0"/>
                <a:ea typeface="Times New Roman" panose="02020603050405020304" pitchFamily="18" charset="0"/>
                <a:cs typeface="Courier New" panose="02070309020205020404" pitchFamily="49" charset="0"/>
              </a:rPr>
              <a:t> RENAME T0 </a:t>
            </a:r>
            <a:r>
              <a:rPr lang="en-IN" sz="2400" b="1" dirty="0" err="1">
                <a:solidFill>
                  <a:srgbClr val="313131"/>
                </a:solidFill>
                <a:latin typeface="Consolas" panose="020B0609020204030204" pitchFamily="49" charset="0"/>
                <a:ea typeface="Times New Roman" panose="02020603050405020304" pitchFamily="18" charset="0"/>
                <a:cs typeface="Courier New" panose="02070309020205020404" pitchFamily="49" charset="0"/>
              </a:rPr>
              <a:t>table_name</a:t>
            </a:r>
            <a:r>
              <a:rPr lang="en-IN" sz="2400" b="1" dirty="0">
                <a:solidFill>
                  <a:srgbClr val="313131"/>
                </a:solidFill>
                <a:latin typeface="Consolas" panose="020B0609020204030204" pitchFamily="49" charset="0"/>
                <a:ea typeface="Times New Roman" panose="02020603050405020304" pitchFamily="18" charset="0"/>
                <a:cs typeface="Courier New" panose="02070309020205020404" pitchFamily="49" charset="0"/>
              </a:rPr>
              <a:t>;</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49706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383714-7B5D-44AE-84E1-73B86407C33F}"/>
              </a:ext>
            </a:extLst>
          </p:cNvPr>
          <p:cNvSpPr>
            <a:spLocks noGrp="1"/>
          </p:cNvSpPr>
          <p:nvPr>
            <p:ph sz="quarter" idx="10"/>
          </p:nvPr>
        </p:nvSpPr>
        <p:spPr/>
        <p:txBody>
          <a:bodyPr/>
          <a:lstStyle/>
          <a:p>
            <a:r>
              <a:rPr lang="en-US" dirty="0">
                <a:solidFill>
                  <a:srgbClr val="7030A0"/>
                </a:solidFill>
              </a:rPr>
              <a:t>Relational model and Tables basics</a:t>
            </a:r>
          </a:p>
        </p:txBody>
      </p:sp>
      <p:pic>
        <p:nvPicPr>
          <p:cNvPr id="4" name="Content Placeholder 3">
            <a:extLst>
              <a:ext uri="{FF2B5EF4-FFF2-40B4-BE49-F238E27FC236}">
                <a16:creationId xmlns:a16="http://schemas.microsoft.com/office/drawing/2014/main" id="{C16EC20D-A567-4EFE-92AD-ABDD13A3AA8E}"/>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72176" y="1619250"/>
            <a:ext cx="6000749" cy="2447925"/>
          </a:xfrm>
          <a:prstGeom prst="rect">
            <a:avLst/>
          </a:prstGeom>
          <a:noFill/>
          <a:ln>
            <a:noFill/>
          </a:ln>
        </p:spPr>
      </p:pic>
      <p:sp>
        <p:nvSpPr>
          <p:cNvPr id="5" name="Rectangle 4">
            <a:extLst>
              <a:ext uri="{FF2B5EF4-FFF2-40B4-BE49-F238E27FC236}">
                <a16:creationId xmlns:a16="http://schemas.microsoft.com/office/drawing/2014/main" id="{D4C2AB09-E1EF-4373-BECB-989898888CAF}"/>
              </a:ext>
            </a:extLst>
          </p:cNvPr>
          <p:cNvSpPr/>
          <p:nvPr/>
        </p:nvSpPr>
        <p:spPr>
          <a:xfrm>
            <a:off x="118491" y="1536829"/>
            <a:ext cx="5977509" cy="5078313"/>
          </a:xfrm>
          <a:prstGeom prst="rect">
            <a:avLst/>
          </a:prstGeom>
        </p:spPr>
        <p:txBody>
          <a:bodyPr wrap="square">
            <a:spAutoFit/>
          </a:bodyPr>
          <a:lstStyle/>
          <a:p>
            <a:pPr algn="just"/>
            <a:r>
              <a:rPr lang="en-IN" dirty="0">
                <a:solidFill>
                  <a:srgbClr val="4472C4"/>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Value and NULL</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r>
              <a:rPr lang="en-IN" dirty="0">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A column or attribute can have a </a:t>
            </a:r>
            <a:r>
              <a:rPr lang="en-IN" b="1" dirty="0">
                <a:solidFill>
                  <a:srgbClr val="00B05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valid value</a:t>
            </a:r>
            <a:r>
              <a:rPr lang="en-IN" dirty="0">
                <a:solidFill>
                  <a:srgbClr val="00B05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 </a:t>
            </a:r>
            <a:r>
              <a:rPr lang="en-IN" dirty="0">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or with </a:t>
            </a:r>
            <a:r>
              <a:rPr lang="en-IN" b="1" dirty="0">
                <a:solidFill>
                  <a:srgbClr val="00B05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NULL</a:t>
            </a:r>
            <a:r>
              <a:rPr lang="en-IN" dirty="0">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 value. NULL value is not white space.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r>
              <a:rPr lang="en-IN" dirty="0">
                <a:solidFill>
                  <a:srgbClr val="4472C4"/>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r>
              <a:rPr lang="en-IN" dirty="0">
                <a:solidFill>
                  <a:srgbClr val="4472C4"/>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Relation Key</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r>
              <a:rPr lang="en-IN" dirty="0">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A relation key is an attribute which can uniquely identify a particular tuple(row) in a relation(table).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r>
              <a:rPr lang="en-IN" dirty="0" err="1">
                <a:solidFill>
                  <a:srgbClr val="4472C4"/>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Example:T</a:t>
            </a:r>
            <a:r>
              <a:rPr lang="en-IN" dirty="0" err="1">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o</a:t>
            </a:r>
            <a:r>
              <a:rPr lang="en-IN" dirty="0">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 locate a particular row its easy to search or go by </a:t>
            </a:r>
            <a:r>
              <a:rPr lang="en-IN" dirty="0" err="1">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Ssn</a:t>
            </a:r>
            <a:r>
              <a:rPr lang="en-IN" dirty="0">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 attribute as its </a:t>
            </a:r>
            <a:r>
              <a:rPr lang="en-IN" b="1" dirty="0">
                <a:solidFill>
                  <a:srgbClr val="00B05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UNIQUE.</a:t>
            </a:r>
          </a:p>
          <a:p>
            <a:pPr algn="just"/>
            <a:r>
              <a:rPr lang="en-IN" b="1" dirty="0">
                <a:solidFill>
                  <a:srgbClr val="00B05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UNIQUE: </a:t>
            </a:r>
            <a:r>
              <a:rPr lang="en-IN" dirty="0">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means every person has a different </a:t>
            </a:r>
            <a:r>
              <a:rPr lang="en-IN" dirty="0" err="1">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Ssn</a:t>
            </a:r>
            <a:r>
              <a:rPr lang="en-IN" dirty="0">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a:t>
            </a:r>
          </a:p>
          <a:p>
            <a:pPr algn="just"/>
            <a:endParaRPr lang="en-IN" dirty="0">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a:p>
            <a:r>
              <a:rPr lang="en-IN" b="1" dirty="0">
                <a:solidFill>
                  <a:srgbClr val="7030A0"/>
                </a:solidFill>
                <a:effectLst>
                  <a:outerShdw blurRad="38100" dist="25400" dir="5400000" algn="ctr">
                    <a:srgbClr val="6E747A">
                      <a:alpha val="43000"/>
                    </a:srgbClr>
                  </a:outerShdw>
                </a:effectLst>
              </a:rPr>
              <a:t>Constraints</a:t>
            </a:r>
            <a:endParaRPr lang="en-US" b="1" dirty="0">
              <a:solidFill>
                <a:srgbClr val="7030A0"/>
              </a:solidFill>
            </a:endParaRPr>
          </a:p>
          <a:p>
            <a:r>
              <a:rPr lang="en-IN" dirty="0">
                <a:effectLst>
                  <a:outerShdw blurRad="38100" dist="25400" dir="5400000" algn="ctr">
                    <a:srgbClr val="6E747A">
                      <a:alpha val="43000"/>
                    </a:srgbClr>
                  </a:outerShdw>
                </a:effectLst>
              </a:rPr>
              <a:t> </a:t>
            </a:r>
            <a:r>
              <a:rPr lang="en-US" dirty="0">
                <a:effectLst>
                  <a:outerShdw blurRad="38100" dist="25400" dir="5400000" algn="ctr">
                    <a:srgbClr val="6E747A">
                      <a:alpha val="43000"/>
                    </a:srgbClr>
                  </a:outerShdw>
                </a:effectLst>
              </a:rPr>
              <a:t>Constraints are conditions that must hold on all valid relation instances.  There are three main types of constraints: </a:t>
            </a:r>
            <a:endParaRPr lang="en-US" dirty="0"/>
          </a:p>
          <a:p>
            <a:pPr marL="742950" lvl="1" indent="-285750">
              <a:buFont typeface="Wingdings" panose="05000000000000000000" pitchFamily="2" charset="2"/>
              <a:buChar char="Ø"/>
            </a:pPr>
            <a:r>
              <a:rPr lang="en-US" b="1" dirty="0">
                <a:effectLst>
                  <a:outerShdw blurRad="38100" dist="25400" dir="5400000" algn="ctr">
                    <a:srgbClr val="6E747A">
                      <a:alpha val="43000"/>
                    </a:srgbClr>
                  </a:outerShdw>
                </a:effectLst>
              </a:rPr>
              <a:t>Key</a:t>
            </a:r>
            <a:r>
              <a:rPr lang="en-US" dirty="0">
                <a:effectLst>
                  <a:outerShdw blurRad="38100" dist="25400" dir="5400000" algn="ctr">
                    <a:srgbClr val="6E747A">
                      <a:alpha val="43000"/>
                    </a:srgbClr>
                  </a:outerShdw>
                </a:effectLst>
              </a:rPr>
              <a:t> and domain constraints</a:t>
            </a:r>
            <a:endParaRPr lang="en-US" dirty="0"/>
          </a:p>
          <a:p>
            <a:pPr marL="742950" lvl="1" indent="-285750">
              <a:buFont typeface="Wingdings" panose="05000000000000000000" pitchFamily="2" charset="2"/>
              <a:buChar char="Ø"/>
            </a:pPr>
            <a:r>
              <a:rPr lang="en-US" b="1" dirty="0">
                <a:effectLst>
                  <a:outerShdw blurRad="38100" dist="25400" dir="5400000" algn="ctr">
                    <a:srgbClr val="6E747A">
                      <a:alpha val="43000"/>
                    </a:srgbClr>
                  </a:outerShdw>
                </a:effectLst>
              </a:rPr>
              <a:t>Entity integrity</a:t>
            </a:r>
            <a:r>
              <a:rPr lang="en-US" dirty="0">
                <a:effectLst>
                  <a:outerShdw blurRad="38100" dist="25400" dir="5400000" algn="ctr">
                    <a:srgbClr val="6E747A">
                      <a:alpha val="43000"/>
                    </a:srgbClr>
                  </a:outerShdw>
                </a:effectLst>
              </a:rPr>
              <a:t> constraints</a:t>
            </a:r>
            <a:endParaRPr lang="en-US" dirty="0"/>
          </a:p>
          <a:p>
            <a:pPr marL="742950" lvl="1" indent="-285750">
              <a:buFont typeface="Wingdings" panose="05000000000000000000" pitchFamily="2" charset="2"/>
              <a:buChar char="Ø"/>
            </a:pPr>
            <a:r>
              <a:rPr lang="en-US" b="1" dirty="0">
                <a:effectLst>
                  <a:outerShdw blurRad="38100" dist="25400" dir="5400000" algn="ctr">
                    <a:srgbClr val="6E747A">
                      <a:alpha val="43000"/>
                    </a:srgbClr>
                  </a:outerShdw>
                </a:effectLst>
              </a:rPr>
              <a:t>Referential integrity</a:t>
            </a:r>
            <a:r>
              <a:rPr lang="en-US" dirty="0">
                <a:effectLst>
                  <a:outerShdw blurRad="38100" dist="25400" dir="5400000" algn="ctr">
                    <a:srgbClr val="6E747A">
                      <a:alpha val="43000"/>
                    </a:srgbClr>
                  </a:outerShdw>
                </a:effectLst>
              </a:rPr>
              <a:t> constraints </a:t>
            </a:r>
            <a:endParaRPr lang="en-US" dirty="0"/>
          </a:p>
          <a:p>
            <a:pPr algn="just"/>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750442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775DF3F-C9EF-4E4F-B8A5-A8C791FD8679}"/>
              </a:ext>
            </a:extLst>
          </p:cNvPr>
          <p:cNvSpPr>
            <a:spLocks noGrp="1"/>
          </p:cNvSpPr>
          <p:nvPr>
            <p:ph idx="1"/>
          </p:nvPr>
        </p:nvSpPr>
        <p:spPr>
          <a:xfrm>
            <a:off x="406400" y="1493838"/>
            <a:ext cx="5689600" cy="4525963"/>
          </a:xfrm>
        </p:spPr>
        <p:txBody>
          <a:bodyPr>
            <a:normAutofit fontScale="92500" lnSpcReduction="20000"/>
          </a:bodyPr>
          <a:lstStyle/>
          <a:p>
            <a:r>
              <a:rPr lang="en-IN" b="1" dirty="0">
                <a:solidFill>
                  <a:srgbClr val="00B050"/>
                </a:solidFill>
                <a:effectLst>
                  <a:outerShdw blurRad="38100" dist="25400" dir="5400000" algn="ctr">
                    <a:srgbClr val="6E747A">
                      <a:alpha val="43000"/>
                    </a:srgbClr>
                  </a:outerShdw>
                </a:effectLst>
              </a:rPr>
              <a:t>Key constraints</a:t>
            </a:r>
            <a:r>
              <a:rPr lang="en-IN" b="1" dirty="0">
                <a:effectLst>
                  <a:outerShdw blurRad="38100" dist="25400" dir="5400000" algn="ctr">
                    <a:srgbClr val="6E747A">
                      <a:alpha val="43000"/>
                    </a:srgbClr>
                  </a:outerShdw>
                </a:effectLst>
              </a:rPr>
              <a:t>: </a:t>
            </a:r>
            <a:r>
              <a:rPr lang="en-IN" dirty="0">
                <a:effectLst>
                  <a:outerShdw blurRad="38100" dist="25400" dir="5400000" algn="ctr">
                    <a:srgbClr val="6E747A">
                      <a:alpha val="43000"/>
                    </a:srgbClr>
                  </a:outerShdw>
                </a:effectLst>
              </a:rPr>
              <a:t>specifies that there should be such an attribute(column) in a relation(table), which can be used to fetch data for any tuple(row). The </a:t>
            </a:r>
            <a:r>
              <a:rPr lang="en-IN" dirty="0">
                <a:solidFill>
                  <a:srgbClr val="00B050"/>
                </a:solidFill>
                <a:effectLst>
                  <a:outerShdw blurRad="38100" dist="25400" dir="5400000" algn="ctr">
                    <a:srgbClr val="6E747A">
                      <a:alpha val="43000"/>
                    </a:srgbClr>
                  </a:outerShdw>
                </a:effectLst>
              </a:rPr>
              <a:t>Key attribute</a:t>
            </a:r>
            <a:r>
              <a:rPr lang="en-IN" dirty="0">
                <a:effectLst>
                  <a:outerShdw blurRad="38100" dist="25400" dir="5400000" algn="ctr">
                    <a:srgbClr val="6E747A">
                      <a:alpha val="43000"/>
                    </a:srgbClr>
                  </a:outerShdw>
                </a:effectLst>
              </a:rPr>
              <a:t> should never be same for two /more different rows of data.</a:t>
            </a:r>
            <a:endParaRPr lang="en-US" dirty="0"/>
          </a:p>
          <a:p>
            <a:r>
              <a:rPr lang="en-IN" dirty="0">
                <a:effectLst>
                  <a:outerShdw blurRad="38100" dist="25400" dir="5400000" algn="ctr">
                    <a:srgbClr val="6E747A">
                      <a:alpha val="43000"/>
                    </a:srgbClr>
                  </a:outerShdw>
                </a:effectLst>
              </a:rPr>
              <a:t>Example: SSN value should not be  repeated </a:t>
            </a:r>
            <a:r>
              <a:rPr lang="en-IN" dirty="0" err="1">
                <a:effectLst>
                  <a:outerShdw blurRad="38100" dist="25400" dir="5400000" algn="ctr">
                    <a:srgbClr val="6E747A">
                      <a:alpha val="43000"/>
                    </a:srgbClr>
                  </a:outerShdw>
                </a:effectLst>
              </a:rPr>
              <a:t>ie</a:t>
            </a:r>
            <a:r>
              <a:rPr lang="en-IN" dirty="0">
                <a:effectLst>
                  <a:outerShdw blurRad="38100" dist="25400" dir="5400000" algn="ctr">
                    <a:srgbClr val="6E747A">
                      <a:alpha val="43000"/>
                    </a:srgbClr>
                  </a:outerShdw>
                </a:effectLst>
              </a:rPr>
              <a:t>., should be UNIQUE.</a:t>
            </a:r>
            <a:endParaRPr lang="en-US" dirty="0"/>
          </a:p>
          <a:p>
            <a:r>
              <a:rPr lang="en-IN" dirty="0">
                <a:effectLst>
                  <a:outerShdw blurRad="38100" dist="25400" dir="5400000" algn="ctr">
                    <a:srgbClr val="6E747A">
                      <a:alpha val="43000"/>
                    </a:srgbClr>
                  </a:outerShdw>
                </a:effectLst>
              </a:rPr>
              <a:t> </a:t>
            </a:r>
            <a:endParaRPr lang="en-US" dirty="0"/>
          </a:p>
          <a:p>
            <a:r>
              <a:rPr lang="en-IN" b="1" dirty="0">
                <a:solidFill>
                  <a:srgbClr val="00B050"/>
                </a:solidFill>
                <a:effectLst>
                  <a:outerShdw blurRad="38100" dist="25400" dir="5400000" algn="ctr">
                    <a:srgbClr val="6E747A">
                      <a:alpha val="43000"/>
                    </a:srgbClr>
                  </a:outerShdw>
                </a:effectLst>
              </a:rPr>
              <a:t>Domain Constraint:</a:t>
            </a:r>
            <a:r>
              <a:rPr lang="en-IN" dirty="0">
                <a:effectLst>
                  <a:outerShdw blurRad="38100" dist="25400" dir="5400000" algn="ctr">
                    <a:srgbClr val="6E747A">
                      <a:alpha val="43000"/>
                    </a:srgbClr>
                  </a:outerShdw>
                </a:effectLst>
              </a:rPr>
              <a:t> refers to the rules defined for the values that can be stored for a certain attribute.</a:t>
            </a:r>
            <a:endParaRPr lang="en-US" dirty="0"/>
          </a:p>
          <a:p>
            <a:r>
              <a:rPr lang="en-IN" dirty="0">
                <a:effectLst>
                  <a:outerShdw blurRad="38100" dist="25400" dir="5400000" algn="ctr">
                    <a:srgbClr val="6E747A">
                      <a:alpha val="43000"/>
                    </a:srgbClr>
                  </a:outerShdw>
                </a:effectLst>
              </a:rPr>
              <a:t>Example:  Age cannot have negative values.</a:t>
            </a:r>
            <a:endParaRPr lang="en-US" dirty="0"/>
          </a:p>
          <a:p>
            <a:r>
              <a:rPr lang="en-IN" dirty="0">
                <a:effectLst>
                  <a:outerShdw blurRad="38100" dist="25400" dir="5400000" algn="ctr">
                    <a:srgbClr val="6E747A">
                      <a:alpha val="43000"/>
                    </a:srgbClr>
                  </a:outerShdw>
                </a:effectLst>
              </a:rPr>
              <a:t> </a:t>
            </a:r>
            <a:endParaRPr lang="en-US" dirty="0"/>
          </a:p>
          <a:p>
            <a:endParaRPr lang="en-US" dirty="0"/>
          </a:p>
        </p:txBody>
      </p:sp>
      <p:sp>
        <p:nvSpPr>
          <p:cNvPr id="3" name="Content Placeholder 2">
            <a:extLst>
              <a:ext uri="{FF2B5EF4-FFF2-40B4-BE49-F238E27FC236}">
                <a16:creationId xmlns:a16="http://schemas.microsoft.com/office/drawing/2014/main" id="{C0E52C07-F7BD-4296-98ED-E81F82639EC4}"/>
              </a:ext>
            </a:extLst>
          </p:cNvPr>
          <p:cNvSpPr>
            <a:spLocks noGrp="1"/>
          </p:cNvSpPr>
          <p:nvPr>
            <p:ph sz="quarter" idx="10"/>
          </p:nvPr>
        </p:nvSpPr>
        <p:spPr/>
        <p:txBody>
          <a:bodyPr/>
          <a:lstStyle/>
          <a:p>
            <a:r>
              <a:rPr lang="en-US" dirty="0">
                <a:solidFill>
                  <a:srgbClr val="7030A0"/>
                </a:solidFill>
              </a:rPr>
              <a:t>Relational model and Tables basics</a:t>
            </a:r>
          </a:p>
          <a:p>
            <a:r>
              <a:rPr lang="en-US" dirty="0">
                <a:solidFill>
                  <a:srgbClr val="7030A0"/>
                </a:solidFill>
              </a:rPr>
              <a:t>Constraints:</a:t>
            </a:r>
            <a:endParaRPr lang="en-US" dirty="0"/>
          </a:p>
        </p:txBody>
      </p:sp>
      <p:pic>
        <p:nvPicPr>
          <p:cNvPr id="5" name="Picture 4" descr="DBMS Integrity Constraints">
            <a:extLst>
              <a:ext uri="{FF2B5EF4-FFF2-40B4-BE49-F238E27FC236}">
                <a16:creationId xmlns:a16="http://schemas.microsoft.com/office/drawing/2014/main" id="{D3891428-C16C-4953-9503-93B48CCF777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202680" y="2703258"/>
            <a:ext cx="5516880" cy="2660904"/>
          </a:xfrm>
          <a:prstGeom prst="rect">
            <a:avLst/>
          </a:prstGeom>
          <a:noFill/>
          <a:ln>
            <a:noFill/>
          </a:ln>
        </p:spPr>
      </p:pic>
      <p:sp>
        <p:nvSpPr>
          <p:cNvPr id="6" name="Rectangle 5">
            <a:extLst>
              <a:ext uri="{FF2B5EF4-FFF2-40B4-BE49-F238E27FC236}">
                <a16:creationId xmlns:a16="http://schemas.microsoft.com/office/drawing/2014/main" id="{9FBB3739-C3E4-42BD-9F99-04839FB307EC}"/>
              </a:ext>
            </a:extLst>
          </p:cNvPr>
          <p:cNvSpPr/>
          <p:nvPr/>
        </p:nvSpPr>
        <p:spPr>
          <a:xfrm>
            <a:off x="6202680" y="1493838"/>
            <a:ext cx="5516880" cy="1200329"/>
          </a:xfrm>
          <a:prstGeom prst="rect">
            <a:avLst/>
          </a:prstGeom>
        </p:spPr>
        <p:txBody>
          <a:bodyPr wrap="square">
            <a:spAutoFit/>
          </a:bodyPr>
          <a:lstStyle/>
          <a:p>
            <a:r>
              <a:rPr lang="en-IN" sz="2400" b="1" dirty="0">
                <a:solidFill>
                  <a:srgbClr val="00B050"/>
                </a:solidFill>
                <a:effectLst>
                  <a:outerShdw blurRad="38100" dist="25400" dir="5400000" algn="ctr">
                    <a:srgbClr val="6E747A">
                      <a:alpha val="43000"/>
                    </a:srgbClr>
                  </a:outerShdw>
                </a:effectLst>
              </a:rPr>
              <a:t>Entity Integrity constraint:</a:t>
            </a:r>
            <a:r>
              <a:rPr lang="en-IN" sz="2400" dirty="0">
                <a:effectLst>
                  <a:outerShdw blurRad="38100" dist="25400" dir="5400000" algn="ctr">
                    <a:srgbClr val="6E747A">
                      <a:alpha val="43000"/>
                    </a:srgbClr>
                  </a:outerShdw>
                </a:effectLst>
              </a:rPr>
              <a:t> A primary key column should not have NULL values. </a:t>
            </a:r>
          </a:p>
          <a:p>
            <a:r>
              <a:rPr lang="en-IN" sz="2400" dirty="0">
                <a:effectLst>
                  <a:outerShdw blurRad="38100" dist="25400" dir="5400000" algn="ctr">
                    <a:srgbClr val="6E747A">
                      <a:alpha val="43000"/>
                    </a:srgbClr>
                  </a:outerShdw>
                </a:effectLst>
              </a:rPr>
              <a:t> see figure below:</a:t>
            </a:r>
            <a:endParaRPr lang="en-US" sz="2400" dirty="0"/>
          </a:p>
        </p:txBody>
      </p:sp>
    </p:spTree>
    <p:extLst>
      <p:ext uri="{BB962C8B-B14F-4D97-AF65-F5344CB8AC3E}">
        <p14:creationId xmlns:p14="http://schemas.microsoft.com/office/powerpoint/2010/main" val="38986565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DA3C27-6231-4A58-AF4B-5586720C2DBB}"/>
              </a:ext>
            </a:extLst>
          </p:cNvPr>
          <p:cNvSpPr>
            <a:spLocks noGrp="1"/>
          </p:cNvSpPr>
          <p:nvPr>
            <p:ph idx="1"/>
          </p:nvPr>
        </p:nvSpPr>
        <p:spPr>
          <a:xfrm>
            <a:off x="406400" y="1493838"/>
            <a:ext cx="5689600" cy="4525963"/>
          </a:xfrm>
        </p:spPr>
        <p:txBody>
          <a:bodyPr>
            <a:normAutofit fontScale="92500"/>
          </a:bodyPr>
          <a:lstStyle/>
          <a:p>
            <a:r>
              <a:rPr lang="en-IN" b="1" dirty="0">
                <a:solidFill>
                  <a:srgbClr val="00B050"/>
                </a:solidFill>
                <a:effectLst>
                  <a:outerShdw blurRad="38100" dist="25400" dir="5400000" algn="ctr">
                    <a:srgbClr val="6E747A">
                      <a:alpha val="43000"/>
                    </a:srgbClr>
                  </a:outerShdw>
                </a:effectLst>
              </a:rPr>
              <a:t>Referential Integrity constraints</a:t>
            </a:r>
            <a:r>
              <a:rPr lang="en-IN" dirty="0">
                <a:effectLst>
                  <a:outerShdw blurRad="38100" dist="25400" dir="5400000" algn="ctr">
                    <a:srgbClr val="6E747A">
                      <a:alpha val="43000"/>
                    </a:srgbClr>
                  </a:outerShdw>
                </a:effectLst>
              </a:rPr>
              <a:t>:</a:t>
            </a:r>
          </a:p>
          <a:p>
            <a:r>
              <a:rPr lang="en-IN" dirty="0">
                <a:effectLst>
                  <a:outerShdw blurRad="38100" dist="25400" dir="5400000" algn="ctr">
                    <a:srgbClr val="6E747A">
                      <a:alpha val="43000"/>
                    </a:srgbClr>
                  </a:outerShdw>
                </a:effectLst>
              </a:rPr>
              <a:t> A referential integrity constraint is specified between two tables.</a:t>
            </a:r>
            <a:endParaRPr lang="en-US" dirty="0"/>
          </a:p>
          <a:p>
            <a:endParaRPr lang="en-IN" dirty="0">
              <a:effectLst>
                <a:outerShdw blurRad="38100" dist="25400" dir="5400000" algn="ctr">
                  <a:srgbClr val="6E747A">
                    <a:alpha val="43000"/>
                  </a:srgbClr>
                </a:outerShdw>
              </a:effectLst>
            </a:endParaRPr>
          </a:p>
          <a:p>
            <a:r>
              <a:rPr lang="en-IN" dirty="0">
                <a:effectLst>
                  <a:outerShdw blurRad="38100" dist="25400" dir="5400000" algn="ctr">
                    <a:srgbClr val="6E747A">
                      <a:alpha val="43000"/>
                    </a:srgbClr>
                  </a:outerShdw>
                </a:effectLst>
              </a:rPr>
              <a:t>In the Referential integrity constraints, if a foreign key in Table 1 refers to the Primary Key of Table 2, then every value of the Foreign Key in Table 1 must be null or be available in Table 2. Shown in fig 3.3 below.</a:t>
            </a:r>
            <a:endParaRPr lang="en-US" dirty="0"/>
          </a:p>
          <a:p>
            <a:endParaRPr lang="en-US" dirty="0"/>
          </a:p>
          <a:p>
            <a:r>
              <a:rPr lang="en-IN" dirty="0">
                <a:effectLst>
                  <a:outerShdw blurRad="38100" dist="25400" dir="5400000" algn="ctr">
                    <a:srgbClr val="6E747A">
                      <a:alpha val="43000"/>
                    </a:srgbClr>
                  </a:outerShdw>
                </a:effectLst>
                <a:highlight>
                  <a:srgbClr val="FFFF00"/>
                </a:highlight>
              </a:rPr>
              <a:t>RI in short is no orphaned children allowed.</a:t>
            </a:r>
            <a:endParaRPr lang="en-US" dirty="0">
              <a:highlight>
                <a:srgbClr val="FFFF00"/>
              </a:highlight>
            </a:endParaRPr>
          </a:p>
          <a:p>
            <a:endParaRPr lang="en-US" dirty="0"/>
          </a:p>
        </p:txBody>
      </p:sp>
      <p:sp>
        <p:nvSpPr>
          <p:cNvPr id="3" name="Content Placeholder 2">
            <a:extLst>
              <a:ext uri="{FF2B5EF4-FFF2-40B4-BE49-F238E27FC236}">
                <a16:creationId xmlns:a16="http://schemas.microsoft.com/office/drawing/2014/main" id="{DFDA0D82-10BD-48DF-A5A6-A5D43317F138}"/>
              </a:ext>
            </a:extLst>
          </p:cNvPr>
          <p:cNvSpPr>
            <a:spLocks noGrp="1"/>
          </p:cNvSpPr>
          <p:nvPr>
            <p:ph sz="quarter" idx="10"/>
          </p:nvPr>
        </p:nvSpPr>
        <p:spPr/>
        <p:txBody>
          <a:bodyPr/>
          <a:lstStyle/>
          <a:p>
            <a:r>
              <a:rPr lang="en-US" dirty="0">
                <a:solidFill>
                  <a:srgbClr val="7030A0"/>
                </a:solidFill>
              </a:rPr>
              <a:t>Relational model and Tables basics</a:t>
            </a:r>
          </a:p>
          <a:p>
            <a:r>
              <a:rPr lang="en-US" dirty="0">
                <a:solidFill>
                  <a:srgbClr val="7030A0"/>
                </a:solidFill>
              </a:rPr>
              <a:t>Constraints:</a:t>
            </a:r>
            <a:endParaRPr lang="en-US" dirty="0"/>
          </a:p>
        </p:txBody>
      </p:sp>
      <p:pic>
        <p:nvPicPr>
          <p:cNvPr id="4" name="Picture 3" descr="DBMS Integrity Constraints">
            <a:extLst>
              <a:ext uri="{FF2B5EF4-FFF2-40B4-BE49-F238E27FC236}">
                <a16:creationId xmlns:a16="http://schemas.microsoft.com/office/drawing/2014/main" id="{74E0C055-75EF-4E18-832B-B93BC147519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519672" y="1493838"/>
            <a:ext cx="5358384" cy="4340034"/>
          </a:xfrm>
          <a:prstGeom prst="rect">
            <a:avLst/>
          </a:prstGeom>
          <a:noFill/>
          <a:ln>
            <a:noFill/>
          </a:ln>
        </p:spPr>
      </p:pic>
    </p:spTree>
    <p:extLst>
      <p:ext uri="{BB962C8B-B14F-4D97-AF65-F5344CB8AC3E}">
        <p14:creationId xmlns:p14="http://schemas.microsoft.com/office/powerpoint/2010/main" val="14473759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6400" y="1493838"/>
            <a:ext cx="6355907" cy="4525963"/>
          </a:xfrm>
        </p:spPr>
        <p:txBody>
          <a:bodyPr>
            <a:normAutofit fontScale="85000" lnSpcReduction="10000"/>
          </a:bodyPr>
          <a:lstStyle/>
          <a:p>
            <a:r>
              <a:rPr lang="en-IN" dirty="0">
                <a:solidFill>
                  <a:srgbClr val="8D237E"/>
                </a:solidFill>
              </a:rPr>
              <a:t>CREATE TABLE </a:t>
            </a:r>
            <a:r>
              <a:rPr lang="en-IN" dirty="0">
                <a:solidFill>
                  <a:srgbClr val="8D237E"/>
                </a:solidFill>
                <a:highlight>
                  <a:srgbClr val="FFFF00"/>
                </a:highlight>
              </a:rPr>
              <a:t>(</a:t>
            </a:r>
            <a:r>
              <a:rPr lang="en-IN" dirty="0" err="1">
                <a:solidFill>
                  <a:srgbClr val="8D237E"/>
                </a:solidFill>
                <a:highlight>
                  <a:srgbClr val="FFFF00"/>
                </a:highlight>
              </a:rPr>
              <a:t>db.</a:t>
            </a:r>
            <a:r>
              <a:rPr lang="en-IN" i="1" dirty="0" err="1">
                <a:solidFill>
                  <a:srgbClr val="8D237E"/>
                </a:solidFill>
                <a:highlight>
                  <a:srgbClr val="FFFF00"/>
                </a:highlight>
              </a:rPr>
              <a:t>table_name</a:t>
            </a:r>
            <a:r>
              <a:rPr lang="en-IN" i="1" dirty="0">
                <a:solidFill>
                  <a:srgbClr val="8D237E"/>
                </a:solidFill>
                <a:highlight>
                  <a:srgbClr val="FFFF00"/>
                </a:highlight>
              </a:rPr>
              <a:t> or </a:t>
            </a:r>
            <a:r>
              <a:rPr lang="en-IN" i="1" dirty="0" err="1">
                <a:solidFill>
                  <a:srgbClr val="8D237E"/>
                </a:solidFill>
                <a:highlight>
                  <a:srgbClr val="FFFF00"/>
                </a:highlight>
              </a:rPr>
              <a:t>table_name</a:t>
            </a:r>
            <a:r>
              <a:rPr lang="en-IN" i="1" dirty="0">
                <a:solidFill>
                  <a:srgbClr val="8D237E"/>
                </a:solidFill>
                <a:highlight>
                  <a:srgbClr val="FFFF00"/>
                </a:highlight>
              </a:rPr>
              <a:t>)</a:t>
            </a:r>
            <a:br>
              <a:rPr lang="en-IN" dirty="0">
                <a:solidFill>
                  <a:srgbClr val="8D237E"/>
                </a:solidFill>
                <a:highlight>
                  <a:srgbClr val="FFFF00"/>
                </a:highlight>
              </a:rPr>
            </a:br>
            <a:r>
              <a:rPr lang="en-IN" dirty="0">
                <a:solidFill>
                  <a:srgbClr val="8D237E"/>
                </a:solidFill>
              </a:rPr>
              <a:t>(</a:t>
            </a:r>
            <a:br>
              <a:rPr lang="en-IN" dirty="0">
                <a:solidFill>
                  <a:srgbClr val="8D237E"/>
                </a:solidFill>
              </a:rPr>
            </a:br>
            <a:r>
              <a:rPr lang="en-IN" i="1" dirty="0">
                <a:solidFill>
                  <a:srgbClr val="8D237E"/>
                </a:solidFill>
              </a:rPr>
              <a:t>column_name1 </a:t>
            </a:r>
            <a:r>
              <a:rPr lang="en-IN" i="1" dirty="0" err="1">
                <a:solidFill>
                  <a:srgbClr val="8D237E"/>
                </a:solidFill>
              </a:rPr>
              <a:t>data_type</a:t>
            </a:r>
            <a:r>
              <a:rPr lang="en-IN" dirty="0">
                <a:solidFill>
                  <a:srgbClr val="8D237E"/>
                </a:solidFill>
              </a:rPr>
              <a:t>(</a:t>
            </a:r>
            <a:r>
              <a:rPr lang="en-IN" i="1" dirty="0">
                <a:solidFill>
                  <a:srgbClr val="8D237E"/>
                </a:solidFill>
              </a:rPr>
              <a:t>size</a:t>
            </a:r>
            <a:r>
              <a:rPr lang="en-IN" dirty="0">
                <a:solidFill>
                  <a:srgbClr val="8D237E"/>
                </a:solidFill>
              </a:rPr>
              <a:t>),</a:t>
            </a:r>
            <a:br>
              <a:rPr lang="en-IN" dirty="0">
                <a:solidFill>
                  <a:srgbClr val="8D237E"/>
                </a:solidFill>
              </a:rPr>
            </a:br>
            <a:r>
              <a:rPr lang="en-IN" i="1" dirty="0">
                <a:solidFill>
                  <a:srgbClr val="8D237E"/>
                </a:solidFill>
              </a:rPr>
              <a:t>column_name2 </a:t>
            </a:r>
            <a:r>
              <a:rPr lang="en-IN" i="1" dirty="0" err="1">
                <a:solidFill>
                  <a:srgbClr val="8D237E"/>
                </a:solidFill>
              </a:rPr>
              <a:t>data_type</a:t>
            </a:r>
            <a:r>
              <a:rPr lang="en-IN" dirty="0">
                <a:solidFill>
                  <a:srgbClr val="8D237E"/>
                </a:solidFill>
              </a:rPr>
              <a:t>(</a:t>
            </a:r>
            <a:r>
              <a:rPr lang="en-IN" i="1" dirty="0">
                <a:solidFill>
                  <a:srgbClr val="8D237E"/>
                </a:solidFill>
              </a:rPr>
              <a:t>size</a:t>
            </a:r>
            <a:r>
              <a:rPr lang="en-IN" dirty="0">
                <a:solidFill>
                  <a:srgbClr val="8D237E"/>
                </a:solidFill>
              </a:rPr>
              <a:t>),</a:t>
            </a:r>
            <a:br>
              <a:rPr lang="en-IN" dirty="0">
                <a:solidFill>
                  <a:srgbClr val="8D237E"/>
                </a:solidFill>
              </a:rPr>
            </a:br>
            <a:r>
              <a:rPr lang="en-IN" i="1" dirty="0">
                <a:solidFill>
                  <a:srgbClr val="8D237E"/>
                </a:solidFill>
              </a:rPr>
              <a:t>column_name3 </a:t>
            </a:r>
            <a:r>
              <a:rPr lang="en-IN" i="1" dirty="0" err="1">
                <a:solidFill>
                  <a:srgbClr val="8D237E"/>
                </a:solidFill>
              </a:rPr>
              <a:t>data_type</a:t>
            </a:r>
            <a:r>
              <a:rPr lang="en-IN" dirty="0">
                <a:solidFill>
                  <a:srgbClr val="8D237E"/>
                </a:solidFill>
              </a:rPr>
              <a:t>(</a:t>
            </a:r>
            <a:r>
              <a:rPr lang="en-IN" i="1" dirty="0">
                <a:solidFill>
                  <a:srgbClr val="8D237E"/>
                </a:solidFill>
              </a:rPr>
              <a:t>size</a:t>
            </a:r>
            <a:r>
              <a:rPr lang="en-IN" dirty="0">
                <a:solidFill>
                  <a:srgbClr val="8D237E"/>
                </a:solidFill>
              </a:rPr>
              <a:t>),</a:t>
            </a:r>
            <a:br>
              <a:rPr lang="en-IN" dirty="0">
                <a:solidFill>
                  <a:srgbClr val="8D237E"/>
                </a:solidFill>
              </a:rPr>
            </a:br>
            <a:r>
              <a:rPr lang="en-IN" dirty="0">
                <a:solidFill>
                  <a:srgbClr val="8D237E"/>
                </a:solidFill>
              </a:rPr>
              <a:t>....</a:t>
            </a:r>
            <a:br>
              <a:rPr lang="en-IN" dirty="0">
                <a:solidFill>
                  <a:srgbClr val="8D237E"/>
                </a:solidFill>
              </a:rPr>
            </a:br>
            <a:r>
              <a:rPr lang="en-IN" dirty="0">
                <a:solidFill>
                  <a:srgbClr val="8D237E"/>
                </a:solidFill>
              </a:rPr>
              <a:t>);</a:t>
            </a:r>
          </a:p>
          <a:p>
            <a:r>
              <a:rPr lang="en-IN" b="1" dirty="0"/>
              <a:t>SQL CREATE TABLE + CONSTRAINT Syntax</a:t>
            </a:r>
          </a:p>
          <a:p>
            <a:r>
              <a:rPr lang="en-IN" dirty="0"/>
              <a:t>CREATE TABLE </a:t>
            </a:r>
            <a:r>
              <a:rPr lang="en-IN" i="1" dirty="0" err="1"/>
              <a:t>table_name</a:t>
            </a:r>
            <a:br>
              <a:rPr lang="en-IN" dirty="0"/>
            </a:br>
            <a:r>
              <a:rPr lang="en-IN" dirty="0"/>
              <a:t>(</a:t>
            </a:r>
            <a:br>
              <a:rPr lang="en-IN" dirty="0"/>
            </a:br>
            <a:r>
              <a:rPr lang="en-IN" i="1" dirty="0"/>
              <a:t>column_name1 </a:t>
            </a:r>
            <a:r>
              <a:rPr lang="en-IN" i="1" dirty="0" err="1"/>
              <a:t>data_type</a:t>
            </a:r>
            <a:r>
              <a:rPr lang="en-IN" dirty="0"/>
              <a:t>(</a:t>
            </a:r>
            <a:r>
              <a:rPr lang="en-IN" i="1" dirty="0"/>
              <a:t>size</a:t>
            </a:r>
            <a:r>
              <a:rPr lang="en-IN" dirty="0"/>
              <a:t>) </a:t>
            </a:r>
            <a:r>
              <a:rPr lang="en-IN" i="1" dirty="0" err="1"/>
              <a:t>constraint_name</a:t>
            </a:r>
            <a:r>
              <a:rPr lang="en-IN" dirty="0"/>
              <a:t>,</a:t>
            </a:r>
            <a:br>
              <a:rPr lang="en-IN" dirty="0"/>
            </a:br>
            <a:r>
              <a:rPr lang="en-IN" i="1" dirty="0"/>
              <a:t>column_name2 </a:t>
            </a:r>
            <a:r>
              <a:rPr lang="en-IN" i="1" dirty="0" err="1"/>
              <a:t>data_type</a:t>
            </a:r>
            <a:r>
              <a:rPr lang="en-IN" dirty="0"/>
              <a:t>(</a:t>
            </a:r>
            <a:r>
              <a:rPr lang="en-IN" i="1" dirty="0"/>
              <a:t>size</a:t>
            </a:r>
            <a:r>
              <a:rPr lang="en-IN" dirty="0"/>
              <a:t>) </a:t>
            </a:r>
            <a:r>
              <a:rPr lang="en-IN" i="1" dirty="0" err="1"/>
              <a:t>constraint_name</a:t>
            </a:r>
            <a:r>
              <a:rPr lang="en-IN" dirty="0"/>
              <a:t>,</a:t>
            </a:r>
            <a:br>
              <a:rPr lang="en-IN" dirty="0"/>
            </a:br>
            <a:r>
              <a:rPr lang="en-IN" i="1" dirty="0"/>
              <a:t>column_name3 </a:t>
            </a:r>
            <a:r>
              <a:rPr lang="en-IN" i="1" dirty="0" err="1"/>
              <a:t>data_type</a:t>
            </a:r>
            <a:r>
              <a:rPr lang="en-IN" dirty="0"/>
              <a:t>(</a:t>
            </a:r>
            <a:r>
              <a:rPr lang="en-IN" i="1" dirty="0"/>
              <a:t>size</a:t>
            </a:r>
            <a:r>
              <a:rPr lang="en-IN" dirty="0"/>
              <a:t>) </a:t>
            </a:r>
            <a:r>
              <a:rPr lang="en-IN" i="1" dirty="0" err="1"/>
              <a:t>constraint_name</a:t>
            </a:r>
            <a:r>
              <a:rPr lang="en-IN" dirty="0"/>
              <a:t>,</a:t>
            </a:r>
            <a:br>
              <a:rPr lang="en-IN" dirty="0"/>
            </a:br>
            <a:r>
              <a:rPr lang="en-IN" dirty="0"/>
              <a:t>....</a:t>
            </a:r>
            <a:br>
              <a:rPr lang="en-IN" dirty="0"/>
            </a:br>
            <a:r>
              <a:rPr lang="en-IN" dirty="0"/>
              <a:t>);</a:t>
            </a:r>
          </a:p>
          <a:p>
            <a:endParaRPr lang="en-IN" dirty="0">
              <a:solidFill>
                <a:srgbClr val="8D237E"/>
              </a:solidFill>
            </a:endParaRPr>
          </a:p>
        </p:txBody>
      </p:sp>
      <p:sp>
        <p:nvSpPr>
          <p:cNvPr id="3" name="Content Placeholder 2"/>
          <p:cNvSpPr>
            <a:spLocks noGrp="1"/>
          </p:cNvSpPr>
          <p:nvPr>
            <p:ph sz="quarter" idx="10"/>
          </p:nvPr>
        </p:nvSpPr>
        <p:spPr/>
        <p:txBody>
          <a:bodyPr/>
          <a:lstStyle/>
          <a:p>
            <a:r>
              <a:rPr lang="en-US" dirty="0">
                <a:solidFill>
                  <a:srgbClr val="7030A0"/>
                </a:solidFill>
              </a:rPr>
              <a:t>Tables and Standard SQL</a:t>
            </a:r>
          </a:p>
          <a:p>
            <a:r>
              <a:rPr lang="en-IN" dirty="0">
                <a:solidFill>
                  <a:srgbClr val="8D237E"/>
                </a:solidFill>
              </a:rPr>
              <a:t> CREATE</a:t>
            </a:r>
          </a:p>
        </p:txBody>
      </p:sp>
      <p:sp>
        <p:nvSpPr>
          <p:cNvPr id="4" name="Rectangle 3"/>
          <p:cNvSpPr/>
          <p:nvPr/>
        </p:nvSpPr>
        <p:spPr>
          <a:xfrm>
            <a:off x="6762307" y="1424781"/>
            <a:ext cx="5316279" cy="4862870"/>
          </a:xfrm>
          <a:prstGeom prst="rect">
            <a:avLst/>
          </a:prstGeom>
        </p:spPr>
        <p:txBody>
          <a:bodyPr wrap="square">
            <a:spAutoFit/>
          </a:bodyPr>
          <a:lstStyle/>
          <a:p>
            <a:r>
              <a:rPr lang="en-IN" sz="2000" dirty="0">
                <a:solidFill>
                  <a:srgbClr val="CC0066"/>
                </a:solidFill>
              </a:rPr>
              <a:t>SQL, we have the following constraints:</a:t>
            </a:r>
          </a:p>
          <a:p>
            <a:r>
              <a:rPr lang="en-US" b="1" dirty="0">
                <a:hlinkClick r:id="rId3"/>
              </a:rPr>
              <a:t>NOT NULL</a:t>
            </a:r>
            <a:r>
              <a:rPr lang="en-US" dirty="0"/>
              <a:t> - Ensures that a column cannot have a NULL value</a:t>
            </a:r>
          </a:p>
          <a:p>
            <a:r>
              <a:rPr lang="en-US" b="1" dirty="0">
                <a:hlinkClick r:id="rId4"/>
              </a:rPr>
              <a:t>UNIQUE</a:t>
            </a:r>
            <a:r>
              <a:rPr lang="en-US" dirty="0"/>
              <a:t> - Ensures that all values in a column are different</a:t>
            </a:r>
          </a:p>
          <a:p>
            <a:r>
              <a:rPr lang="en-US" b="1" dirty="0">
                <a:hlinkClick r:id="rId5"/>
              </a:rPr>
              <a:t>PRIMARY KEY</a:t>
            </a:r>
            <a:r>
              <a:rPr lang="en-US" dirty="0"/>
              <a:t> - A combination of a NOT NULL and UNIQUE. Uniquely identifies each row in a table</a:t>
            </a:r>
          </a:p>
          <a:p>
            <a:r>
              <a:rPr lang="en-US" b="1" dirty="0">
                <a:hlinkClick r:id="rId6"/>
              </a:rPr>
              <a:t>FOREIGN KEY</a:t>
            </a:r>
            <a:r>
              <a:rPr lang="en-US" dirty="0"/>
              <a:t> - Uniquely identifies a row/record in another table</a:t>
            </a:r>
          </a:p>
          <a:p>
            <a:r>
              <a:rPr lang="en-US" b="1" dirty="0">
                <a:hlinkClick r:id="rId7"/>
              </a:rPr>
              <a:t>CHECK</a:t>
            </a:r>
            <a:r>
              <a:rPr lang="en-US" dirty="0"/>
              <a:t> - Ensures that all values in a column satisfies a specific condition</a:t>
            </a:r>
          </a:p>
          <a:p>
            <a:r>
              <a:rPr lang="en-US" b="1" dirty="0">
                <a:hlinkClick r:id="rId8"/>
              </a:rPr>
              <a:t>DEFAULT</a:t>
            </a:r>
            <a:r>
              <a:rPr lang="en-US" dirty="0"/>
              <a:t> - Sets a default value for a column when no value is specified</a:t>
            </a:r>
          </a:p>
          <a:p>
            <a:r>
              <a:rPr lang="en-US" b="1" dirty="0">
                <a:hlinkClick r:id="rId9"/>
              </a:rPr>
              <a:t>INDEX</a:t>
            </a:r>
            <a:r>
              <a:rPr lang="en-US" dirty="0"/>
              <a:t> - Used to create and retrieve data from the database very quickly</a:t>
            </a:r>
          </a:p>
          <a:p>
            <a:br>
              <a:rPr lang="en-US" sz="2000" dirty="0"/>
            </a:br>
            <a:endParaRPr lang="en-IN" sz="2000" dirty="0">
              <a:solidFill>
                <a:srgbClr val="CC0066"/>
              </a:solidFill>
              <a:effectLst/>
            </a:endParaRPr>
          </a:p>
        </p:txBody>
      </p:sp>
      <p:cxnSp>
        <p:nvCxnSpPr>
          <p:cNvPr id="6" name="Straight Connector 5"/>
          <p:cNvCxnSpPr/>
          <p:nvPr/>
        </p:nvCxnSpPr>
        <p:spPr>
          <a:xfrm flipH="1">
            <a:off x="6507125" y="1295400"/>
            <a:ext cx="1" cy="5275521"/>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5010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endParaRPr lang="en-US" dirty="0"/>
          </a:p>
          <a:p>
            <a:r>
              <a:rPr lang="en-US" dirty="0">
                <a:solidFill>
                  <a:srgbClr val="7030A0"/>
                </a:solidFill>
              </a:rPr>
              <a:t>LEARNING OUTCOME</a:t>
            </a:r>
          </a:p>
          <a:p>
            <a:endParaRPr lang="en-US" dirty="0"/>
          </a:p>
        </p:txBody>
      </p:sp>
      <p:sp>
        <p:nvSpPr>
          <p:cNvPr id="5" name="Rectangle 4"/>
          <p:cNvSpPr/>
          <p:nvPr/>
        </p:nvSpPr>
        <p:spPr>
          <a:xfrm>
            <a:off x="1277352" y="2711617"/>
            <a:ext cx="11508533" cy="2123658"/>
          </a:xfrm>
          <a:prstGeom prst="rect">
            <a:avLst/>
          </a:prstGeom>
        </p:spPr>
        <p:txBody>
          <a:bodyPr wrap="square">
            <a:spAutoFit/>
          </a:bodyPr>
          <a:lstStyle/>
          <a:p>
            <a:pPr marL="571500" indent="-571500">
              <a:buFont typeface="Wingdings" panose="05000000000000000000" pitchFamily="2" charset="2"/>
              <a:buChar char="Ø"/>
            </a:pPr>
            <a:r>
              <a:rPr lang="en-IN" sz="4400" b="1" dirty="0">
                <a:solidFill>
                  <a:srgbClr val="00B050"/>
                </a:solidFill>
              </a:rPr>
              <a:t>Introduction  to SQL</a:t>
            </a:r>
          </a:p>
          <a:p>
            <a:pPr marL="571500" indent="-571500">
              <a:buFont typeface="Wingdings" panose="05000000000000000000" pitchFamily="2" charset="2"/>
              <a:buChar char="Ø"/>
            </a:pPr>
            <a:r>
              <a:rPr lang="en-IN" sz="4400" b="1" dirty="0">
                <a:solidFill>
                  <a:srgbClr val="00B050"/>
                </a:solidFill>
              </a:rPr>
              <a:t>SQL DDL , DML statements</a:t>
            </a:r>
          </a:p>
          <a:p>
            <a:endParaRPr lang="en-IN" sz="4400" b="1" dirty="0">
              <a:solidFill>
                <a:srgbClr val="00B050"/>
              </a:solidFill>
            </a:endParaRPr>
          </a:p>
        </p:txBody>
      </p:sp>
      <p:sp>
        <p:nvSpPr>
          <p:cNvPr id="2" name="Rectangle 1"/>
          <p:cNvSpPr/>
          <p:nvPr/>
        </p:nvSpPr>
        <p:spPr>
          <a:xfrm>
            <a:off x="2405690" y="4297110"/>
            <a:ext cx="5727657" cy="1200329"/>
          </a:xfrm>
          <a:prstGeom prst="rect">
            <a:avLst/>
          </a:prstGeom>
        </p:spPr>
        <p:txBody>
          <a:bodyPr wrap="square">
            <a:spAutoFit/>
          </a:bodyPr>
          <a:lstStyle/>
          <a:p>
            <a:r>
              <a:rPr lang="en-IN" sz="2400" b="1" dirty="0">
                <a:solidFill>
                  <a:srgbClr val="7030A0"/>
                </a:solidFill>
                <a:latin typeface="Times New Roman" panose="02020603050405020304" pitchFamily="18" charset="0"/>
                <a:ea typeface="Calibri" panose="020F0502020204030204" pitchFamily="34" charset="0"/>
                <a:cs typeface="Calibri" panose="020F0502020204030204" pitchFamily="34" charset="0"/>
              </a:rPr>
              <a:t>REFER:      </a:t>
            </a:r>
            <a:r>
              <a:rPr lang="en-IN" sz="2400" b="1" dirty="0">
                <a:solidFill>
                  <a:srgbClr val="7030A0"/>
                </a:solidFill>
              </a:rPr>
              <a:t>T1-Chapter 5 </a:t>
            </a:r>
          </a:p>
          <a:p>
            <a:r>
              <a:rPr lang="en-IN" sz="2400" b="1" i="1" dirty="0">
                <a:solidFill>
                  <a:srgbClr val="7030A0"/>
                </a:solidFill>
              </a:rPr>
              <a:t>                        Sections: </a:t>
            </a:r>
            <a:endParaRPr lang="en-IN" sz="2400" b="1" dirty="0">
              <a:solidFill>
                <a:srgbClr val="7030A0"/>
              </a:solidFill>
            </a:endParaRPr>
          </a:p>
          <a:p>
            <a:r>
              <a:rPr lang="en-IN" sz="2400" b="1" dirty="0">
                <a:solidFill>
                  <a:srgbClr val="7030A0"/>
                </a:solidFill>
              </a:rPr>
              <a:t>                             5.1- 5.3</a:t>
            </a:r>
          </a:p>
        </p:txBody>
      </p:sp>
    </p:spTree>
    <p:extLst>
      <p:ext uri="{BB962C8B-B14F-4D97-AF65-F5344CB8AC3E}">
        <p14:creationId xmlns:p14="http://schemas.microsoft.com/office/powerpoint/2010/main" val="42867997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5024" y="1493839"/>
            <a:ext cx="3768651" cy="3125054"/>
          </a:xfrm>
        </p:spPr>
        <p:txBody>
          <a:bodyPr>
            <a:normAutofit fontScale="92500"/>
          </a:bodyPr>
          <a:lstStyle/>
          <a:p>
            <a:r>
              <a:rPr lang="en-IN" dirty="0">
                <a:solidFill>
                  <a:srgbClr val="C00000"/>
                </a:solidFill>
              </a:rPr>
              <a:t>CREATE TABLE Persons</a:t>
            </a:r>
            <a:br>
              <a:rPr lang="en-IN" dirty="0">
                <a:solidFill>
                  <a:srgbClr val="C00000"/>
                </a:solidFill>
              </a:rPr>
            </a:br>
            <a:r>
              <a:rPr lang="en-IN" dirty="0">
                <a:solidFill>
                  <a:srgbClr val="C00000"/>
                </a:solidFill>
              </a:rPr>
              <a:t>(</a:t>
            </a:r>
            <a:br>
              <a:rPr lang="en-IN" dirty="0">
                <a:solidFill>
                  <a:srgbClr val="C00000"/>
                </a:solidFill>
              </a:rPr>
            </a:br>
            <a:r>
              <a:rPr lang="en-IN" dirty="0" err="1">
                <a:solidFill>
                  <a:srgbClr val="C00000"/>
                </a:solidFill>
              </a:rPr>
              <a:t>PersonID</a:t>
            </a:r>
            <a:r>
              <a:rPr lang="en-IN" dirty="0">
                <a:solidFill>
                  <a:srgbClr val="C00000"/>
                </a:solidFill>
              </a:rPr>
              <a:t> </a:t>
            </a:r>
            <a:r>
              <a:rPr lang="en-IN" dirty="0" err="1">
                <a:solidFill>
                  <a:srgbClr val="C00000"/>
                </a:solidFill>
              </a:rPr>
              <a:t>int</a:t>
            </a:r>
            <a:r>
              <a:rPr lang="en-IN" dirty="0">
                <a:solidFill>
                  <a:srgbClr val="C00000"/>
                </a:solidFill>
              </a:rPr>
              <a:t>,</a:t>
            </a:r>
            <a:br>
              <a:rPr lang="en-IN" dirty="0">
                <a:solidFill>
                  <a:srgbClr val="C00000"/>
                </a:solidFill>
              </a:rPr>
            </a:br>
            <a:r>
              <a:rPr lang="en-IN" dirty="0" err="1">
                <a:solidFill>
                  <a:srgbClr val="C00000"/>
                </a:solidFill>
              </a:rPr>
              <a:t>LastName</a:t>
            </a:r>
            <a:r>
              <a:rPr lang="en-IN" dirty="0">
                <a:solidFill>
                  <a:srgbClr val="C00000"/>
                </a:solidFill>
              </a:rPr>
              <a:t> varchar(255),</a:t>
            </a:r>
            <a:br>
              <a:rPr lang="en-IN" dirty="0">
                <a:solidFill>
                  <a:srgbClr val="C00000"/>
                </a:solidFill>
              </a:rPr>
            </a:br>
            <a:r>
              <a:rPr lang="en-IN" dirty="0" err="1">
                <a:solidFill>
                  <a:srgbClr val="C00000"/>
                </a:solidFill>
              </a:rPr>
              <a:t>FirstName</a:t>
            </a:r>
            <a:r>
              <a:rPr lang="en-IN" dirty="0">
                <a:solidFill>
                  <a:srgbClr val="C00000"/>
                </a:solidFill>
              </a:rPr>
              <a:t> varchar(255),</a:t>
            </a:r>
            <a:br>
              <a:rPr lang="en-IN" dirty="0">
                <a:solidFill>
                  <a:srgbClr val="C00000"/>
                </a:solidFill>
              </a:rPr>
            </a:br>
            <a:r>
              <a:rPr lang="en-IN" dirty="0">
                <a:solidFill>
                  <a:srgbClr val="C00000"/>
                </a:solidFill>
              </a:rPr>
              <a:t>Address varchar(255),</a:t>
            </a:r>
            <a:br>
              <a:rPr lang="en-IN" dirty="0">
                <a:solidFill>
                  <a:srgbClr val="C00000"/>
                </a:solidFill>
              </a:rPr>
            </a:br>
            <a:r>
              <a:rPr lang="en-IN" dirty="0">
                <a:solidFill>
                  <a:srgbClr val="C00000"/>
                </a:solidFill>
              </a:rPr>
              <a:t>City varchar(255)</a:t>
            </a:r>
            <a:br>
              <a:rPr lang="en-IN" dirty="0">
                <a:solidFill>
                  <a:srgbClr val="C00000"/>
                </a:solidFill>
              </a:rPr>
            </a:br>
            <a:r>
              <a:rPr lang="en-IN" dirty="0">
                <a:solidFill>
                  <a:srgbClr val="C00000"/>
                </a:solidFill>
              </a:rPr>
              <a:t>); </a:t>
            </a:r>
          </a:p>
        </p:txBody>
      </p:sp>
      <p:sp>
        <p:nvSpPr>
          <p:cNvPr id="3" name="Content Placeholder 2"/>
          <p:cNvSpPr>
            <a:spLocks noGrp="1"/>
          </p:cNvSpPr>
          <p:nvPr>
            <p:ph sz="quarter" idx="10"/>
          </p:nvPr>
        </p:nvSpPr>
        <p:spPr>
          <a:xfrm>
            <a:off x="298565" y="109728"/>
            <a:ext cx="8601736" cy="1102383"/>
          </a:xfrm>
        </p:spPr>
        <p:txBody>
          <a:bodyPr>
            <a:noAutofit/>
          </a:bodyPr>
          <a:lstStyle/>
          <a:p>
            <a:r>
              <a:rPr lang="en-IN" sz="2800" dirty="0">
                <a:solidFill>
                  <a:srgbClr val="7030A0"/>
                </a:solidFill>
              </a:rPr>
              <a:t>SQL Statement – CREATE</a:t>
            </a:r>
          </a:p>
          <a:p>
            <a:r>
              <a:rPr lang="en-IN" sz="2800" dirty="0">
                <a:solidFill>
                  <a:srgbClr val="7030A0"/>
                </a:solidFill>
              </a:rPr>
              <a:t>NOT NULL </a:t>
            </a:r>
          </a:p>
        </p:txBody>
      </p:sp>
      <p:sp>
        <p:nvSpPr>
          <p:cNvPr id="4" name="Rectangle 3"/>
          <p:cNvSpPr/>
          <p:nvPr/>
        </p:nvSpPr>
        <p:spPr>
          <a:xfrm>
            <a:off x="5769865" y="3056366"/>
            <a:ext cx="5730240" cy="3416320"/>
          </a:xfrm>
          <a:prstGeom prst="rect">
            <a:avLst/>
          </a:prstGeom>
        </p:spPr>
        <p:txBody>
          <a:bodyPr wrap="square">
            <a:spAutoFit/>
          </a:bodyPr>
          <a:lstStyle/>
          <a:p>
            <a:r>
              <a:rPr lang="en-IN" sz="2400" b="1" dirty="0">
                <a:solidFill>
                  <a:srgbClr val="669900"/>
                </a:solidFill>
              </a:rPr>
              <a:t>The </a:t>
            </a:r>
            <a:r>
              <a:rPr lang="en-IN" sz="2400" b="1" dirty="0">
                <a:solidFill>
                  <a:srgbClr val="669900"/>
                </a:solidFill>
                <a:highlight>
                  <a:srgbClr val="FFFF00"/>
                </a:highlight>
              </a:rPr>
              <a:t>NOT NULL constraint </a:t>
            </a:r>
            <a:r>
              <a:rPr lang="en-IN" sz="2400" b="1" dirty="0">
                <a:solidFill>
                  <a:srgbClr val="669900"/>
                </a:solidFill>
              </a:rPr>
              <a:t>enforces a column to NOT accept NULL values.</a:t>
            </a:r>
          </a:p>
          <a:p>
            <a:r>
              <a:rPr lang="en-IN" sz="2400" b="1" dirty="0">
                <a:solidFill>
                  <a:srgbClr val="669900"/>
                </a:solidFill>
              </a:rPr>
              <a:t>The NOT NULL constraint enforces a field to always contain a value. This means that you cannot insert a new record, or update a record without adding a value to this field.</a:t>
            </a:r>
          </a:p>
          <a:p>
            <a:r>
              <a:rPr lang="en-IN" sz="2400" b="1" dirty="0">
                <a:solidFill>
                  <a:srgbClr val="669900"/>
                </a:solidFill>
              </a:rPr>
              <a:t>The following SQL enforces the "</a:t>
            </a:r>
            <a:r>
              <a:rPr lang="en-IN" sz="2400" b="1" dirty="0" err="1">
                <a:solidFill>
                  <a:srgbClr val="669900"/>
                </a:solidFill>
              </a:rPr>
              <a:t>P_Id</a:t>
            </a:r>
            <a:r>
              <a:rPr lang="en-IN" sz="2400" b="1" dirty="0">
                <a:solidFill>
                  <a:srgbClr val="669900"/>
                </a:solidFill>
              </a:rPr>
              <a:t>" column and the "</a:t>
            </a:r>
            <a:r>
              <a:rPr lang="en-IN" sz="2400" b="1" dirty="0" err="1">
                <a:solidFill>
                  <a:srgbClr val="669900"/>
                </a:solidFill>
              </a:rPr>
              <a:t>LastName</a:t>
            </a:r>
            <a:r>
              <a:rPr lang="en-IN" sz="2400" b="1" dirty="0">
                <a:solidFill>
                  <a:srgbClr val="669900"/>
                </a:solidFill>
              </a:rPr>
              <a:t>" column to not accept NULL values:</a:t>
            </a:r>
            <a:endParaRPr lang="en-IN" sz="2400" b="1" dirty="0">
              <a:solidFill>
                <a:srgbClr val="669900"/>
              </a:solidFill>
              <a:effectLst/>
            </a:endParaRPr>
          </a:p>
        </p:txBody>
      </p:sp>
      <p:sp>
        <p:nvSpPr>
          <p:cNvPr id="5" name="Rectangle 4"/>
          <p:cNvSpPr/>
          <p:nvPr/>
        </p:nvSpPr>
        <p:spPr>
          <a:xfrm>
            <a:off x="298565" y="4331688"/>
            <a:ext cx="6846277" cy="1815882"/>
          </a:xfrm>
          <a:prstGeom prst="rect">
            <a:avLst/>
          </a:prstGeom>
        </p:spPr>
        <p:txBody>
          <a:bodyPr wrap="square">
            <a:spAutoFit/>
          </a:bodyPr>
          <a:lstStyle/>
          <a:p>
            <a:r>
              <a:rPr lang="en-IN" sz="2800" dirty="0">
                <a:solidFill>
                  <a:schemeClr val="accent1">
                    <a:lumMod val="75000"/>
                  </a:schemeClr>
                </a:solidFill>
              </a:rPr>
              <a:t>CREATE TABLE suppliers ( </a:t>
            </a:r>
          </a:p>
          <a:p>
            <a:r>
              <a:rPr lang="en-IN" sz="2800" dirty="0">
                <a:solidFill>
                  <a:schemeClr val="accent1">
                    <a:lumMod val="75000"/>
                  </a:schemeClr>
                </a:solidFill>
              </a:rPr>
              <a:t>   </a:t>
            </a:r>
            <a:r>
              <a:rPr lang="en-IN" sz="2800" dirty="0" err="1">
                <a:solidFill>
                  <a:schemeClr val="accent1">
                    <a:lumMod val="75000"/>
                  </a:schemeClr>
                </a:solidFill>
              </a:rPr>
              <a:t>supplier_id</a:t>
            </a:r>
            <a:r>
              <a:rPr lang="en-IN" sz="2800" dirty="0">
                <a:solidFill>
                  <a:schemeClr val="accent1">
                    <a:lumMod val="75000"/>
                  </a:schemeClr>
                </a:solidFill>
              </a:rPr>
              <a:t> </a:t>
            </a:r>
            <a:r>
              <a:rPr lang="en-IN" sz="2800" dirty="0" err="1">
                <a:solidFill>
                  <a:schemeClr val="accent1">
                    <a:lumMod val="75000"/>
                  </a:schemeClr>
                </a:solidFill>
              </a:rPr>
              <a:t>int</a:t>
            </a:r>
            <a:r>
              <a:rPr lang="en-IN" sz="2800" dirty="0">
                <a:solidFill>
                  <a:schemeClr val="accent1">
                    <a:lumMod val="75000"/>
                  </a:schemeClr>
                </a:solidFill>
              </a:rPr>
              <a:t> NOT NULL, </a:t>
            </a:r>
          </a:p>
          <a:p>
            <a:r>
              <a:rPr lang="en-IN" sz="2800" dirty="0">
                <a:solidFill>
                  <a:schemeClr val="accent1">
                    <a:lumMod val="75000"/>
                  </a:schemeClr>
                </a:solidFill>
              </a:rPr>
              <a:t>   </a:t>
            </a:r>
            <a:r>
              <a:rPr lang="en-IN" sz="2800" dirty="0" err="1">
                <a:solidFill>
                  <a:schemeClr val="accent1">
                    <a:lumMod val="75000"/>
                  </a:schemeClr>
                </a:solidFill>
              </a:rPr>
              <a:t>supplier_name</a:t>
            </a:r>
            <a:r>
              <a:rPr lang="en-IN" sz="2800" dirty="0">
                <a:solidFill>
                  <a:schemeClr val="accent1">
                    <a:lumMod val="75000"/>
                  </a:schemeClr>
                </a:solidFill>
              </a:rPr>
              <a:t> char(50) NOT NULL, </a:t>
            </a:r>
          </a:p>
          <a:p>
            <a:r>
              <a:rPr lang="en-IN" sz="2800" dirty="0">
                <a:solidFill>
                  <a:schemeClr val="accent1">
                    <a:lumMod val="75000"/>
                  </a:schemeClr>
                </a:solidFill>
              </a:rPr>
              <a:t>    </a:t>
            </a:r>
            <a:r>
              <a:rPr lang="en-IN" sz="2800" dirty="0" err="1">
                <a:solidFill>
                  <a:schemeClr val="accent1">
                    <a:lumMod val="75000"/>
                  </a:schemeClr>
                </a:solidFill>
              </a:rPr>
              <a:t>contact_name</a:t>
            </a:r>
            <a:r>
              <a:rPr lang="en-IN" sz="2800" dirty="0">
                <a:solidFill>
                  <a:schemeClr val="accent1">
                    <a:lumMod val="75000"/>
                  </a:schemeClr>
                </a:solidFill>
              </a:rPr>
              <a:t> char(50) );</a:t>
            </a:r>
          </a:p>
        </p:txBody>
      </p:sp>
    </p:spTree>
    <p:extLst>
      <p:ext uri="{BB962C8B-B14F-4D97-AF65-F5344CB8AC3E}">
        <p14:creationId xmlns:p14="http://schemas.microsoft.com/office/powerpoint/2010/main" val="29898404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8D237E"/>
                </a:solidFill>
              </a:rPr>
              <a:t>SQL PRIMARY KEY Constraint</a:t>
            </a:r>
          </a:p>
        </p:txBody>
      </p:sp>
      <p:sp>
        <p:nvSpPr>
          <p:cNvPr id="6" name="Rectangle 5"/>
          <p:cNvSpPr/>
          <p:nvPr/>
        </p:nvSpPr>
        <p:spPr>
          <a:xfrm>
            <a:off x="559980" y="1637437"/>
            <a:ext cx="10455349" cy="1323439"/>
          </a:xfrm>
          <a:prstGeom prst="rect">
            <a:avLst/>
          </a:prstGeom>
        </p:spPr>
        <p:txBody>
          <a:bodyPr wrap="square">
            <a:spAutoFit/>
          </a:bodyPr>
          <a:lstStyle/>
          <a:p>
            <a:r>
              <a:rPr lang="en-IN" sz="2000" dirty="0">
                <a:solidFill>
                  <a:srgbClr val="8D237E"/>
                </a:solidFill>
              </a:rPr>
              <a:t>The PRIMARY KEY constraint uniquely identifies each record in a database table.</a:t>
            </a:r>
          </a:p>
          <a:p>
            <a:r>
              <a:rPr lang="en-IN" sz="2000" dirty="0">
                <a:solidFill>
                  <a:srgbClr val="8D237E"/>
                </a:solidFill>
              </a:rPr>
              <a:t>Primary keys must contain UNIQUE values.</a:t>
            </a:r>
          </a:p>
          <a:p>
            <a:r>
              <a:rPr lang="en-IN" sz="2000" dirty="0">
                <a:solidFill>
                  <a:srgbClr val="8D237E"/>
                </a:solidFill>
              </a:rPr>
              <a:t>A primary key column cannot contain NULL values.</a:t>
            </a:r>
          </a:p>
          <a:p>
            <a:r>
              <a:rPr lang="en-IN" sz="2000" dirty="0">
                <a:solidFill>
                  <a:srgbClr val="8D237E"/>
                </a:solidFill>
              </a:rPr>
              <a:t>Most tables should have a primary key, and each table can have only ONE primary key.</a:t>
            </a:r>
          </a:p>
        </p:txBody>
      </p:sp>
      <p:sp>
        <p:nvSpPr>
          <p:cNvPr id="7" name="Rectangle 6"/>
          <p:cNvSpPr/>
          <p:nvPr/>
        </p:nvSpPr>
        <p:spPr>
          <a:xfrm>
            <a:off x="559979" y="3180347"/>
            <a:ext cx="10200169" cy="646331"/>
          </a:xfrm>
          <a:prstGeom prst="rect">
            <a:avLst/>
          </a:prstGeom>
        </p:spPr>
        <p:txBody>
          <a:bodyPr wrap="square">
            <a:spAutoFit/>
          </a:bodyPr>
          <a:lstStyle/>
          <a:p>
            <a:r>
              <a:rPr lang="en-IN" b="1" dirty="0" err="1">
                <a:solidFill>
                  <a:srgbClr val="8D237E"/>
                </a:solidFill>
              </a:rPr>
              <a:t>Eg.</a:t>
            </a:r>
            <a:r>
              <a:rPr lang="en-IN" b="1" dirty="0">
                <a:solidFill>
                  <a:srgbClr val="8D237E"/>
                </a:solidFill>
              </a:rPr>
              <a:t>,  Creates a </a:t>
            </a:r>
            <a:r>
              <a:rPr lang="en-IN" b="1" dirty="0">
                <a:solidFill>
                  <a:srgbClr val="8D237E"/>
                </a:solidFill>
                <a:highlight>
                  <a:srgbClr val="FFFF00"/>
                </a:highlight>
              </a:rPr>
              <a:t>PRIMARY KEY on the "</a:t>
            </a:r>
            <a:r>
              <a:rPr lang="en-IN" b="1" dirty="0" err="1">
                <a:solidFill>
                  <a:srgbClr val="8D237E"/>
                </a:solidFill>
                <a:highlight>
                  <a:srgbClr val="FFFF00"/>
                </a:highlight>
              </a:rPr>
              <a:t>P_Id</a:t>
            </a:r>
            <a:r>
              <a:rPr lang="en-IN" b="1" dirty="0">
                <a:solidFill>
                  <a:srgbClr val="8D237E"/>
                </a:solidFill>
                <a:highlight>
                  <a:srgbClr val="FFFF00"/>
                </a:highlight>
              </a:rPr>
              <a:t>" column (one column only ) </a:t>
            </a:r>
            <a:r>
              <a:rPr lang="en-IN" b="1" dirty="0">
                <a:solidFill>
                  <a:srgbClr val="8D237E"/>
                </a:solidFill>
              </a:rPr>
              <a:t>when the "Persons" table is created</a:t>
            </a:r>
            <a:r>
              <a:rPr lang="en-IN" b="1" dirty="0"/>
              <a:t>:</a:t>
            </a:r>
          </a:p>
        </p:txBody>
      </p:sp>
      <p:sp>
        <p:nvSpPr>
          <p:cNvPr id="8" name="Rectangle 7"/>
          <p:cNvSpPr/>
          <p:nvPr/>
        </p:nvSpPr>
        <p:spPr>
          <a:xfrm>
            <a:off x="3465576" y="3657599"/>
            <a:ext cx="5373624" cy="2862322"/>
          </a:xfrm>
          <a:prstGeom prst="rect">
            <a:avLst/>
          </a:prstGeom>
        </p:spPr>
        <p:txBody>
          <a:bodyPr wrap="square">
            <a:spAutoFit/>
          </a:bodyPr>
          <a:lstStyle/>
          <a:p>
            <a:r>
              <a:rPr lang="en-IN" sz="2000" b="1" dirty="0">
                <a:solidFill>
                  <a:srgbClr val="669900"/>
                </a:solidFill>
              </a:rPr>
              <a:t>CREATE TABLE Persons (</a:t>
            </a:r>
            <a:br>
              <a:rPr lang="en-IN" sz="2000" b="1" dirty="0">
                <a:solidFill>
                  <a:srgbClr val="669900"/>
                </a:solidFill>
              </a:rPr>
            </a:br>
            <a:r>
              <a:rPr lang="en-IN" sz="2000" b="1" dirty="0" err="1">
                <a:solidFill>
                  <a:srgbClr val="669900"/>
                </a:solidFill>
              </a:rPr>
              <a:t>P_Id</a:t>
            </a:r>
            <a:r>
              <a:rPr lang="en-IN" sz="2000" b="1" dirty="0">
                <a:solidFill>
                  <a:srgbClr val="669900"/>
                </a:solidFill>
              </a:rPr>
              <a:t> int NOT NULL,</a:t>
            </a:r>
            <a:br>
              <a:rPr lang="en-IN" sz="2000" b="1" dirty="0">
                <a:solidFill>
                  <a:srgbClr val="669900"/>
                </a:solidFill>
              </a:rPr>
            </a:br>
            <a:r>
              <a:rPr lang="en-IN" sz="2000" b="1" dirty="0" err="1">
                <a:solidFill>
                  <a:srgbClr val="669900"/>
                </a:solidFill>
              </a:rPr>
              <a:t>LastName</a:t>
            </a:r>
            <a:r>
              <a:rPr lang="en-IN" sz="2000" b="1" dirty="0">
                <a:solidFill>
                  <a:srgbClr val="669900"/>
                </a:solidFill>
              </a:rPr>
              <a:t> varchar(255) NOT NULL,</a:t>
            </a:r>
            <a:br>
              <a:rPr lang="en-IN" sz="2000" b="1" dirty="0">
                <a:solidFill>
                  <a:srgbClr val="669900"/>
                </a:solidFill>
              </a:rPr>
            </a:br>
            <a:r>
              <a:rPr lang="en-IN" sz="2000" b="1" dirty="0">
                <a:solidFill>
                  <a:srgbClr val="669900"/>
                </a:solidFill>
              </a:rPr>
              <a:t>FirstName varchar(255),</a:t>
            </a:r>
            <a:br>
              <a:rPr lang="en-IN" sz="2000" b="1" dirty="0">
                <a:solidFill>
                  <a:srgbClr val="669900"/>
                </a:solidFill>
              </a:rPr>
            </a:br>
            <a:r>
              <a:rPr lang="en-IN" sz="2000" b="1" dirty="0">
                <a:solidFill>
                  <a:srgbClr val="669900"/>
                </a:solidFill>
              </a:rPr>
              <a:t>Address varchar(255),</a:t>
            </a:r>
            <a:br>
              <a:rPr lang="en-IN" sz="2000" b="1" dirty="0">
                <a:solidFill>
                  <a:srgbClr val="669900"/>
                </a:solidFill>
              </a:rPr>
            </a:br>
            <a:r>
              <a:rPr lang="en-IN" sz="2000" b="1" dirty="0">
                <a:solidFill>
                  <a:srgbClr val="669900"/>
                </a:solidFill>
              </a:rPr>
              <a:t>City varchar(255),</a:t>
            </a:r>
            <a:br>
              <a:rPr lang="en-IN" sz="2000" b="1" dirty="0">
                <a:solidFill>
                  <a:srgbClr val="669900"/>
                </a:solidFill>
              </a:rPr>
            </a:br>
            <a:r>
              <a:rPr lang="en-IN" sz="2000" b="1" dirty="0">
                <a:solidFill>
                  <a:srgbClr val="669900"/>
                </a:solidFill>
              </a:rPr>
              <a:t>CONSTRAINT </a:t>
            </a:r>
            <a:r>
              <a:rPr lang="en-IN" sz="2000" b="1" dirty="0" err="1">
                <a:solidFill>
                  <a:srgbClr val="669900"/>
                </a:solidFill>
              </a:rPr>
              <a:t>pk_PersonID</a:t>
            </a:r>
            <a:r>
              <a:rPr lang="en-IN" sz="2000" b="1" dirty="0">
                <a:solidFill>
                  <a:srgbClr val="669900"/>
                </a:solidFill>
              </a:rPr>
              <a:t> PRIMARY KEY (</a:t>
            </a:r>
            <a:r>
              <a:rPr lang="en-IN" sz="2000" b="1" dirty="0" err="1">
                <a:solidFill>
                  <a:srgbClr val="669900"/>
                </a:solidFill>
              </a:rPr>
              <a:t>P_Id,LastName</a:t>
            </a:r>
            <a:r>
              <a:rPr lang="en-IN" sz="2000" b="1" dirty="0">
                <a:solidFill>
                  <a:srgbClr val="669900"/>
                </a:solidFill>
              </a:rPr>
              <a:t>)</a:t>
            </a:r>
            <a:br>
              <a:rPr lang="en-IN" sz="2000" b="1" dirty="0">
                <a:solidFill>
                  <a:srgbClr val="669900"/>
                </a:solidFill>
              </a:rPr>
            </a:br>
            <a:r>
              <a:rPr lang="en-IN" sz="2000" b="1" dirty="0">
                <a:solidFill>
                  <a:srgbClr val="669900"/>
                </a:solidFill>
              </a:rPr>
              <a:t>);</a:t>
            </a:r>
          </a:p>
        </p:txBody>
      </p:sp>
    </p:spTree>
    <p:extLst>
      <p:ext uri="{BB962C8B-B14F-4D97-AF65-F5344CB8AC3E}">
        <p14:creationId xmlns:p14="http://schemas.microsoft.com/office/powerpoint/2010/main" val="14385738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8D237E"/>
                </a:solidFill>
              </a:rPr>
              <a:t>SQL PRIMARY KEY Constraint</a:t>
            </a:r>
          </a:p>
        </p:txBody>
      </p:sp>
      <p:sp>
        <p:nvSpPr>
          <p:cNvPr id="7" name="Rectangle 6"/>
          <p:cNvSpPr/>
          <p:nvPr/>
        </p:nvSpPr>
        <p:spPr>
          <a:xfrm>
            <a:off x="559980" y="1514326"/>
            <a:ext cx="10200169" cy="707886"/>
          </a:xfrm>
          <a:prstGeom prst="rect">
            <a:avLst/>
          </a:prstGeom>
        </p:spPr>
        <p:txBody>
          <a:bodyPr wrap="square">
            <a:spAutoFit/>
          </a:bodyPr>
          <a:lstStyle/>
          <a:p>
            <a:r>
              <a:rPr lang="en-IN" sz="2000" b="1" dirty="0">
                <a:solidFill>
                  <a:srgbClr val="CC0066"/>
                </a:solidFill>
              </a:rPr>
              <a:t>To allow naming of a PRIMARY KEY constraint, and for defining a </a:t>
            </a:r>
            <a:r>
              <a:rPr lang="en-IN" sz="2000" b="1" dirty="0">
                <a:solidFill>
                  <a:srgbClr val="CC0066"/>
                </a:solidFill>
                <a:highlight>
                  <a:srgbClr val="FFFF00"/>
                </a:highlight>
              </a:rPr>
              <a:t>PRIMARY KEY constraint on multiple columns</a:t>
            </a:r>
            <a:r>
              <a:rPr lang="en-IN" sz="2000" b="1" dirty="0">
                <a:solidFill>
                  <a:srgbClr val="CC0066"/>
                </a:solidFill>
              </a:rPr>
              <a:t>, use the following SQL syntax:</a:t>
            </a:r>
          </a:p>
        </p:txBody>
      </p:sp>
      <p:sp>
        <p:nvSpPr>
          <p:cNvPr id="8" name="Rectangle 7"/>
          <p:cNvSpPr/>
          <p:nvPr/>
        </p:nvSpPr>
        <p:spPr>
          <a:xfrm>
            <a:off x="559980" y="2222212"/>
            <a:ext cx="6803656" cy="2862322"/>
          </a:xfrm>
          <a:prstGeom prst="rect">
            <a:avLst/>
          </a:prstGeom>
        </p:spPr>
        <p:txBody>
          <a:bodyPr wrap="square">
            <a:spAutoFit/>
          </a:bodyPr>
          <a:lstStyle/>
          <a:p>
            <a:r>
              <a:rPr lang="en-IN" sz="2000" b="1" dirty="0">
                <a:solidFill>
                  <a:srgbClr val="669900"/>
                </a:solidFill>
              </a:rPr>
              <a:t>CREATE TABLE Persons</a:t>
            </a:r>
            <a:br>
              <a:rPr lang="en-IN" sz="2000" b="1" dirty="0">
                <a:solidFill>
                  <a:srgbClr val="669900"/>
                </a:solidFill>
              </a:rPr>
            </a:br>
            <a:r>
              <a:rPr lang="en-IN" sz="2000" b="1" dirty="0">
                <a:solidFill>
                  <a:srgbClr val="669900"/>
                </a:solidFill>
              </a:rPr>
              <a:t>(</a:t>
            </a:r>
            <a:br>
              <a:rPr lang="en-IN" sz="2000" b="1" dirty="0">
                <a:solidFill>
                  <a:srgbClr val="669900"/>
                </a:solidFill>
              </a:rPr>
            </a:br>
            <a:r>
              <a:rPr lang="en-IN" sz="2000" b="1" dirty="0" err="1">
                <a:solidFill>
                  <a:srgbClr val="669900"/>
                </a:solidFill>
              </a:rPr>
              <a:t>P_Id</a:t>
            </a:r>
            <a:r>
              <a:rPr lang="en-IN" sz="2000" b="1" dirty="0">
                <a:solidFill>
                  <a:srgbClr val="669900"/>
                </a:solidFill>
              </a:rPr>
              <a:t> </a:t>
            </a:r>
            <a:r>
              <a:rPr lang="en-IN" sz="2000" b="1" dirty="0" err="1">
                <a:solidFill>
                  <a:srgbClr val="669900"/>
                </a:solidFill>
              </a:rPr>
              <a:t>int</a:t>
            </a:r>
            <a:r>
              <a:rPr lang="en-IN" sz="2000" b="1" dirty="0">
                <a:solidFill>
                  <a:srgbClr val="669900"/>
                </a:solidFill>
              </a:rPr>
              <a:t> NOT NULL,</a:t>
            </a:r>
            <a:br>
              <a:rPr lang="en-IN" sz="2000" b="1" dirty="0">
                <a:solidFill>
                  <a:srgbClr val="669900"/>
                </a:solidFill>
              </a:rPr>
            </a:br>
            <a:r>
              <a:rPr lang="en-IN" sz="2000" b="1" dirty="0" err="1">
                <a:solidFill>
                  <a:srgbClr val="669900"/>
                </a:solidFill>
              </a:rPr>
              <a:t>LastName</a:t>
            </a:r>
            <a:r>
              <a:rPr lang="en-IN" sz="2000" b="1" dirty="0">
                <a:solidFill>
                  <a:srgbClr val="669900"/>
                </a:solidFill>
              </a:rPr>
              <a:t> varchar(255) NOT NULL,</a:t>
            </a:r>
            <a:br>
              <a:rPr lang="en-IN" sz="2000" b="1" dirty="0">
                <a:solidFill>
                  <a:srgbClr val="669900"/>
                </a:solidFill>
              </a:rPr>
            </a:br>
            <a:r>
              <a:rPr lang="en-IN" sz="2000" b="1" dirty="0" err="1">
                <a:solidFill>
                  <a:srgbClr val="669900"/>
                </a:solidFill>
              </a:rPr>
              <a:t>FirstName</a:t>
            </a:r>
            <a:r>
              <a:rPr lang="en-IN" sz="2000" b="1" dirty="0">
                <a:solidFill>
                  <a:srgbClr val="669900"/>
                </a:solidFill>
              </a:rPr>
              <a:t> varchar(255),</a:t>
            </a:r>
            <a:br>
              <a:rPr lang="en-IN" sz="2000" b="1" dirty="0">
                <a:solidFill>
                  <a:srgbClr val="669900"/>
                </a:solidFill>
              </a:rPr>
            </a:br>
            <a:r>
              <a:rPr lang="en-IN" sz="2000" b="1" dirty="0">
                <a:solidFill>
                  <a:srgbClr val="669900"/>
                </a:solidFill>
              </a:rPr>
              <a:t>Address varchar(255),</a:t>
            </a:r>
            <a:br>
              <a:rPr lang="en-IN" sz="2000" b="1" dirty="0">
                <a:solidFill>
                  <a:srgbClr val="669900"/>
                </a:solidFill>
              </a:rPr>
            </a:br>
            <a:r>
              <a:rPr lang="en-IN" sz="2000" b="1" dirty="0">
                <a:solidFill>
                  <a:srgbClr val="669900"/>
                </a:solidFill>
              </a:rPr>
              <a:t>City varchar(255),</a:t>
            </a:r>
            <a:br>
              <a:rPr lang="en-IN" sz="2000" b="1" dirty="0">
                <a:solidFill>
                  <a:srgbClr val="669900"/>
                </a:solidFill>
              </a:rPr>
            </a:br>
            <a:r>
              <a:rPr lang="en-IN" sz="2000" b="1" dirty="0">
                <a:solidFill>
                  <a:srgbClr val="669900"/>
                </a:solidFill>
              </a:rPr>
              <a:t>CONSTRAINT </a:t>
            </a:r>
            <a:r>
              <a:rPr lang="en-IN" sz="2000" b="1" dirty="0" err="1">
                <a:solidFill>
                  <a:srgbClr val="669900"/>
                </a:solidFill>
              </a:rPr>
              <a:t>pk_PersonID</a:t>
            </a:r>
            <a:r>
              <a:rPr lang="en-IN" sz="2000" b="1" dirty="0">
                <a:solidFill>
                  <a:srgbClr val="669900"/>
                </a:solidFill>
              </a:rPr>
              <a:t> PRIMARY KEY (</a:t>
            </a:r>
            <a:r>
              <a:rPr lang="en-IN" sz="2000" b="1" dirty="0" err="1">
                <a:solidFill>
                  <a:srgbClr val="669900"/>
                </a:solidFill>
              </a:rPr>
              <a:t>P_Id,LastName</a:t>
            </a:r>
            <a:r>
              <a:rPr lang="en-IN" sz="2000" b="1" dirty="0">
                <a:solidFill>
                  <a:srgbClr val="669900"/>
                </a:solidFill>
              </a:rPr>
              <a:t>)</a:t>
            </a:r>
            <a:br>
              <a:rPr lang="en-IN" sz="2000" b="1" dirty="0">
                <a:solidFill>
                  <a:srgbClr val="669900"/>
                </a:solidFill>
              </a:rPr>
            </a:br>
            <a:r>
              <a:rPr lang="en-IN" sz="2000" b="1" dirty="0">
                <a:solidFill>
                  <a:srgbClr val="669900"/>
                </a:solidFill>
              </a:rPr>
              <a:t>)</a:t>
            </a:r>
          </a:p>
        </p:txBody>
      </p:sp>
      <p:sp>
        <p:nvSpPr>
          <p:cNvPr id="5" name="Rectangle 4"/>
          <p:cNvSpPr/>
          <p:nvPr/>
        </p:nvSpPr>
        <p:spPr>
          <a:xfrm>
            <a:off x="479552" y="5084534"/>
            <a:ext cx="11417005" cy="707886"/>
          </a:xfrm>
          <a:prstGeom prst="rect">
            <a:avLst/>
          </a:prstGeom>
        </p:spPr>
        <p:txBody>
          <a:bodyPr wrap="square">
            <a:spAutoFit/>
          </a:bodyPr>
          <a:lstStyle/>
          <a:p>
            <a:r>
              <a:rPr lang="en-IN" sz="2000" dirty="0">
                <a:solidFill>
                  <a:srgbClr val="CC0066"/>
                </a:solidFill>
              </a:rPr>
              <a:t>Though there is only ONE PRIMARY KEY (</a:t>
            </a:r>
            <a:r>
              <a:rPr lang="en-IN" sz="2000" dirty="0" err="1">
                <a:solidFill>
                  <a:srgbClr val="CC0066"/>
                </a:solidFill>
              </a:rPr>
              <a:t>pk_PersonID</a:t>
            </a:r>
            <a:r>
              <a:rPr lang="en-IN" sz="2000" dirty="0">
                <a:solidFill>
                  <a:srgbClr val="CC0066"/>
                </a:solidFill>
              </a:rPr>
              <a:t>). However, the VALUE of the primary key is made up of TWO COLUMNS (</a:t>
            </a:r>
            <a:r>
              <a:rPr lang="en-IN" sz="2000" dirty="0" err="1">
                <a:solidFill>
                  <a:srgbClr val="CC0066"/>
                </a:solidFill>
              </a:rPr>
              <a:t>P_Id</a:t>
            </a:r>
            <a:r>
              <a:rPr lang="en-IN" sz="2000" dirty="0">
                <a:solidFill>
                  <a:srgbClr val="CC0066"/>
                </a:solidFill>
              </a:rPr>
              <a:t> + </a:t>
            </a:r>
            <a:r>
              <a:rPr lang="en-IN" sz="2000" dirty="0" err="1">
                <a:solidFill>
                  <a:srgbClr val="CC0066"/>
                </a:solidFill>
              </a:rPr>
              <a:t>LastName</a:t>
            </a:r>
            <a:r>
              <a:rPr lang="en-IN" sz="2000" dirty="0">
                <a:solidFill>
                  <a:srgbClr val="CC0066"/>
                </a:solidFill>
              </a:rPr>
              <a:t>).</a:t>
            </a:r>
          </a:p>
        </p:txBody>
      </p:sp>
    </p:spTree>
    <p:extLst>
      <p:ext uri="{BB962C8B-B14F-4D97-AF65-F5344CB8AC3E}">
        <p14:creationId xmlns:p14="http://schemas.microsoft.com/office/powerpoint/2010/main" val="1539694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chemeClr val="accent1">
                    <a:lumMod val="75000"/>
                  </a:schemeClr>
                </a:solidFill>
              </a:rPr>
              <a:t>SQL FOREIGN KEY Constraint</a:t>
            </a:r>
          </a:p>
        </p:txBody>
      </p:sp>
      <p:sp>
        <p:nvSpPr>
          <p:cNvPr id="7" name="Rectangle 6"/>
          <p:cNvSpPr/>
          <p:nvPr/>
        </p:nvSpPr>
        <p:spPr>
          <a:xfrm>
            <a:off x="406400" y="1381049"/>
            <a:ext cx="10200169" cy="1200329"/>
          </a:xfrm>
          <a:prstGeom prst="rect">
            <a:avLst/>
          </a:prstGeom>
        </p:spPr>
        <p:txBody>
          <a:bodyPr wrap="square">
            <a:spAutoFit/>
          </a:bodyPr>
          <a:lstStyle/>
          <a:p>
            <a:r>
              <a:rPr lang="en-IN" sz="2400" dirty="0">
                <a:solidFill>
                  <a:srgbClr val="CC0066"/>
                </a:solidFill>
              </a:rPr>
              <a:t>A FOREIGN KEY in one table points to a PRIMARY KEY in another table.</a:t>
            </a:r>
          </a:p>
          <a:p>
            <a:r>
              <a:rPr lang="en-IN" sz="2400" dirty="0">
                <a:solidFill>
                  <a:srgbClr val="CC0066"/>
                </a:solidFill>
              </a:rPr>
              <a:t>Let's illustrate the foreign key with an example. Look at the following two tables:</a:t>
            </a:r>
          </a:p>
          <a:p>
            <a:r>
              <a:rPr lang="en-IN" sz="2400" dirty="0">
                <a:solidFill>
                  <a:srgbClr val="CC0066"/>
                </a:solidFill>
              </a:rPr>
              <a:t>The "Persons" table:</a:t>
            </a:r>
            <a:endParaRPr lang="en-IN" sz="2400" dirty="0">
              <a:solidFill>
                <a:srgbClr val="CC0066"/>
              </a:solidFill>
              <a:effectLst/>
            </a:endParaRPr>
          </a:p>
        </p:txBody>
      </p:sp>
      <p:graphicFrame>
        <p:nvGraphicFramePr>
          <p:cNvPr id="2" name="Table 1"/>
          <p:cNvGraphicFramePr>
            <a:graphicFrameLocks noGrp="1"/>
          </p:cNvGraphicFramePr>
          <p:nvPr/>
        </p:nvGraphicFramePr>
        <p:xfrm>
          <a:off x="406400" y="2390028"/>
          <a:ext cx="10515600" cy="1463040"/>
        </p:xfrm>
        <a:graphic>
          <a:graphicData uri="http://schemas.openxmlformats.org/drawingml/2006/table">
            <a:tbl>
              <a:tblPr/>
              <a:tblGrid>
                <a:gridCol w="2103120">
                  <a:extLst>
                    <a:ext uri="{9D8B030D-6E8A-4147-A177-3AD203B41FA5}">
                      <a16:colId xmlns:a16="http://schemas.microsoft.com/office/drawing/2014/main" val="3493248864"/>
                    </a:ext>
                  </a:extLst>
                </a:gridCol>
                <a:gridCol w="2103120">
                  <a:extLst>
                    <a:ext uri="{9D8B030D-6E8A-4147-A177-3AD203B41FA5}">
                      <a16:colId xmlns:a16="http://schemas.microsoft.com/office/drawing/2014/main" val="2431592731"/>
                    </a:ext>
                  </a:extLst>
                </a:gridCol>
                <a:gridCol w="2103120">
                  <a:extLst>
                    <a:ext uri="{9D8B030D-6E8A-4147-A177-3AD203B41FA5}">
                      <a16:colId xmlns:a16="http://schemas.microsoft.com/office/drawing/2014/main" val="3943018687"/>
                    </a:ext>
                  </a:extLst>
                </a:gridCol>
                <a:gridCol w="2103120">
                  <a:extLst>
                    <a:ext uri="{9D8B030D-6E8A-4147-A177-3AD203B41FA5}">
                      <a16:colId xmlns:a16="http://schemas.microsoft.com/office/drawing/2014/main" val="421290268"/>
                    </a:ext>
                  </a:extLst>
                </a:gridCol>
                <a:gridCol w="2103120">
                  <a:extLst>
                    <a:ext uri="{9D8B030D-6E8A-4147-A177-3AD203B41FA5}">
                      <a16:colId xmlns:a16="http://schemas.microsoft.com/office/drawing/2014/main" val="4127105785"/>
                    </a:ext>
                  </a:extLst>
                </a:gridCol>
              </a:tblGrid>
              <a:tr h="0">
                <a:tc>
                  <a:txBody>
                    <a:bodyPr/>
                    <a:lstStyle/>
                    <a:p>
                      <a:r>
                        <a:rPr lang="en-IN"/>
                        <a:t>P_Id</a:t>
                      </a:r>
                    </a:p>
                  </a:txBody>
                  <a:tcPr anchor="ctr">
                    <a:lnL>
                      <a:noFill/>
                    </a:lnL>
                    <a:lnR>
                      <a:noFill/>
                    </a:lnR>
                    <a:lnT>
                      <a:noFill/>
                    </a:lnT>
                    <a:lnB>
                      <a:noFill/>
                    </a:lnB>
                  </a:tcPr>
                </a:tc>
                <a:tc>
                  <a:txBody>
                    <a:bodyPr/>
                    <a:lstStyle/>
                    <a:p>
                      <a:r>
                        <a:rPr lang="en-IN"/>
                        <a:t>LastName</a:t>
                      </a:r>
                    </a:p>
                  </a:txBody>
                  <a:tcPr anchor="ctr">
                    <a:lnL>
                      <a:noFill/>
                    </a:lnL>
                    <a:lnR>
                      <a:noFill/>
                    </a:lnR>
                    <a:lnT>
                      <a:noFill/>
                    </a:lnT>
                    <a:lnB>
                      <a:noFill/>
                    </a:lnB>
                  </a:tcPr>
                </a:tc>
                <a:tc>
                  <a:txBody>
                    <a:bodyPr/>
                    <a:lstStyle/>
                    <a:p>
                      <a:r>
                        <a:rPr lang="en-IN"/>
                        <a:t>FirstName</a:t>
                      </a:r>
                    </a:p>
                  </a:txBody>
                  <a:tcPr anchor="ctr">
                    <a:lnL>
                      <a:noFill/>
                    </a:lnL>
                    <a:lnR>
                      <a:noFill/>
                    </a:lnR>
                    <a:lnT>
                      <a:noFill/>
                    </a:lnT>
                    <a:lnB>
                      <a:noFill/>
                    </a:lnB>
                  </a:tcPr>
                </a:tc>
                <a:tc>
                  <a:txBody>
                    <a:bodyPr/>
                    <a:lstStyle/>
                    <a:p>
                      <a:r>
                        <a:rPr lang="en-IN"/>
                        <a:t>Address</a:t>
                      </a:r>
                    </a:p>
                  </a:txBody>
                  <a:tcPr anchor="ctr">
                    <a:lnL>
                      <a:noFill/>
                    </a:lnL>
                    <a:lnR>
                      <a:noFill/>
                    </a:lnR>
                    <a:lnT>
                      <a:noFill/>
                    </a:lnT>
                    <a:lnB>
                      <a:noFill/>
                    </a:lnB>
                  </a:tcPr>
                </a:tc>
                <a:tc>
                  <a:txBody>
                    <a:bodyPr/>
                    <a:lstStyle/>
                    <a:p>
                      <a:r>
                        <a:rPr lang="en-IN"/>
                        <a:t>City</a:t>
                      </a:r>
                    </a:p>
                  </a:txBody>
                  <a:tcPr anchor="ctr">
                    <a:lnL>
                      <a:noFill/>
                    </a:lnL>
                    <a:lnR>
                      <a:noFill/>
                    </a:lnR>
                    <a:lnT>
                      <a:noFill/>
                    </a:lnT>
                    <a:lnB>
                      <a:noFill/>
                    </a:lnB>
                  </a:tcPr>
                </a:tc>
                <a:extLst>
                  <a:ext uri="{0D108BD9-81ED-4DB2-BD59-A6C34878D82A}">
                    <a16:rowId xmlns:a16="http://schemas.microsoft.com/office/drawing/2014/main" val="2818803040"/>
                  </a:ext>
                </a:extLst>
              </a:tr>
              <a:tr h="0">
                <a:tc>
                  <a:txBody>
                    <a:bodyPr/>
                    <a:lstStyle/>
                    <a:p>
                      <a:r>
                        <a:rPr lang="en-IN" dirty="0"/>
                        <a:t>1</a:t>
                      </a:r>
                    </a:p>
                  </a:txBody>
                  <a:tcPr anchor="ctr">
                    <a:lnL>
                      <a:noFill/>
                    </a:lnL>
                    <a:lnR>
                      <a:noFill/>
                    </a:lnR>
                    <a:lnT>
                      <a:noFill/>
                    </a:lnT>
                    <a:lnB>
                      <a:noFill/>
                    </a:lnB>
                  </a:tcPr>
                </a:tc>
                <a:tc>
                  <a:txBody>
                    <a:bodyPr/>
                    <a:lstStyle/>
                    <a:p>
                      <a:r>
                        <a:rPr lang="en-IN"/>
                        <a:t>Hansen</a:t>
                      </a:r>
                    </a:p>
                  </a:txBody>
                  <a:tcPr anchor="ctr">
                    <a:lnL>
                      <a:noFill/>
                    </a:lnL>
                    <a:lnR>
                      <a:noFill/>
                    </a:lnR>
                    <a:lnT>
                      <a:noFill/>
                    </a:lnT>
                    <a:lnB>
                      <a:noFill/>
                    </a:lnB>
                  </a:tcPr>
                </a:tc>
                <a:tc>
                  <a:txBody>
                    <a:bodyPr/>
                    <a:lstStyle/>
                    <a:p>
                      <a:r>
                        <a:rPr lang="en-IN"/>
                        <a:t>Ola</a:t>
                      </a:r>
                    </a:p>
                  </a:txBody>
                  <a:tcPr anchor="ctr">
                    <a:lnL>
                      <a:noFill/>
                    </a:lnL>
                    <a:lnR>
                      <a:noFill/>
                    </a:lnR>
                    <a:lnT>
                      <a:noFill/>
                    </a:lnT>
                    <a:lnB>
                      <a:noFill/>
                    </a:lnB>
                  </a:tcPr>
                </a:tc>
                <a:tc>
                  <a:txBody>
                    <a:bodyPr/>
                    <a:lstStyle/>
                    <a:p>
                      <a:r>
                        <a:rPr lang="en-IN"/>
                        <a:t>Timoteivn 10</a:t>
                      </a:r>
                    </a:p>
                  </a:txBody>
                  <a:tcPr anchor="ctr">
                    <a:lnL>
                      <a:noFill/>
                    </a:lnL>
                    <a:lnR>
                      <a:noFill/>
                    </a:lnR>
                    <a:lnT>
                      <a:noFill/>
                    </a:lnT>
                    <a:lnB>
                      <a:noFill/>
                    </a:lnB>
                  </a:tcPr>
                </a:tc>
                <a:tc>
                  <a:txBody>
                    <a:bodyPr/>
                    <a:lstStyle/>
                    <a:p>
                      <a:r>
                        <a:rPr lang="en-IN"/>
                        <a:t>Sandnes</a:t>
                      </a:r>
                    </a:p>
                  </a:txBody>
                  <a:tcPr anchor="ctr">
                    <a:lnL>
                      <a:noFill/>
                    </a:lnL>
                    <a:lnR>
                      <a:noFill/>
                    </a:lnR>
                    <a:lnT>
                      <a:noFill/>
                    </a:lnT>
                    <a:lnB>
                      <a:noFill/>
                    </a:lnB>
                  </a:tcPr>
                </a:tc>
                <a:extLst>
                  <a:ext uri="{0D108BD9-81ED-4DB2-BD59-A6C34878D82A}">
                    <a16:rowId xmlns:a16="http://schemas.microsoft.com/office/drawing/2014/main" val="2588935079"/>
                  </a:ext>
                </a:extLst>
              </a:tr>
              <a:tr h="0">
                <a:tc>
                  <a:txBody>
                    <a:bodyPr/>
                    <a:lstStyle/>
                    <a:p>
                      <a:r>
                        <a:rPr lang="en-IN"/>
                        <a:t>2</a:t>
                      </a:r>
                    </a:p>
                  </a:txBody>
                  <a:tcPr anchor="ctr">
                    <a:lnL>
                      <a:noFill/>
                    </a:lnL>
                    <a:lnR>
                      <a:noFill/>
                    </a:lnR>
                    <a:lnT>
                      <a:noFill/>
                    </a:lnT>
                    <a:lnB>
                      <a:noFill/>
                    </a:lnB>
                  </a:tcPr>
                </a:tc>
                <a:tc>
                  <a:txBody>
                    <a:bodyPr/>
                    <a:lstStyle/>
                    <a:p>
                      <a:r>
                        <a:rPr lang="en-IN"/>
                        <a:t>Svendson</a:t>
                      </a:r>
                    </a:p>
                  </a:txBody>
                  <a:tcPr anchor="ctr">
                    <a:lnL>
                      <a:noFill/>
                    </a:lnL>
                    <a:lnR>
                      <a:noFill/>
                    </a:lnR>
                    <a:lnT>
                      <a:noFill/>
                    </a:lnT>
                    <a:lnB>
                      <a:noFill/>
                    </a:lnB>
                  </a:tcPr>
                </a:tc>
                <a:tc>
                  <a:txBody>
                    <a:bodyPr/>
                    <a:lstStyle/>
                    <a:p>
                      <a:r>
                        <a:rPr lang="en-IN"/>
                        <a:t>Tove</a:t>
                      </a:r>
                    </a:p>
                  </a:txBody>
                  <a:tcPr anchor="ctr">
                    <a:lnL>
                      <a:noFill/>
                    </a:lnL>
                    <a:lnR>
                      <a:noFill/>
                    </a:lnR>
                    <a:lnT>
                      <a:noFill/>
                    </a:lnT>
                    <a:lnB>
                      <a:noFill/>
                    </a:lnB>
                  </a:tcPr>
                </a:tc>
                <a:tc>
                  <a:txBody>
                    <a:bodyPr/>
                    <a:lstStyle/>
                    <a:p>
                      <a:r>
                        <a:rPr lang="en-IN"/>
                        <a:t>Borgvn 23</a:t>
                      </a:r>
                    </a:p>
                  </a:txBody>
                  <a:tcPr anchor="ctr">
                    <a:lnL>
                      <a:noFill/>
                    </a:lnL>
                    <a:lnR>
                      <a:noFill/>
                    </a:lnR>
                    <a:lnT>
                      <a:noFill/>
                    </a:lnT>
                    <a:lnB>
                      <a:noFill/>
                    </a:lnB>
                  </a:tcPr>
                </a:tc>
                <a:tc>
                  <a:txBody>
                    <a:bodyPr/>
                    <a:lstStyle/>
                    <a:p>
                      <a:r>
                        <a:rPr lang="en-IN"/>
                        <a:t>Sandnes</a:t>
                      </a:r>
                    </a:p>
                  </a:txBody>
                  <a:tcPr anchor="ctr">
                    <a:lnL>
                      <a:noFill/>
                    </a:lnL>
                    <a:lnR>
                      <a:noFill/>
                    </a:lnR>
                    <a:lnT>
                      <a:noFill/>
                    </a:lnT>
                    <a:lnB>
                      <a:noFill/>
                    </a:lnB>
                  </a:tcPr>
                </a:tc>
                <a:extLst>
                  <a:ext uri="{0D108BD9-81ED-4DB2-BD59-A6C34878D82A}">
                    <a16:rowId xmlns:a16="http://schemas.microsoft.com/office/drawing/2014/main" val="525433590"/>
                  </a:ext>
                </a:extLst>
              </a:tr>
              <a:tr h="0">
                <a:tc>
                  <a:txBody>
                    <a:bodyPr/>
                    <a:lstStyle/>
                    <a:p>
                      <a:r>
                        <a:rPr lang="en-IN"/>
                        <a:t>3</a:t>
                      </a:r>
                    </a:p>
                  </a:txBody>
                  <a:tcPr anchor="ctr">
                    <a:lnL>
                      <a:noFill/>
                    </a:lnL>
                    <a:lnR>
                      <a:noFill/>
                    </a:lnR>
                    <a:lnT>
                      <a:noFill/>
                    </a:lnT>
                    <a:lnB>
                      <a:noFill/>
                    </a:lnB>
                  </a:tcPr>
                </a:tc>
                <a:tc>
                  <a:txBody>
                    <a:bodyPr/>
                    <a:lstStyle/>
                    <a:p>
                      <a:r>
                        <a:rPr lang="en-IN"/>
                        <a:t>Pettersen</a:t>
                      </a:r>
                    </a:p>
                  </a:txBody>
                  <a:tcPr anchor="ctr">
                    <a:lnL>
                      <a:noFill/>
                    </a:lnL>
                    <a:lnR>
                      <a:noFill/>
                    </a:lnR>
                    <a:lnT>
                      <a:noFill/>
                    </a:lnT>
                    <a:lnB>
                      <a:noFill/>
                    </a:lnB>
                  </a:tcPr>
                </a:tc>
                <a:tc>
                  <a:txBody>
                    <a:bodyPr/>
                    <a:lstStyle/>
                    <a:p>
                      <a:r>
                        <a:rPr lang="en-IN"/>
                        <a:t>Kari</a:t>
                      </a:r>
                    </a:p>
                  </a:txBody>
                  <a:tcPr anchor="ctr">
                    <a:lnL>
                      <a:noFill/>
                    </a:lnL>
                    <a:lnR>
                      <a:noFill/>
                    </a:lnR>
                    <a:lnT>
                      <a:noFill/>
                    </a:lnT>
                    <a:lnB>
                      <a:noFill/>
                    </a:lnB>
                  </a:tcPr>
                </a:tc>
                <a:tc>
                  <a:txBody>
                    <a:bodyPr/>
                    <a:lstStyle/>
                    <a:p>
                      <a:r>
                        <a:rPr lang="en-IN"/>
                        <a:t>Storgt 20</a:t>
                      </a:r>
                    </a:p>
                  </a:txBody>
                  <a:tcPr anchor="ctr">
                    <a:lnL>
                      <a:noFill/>
                    </a:lnL>
                    <a:lnR>
                      <a:noFill/>
                    </a:lnR>
                    <a:lnT>
                      <a:noFill/>
                    </a:lnT>
                    <a:lnB>
                      <a:noFill/>
                    </a:lnB>
                  </a:tcPr>
                </a:tc>
                <a:tc>
                  <a:txBody>
                    <a:bodyPr/>
                    <a:lstStyle/>
                    <a:p>
                      <a:r>
                        <a:rPr lang="en-IN" dirty="0"/>
                        <a:t>Stavanger</a:t>
                      </a:r>
                    </a:p>
                  </a:txBody>
                  <a:tcPr anchor="ctr">
                    <a:lnL>
                      <a:noFill/>
                    </a:lnL>
                    <a:lnR>
                      <a:noFill/>
                    </a:lnR>
                    <a:lnT>
                      <a:noFill/>
                    </a:lnT>
                    <a:lnB>
                      <a:noFill/>
                    </a:lnB>
                  </a:tcPr>
                </a:tc>
                <a:extLst>
                  <a:ext uri="{0D108BD9-81ED-4DB2-BD59-A6C34878D82A}">
                    <a16:rowId xmlns:a16="http://schemas.microsoft.com/office/drawing/2014/main" val="3967290922"/>
                  </a:ext>
                </a:extLst>
              </a:tr>
            </a:tbl>
          </a:graphicData>
        </a:graphic>
      </p:graphicFrame>
      <p:graphicFrame>
        <p:nvGraphicFramePr>
          <p:cNvPr id="4" name="Table 3"/>
          <p:cNvGraphicFramePr>
            <a:graphicFrameLocks noGrp="1"/>
          </p:cNvGraphicFramePr>
          <p:nvPr/>
        </p:nvGraphicFramePr>
        <p:xfrm>
          <a:off x="753138" y="4518838"/>
          <a:ext cx="5257800" cy="1828800"/>
        </p:xfrm>
        <a:graphic>
          <a:graphicData uri="http://schemas.openxmlformats.org/drawingml/2006/table">
            <a:tbl>
              <a:tblPr/>
              <a:tblGrid>
                <a:gridCol w="788670">
                  <a:extLst>
                    <a:ext uri="{9D8B030D-6E8A-4147-A177-3AD203B41FA5}">
                      <a16:colId xmlns:a16="http://schemas.microsoft.com/office/drawing/2014/main" val="4104332767"/>
                    </a:ext>
                  </a:extLst>
                </a:gridCol>
                <a:gridCol w="1051560">
                  <a:extLst>
                    <a:ext uri="{9D8B030D-6E8A-4147-A177-3AD203B41FA5}">
                      <a16:colId xmlns:a16="http://schemas.microsoft.com/office/drawing/2014/main" val="1810413340"/>
                    </a:ext>
                  </a:extLst>
                </a:gridCol>
                <a:gridCol w="3417570">
                  <a:extLst>
                    <a:ext uri="{9D8B030D-6E8A-4147-A177-3AD203B41FA5}">
                      <a16:colId xmlns:a16="http://schemas.microsoft.com/office/drawing/2014/main" val="167898844"/>
                    </a:ext>
                  </a:extLst>
                </a:gridCol>
              </a:tblGrid>
              <a:tr h="0">
                <a:tc>
                  <a:txBody>
                    <a:bodyPr/>
                    <a:lstStyle/>
                    <a:p>
                      <a:r>
                        <a:rPr lang="en-IN">
                          <a:effectLst/>
                        </a:rPr>
                        <a:t>O_Id</a:t>
                      </a:r>
                    </a:p>
                  </a:txBody>
                  <a:tcPr anchor="ctr">
                    <a:lnL>
                      <a:noFill/>
                    </a:lnL>
                    <a:lnR>
                      <a:noFill/>
                    </a:lnR>
                    <a:lnT>
                      <a:noFill/>
                    </a:lnT>
                    <a:lnB>
                      <a:noFill/>
                    </a:lnB>
                  </a:tcPr>
                </a:tc>
                <a:tc>
                  <a:txBody>
                    <a:bodyPr/>
                    <a:lstStyle/>
                    <a:p>
                      <a:r>
                        <a:rPr lang="en-IN">
                          <a:effectLst/>
                        </a:rPr>
                        <a:t>OrderNo</a:t>
                      </a:r>
                    </a:p>
                  </a:txBody>
                  <a:tcPr anchor="ctr">
                    <a:lnL>
                      <a:noFill/>
                    </a:lnL>
                    <a:lnR>
                      <a:noFill/>
                    </a:lnR>
                    <a:lnT>
                      <a:noFill/>
                    </a:lnT>
                    <a:lnB>
                      <a:noFill/>
                    </a:lnB>
                  </a:tcPr>
                </a:tc>
                <a:tc>
                  <a:txBody>
                    <a:bodyPr/>
                    <a:lstStyle/>
                    <a:p>
                      <a:r>
                        <a:rPr lang="en-IN" dirty="0" err="1"/>
                        <a:t>P_Id</a:t>
                      </a:r>
                      <a:endParaRPr lang="en-IN" dirty="0"/>
                    </a:p>
                  </a:txBody>
                  <a:tcPr anchor="ctr">
                    <a:lnL>
                      <a:noFill/>
                    </a:lnL>
                    <a:lnR>
                      <a:noFill/>
                    </a:lnR>
                    <a:lnT>
                      <a:noFill/>
                    </a:lnT>
                    <a:lnB>
                      <a:noFill/>
                    </a:lnB>
                  </a:tcPr>
                </a:tc>
                <a:extLst>
                  <a:ext uri="{0D108BD9-81ED-4DB2-BD59-A6C34878D82A}">
                    <a16:rowId xmlns:a16="http://schemas.microsoft.com/office/drawing/2014/main" val="2188124646"/>
                  </a:ext>
                </a:extLst>
              </a:tr>
              <a:tr h="0">
                <a:tc>
                  <a:txBody>
                    <a:bodyPr/>
                    <a:lstStyle/>
                    <a:p>
                      <a:r>
                        <a:rPr lang="en-IN"/>
                        <a:t>1</a:t>
                      </a:r>
                    </a:p>
                  </a:txBody>
                  <a:tcPr anchor="ctr">
                    <a:lnL>
                      <a:noFill/>
                    </a:lnL>
                    <a:lnR>
                      <a:noFill/>
                    </a:lnR>
                    <a:lnT>
                      <a:noFill/>
                    </a:lnT>
                    <a:lnB>
                      <a:noFill/>
                    </a:lnB>
                  </a:tcPr>
                </a:tc>
                <a:tc>
                  <a:txBody>
                    <a:bodyPr/>
                    <a:lstStyle/>
                    <a:p>
                      <a:r>
                        <a:rPr lang="en-IN"/>
                        <a:t>77895</a:t>
                      </a:r>
                    </a:p>
                  </a:txBody>
                  <a:tcPr anchor="ctr">
                    <a:lnL>
                      <a:noFill/>
                    </a:lnL>
                    <a:lnR>
                      <a:noFill/>
                    </a:lnR>
                    <a:lnT>
                      <a:noFill/>
                    </a:lnT>
                    <a:lnB>
                      <a:noFill/>
                    </a:lnB>
                  </a:tcPr>
                </a:tc>
                <a:tc>
                  <a:txBody>
                    <a:bodyPr/>
                    <a:lstStyle/>
                    <a:p>
                      <a:r>
                        <a:rPr lang="en-IN"/>
                        <a:t>3</a:t>
                      </a:r>
                    </a:p>
                  </a:txBody>
                  <a:tcPr anchor="ctr">
                    <a:lnL>
                      <a:noFill/>
                    </a:lnL>
                    <a:lnR>
                      <a:noFill/>
                    </a:lnR>
                    <a:lnT>
                      <a:noFill/>
                    </a:lnT>
                    <a:lnB>
                      <a:noFill/>
                    </a:lnB>
                  </a:tcPr>
                </a:tc>
                <a:extLst>
                  <a:ext uri="{0D108BD9-81ED-4DB2-BD59-A6C34878D82A}">
                    <a16:rowId xmlns:a16="http://schemas.microsoft.com/office/drawing/2014/main" val="116585196"/>
                  </a:ext>
                </a:extLst>
              </a:tr>
              <a:tr h="0">
                <a:tc>
                  <a:txBody>
                    <a:bodyPr/>
                    <a:lstStyle/>
                    <a:p>
                      <a:r>
                        <a:rPr lang="en-IN"/>
                        <a:t>2</a:t>
                      </a:r>
                    </a:p>
                  </a:txBody>
                  <a:tcPr anchor="ctr">
                    <a:lnL>
                      <a:noFill/>
                    </a:lnL>
                    <a:lnR>
                      <a:noFill/>
                    </a:lnR>
                    <a:lnT>
                      <a:noFill/>
                    </a:lnT>
                    <a:lnB>
                      <a:noFill/>
                    </a:lnB>
                  </a:tcPr>
                </a:tc>
                <a:tc>
                  <a:txBody>
                    <a:bodyPr/>
                    <a:lstStyle/>
                    <a:p>
                      <a:r>
                        <a:rPr lang="en-IN"/>
                        <a:t>44678</a:t>
                      </a:r>
                    </a:p>
                  </a:txBody>
                  <a:tcPr anchor="ctr">
                    <a:lnL>
                      <a:noFill/>
                    </a:lnL>
                    <a:lnR>
                      <a:noFill/>
                    </a:lnR>
                    <a:lnT>
                      <a:noFill/>
                    </a:lnT>
                    <a:lnB>
                      <a:noFill/>
                    </a:lnB>
                  </a:tcPr>
                </a:tc>
                <a:tc>
                  <a:txBody>
                    <a:bodyPr/>
                    <a:lstStyle/>
                    <a:p>
                      <a:r>
                        <a:rPr lang="en-IN"/>
                        <a:t>3</a:t>
                      </a:r>
                    </a:p>
                  </a:txBody>
                  <a:tcPr anchor="ctr">
                    <a:lnL>
                      <a:noFill/>
                    </a:lnL>
                    <a:lnR>
                      <a:noFill/>
                    </a:lnR>
                    <a:lnT>
                      <a:noFill/>
                    </a:lnT>
                    <a:lnB>
                      <a:noFill/>
                    </a:lnB>
                  </a:tcPr>
                </a:tc>
                <a:extLst>
                  <a:ext uri="{0D108BD9-81ED-4DB2-BD59-A6C34878D82A}">
                    <a16:rowId xmlns:a16="http://schemas.microsoft.com/office/drawing/2014/main" val="4156422850"/>
                  </a:ext>
                </a:extLst>
              </a:tr>
              <a:tr h="0">
                <a:tc>
                  <a:txBody>
                    <a:bodyPr/>
                    <a:lstStyle/>
                    <a:p>
                      <a:r>
                        <a:rPr lang="en-IN"/>
                        <a:t>3</a:t>
                      </a:r>
                    </a:p>
                  </a:txBody>
                  <a:tcPr anchor="ctr">
                    <a:lnL>
                      <a:noFill/>
                    </a:lnL>
                    <a:lnR>
                      <a:noFill/>
                    </a:lnR>
                    <a:lnT>
                      <a:noFill/>
                    </a:lnT>
                    <a:lnB>
                      <a:noFill/>
                    </a:lnB>
                  </a:tcPr>
                </a:tc>
                <a:tc>
                  <a:txBody>
                    <a:bodyPr/>
                    <a:lstStyle/>
                    <a:p>
                      <a:r>
                        <a:rPr lang="en-IN"/>
                        <a:t>22456</a:t>
                      </a:r>
                    </a:p>
                  </a:txBody>
                  <a:tcPr anchor="ctr">
                    <a:lnL>
                      <a:noFill/>
                    </a:lnL>
                    <a:lnR>
                      <a:noFill/>
                    </a:lnR>
                    <a:lnT>
                      <a:noFill/>
                    </a:lnT>
                    <a:lnB>
                      <a:noFill/>
                    </a:lnB>
                  </a:tcPr>
                </a:tc>
                <a:tc>
                  <a:txBody>
                    <a:bodyPr/>
                    <a:lstStyle/>
                    <a:p>
                      <a:r>
                        <a:rPr lang="en-IN"/>
                        <a:t>2</a:t>
                      </a:r>
                    </a:p>
                  </a:txBody>
                  <a:tcPr anchor="ctr">
                    <a:lnL>
                      <a:noFill/>
                    </a:lnL>
                    <a:lnR>
                      <a:noFill/>
                    </a:lnR>
                    <a:lnT>
                      <a:noFill/>
                    </a:lnT>
                    <a:lnB>
                      <a:noFill/>
                    </a:lnB>
                  </a:tcPr>
                </a:tc>
                <a:extLst>
                  <a:ext uri="{0D108BD9-81ED-4DB2-BD59-A6C34878D82A}">
                    <a16:rowId xmlns:a16="http://schemas.microsoft.com/office/drawing/2014/main" val="718303701"/>
                  </a:ext>
                </a:extLst>
              </a:tr>
              <a:tr h="0">
                <a:tc>
                  <a:txBody>
                    <a:bodyPr/>
                    <a:lstStyle/>
                    <a:p>
                      <a:r>
                        <a:rPr lang="en-IN" dirty="0"/>
                        <a:t>4</a:t>
                      </a:r>
                    </a:p>
                  </a:txBody>
                  <a:tcPr anchor="ctr">
                    <a:lnL>
                      <a:noFill/>
                    </a:lnL>
                    <a:lnR>
                      <a:noFill/>
                    </a:lnR>
                    <a:lnT>
                      <a:noFill/>
                    </a:lnT>
                    <a:lnB>
                      <a:noFill/>
                    </a:lnB>
                  </a:tcPr>
                </a:tc>
                <a:tc>
                  <a:txBody>
                    <a:bodyPr/>
                    <a:lstStyle/>
                    <a:p>
                      <a:r>
                        <a:rPr lang="en-IN" dirty="0"/>
                        <a:t>24562</a:t>
                      </a:r>
                    </a:p>
                  </a:txBody>
                  <a:tcPr anchor="ctr">
                    <a:lnL>
                      <a:noFill/>
                    </a:lnL>
                    <a:lnR>
                      <a:noFill/>
                    </a:lnR>
                    <a:lnT>
                      <a:noFill/>
                    </a:lnT>
                    <a:lnB>
                      <a:noFill/>
                    </a:lnB>
                  </a:tcPr>
                </a:tc>
                <a:tc>
                  <a:txBody>
                    <a:bodyPr/>
                    <a:lstStyle/>
                    <a:p>
                      <a:r>
                        <a:rPr lang="en-IN" dirty="0"/>
                        <a:t>1</a:t>
                      </a:r>
                    </a:p>
                  </a:txBody>
                  <a:tcPr anchor="ctr">
                    <a:lnL>
                      <a:noFill/>
                    </a:lnL>
                    <a:lnR>
                      <a:noFill/>
                    </a:lnR>
                    <a:lnT>
                      <a:noFill/>
                    </a:lnT>
                    <a:lnB>
                      <a:noFill/>
                    </a:lnB>
                  </a:tcPr>
                </a:tc>
                <a:extLst>
                  <a:ext uri="{0D108BD9-81ED-4DB2-BD59-A6C34878D82A}">
                    <a16:rowId xmlns:a16="http://schemas.microsoft.com/office/drawing/2014/main" val="936607430"/>
                  </a:ext>
                </a:extLst>
              </a:tr>
            </a:tbl>
          </a:graphicData>
        </a:graphic>
      </p:graphicFrame>
      <p:sp>
        <p:nvSpPr>
          <p:cNvPr id="5" name="Rectangle 1"/>
          <p:cNvSpPr>
            <a:spLocks noChangeArrowheads="1"/>
          </p:cNvSpPr>
          <p:nvPr/>
        </p:nvSpPr>
        <p:spPr bwMode="auto">
          <a:xfrm>
            <a:off x="559980" y="4161698"/>
            <a:ext cx="1938031" cy="276999"/>
          </a:xfrm>
          <a:prstGeom prst="rect">
            <a:avLst/>
          </a:prstGeom>
          <a:solidFill>
            <a:srgbClr val="00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bg1"/>
                </a:solidFill>
                <a:effectLst/>
                <a:latin typeface="Arial" panose="020B0604020202020204" pitchFamily="34" charset="0"/>
              </a:rPr>
              <a:t>The "Orders" table</a:t>
            </a:r>
            <a:r>
              <a:rPr kumimoji="0" lang="en-US" altLang="en-US" sz="1200" b="0" i="0" u="none" strike="noStrike" cap="none" normalizeH="0" baseline="0" dirty="0">
                <a:ln>
                  <a:noFill/>
                </a:ln>
                <a:solidFill>
                  <a:schemeClr val="bg1"/>
                </a:solidFill>
                <a:effectLst/>
                <a:latin typeface="Arial" panose="020B0604020202020204" pitchFamily="34" charset="0"/>
              </a:rPr>
              <a:t>:</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7703601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buFont typeface="+mj-lt"/>
              <a:buAutoNum type="arabicPeriod"/>
            </a:pPr>
            <a:r>
              <a:rPr lang="en-IN" b="1" dirty="0">
                <a:solidFill>
                  <a:schemeClr val="accent1">
                    <a:lumMod val="75000"/>
                  </a:schemeClr>
                </a:solidFill>
              </a:rPr>
              <a:t>"</a:t>
            </a:r>
            <a:r>
              <a:rPr lang="en-IN" b="1" dirty="0" err="1">
                <a:solidFill>
                  <a:schemeClr val="accent1">
                    <a:lumMod val="75000"/>
                  </a:schemeClr>
                </a:solidFill>
              </a:rPr>
              <a:t>P_Id</a:t>
            </a:r>
            <a:r>
              <a:rPr lang="en-IN" b="1" dirty="0">
                <a:solidFill>
                  <a:schemeClr val="accent1">
                    <a:lumMod val="75000"/>
                  </a:schemeClr>
                </a:solidFill>
              </a:rPr>
              <a:t>" column in the "Orders" table points to the "</a:t>
            </a:r>
            <a:r>
              <a:rPr lang="en-IN" b="1" dirty="0" err="1">
                <a:solidFill>
                  <a:schemeClr val="accent1">
                    <a:lumMod val="75000"/>
                  </a:schemeClr>
                </a:solidFill>
              </a:rPr>
              <a:t>P_Id</a:t>
            </a:r>
            <a:r>
              <a:rPr lang="en-IN" b="1" dirty="0">
                <a:solidFill>
                  <a:schemeClr val="accent1">
                    <a:lumMod val="75000"/>
                  </a:schemeClr>
                </a:solidFill>
              </a:rPr>
              <a:t>" column in the "Persons" table.</a:t>
            </a:r>
          </a:p>
          <a:p>
            <a:pPr marL="457200" indent="-457200">
              <a:buFont typeface="+mj-lt"/>
              <a:buAutoNum type="arabicPeriod"/>
            </a:pPr>
            <a:r>
              <a:rPr lang="en-IN" b="1" dirty="0">
                <a:solidFill>
                  <a:schemeClr val="accent1">
                    <a:lumMod val="75000"/>
                  </a:schemeClr>
                </a:solidFill>
              </a:rPr>
              <a:t>The "</a:t>
            </a:r>
            <a:r>
              <a:rPr lang="en-IN" b="1" dirty="0" err="1">
                <a:solidFill>
                  <a:schemeClr val="accent1">
                    <a:lumMod val="75000"/>
                  </a:schemeClr>
                </a:solidFill>
              </a:rPr>
              <a:t>P_Id</a:t>
            </a:r>
            <a:r>
              <a:rPr lang="en-IN" b="1" dirty="0">
                <a:solidFill>
                  <a:schemeClr val="accent1">
                    <a:lumMod val="75000"/>
                  </a:schemeClr>
                </a:solidFill>
              </a:rPr>
              <a:t>" column in the "Persons" table is the PRIMARY KEY in the "Persons" table.</a:t>
            </a:r>
          </a:p>
          <a:p>
            <a:pPr marL="457200" indent="-457200">
              <a:buFont typeface="+mj-lt"/>
              <a:buAutoNum type="arabicPeriod"/>
            </a:pPr>
            <a:r>
              <a:rPr lang="en-IN" b="1" dirty="0">
                <a:solidFill>
                  <a:schemeClr val="accent1">
                    <a:lumMod val="75000"/>
                  </a:schemeClr>
                </a:solidFill>
              </a:rPr>
              <a:t>The "</a:t>
            </a:r>
            <a:r>
              <a:rPr lang="en-IN" b="1" dirty="0" err="1">
                <a:solidFill>
                  <a:schemeClr val="accent1">
                    <a:lumMod val="75000"/>
                  </a:schemeClr>
                </a:solidFill>
              </a:rPr>
              <a:t>P_Id</a:t>
            </a:r>
            <a:r>
              <a:rPr lang="en-IN" b="1" dirty="0">
                <a:solidFill>
                  <a:schemeClr val="accent1">
                    <a:lumMod val="75000"/>
                  </a:schemeClr>
                </a:solidFill>
              </a:rPr>
              <a:t>" column in the "Orders" table is a FOREIGN KEY in the "Orders" table.</a:t>
            </a:r>
          </a:p>
          <a:p>
            <a:pPr marL="457200" indent="-457200">
              <a:buFont typeface="+mj-lt"/>
              <a:buAutoNum type="arabicPeriod"/>
            </a:pPr>
            <a:r>
              <a:rPr lang="en-IN" b="1" dirty="0">
                <a:solidFill>
                  <a:schemeClr val="accent1">
                    <a:lumMod val="75000"/>
                  </a:schemeClr>
                </a:solidFill>
              </a:rPr>
              <a:t>The FOREIGN KEY constraint is used to prevent actions that would destroy links between tables.</a:t>
            </a:r>
          </a:p>
          <a:p>
            <a:pPr marL="457200" indent="-457200">
              <a:buFont typeface="+mj-lt"/>
              <a:buAutoNum type="arabicPeriod"/>
            </a:pPr>
            <a:r>
              <a:rPr lang="en-IN" b="1" dirty="0">
                <a:solidFill>
                  <a:schemeClr val="accent1">
                    <a:lumMod val="75000"/>
                  </a:schemeClr>
                </a:solidFill>
              </a:rPr>
              <a:t>The FOREIGN KEY constraint also prevents invalid data from being inserted into the foreign key column, because it has to be one of the values contained in the table it points to.</a:t>
            </a:r>
          </a:p>
          <a:p>
            <a:endParaRPr lang="en-IN" dirty="0"/>
          </a:p>
        </p:txBody>
      </p:sp>
      <p:sp>
        <p:nvSpPr>
          <p:cNvPr id="3" name="Content Placeholder 2"/>
          <p:cNvSpPr>
            <a:spLocks noGrp="1"/>
          </p:cNvSpPr>
          <p:nvPr>
            <p:ph sz="quarter" idx="10"/>
          </p:nvPr>
        </p:nvSpPr>
        <p:spPr/>
        <p:txBody>
          <a:bodyPr/>
          <a:lstStyle/>
          <a:p>
            <a:r>
              <a:rPr lang="en-IN" dirty="0">
                <a:solidFill>
                  <a:schemeClr val="accent1">
                    <a:lumMod val="75000"/>
                  </a:schemeClr>
                </a:solidFill>
              </a:rPr>
              <a:t>SQL FOREIGN KEY Constraint</a:t>
            </a:r>
          </a:p>
          <a:p>
            <a:endParaRPr lang="en-IN" dirty="0"/>
          </a:p>
        </p:txBody>
      </p:sp>
    </p:spTree>
    <p:extLst>
      <p:ext uri="{BB962C8B-B14F-4D97-AF65-F5344CB8AC3E}">
        <p14:creationId xmlns:p14="http://schemas.microsoft.com/office/powerpoint/2010/main" val="16975559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chemeClr val="accent1">
                    <a:lumMod val="75000"/>
                  </a:schemeClr>
                </a:solidFill>
              </a:rPr>
              <a:t>SQL FOREIGN KEY Constraint</a:t>
            </a:r>
          </a:p>
          <a:p>
            <a:endParaRPr lang="en-IN" dirty="0"/>
          </a:p>
        </p:txBody>
      </p:sp>
      <p:sp>
        <p:nvSpPr>
          <p:cNvPr id="4" name="Content Placeholder 3"/>
          <p:cNvSpPr>
            <a:spLocks noGrp="1"/>
          </p:cNvSpPr>
          <p:nvPr>
            <p:ph idx="1"/>
          </p:nvPr>
        </p:nvSpPr>
        <p:spPr/>
        <p:txBody>
          <a:bodyPr/>
          <a:lstStyle/>
          <a:p>
            <a:r>
              <a:rPr lang="en-IN" dirty="0" err="1">
                <a:solidFill>
                  <a:schemeClr val="accent1">
                    <a:lumMod val="75000"/>
                  </a:schemeClr>
                </a:solidFill>
              </a:rPr>
              <a:t>Eg</a:t>
            </a:r>
            <a:r>
              <a:rPr lang="en-IN" dirty="0">
                <a:solidFill>
                  <a:schemeClr val="accent1">
                    <a:lumMod val="75000"/>
                  </a:schemeClr>
                </a:solidFill>
              </a:rPr>
              <a:t>., SQL creates a FOREIGN KEY on the "</a:t>
            </a:r>
            <a:r>
              <a:rPr lang="en-IN" dirty="0" err="1">
                <a:solidFill>
                  <a:schemeClr val="accent1">
                    <a:lumMod val="75000"/>
                  </a:schemeClr>
                </a:solidFill>
              </a:rPr>
              <a:t>P_Id</a:t>
            </a:r>
            <a:r>
              <a:rPr lang="en-IN" dirty="0">
                <a:solidFill>
                  <a:schemeClr val="accent1">
                    <a:lumMod val="75000"/>
                  </a:schemeClr>
                </a:solidFill>
              </a:rPr>
              <a:t>" column when the "Orders" table is created:</a:t>
            </a:r>
          </a:p>
          <a:p>
            <a:endParaRPr lang="en-IN" sz="1800" dirty="0">
              <a:solidFill>
                <a:schemeClr val="accent1">
                  <a:lumMod val="75000"/>
                </a:schemeClr>
              </a:solidFill>
            </a:endParaRPr>
          </a:p>
          <a:p>
            <a:r>
              <a:rPr lang="en-IN" b="1" dirty="0">
                <a:solidFill>
                  <a:srgbClr val="CC0066"/>
                </a:solidFill>
              </a:rPr>
              <a:t>CREATE TABLE Orders</a:t>
            </a:r>
            <a:br>
              <a:rPr lang="en-IN" b="1" dirty="0">
                <a:solidFill>
                  <a:srgbClr val="CC0066"/>
                </a:solidFill>
              </a:rPr>
            </a:br>
            <a:r>
              <a:rPr lang="en-IN" b="1" dirty="0">
                <a:solidFill>
                  <a:srgbClr val="CC0066"/>
                </a:solidFill>
              </a:rPr>
              <a:t>(</a:t>
            </a:r>
            <a:br>
              <a:rPr lang="en-IN" b="1" dirty="0">
                <a:solidFill>
                  <a:srgbClr val="CC0066"/>
                </a:solidFill>
              </a:rPr>
            </a:br>
            <a:r>
              <a:rPr lang="en-IN" b="1" dirty="0" err="1">
                <a:solidFill>
                  <a:srgbClr val="CC0066"/>
                </a:solidFill>
              </a:rPr>
              <a:t>O_Id</a:t>
            </a:r>
            <a:r>
              <a:rPr lang="en-IN" b="1" dirty="0">
                <a:solidFill>
                  <a:srgbClr val="CC0066"/>
                </a:solidFill>
              </a:rPr>
              <a:t> </a:t>
            </a:r>
            <a:r>
              <a:rPr lang="en-IN" b="1" dirty="0" err="1">
                <a:solidFill>
                  <a:srgbClr val="CC0066"/>
                </a:solidFill>
              </a:rPr>
              <a:t>int</a:t>
            </a:r>
            <a:r>
              <a:rPr lang="en-IN" b="1" dirty="0">
                <a:solidFill>
                  <a:srgbClr val="CC0066"/>
                </a:solidFill>
              </a:rPr>
              <a:t> NOT NULL,</a:t>
            </a:r>
            <a:br>
              <a:rPr lang="en-IN" b="1" dirty="0">
                <a:solidFill>
                  <a:srgbClr val="CC0066"/>
                </a:solidFill>
              </a:rPr>
            </a:br>
            <a:r>
              <a:rPr lang="en-IN" b="1" dirty="0" err="1">
                <a:solidFill>
                  <a:srgbClr val="CC0066"/>
                </a:solidFill>
              </a:rPr>
              <a:t>OrderNo</a:t>
            </a:r>
            <a:r>
              <a:rPr lang="en-IN" b="1" dirty="0">
                <a:solidFill>
                  <a:srgbClr val="CC0066"/>
                </a:solidFill>
              </a:rPr>
              <a:t> </a:t>
            </a:r>
            <a:r>
              <a:rPr lang="en-IN" b="1" dirty="0" err="1">
                <a:solidFill>
                  <a:srgbClr val="CC0066"/>
                </a:solidFill>
              </a:rPr>
              <a:t>int</a:t>
            </a:r>
            <a:r>
              <a:rPr lang="en-IN" b="1" dirty="0">
                <a:solidFill>
                  <a:srgbClr val="CC0066"/>
                </a:solidFill>
              </a:rPr>
              <a:t> NOT NULL,</a:t>
            </a:r>
            <a:br>
              <a:rPr lang="en-IN" b="1" dirty="0">
                <a:solidFill>
                  <a:srgbClr val="CC0066"/>
                </a:solidFill>
              </a:rPr>
            </a:br>
            <a:r>
              <a:rPr lang="en-IN" b="1" dirty="0" err="1">
                <a:solidFill>
                  <a:srgbClr val="CC0066"/>
                </a:solidFill>
              </a:rPr>
              <a:t>P_Id</a:t>
            </a:r>
            <a:r>
              <a:rPr lang="en-IN" b="1" dirty="0">
                <a:solidFill>
                  <a:srgbClr val="CC0066"/>
                </a:solidFill>
              </a:rPr>
              <a:t> </a:t>
            </a:r>
            <a:r>
              <a:rPr lang="en-IN" b="1" dirty="0" err="1">
                <a:solidFill>
                  <a:srgbClr val="CC0066"/>
                </a:solidFill>
              </a:rPr>
              <a:t>int</a:t>
            </a:r>
            <a:r>
              <a:rPr lang="en-IN" b="1" dirty="0">
                <a:solidFill>
                  <a:srgbClr val="CC0066"/>
                </a:solidFill>
              </a:rPr>
              <a:t>,</a:t>
            </a:r>
            <a:br>
              <a:rPr lang="en-IN" b="1" dirty="0">
                <a:solidFill>
                  <a:srgbClr val="CC0066"/>
                </a:solidFill>
              </a:rPr>
            </a:br>
            <a:r>
              <a:rPr lang="en-IN" b="1" dirty="0">
                <a:solidFill>
                  <a:srgbClr val="CC0066"/>
                </a:solidFill>
              </a:rPr>
              <a:t>PRIMARY KEY (</a:t>
            </a:r>
            <a:r>
              <a:rPr lang="en-IN" b="1" dirty="0" err="1">
                <a:solidFill>
                  <a:srgbClr val="CC0066"/>
                </a:solidFill>
              </a:rPr>
              <a:t>O_Id</a:t>
            </a:r>
            <a:r>
              <a:rPr lang="en-IN" b="1" dirty="0">
                <a:solidFill>
                  <a:srgbClr val="CC0066"/>
                </a:solidFill>
              </a:rPr>
              <a:t>),</a:t>
            </a:r>
            <a:br>
              <a:rPr lang="en-IN" b="1" dirty="0">
                <a:solidFill>
                  <a:srgbClr val="CC0066"/>
                </a:solidFill>
              </a:rPr>
            </a:br>
            <a:r>
              <a:rPr lang="en-IN" b="1" dirty="0">
                <a:solidFill>
                  <a:srgbClr val="CC0066"/>
                </a:solidFill>
              </a:rPr>
              <a:t>CONSTRAINT </a:t>
            </a:r>
            <a:r>
              <a:rPr lang="en-IN" b="1" dirty="0" err="1">
                <a:solidFill>
                  <a:srgbClr val="CC0066"/>
                </a:solidFill>
              </a:rPr>
              <a:t>fk_PerOrders</a:t>
            </a:r>
            <a:r>
              <a:rPr lang="en-IN" b="1" dirty="0">
                <a:solidFill>
                  <a:srgbClr val="CC0066"/>
                </a:solidFill>
              </a:rPr>
              <a:t> FOREIGN KEY (</a:t>
            </a:r>
            <a:r>
              <a:rPr lang="en-IN" b="1" dirty="0" err="1">
                <a:solidFill>
                  <a:srgbClr val="CC0066"/>
                </a:solidFill>
              </a:rPr>
              <a:t>P_Id</a:t>
            </a:r>
            <a:r>
              <a:rPr lang="en-IN" b="1" dirty="0">
                <a:solidFill>
                  <a:srgbClr val="CC0066"/>
                </a:solidFill>
              </a:rPr>
              <a:t>)</a:t>
            </a:r>
            <a:br>
              <a:rPr lang="en-IN" b="1" dirty="0">
                <a:solidFill>
                  <a:srgbClr val="CC0066"/>
                </a:solidFill>
              </a:rPr>
            </a:br>
            <a:r>
              <a:rPr lang="en-IN" b="1" dirty="0">
                <a:solidFill>
                  <a:srgbClr val="CC0066"/>
                </a:solidFill>
              </a:rPr>
              <a:t>REFERENCES Persons(</a:t>
            </a:r>
            <a:r>
              <a:rPr lang="en-IN" b="1" dirty="0" err="1">
                <a:solidFill>
                  <a:srgbClr val="CC0066"/>
                </a:solidFill>
              </a:rPr>
              <a:t>P_Id</a:t>
            </a:r>
            <a:r>
              <a:rPr lang="en-IN" b="1" dirty="0">
                <a:solidFill>
                  <a:srgbClr val="CC0066"/>
                </a:solidFill>
              </a:rPr>
              <a:t>)</a:t>
            </a:r>
            <a:br>
              <a:rPr lang="en-IN" b="1" dirty="0">
                <a:solidFill>
                  <a:srgbClr val="CC0066"/>
                </a:solidFill>
              </a:rPr>
            </a:br>
            <a:r>
              <a:rPr lang="en-IN" b="1" dirty="0">
                <a:solidFill>
                  <a:srgbClr val="CC0066"/>
                </a:solidFill>
              </a:rPr>
              <a:t>)</a:t>
            </a:r>
          </a:p>
        </p:txBody>
      </p:sp>
    </p:spTree>
    <p:extLst>
      <p:ext uri="{BB962C8B-B14F-4D97-AF65-F5344CB8AC3E}">
        <p14:creationId xmlns:p14="http://schemas.microsoft.com/office/powerpoint/2010/main" val="11210849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b="1" dirty="0">
                <a:solidFill>
                  <a:srgbClr val="CC0066"/>
                </a:solidFill>
              </a:rPr>
              <a:t>FOREIGN KEY </a:t>
            </a:r>
            <a:r>
              <a:rPr lang="en-IN" dirty="0">
                <a:solidFill>
                  <a:srgbClr val="CC0066"/>
                </a:solidFill>
              </a:rPr>
              <a:t>clause</a:t>
            </a:r>
          </a:p>
          <a:p>
            <a:pPr marL="457200" indent="-457200">
              <a:buFont typeface="+mj-lt"/>
              <a:buAutoNum type="arabicPeriod"/>
            </a:pPr>
            <a:r>
              <a:rPr lang="en-IN" dirty="0">
                <a:solidFill>
                  <a:srgbClr val="CC0066"/>
                </a:solidFill>
              </a:rPr>
              <a:t>    Default operation: reject update on violation </a:t>
            </a:r>
          </a:p>
          <a:p>
            <a:pPr marL="457200" indent="-457200">
              <a:buFont typeface="+mj-lt"/>
              <a:buAutoNum type="arabicPeriod"/>
            </a:pPr>
            <a:r>
              <a:rPr lang="en-IN" dirty="0">
                <a:solidFill>
                  <a:srgbClr val="CC0066"/>
                </a:solidFill>
              </a:rPr>
              <a:t>    Attach </a:t>
            </a:r>
            <a:r>
              <a:rPr lang="en-IN" b="1" dirty="0">
                <a:solidFill>
                  <a:srgbClr val="CC0066"/>
                </a:solidFill>
              </a:rPr>
              <a:t>referential triggered action </a:t>
            </a:r>
            <a:r>
              <a:rPr lang="en-IN" dirty="0">
                <a:solidFill>
                  <a:srgbClr val="CC0066"/>
                </a:solidFill>
              </a:rPr>
              <a:t>clause</a:t>
            </a:r>
          </a:p>
          <a:p>
            <a:r>
              <a:rPr lang="en-IN" dirty="0">
                <a:solidFill>
                  <a:srgbClr val="CC0066"/>
                </a:solidFill>
              </a:rPr>
              <a:t>           • Options include SET NULL, CASCADE, and SET DEFAULT</a:t>
            </a:r>
          </a:p>
          <a:p>
            <a:r>
              <a:rPr lang="en-IN" dirty="0">
                <a:solidFill>
                  <a:srgbClr val="CC0066"/>
                </a:solidFill>
              </a:rPr>
              <a:t>           • Action taken by the DBMS for SET NULL or SET DEFAULT is the same</a:t>
            </a:r>
          </a:p>
          <a:p>
            <a:r>
              <a:rPr lang="en-IN" dirty="0">
                <a:solidFill>
                  <a:srgbClr val="CC0066"/>
                </a:solidFill>
              </a:rPr>
              <a:t>             for both ON DELETE and ON UPDATE</a:t>
            </a:r>
          </a:p>
          <a:p>
            <a:r>
              <a:rPr lang="en-IN" dirty="0">
                <a:solidFill>
                  <a:srgbClr val="CC0066"/>
                </a:solidFill>
              </a:rPr>
              <a:t>           • CASCADE option suitable for “relationship” relations, for relations that</a:t>
            </a:r>
          </a:p>
          <a:p>
            <a:r>
              <a:rPr lang="en-IN" dirty="0">
                <a:solidFill>
                  <a:srgbClr val="CC0066"/>
                </a:solidFill>
              </a:rPr>
              <a:t>              represent multivalued attributes, and for relations that represent weak</a:t>
            </a:r>
          </a:p>
          <a:p>
            <a:r>
              <a:rPr lang="en-IN" dirty="0">
                <a:solidFill>
                  <a:srgbClr val="CC0066"/>
                </a:solidFill>
              </a:rPr>
              <a:t>              entity types</a:t>
            </a:r>
          </a:p>
        </p:txBody>
      </p:sp>
      <p:sp>
        <p:nvSpPr>
          <p:cNvPr id="3" name="Content Placeholder 2"/>
          <p:cNvSpPr>
            <a:spLocks noGrp="1"/>
          </p:cNvSpPr>
          <p:nvPr>
            <p:ph sz="quarter" idx="10"/>
          </p:nvPr>
        </p:nvSpPr>
        <p:spPr/>
        <p:txBody>
          <a:bodyPr/>
          <a:lstStyle/>
          <a:p>
            <a:r>
              <a:rPr lang="en-IN" dirty="0">
                <a:solidFill>
                  <a:schemeClr val="accent1">
                    <a:lumMod val="75000"/>
                  </a:schemeClr>
                </a:solidFill>
              </a:rPr>
              <a:t>SQL FOREIGN KEY Constraint</a:t>
            </a:r>
          </a:p>
          <a:p>
            <a:endParaRPr lang="en-IN" dirty="0"/>
          </a:p>
        </p:txBody>
      </p:sp>
    </p:spTree>
    <p:extLst>
      <p:ext uri="{BB962C8B-B14F-4D97-AF65-F5344CB8AC3E}">
        <p14:creationId xmlns:p14="http://schemas.microsoft.com/office/powerpoint/2010/main" val="3873518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653367"/>
            <a:ext cx="5592726" cy="1196159"/>
          </a:xfrm>
        </p:spPr>
      </p:pic>
      <p:pic>
        <p:nvPicPr>
          <p:cNvPr id="5" name="Content Placeholder 4"/>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297415" y="3809998"/>
            <a:ext cx="4420418" cy="2144233"/>
          </a:xfrm>
        </p:spPr>
      </p:pic>
      <p:sp>
        <p:nvSpPr>
          <p:cNvPr id="6" name="Rectangle 5"/>
          <p:cNvSpPr/>
          <p:nvPr/>
        </p:nvSpPr>
        <p:spPr>
          <a:xfrm>
            <a:off x="5833731" y="1653367"/>
            <a:ext cx="6096000" cy="1754326"/>
          </a:xfrm>
          <a:prstGeom prst="rect">
            <a:avLst/>
          </a:prstGeom>
        </p:spPr>
        <p:txBody>
          <a:bodyPr>
            <a:spAutoFit/>
          </a:bodyPr>
          <a:lstStyle/>
          <a:p>
            <a:r>
              <a:rPr lang="en-IN" dirty="0"/>
              <a:t>CREATE TABLE buildings (</a:t>
            </a:r>
          </a:p>
          <a:p>
            <a:r>
              <a:rPr lang="en-IN" dirty="0"/>
              <a:t>  </a:t>
            </a:r>
            <a:r>
              <a:rPr lang="en-IN" dirty="0" err="1"/>
              <a:t>building_no</a:t>
            </a:r>
            <a:r>
              <a:rPr lang="en-IN" dirty="0"/>
              <a:t> </a:t>
            </a:r>
            <a:r>
              <a:rPr lang="en-IN" dirty="0" err="1"/>
              <a:t>int</a:t>
            </a:r>
            <a:r>
              <a:rPr lang="en-IN" dirty="0"/>
              <a:t>(11) NOT NULL AUTO_INCREMENT,</a:t>
            </a:r>
          </a:p>
          <a:p>
            <a:r>
              <a:rPr lang="en-IN" dirty="0"/>
              <a:t>  </a:t>
            </a:r>
            <a:r>
              <a:rPr lang="en-IN" dirty="0" err="1"/>
              <a:t>building_name</a:t>
            </a:r>
            <a:r>
              <a:rPr lang="en-IN" dirty="0"/>
              <a:t> varchar(255) NOT NULL,</a:t>
            </a:r>
          </a:p>
          <a:p>
            <a:r>
              <a:rPr lang="en-IN" dirty="0"/>
              <a:t>  address varchar(355) NOT NULL,</a:t>
            </a:r>
          </a:p>
          <a:p>
            <a:r>
              <a:rPr lang="en-IN" dirty="0"/>
              <a:t>  PRIMARY KEY (</a:t>
            </a:r>
            <a:r>
              <a:rPr lang="en-IN" dirty="0" err="1"/>
              <a:t>building_no</a:t>
            </a:r>
            <a:r>
              <a:rPr lang="en-IN" dirty="0"/>
              <a:t>)</a:t>
            </a:r>
          </a:p>
          <a:p>
            <a:r>
              <a:rPr lang="en-IN" dirty="0"/>
              <a:t>) ;</a:t>
            </a:r>
            <a:endParaRPr lang="en-IN" dirty="0">
              <a:effectLst/>
            </a:endParaRPr>
          </a:p>
        </p:txBody>
      </p:sp>
      <p:sp>
        <p:nvSpPr>
          <p:cNvPr id="7" name="Rectangle 6"/>
          <p:cNvSpPr/>
          <p:nvPr/>
        </p:nvSpPr>
        <p:spPr>
          <a:xfrm>
            <a:off x="5833731" y="3407693"/>
            <a:ext cx="6096000" cy="3139321"/>
          </a:xfrm>
          <a:prstGeom prst="rect">
            <a:avLst/>
          </a:prstGeom>
        </p:spPr>
        <p:txBody>
          <a:bodyPr>
            <a:spAutoFit/>
          </a:bodyPr>
          <a:lstStyle/>
          <a:p>
            <a:r>
              <a:rPr lang="en-IN" dirty="0"/>
              <a:t>CREATE TABLE rooms (</a:t>
            </a:r>
          </a:p>
          <a:p>
            <a:r>
              <a:rPr lang="en-IN" dirty="0"/>
              <a:t>  </a:t>
            </a:r>
            <a:r>
              <a:rPr lang="en-IN" dirty="0" err="1"/>
              <a:t>room_no</a:t>
            </a:r>
            <a:r>
              <a:rPr lang="en-IN" dirty="0"/>
              <a:t> </a:t>
            </a:r>
            <a:r>
              <a:rPr lang="en-IN" dirty="0" err="1"/>
              <a:t>int</a:t>
            </a:r>
            <a:r>
              <a:rPr lang="en-IN" dirty="0"/>
              <a:t>(11) NOT NULL AUTO_INCREMENT,</a:t>
            </a:r>
          </a:p>
          <a:p>
            <a:r>
              <a:rPr lang="en-IN" dirty="0"/>
              <a:t>  </a:t>
            </a:r>
            <a:r>
              <a:rPr lang="en-IN" dirty="0" err="1"/>
              <a:t>room_name</a:t>
            </a:r>
            <a:r>
              <a:rPr lang="en-IN" dirty="0"/>
              <a:t> varchar(255) NOT NULL,</a:t>
            </a:r>
          </a:p>
          <a:p>
            <a:r>
              <a:rPr lang="en-IN" dirty="0"/>
              <a:t>  </a:t>
            </a:r>
            <a:r>
              <a:rPr lang="en-IN" dirty="0" err="1"/>
              <a:t>building_no</a:t>
            </a:r>
            <a:r>
              <a:rPr lang="en-IN" dirty="0"/>
              <a:t> </a:t>
            </a:r>
            <a:r>
              <a:rPr lang="en-IN" dirty="0" err="1"/>
              <a:t>int</a:t>
            </a:r>
            <a:r>
              <a:rPr lang="en-IN" dirty="0"/>
              <a:t>(11) NOT NULL,</a:t>
            </a:r>
          </a:p>
          <a:p>
            <a:r>
              <a:rPr lang="en-IN" dirty="0"/>
              <a:t>  PRIMARY KEY (</a:t>
            </a:r>
            <a:r>
              <a:rPr lang="en-IN" dirty="0" err="1"/>
              <a:t>room_no</a:t>
            </a:r>
            <a:r>
              <a:rPr lang="en-IN" dirty="0"/>
              <a:t>),</a:t>
            </a:r>
          </a:p>
          <a:p>
            <a:r>
              <a:rPr lang="en-IN" dirty="0"/>
              <a:t>  KEY </a:t>
            </a:r>
            <a:r>
              <a:rPr lang="en-IN" dirty="0" err="1"/>
              <a:t>building_no</a:t>
            </a:r>
            <a:r>
              <a:rPr lang="en-IN" dirty="0"/>
              <a:t> (</a:t>
            </a:r>
            <a:r>
              <a:rPr lang="en-IN" dirty="0" err="1"/>
              <a:t>building_no</a:t>
            </a:r>
            <a:r>
              <a:rPr lang="en-IN" dirty="0"/>
              <a:t>),</a:t>
            </a:r>
          </a:p>
          <a:p>
            <a:r>
              <a:rPr lang="en-IN" dirty="0"/>
              <a:t>  CONSTRAINT rooms_ibfk_1 </a:t>
            </a:r>
          </a:p>
          <a:p>
            <a:r>
              <a:rPr lang="en-IN" dirty="0"/>
              <a:t>  FOREIGN KEY (</a:t>
            </a:r>
            <a:r>
              <a:rPr lang="en-IN" dirty="0" err="1"/>
              <a:t>building_no</a:t>
            </a:r>
            <a:r>
              <a:rPr lang="en-IN" dirty="0"/>
              <a:t>) </a:t>
            </a:r>
          </a:p>
          <a:p>
            <a:r>
              <a:rPr lang="en-IN" dirty="0"/>
              <a:t>  REFERENCES buildings (</a:t>
            </a:r>
            <a:r>
              <a:rPr lang="en-IN" dirty="0" err="1"/>
              <a:t>building_no</a:t>
            </a:r>
            <a:r>
              <a:rPr lang="en-IN" dirty="0"/>
              <a:t>) </a:t>
            </a:r>
          </a:p>
          <a:p>
            <a:r>
              <a:rPr lang="en-IN" dirty="0"/>
              <a:t>  ON DELETE CASCADE</a:t>
            </a:r>
          </a:p>
          <a:p>
            <a:r>
              <a:rPr lang="en-IN" dirty="0"/>
              <a:t>)</a:t>
            </a:r>
            <a:endParaRPr lang="en-IN" dirty="0">
              <a:effectLst/>
            </a:endParaRPr>
          </a:p>
        </p:txBody>
      </p:sp>
      <p:sp>
        <p:nvSpPr>
          <p:cNvPr id="8" name="Rectangle 7"/>
          <p:cNvSpPr/>
          <p:nvPr/>
        </p:nvSpPr>
        <p:spPr>
          <a:xfrm>
            <a:off x="516946" y="331013"/>
            <a:ext cx="6256906" cy="707886"/>
          </a:xfrm>
          <a:prstGeom prst="rect">
            <a:avLst/>
          </a:prstGeom>
        </p:spPr>
        <p:txBody>
          <a:bodyPr wrap="none">
            <a:spAutoFit/>
          </a:bodyPr>
          <a:lstStyle/>
          <a:p>
            <a:r>
              <a:rPr lang="en-IN" sz="4000" b="1" dirty="0">
                <a:solidFill>
                  <a:srgbClr val="8D237E"/>
                </a:solidFill>
              </a:rPr>
              <a:t>SQL FOREIGN KEY Constraint</a:t>
            </a:r>
          </a:p>
        </p:txBody>
      </p:sp>
      <p:cxnSp>
        <p:nvCxnSpPr>
          <p:cNvPr id="10" name="Straight Connector 9"/>
          <p:cNvCxnSpPr/>
          <p:nvPr/>
        </p:nvCxnSpPr>
        <p:spPr>
          <a:xfrm>
            <a:off x="0" y="3434233"/>
            <a:ext cx="1192973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02073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DELETE FROM buildings WHERE </a:t>
            </a:r>
            <a:r>
              <a:rPr lang="en-IN" dirty="0" err="1"/>
              <a:t>building_no</a:t>
            </a:r>
            <a:r>
              <a:rPr lang="en-IN" dirty="0"/>
              <a:t> = 2</a:t>
            </a:r>
          </a:p>
          <a:p>
            <a:endParaRPr lang="en-IN" dirty="0"/>
          </a:p>
        </p:txBody>
      </p:sp>
      <p:pic>
        <p:nvPicPr>
          <p:cNvPr id="4"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506286" y="2466753"/>
            <a:ext cx="7042830" cy="2109216"/>
          </a:xfrm>
        </p:spPr>
      </p:pic>
      <p:sp>
        <p:nvSpPr>
          <p:cNvPr id="5" name="Rectangle 4"/>
          <p:cNvSpPr/>
          <p:nvPr/>
        </p:nvSpPr>
        <p:spPr>
          <a:xfrm>
            <a:off x="506286" y="482473"/>
            <a:ext cx="5045356" cy="584775"/>
          </a:xfrm>
          <a:prstGeom prst="rect">
            <a:avLst/>
          </a:prstGeom>
        </p:spPr>
        <p:txBody>
          <a:bodyPr wrap="none">
            <a:spAutoFit/>
          </a:bodyPr>
          <a:lstStyle/>
          <a:p>
            <a:r>
              <a:rPr lang="en-IN" sz="3200" b="1" dirty="0">
                <a:solidFill>
                  <a:srgbClr val="8D237E"/>
                </a:solidFill>
              </a:rPr>
              <a:t>SQL FOREIGN KEY Constraint</a:t>
            </a:r>
          </a:p>
        </p:txBody>
      </p:sp>
    </p:spTree>
    <p:extLst>
      <p:ext uri="{BB962C8B-B14F-4D97-AF65-F5344CB8AC3E}">
        <p14:creationId xmlns:p14="http://schemas.microsoft.com/office/powerpoint/2010/main" val="14272800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IN" dirty="0" err="1">
                <a:solidFill>
                  <a:srgbClr val="8D237E"/>
                </a:solidFill>
              </a:rPr>
              <a:t>Eg</a:t>
            </a:r>
            <a:r>
              <a:rPr lang="en-IN" dirty="0">
                <a:solidFill>
                  <a:srgbClr val="8D237E"/>
                </a:solidFill>
              </a:rPr>
              <a:t>., cascading referential actions can be based on the</a:t>
            </a:r>
          </a:p>
          <a:p>
            <a:endParaRPr lang="en-IN" dirty="0">
              <a:solidFill>
                <a:srgbClr val="8D237E"/>
              </a:solidFill>
            </a:endParaRPr>
          </a:p>
          <a:p>
            <a:r>
              <a:rPr lang="en-IN" dirty="0"/>
              <a:t>  </a:t>
            </a:r>
            <a:r>
              <a:rPr lang="en-IN" sz="2200" b="1" dirty="0">
                <a:solidFill>
                  <a:srgbClr val="CC0066"/>
                </a:solidFill>
              </a:rPr>
              <a:t>create table Products </a:t>
            </a:r>
            <a:r>
              <a:rPr lang="en-IN" sz="2200" dirty="0">
                <a:solidFill>
                  <a:srgbClr val="CC0066"/>
                </a:solidFill>
              </a:rPr>
              <a:t>(</a:t>
            </a:r>
          </a:p>
          <a:p>
            <a:r>
              <a:rPr lang="en-IN" sz="2200" dirty="0">
                <a:solidFill>
                  <a:srgbClr val="CC0066"/>
                </a:solidFill>
              </a:rPr>
              <a:t>           :</a:t>
            </a:r>
          </a:p>
          <a:p>
            <a:r>
              <a:rPr lang="en-IN" sz="2200" b="1" dirty="0">
                <a:solidFill>
                  <a:srgbClr val="CC0066"/>
                </a:solidFill>
              </a:rPr>
              <a:t>      CONSTRAINT </a:t>
            </a:r>
            <a:r>
              <a:rPr lang="en-IN" sz="2200" b="1" dirty="0" err="1">
                <a:solidFill>
                  <a:srgbClr val="CC0066"/>
                </a:solidFill>
              </a:rPr>
              <a:t>FK_Products_Suppliers</a:t>
            </a:r>
            <a:r>
              <a:rPr lang="en-IN" sz="2200" b="1" dirty="0">
                <a:solidFill>
                  <a:srgbClr val="CC0066"/>
                </a:solidFill>
              </a:rPr>
              <a:t> FOREIGN KEY </a:t>
            </a:r>
            <a:r>
              <a:rPr lang="en-IN" sz="2200" dirty="0">
                <a:solidFill>
                  <a:srgbClr val="CC0066"/>
                </a:solidFill>
              </a:rPr>
              <a:t>(</a:t>
            </a:r>
            <a:r>
              <a:rPr lang="en-IN" sz="2200" b="1" dirty="0" err="1">
                <a:solidFill>
                  <a:srgbClr val="CC0066"/>
                </a:solidFill>
              </a:rPr>
              <a:t>SupplierID</a:t>
            </a:r>
            <a:r>
              <a:rPr lang="en-IN" sz="2200" dirty="0">
                <a:solidFill>
                  <a:srgbClr val="CC0066"/>
                </a:solidFill>
              </a:rPr>
              <a:t>) </a:t>
            </a:r>
            <a:r>
              <a:rPr lang="en-IN" sz="2200" b="1" dirty="0">
                <a:solidFill>
                  <a:srgbClr val="CC0066"/>
                </a:solidFill>
              </a:rPr>
              <a:t>REFERENCES Suppliers(</a:t>
            </a:r>
            <a:r>
              <a:rPr lang="en-IN" sz="2200" dirty="0" err="1">
                <a:solidFill>
                  <a:srgbClr val="CC0066"/>
                </a:solidFill>
              </a:rPr>
              <a:t>SupplierID</a:t>
            </a:r>
            <a:r>
              <a:rPr lang="en-IN" sz="2200" dirty="0">
                <a:solidFill>
                  <a:srgbClr val="CC0066"/>
                </a:solidFill>
              </a:rPr>
              <a:t>) </a:t>
            </a:r>
            <a:r>
              <a:rPr lang="en-IN" sz="2200" b="1" dirty="0">
                <a:solidFill>
                  <a:srgbClr val="CC0066"/>
                </a:solidFill>
              </a:rPr>
              <a:t>ON DELETE </a:t>
            </a:r>
            <a:r>
              <a:rPr lang="en-IN" sz="2200" dirty="0">
                <a:solidFill>
                  <a:srgbClr val="CC0066"/>
                </a:solidFill>
              </a:rPr>
              <a:t>SET DEFAULT </a:t>
            </a:r>
            <a:r>
              <a:rPr lang="en-IN" sz="2200" b="1" dirty="0">
                <a:solidFill>
                  <a:srgbClr val="CC0066"/>
                </a:solidFill>
              </a:rPr>
              <a:t>ON UPDATE </a:t>
            </a:r>
            <a:r>
              <a:rPr lang="en-IN" sz="2200" dirty="0">
                <a:solidFill>
                  <a:srgbClr val="CC0066"/>
                </a:solidFill>
              </a:rPr>
              <a:t>CASCADE);</a:t>
            </a:r>
          </a:p>
          <a:p>
            <a:r>
              <a:rPr lang="en-IN" sz="2200" dirty="0">
                <a:solidFill>
                  <a:srgbClr val="CC0066"/>
                </a:solidFill>
              </a:rPr>
              <a:t>  );</a:t>
            </a:r>
          </a:p>
          <a:p>
            <a:r>
              <a:rPr lang="en-IN" dirty="0"/>
              <a:t>     </a:t>
            </a:r>
            <a:r>
              <a:rPr lang="en-IN" dirty="0">
                <a:solidFill>
                  <a:srgbClr val="00B050"/>
                </a:solidFill>
              </a:rPr>
              <a:t>If ON DELETE CASCADE is specified for the constraint, deleting the row in </a:t>
            </a:r>
            <a:r>
              <a:rPr lang="en-IN" b="1" dirty="0">
                <a:solidFill>
                  <a:srgbClr val="00B050"/>
                </a:solidFill>
              </a:rPr>
              <a:t>Suppliers</a:t>
            </a:r>
            <a:r>
              <a:rPr lang="en-IN" dirty="0">
                <a:solidFill>
                  <a:srgbClr val="00B050"/>
                </a:solidFill>
              </a:rPr>
              <a:t> where </a:t>
            </a:r>
            <a:r>
              <a:rPr lang="en-IN" b="1" dirty="0" err="1">
                <a:solidFill>
                  <a:srgbClr val="00B050"/>
                </a:solidFill>
              </a:rPr>
              <a:t>SupplierID</a:t>
            </a:r>
            <a:r>
              <a:rPr lang="en-IN" dirty="0">
                <a:solidFill>
                  <a:srgbClr val="00B050"/>
                </a:solidFill>
              </a:rPr>
              <a:t> equals 1 also deletes the three rows in </a:t>
            </a:r>
            <a:r>
              <a:rPr lang="en-IN" b="1" dirty="0">
                <a:solidFill>
                  <a:srgbClr val="00B050"/>
                </a:solidFill>
              </a:rPr>
              <a:t>Products</a:t>
            </a:r>
            <a:r>
              <a:rPr lang="en-IN" dirty="0">
                <a:solidFill>
                  <a:srgbClr val="00B050"/>
                </a:solidFill>
              </a:rPr>
              <a:t> where </a:t>
            </a:r>
            <a:r>
              <a:rPr lang="en-IN" b="1" dirty="0" err="1">
                <a:solidFill>
                  <a:srgbClr val="00B050"/>
                </a:solidFill>
              </a:rPr>
              <a:t>SupplierID</a:t>
            </a:r>
            <a:r>
              <a:rPr lang="en-IN" dirty="0">
                <a:solidFill>
                  <a:srgbClr val="00B050"/>
                </a:solidFill>
              </a:rPr>
              <a:t> equals 1. </a:t>
            </a:r>
          </a:p>
          <a:p>
            <a:endParaRPr lang="en-IN" dirty="0">
              <a:solidFill>
                <a:srgbClr val="00B050"/>
              </a:solidFill>
            </a:endParaRPr>
          </a:p>
          <a:p>
            <a:r>
              <a:rPr lang="en-IN" dirty="0">
                <a:solidFill>
                  <a:srgbClr val="00B050"/>
                </a:solidFill>
              </a:rPr>
              <a:t>     If ON UPDATE CASCADE is specified for the constraint, updating the </a:t>
            </a:r>
            <a:r>
              <a:rPr lang="en-IN" b="1" dirty="0" err="1">
                <a:solidFill>
                  <a:srgbClr val="00B050"/>
                </a:solidFill>
              </a:rPr>
              <a:t>SupplierID</a:t>
            </a:r>
            <a:r>
              <a:rPr lang="en-IN" dirty="0">
                <a:solidFill>
                  <a:srgbClr val="00B050"/>
                </a:solidFill>
              </a:rPr>
              <a:t> value in the </a:t>
            </a:r>
            <a:r>
              <a:rPr lang="en-IN" b="1" dirty="0">
                <a:solidFill>
                  <a:srgbClr val="00B050"/>
                </a:solidFill>
              </a:rPr>
              <a:t>Suppliers</a:t>
            </a:r>
            <a:r>
              <a:rPr lang="en-IN" dirty="0">
                <a:solidFill>
                  <a:srgbClr val="00B050"/>
                </a:solidFill>
              </a:rPr>
              <a:t> table from 1 through 55 also updates the </a:t>
            </a:r>
            <a:r>
              <a:rPr lang="en-IN" b="1" dirty="0" err="1">
                <a:solidFill>
                  <a:srgbClr val="00B050"/>
                </a:solidFill>
              </a:rPr>
              <a:t>SupplierID</a:t>
            </a:r>
            <a:r>
              <a:rPr lang="en-IN" dirty="0">
                <a:solidFill>
                  <a:srgbClr val="00B050"/>
                </a:solidFill>
              </a:rPr>
              <a:t> values in the three rows in </a:t>
            </a:r>
            <a:r>
              <a:rPr lang="en-IN" b="1" dirty="0">
                <a:solidFill>
                  <a:srgbClr val="00B050"/>
                </a:solidFill>
              </a:rPr>
              <a:t>Products</a:t>
            </a:r>
            <a:r>
              <a:rPr lang="en-IN" dirty="0">
                <a:solidFill>
                  <a:srgbClr val="00B050"/>
                </a:solidFill>
              </a:rPr>
              <a:t> whose </a:t>
            </a:r>
            <a:r>
              <a:rPr lang="en-IN" b="1" dirty="0" err="1">
                <a:solidFill>
                  <a:srgbClr val="00B050"/>
                </a:solidFill>
              </a:rPr>
              <a:t>SupplierID</a:t>
            </a:r>
            <a:r>
              <a:rPr lang="en-IN" dirty="0">
                <a:solidFill>
                  <a:srgbClr val="00B050"/>
                </a:solidFill>
              </a:rPr>
              <a:t> values currently equal 1.</a:t>
            </a:r>
          </a:p>
        </p:txBody>
      </p:sp>
      <p:sp>
        <p:nvSpPr>
          <p:cNvPr id="3" name="Content Placeholder 2"/>
          <p:cNvSpPr>
            <a:spLocks noGrp="1"/>
          </p:cNvSpPr>
          <p:nvPr>
            <p:ph sz="quarter" idx="10"/>
          </p:nvPr>
        </p:nvSpPr>
        <p:spPr/>
        <p:txBody>
          <a:bodyPr/>
          <a:lstStyle/>
          <a:p>
            <a:r>
              <a:rPr lang="en-IN" dirty="0">
                <a:solidFill>
                  <a:schemeClr val="accent1">
                    <a:lumMod val="75000"/>
                  </a:schemeClr>
                </a:solidFill>
              </a:rPr>
              <a:t>SQL FOREIGN KEY Constraint</a:t>
            </a:r>
          </a:p>
          <a:p>
            <a:endParaRPr lang="en-IN" dirty="0"/>
          </a:p>
        </p:txBody>
      </p:sp>
    </p:spTree>
    <p:extLst>
      <p:ext uri="{BB962C8B-B14F-4D97-AF65-F5344CB8AC3E}">
        <p14:creationId xmlns:p14="http://schemas.microsoft.com/office/powerpoint/2010/main" val="3306650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IN" sz="6000" b="1" dirty="0">
              <a:solidFill>
                <a:srgbClr val="CC0066"/>
              </a:solidFill>
            </a:endParaRPr>
          </a:p>
          <a:p>
            <a:pPr marL="0" lvl="0" indent="0"/>
            <a:r>
              <a:rPr lang="en-IN" sz="6000" b="1" dirty="0">
                <a:solidFill>
                  <a:srgbClr val="00B050"/>
                </a:solidFill>
              </a:rPr>
              <a:t>               Introduction to </a:t>
            </a:r>
          </a:p>
          <a:p>
            <a:pPr marL="0" lvl="0" indent="0"/>
            <a:r>
              <a:rPr lang="en-IN" sz="6000" b="1" dirty="0">
                <a:solidFill>
                  <a:srgbClr val="00B050"/>
                </a:solidFill>
              </a:rPr>
              <a:t>                       SQL</a:t>
            </a:r>
            <a:endParaRPr lang="en-IN" sz="6000" b="1" dirty="0"/>
          </a:p>
        </p:txBody>
      </p:sp>
      <p:sp>
        <p:nvSpPr>
          <p:cNvPr id="3" name="Content Placeholder 2"/>
          <p:cNvSpPr>
            <a:spLocks noGrp="1"/>
          </p:cNvSpPr>
          <p:nvPr>
            <p:ph sz="quarter" idx="10"/>
          </p:nvPr>
        </p:nvSpPr>
        <p:spPr/>
        <p:txBody>
          <a:bodyPr/>
          <a:lstStyle/>
          <a:p>
            <a:endParaRPr lang="en-IN"/>
          </a:p>
        </p:txBody>
      </p:sp>
    </p:spTree>
    <p:extLst>
      <p:ext uri="{BB962C8B-B14F-4D97-AF65-F5344CB8AC3E}">
        <p14:creationId xmlns:p14="http://schemas.microsoft.com/office/powerpoint/2010/main" val="30785838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6400" y="1295400"/>
            <a:ext cx="11586308" cy="5175738"/>
          </a:xfrm>
        </p:spPr>
        <p:txBody>
          <a:bodyPr>
            <a:normAutofit/>
          </a:bodyPr>
          <a:lstStyle/>
          <a:p>
            <a:r>
              <a:rPr lang="en-IN" dirty="0">
                <a:solidFill>
                  <a:schemeClr val="accent1">
                    <a:lumMod val="75000"/>
                  </a:schemeClr>
                </a:solidFill>
              </a:rPr>
              <a:t>A foreign key with cascade delete means that if a record in the parent table is deleted, then the corresponding records in the child table will automatically be deleted. This is called a cascade delete in SQL Server.</a:t>
            </a:r>
          </a:p>
          <a:p>
            <a:r>
              <a:rPr lang="en-IN" dirty="0">
                <a:solidFill>
                  <a:schemeClr val="accent1">
                    <a:lumMod val="75000"/>
                  </a:schemeClr>
                </a:solidFill>
              </a:rPr>
              <a:t>A foreign key with cascade delete can be created using either a CREATE TABLE statement or an ALTER TABLE statement.</a:t>
            </a:r>
          </a:p>
          <a:p>
            <a:r>
              <a:rPr lang="en-IN" dirty="0">
                <a:solidFill>
                  <a:srgbClr val="C00000"/>
                </a:solidFill>
              </a:rPr>
              <a:t>CREATE TABLE </a:t>
            </a:r>
            <a:r>
              <a:rPr lang="en-IN" dirty="0" err="1">
                <a:solidFill>
                  <a:srgbClr val="C00000"/>
                </a:solidFill>
              </a:rPr>
              <a:t>child_table</a:t>
            </a:r>
            <a:r>
              <a:rPr lang="en-IN" dirty="0">
                <a:solidFill>
                  <a:srgbClr val="C00000"/>
                </a:solidFill>
              </a:rPr>
              <a:t> ( </a:t>
            </a:r>
          </a:p>
          <a:p>
            <a:r>
              <a:rPr lang="en-IN" dirty="0">
                <a:solidFill>
                  <a:srgbClr val="C00000"/>
                </a:solidFill>
              </a:rPr>
              <a:t>      column1 datatype [ NULL | NOT NULL ], </a:t>
            </a:r>
          </a:p>
          <a:p>
            <a:r>
              <a:rPr lang="en-IN" dirty="0">
                <a:solidFill>
                  <a:srgbClr val="C00000"/>
                </a:solidFill>
              </a:rPr>
              <a:t>      column2 datatype [ NULL | NOT NULL ], ... </a:t>
            </a:r>
          </a:p>
          <a:p>
            <a:r>
              <a:rPr lang="en-IN" dirty="0">
                <a:solidFill>
                  <a:srgbClr val="C00000"/>
                </a:solidFill>
              </a:rPr>
              <a:t>      CONSTRAINT </a:t>
            </a:r>
            <a:r>
              <a:rPr lang="en-IN" dirty="0" err="1">
                <a:solidFill>
                  <a:srgbClr val="C00000"/>
                </a:solidFill>
              </a:rPr>
              <a:t>fk_name</a:t>
            </a:r>
            <a:r>
              <a:rPr lang="en-IN" dirty="0">
                <a:solidFill>
                  <a:srgbClr val="C00000"/>
                </a:solidFill>
              </a:rPr>
              <a:t> FOREIGN KEY (child_col1, child_col2, ... </a:t>
            </a:r>
            <a:r>
              <a:rPr lang="en-IN" dirty="0" err="1">
                <a:solidFill>
                  <a:srgbClr val="C00000"/>
                </a:solidFill>
              </a:rPr>
              <a:t>child_col_n</a:t>
            </a:r>
            <a:r>
              <a:rPr lang="en-IN" dirty="0">
                <a:solidFill>
                  <a:srgbClr val="C00000"/>
                </a:solidFill>
              </a:rPr>
              <a:t>)</a:t>
            </a:r>
          </a:p>
          <a:p>
            <a:r>
              <a:rPr lang="en-IN" dirty="0">
                <a:solidFill>
                  <a:srgbClr val="C00000"/>
                </a:solidFill>
              </a:rPr>
              <a:t>      REFERENCES </a:t>
            </a:r>
            <a:r>
              <a:rPr lang="en-IN" dirty="0" err="1">
                <a:solidFill>
                  <a:srgbClr val="C00000"/>
                </a:solidFill>
              </a:rPr>
              <a:t>parent_table</a:t>
            </a:r>
            <a:r>
              <a:rPr lang="en-IN" dirty="0">
                <a:solidFill>
                  <a:srgbClr val="C00000"/>
                </a:solidFill>
              </a:rPr>
              <a:t> (parent_col1, parent_col2, ... </a:t>
            </a:r>
            <a:r>
              <a:rPr lang="en-IN" dirty="0" err="1">
                <a:solidFill>
                  <a:srgbClr val="C00000"/>
                </a:solidFill>
              </a:rPr>
              <a:t>parent_col_n</a:t>
            </a:r>
            <a:r>
              <a:rPr lang="en-IN" dirty="0">
                <a:solidFill>
                  <a:srgbClr val="C00000"/>
                </a:solidFill>
              </a:rPr>
              <a:t>) </a:t>
            </a:r>
          </a:p>
          <a:p>
            <a:r>
              <a:rPr lang="en-IN" dirty="0">
                <a:solidFill>
                  <a:srgbClr val="C00000"/>
                </a:solidFill>
              </a:rPr>
              <a:t>      </a:t>
            </a:r>
            <a:r>
              <a:rPr lang="en-IN" dirty="0">
                <a:solidFill>
                  <a:srgbClr val="CC0066"/>
                </a:solidFill>
              </a:rPr>
              <a:t>ON DELETE CASCADE </a:t>
            </a:r>
            <a:r>
              <a:rPr lang="en-IN" dirty="0">
                <a:solidFill>
                  <a:srgbClr val="00B050"/>
                </a:solidFill>
              </a:rPr>
              <a:t>[ ON UPDATE </a:t>
            </a:r>
            <a:r>
              <a:rPr lang="en-IN" dirty="0">
                <a:solidFill>
                  <a:srgbClr val="7030A0"/>
                </a:solidFill>
              </a:rPr>
              <a:t>{</a:t>
            </a:r>
            <a:r>
              <a:rPr lang="en-IN" dirty="0">
                <a:solidFill>
                  <a:srgbClr val="00B050"/>
                </a:solidFill>
              </a:rPr>
              <a:t> </a:t>
            </a:r>
            <a:r>
              <a:rPr lang="en-IN" dirty="0">
                <a:solidFill>
                  <a:srgbClr val="7030A0"/>
                </a:solidFill>
              </a:rPr>
              <a:t>NO ACTION | CASCADE | SET NULL | SET DEFAULT } </a:t>
            </a:r>
            <a:r>
              <a:rPr lang="en-IN" dirty="0">
                <a:solidFill>
                  <a:srgbClr val="00B050"/>
                </a:solidFill>
              </a:rPr>
              <a:t>] </a:t>
            </a:r>
            <a:r>
              <a:rPr lang="en-IN" dirty="0">
                <a:solidFill>
                  <a:srgbClr val="C00000"/>
                </a:solidFill>
              </a:rPr>
              <a:t>);</a:t>
            </a:r>
          </a:p>
        </p:txBody>
      </p:sp>
      <p:sp>
        <p:nvSpPr>
          <p:cNvPr id="3" name="Content Placeholder 2"/>
          <p:cNvSpPr>
            <a:spLocks noGrp="1"/>
          </p:cNvSpPr>
          <p:nvPr>
            <p:ph sz="quarter" idx="10"/>
          </p:nvPr>
        </p:nvSpPr>
        <p:spPr/>
        <p:txBody>
          <a:bodyPr/>
          <a:lstStyle/>
          <a:p>
            <a:r>
              <a:rPr lang="en-IN" dirty="0">
                <a:solidFill>
                  <a:srgbClr val="7030A0"/>
                </a:solidFill>
              </a:rPr>
              <a:t>What is a foreign key with Cascade DELETE in SQL ?</a:t>
            </a:r>
          </a:p>
        </p:txBody>
      </p:sp>
    </p:spTree>
    <p:extLst>
      <p:ext uri="{BB962C8B-B14F-4D97-AF65-F5344CB8AC3E}">
        <p14:creationId xmlns:p14="http://schemas.microsoft.com/office/powerpoint/2010/main" val="28067916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7030A0"/>
                </a:solidFill>
              </a:rPr>
              <a:t>What is a foreign key with Cascade DELETE in SQL ?</a:t>
            </a:r>
          </a:p>
          <a:p>
            <a:endParaRPr lang="en-IN" dirty="0"/>
          </a:p>
        </p:txBody>
      </p:sp>
      <p:sp>
        <p:nvSpPr>
          <p:cNvPr id="4" name="Rectangle 1"/>
          <p:cNvSpPr>
            <a:spLocks noGrp="1" noChangeArrowheads="1"/>
          </p:cNvSpPr>
          <p:nvPr>
            <p:ph idx="1"/>
          </p:nvPr>
        </p:nvSpPr>
        <p:spPr bwMode="auto">
          <a:xfrm>
            <a:off x="406400" y="1442107"/>
            <a:ext cx="11357708" cy="5121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err="1">
                <a:ln>
                  <a:noFill/>
                </a:ln>
                <a:solidFill>
                  <a:srgbClr val="7030A0"/>
                </a:solidFill>
                <a:effectLst/>
                <a:latin typeface="Arial" panose="020B0604020202020204" pitchFamily="34" charset="0"/>
              </a:rPr>
              <a:t>child_table</a:t>
            </a:r>
            <a:endParaRPr kumimoji="0" lang="en-US" altLang="en-US" sz="1800" i="0" u="none" strike="noStrike" cap="none" normalizeH="0" baseline="0" dirty="0">
              <a:ln>
                <a:noFill/>
              </a:ln>
              <a:solidFill>
                <a:srgbClr val="7030A0"/>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name of the child table that you wish to create.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7030A0"/>
                </a:solidFill>
                <a:effectLst/>
                <a:latin typeface="Arial" panose="020B0604020202020204" pitchFamily="34" charset="0"/>
              </a:rPr>
              <a:t>column1, column2</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columns that you wish to create in the table. Each column must have a datatype. </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column should either be defined as NULL or NOT NULL and if this value is left blank, the database</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assumes NULL as the default.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err="1">
                <a:ln>
                  <a:noFill/>
                </a:ln>
                <a:solidFill>
                  <a:srgbClr val="7030A0"/>
                </a:solidFill>
                <a:effectLst/>
                <a:latin typeface="Arial" panose="020B0604020202020204" pitchFamily="34" charset="0"/>
              </a:rPr>
              <a:t>fk_name</a:t>
            </a:r>
            <a:endParaRPr kumimoji="0" lang="en-US" altLang="en-US" sz="1800" b="1" i="0" u="none" strike="noStrike" cap="none" normalizeH="0" baseline="0" dirty="0">
              <a:ln>
                <a:noFill/>
              </a:ln>
              <a:solidFill>
                <a:srgbClr val="7030A0"/>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name of the foreign key constraint that you wish to create.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7030A0"/>
                </a:solidFill>
                <a:effectLst/>
                <a:latin typeface="Arial" panose="020B0604020202020204" pitchFamily="34" charset="0"/>
              </a:rPr>
              <a:t>child_col1, child_col2, ... </a:t>
            </a:r>
            <a:r>
              <a:rPr kumimoji="0" lang="en-US" altLang="en-US" sz="1800" b="1" i="0" u="none" strike="noStrike" cap="none" normalizeH="0" baseline="0" dirty="0" err="1">
                <a:ln>
                  <a:noFill/>
                </a:ln>
                <a:solidFill>
                  <a:srgbClr val="7030A0"/>
                </a:solidFill>
                <a:effectLst/>
                <a:latin typeface="Arial" panose="020B0604020202020204" pitchFamily="34" charset="0"/>
              </a:rPr>
              <a:t>child_col_n</a:t>
            </a:r>
            <a:endParaRPr kumimoji="0" lang="en-US" altLang="en-US" sz="1800" b="1" i="0" u="none" strike="noStrike" cap="none" normalizeH="0" baseline="0" dirty="0">
              <a:ln>
                <a:noFill/>
              </a:ln>
              <a:solidFill>
                <a:srgbClr val="7030A0"/>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columns in </a:t>
            </a:r>
            <a:r>
              <a:rPr kumimoji="0" lang="en-US" altLang="en-US" sz="1800" b="0" i="1" u="none" strike="noStrike" cap="none" normalizeH="0" baseline="0" dirty="0" err="1">
                <a:ln>
                  <a:noFill/>
                </a:ln>
                <a:solidFill>
                  <a:srgbClr val="CC0033"/>
                </a:solidFill>
                <a:effectLst/>
                <a:latin typeface="Arial" panose="020B0604020202020204" pitchFamily="34" charset="0"/>
              </a:rPr>
              <a:t>child_table</a:t>
            </a:r>
            <a:r>
              <a:rPr kumimoji="0" lang="en-US" altLang="en-US" sz="1800" b="0" i="0" u="none" strike="noStrike" cap="none" normalizeH="0" baseline="0" dirty="0">
                <a:ln>
                  <a:noFill/>
                </a:ln>
                <a:solidFill>
                  <a:schemeClr val="tx1"/>
                </a:solidFill>
                <a:effectLst/>
                <a:latin typeface="Arial" panose="020B0604020202020204" pitchFamily="34" charset="0"/>
              </a:rPr>
              <a:t> that will reference a primary key in the </a:t>
            </a:r>
            <a:r>
              <a:rPr kumimoji="0" lang="en-US" altLang="en-US" sz="1800" b="0" i="1" u="none" strike="noStrike" cap="none" normalizeH="0" baseline="0" dirty="0" err="1">
                <a:ln>
                  <a:noFill/>
                </a:ln>
                <a:solidFill>
                  <a:srgbClr val="CC0033"/>
                </a:solidFill>
                <a:effectLst/>
                <a:latin typeface="Arial" panose="020B0604020202020204" pitchFamily="34" charset="0"/>
              </a:rPr>
              <a:t>parent_table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err="1">
                <a:ln>
                  <a:noFill/>
                </a:ln>
                <a:solidFill>
                  <a:srgbClr val="7030A0"/>
                </a:solidFill>
                <a:effectLst/>
                <a:latin typeface="Arial" panose="020B0604020202020204" pitchFamily="34" charset="0"/>
              </a:rPr>
              <a:t>parent_table</a:t>
            </a:r>
            <a:endParaRPr kumimoji="0" lang="en-US" altLang="en-US" sz="1800" b="1" i="0" u="none" strike="noStrike" cap="none" normalizeH="0" baseline="0" dirty="0">
              <a:ln>
                <a:noFill/>
              </a:ln>
              <a:solidFill>
                <a:srgbClr val="7030A0"/>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name of the parent table whose primary key will be used in the </a:t>
            </a:r>
            <a:r>
              <a:rPr kumimoji="0" lang="en-US" altLang="en-US" sz="1800" b="0" i="1" u="none" strike="noStrike" cap="none" normalizeH="0" baseline="0" dirty="0" err="1">
                <a:ln>
                  <a:noFill/>
                </a:ln>
                <a:solidFill>
                  <a:srgbClr val="CC0033"/>
                </a:solidFill>
                <a:effectLst/>
                <a:latin typeface="Arial" panose="020B0604020202020204" pitchFamily="34" charset="0"/>
              </a:rPr>
              <a:t>child_table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7030A0"/>
                </a:solidFill>
                <a:effectLst/>
                <a:latin typeface="Arial" panose="020B0604020202020204" pitchFamily="34" charset="0"/>
              </a:rPr>
              <a:t>parent_col1, parent_col2, ... parent_col3</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columns that make up the primary key in the </a:t>
            </a:r>
            <a:r>
              <a:rPr kumimoji="0" lang="en-US" altLang="en-US" sz="1800" b="0" i="1" u="none" strike="noStrike" cap="none" normalizeH="0" baseline="0" dirty="0" err="1">
                <a:ln>
                  <a:noFill/>
                </a:ln>
                <a:solidFill>
                  <a:srgbClr val="CC0033"/>
                </a:solidFill>
                <a:effectLst/>
                <a:latin typeface="Arial" panose="020B0604020202020204" pitchFamily="34" charset="0"/>
              </a:rPr>
              <a:t>parent_table</a:t>
            </a:r>
            <a:r>
              <a:rPr kumimoji="0" lang="en-US" altLang="en-US" sz="1800" b="0" i="0" u="none" strike="noStrike" cap="none" normalizeH="0" baseline="0" dirty="0">
                <a:ln>
                  <a:noFill/>
                </a:ln>
                <a:solidFill>
                  <a:schemeClr val="tx1"/>
                </a:solidFill>
                <a:effectLst/>
                <a:latin typeface="Arial" panose="020B0604020202020204" pitchFamily="34" charset="0"/>
              </a:rPr>
              <a:t>. The foreign key will enforce a link between </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this data and the </a:t>
            </a:r>
            <a:r>
              <a:rPr kumimoji="0" lang="en-US" altLang="en-US" sz="1800" b="0" i="1" u="none" strike="noStrike" cap="none" normalizeH="0" baseline="0" dirty="0">
                <a:ln>
                  <a:noFill/>
                </a:ln>
                <a:solidFill>
                  <a:srgbClr val="CC0033"/>
                </a:solidFill>
                <a:effectLst/>
                <a:latin typeface="Arial" panose="020B0604020202020204" pitchFamily="34" charset="0"/>
              </a:rPr>
              <a:t>child_col1, child_col2, ... </a:t>
            </a:r>
            <a:r>
              <a:rPr kumimoji="0" lang="en-US" altLang="en-US" sz="1800" b="0" i="1" u="none" strike="noStrike" cap="none" normalizeH="0" baseline="0" dirty="0" err="1">
                <a:ln>
                  <a:noFill/>
                </a:ln>
                <a:solidFill>
                  <a:srgbClr val="CC0033"/>
                </a:solidFill>
                <a:effectLst/>
                <a:latin typeface="Arial" panose="020B0604020202020204" pitchFamily="34" charset="0"/>
              </a:rPr>
              <a:t>child_col_n</a:t>
            </a:r>
            <a:r>
              <a:rPr kumimoji="0" lang="en-US" altLang="en-US" sz="1800" b="0" i="0" u="none" strike="noStrike" cap="none" normalizeH="0" baseline="0" dirty="0">
                <a:ln>
                  <a:noFill/>
                </a:ln>
                <a:solidFill>
                  <a:schemeClr val="tx1"/>
                </a:solidFill>
                <a:effectLst/>
                <a:latin typeface="Arial" panose="020B0604020202020204" pitchFamily="34" charset="0"/>
              </a:rPr>
              <a:t> columns in the </a:t>
            </a:r>
            <a:r>
              <a:rPr kumimoji="0" lang="en-US" altLang="en-US" sz="1800" b="0" i="1" u="none" strike="noStrike" cap="none" normalizeH="0" baseline="0" dirty="0" err="1">
                <a:ln>
                  <a:noFill/>
                </a:ln>
                <a:solidFill>
                  <a:srgbClr val="CC0033"/>
                </a:solidFill>
                <a:effectLst/>
                <a:latin typeface="Arial" panose="020B0604020202020204" pitchFamily="34" charset="0"/>
              </a:rPr>
              <a:t>child_table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7030A0"/>
                </a:solidFill>
                <a:effectLst/>
                <a:latin typeface="Arial" panose="020B0604020202020204" pitchFamily="34" charset="0"/>
              </a:rPr>
              <a:t>ON DELETE CASCADE</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It specifies that the child data is deleted when the parent data is deleted.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41166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lvl="0" indent="0" eaLnBrk="0" fontAlgn="base" hangingPunct="0">
              <a:spcBef>
                <a:spcPct val="0"/>
              </a:spcBef>
              <a:spcAft>
                <a:spcPct val="0"/>
              </a:spcAft>
              <a:buClrTx/>
            </a:pPr>
            <a:r>
              <a:rPr lang="en-US" altLang="en-US" sz="1800" b="1" dirty="0">
                <a:solidFill>
                  <a:srgbClr val="7030A0"/>
                </a:solidFill>
              </a:rPr>
              <a:t>ON UPDATE</a:t>
            </a:r>
          </a:p>
          <a:p>
            <a:pPr marL="457200" lvl="1" indent="0" eaLnBrk="0" fontAlgn="base" hangingPunct="0">
              <a:spcBef>
                <a:spcPct val="0"/>
              </a:spcBef>
              <a:spcAft>
                <a:spcPct val="0"/>
              </a:spcAft>
              <a:buNone/>
            </a:pPr>
            <a:r>
              <a:rPr lang="en-US" altLang="en-US" sz="1800" dirty="0"/>
              <a:t>Optional. It specifies what to do with the child data when the parent data is updated. You have the options   :  of NO ACTION, CASCADE, SET NULL, or SET DEFAULT.</a:t>
            </a:r>
          </a:p>
          <a:p>
            <a:pPr marL="0" lvl="0" indent="0" eaLnBrk="0" fontAlgn="base" hangingPunct="0">
              <a:spcBef>
                <a:spcPct val="0"/>
              </a:spcBef>
              <a:spcAft>
                <a:spcPct val="0"/>
              </a:spcAft>
              <a:buClrTx/>
            </a:pPr>
            <a:r>
              <a:rPr lang="en-US" altLang="en-US" sz="1800" b="1" dirty="0">
                <a:solidFill>
                  <a:srgbClr val="7030A0"/>
                </a:solidFill>
              </a:rPr>
              <a:t>NO ACTION</a:t>
            </a:r>
          </a:p>
          <a:p>
            <a:pPr marL="457200" lvl="1" indent="0" eaLnBrk="0" fontAlgn="base" hangingPunct="0">
              <a:spcBef>
                <a:spcPct val="0"/>
              </a:spcBef>
              <a:spcAft>
                <a:spcPct val="0"/>
              </a:spcAft>
              <a:buNone/>
            </a:pPr>
            <a:r>
              <a:rPr lang="en-US" altLang="en-US" sz="1800" dirty="0"/>
              <a:t>It is used in conjunction with ON DELETE or ON UPDATE. It means that no action is performed with the  child data when the parent data is deleted or updated.</a:t>
            </a:r>
          </a:p>
          <a:p>
            <a:pPr marL="0" lvl="0" indent="0" eaLnBrk="0" fontAlgn="base" hangingPunct="0">
              <a:spcBef>
                <a:spcPct val="0"/>
              </a:spcBef>
              <a:spcAft>
                <a:spcPct val="0"/>
              </a:spcAft>
              <a:buClrTx/>
            </a:pPr>
            <a:r>
              <a:rPr lang="en-US" altLang="en-US" sz="1800" b="1" dirty="0">
                <a:solidFill>
                  <a:srgbClr val="7030A0"/>
                </a:solidFill>
              </a:rPr>
              <a:t>CASCADE</a:t>
            </a:r>
          </a:p>
          <a:p>
            <a:pPr marL="457200" lvl="1" indent="0" eaLnBrk="0" fontAlgn="base" hangingPunct="0">
              <a:spcBef>
                <a:spcPct val="0"/>
              </a:spcBef>
              <a:spcAft>
                <a:spcPct val="0"/>
              </a:spcAft>
              <a:buNone/>
            </a:pPr>
            <a:r>
              <a:rPr lang="en-US" altLang="en-US" sz="1800" dirty="0"/>
              <a:t>It is used in conjunction with ON DELETE or ON UPDATE. It means that the child data is either deleted or updated when the parent data is deleted or updated.</a:t>
            </a:r>
          </a:p>
          <a:p>
            <a:pPr marL="0" lvl="0" indent="0" eaLnBrk="0" fontAlgn="base" hangingPunct="0">
              <a:spcBef>
                <a:spcPct val="0"/>
              </a:spcBef>
              <a:spcAft>
                <a:spcPct val="0"/>
              </a:spcAft>
              <a:buClrTx/>
            </a:pPr>
            <a:r>
              <a:rPr lang="en-US" altLang="en-US" sz="1800" b="1" dirty="0">
                <a:solidFill>
                  <a:srgbClr val="7030A0"/>
                </a:solidFill>
              </a:rPr>
              <a:t>SET NULL</a:t>
            </a:r>
          </a:p>
          <a:p>
            <a:pPr marL="457200" lvl="1" indent="0" eaLnBrk="0" fontAlgn="base" hangingPunct="0">
              <a:spcBef>
                <a:spcPct val="0"/>
              </a:spcBef>
              <a:spcAft>
                <a:spcPct val="0"/>
              </a:spcAft>
              <a:buNone/>
            </a:pPr>
            <a:r>
              <a:rPr lang="en-US" altLang="en-US" sz="1800" dirty="0"/>
              <a:t>It is used in conjunction with ON DELETE or ON UPDATE. It means that the child data is set to NULL when the parent data is deleted or updated.</a:t>
            </a:r>
          </a:p>
          <a:p>
            <a:pPr marL="0" lvl="0" indent="0" eaLnBrk="0" fontAlgn="base" hangingPunct="0">
              <a:spcBef>
                <a:spcPct val="0"/>
              </a:spcBef>
              <a:spcAft>
                <a:spcPct val="0"/>
              </a:spcAft>
              <a:buClrTx/>
            </a:pPr>
            <a:r>
              <a:rPr lang="en-US" altLang="en-US" sz="1800" b="1" dirty="0">
                <a:solidFill>
                  <a:srgbClr val="7030A0"/>
                </a:solidFill>
              </a:rPr>
              <a:t>SET DEFAULT</a:t>
            </a:r>
          </a:p>
          <a:p>
            <a:pPr marL="457200" lvl="1" indent="0" eaLnBrk="0" fontAlgn="base" hangingPunct="0">
              <a:spcBef>
                <a:spcPct val="0"/>
              </a:spcBef>
              <a:spcAft>
                <a:spcPct val="0"/>
              </a:spcAft>
              <a:buNone/>
            </a:pPr>
            <a:r>
              <a:rPr lang="en-US" altLang="en-US" sz="1800" dirty="0"/>
              <a:t>It is used in conjunction with ON DELETE or ON UPDATE. It means that the child data is set to their default values when the parent data is deleted or updated.</a:t>
            </a:r>
          </a:p>
          <a:p>
            <a:endParaRPr lang="en-IN" dirty="0"/>
          </a:p>
        </p:txBody>
      </p:sp>
      <p:sp>
        <p:nvSpPr>
          <p:cNvPr id="3" name="Content Placeholder 2"/>
          <p:cNvSpPr>
            <a:spLocks noGrp="1"/>
          </p:cNvSpPr>
          <p:nvPr>
            <p:ph sz="quarter" idx="10"/>
          </p:nvPr>
        </p:nvSpPr>
        <p:spPr/>
        <p:txBody>
          <a:bodyPr/>
          <a:lstStyle/>
          <a:p>
            <a:r>
              <a:rPr lang="en-IN" dirty="0">
                <a:solidFill>
                  <a:srgbClr val="7030A0"/>
                </a:solidFill>
              </a:rPr>
              <a:t>What is a foreign key with Cascade DELETE in SQL ?</a:t>
            </a:r>
          </a:p>
          <a:p>
            <a:endParaRPr lang="en-IN" dirty="0"/>
          </a:p>
        </p:txBody>
      </p:sp>
    </p:spTree>
    <p:extLst>
      <p:ext uri="{BB962C8B-B14F-4D97-AF65-F5344CB8AC3E}">
        <p14:creationId xmlns:p14="http://schemas.microsoft.com/office/powerpoint/2010/main" val="14751723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IN" b="1" dirty="0">
                <a:solidFill>
                  <a:srgbClr val="7030A0"/>
                </a:solidFill>
              </a:rPr>
              <a:t>Example</a:t>
            </a:r>
          </a:p>
          <a:p>
            <a:r>
              <a:rPr lang="en-IN" dirty="0">
                <a:solidFill>
                  <a:srgbClr val="FF0066"/>
                </a:solidFill>
              </a:rPr>
              <a:t>CREATE TABLE products ( </a:t>
            </a:r>
          </a:p>
          <a:p>
            <a:r>
              <a:rPr lang="en-IN" dirty="0">
                <a:solidFill>
                  <a:srgbClr val="FF0066"/>
                </a:solidFill>
              </a:rPr>
              <a:t>           </a:t>
            </a:r>
            <a:r>
              <a:rPr lang="en-IN" dirty="0" err="1">
                <a:solidFill>
                  <a:srgbClr val="FF0066"/>
                </a:solidFill>
              </a:rPr>
              <a:t>product_id</a:t>
            </a:r>
            <a:r>
              <a:rPr lang="en-IN" dirty="0">
                <a:solidFill>
                  <a:srgbClr val="FF0066"/>
                </a:solidFill>
              </a:rPr>
              <a:t> INT PRIMARY KEY, </a:t>
            </a:r>
          </a:p>
          <a:p>
            <a:r>
              <a:rPr lang="en-IN" dirty="0">
                <a:solidFill>
                  <a:srgbClr val="FF0066"/>
                </a:solidFill>
              </a:rPr>
              <a:t>           </a:t>
            </a:r>
            <a:r>
              <a:rPr lang="en-IN" dirty="0" err="1">
                <a:solidFill>
                  <a:srgbClr val="FF0066"/>
                </a:solidFill>
              </a:rPr>
              <a:t>product_name</a:t>
            </a:r>
            <a:r>
              <a:rPr lang="en-IN" dirty="0">
                <a:solidFill>
                  <a:srgbClr val="FF0066"/>
                </a:solidFill>
              </a:rPr>
              <a:t> VARCHAR(50) NOT NULL, </a:t>
            </a:r>
          </a:p>
          <a:p>
            <a:r>
              <a:rPr lang="en-IN" dirty="0">
                <a:solidFill>
                  <a:srgbClr val="FF0066"/>
                </a:solidFill>
              </a:rPr>
              <a:t>           category VARCHAR(25) ); </a:t>
            </a:r>
          </a:p>
          <a:p>
            <a:endParaRPr lang="en-IN" dirty="0">
              <a:solidFill>
                <a:srgbClr val="FF0066"/>
              </a:solidFill>
            </a:endParaRPr>
          </a:p>
          <a:p>
            <a:r>
              <a:rPr lang="en-IN" dirty="0">
                <a:solidFill>
                  <a:srgbClr val="00B050"/>
                </a:solidFill>
              </a:rPr>
              <a:t>CREATE TABLE inventory ( </a:t>
            </a:r>
          </a:p>
          <a:p>
            <a:r>
              <a:rPr lang="en-IN" dirty="0">
                <a:solidFill>
                  <a:srgbClr val="00B050"/>
                </a:solidFill>
              </a:rPr>
              <a:t>             </a:t>
            </a:r>
            <a:r>
              <a:rPr lang="en-IN" dirty="0" err="1">
                <a:solidFill>
                  <a:srgbClr val="00B050"/>
                </a:solidFill>
              </a:rPr>
              <a:t>inventory_id</a:t>
            </a:r>
            <a:r>
              <a:rPr lang="en-IN" dirty="0">
                <a:solidFill>
                  <a:srgbClr val="00B050"/>
                </a:solidFill>
              </a:rPr>
              <a:t> INT PRIMARY KEY,</a:t>
            </a:r>
          </a:p>
          <a:p>
            <a:r>
              <a:rPr lang="en-IN" dirty="0">
                <a:solidFill>
                  <a:srgbClr val="00B050"/>
                </a:solidFill>
              </a:rPr>
              <a:t>             </a:t>
            </a:r>
            <a:r>
              <a:rPr lang="en-IN" dirty="0" err="1">
                <a:solidFill>
                  <a:srgbClr val="00B050"/>
                </a:solidFill>
              </a:rPr>
              <a:t>product_id</a:t>
            </a:r>
            <a:r>
              <a:rPr lang="en-IN" dirty="0">
                <a:solidFill>
                  <a:srgbClr val="00B050"/>
                </a:solidFill>
              </a:rPr>
              <a:t> INT NOT NULL, </a:t>
            </a:r>
          </a:p>
          <a:p>
            <a:r>
              <a:rPr lang="en-IN" dirty="0">
                <a:solidFill>
                  <a:srgbClr val="00B050"/>
                </a:solidFill>
              </a:rPr>
              <a:t>             quantity INT, </a:t>
            </a:r>
          </a:p>
          <a:p>
            <a:r>
              <a:rPr lang="en-IN" dirty="0">
                <a:solidFill>
                  <a:srgbClr val="00B050"/>
                </a:solidFill>
              </a:rPr>
              <a:t>             </a:t>
            </a:r>
            <a:r>
              <a:rPr lang="en-IN" dirty="0" err="1">
                <a:solidFill>
                  <a:srgbClr val="00B050"/>
                </a:solidFill>
              </a:rPr>
              <a:t>min_level</a:t>
            </a:r>
            <a:r>
              <a:rPr lang="en-IN" dirty="0">
                <a:solidFill>
                  <a:srgbClr val="00B050"/>
                </a:solidFill>
              </a:rPr>
              <a:t> INT, </a:t>
            </a:r>
          </a:p>
          <a:p>
            <a:r>
              <a:rPr lang="en-IN" dirty="0">
                <a:solidFill>
                  <a:srgbClr val="00B050"/>
                </a:solidFill>
              </a:rPr>
              <a:t>             </a:t>
            </a:r>
            <a:r>
              <a:rPr lang="en-IN" dirty="0" err="1">
                <a:solidFill>
                  <a:srgbClr val="00B050"/>
                </a:solidFill>
              </a:rPr>
              <a:t>max_level</a:t>
            </a:r>
            <a:r>
              <a:rPr lang="en-IN" dirty="0">
                <a:solidFill>
                  <a:srgbClr val="00B050"/>
                </a:solidFill>
              </a:rPr>
              <a:t> INT, </a:t>
            </a:r>
          </a:p>
          <a:p>
            <a:r>
              <a:rPr lang="en-IN" dirty="0">
                <a:solidFill>
                  <a:srgbClr val="00B050"/>
                </a:solidFill>
              </a:rPr>
              <a:t>             CONSTRAINT </a:t>
            </a:r>
            <a:r>
              <a:rPr lang="en-IN" dirty="0" err="1">
                <a:solidFill>
                  <a:srgbClr val="00B050"/>
                </a:solidFill>
              </a:rPr>
              <a:t>fk_inv_product_id</a:t>
            </a:r>
            <a:r>
              <a:rPr lang="en-IN" dirty="0">
                <a:solidFill>
                  <a:srgbClr val="00B050"/>
                </a:solidFill>
              </a:rPr>
              <a:t> FOREIGN KEY (</a:t>
            </a:r>
            <a:r>
              <a:rPr lang="en-IN" dirty="0" err="1">
                <a:solidFill>
                  <a:srgbClr val="00B050"/>
                </a:solidFill>
              </a:rPr>
              <a:t>product_id</a:t>
            </a:r>
            <a:r>
              <a:rPr lang="en-IN" dirty="0">
                <a:solidFill>
                  <a:srgbClr val="00B050"/>
                </a:solidFill>
              </a:rPr>
              <a:t>) </a:t>
            </a:r>
          </a:p>
          <a:p>
            <a:r>
              <a:rPr lang="en-IN" dirty="0">
                <a:solidFill>
                  <a:srgbClr val="00B050"/>
                </a:solidFill>
              </a:rPr>
              <a:t>             REFERENCES products (</a:t>
            </a:r>
            <a:r>
              <a:rPr lang="en-IN" dirty="0" err="1">
                <a:solidFill>
                  <a:srgbClr val="00B050"/>
                </a:solidFill>
              </a:rPr>
              <a:t>product_id</a:t>
            </a:r>
            <a:r>
              <a:rPr lang="en-IN" dirty="0">
                <a:solidFill>
                  <a:srgbClr val="00B050"/>
                </a:solidFill>
              </a:rPr>
              <a:t>) ON DELETE CASCADE );</a:t>
            </a:r>
          </a:p>
        </p:txBody>
      </p:sp>
      <p:sp>
        <p:nvSpPr>
          <p:cNvPr id="3" name="Content Placeholder 2"/>
          <p:cNvSpPr>
            <a:spLocks noGrp="1"/>
          </p:cNvSpPr>
          <p:nvPr>
            <p:ph sz="quarter" idx="10"/>
          </p:nvPr>
        </p:nvSpPr>
        <p:spPr/>
        <p:txBody>
          <a:bodyPr/>
          <a:lstStyle/>
          <a:p>
            <a:r>
              <a:rPr lang="en-IN" dirty="0">
                <a:solidFill>
                  <a:srgbClr val="7030A0"/>
                </a:solidFill>
              </a:rPr>
              <a:t>foreign key with Cascade DELETE in SQL</a:t>
            </a:r>
            <a:endParaRPr lang="en-IN" dirty="0"/>
          </a:p>
        </p:txBody>
      </p:sp>
    </p:spTree>
    <p:extLst>
      <p:ext uri="{BB962C8B-B14F-4D97-AF65-F5344CB8AC3E}">
        <p14:creationId xmlns:p14="http://schemas.microsoft.com/office/powerpoint/2010/main" val="3915406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89705000"/>
              </p:ext>
            </p:extLst>
          </p:nvPr>
        </p:nvGraphicFramePr>
        <p:xfrm>
          <a:off x="957664" y="1722476"/>
          <a:ext cx="10397907" cy="4903345"/>
        </p:xfrm>
        <a:graphic>
          <a:graphicData uri="http://schemas.openxmlformats.org/drawingml/2006/table">
            <a:tbl>
              <a:tblPr/>
              <a:tblGrid>
                <a:gridCol w="1253908">
                  <a:extLst>
                    <a:ext uri="{9D8B030D-6E8A-4147-A177-3AD203B41FA5}">
                      <a16:colId xmlns:a16="http://schemas.microsoft.com/office/drawing/2014/main" val="2556354068"/>
                    </a:ext>
                  </a:extLst>
                </a:gridCol>
                <a:gridCol w="4423144">
                  <a:extLst>
                    <a:ext uri="{9D8B030D-6E8A-4147-A177-3AD203B41FA5}">
                      <a16:colId xmlns:a16="http://schemas.microsoft.com/office/drawing/2014/main" val="3207026034"/>
                    </a:ext>
                  </a:extLst>
                </a:gridCol>
                <a:gridCol w="4720855">
                  <a:extLst>
                    <a:ext uri="{9D8B030D-6E8A-4147-A177-3AD203B41FA5}">
                      <a16:colId xmlns:a16="http://schemas.microsoft.com/office/drawing/2014/main" val="756928538"/>
                    </a:ext>
                  </a:extLst>
                </a:gridCol>
              </a:tblGrid>
              <a:tr h="291632">
                <a:tc>
                  <a:txBody>
                    <a:bodyPr/>
                    <a:lstStyle/>
                    <a:p>
                      <a:r>
                        <a:rPr lang="en-IN" sz="1500" dirty="0">
                          <a:solidFill>
                            <a:schemeClr val="accent1">
                              <a:lumMod val="75000"/>
                            </a:schemeClr>
                          </a:solidFill>
                        </a:rPr>
                        <a:t>Specification </a:t>
                      </a:r>
                    </a:p>
                  </a:txBody>
                  <a:tcPr marL="30831" marR="30831" marT="30831" marB="30831" anchor="ctr">
                    <a:lnL>
                      <a:noFill/>
                    </a:lnL>
                    <a:lnR>
                      <a:noFill/>
                    </a:lnR>
                    <a:lnT>
                      <a:noFill/>
                    </a:lnT>
                    <a:lnB>
                      <a:noFill/>
                    </a:lnB>
                    <a:solidFill>
                      <a:schemeClr val="accent1">
                        <a:lumMod val="60000"/>
                        <a:lumOff val="40000"/>
                      </a:schemeClr>
                    </a:solidFill>
                  </a:tcPr>
                </a:tc>
                <a:tc>
                  <a:txBody>
                    <a:bodyPr/>
                    <a:lstStyle/>
                    <a:p>
                      <a:r>
                        <a:rPr lang="en-IN" sz="1500">
                          <a:solidFill>
                            <a:schemeClr val="accent1">
                              <a:lumMod val="75000"/>
                            </a:schemeClr>
                          </a:solidFill>
                        </a:rPr>
                        <a:t>Update operation on parent table </a:t>
                      </a:r>
                    </a:p>
                  </a:txBody>
                  <a:tcPr marL="30831" marR="30831" marT="30831" marB="30831" anchor="ctr">
                    <a:lnL>
                      <a:noFill/>
                    </a:lnL>
                    <a:lnR>
                      <a:noFill/>
                    </a:lnR>
                    <a:lnT>
                      <a:noFill/>
                    </a:lnT>
                    <a:lnB>
                      <a:noFill/>
                    </a:lnB>
                    <a:solidFill>
                      <a:schemeClr val="accent1">
                        <a:lumMod val="60000"/>
                        <a:lumOff val="40000"/>
                      </a:schemeClr>
                    </a:solidFill>
                  </a:tcPr>
                </a:tc>
                <a:tc>
                  <a:txBody>
                    <a:bodyPr/>
                    <a:lstStyle/>
                    <a:p>
                      <a:r>
                        <a:rPr lang="en-IN" sz="1500" dirty="0">
                          <a:solidFill>
                            <a:schemeClr val="accent1">
                              <a:lumMod val="75000"/>
                            </a:schemeClr>
                          </a:solidFill>
                        </a:rPr>
                        <a:t>Delete operation on parent table </a:t>
                      </a:r>
                    </a:p>
                  </a:txBody>
                  <a:tcPr marL="30831" marR="30831" marT="30831" marB="30831" anchor="ctr">
                    <a:lnL>
                      <a:noFill/>
                    </a:lnL>
                    <a:lnR>
                      <a:noFill/>
                    </a:lnR>
                    <a:lnT>
                      <a:noFill/>
                    </a:lnT>
                    <a:lnB>
                      <a:noFill/>
                    </a:lnB>
                    <a:solidFill>
                      <a:schemeClr val="accent1">
                        <a:lumMod val="60000"/>
                        <a:lumOff val="40000"/>
                      </a:schemeClr>
                    </a:solidFill>
                  </a:tcPr>
                </a:tc>
                <a:extLst>
                  <a:ext uri="{0D108BD9-81ED-4DB2-BD59-A6C34878D82A}">
                    <a16:rowId xmlns:a16="http://schemas.microsoft.com/office/drawing/2014/main" val="2509985032"/>
                  </a:ext>
                </a:extLst>
              </a:tr>
              <a:tr h="521311">
                <a:tc>
                  <a:txBody>
                    <a:bodyPr/>
                    <a:lstStyle/>
                    <a:p>
                      <a:r>
                        <a:rPr lang="en-IN" sz="1500" dirty="0">
                          <a:solidFill>
                            <a:srgbClr val="CC0066"/>
                          </a:solidFill>
                        </a:rPr>
                        <a:t>No Action</a:t>
                      </a:r>
                    </a:p>
                  </a:txBody>
                  <a:tcPr marL="30831" marR="30831" marT="30831" marB="30831" anchor="ctr">
                    <a:lnL>
                      <a:noFill/>
                    </a:lnL>
                    <a:lnR>
                      <a:noFill/>
                    </a:lnR>
                    <a:lnT>
                      <a:noFill/>
                    </a:lnT>
                    <a:lnB>
                      <a:noFill/>
                    </a:lnB>
                  </a:tcPr>
                </a:tc>
                <a:tc>
                  <a:txBody>
                    <a:bodyPr/>
                    <a:lstStyle/>
                    <a:p>
                      <a:r>
                        <a:rPr lang="en-IN" sz="1500" dirty="0">
                          <a:solidFill>
                            <a:srgbClr val="CC0066"/>
                          </a:solidFill>
                        </a:rPr>
                        <a:t>Not allowed. Error message would be generated.</a:t>
                      </a:r>
                    </a:p>
                  </a:txBody>
                  <a:tcPr marL="30831" marR="30831" marT="30831" marB="30831" anchor="ctr">
                    <a:lnL>
                      <a:noFill/>
                    </a:lnL>
                    <a:lnR>
                      <a:noFill/>
                    </a:lnR>
                    <a:lnT>
                      <a:noFill/>
                    </a:lnT>
                    <a:lnB>
                      <a:noFill/>
                    </a:lnB>
                  </a:tcPr>
                </a:tc>
                <a:tc>
                  <a:txBody>
                    <a:bodyPr/>
                    <a:lstStyle/>
                    <a:p>
                      <a:r>
                        <a:rPr lang="en-IN" sz="1500" dirty="0">
                          <a:solidFill>
                            <a:srgbClr val="CC0066"/>
                          </a:solidFill>
                        </a:rPr>
                        <a:t>Not allowed. Error message would be generated.</a:t>
                      </a:r>
                    </a:p>
                  </a:txBody>
                  <a:tcPr marL="30831" marR="30831" marT="30831" marB="30831" anchor="ctr">
                    <a:lnL>
                      <a:noFill/>
                    </a:lnL>
                    <a:lnR>
                      <a:noFill/>
                    </a:lnR>
                    <a:lnT>
                      <a:noFill/>
                    </a:lnT>
                    <a:lnB>
                      <a:noFill/>
                    </a:lnB>
                  </a:tcPr>
                </a:tc>
                <a:extLst>
                  <a:ext uri="{0D108BD9-81ED-4DB2-BD59-A6C34878D82A}">
                    <a16:rowId xmlns:a16="http://schemas.microsoft.com/office/drawing/2014/main" val="2397744644"/>
                  </a:ext>
                </a:extLst>
              </a:tr>
              <a:tr h="521311">
                <a:tc>
                  <a:txBody>
                    <a:bodyPr/>
                    <a:lstStyle/>
                    <a:p>
                      <a:r>
                        <a:rPr lang="en-IN" sz="1500" dirty="0">
                          <a:solidFill>
                            <a:srgbClr val="CC0066"/>
                          </a:solidFill>
                        </a:rPr>
                        <a:t>Cascade</a:t>
                      </a:r>
                    </a:p>
                  </a:txBody>
                  <a:tcPr marL="30831" marR="30831" marT="30831" marB="30831" anchor="ctr">
                    <a:lnL>
                      <a:noFill/>
                    </a:lnL>
                    <a:lnR>
                      <a:noFill/>
                    </a:lnR>
                    <a:lnT>
                      <a:noFill/>
                    </a:lnT>
                    <a:lnB>
                      <a:noFill/>
                    </a:lnB>
                  </a:tcPr>
                </a:tc>
                <a:tc>
                  <a:txBody>
                    <a:bodyPr/>
                    <a:lstStyle/>
                    <a:p>
                      <a:r>
                        <a:rPr lang="en-IN" sz="1500" dirty="0">
                          <a:solidFill>
                            <a:srgbClr val="CC0066"/>
                          </a:solidFill>
                        </a:rPr>
                        <a:t>Associated values in child table would also be updated.</a:t>
                      </a:r>
                    </a:p>
                  </a:txBody>
                  <a:tcPr marL="30831" marR="30831" marT="30831" marB="30831" anchor="ctr">
                    <a:lnL>
                      <a:noFill/>
                    </a:lnL>
                    <a:lnR>
                      <a:noFill/>
                    </a:lnR>
                    <a:lnT>
                      <a:noFill/>
                    </a:lnT>
                    <a:lnB>
                      <a:noFill/>
                    </a:lnB>
                  </a:tcPr>
                </a:tc>
                <a:tc>
                  <a:txBody>
                    <a:bodyPr/>
                    <a:lstStyle/>
                    <a:p>
                      <a:r>
                        <a:rPr lang="en-IN" sz="1500">
                          <a:solidFill>
                            <a:srgbClr val="CC0066"/>
                          </a:solidFill>
                        </a:rPr>
                        <a:t>Associated records in child table would also be deleted.</a:t>
                      </a:r>
                    </a:p>
                  </a:txBody>
                  <a:tcPr marL="30831" marR="30831" marT="30831" marB="30831" anchor="ctr">
                    <a:lnL>
                      <a:noFill/>
                    </a:lnL>
                    <a:lnR>
                      <a:noFill/>
                    </a:lnR>
                    <a:lnT>
                      <a:noFill/>
                    </a:lnT>
                    <a:lnB>
                      <a:noFill/>
                    </a:lnB>
                  </a:tcPr>
                </a:tc>
                <a:extLst>
                  <a:ext uri="{0D108BD9-81ED-4DB2-BD59-A6C34878D82A}">
                    <a16:rowId xmlns:a16="http://schemas.microsoft.com/office/drawing/2014/main" val="810266308"/>
                  </a:ext>
                </a:extLst>
              </a:tr>
              <a:tr h="980669">
                <a:tc>
                  <a:txBody>
                    <a:bodyPr/>
                    <a:lstStyle/>
                    <a:p>
                      <a:r>
                        <a:rPr lang="en-IN" sz="1500">
                          <a:solidFill>
                            <a:srgbClr val="CC0066"/>
                          </a:solidFill>
                        </a:rPr>
                        <a:t>Set NULL</a:t>
                      </a:r>
                    </a:p>
                  </a:txBody>
                  <a:tcPr marL="30831" marR="30831" marT="30831" marB="30831" anchor="ctr">
                    <a:lnL>
                      <a:noFill/>
                    </a:lnL>
                    <a:lnR>
                      <a:noFill/>
                    </a:lnR>
                    <a:lnT>
                      <a:noFill/>
                    </a:lnT>
                    <a:lnB>
                      <a:noFill/>
                    </a:lnB>
                  </a:tcPr>
                </a:tc>
                <a:tc>
                  <a:txBody>
                    <a:bodyPr/>
                    <a:lstStyle/>
                    <a:p>
                      <a:r>
                        <a:rPr lang="en-IN" sz="1500" dirty="0">
                          <a:solidFill>
                            <a:srgbClr val="CC0066"/>
                          </a:solidFill>
                        </a:rPr>
                        <a:t>Associated values in child table would be set to NULL. Foreign key column should allow NULL values to specify this rule. </a:t>
                      </a:r>
                    </a:p>
                  </a:txBody>
                  <a:tcPr marL="30831" marR="30831" marT="30831" marB="30831" anchor="ctr">
                    <a:lnL>
                      <a:noFill/>
                    </a:lnL>
                    <a:lnR>
                      <a:noFill/>
                    </a:lnR>
                    <a:lnT>
                      <a:noFill/>
                    </a:lnT>
                    <a:lnB>
                      <a:noFill/>
                    </a:lnB>
                  </a:tcPr>
                </a:tc>
                <a:tc>
                  <a:txBody>
                    <a:bodyPr/>
                    <a:lstStyle/>
                    <a:p>
                      <a:r>
                        <a:rPr lang="en-IN" sz="1500">
                          <a:solidFill>
                            <a:srgbClr val="CC0066"/>
                          </a:solidFill>
                        </a:rPr>
                        <a:t>Associated values in child table would be set to NULL. Foreign key column should allow NULL values to specify this rule. </a:t>
                      </a:r>
                    </a:p>
                  </a:txBody>
                  <a:tcPr marL="30831" marR="30831" marT="30831" marB="30831" anchor="ctr">
                    <a:lnL>
                      <a:noFill/>
                    </a:lnL>
                    <a:lnR>
                      <a:noFill/>
                    </a:lnR>
                    <a:lnT>
                      <a:noFill/>
                    </a:lnT>
                    <a:lnB>
                      <a:noFill/>
                    </a:lnB>
                  </a:tcPr>
                </a:tc>
                <a:extLst>
                  <a:ext uri="{0D108BD9-81ED-4DB2-BD59-A6C34878D82A}">
                    <a16:rowId xmlns:a16="http://schemas.microsoft.com/office/drawing/2014/main" val="3850482668"/>
                  </a:ext>
                </a:extLst>
              </a:tr>
              <a:tr h="2588422">
                <a:tc>
                  <a:txBody>
                    <a:bodyPr/>
                    <a:lstStyle/>
                    <a:p>
                      <a:r>
                        <a:rPr lang="en-IN" sz="1500" dirty="0">
                          <a:solidFill>
                            <a:srgbClr val="CC0066"/>
                          </a:solidFill>
                        </a:rPr>
                        <a:t>Set Default</a:t>
                      </a:r>
                    </a:p>
                  </a:txBody>
                  <a:tcPr marL="30831" marR="30831" marT="30831" marB="30831" anchor="ctr">
                    <a:lnL>
                      <a:noFill/>
                    </a:lnL>
                    <a:lnR>
                      <a:noFill/>
                    </a:lnR>
                    <a:lnT>
                      <a:noFill/>
                    </a:lnT>
                    <a:lnB>
                      <a:noFill/>
                    </a:lnB>
                  </a:tcPr>
                </a:tc>
                <a:tc>
                  <a:txBody>
                    <a:bodyPr/>
                    <a:lstStyle/>
                    <a:p>
                      <a:r>
                        <a:rPr lang="en-IN" sz="1500" dirty="0">
                          <a:solidFill>
                            <a:srgbClr val="CC0066"/>
                          </a:solidFill>
                        </a:rPr>
                        <a:t>Associated values in child table would be set to default value specified in column definition. Also default value should be present in primary key column. Otherwise basic requirement of FK relation would fail and update operation would not be successful. If no default value is provided in foreign key column this rule could not be implemented.</a:t>
                      </a:r>
                    </a:p>
                  </a:txBody>
                  <a:tcPr marL="30831" marR="30831" marT="30831" marB="30831" anchor="ctr">
                    <a:lnL>
                      <a:noFill/>
                    </a:lnL>
                    <a:lnR>
                      <a:noFill/>
                    </a:lnR>
                    <a:lnT>
                      <a:noFill/>
                    </a:lnT>
                    <a:lnB>
                      <a:noFill/>
                    </a:lnB>
                  </a:tcPr>
                </a:tc>
                <a:tc>
                  <a:txBody>
                    <a:bodyPr/>
                    <a:lstStyle/>
                    <a:p>
                      <a:r>
                        <a:rPr lang="en-IN" sz="1500" dirty="0">
                          <a:solidFill>
                            <a:srgbClr val="CC0066"/>
                          </a:solidFill>
                        </a:rPr>
                        <a:t>Associated values in child table would be set to default value specified in column definition. Also default value should be present in primary key column. Otherwise basic requirement of FK relation would fail and delete operation would not be successful. If no default value is provided in foreign key column this rule could not be implemented.</a:t>
                      </a:r>
                    </a:p>
                  </a:txBody>
                  <a:tcPr marL="30831" marR="30831" marT="30831" marB="30831" anchor="ctr">
                    <a:lnL>
                      <a:noFill/>
                    </a:lnL>
                    <a:lnR>
                      <a:noFill/>
                    </a:lnR>
                    <a:lnT>
                      <a:noFill/>
                    </a:lnT>
                    <a:lnB>
                      <a:noFill/>
                    </a:lnB>
                  </a:tcPr>
                </a:tc>
                <a:extLst>
                  <a:ext uri="{0D108BD9-81ED-4DB2-BD59-A6C34878D82A}">
                    <a16:rowId xmlns:a16="http://schemas.microsoft.com/office/drawing/2014/main" val="181700938"/>
                  </a:ext>
                </a:extLst>
              </a:tr>
            </a:tbl>
          </a:graphicData>
        </a:graphic>
      </p:graphicFrame>
      <p:sp>
        <p:nvSpPr>
          <p:cNvPr id="3" name="Content Placeholder 2"/>
          <p:cNvSpPr>
            <a:spLocks noGrp="1"/>
          </p:cNvSpPr>
          <p:nvPr>
            <p:ph sz="quarter" idx="10"/>
          </p:nvPr>
        </p:nvSpPr>
        <p:spPr/>
        <p:txBody>
          <a:bodyPr/>
          <a:lstStyle/>
          <a:p>
            <a:r>
              <a:rPr lang="en-IN" dirty="0">
                <a:solidFill>
                  <a:schemeClr val="accent1">
                    <a:lumMod val="75000"/>
                  </a:schemeClr>
                </a:solidFill>
              </a:rPr>
              <a:t>SQL FOREIGN KEY Constraint</a:t>
            </a:r>
          </a:p>
          <a:p>
            <a:endParaRPr lang="en-IN" dirty="0"/>
          </a:p>
        </p:txBody>
      </p:sp>
      <p:sp>
        <p:nvSpPr>
          <p:cNvPr id="5" name="Rectangle 1"/>
          <p:cNvSpPr>
            <a:spLocks noChangeArrowheads="1"/>
          </p:cNvSpPr>
          <p:nvPr/>
        </p:nvSpPr>
        <p:spPr bwMode="auto">
          <a:xfrm>
            <a:off x="-786809" y="242500"/>
            <a:ext cx="6412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6F6F6F"/>
                </a:solidFill>
                <a:effectLst/>
                <a:latin typeface="inheri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883007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Arial" panose="020B0604020202020204" pitchFamily="34" charset="0"/>
              <a:buChar char="•"/>
            </a:pPr>
            <a:r>
              <a:rPr lang="en-IN" sz="1800" dirty="0">
                <a:solidFill>
                  <a:srgbClr val="8D237E"/>
                </a:solidFill>
              </a:rPr>
              <a:t>The UNIQUE constraint uniquely identifies each record in a database table.</a:t>
            </a:r>
          </a:p>
          <a:p>
            <a:pPr>
              <a:buFont typeface="Arial" panose="020B0604020202020204" pitchFamily="34" charset="0"/>
              <a:buChar char="•"/>
            </a:pPr>
            <a:r>
              <a:rPr lang="en-IN" sz="1800" dirty="0">
                <a:solidFill>
                  <a:srgbClr val="8D237E"/>
                </a:solidFill>
              </a:rPr>
              <a:t>The UNIQUE and PRIMARY KEY constraints both provide a guarantee for uniqueness for a column or set of columns.</a:t>
            </a:r>
          </a:p>
          <a:p>
            <a:pPr>
              <a:buFont typeface="Arial" panose="020B0604020202020204" pitchFamily="34" charset="0"/>
              <a:buChar char="•"/>
            </a:pPr>
            <a:r>
              <a:rPr lang="en-IN" sz="1800" dirty="0">
                <a:solidFill>
                  <a:srgbClr val="8D237E"/>
                </a:solidFill>
              </a:rPr>
              <a:t>A PRIMARY KEY constraint automatically has a UNIQUE constraint defined on it.</a:t>
            </a:r>
          </a:p>
          <a:p>
            <a:pPr>
              <a:buFont typeface="Arial" panose="020B0604020202020204" pitchFamily="34" charset="0"/>
              <a:buChar char="•"/>
            </a:pPr>
            <a:r>
              <a:rPr lang="en-IN" sz="1800" dirty="0">
                <a:solidFill>
                  <a:srgbClr val="8D237E"/>
                </a:solidFill>
              </a:rPr>
              <a:t>Note that you can have many UNIQUE constraints per table, but only one PRIMARY KEY constraint per table.</a:t>
            </a:r>
          </a:p>
          <a:p>
            <a:r>
              <a:rPr lang="en-IN" sz="1800" dirty="0" err="1">
                <a:solidFill>
                  <a:srgbClr val="8D237E"/>
                </a:solidFill>
              </a:rPr>
              <a:t>Eg</a:t>
            </a:r>
            <a:r>
              <a:rPr lang="en-IN" sz="1800" dirty="0">
                <a:solidFill>
                  <a:srgbClr val="8D237E"/>
                </a:solidFill>
              </a:rPr>
              <a:t>., SQL creates a UNIQUE constraint on the "</a:t>
            </a:r>
            <a:r>
              <a:rPr lang="en-IN" sz="1800" dirty="0" err="1">
                <a:solidFill>
                  <a:srgbClr val="8D237E"/>
                </a:solidFill>
              </a:rPr>
              <a:t>P_Id</a:t>
            </a:r>
            <a:r>
              <a:rPr lang="en-IN" sz="1800" dirty="0">
                <a:solidFill>
                  <a:srgbClr val="8D237E"/>
                </a:solidFill>
              </a:rPr>
              <a:t>" column when the "Persons" table is created:</a:t>
            </a:r>
          </a:p>
        </p:txBody>
      </p:sp>
      <p:sp>
        <p:nvSpPr>
          <p:cNvPr id="3" name="Content Placeholder 2"/>
          <p:cNvSpPr>
            <a:spLocks noGrp="1"/>
          </p:cNvSpPr>
          <p:nvPr>
            <p:ph sz="quarter" idx="10"/>
          </p:nvPr>
        </p:nvSpPr>
        <p:spPr/>
        <p:txBody>
          <a:bodyPr/>
          <a:lstStyle/>
          <a:p>
            <a:r>
              <a:rPr lang="en-IN" dirty="0">
                <a:solidFill>
                  <a:schemeClr val="accent1">
                    <a:lumMod val="75000"/>
                  </a:schemeClr>
                </a:solidFill>
              </a:rPr>
              <a:t>SQL UNIQUE Constraint</a:t>
            </a:r>
          </a:p>
          <a:p>
            <a:endParaRPr lang="en-IN" dirty="0"/>
          </a:p>
        </p:txBody>
      </p:sp>
      <p:sp>
        <p:nvSpPr>
          <p:cNvPr id="4" name="Rectangle 3"/>
          <p:cNvSpPr/>
          <p:nvPr/>
        </p:nvSpPr>
        <p:spPr>
          <a:xfrm>
            <a:off x="1234559" y="3811012"/>
            <a:ext cx="5910521" cy="3046988"/>
          </a:xfrm>
          <a:prstGeom prst="rect">
            <a:avLst/>
          </a:prstGeom>
        </p:spPr>
        <p:txBody>
          <a:bodyPr wrap="square">
            <a:spAutoFit/>
          </a:bodyPr>
          <a:lstStyle/>
          <a:p>
            <a:r>
              <a:rPr lang="en-IN" sz="2400" dirty="0">
                <a:solidFill>
                  <a:srgbClr val="CC0066"/>
                </a:solidFill>
              </a:rPr>
              <a:t>CREATE TABLE Persons</a:t>
            </a:r>
            <a:br>
              <a:rPr lang="en-IN" sz="2400" dirty="0">
                <a:solidFill>
                  <a:srgbClr val="CC0066"/>
                </a:solidFill>
              </a:rPr>
            </a:br>
            <a:r>
              <a:rPr lang="en-IN" sz="2400" dirty="0">
                <a:solidFill>
                  <a:srgbClr val="CC0066"/>
                </a:solidFill>
              </a:rPr>
              <a:t>(</a:t>
            </a:r>
            <a:br>
              <a:rPr lang="en-IN" sz="2400" dirty="0">
                <a:solidFill>
                  <a:srgbClr val="CC0066"/>
                </a:solidFill>
              </a:rPr>
            </a:br>
            <a:r>
              <a:rPr lang="en-IN" sz="2400" dirty="0" err="1">
                <a:solidFill>
                  <a:srgbClr val="CC0066"/>
                </a:solidFill>
              </a:rPr>
              <a:t>P_Id</a:t>
            </a:r>
            <a:r>
              <a:rPr lang="en-IN" sz="2400" dirty="0">
                <a:solidFill>
                  <a:srgbClr val="CC0066"/>
                </a:solidFill>
              </a:rPr>
              <a:t> </a:t>
            </a:r>
            <a:r>
              <a:rPr lang="en-IN" sz="2400" dirty="0" err="1">
                <a:solidFill>
                  <a:srgbClr val="CC0066"/>
                </a:solidFill>
              </a:rPr>
              <a:t>int</a:t>
            </a:r>
            <a:r>
              <a:rPr lang="en-IN" sz="2400" dirty="0">
                <a:solidFill>
                  <a:srgbClr val="CC0066"/>
                </a:solidFill>
              </a:rPr>
              <a:t> NOT NULL UNIQUE,</a:t>
            </a:r>
            <a:br>
              <a:rPr lang="en-IN" sz="2400" dirty="0">
                <a:solidFill>
                  <a:srgbClr val="CC0066"/>
                </a:solidFill>
              </a:rPr>
            </a:br>
            <a:r>
              <a:rPr lang="en-IN" sz="2400" dirty="0" err="1">
                <a:solidFill>
                  <a:srgbClr val="CC0066"/>
                </a:solidFill>
              </a:rPr>
              <a:t>LastName</a:t>
            </a:r>
            <a:r>
              <a:rPr lang="en-IN" sz="2400" dirty="0">
                <a:solidFill>
                  <a:srgbClr val="CC0066"/>
                </a:solidFill>
              </a:rPr>
              <a:t> varchar(255) NOT NULL,</a:t>
            </a:r>
            <a:br>
              <a:rPr lang="en-IN" sz="2400" dirty="0">
                <a:solidFill>
                  <a:srgbClr val="CC0066"/>
                </a:solidFill>
              </a:rPr>
            </a:br>
            <a:r>
              <a:rPr lang="en-IN" sz="2400" dirty="0" err="1">
                <a:solidFill>
                  <a:srgbClr val="CC0066"/>
                </a:solidFill>
              </a:rPr>
              <a:t>FirstName</a:t>
            </a:r>
            <a:r>
              <a:rPr lang="en-IN" sz="2400" dirty="0">
                <a:solidFill>
                  <a:srgbClr val="CC0066"/>
                </a:solidFill>
              </a:rPr>
              <a:t> varchar(255),</a:t>
            </a:r>
            <a:br>
              <a:rPr lang="en-IN" sz="2400" dirty="0">
                <a:solidFill>
                  <a:srgbClr val="CC0066"/>
                </a:solidFill>
              </a:rPr>
            </a:br>
            <a:r>
              <a:rPr lang="en-IN" sz="2400" dirty="0">
                <a:solidFill>
                  <a:srgbClr val="CC0066"/>
                </a:solidFill>
              </a:rPr>
              <a:t>Address varchar(255),</a:t>
            </a:r>
            <a:br>
              <a:rPr lang="en-IN" sz="2400" dirty="0">
                <a:solidFill>
                  <a:srgbClr val="CC0066"/>
                </a:solidFill>
              </a:rPr>
            </a:br>
            <a:r>
              <a:rPr lang="en-IN" sz="2400" dirty="0">
                <a:solidFill>
                  <a:srgbClr val="CC0066"/>
                </a:solidFill>
              </a:rPr>
              <a:t>City varchar(255)</a:t>
            </a:r>
            <a:br>
              <a:rPr lang="en-IN" sz="2400" dirty="0">
                <a:solidFill>
                  <a:srgbClr val="CC0066"/>
                </a:solidFill>
              </a:rPr>
            </a:br>
            <a:r>
              <a:rPr lang="en-IN" sz="2400" dirty="0">
                <a:solidFill>
                  <a:srgbClr val="CC0066"/>
                </a:solidFill>
              </a:rPr>
              <a:t>)</a:t>
            </a:r>
          </a:p>
        </p:txBody>
      </p:sp>
    </p:spTree>
    <p:extLst>
      <p:ext uri="{BB962C8B-B14F-4D97-AF65-F5344CB8AC3E}">
        <p14:creationId xmlns:p14="http://schemas.microsoft.com/office/powerpoint/2010/main" val="37691617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chemeClr val="accent1">
                    <a:lumMod val="75000"/>
                  </a:schemeClr>
                </a:solidFill>
              </a:rPr>
              <a:t>SQL UNIQUE Constraint</a:t>
            </a:r>
          </a:p>
          <a:p>
            <a:endParaRPr lang="en-IN" dirty="0"/>
          </a:p>
        </p:txBody>
      </p:sp>
      <p:sp>
        <p:nvSpPr>
          <p:cNvPr id="7" name="Rectangle 6"/>
          <p:cNvSpPr/>
          <p:nvPr/>
        </p:nvSpPr>
        <p:spPr>
          <a:xfrm>
            <a:off x="857693" y="1478777"/>
            <a:ext cx="10816856" cy="830997"/>
          </a:xfrm>
          <a:prstGeom prst="rect">
            <a:avLst/>
          </a:prstGeom>
        </p:spPr>
        <p:txBody>
          <a:bodyPr wrap="square">
            <a:spAutoFit/>
          </a:bodyPr>
          <a:lstStyle/>
          <a:p>
            <a:r>
              <a:rPr lang="en-IN" sz="2400" dirty="0">
                <a:solidFill>
                  <a:srgbClr val="FF0000"/>
                </a:solidFill>
              </a:rPr>
              <a:t>To allow naming of a UNIQUE constraint, and for defining a UNIQUE constraint on multiple columns, use the following SQL syntax:</a:t>
            </a:r>
          </a:p>
        </p:txBody>
      </p:sp>
      <p:sp>
        <p:nvSpPr>
          <p:cNvPr id="8" name="Rectangle 7"/>
          <p:cNvSpPr/>
          <p:nvPr/>
        </p:nvSpPr>
        <p:spPr>
          <a:xfrm>
            <a:off x="1304260" y="2493151"/>
            <a:ext cx="7839739" cy="3970318"/>
          </a:xfrm>
          <a:prstGeom prst="rect">
            <a:avLst/>
          </a:prstGeom>
        </p:spPr>
        <p:txBody>
          <a:bodyPr wrap="square">
            <a:spAutoFit/>
          </a:bodyPr>
          <a:lstStyle/>
          <a:p>
            <a:r>
              <a:rPr lang="en-IN" sz="2800" dirty="0">
                <a:solidFill>
                  <a:srgbClr val="669900"/>
                </a:solidFill>
              </a:rPr>
              <a:t>CREATE TABLE Persons</a:t>
            </a:r>
            <a:br>
              <a:rPr lang="en-IN" sz="2800" dirty="0">
                <a:solidFill>
                  <a:srgbClr val="669900"/>
                </a:solidFill>
              </a:rPr>
            </a:br>
            <a:r>
              <a:rPr lang="en-IN" sz="2800" dirty="0">
                <a:solidFill>
                  <a:srgbClr val="669900"/>
                </a:solidFill>
              </a:rPr>
              <a:t>(</a:t>
            </a:r>
            <a:br>
              <a:rPr lang="en-IN" sz="2800" dirty="0">
                <a:solidFill>
                  <a:srgbClr val="669900"/>
                </a:solidFill>
              </a:rPr>
            </a:br>
            <a:r>
              <a:rPr lang="en-IN" sz="2800" dirty="0" err="1">
                <a:solidFill>
                  <a:srgbClr val="669900"/>
                </a:solidFill>
              </a:rPr>
              <a:t>P_Id</a:t>
            </a:r>
            <a:r>
              <a:rPr lang="en-IN" sz="2800" dirty="0">
                <a:solidFill>
                  <a:srgbClr val="669900"/>
                </a:solidFill>
              </a:rPr>
              <a:t> </a:t>
            </a:r>
            <a:r>
              <a:rPr lang="en-IN" sz="2800" dirty="0" err="1">
                <a:solidFill>
                  <a:srgbClr val="669900"/>
                </a:solidFill>
              </a:rPr>
              <a:t>int</a:t>
            </a:r>
            <a:r>
              <a:rPr lang="en-IN" sz="2800" dirty="0">
                <a:solidFill>
                  <a:srgbClr val="669900"/>
                </a:solidFill>
              </a:rPr>
              <a:t> NOT NULL,</a:t>
            </a:r>
            <a:br>
              <a:rPr lang="en-IN" sz="2800" dirty="0">
                <a:solidFill>
                  <a:srgbClr val="669900"/>
                </a:solidFill>
              </a:rPr>
            </a:br>
            <a:r>
              <a:rPr lang="en-IN" sz="2800" dirty="0" err="1">
                <a:solidFill>
                  <a:srgbClr val="669900"/>
                </a:solidFill>
              </a:rPr>
              <a:t>LastName</a:t>
            </a:r>
            <a:r>
              <a:rPr lang="en-IN" sz="2800" dirty="0">
                <a:solidFill>
                  <a:srgbClr val="669900"/>
                </a:solidFill>
              </a:rPr>
              <a:t> varchar(255) NOT NULL,</a:t>
            </a:r>
            <a:br>
              <a:rPr lang="en-IN" sz="2800" dirty="0">
                <a:solidFill>
                  <a:srgbClr val="669900"/>
                </a:solidFill>
              </a:rPr>
            </a:br>
            <a:r>
              <a:rPr lang="en-IN" sz="2800" dirty="0" err="1">
                <a:solidFill>
                  <a:srgbClr val="669900"/>
                </a:solidFill>
              </a:rPr>
              <a:t>FirstName</a:t>
            </a:r>
            <a:r>
              <a:rPr lang="en-IN" sz="2800" dirty="0">
                <a:solidFill>
                  <a:srgbClr val="669900"/>
                </a:solidFill>
              </a:rPr>
              <a:t> varchar(255),</a:t>
            </a:r>
            <a:br>
              <a:rPr lang="en-IN" sz="2800" dirty="0">
                <a:solidFill>
                  <a:srgbClr val="669900"/>
                </a:solidFill>
              </a:rPr>
            </a:br>
            <a:r>
              <a:rPr lang="en-IN" sz="2800" dirty="0">
                <a:solidFill>
                  <a:srgbClr val="669900"/>
                </a:solidFill>
              </a:rPr>
              <a:t>Address varchar(255),</a:t>
            </a:r>
            <a:br>
              <a:rPr lang="en-IN" sz="2800" dirty="0">
                <a:solidFill>
                  <a:srgbClr val="669900"/>
                </a:solidFill>
              </a:rPr>
            </a:br>
            <a:r>
              <a:rPr lang="en-IN" sz="2800" dirty="0">
                <a:solidFill>
                  <a:srgbClr val="669900"/>
                </a:solidFill>
              </a:rPr>
              <a:t>City varchar(255),</a:t>
            </a:r>
            <a:br>
              <a:rPr lang="en-IN" sz="2800" dirty="0">
                <a:solidFill>
                  <a:srgbClr val="669900"/>
                </a:solidFill>
              </a:rPr>
            </a:br>
            <a:r>
              <a:rPr lang="en-IN" sz="2800" dirty="0">
                <a:solidFill>
                  <a:srgbClr val="669900"/>
                </a:solidFill>
              </a:rPr>
              <a:t>CONSTRAINT </a:t>
            </a:r>
            <a:r>
              <a:rPr lang="en-IN" sz="2800" dirty="0" err="1">
                <a:solidFill>
                  <a:srgbClr val="669900"/>
                </a:solidFill>
              </a:rPr>
              <a:t>uc_PersonID</a:t>
            </a:r>
            <a:r>
              <a:rPr lang="en-IN" sz="2800" dirty="0">
                <a:solidFill>
                  <a:srgbClr val="669900"/>
                </a:solidFill>
              </a:rPr>
              <a:t> UNIQUE (</a:t>
            </a:r>
            <a:r>
              <a:rPr lang="en-IN" sz="2800" dirty="0" err="1">
                <a:solidFill>
                  <a:srgbClr val="669900"/>
                </a:solidFill>
              </a:rPr>
              <a:t>P_Id,LastName</a:t>
            </a:r>
            <a:r>
              <a:rPr lang="en-IN" sz="2800" dirty="0">
                <a:solidFill>
                  <a:srgbClr val="669900"/>
                </a:solidFill>
              </a:rPr>
              <a:t>)</a:t>
            </a:r>
            <a:br>
              <a:rPr lang="en-IN" sz="2800" dirty="0">
                <a:solidFill>
                  <a:srgbClr val="669900"/>
                </a:solidFill>
              </a:rPr>
            </a:br>
            <a:r>
              <a:rPr lang="en-IN" sz="2800" dirty="0">
                <a:solidFill>
                  <a:srgbClr val="669900"/>
                </a:solidFill>
              </a:rPr>
              <a:t>)</a:t>
            </a:r>
          </a:p>
        </p:txBody>
      </p:sp>
    </p:spTree>
    <p:extLst>
      <p:ext uri="{BB962C8B-B14F-4D97-AF65-F5344CB8AC3E}">
        <p14:creationId xmlns:p14="http://schemas.microsoft.com/office/powerpoint/2010/main" val="34724064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chemeClr val="accent1">
                    <a:lumMod val="75000"/>
                  </a:schemeClr>
                </a:solidFill>
              </a:rPr>
              <a:t>SQL CHECK Constraint</a:t>
            </a:r>
          </a:p>
        </p:txBody>
      </p:sp>
      <p:sp>
        <p:nvSpPr>
          <p:cNvPr id="7" name="Rectangle 6"/>
          <p:cNvSpPr/>
          <p:nvPr/>
        </p:nvSpPr>
        <p:spPr>
          <a:xfrm>
            <a:off x="406400" y="1498938"/>
            <a:ext cx="11374474" cy="1323439"/>
          </a:xfrm>
          <a:prstGeom prst="rect">
            <a:avLst/>
          </a:prstGeom>
        </p:spPr>
        <p:txBody>
          <a:bodyPr wrap="square">
            <a:spAutoFit/>
          </a:bodyPr>
          <a:lstStyle/>
          <a:p>
            <a:r>
              <a:rPr lang="en-IN" sz="2000" dirty="0">
                <a:solidFill>
                  <a:srgbClr val="CC0066"/>
                </a:solidFill>
              </a:rPr>
              <a:t>The CHECK constraint is used to limit the value range that can be placed in a column.</a:t>
            </a:r>
          </a:p>
          <a:p>
            <a:r>
              <a:rPr lang="en-IN" sz="2000" dirty="0">
                <a:solidFill>
                  <a:srgbClr val="CC0066"/>
                </a:solidFill>
              </a:rPr>
              <a:t>If you define a CHECK constraint on a single column it allows only certain values for this column.</a:t>
            </a:r>
          </a:p>
          <a:p>
            <a:r>
              <a:rPr lang="en-IN" sz="2000" dirty="0">
                <a:solidFill>
                  <a:srgbClr val="CC0066"/>
                </a:solidFill>
              </a:rPr>
              <a:t>If you define a CHECK constraint on a table it can limit the values in certain columns based on values in other columns in the row.</a:t>
            </a:r>
            <a:endParaRPr lang="en-IN" sz="2000" dirty="0">
              <a:solidFill>
                <a:srgbClr val="CC0066"/>
              </a:solidFill>
              <a:effectLst/>
            </a:endParaRPr>
          </a:p>
        </p:txBody>
      </p:sp>
      <p:sp>
        <p:nvSpPr>
          <p:cNvPr id="8" name="Rectangle 7"/>
          <p:cNvSpPr/>
          <p:nvPr/>
        </p:nvSpPr>
        <p:spPr>
          <a:xfrm>
            <a:off x="406400" y="2822377"/>
            <a:ext cx="11374474" cy="707886"/>
          </a:xfrm>
          <a:prstGeom prst="rect">
            <a:avLst/>
          </a:prstGeom>
        </p:spPr>
        <p:txBody>
          <a:bodyPr wrap="square">
            <a:spAutoFit/>
          </a:bodyPr>
          <a:lstStyle/>
          <a:p>
            <a:r>
              <a:rPr lang="en-IN" sz="2000" dirty="0">
                <a:solidFill>
                  <a:srgbClr val="CC0066"/>
                </a:solidFill>
              </a:rPr>
              <a:t> CHECK constraint on the "</a:t>
            </a:r>
            <a:r>
              <a:rPr lang="en-IN" sz="2000" dirty="0" err="1">
                <a:solidFill>
                  <a:srgbClr val="CC0066"/>
                </a:solidFill>
              </a:rPr>
              <a:t>P_Id</a:t>
            </a:r>
            <a:r>
              <a:rPr lang="en-IN" sz="2000" dirty="0">
                <a:solidFill>
                  <a:srgbClr val="CC0066"/>
                </a:solidFill>
              </a:rPr>
              <a:t>" column when the "Persons" table is created. The CHECK constraint specifies that the column "</a:t>
            </a:r>
            <a:r>
              <a:rPr lang="en-IN" sz="2000" dirty="0" err="1">
                <a:solidFill>
                  <a:srgbClr val="CC0066"/>
                </a:solidFill>
              </a:rPr>
              <a:t>P_Id</a:t>
            </a:r>
            <a:r>
              <a:rPr lang="en-IN" sz="2000" dirty="0">
                <a:solidFill>
                  <a:srgbClr val="CC0066"/>
                </a:solidFill>
              </a:rPr>
              <a:t>" must only include integers greater than 0.</a:t>
            </a:r>
          </a:p>
        </p:txBody>
      </p:sp>
      <p:sp>
        <p:nvSpPr>
          <p:cNvPr id="9" name="Rectangle 8"/>
          <p:cNvSpPr/>
          <p:nvPr/>
        </p:nvSpPr>
        <p:spPr>
          <a:xfrm>
            <a:off x="1134138" y="3530263"/>
            <a:ext cx="7705061" cy="3492996"/>
          </a:xfrm>
          <a:prstGeom prst="rect">
            <a:avLst/>
          </a:prstGeom>
        </p:spPr>
        <p:txBody>
          <a:bodyPr wrap="square">
            <a:spAutoFit/>
          </a:bodyPr>
          <a:lstStyle/>
          <a:p>
            <a:r>
              <a:rPr lang="en-IN" sz="2400" dirty="0">
                <a:solidFill>
                  <a:srgbClr val="669900"/>
                </a:solidFill>
              </a:rPr>
              <a:t>CREATE TABLE Persons</a:t>
            </a:r>
            <a:br>
              <a:rPr lang="en-IN" sz="2400" dirty="0">
                <a:solidFill>
                  <a:srgbClr val="669900"/>
                </a:solidFill>
              </a:rPr>
            </a:br>
            <a:r>
              <a:rPr lang="en-IN" sz="2400" dirty="0">
                <a:solidFill>
                  <a:srgbClr val="669900"/>
                </a:solidFill>
              </a:rPr>
              <a:t>(</a:t>
            </a:r>
            <a:br>
              <a:rPr lang="en-IN" sz="2400" dirty="0">
                <a:solidFill>
                  <a:srgbClr val="669900"/>
                </a:solidFill>
              </a:rPr>
            </a:br>
            <a:r>
              <a:rPr lang="en-IN" sz="2400" dirty="0" err="1">
                <a:solidFill>
                  <a:srgbClr val="669900"/>
                </a:solidFill>
              </a:rPr>
              <a:t>P_Id</a:t>
            </a:r>
            <a:r>
              <a:rPr lang="en-IN" sz="2400" dirty="0">
                <a:solidFill>
                  <a:srgbClr val="669900"/>
                </a:solidFill>
              </a:rPr>
              <a:t> </a:t>
            </a:r>
            <a:r>
              <a:rPr lang="en-IN" sz="2400" dirty="0" err="1">
                <a:solidFill>
                  <a:srgbClr val="669900"/>
                </a:solidFill>
              </a:rPr>
              <a:t>int</a:t>
            </a:r>
            <a:r>
              <a:rPr lang="en-IN" sz="2400" dirty="0">
                <a:solidFill>
                  <a:srgbClr val="669900"/>
                </a:solidFill>
              </a:rPr>
              <a:t> NOT NULL,</a:t>
            </a:r>
            <a:br>
              <a:rPr lang="en-IN" sz="2400" dirty="0">
                <a:solidFill>
                  <a:srgbClr val="669900"/>
                </a:solidFill>
              </a:rPr>
            </a:br>
            <a:r>
              <a:rPr lang="en-IN" sz="2400" dirty="0" err="1">
                <a:solidFill>
                  <a:srgbClr val="669900"/>
                </a:solidFill>
              </a:rPr>
              <a:t>LastName</a:t>
            </a:r>
            <a:r>
              <a:rPr lang="en-IN" sz="2400" dirty="0">
                <a:solidFill>
                  <a:srgbClr val="669900"/>
                </a:solidFill>
              </a:rPr>
              <a:t> varchar(255) NOT NULL,</a:t>
            </a:r>
            <a:br>
              <a:rPr lang="en-IN" sz="2400" dirty="0">
                <a:solidFill>
                  <a:srgbClr val="669900"/>
                </a:solidFill>
              </a:rPr>
            </a:br>
            <a:r>
              <a:rPr lang="en-IN" sz="2400" dirty="0" err="1">
                <a:solidFill>
                  <a:srgbClr val="669900"/>
                </a:solidFill>
              </a:rPr>
              <a:t>FirstName</a:t>
            </a:r>
            <a:r>
              <a:rPr lang="en-IN" sz="2400" dirty="0">
                <a:solidFill>
                  <a:srgbClr val="669900"/>
                </a:solidFill>
              </a:rPr>
              <a:t> varchar(255),</a:t>
            </a:r>
            <a:br>
              <a:rPr lang="en-IN" sz="2400" dirty="0">
                <a:solidFill>
                  <a:srgbClr val="669900"/>
                </a:solidFill>
              </a:rPr>
            </a:br>
            <a:r>
              <a:rPr lang="en-IN" sz="2400" dirty="0">
                <a:solidFill>
                  <a:srgbClr val="669900"/>
                </a:solidFill>
              </a:rPr>
              <a:t>Address varchar(255),</a:t>
            </a:r>
            <a:br>
              <a:rPr lang="en-IN" sz="2400" dirty="0">
                <a:solidFill>
                  <a:srgbClr val="669900"/>
                </a:solidFill>
              </a:rPr>
            </a:br>
            <a:r>
              <a:rPr lang="en-IN" sz="2400" dirty="0">
                <a:solidFill>
                  <a:srgbClr val="669900"/>
                </a:solidFill>
              </a:rPr>
              <a:t>City varchar(255),</a:t>
            </a:r>
            <a:br>
              <a:rPr lang="en-IN" sz="2400" dirty="0">
                <a:solidFill>
                  <a:srgbClr val="669900"/>
                </a:solidFill>
              </a:rPr>
            </a:br>
            <a:r>
              <a:rPr lang="en-IN" sz="2400" dirty="0">
                <a:solidFill>
                  <a:srgbClr val="669900"/>
                </a:solidFill>
              </a:rPr>
              <a:t>CHECK (</a:t>
            </a:r>
            <a:r>
              <a:rPr lang="en-IN" sz="2400" dirty="0" err="1">
                <a:solidFill>
                  <a:srgbClr val="669900"/>
                </a:solidFill>
              </a:rPr>
              <a:t>P_Id</a:t>
            </a:r>
            <a:r>
              <a:rPr lang="en-IN" sz="2400" dirty="0">
                <a:solidFill>
                  <a:srgbClr val="669900"/>
                </a:solidFill>
              </a:rPr>
              <a:t>&gt;0)</a:t>
            </a:r>
            <a:br>
              <a:rPr lang="en-IN" sz="2400" dirty="0">
                <a:solidFill>
                  <a:srgbClr val="669900"/>
                </a:solidFill>
              </a:rPr>
            </a:br>
            <a:r>
              <a:rPr lang="en-IN" sz="2400" dirty="0">
                <a:solidFill>
                  <a:srgbClr val="669900"/>
                </a:solidFill>
              </a:rPr>
              <a:t>)</a:t>
            </a:r>
          </a:p>
        </p:txBody>
      </p:sp>
      <p:sp>
        <p:nvSpPr>
          <p:cNvPr id="2" name="Rectangle 1"/>
          <p:cNvSpPr/>
          <p:nvPr/>
        </p:nvSpPr>
        <p:spPr>
          <a:xfrm>
            <a:off x="6535478" y="3530263"/>
            <a:ext cx="5245396" cy="3046988"/>
          </a:xfrm>
          <a:prstGeom prst="rect">
            <a:avLst/>
          </a:prstGeom>
        </p:spPr>
        <p:txBody>
          <a:bodyPr wrap="square">
            <a:spAutoFit/>
          </a:bodyPr>
          <a:lstStyle/>
          <a:p>
            <a:r>
              <a:rPr lang="en-IN" sz="2400" b="1" dirty="0">
                <a:solidFill>
                  <a:srgbClr val="CC0066"/>
                </a:solidFill>
              </a:rPr>
              <a:t>CREATE TABLE Persons</a:t>
            </a:r>
            <a:br>
              <a:rPr lang="en-IN" sz="2400" b="1" dirty="0">
                <a:solidFill>
                  <a:srgbClr val="CC0066"/>
                </a:solidFill>
              </a:rPr>
            </a:br>
            <a:r>
              <a:rPr lang="en-IN" sz="2400" b="1" dirty="0">
                <a:solidFill>
                  <a:srgbClr val="CC0066"/>
                </a:solidFill>
              </a:rPr>
              <a:t>(</a:t>
            </a:r>
            <a:br>
              <a:rPr lang="en-IN" sz="2400" b="1" dirty="0">
                <a:solidFill>
                  <a:srgbClr val="CC0066"/>
                </a:solidFill>
              </a:rPr>
            </a:br>
            <a:r>
              <a:rPr lang="en-IN" sz="2400" b="1" dirty="0" err="1">
                <a:solidFill>
                  <a:srgbClr val="CC0066"/>
                </a:solidFill>
              </a:rPr>
              <a:t>P_Id</a:t>
            </a:r>
            <a:r>
              <a:rPr lang="en-IN" sz="2400" b="1" dirty="0">
                <a:solidFill>
                  <a:srgbClr val="CC0066"/>
                </a:solidFill>
              </a:rPr>
              <a:t> </a:t>
            </a:r>
            <a:r>
              <a:rPr lang="en-IN" sz="2400" b="1" dirty="0" err="1">
                <a:solidFill>
                  <a:srgbClr val="CC0066"/>
                </a:solidFill>
              </a:rPr>
              <a:t>int</a:t>
            </a:r>
            <a:r>
              <a:rPr lang="en-IN" sz="2400" b="1" dirty="0">
                <a:solidFill>
                  <a:srgbClr val="CC0066"/>
                </a:solidFill>
              </a:rPr>
              <a:t> NOT NULL CHECK (</a:t>
            </a:r>
            <a:r>
              <a:rPr lang="en-IN" sz="2400" b="1" dirty="0" err="1">
                <a:solidFill>
                  <a:srgbClr val="CC0066"/>
                </a:solidFill>
              </a:rPr>
              <a:t>P_Id</a:t>
            </a:r>
            <a:r>
              <a:rPr lang="en-IN" sz="2400" b="1" dirty="0">
                <a:solidFill>
                  <a:srgbClr val="CC0066"/>
                </a:solidFill>
              </a:rPr>
              <a:t>&gt;0),</a:t>
            </a:r>
            <a:br>
              <a:rPr lang="en-IN" sz="2400" b="1" dirty="0">
                <a:solidFill>
                  <a:srgbClr val="CC0066"/>
                </a:solidFill>
              </a:rPr>
            </a:br>
            <a:r>
              <a:rPr lang="en-IN" sz="2400" b="1" dirty="0" err="1">
                <a:solidFill>
                  <a:srgbClr val="CC0066"/>
                </a:solidFill>
              </a:rPr>
              <a:t>LastName</a:t>
            </a:r>
            <a:r>
              <a:rPr lang="en-IN" sz="2400" b="1" dirty="0">
                <a:solidFill>
                  <a:srgbClr val="CC0066"/>
                </a:solidFill>
              </a:rPr>
              <a:t> varchar(255) NOT NULL,</a:t>
            </a:r>
            <a:br>
              <a:rPr lang="en-IN" sz="2400" b="1" dirty="0">
                <a:solidFill>
                  <a:srgbClr val="CC0066"/>
                </a:solidFill>
              </a:rPr>
            </a:br>
            <a:r>
              <a:rPr lang="en-IN" sz="2400" b="1" dirty="0" err="1">
                <a:solidFill>
                  <a:srgbClr val="CC0066"/>
                </a:solidFill>
              </a:rPr>
              <a:t>FirstName</a:t>
            </a:r>
            <a:r>
              <a:rPr lang="en-IN" sz="2400" b="1" dirty="0">
                <a:solidFill>
                  <a:srgbClr val="CC0066"/>
                </a:solidFill>
              </a:rPr>
              <a:t> varchar(255),</a:t>
            </a:r>
            <a:br>
              <a:rPr lang="en-IN" sz="2400" b="1" dirty="0">
                <a:solidFill>
                  <a:srgbClr val="CC0066"/>
                </a:solidFill>
              </a:rPr>
            </a:br>
            <a:r>
              <a:rPr lang="en-IN" sz="2400" b="1" dirty="0">
                <a:solidFill>
                  <a:srgbClr val="CC0066"/>
                </a:solidFill>
              </a:rPr>
              <a:t>Address varchar(255),</a:t>
            </a:r>
            <a:br>
              <a:rPr lang="en-IN" sz="2400" b="1" dirty="0">
                <a:solidFill>
                  <a:srgbClr val="CC0066"/>
                </a:solidFill>
              </a:rPr>
            </a:br>
            <a:r>
              <a:rPr lang="en-IN" sz="2400" b="1" dirty="0">
                <a:solidFill>
                  <a:srgbClr val="CC0066"/>
                </a:solidFill>
              </a:rPr>
              <a:t>City varchar(255)</a:t>
            </a:r>
            <a:br>
              <a:rPr lang="en-IN" sz="2400" b="1" dirty="0">
                <a:solidFill>
                  <a:srgbClr val="CC0066"/>
                </a:solidFill>
              </a:rPr>
            </a:br>
            <a:r>
              <a:rPr lang="en-IN" sz="2400" b="1" dirty="0">
                <a:solidFill>
                  <a:srgbClr val="CC0066"/>
                </a:solidFill>
              </a:rPr>
              <a:t>)</a:t>
            </a:r>
          </a:p>
        </p:txBody>
      </p:sp>
    </p:spTree>
    <p:extLst>
      <p:ext uri="{BB962C8B-B14F-4D97-AF65-F5344CB8AC3E}">
        <p14:creationId xmlns:p14="http://schemas.microsoft.com/office/powerpoint/2010/main" val="26528507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chemeClr val="accent1">
                    <a:lumMod val="75000"/>
                  </a:schemeClr>
                </a:solidFill>
              </a:rPr>
              <a:t>SQL CHECK Constraint</a:t>
            </a:r>
          </a:p>
        </p:txBody>
      </p:sp>
      <p:sp>
        <p:nvSpPr>
          <p:cNvPr id="8" name="Rectangle 7"/>
          <p:cNvSpPr/>
          <p:nvPr/>
        </p:nvSpPr>
        <p:spPr>
          <a:xfrm>
            <a:off x="236279" y="1610266"/>
            <a:ext cx="11374474" cy="830997"/>
          </a:xfrm>
          <a:prstGeom prst="rect">
            <a:avLst/>
          </a:prstGeom>
        </p:spPr>
        <p:txBody>
          <a:bodyPr wrap="square">
            <a:spAutoFit/>
          </a:bodyPr>
          <a:lstStyle/>
          <a:p>
            <a:r>
              <a:rPr lang="en-IN" sz="2400" dirty="0">
                <a:solidFill>
                  <a:srgbClr val="CC0066"/>
                </a:solidFill>
              </a:rPr>
              <a:t>To allow naming of a CHECK constraint, and for defining a CHECK constraint on multiple columns, use the following SQL syntax:</a:t>
            </a:r>
          </a:p>
        </p:txBody>
      </p:sp>
      <p:sp>
        <p:nvSpPr>
          <p:cNvPr id="4" name="Rectangle 3"/>
          <p:cNvSpPr/>
          <p:nvPr/>
        </p:nvSpPr>
        <p:spPr>
          <a:xfrm>
            <a:off x="1176668" y="2756129"/>
            <a:ext cx="8641099" cy="3416320"/>
          </a:xfrm>
          <a:prstGeom prst="rect">
            <a:avLst/>
          </a:prstGeom>
        </p:spPr>
        <p:txBody>
          <a:bodyPr wrap="square">
            <a:spAutoFit/>
          </a:bodyPr>
          <a:lstStyle/>
          <a:p>
            <a:r>
              <a:rPr lang="en-IN" sz="2400" b="1" dirty="0">
                <a:solidFill>
                  <a:srgbClr val="FF0000"/>
                </a:solidFill>
              </a:rPr>
              <a:t>CREATE TABLE Persons</a:t>
            </a:r>
            <a:br>
              <a:rPr lang="en-IN" sz="2400" b="1" dirty="0">
                <a:solidFill>
                  <a:srgbClr val="FF0000"/>
                </a:solidFill>
              </a:rPr>
            </a:br>
            <a:r>
              <a:rPr lang="en-IN" sz="2400" b="1" dirty="0">
                <a:solidFill>
                  <a:srgbClr val="FF0000"/>
                </a:solidFill>
              </a:rPr>
              <a:t>(</a:t>
            </a:r>
            <a:br>
              <a:rPr lang="en-IN" sz="2400" b="1" dirty="0">
                <a:solidFill>
                  <a:srgbClr val="FF0000"/>
                </a:solidFill>
              </a:rPr>
            </a:br>
            <a:r>
              <a:rPr lang="en-IN" sz="2400" b="1" dirty="0" err="1">
                <a:solidFill>
                  <a:srgbClr val="FF0000"/>
                </a:solidFill>
              </a:rPr>
              <a:t>P_Id</a:t>
            </a:r>
            <a:r>
              <a:rPr lang="en-IN" sz="2400" b="1" dirty="0">
                <a:solidFill>
                  <a:srgbClr val="FF0000"/>
                </a:solidFill>
              </a:rPr>
              <a:t> </a:t>
            </a:r>
            <a:r>
              <a:rPr lang="en-IN" sz="2400" b="1" dirty="0" err="1">
                <a:solidFill>
                  <a:srgbClr val="FF0000"/>
                </a:solidFill>
              </a:rPr>
              <a:t>int</a:t>
            </a:r>
            <a:r>
              <a:rPr lang="en-IN" sz="2400" b="1" dirty="0">
                <a:solidFill>
                  <a:srgbClr val="FF0000"/>
                </a:solidFill>
              </a:rPr>
              <a:t> NOT NULL,</a:t>
            </a:r>
            <a:br>
              <a:rPr lang="en-IN" sz="2400" b="1" dirty="0">
                <a:solidFill>
                  <a:srgbClr val="FF0000"/>
                </a:solidFill>
              </a:rPr>
            </a:br>
            <a:r>
              <a:rPr lang="en-IN" sz="2400" b="1" dirty="0" err="1">
                <a:solidFill>
                  <a:srgbClr val="FF0000"/>
                </a:solidFill>
              </a:rPr>
              <a:t>LastName</a:t>
            </a:r>
            <a:r>
              <a:rPr lang="en-IN" sz="2400" b="1" dirty="0">
                <a:solidFill>
                  <a:srgbClr val="FF0000"/>
                </a:solidFill>
              </a:rPr>
              <a:t> varchar(255) NOT NULL,</a:t>
            </a:r>
            <a:br>
              <a:rPr lang="en-IN" sz="2400" b="1" dirty="0">
                <a:solidFill>
                  <a:srgbClr val="FF0000"/>
                </a:solidFill>
              </a:rPr>
            </a:br>
            <a:r>
              <a:rPr lang="en-IN" sz="2400" b="1" dirty="0" err="1">
                <a:solidFill>
                  <a:srgbClr val="FF0000"/>
                </a:solidFill>
              </a:rPr>
              <a:t>FirstName</a:t>
            </a:r>
            <a:r>
              <a:rPr lang="en-IN" sz="2400" b="1" dirty="0">
                <a:solidFill>
                  <a:srgbClr val="FF0000"/>
                </a:solidFill>
              </a:rPr>
              <a:t> varchar(255),</a:t>
            </a:r>
            <a:br>
              <a:rPr lang="en-IN" sz="2400" b="1" dirty="0">
                <a:solidFill>
                  <a:srgbClr val="FF0000"/>
                </a:solidFill>
              </a:rPr>
            </a:br>
            <a:r>
              <a:rPr lang="en-IN" sz="2400" b="1" dirty="0">
                <a:solidFill>
                  <a:srgbClr val="FF0000"/>
                </a:solidFill>
              </a:rPr>
              <a:t>Address varchar(255),</a:t>
            </a:r>
            <a:br>
              <a:rPr lang="en-IN" sz="2400" b="1" dirty="0">
                <a:solidFill>
                  <a:srgbClr val="FF0000"/>
                </a:solidFill>
              </a:rPr>
            </a:br>
            <a:r>
              <a:rPr lang="en-IN" sz="2400" b="1" dirty="0">
                <a:solidFill>
                  <a:srgbClr val="FF0000"/>
                </a:solidFill>
              </a:rPr>
              <a:t>City varchar(255),</a:t>
            </a:r>
            <a:br>
              <a:rPr lang="en-IN" sz="2400" b="1" dirty="0">
                <a:solidFill>
                  <a:srgbClr val="FF0000"/>
                </a:solidFill>
              </a:rPr>
            </a:br>
            <a:r>
              <a:rPr lang="en-IN" sz="2400" b="1" dirty="0">
                <a:solidFill>
                  <a:srgbClr val="FF0000"/>
                </a:solidFill>
              </a:rPr>
              <a:t>CONSTRAINT </a:t>
            </a:r>
            <a:r>
              <a:rPr lang="en-IN" sz="2400" b="1" dirty="0" err="1">
                <a:solidFill>
                  <a:srgbClr val="FF0000"/>
                </a:solidFill>
              </a:rPr>
              <a:t>chk_Person</a:t>
            </a:r>
            <a:r>
              <a:rPr lang="en-IN" sz="2400" b="1" dirty="0">
                <a:solidFill>
                  <a:srgbClr val="FF0000"/>
                </a:solidFill>
              </a:rPr>
              <a:t> CHECK (</a:t>
            </a:r>
            <a:r>
              <a:rPr lang="en-IN" sz="2400" b="1" dirty="0" err="1">
                <a:solidFill>
                  <a:srgbClr val="FF0000"/>
                </a:solidFill>
              </a:rPr>
              <a:t>P_Id</a:t>
            </a:r>
            <a:r>
              <a:rPr lang="en-IN" sz="2400" b="1" dirty="0">
                <a:solidFill>
                  <a:srgbClr val="FF0000"/>
                </a:solidFill>
              </a:rPr>
              <a:t>&gt;0 AND City='</a:t>
            </a:r>
            <a:r>
              <a:rPr lang="en-IN" sz="2400" b="1" dirty="0" err="1">
                <a:solidFill>
                  <a:srgbClr val="FF0000"/>
                </a:solidFill>
              </a:rPr>
              <a:t>Sandnes</a:t>
            </a:r>
            <a:r>
              <a:rPr lang="en-IN" sz="2400" b="1" dirty="0">
                <a:solidFill>
                  <a:srgbClr val="FF0000"/>
                </a:solidFill>
              </a:rPr>
              <a:t>')</a:t>
            </a:r>
            <a:br>
              <a:rPr lang="en-IN" sz="2400" b="1" dirty="0">
                <a:solidFill>
                  <a:srgbClr val="FF0000"/>
                </a:solidFill>
              </a:rPr>
            </a:br>
            <a:r>
              <a:rPr lang="en-IN" sz="2400" b="1" dirty="0">
                <a:solidFill>
                  <a:srgbClr val="FF0000"/>
                </a:solidFill>
              </a:rPr>
              <a:t>)</a:t>
            </a:r>
          </a:p>
        </p:txBody>
      </p:sp>
    </p:spTree>
    <p:extLst>
      <p:ext uri="{BB962C8B-B14F-4D97-AF65-F5344CB8AC3E}">
        <p14:creationId xmlns:p14="http://schemas.microsoft.com/office/powerpoint/2010/main" val="1240439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chemeClr val="accent1">
                    <a:lumMod val="75000"/>
                  </a:schemeClr>
                </a:solidFill>
              </a:rPr>
              <a:t>SQL DEFAULT Constraint</a:t>
            </a:r>
          </a:p>
        </p:txBody>
      </p:sp>
      <p:sp>
        <p:nvSpPr>
          <p:cNvPr id="7" name="Rectangle 6"/>
          <p:cNvSpPr/>
          <p:nvPr/>
        </p:nvSpPr>
        <p:spPr>
          <a:xfrm>
            <a:off x="406400" y="1498938"/>
            <a:ext cx="11374474" cy="830997"/>
          </a:xfrm>
          <a:prstGeom prst="rect">
            <a:avLst/>
          </a:prstGeom>
        </p:spPr>
        <p:txBody>
          <a:bodyPr wrap="square">
            <a:spAutoFit/>
          </a:bodyPr>
          <a:lstStyle/>
          <a:p>
            <a:r>
              <a:rPr lang="en-IN" sz="2400" dirty="0">
                <a:solidFill>
                  <a:srgbClr val="CC0066"/>
                </a:solidFill>
              </a:rPr>
              <a:t>The DEFAULT constraint is used to insert a default value into a column.</a:t>
            </a:r>
          </a:p>
          <a:p>
            <a:r>
              <a:rPr lang="en-IN" sz="2400" dirty="0">
                <a:solidFill>
                  <a:srgbClr val="CC0066"/>
                </a:solidFill>
              </a:rPr>
              <a:t>The default value will be added to all new records, if no other value is specified.</a:t>
            </a:r>
            <a:endParaRPr lang="en-IN" sz="2400" dirty="0">
              <a:solidFill>
                <a:srgbClr val="CC0066"/>
              </a:solidFill>
              <a:effectLst/>
            </a:endParaRPr>
          </a:p>
        </p:txBody>
      </p:sp>
      <p:sp>
        <p:nvSpPr>
          <p:cNvPr id="8" name="Rectangle 7"/>
          <p:cNvSpPr/>
          <p:nvPr/>
        </p:nvSpPr>
        <p:spPr>
          <a:xfrm>
            <a:off x="406400" y="2822377"/>
            <a:ext cx="11374474" cy="400110"/>
          </a:xfrm>
          <a:prstGeom prst="rect">
            <a:avLst/>
          </a:prstGeom>
        </p:spPr>
        <p:txBody>
          <a:bodyPr wrap="square">
            <a:spAutoFit/>
          </a:bodyPr>
          <a:lstStyle/>
          <a:p>
            <a:r>
              <a:rPr lang="en-IN" sz="2000" dirty="0">
                <a:solidFill>
                  <a:srgbClr val="CC0066"/>
                </a:solidFill>
              </a:rPr>
              <a:t> </a:t>
            </a:r>
            <a:r>
              <a:rPr lang="en-IN" sz="2000" dirty="0" err="1">
                <a:solidFill>
                  <a:srgbClr val="CC0066"/>
                </a:solidFill>
              </a:rPr>
              <a:t>eg</a:t>
            </a:r>
            <a:r>
              <a:rPr lang="en-IN" sz="2000" dirty="0">
                <a:solidFill>
                  <a:srgbClr val="CC0066"/>
                </a:solidFill>
              </a:rPr>
              <a:t>., C</a:t>
            </a:r>
            <a:r>
              <a:rPr lang="en-IN" sz="2000" b="1" dirty="0">
                <a:solidFill>
                  <a:srgbClr val="CC0066"/>
                </a:solidFill>
              </a:rPr>
              <a:t>reates a DEFAULT constraint on the "City" column when the "Persons" table is created</a:t>
            </a:r>
          </a:p>
        </p:txBody>
      </p:sp>
      <p:sp>
        <p:nvSpPr>
          <p:cNvPr id="2" name="Rectangle 1"/>
          <p:cNvSpPr/>
          <p:nvPr/>
        </p:nvSpPr>
        <p:spPr>
          <a:xfrm>
            <a:off x="1574800" y="3222487"/>
            <a:ext cx="6096000" cy="3046988"/>
          </a:xfrm>
          <a:prstGeom prst="rect">
            <a:avLst/>
          </a:prstGeom>
        </p:spPr>
        <p:txBody>
          <a:bodyPr>
            <a:spAutoFit/>
          </a:bodyPr>
          <a:lstStyle/>
          <a:p>
            <a:r>
              <a:rPr lang="en-IN" sz="2400" b="1" dirty="0">
                <a:solidFill>
                  <a:srgbClr val="8D237E"/>
                </a:solidFill>
              </a:rPr>
              <a:t>CREATE TABLE Persons</a:t>
            </a:r>
            <a:br>
              <a:rPr lang="en-IN" sz="2400" b="1" dirty="0">
                <a:solidFill>
                  <a:srgbClr val="8D237E"/>
                </a:solidFill>
              </a:rPr>
            </a:br>
            <a:r>
              <a:rPr lang="en-IN" sz="2400" b="1" dirty="0">
                <a:solidFill>
                  <a:srgbClr val="8D237E"/>
                </a:solidFill>
              </a:rPr>
              <a:t>(</a:t>
            </a:r>
            <a:br>
              <a:rPr lang="en-IN" sz="2400" b="1" dirty="0">
                <a:solidFill>
                  <a:srgbClr val="8D237E"/>
                </a:solidFill>
              </a:rPr>
            </a:br>
            <a:r>
              <a:rPr lang="en-IN" sz="2400" b="1" dirty="0" err="1">
                <a:solidFill>
                  <a:srgbClr val="8D237E"/>
                </a:solidFill>
              </a:rPr>
              <a:t>P_Id</a:t>
            </a:r>
            <a:r>
              <a:rPr lang="en-IN" sz="2400" b="1" dirty="0">
                <a:solidFill>
                  <a:srgbClr val="8D237E"/>
                </a:solidFill>
              </a:rPr>
              <a:t> </a:t>
            </a:r>
            <a:r>
              <a:rPr lang="en-IN" sz="2400" b="1" dirty="0" err="1">
                <a:solidFill>
                  <a:srgbClr val="8D237E"/>
                </a:solidFill>
              </a:rPr>
              <a:t>int</a:t>
            </a:r>
            <a:r>
              <a:rPr lang="en-IN" sz="2400" b="1" dirty="0">
                <a:solidFill>
                  <a:srgbClr val="8D237E"/>
                </a:solidFill>
              </a:rPr>
              <a:t> NOT NULL,</a:t>
            </a:r>
            <a:br>
              <a:rPr lang="en-IN" sz="2400" b="1" dirty="0">
                <a:solidFill>
                  <a:srgbClr val="8D237E"/>
                </a:solidFill>
              </a:rPr>
            </a:br>
            <a:r>
              <a:rPr lang="en-IN" sz="2400" b="1" dirty="0" err="1">
                <a:solidFill>
                  <a:srgbClr val="8D237E"/>
                </a:solidFill>
              </a:rPr>
              <a:t>LastName</a:t>
            </a:r>
            <a:r>
              <a:rPr lang="en-IN" sz="2400" b="1" dirty="0">
                <a:solidFill>
                  <a:srgbClr val="8D237E"/>
                </a:solidFill>
              </a:rPr>
              <a:t> varchar(255) NOT NULL,</a:t>
            </a:r>
            <a:br>
              <a:rPr lang="en-IN" sz="2400" b="1" dirty="0">
                <a:solidFill>
                  <a:srgbClr val="8D237E"/>
                </a:solidFill>
              </a:rPr>
            </a:br>
            <a:r>
              <a:rPr lang="en-IN" sz="2400" b="1" dirty="0" err="1">
                <a:solidFill>
                  <a:srgbClr val="8D237E"/>
                </a:solidFill>
              </a:rPr>
              <a:t>FirstName</a:t>
            </a:r>
            <a:r>
              <a:rPr lang="en-IN" sz="2400" b="1" dirty="0">
                <a:solidFill>
                  <a:srgbClr val="8D237E"/>
                </a:solidFill>
              </a:rPr>
              <a:t> varchar(255),</a:t>
            </a:r>
            <a:br>
              <a:rPr lang="en-IN" sz="2400" b="1" dirty="0">
                <a:solidFill>
                  <a:srgbClr val="8D237E"/>
                </a:solidFill>
              </a:rPr>
            </a:br>
            <a:r>
              <a:rPr lang="en-IN" sz="2400" b="1" dirty="0">
                <a:solidFill>
                  <a:srgbClr val="8D237E"/>
                </a:solidFill>
              </a:rPr>
              <a:t>Address varchar(255),</a:t>
            </a:r>
            <a:br>
              <a:rPr lang="en-IN" sz="2400" b="1" dirty="0">
                <a:solidFill>
                  <a:srgbClr val="8D237E"/>
                </a:solidFill>
              </a:rPr>
            </a:br>
            <a:r>
              <a:rPr lang="en-IN" sz="2400" b="1" dirty="0">
                <a:solidFill>
                  <a:srgbClr val="8D237E"/>
                </a:solidFill>
              </a:rPr>
              <a:t>City varchar(255) DEFAULT '</a:t>
            </a:r>
            <a:r>
              <a:rPr lang="en-IN" sz="2400" b="1" dirty="0" err="1">
                <a:solidFill>
                  <a:srgbClr val="8D237E"/>
                </a:solidFill>
              </a:rPr>
              <a:t>Sandnes</a:t>
            </a:r>
            <a:r>
              <a:rPr lang="en-IN" sz="2400" b="1" dirty="0">
                <a:solidFill>
                  <a:srgbClr val="8D237E"/>
                </a:solidFill>
              </a:rPr>
              <a:t>'</a:t>
            </a:r>
            <a:br>
              <a:rPr lang="en-IN" sz="2400" b="1" dirty="0">
                <a:solidFill>
                  <a:srgbClr val="8D237E"/>
                </a:solidFill>
              </a:rPr>
            </a:br>
            <a:r>
              <a:rPr lang="en-IN" sz="2400" b="1" dirty="0">
                <a:solidFill>
                  <a:srgbClr val="8D237E"/>
                </a:solidFill>
              </a:rPr>
              <a:t>)</a:t>
            </a:r>
          </a:p>
        </p:txBody>
      </p:sp>
      <p:sp>
        <p:nvSpPr>
          <p:cNvPr id="4" name="Rectangle 3"/>
          <p:cNvSpPr/>
          <p:nvPr/>
        </p:nvSpPr>
        <p:spPr>
          <a:xfrm>
            <a:off x="7277089" y="4388103"/>
            <a:ext cx="3634585" cy="369332"/>
          </a:xfrm>
          <a:prstGeom prst="rect">
            <a:avLst/>
          </a:prstGeom>
        </p:spPr>
        <p:txBody>
          <a:bodyPr wrap="none">
            <a:spAutoFit/>
          </a:bodyPr>
          <a:lstStyle/>
          <a:p>
            <a:r>
              <a:rPr lang="en-IN" dirty="0" err="1">
                <a:solidFill>
                  <a:schemeClr val="accent1">
                    <a:lumMod val="75000"/>
                  </a:schemeClr>
                </a:solidFill>
                <a:latin typeface="AkzidenzGroteskBE-Regular"/>
              </a:rPr>
              <a:t>Dno</a:t>
            </a:r>
            <a:r>
              <a:rPr lang="en-IN" dirty="0">
                <a:solidFill>
                  <a:schemeClr val="accent1">
                    <a:lumMod val="75000"/>
                  </a:schemeClr>
                </a:solidFill>
                <a:latin typeface="AkzidenzGroteskBE-Regular"/>
              </a:rPr>
              <a:t> INT </a:t>
            </a:r>
            <a:r>
              <a:rPr lang="en-IN" b="1" dirty="0">
                <a:solidFill>
                  <a:schemeClr val="accent1">
                    <a:lumMod val="75000"/>
                  </a:schemeClr>
                </a:solidFill>
                <a:latin typeface="AkzidenzGroteskBE-Md"/>
              </a:rPr>
              <a:t>NOT NULL DEFAULT </a:t>
            </a:r>
            <a:r>
              <a:rPr lang="en-IN" dirty="0">
                <a:solidFill>
                  <a:schemeClr val="accent1">
                    <a:lumMod val="75000"/>
                  </a:schemeClr>
                </a:solidFill>
                <a:latin typeface="AkzidenzGroteskBE-Regular"/>
              </a:rPr>
              <a:t>1</a:t>
            </a:r>
            <a:r>
              <a:rPr lang="en-IN" dirty="0">
                <a:latin typeface="Minion-Regular"/>
              </a:rPr>
              <a:t>,</a:t>
            </a:r>
            <a:endParaRPr lang="en-IN" dirty="0"/>
          </a:p>
        </p:txBody>
      </p:sp>
      <p:cxnSp>
        <p:nvCxnSpPr>
          <p:cNvPr id="6" name="Straight Connector 5"/>
          <p:cNvCxnSpPr/>
          <p:nvPr/>
        </p:nvCxnSpPr>
        <p:spPr>
          <a:xfrm>
            <a:off x="6826102" y="3423684"/>
            <a:ext cx="0" cy="308344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1331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600700" y="1657350"/>
            <a:ext cx="5881158" cy="4525962"/>
          </a:xfrm>
        </p:spPr>
      </p:pic>
      <p:sp>
        <p:nvSpPr>
          <p:cNvPr id="3" name="Content Placeholder 2"/>
          <p:cNvSpPr>
            <a:spLocks noGrp="1"/>
          </p:cNvSpPr>
          <p:nvPr>
            <p:ph sz="quarter" idx="10"/>
          </p:nvPr>
        </p:nvSpPr>
        <p:spPr/>
        <p:txBody>
          <a:bodyPr/>
          <a:lstStyle/>
          <a:p>
            <a:r>
              <a:rPr lang="en-IN" dirty="0">
                <a:solidFill>
                  <a:srgbClr val="7030A0"/>
                </a:solidFill>
              </a:rPr>
              <a:t>Introduction to SQL</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1657350"/>
            <a:ext cx="5218642" cy="4525962"/>
          </a:xfrm>
          <a:prstGeom prst="rect">
            <a:avLst/>
          </a:prstGeom>
        </p:spPr>
      </p:pic>
    </p:spTree>
    <p:extLst>
      <p:ext uri="{BB962C8B-B14F-4D97-AF65-F5344CB8AC3E}">
        <p14:creationId xmlns:p14="http://schemas.microsoft.com/office/powerpoint/2010/main" val="5575600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7FE24D4-051B-4DAB-B379-7FA9EC9CAD3B}"/>
              </a:ext>
            </a:extLst>
          </p:cNvPr>
          <p:cNvSpPr>
            <a:spLocks noGrp="1"/>
          </p:cNvSpPr>
          <p:nvPr>
            <p:ph idx="1"/>
          </p:nvPr>
        </p:nvSpPr>
        <p:spPr>
          <a:xfrm>
            <a:off x="406400" y="1493838"/>
            <a:ext cx="4495800" cy="4525963"/>
          </a:xfrm>
        </p:spPr>
        <p:txBody>
          <a:bodyPr>
            <a:normAutofit fontScale="85000" lnSpcReduction="20000"/>
          </a:bodyPr>
          <a:lstStyle/>
          <a:p>
            <a:r>
              <a:rPr lang="en-IN" b="1" dirty="0">
                <a:solidFill>
                  <a:srgbClr val="7030A0"/>
                </a:solidFill>
              </a:rPr>
              <a:t>Drop a table:</a:t>
            </a:r>
          </a:p>
          <a:p>
            <a:r>
              <a:rPr lang="en-IN" dirty="0"/>
              <a:t>DROP TABLE </a:t>
            </a:r>
            <a:r>
              <a:rPr lang="en-IN" dirty="0" err="1"/>
              <a:t>table_name</a:t>
            </a:r>
            <a:r>
              <a:rPr lang="en-IN" dirty="0"/>
              <a:t>;</a:t>
            </a:r>
          </a:p>
          <a:p>
            <a:r>
              <a:rPr lang="en-US" b="1" dirty="0">
                <a:solidFill>
                  <a:srgbClr val="7030A0"/>
                </a:solidFill>
              </a:rPr>
              <a:t>Get the table structure:</a:t>
            </a:r>
          </a:p>
          <a:p>
            <a:r>
              <a:rPr lang="en-IN" dirty="0"/>
              <a:t>DESC </a:t>
            </a:r>
            <a:r>
              <a:rPr lang="en-IN" dirty="0" err="1"/>
              <a:t>table_name</a:t>
            </a:r>
            <a:r>
              <a:rPr lang="en-IN" dirty="0"/>
              <a:t>;</a:t>
            </a:r>
          </a:p>
          <a:p>
            <a:r>
              <a:rPr lang="en-US" b="1" dirty="0">
                <a:solidFill>
                  <a:srgbClr val="7030A0"/>
                </a:solidFill>
              </a:rPr>
              <a:t>Modify the table structure:</a:t>
            </a:r>
          </a:p>
          <a:p>
            <a:r>
              <a:rPr lang="en-IN" dirty="0"/>
              <a:t>ALTER TABLE </a:t>
            </a:r>
            <a:r>
              <a:rPr lang="en-IN" dirty="0" err="1"/>
              <a:t>table_name</a:t>
            </a:r>
            <a:r>
              <a:rPr lang="en-IN" dirty="0"/>
              <a:t> {ADD|DROP|MODIFY} </a:t>
            </a:r>
            <a:r>
              <a:rPr lang="en-IN" dirty="0" err="1"/>
              <a:t>column_name</a:t>
            </a:r>
            <a:r>
              <a:rPr lang="en-IN" dirty="0"/>
              <a:t> {</a:t>
            </a:r>
            <a:r>
              <a:rPr lang="en-IN" dirty="0" err="1"/>
              <a:t>data_ype</a:t>
            </a:r>
            <a:r>
              <a:rPr lang="en-IN" dirty="0"/>
              <a:t>};</a:t>
            </a:r>
          </a:p>
          <a:p>
            <a:r>
              <a:rPr lang="en-US" b="1" dirty="0">
                <a:solidFill>
                  <a:srgbClr val="7030A0"/>
                </a:solidFill>
              </a:rPr>
              <a:t>Rename the table:</a:t>
            </a:r>
          </a:p>
          <a:p>
            <a:r>
              <a:rPr lang="en-IN" dirty="0"/>
              <a:t>ALTER TABLE </a:t>
            </a:r>
            <a:r>
              <a:rPr lang="en-IN" dirty="0" err="1"/>
              <a:t>table_name</a:t>
            </a:r>
            <a:r>
              <a:rPr lang="en-IN" dirty="0"/>
              <a:t> RENAME TO </a:t>
            </a:r>
            <a:r>
              <a:rPr lang="en-IN" dirty="0" err="1"/>
              <a:t>new_table_name</a:t>
            </a:r>
            <a:r>
              <a:rPr lang="en-IN" dirty="0"/>
              <a:t>;</a:t>
            </a:r>
          </a:p>
          <a:p>
            <a:r>
              <a:rPr lang="en-US" b="1" dirty="0">
                <a:solidFill>
                  <a:srgbClr val="7030A0"/>
                </a:solidFill>
              </a:rPr>
              <a:t>remove all records from a table</a:t>
            </a:r>
          </a:p>
          <a:p>
            <a:r>
              <a:rPr lang="en-US" b="1" dirty="0">
                <a:solidFill>
                  <a:srgbClr val="7030A0"/>
                </a:solidFill>
              </a:rPr>
              <a:t>But table structure remains.</a:t>
            </a:r>
          </a:p>
          <a:p>
            <a:r>
              <a:rPr lang="en-IN" dirty="0"/>
              <a:t>TRUNCATE TABLE </a:t>
            </a:r>
            <a:r>
              <a:rPr lang="en-IN" dirty="0" err="1"/>
              <a:t>table_name</a:t>
            </a:r>
            <a:r>
              <a:rPr lang="en-IN" dirty="0"/>
              <a:t>;</a:t>
            </a:r>
          </a:p>
          <a:p>
            <a:r>
              <a:rPr lang="en-IN" dirty="0"/>
              <a:t>Or Delete * from </a:t>
            </a:r>
            <a:r>
              <a:rPr lang="en-IN" dirty="0" err="1"/>
              <a:t>table_name</a:t>
            </a:r>
            <a:r>
              <a:rPr lang="en-IN" dirty="0"/>
              <a:t>;</a:t>
            </a:r>
            <a:endParaRPr lang="en-US" dirty="0"/>
          </a:p>
          <a:p>
            <a:endParaRPr lang="en-US" dirty="0"/>
          </a:p>
        </p:txBody>
      </p:sp>
      <p:sp>
        <p:nvSpPr>
          <p:cNvPr id="3" name="Content Placeholder 2">
            <a:extLst>
              <a:ext uri="{FF2B5EF4-FFF2-40B4-BE49-F238E27FC236}">
                <a16:creationId xmlns:a16="http://schemas.microsoft.com/office/drawing/2014/main" id="{59B08C46-63D6-481E-99C4-DAE854C0D022}"/>
              </a:ext>
            </a:extLst>
          </p:cNvPr>
          <p:cNvSpPr>
            <a:spLocks noGrp="1"/>
          </p:cNvSpPr>
          <p:nvPr>
            <p:ph sz="quarter" idx="10"/>
          </p:nvPr>
        </p:nvSpPr>
        <p:spPr/>
        <p:txBody>
          <a:bodyPr/>
          <a:lstStyle/>
          <a:p>
            <a:r>
              <a:rPr lang="en-US" dirty="0">
                <a:solidFill>
                  <a:srgbClr val="7030A0"/>
                </a:solidFill>
              </a:rPr>
              <a:t>ALTER /Delete /drop table</a:t>
            </a:r>
          </a:p>
        </p:txBody>
      </p:sp>
      <p:sp>
        <p:nvSpPr>
          <p:cNvPr id="4" name="Rectangle 3">
            <a:extLst>
              <a:ext uri="{FF2B5EF4-FFF2-40B4-BE49-F238E27FC236}">
                <a16:creationId xmlns:a16="http://schemas.microsoft.com/office/drawing/2014/main" id="{EE323B35-F197-406D-9283-2038D2F527A5}"/>
              </a:ext>
            </a:extLst>
          </p:cNvPr>
          <p:cNvSpPr/>
          <p:nvPr/>
        </p:nvSpPr>
        <p:spPr>
          <a:xfrm>
            <a:off x="4878082" y="2431534"/>
            <a:ext cx="1957587" cy="369332"/>
          </a:xfrm>
          <a:prstGeom prst="rect">
            <a:avLst/>
          </a:prstGeom>
        </p:spPr>
        <p:txBody>
          <a:bodyPr wrap="none">
            <a:spAutoFit/>
          </a:bodyPr>
          <a:lstStyle/>
          <a:p>
            <a:r>
              <a:rPr lang="en-US" dirty="0">
                <a:solidFill>
                  <a:srgbClr val="0000CD"/>
                </a:solidFill>
                <a:latin typeface="Consolas" panose="020B0609020204030204" pitchFamily="49" charset="0"/>
              </a:rPr>
              <a:t>DESC </a:t>
            </a:r>
            <a:r>
              <a:rPr lang="en-US" dirty="0">
                <a:solidFill>
                  <a:srgbClr val="000000"/>
                </a:solidFill>
                <a:latin typeface="Consolas" panose="020B0609020204030204" pitchFamily="49" charset="0"/>
              </a:rPr>
              <a:t>Shippers;</a:t>
            </a:r>
            <a:endParaRPr lang="en-US" dirty="0"/>
          </a:p>
        </p:txBody>
      </p:sp>
      <p:sp>
        <p:nvSpPr>
          <p:cNvPr id="5" name="Rectangle 4">
            <a:extLst>
              <a:ext uri="{FF2B5EF4-FFF2-40B4-BE49-F238E27FC236}">
                <a16:creationId xmlns:a16="http://schemas.microsoft.com/office/drawing/2014/main" id="{6DFDF156-E705-4CCB-A1FF-430F42CC8045}"/>
              </a:ext>
            </a:extLst>
          </p:cNvPr>
          <p:cNvSpPr/>
          <p:nvPr/>
        </p:nvSpPr>
        <p:spPr>
          <a:xfrm>
            <a:off x="4878082" y="5458320"/>
            <a:ext cx="3477234" cy="369332"/>
          </a:xfrm>
          <a:prstGeom prst="rect">
            <a:avLst/>
          </a:prstGeom>
        </p:spPr>
        <p:txBody>
          <a:bodyPr wrap="none">
            <a:spAutoFit/>
          </a:bodyPr>
          <a:lstStyle/>
          <a:p>
            <a:r>
              <a:rPr lang="en-US" dirty="0">
                <a:solidFill>
                  <a:srgbClr val="0000CD"/>
                </a:solidFill>
                <a:latin typeface="Consolas" panose="020B0609020204030204" pitchFamily="49" charset="0"/>
              </a:rPr>
              <a:t>TRUNCATE</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TABLE</a:t>
            </a:r>
            <a:r>
              <a:rPr lang="en-US" dirty="0">
                <a:solidFill>
                  <a:srgbClr val="000000"/>
                </a:solidFill>
                <a:latin typeface="Consolas" panose="020B0609020204030204" pitchFamily="49" charset="0"/>
              </a:rPr>
              <a:t> Categories;</a:t>
            </a:r>
            <a:endParaRPr lang="en-US" dirty="0"/>
          </a:p>
        </p:txBody>
      </p:sp>
      <p:sp>
        <p:nvSpPr>
          <p:cNvPr id="6" name="Rectangle 5">
            <a:extLst>
              <a:ext uri="{FF2B5EF4-FFF2-40B4-BE49-F238E27FC236}">
                <a16:creationId xmlns:a16="http://schemas.microsoft.com/office/drawing/2014/main" id="{45A2F279-7694-4CD0-95F9-23C4CA9F329E}"/>
              </a:ext>
            </a:extLst>
          </p:cNvPr>
          <p:cNvSpPr/>
          <p:nvPr/>
        </p:nvSpPr>
        <p:spPr>
          <a:xfrm>
            <a:off x="4878082" y="1782887"/>
            <a:ext cx="2717411" cy="369332"/>
          </a:xfrm>
          <a:prstGeom prst="rect">
            <a:avLst/>
          </a:prstGeom>
        </p:spPr>
        <p:txBody>
          <a:bodyPr wrap="none">
            <a:spAutoFit/>
          </a:bodyPr>
          <a:lstStyle/>
          <a:p>
            <a:r>
              <a:rPr lang="en-US" dirty="0">
                <a:solidFill>
                  <a:srgbClr val="0000CD"/>
                </a:solidFill>
                <a:latin typeface="Consolas" panose="020B0609020204030204" pitchFamily="49" charset="0"/>
              </a:rPr>
              <a:t>DROP</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TABLE</a:t>
            </a:r>
            <a:r>
              <a:rPr lang="en-US" dirty="0">
                <a:solidFill>
                  <a:srgbClr val="000000"/>
                </a:solidFill>
                <a:latin typeface="Consolas" panose="020B0609020204030204" pitchFamily="49" charset="0"/>
              </a:rPr>
              <a:t> Shippers;</a:t>
            </a:r>
            <a:endParaRPr lang="en-US" dirty="0"/>
          </a:p>
        </p:txBody>
      </p:sp>
      <p:sp>
        <p:nvSpPr>
          <p:cNvPr id="7" name="Rectangle 6">
            <a:extLst>
              <a:ext uri="{FF2B5EF4-FFF2-40B4-BE49-F238E27FC236}">
                <a16:creationId xmlns:a16="http://schemas.microsoft.com/office/drawing/2014/main" id="{DCFD3BE4-4682-42D0-8E20-8344FFE30D94}"/>
              </a:ext>
            </a:extLst>
          </p:cNvPr>
          <p:cNvSpPr/>
          <p:nvPr/>
        </p:nvSpPr>
        <p:spPr>
          <a:xfrm>
            <a:off x="4930669" y="2944167"/>
            <a:ext cx="6096000" cy="2308324"/>
          </a:xfrm>
          <a:prstGeom prst="rect">
            <a:avLst/>
          </a:prstGeom>
        </p:spPr>
        <p:txBody>
          <a:bodyPr>
            <a:spAutoFit/>
          </a:bodyPr>
          <a:lstStyle/>
          <a:p>
            <a:r>
              <a:rPr lang="en-US" dirty="0">
                <a:solidFill>
                  <a:srgbClr val="0000CD"/>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TABLE</a:t>
            </a:r>
            <a:r>
              <a:rPr lang="en-US" dirty="0">
                <a:solidFill>
                  <a:srgbClr val="000000"/>
                </a:solidFill>
                <a:latin typeface="Consolas" panose="020B0609020204030204" pitchFamily="49" charset="0"/>
              </a:rPr>
              <a:t> Customers</a:t>
            </a:r>
            <a:br>
              <a:rPr lang="en-US" dirty="0"/>
            </a:br>
            <a:r>
              <a:rPr lang="en-US" dirty="0">
                <a:solidFill>
                  <a:srgbClr val="0000CD"/>
                </a:solidFill>
                <a:latin typeface="Consolas" panose="020B0609020204030204" pitchFamily="49" charset="0"/>
              </a:rPr>
              <a:t>ADD</a:t>
            </a:r>
            <a:r>
              <a:rPr lang="en-US" dirty="0">
                <a:solidFill>
                  <a:srgbClr val="000000"/>
                </a:solidFill>
                <a:latin typeface="Consolas" panose="020B0609020204030204" pitchFamily="49" charset="0"/>
              </a:rPr>
              <a:t> Email varchar(255);</a:t>
            </a:r>
          </a:p>
          <a:p>
            <a:endParaRPr lang="en-US" dirty="0">
              <a:solidFill>
                <a:srgbClr val="000000"/>
              </a:solidFill>
              <a:latin typeface="Consolas" panose="020B0609020204030204" pitchFamily="49" charset="0"/>
            </a:endParaRPr>
          </a:p>
          <a:p>
            <a:r>
              <a:rPr lang="en-US" dirty="0">
                <a:solidFill>
                  <a:srgbClr val="0000CD"/>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TABLE</a:t>
            </a:r>
            <a:r>
              <a:rPr lang="en-US" dirty="0">
                <a:solidFill>
                  <a:srgbClr val="000000"/>
                </a:solidFill>
                <a:latin typeface="Consolas" panose="020B0609020204030204" pitchFamily="49" charset="0"/>
              </a:rPr>
              <a:t> Customers</a:t>
            </a:r>
            <a:br>
              <a:rPr lang="en-US" dirty="0"/>
            </a:br>
            <a:r>
              <a:rPr lang="en-US" dirty="0">
                <a:solidFill>
                  <a:srgbClr val="0000CD"/>
                </a:solidFill>
                <a:latin typeface="Consolas" panose="020B0609020204030204" pitchFamily="49" charset="0"/>
              </a:rPr>
              <a:t>DROP</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COLUMN</a:t>
            </a:r>
            <a:r>
              <a:rPr lang="en-US" dirty="0">
                <a:solidFill>
                  <a:srgbClr val="000000"/>
                </a:solidFill>
                <a:latin typeface="Consolas" panose="020B0609020204030204" pitchFamily="49" charset="0"/>
              </a:rPr>
              <a:t> Email;</a:t>
            </a:r>
          </a:p>
          <a:p>
            <a:endParaRPr lang="en-US" dirty="0">
              <a:solidFill>
                <a:srgbClr val="000000"/>
              </a:solidFill>
              <a:latin typeface="Consolas" panose="020B0609020204030204" pitchFamily="49" charset="0"/>
            </a:endParaRPr>
          </a:p>
          <a:p>
            <a:r>
              <a:rPr lang="en-US" dirty="0">
                <a:solidFill>
                  <a:srgbClr val="0000CD"/>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TABLE</a:t>
            </a:r>
            <a:r>
              <a:rPr lang="en-US" dirty="0">
                <a:solidFill>
                  <a:srgbClr val="000000"/>
                </a:solidFill>
                <a:latin typeface="Consolas" panose="020B0609020204030204" pitchFamily="49" charset="0"/>
              </a:rPr>
              <a:t> Persons</a:t>
            </a:r>
            <a:br>
              <a:rPr lang="en-US" dirty="0"/>
            </a:br>
            <a:r>
              <a:rPr lang="en-US" dirty="0">
                <a:solidFill>
                  <a:srgbClr val="0000CD"/>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COLUMN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DateOfBirth</a:t>
            </a:r>
            <a:r>
              <a:rPr lang="en-US" dirty="0">
                <a:solidFill>
                  <a:srgbClr val="000000"/>
                </a:solidFill>
                <a:latin typeface="Consolas" panose="020B0609020204030204" pitchFamily="49" charset="0"/>
              </a:rPr>
              <a:t> year;</a:t>
            </a:r>
          </a:p>
        </p:txBody>
      </p:sp>
    </p:spTree>
    <p:extLst>
      <p:ext uri="{BB962C8B-B14F-4D97-AF65-F5344CB8AC3E}">
        <p14:creationId xmlns:p14="http://schemas.microsoft.com/office/powerpoint/2010/main" val="19995763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98C8B4D-A8AD-4C54-9DF6-CA4C5F1B6472}"/>
              </a:ext>
            </a:extLst>
          </p:cNvPr>
          <p:cNvSpPr>
            <a:spLocks noGrp="1"/>
          </p:cNvSpPr>
          <p:nvPr>
            <p:ph idx="1"/>
          </p:nvPr>
        </p:nvSpPr>
        <p:spPr>
          <a:xfrm>
            <a:off x="406400" y="1493838"/>
            <a:ext cx="4479501" cy="4525963"/>
          </a:xfrm>
        </p:spPr>
        <p:txBody>
          <a:bodyPr>
            <a:normAutofit/>
          </a:bodyPr>
          <a:lstStyle/>
          <a:p>
            <a:r>
              <a:rPr lang="en-US" b="1" dirty="0">
                <a:solidFill>
                  <a:srgbClr val="7030A0"/>
                </a:solidFill>
              </a:rPr>
              <a:t>Create a table syntax:</a:t>
            </a:r>
          </a:p>
          <a:p>
            <a:r>
              <a:rPr lang="en-US" dirty="0"/>
              <a:t>CREATE TABLE [IF NOT EXISTS] </a:t>
            </a:r>
            <a:r>
              <a:rPr lang="en-US" dirty="0" err="1"/>
              <a:t>table_name</a:t>
            </a:r>
            <a:r>
              <a:rPr lang="en-US" dirty="0"/>
              <a:t>(</a:t>
            </a:r>
          </a:p>
          <a:p>
            <a:r>
              <a:rPr lang="en-US" dirty="0"/>
              <a:t>   column_1_definition,</a:t>
            </a:r>
          </a:p>
          <a:p>
            <a:r>
              <a:rPr lang="en-US" dirty="0"/>
              <a:t>   column_2_definition,</a:t>
            </a:r>
          </a:p>
          <a:p>
            <a:r>
              <a:rPr lang="en-US" dirty="0"/>
              <a:t>   ...,</a:t>
            </a:r>
          </a:p>
          <a:p>
            <a:r>
              <a:rPr lang="en-US" dirty="0"/>
              <a:t>   </a:t>
            </a:r>
            <a:r>
              <a:rPr lang="en-US" dirty="0" err="1"/>
              <a:t>table_constraints</a:t>
            </a:r>
            <a:endParaRPr lang="en-US" dirty="0"/>
          </a:p>
          <a:p>
            <a:r>
              <a:rPr lang="en-US" dirty="0"/>
              <a:t>) ;</a:t>
            </a:r>
          </a:p>
          <a:p>
            <a:r>
              <a:rPr lang="en-US" b="1" dirty="0">
                <a:solidFill>
                  <a:srgbClr val="7030A0"/>
                </a:solidFill>
              </a:rPr>
              <a:t>To see the table structure</a:t>
            </a:r>
          </a:p>
          <a:p>
            <a:r>
              <a:rPr lang="en-US" dirty="0"/>
              <a:t>DESCRIBE </a:t>
            </a:r>
            <a:r>
              <a:rPr lang="en-US" dirty="0" err="1"/>
              <a:t>table_name</a:t>
            </a:r>
            <a:r>
              <a:rPr lang="en-US" dirty="0"/>
              <a:t>;</a:t>
            </a:r>
          </a:p>
          <a:p>
            <a:endParaRPr lang="en-US" dirty="0"/>
          </a:p>
        </p:txBody>
      </p:sp>
      <p:sp>
        <p:nvSpPr>
          <p:cNvPr id="3" name="Content Placeholder 2">
            <a:extLst>
              <a:ext uri="{FF2B5EF4-FFF2-40B4-BE49-F238E27FC236}">
                <a16:creationId xmlns:a16="http://schemas.microsoft.com/office/drawing/2014/main" id="{F2119A36-A97B-4B8B-A42D-D4BD677275EF}"/>
              </a:ext>
            </a:extLst>
          </p:cNvPr>
          <p:cNvSpPr>
            <a:spLocks noGrp="1"/>
          </p:cNvSpPr>
          <p:nvPr>
            <p:ph sz="quarter" idx="10"/>
          </p:nvPr>
        </p:nvSpPr>
        <p:spPr/>
        <p:txBody>
          <a:bodyPr/>
          <a:lstStyle/>
          <a:p>
            <a:r>
              <a:rPr lang="en-US" dirty="0">
                <a:solidFill>
                  <a:srgbClr val="7030A0"/>
                </a:solidFill>
              </a:rPr>
              <a:t>Tables and MySQL</a:t>
            </a:r>
          </a:p>
          <a:p>
            <a:endParaRPr lang="en-US" dirty="0"/>
          </a:p>
        </p:txBody>
      </p:sp>
      <p:sp>
        <p:nvSpPr>
          <p:cNvPr id="4" name="Rectangle 3">
            <a:extLst>
              <a:ext uri="{FF2B5EF4-FFF2-40B4-BE49-F238E27FC236}">
                <a16:creationId xmlns:a16="http://schemas.microsoft.com/office/drawing/2014/main" id="{199E232F-F04B-4F5F-AF92-06B44A02D28D}"/>
              </a:ext>
            </a:extLst>
          </p:cNvPr>
          <p:cNvSpPr/>
          <p:nvPr/>
        </p:nvSpPr>
        <p:spPr>
          <a:xfrm>
            <a:off x="4885901" y="1642997"/>
            <a:ext cx="6096000" cy="3970318"/>
          </a:xfrm>
          <a:prstGeom prst="rect">
            <a:avLst/>
          </a:prstGeom>
        </p:spPr>
        <p:txBody>
          <a:bodyPr wrap="square">
            <a:spAutoFit/>
          </a:bodyPr>
          <a:lstStyle/>
          <a:p>
            <a:r>
              <a:rPr lang="en-US" dirty="0" err="1">
                <a:solidFill>
                  <a:srgbClr val="0077AA"/>
                </a:solidFill>
                <a:latin typeface="inherit"/>
              </a:rPr>
              <a:t>eg.</a:t>
            </a:r>
            <a:r>
              <a:rPr lang="en-US" dirty="0">
                <a:solidFill>
                  <a:srgbClr val="0077AA"/>
                </a:solidFill>
                <a:latin typeface="inherit"/>
              </a:rPr>
              <a:t>,</a:t>
            </a:r>
          </a:p>
          <a:p>
            <a:r>
              <a:rPr lang="en-US" dirty="0">
                <a:solidFill>
                  <a:srgbClr val="0077AA"/>
                </a:solidFill>
                <a:latin typeface="inherit"/>
              </a:rPr>
              <a:t>CREATE</a:t>
            </a:r>
            <a:r>
              <a:rPr lang="en-US" dirty="0">
                <a:solidFill>
                  <a:srgbClr val="006FE0"/>
                </a:solidFill>
                <a:latin typeface="inherit"/>
              </a:rPr>
              <a:t> </a:t>
            </a:r>
            <a:r>
              <a:rPr lang="en-US" dirty="0">
                <a:solidFill>
                  <a:srgbClr val="0077AA"/>
                </a:solidFill>
                <a:latin typeface="inherit"/>
              </a:rPr>
              <a:t>TABLE</a:t>
            </a:r>
            <a:r>
              <a:rPr lang="en-US" dirty="0">
                <a:solidFill>
                  <a:srgbClr val="006FE0"/>
                </a:solidFill>
                <a:latin typeface="inherit"/>
              </a:rPr>
              <a:t> </a:t>
            </a:r>
            <a:r>
              <a:rPr lang="en-US" dirty="0">
                <a:solidFill>
                  <a:srgbClr val="0077AA"/>
                </a:solidFill>
                <a:latin typeface="inherit"/>
              </a:rPr>
              <a:t>IF NOT EXISTS</a:t>
            </a:r>
            <a:r>
              <a:rPr lang="en-US" dirty="0">
                <a:solidFill>
                  <a:srgbClr val="006FE0"/>
                </a:solidFill>
                <a:latin typeface="inherit"/>
              </a:rPr>
              <a:t> </a:t>
            </a:r>
            <a:r>
              <a:rPr lang="en-US" dirty="0">
                <a:solidFill>
                  <a:srgbClr val="445870"/>
                </a:solidFill>
                <a:latin typeface="Source Code Pro"/>
              </a:rPr>
              <a:t>tasks</a:t>
            </a:r>
            <a:r>
              <a:rPr lang="en-US" dirty="0">
                <a:solidFill>
                  <a:srgbClr val="006FE0"/>
                </a:solidFill>
                <a:latin typeface="inherit"/>
              </a:rPr>
              <a:t> </a:t>
            </a:r>
            <a:r>
              <a:rPr lang="en-US" dirty="0">
                <a:solidFill>
                  <a:srgbClr val="445870"/>
                </a:solidFill>
                <a:latin typeface="Source Code Pro"/>
              </a:rPr>
              <a:t>(</a:t>
            </a:r>
          </a:p>
          <a:p>
            <a:r>
              <a:rPr lang="en-US" dirty="0">
                <a:solidFill>
                  <a:srgbClr val="006FE0"/>
                </a:solidFill>
                <a:latin typeface="inherit"/>
              </a:rPr>
              <a:t>    </a:t>
            </a:r>
            <a:r>
              <a:rPr lang="en-US" dirty="0" err="1">
                <a:solidFill>
                  <a:srgbClr val="445870"/>
                </a:solidFill>
                <a:latin typeface="Source Code Pro"/>
              </a:rPr>
              <a:t>task_id</a:t>
            </a:r>
            <a:r>
              <a:rPr lang="en-US" dirty="0">
                <a:solidFill>
                  <a:srgbClr val="006FE0"/>
                </a:solidFill>
                <a:latin typeface="inherit"/>
              </a:rPr>
              <a:t> </a:t>
            </a:r>
            <a:r>
              <a:rPr lang="en-US" dirty="0">
                <a:solidFill>
                  <a:srgbClr val="EC4444"/>
                </a:solidFill>
                <a:latin typeface="inherit"/>
              </a:rPr>
              <a:t>INT</a:t>
            </a:r>
            <a:r>
              <a:rPr lang="en-US" dirty="0">
                <a:solidFill>
                  <a:srgbClr val="006FE0"/>
                </a:solidFill>
                <a:latin typeface="inherit"/>
              </a:rPr>
              <a:t> </a:t>
            </a:r>
            <a:r>
              <a:rPr lang="en-US" dirty="0">
                <a:solidFill>
                  <a:srgbClr val="0077AA"/>
                </a:solidFill>
                <a:latin typeface="inherit"/>
              </a:rPr>
              <a:t>AUTO_INCREMENT</a:t>
            </a:r>
            <a:r>
              <a:rPr lang="en-US" dirty="0">
                <a:solidFill>
                  <a:srgbClr val="006FE0"/>
                </a:solidFill>
                <a:latin typeface="inherit"/>
              </a:rPr>
              <a:t> </a:t>
            </a:r>
            <a:r>
              <a:rPr lang="en-US" dirty="0">
                <a:solidFill>
                  <a:srgbClr val="0077AA"/>
                </a:solidFill>
                <a:latin typeface="inherit"/>
              </a:rPr>
              <a:t>PRIMARY KEY</a:t>
            </a:r>
            <a:r>
              <a:rPr lang="en-US" dirty="0">
                <a:solidFill>
                  <a:srgbClr val="445870"/>
                </a:solidFill>
                <a:latin typeface="Source Code Pro"/>
              </a:rPr>
              <a:t>,</a:t>
            </a:r>
          </a:p>
          <a:p>
            <a:r>
              <a:rPr lang="en-US" dirty="0">
                <a:solidFill>
                  <a:srgbClr val="006FE0"/>
                </a:solidFill>
                <a:latin typeface="inherit"/>
              </a:rPr>
              <a:t>    </a:t>
            </a:r>
            <a:r>
              <a:rPr lang="en-US" dirty="0">
                <a:solidFill>
                  <a:srgbClr val="445870"/>
                </a:solidFill>
                <a:latin typeface="Source Code Pro"/>
              </a:rPr>
              <a:t>title</a:t>
            </a:r>
            <a:r>
              <a:rPr lang="en-US" dirty="0">
                <a:solidFill>
                  <a:srgbClr val="006FE0"/>
                </a:solidFill>
                <a:latin typeface="inherit"/>
              </a:rPr>
              <a:t> </a:t>
            </a:r>
            <a:r>
              <a:rPr lang="en-US" dirty="0">
                <a:solidFill>
                  <a:srgbClr val="EC4444"/>
                </a:solidFill>
                <a:latin typeface="inherit"/>
              </a:rPr>
              <a:t>VARCHAR</a:t>
            </a:r>
            <a:r>
              <a:rPr lang="en-US" dirty="0">
                <a:solidFill>
                  <a:srgbClr val="445870"/>
                </a:solidFill>
                <a:latin typeface="Source Code Pro"/>
              </a:rPr>
              <a:t>(255)</a:t>
            </a:r>
            <a:r>
              <a:rPr lang="en-US" dirty="0">
                <a:solidFill>
                  <a:srgbClr val="006FE0"/>
                </a:solidFill>
                <a:latin typeface="inherit"/>
              </a:rPr>
              <a:t> </a:t>
            </a:r>
            <a:r>
              <a:rPr lang="en-US" dirty="0">
                <a:solidFill>
                  <a:srgbClr val="0077AA"/>
                </a:solidFill>
                <a:latin typeface="inherit"/>
              </a:rPr>
              <a:t>NOT NULL</a:t>
            </a:r>
            <a:r>
              <a:rPr lang="en-US" dirty="0">
                <a:solidFill>
                  <a:srgbClr val="445870"/>
                </a:solidFill>
                <a:latin typeface="Source Code Pro"/>
              </a:rPr>
              <a:t>,</a:t>
            </a:r>
          </a:p>
          <a:p>
            <a:r>
              <a:rPr lang="en-US" dirty="0">
                <a:solidFill>
                  <a:srgbClr val="006FE0"/>
                </a:solidFill>
                <a:latin typeface="inherit"/>
              </a:rPr>
              <a:t>    </a:t>
            </a:r>
            <a:r>
              <a:rPr lang="en-US" dirty="0" err="1">
                <a:solidFill>
                  <a:srgbClr val="445870"/>
                </a:solidFill>
                <a:latin typeface="Source Code Pro"/>
              </a:rPr>
              <a:t>start_date</a:t>
            </a:r>
            <a:r>
              <a:rPr lang="en-US" dirty="0">
                <a:solidFill>
                  <a:srgbClr val="006FE0"/>
                </a:solidFill>
                <a:latin typeface="inherit"/>
              </a:rPr>
              <a:t> </a:t>
            </a:r>
            <a:r>
              <a:rPr lang="en-US" dirty="0">
                <a:solidFill>
                  <a:srgbClr val="EC4444"/>
                </a:solidFill>
                <a:latin typeface="inherit"/>
              </a:rPr>
              <a:t>DATE</a:t>
            </a:r>
            <a:r>
              <a:rPr lang="en-US" dirty="0">
                <a:solidFill>
                  <a:srgbClr val="445870"/>
                </a:solidFill>
                <a:latin typeface="Source Code Pro"/>
              </a:rPr>
              <a:t>,</a:t>
            </a:r>
          </a:p>
          <a:p>
            <a:r>
              <a:rPr lang="en-US" dirty="0">
                <a:solidFill>
                  <a:srgbClr val="006FE0"/>
                </a:solidFill>
                <a:latin typeface="inherit"/>
              </a:rPr>
              <a:t>    </a:t>
            </a:r>
            <a:r>
              <a:rPr lang="en-US" dirty="0" err="1">
                <a:solidFill>
                  <a:srgbClr val="445870"/>
                </a:solidFill>
                <a:latin typeface="Source Code Pro"/>
              </a:rPr>
              <a:t>due_date</a:t>
            </a:r>
            <a:r>
              <a:rPr lang="en-US" dirty="0">
                <a:solidFill>
                  <a:srgbClr val="006FE0"/>
                </a:solidFill>
                <a:latin typeface="inherit"/>
              </a:rPr>
              <a:t> </a:t>
            </a:r>
            <a:r>
              <a:rPr lang="en-US" dirty="0">
                <a:solidFill>
                  <a:srgbClr val="EC4444"/>
                </a:solidFill>
                <a:latin typeface="inherit"/>
              </a:rPr>
              <a:t>DATE</a:t>
            </a:r>
            <a:r>
              <a:rPr lang="en-US" dirty="0">
                <a:solidFill>
                  <a:srgbClr val="445870"/>
                </a:solidFill>
                <a:latin typeface="Source Code Pro"/>
              </a:rPr>
              <a:t>,</a:t>
            </a:r>
          </a:p>
          <a:p>
            <a:r>
              <a:rPr lang="en-US" dirty="0">
                <a:solidFill>
                  <a:srgbClr val="006FE0"/>
                </a:solidFill>
                <a:latin typeface="inherit"/>
              </a:rPr>
              <a:t>    </a:t>
            </a:r>
            <a:r>
              <a:rPr lang="en-US" dirty="0">
                <a:solidFill>
                  <a:srgbClr val="0077AA"/>
                </a:solidFill>
                <a:latin typeface="inherit"/>
              </a:rPr>
              <a:t>status</a:t>
            </a:r>
            <a:r>
              <a:rPr lang="en-US" dirty="0">
                <a:solidFill>
                  <a:srgbClr val="006FE0"/>
                </a:solidFill>
                <a:latin typeface="inherit"/>
              </a:rPr>
              <a:t> </a:t>
            </a:r>
            <a:r>
              <a:rPr lang="en-US" dirty="0">
                <a:solidFill>
                  <a:srgbClr val="EC4444"/>
                </a:solidFill>
                <a:latin typeface="inherit"/>
              </a:rPr>
              <a:t>TINYINT</a:t>
            </a:r>
            <a:r>
              <a:rPr lang="en-US" dirty="0">
                <a:solidFill>
                  <a:srgbClr val="006FE0"/>
                </a:solidFill>
                <a:latin typeface="inherit"/>
              </a:rPr>
              <a:t> </a:t>
            </a:r>
            <a:r>
              <a:rPr lang="en-US" dirty="0">
                <a:solidFill>
                  <a:srgbClr val="0077AA"/>
                </a:solidFill>
                <a:latin typeface="inherit"/>
              </a:rPr>
              <a:t>NOT NULL</a:t>
            </a:r>
            <a:r>
              <a:rPr lang="en-US" dirty="0">
                <a:solidFill>
                  <a:srgbClr val="445870"/>
                </a:solidFill>
                <a:latin typeface="Source Code Pro"/>
              </a:rPr>
              <a:t>,</a:t>
            </a:r>
          </a:p>
          <a:p>
            <a:r>
              <a:rPr lang="en-US" dirty="0">
                <a:solidFill>
                  <a:srgbClr val="006FE0"/>
                </a:solidFill>
                <a:latin typeface="inherit"/>
              </a:rPr>
              <a:t>    </a:t>
            </a:r>
            <a:r>
              <a:rPr lang="en-US" dirty="0">
                <a:solidFill>
                  <a:srgbClr val="445870"/>
                </a:solidFill>
                <a:latin typeface="Source Code Pro"/>
              </a:rPr>
              <a:t>priority</a:t>
            </a:r>
            <a:r>
              <a:rPr lang="en-US" dirty="0">
                <a:solidFill>
                  <a:srgbClr val="006FE0"/>
                </a:solidFill>
                <a:latin typeface="inherit"/>
              </a:rPr>
              <a:t> </a:t>
            </a:r>
            <a:r>
              <a:rPr lang="en-US" dirty="0">
                <a:solidFill>
                  <a:srgbClr val="EC4444"/>
                </a:solidFill>
                <a:latin typeface="inherit"/>
              </a:rPr>
              <a:t>TINYINT</a:t>
            </a:r>
            <a:r>
              <a:rPr lang="en-US" dirty="0">
                <a:solidFill>
                  <a:srgbClr val="006FE0"/>
                </a:solidFill>
                <a:latin typeface="inherit"/>
              </a:rPr>
              <a:t> </a:t>
            </a:r>
            <a:r>
              <a:rPr lang="en-US" dirty="0">
                <a:solidFill>
                  <a:srgbClr val="0077AA"/>
                </a:solidFill>
                <a:latin typeface="inherit"/>
              </a:rPr>
              <a:t>NOT NULL</a:t>
            </a:r>
            <a:r>
              <a:rPr lang="en-US" dirty="0">
                <a:solidFill>
                  <a:srgbClr val="445870"/>
                </a:solidFill>
                <a:latin typeface="Source Code Pro"/>
              </a:rPr>
              <a:t>,</a:t>
            </a:r>
          </a:p>
          <a:p>
            <a:r>
              <a:rPr lang="en-US" dirty="0">
                <a:solidFill>
                  <a:srgbClr val="006FE0"/>
                </a:solidFill>
                <a:latin typeface="inherit"/>
              </a:rPr>
              <a:t>    </a:t>
            </a:r>
            <a:r>
              <a:rPr lang="en-US" dirty="0">
                <a:solidFill>
                  <a:srgbClr val="445870"/>
                </a:solidFill>
                <a:latin typeface="Source Code Pro"/>
              </a:rPr>
              <a:t>description</a:t>
            </a:r>
            <a:r>
              <a:rPr lang="en-US" dirty="0">
                <a:solidFill>
                  <a:srgbClr val="006FE0"/>
                </a:solidFill>
                <a:latin typeface="inherit"/>
              </a:rPr>
              <a:t> </a:t>
            </a:r>
            <a:r>
              <a:rPr lang="en-US" dirty="0">
                <a:solidFill>
                  <a:srgbClr val="EC4444"/>
                </a:solidFill>
                <a:latin typeface="inherit"/>
              </a:rPr>
              <a:t>TEXT</a:t>
            </a:r>
            <a:r>
              <a:rPr lang="en-US" dirty="0">
                <a:solidFill>
                  <a:srgbClr val="445870"/>
                </a:solidFill>
                <a:latin typeface="Source Code Pro"/>
              </a:rPr>
              <a:t>,</a:t>
            </a:r>
          </a:p>
          <a:p>
            <a:r>
              <a:rPr lang="en-US" dirty="0">
                <a:solidFill>
                  <a:srgbClr val="006FE0"/>
                </a:solidFill>
                <a:latin typeface="inherit"/>
              </a:rPr>
              <a:t>    </a:t>
            </a:r>
            <a:r>
              <a:rPr lang="en-US" dirty="0" err="1">
                <a:solidFill>
                  <a:srgbClr val="445870"/>
                </a:solidFill>
                <a:latin typeface="Source Code Pro"/>
              </a:rPr>
              <a:t>created_at</a:t>
            </a:r>
            <a:r>
              <a:rPr lang="en-US" dirty="0">
                <a:solidFill>
                  <a:srgbClr val="006FE0"/>
                </a:solidFill>
                <a:latin typeface="inherit"/>
              </a:rPr>
              <a:t> </a:t>
            </a:r>
            <a:r>
              <a:rPr lang="en-US" dirty="0">
                <a:solidFill>
                  <a:srgbClr val="EC4444"/>
                </a:solidFill>
                <a:latin typeface="inherit"/>
              </a:rPr>
              <a:t>TIMESTAMP</a:t>
            </a:r>
            <a:r>
              <a:rPr lang="en-US" dirty="0">
                <a:solidFill>
                  <a:srgbClr val="006FE0"/>
                </a:solidFill>
                <a:latin typeface="inherit"/>
              </a:rPr>
              <a:t> </a:t>
            </a:r>
            <a:r>
              <a:rPr lang="en-US" dirty="0">
                <a:solidFill>
                  <a:srgbClr val="0077AA"/>
                </a:solidFill>
                <a:latin typeface="inherit"/>
              </a:rPr>
              <a:t>DEFAULT</a:t>
            </a:r>
            <a:r>
              <a:rPr lang="en-US" dirty="0">
                <a:solidFill>
                  <a:srgbClr val="006FE0"/>
                </a:solidFill>
                <a:latin typeface="inherit"/>
              </a:rPr>
              <a:t> </a:t>
            </a:r>
            <a:r>
              <a:rPr lang="en-US" dirty="0">
                <a:solidFill>
                  <a:srgbClr val="0077AA"/>
                </a:solidFill>
                <a:latin typeface="inherit"/>
              </a:rPr>
              <a:t>CURRENT_TIMESTAMP</a:t>
            </a:r>
            <a:endParaRPr lang="en-US" dirty="0">
              <a:solidFill>
                <a:srgbClr val="445870"/>
              </a:solidFill>
              <a:latin typeface="Source Code Pro"/>
            </a:endParaRPr>
          </a:p>
          <a:p>
            <a:r>
              <a:rPr lang="en-US" dirty="0">
                <a:solidFill>
                  <a:srgbClr val="445870"/>
                </a:solidFill>
                <a:latin typeface="Source Code Pro"/>
              </a:rPr>
              <a:t>);</a:t>
            </a:r>
          </a:p>
          <a:p>
            <a:endParaRPr lang="en-US" b="0" i="0" dirty="0">
              <a:solidFill>
                <a:srgbClr val="445870"/>
              </a:solidFill>
              <a:effectLst/>
              <a:latin typeface="Source Code Pro"/>
            </a:endParaRPr>
          </a:p>
          <a:p>
            <a:r>
              <a:rPr lang="en-US" dirty="0" err="1">
                <a:solidFill>
                  <a:srgbClr val="445870"/>
                </a:solidFill>
                <a:latin typeface="Source Code Pro"/>
              </a:rPr>
              <a:t>Eg.</a:t>
            </a:r>
            <a:r>
              <a:rPr lang="en-US" dirty="0">
                <a:solidFill>
                  <a:srgbClr val="445870"/>
                </a:solidFill>
                <a:latin typeface="Source Code Pro"/>
              </a:rPr>
              <a:t>,</a:t>
            </a:r>
          </a:p>
          <a:p>
            <a:r>
              <a:rPr lang="en-US" dirty="0"/>
              <a:t>DESCRIBE tasks;</a:t>
            </a:r>
            <a:endParaRPr lang="en-US" b="0" i="0" dirty="0">
              <a:solidFill>
                <a:srgbClr val="445870"/>
              </a:solidFill>
              <a:effectLst/>
              <a:latin typeface="Source Code Pro"/>
            </a:endParaRPr>
          </a:p>
        </p:txBody>
      </p:sp>
    </p:spTree>
    <p:extLst>
      <p:ext uri="{BB962C8B-B14F-4D97-AF65-F5344CB8AC3E}">
        <p14:creationId xmlns:p14="http://schemas.microsoft.com/office/powerpoint/2010/main" val="1617757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DB914F1-D949-4DC6-B9D1-24A191DC1E44}"/>
              </a:ext>
            </a:extLst>
          </p:cNvPr>
          <p:cNvSpPr>
            <a:spLocks noGrp="1"/>
          </p:cNvSpPr>
          <p:nvPr>
            <p:ph idx="1"/>
          </p:nvPr>
        </p:nvSpPr>
        <p:spPr>
          <a:xfrm>
            <a:off x="406401" y="1493838"/>
            <a:ext cx="4738805" cy="4729541"/>
          </a:xfrm>
        </p:spPr>
        <p:txBody>
          <a:bodyPr>
            <a:normAutofit fontScale="85000" lnSpcReduction="20000"/>
          </a:bodyPr>
          <a:lstStyle/>
          <a:p>
            <a:r>
              <a:rPr lang="en-US" dirty="0">
                <a:solidFill>
                  <a:srgbClr val="006FE0"/>
                </a:solidFill>
                <a:latin typeface="inherit"/>
              </a:rPr>
              <a:t> </a:t>
            </a:r>
            <a:r>
              <a:rPr lang="en-US" b="1" dirty="0">
                <a:solidFill>
                  <a:srgbClr val="7030A0"/>
                </a:solidFill>
                <a:latin typeface="inherit"/>
              </a:rPr>
              <a:t>CREATE TABLE with a foreign key primary key example:</a:t>
            </a:r>
          </a:p>
          <a:p>
            <a:endParaRPr lang="en-US" b="1" dirty="0">
              <a:solidFill>
                <a:srgbClr val="7030A0"/>
              </a:solidFill>
              <a:latin typeface="inherit"/>
            </a:endParaRPr>
          </a:p>
          <a:p>
            <a:r>
              <a:rPr lang="en-US" dirty="0">
                <a:solidFill>
                  <a:srgbClr val="0077AA"/>
                </a:solidFill>
                <a:latin typeface="inherit"/>
              </a:rPr>
              <a:t>CREATE</a:t>
            </a:r>
            <a:r>
              <a:rPr lang="en-US" dirty="0">
                <a:solidFill>
                  <a:srgbClr val="006FE0"/>
                </a:solidFill>
                <a:latin typeface="inherit"/>
              </a:rPr>
              <a:t> </a:t>
            </a:r>
            <a:r>
              <a:rPr lang="en-US" dirty="0">
                <a:solidFill>
                  <a:srgbClr val="0077AA"/>
                </a:solidFill>
                <a:latin typeface="inherit"/>
              </a:rPr>
              <a:t>TABLE</a:t>
            </a:r>
            <a:r>
              <a:rPr lang="en-US" dirty="0">
                <a:solidFill>
                  <a:srgbClr val="006FE0"/>
                </a:solidFill>
                <a:latin typeface="inherit"/>
              </a:rPr>
              <a:t> </a:t>
            </a:r>
            <a:r>
              <a:rPr lang="en-US" dirty="0">
                <a:solidFill>
                  <a:srgbClr val="0077AA"/>
                </a:solidFill>
                <a:latin typeface="inherit"/>
              </a:rPr>
              <a:t>IF NOT EXISTS</a:t>
            </a:r>
            <a:r>
              <a:rPr lang="en-US" dirty="0">
                <a:solidFill>
                  <a:srgbClr val="006FE0"/>
                </a:solidFill>
                <a:latin typeface="inherit"/>
              </a:rPr>
              <a:t> </a:t>
            </a:r>
            <a:r>
              <a:rPr lang="en-US" dirty="0">
                <a:solidFill>
                  <a:srgbClr val="445870"/>
                </a:solidFill>
                <a:latin typeface="Source Code Pro"/>
              </a:rPr>
              <a:t>checklists</a:t>
            </a:r>
            <a:r>
              <a:rPr lang="en-US" dirty="0">
                <a:solidFill>
                  <a:srgbClr val="006FE0"/>
                </a:solidFill>
                <a:latin typeface="inherit"/>
              </a:rPr>
              <a:t> </a:t>
            </a:r>
            <a:r>
              <a:rPr lang="en-US" dirty="0">
                <a:solidFill>
                  <a:srgbClr val="445870"/>
                </a:solidFill>
                <a:latin typeface="Source Code Pro"/>
              </a:rPr>
              <a:t>(</a:t>
            </a:r>
          </a:p>
          <a:p>
            <a:r>
              <a:rPr lang="en-US" dirty="0">
                <a:solidFill>
                  <a:srgbClr val="006FE0"/>
                </a:solidFill>
                <a:latin typeface="inherit"/>
              </a:rPr>
              <a:t>   </a:t>
            </a:r>
            <a:r>
              <a:rPr lang="en-US" dirty="0" err="1">
                <a:solidFill>
                  <a:srgbClr val="445870"/>
                </a:solidFill>
                <a:latin typeface="Source Code Pro"/>
              </a:rPr>
              <a:t>todo_id</a:t>
            </a:r>
            <a:r>
              <a:rPr lang="en-US" dirty="0">
                <a:solidFill>
                  <a:srgbClr val="006FE0"/>
                </a:solidFill>
                <a:latin typeface="inherit"/>
              </a:rPr>
              <a:t> </a:t>
            </a:r>
            <a:r>
              <a:rPr lang="en-US" dirty="0">
                <a:solidFill>
                  <a:srgbClr val="EC4444"/>
                </a:solidFill>
                <a:latin typeface="inherit"/>
              </a:rPr>
              <a:t>INT</a:t>
            </a:r>
            <a:r>
              <a:rPr lang="en-US" dirty="0">
                <a:solidFill>
                  <a:srgbClr val="006FE0"/>
                </a:solidFill>
                <a:latin typeface="inherit"/>
              </a:rPr>
              <a:t> </a:t>
            </a:r>
            <a:r>
              <a:rPr lang="en-US" dirty="0">
                <a:solidFill>
                  <a:srgbClr val="0077AA"/>
                </a:solidFill>
                <a:latin typeface="inherit"/>
              </a:rPr>
              <a:t>AUTO_INCREMENT</a:t>
            </a:r>
            <a:r>
              <a:rPr lang="en-US" dirty="0">
                <a:solidFill>
                  <a:srgbClr val="445870"/>
                </a:solidFill>
                <a:latin typeface="Source Code Pro"/>
              </a:rPr>
              <a:t>,</a:t>
            </a:r>
          </a:p>
          <a:p>
            <a:r>
              <a:rPr lang="en-US" dirty="0">
                <a:solidFill>
                  <a:srgbClr val="006FE0"/>
                </a:solidFill>
                <a:latin typeface="inherit"/>
              </a:rPr>
              <a:t>    </a:t>
            </a:r>
            <a:r>
              <a:rPr lang="en-US" dirty="0" err="1">
                <a:solidFill>
                  <a:srgbClr val="445870"/>
                </a:solidFill>
                <a:latin typeface="Source Code Pro"/>
              </a:rPr>
              <a:t>task_id</a:t>
            </a:r>
            <a:r>
              <a:rPr lang="en-US" dirty="0">
                <a:solidFill>
                  <a:srgbClr val="006FE0"/>
                </a:solidFill>
                <a:latin typeface="inherit"/>
              </a:rPr>
              <a:t> </a:t>
            </a:r>
            <a:r>
              <a:rPr lang="en-US" dirty="0">
                <a:solidFill>
                  <a:srgbClr val="EC4444"/>
                </a:solidFill>
                <a:latin typeface="inherit"/>
              </a:rPr>
              <a:t>INT</a:t>
            </a:r>
            <a:r>
              <a:rPr lang="en-US" dirty="0">
                <a:solidFill>
                  <a:srgbClr val="445870"/>
                </a:solidFill>
                <a:latin typeface="Source Code Pro"/>
              </a:rPr>
              <a:t>,</a:t>
            </a:r>
          </a:p>
          <a:p>
            <a:r>
              <a:rPr lang="en-US" dirty="0">
                <a:solidFill>
                  <a:srgbClr val="006FE0"/>
                </a:solidFill>
                <a:latin typeface="inherit"/>
              </a:rPr>
              <a:t>    </a:t>
            </a:r>
            <a:r>
              <a:rPr lang="en-US" dirty="0" err="1">
                <a:solidFill>
                  <a:srgbClr val="445870"/>
                </a:solidFill>
                <a:latin typeface="Source Code Pro"/>
              </a:rPr>
              <a:t>todo</a:t>
            </a:r>
            <a:r>
              <a:rPr lang="en-US" dirty="0">
                <a:solidFill>
                  <a:srgbClr val="006FE0"/>
                </a:solidFill>
                <a:latin typeface="inherit"/>
              </a:rPr>
              <a:t> </a:t>
            </a:r>
            <a:r>
              <a:rPr lang="en-US" dirty="0">
                <a:solidFill>
                  <a:srgbClr val="EC4444"/>
                </a:solidFill>
                <a:latin typeface="inherit"/>
              </a:rPr>
              <a:t>VARCHAR</a:t>
            </a:r>
            <a:r>
              <a:rPr lang="en-US" dirty="0">
                <a:solidFill>
                  <a:srgbClr val="445870"/>
                </a:solidFill>
                <a:latin typeface="Source Code Pro"/>
              </a:rPr>
              <a:t>(255)</a:t>
            </a:r>
            <a:r>
              <a:rPr lang="en-US" dirty="0">
                <a:solidFill>
                  <a:srgbClr val="006FE0"/>
                </a:solidFill>
                <a:latin typeface="inherit"/>
              </a:rPr>
              <a:t> </a:t>
            </a:r>
            <a:r>
              <a:rPr lang="en-US" dirty="0">
                <a:solidFill>
                  <a:srgbClr val="0077AA"/>
                </a:solidFill>
                <a:latin typeface="inherit"/>
              </a:rPr>
              <a:t>NOT NULL</a:t>
            </a:r>
            <a:r>
              <a:rPr lang="en-US" dirty="0">
                <a:solidFill>
                  <a:srgbClr val="445870"/>
                </a:solidFill>
                <a:latin typeface="Source Code Pro"/>
              </a:rPr>
              <a:t>,</a:t>
            </a:r>
          </a:p>
          <a:p>
            <a:r>
              <a:rPr lang="en-US" dirty="0">
                <a:solidFill>
                  <a:srgbClr val="006FE0"/>
                </a:solidFill>
                <a:latin typeface="inherit"/>
              </a:rPr>
              <a:t>    </a:t>
            </a:r>
            <a:r>
              <a:rPr lang="en-US" dirty="0" err="1">
                <a:solidFill>
                  <a:srgbClr val="445870"/>
                </a:solidFill>
                <a:latin typeface="Source Code Pro"/>
              </a:rPr>
              <a:t>is_completed</a:t>
            </a:r>
            <a:r>
              <a:rPr lang="en-US" dirty="0">
                <a:solidFill>
                  <a:srgbClr val="006FE0"/>
                </a:solidFill>
                <a:latin typeface="inherit"/>
              </a:rPr>
              <a:t> </a:t>
            </a:r>
            <a:r>
              <a:rPr lang="en-US" dirty="0">
                <a:solidFill>
                  <a:srgbClr val="EC4444"/>
                </a:solidFill>
                <a:latin typeface="inherit"/>
              </a:rPr>
              <a:t>BOOLEAN</a:t>
            </a:r>
            <a:r>
              <a:rPr lang="en-US" dirty="0">
                <a:solidFill>
                  <a:srgbClr val="006FE0"/>
                </a:solidFill>
                <a:latin typeface="inherit"/>
              </a:rPr>
              <a:t> </a:t>
            </a:r>
            <a:r>
              <a:rPr lang="en-US" dirty="0">
                <a:solidFill>
                  <a:srgbClr val="0077AA"/>
                </a:solidFill>
                <a:latin typeface="inherit"/>
              </a:rPr>
              <a:t>NOT NULL</a:t>
            </a:r>
            <a:r>
              <a:rPr lang="en-US" dirty="0">
                <a:solidFill>
                  <a:srgbClr val="006FE0"/>
                </a:solidFill>
                <a:latin typeface="inherit"/>
              </a:rPr>
              <a:t> </a:t>
            </a:r>
            <a:r>
              <a:rPr lang="en-US" dirty="0">
                <a:solidFill>
                  <a:srgbClr val="0077AA"/>
                </a:solidFill>
                <a:latin typeface="inherit"/>
              </a:rPr>
              <a:t>DEFAULT</a:t>
            </a:r>
            <a:r>
              <a:rPr lang="en-US" dirty="0">
                <a:solidFill>
                  <a:srgbClr val="006FE0"/>
                </a:solidFill>
                <a:latin typeface="inherit"/>
              </a:rPr>
              <a:t> </a:t>
            </a:r>
            <a:r>
              <a:rPr lang="en-US" dirty="0">
                <a:solidFill>
                  <a:srgbClr val="0077AA"/>
                </a:solidFill>
                <a:latin typeface="inherit"/>
              </a:rPr>
              <a:t>FALSE</a:t>
            </a:r>
            <a:r>
              <a:rPr lang="en-US" dirty="0">
                <a:solidFill>
                  <a:srgbClr val="445870"/>
                </a:solidFill>
                <a:latin typeface="Source Code Pro"/>
              </a:rPr>
              <a:t>,</a:t>
            </a:r>
          </a:p>
          <a:p>
            <a:r>
              <a:rPr lang="en-US" dirty="0">
                <a:solidFill>
                  <a:srgbClr val="006FE0"/>
                </a:solidFill>
                <a:latin typeface="inherit"/>
              </a:rPr>
              <a:t>   </a:t>
            </a:r>
            <a:r>
              <a:rPr lang="en-US" dirty="0">
                <a:solidFill>
                  <a:srgbClr val="006FE0"/>
                </a:solidFill>
                <a:highlight>
                  <a:srgbClr val="00FFFF"/>
                </a:highlight>
                <a:latin typeface="inherit"/>
              </a:rPr>
              <a:t> </a:t>
            </a:r>
            <a:r>
              <a:rPr lang="en-US" b="1" dirty="0">
                <a:solidFill>
                  <a:srgbClr val="0077AA"/>
                </a:solidFill>
                <a:highlight>
                  <a:srgbClr val="00FFFF"/>
                </a:highlight>
                <a:latin typeface="inherit"/>
              </a:rPr>
              <a:t>PRIMARY KEY</a:t>
            </a:r>
            <a:r>
              <a:rPr lang="en-US" b="1" dirty="0">
                <a:solidFill>
                  <a:srgbClr val="006FE0"/>
                </a:solidFill>
                <a:highlight>
                  <a:srgbClr val="00FFFF"/>
                </a:highlight>
                <a:latin typeface="inherit"/>
              </a:rPr>
              <a:t> </a:t>
            </a:r>
            <a:r>
              <a:rPr lang="en-US" b="1" dirty="0">
                <a:solidFill>
                  <a:srgbClr val="445870"/>
                </a:solidFill>
                <a:highlight>
                  <a:srgbClr val="00FFFF"/>
                </a:highlight>
                <a:latin typeface="Source Code Pro"/>
              </a:rPr>
              <a:t>(</a:t>
            </a:r>
            <a:r>
              <a:rPr lang="en-US" b="1" dirty="0" err="1">
                <a:solidFill>
                  <a:srgbClr val="445870"/>
                </a:solidFill>
                <a:highlight>
                  <a:srgbClr val="00FFFF"/>
                </a:highlight>
                <a:latin typeface="Source Code Pro"/>
              </a:rPr>
              <a:t>todo_id</a:t>
            </a:r>
            <a:r>
              <a:rPr lang="en-US" b="1" dirty="0">
                <a:solidFill>
                  <a:srgbClr val="006FE0"/>
                </a:solidFill>
                <a:highlight>
                  <a:srgbClr val="00FFFF"/>
                </a:highlight>
                <a:latin typeface="inherit"/>
              </a:rPr>
              <a:t> </a:t>
            </a:r>
            <a:r>
              <a:rPr lang="en-US" b="1" dirty="0">
                <a:solidFill>
                  <a:srgbClr val="445870"/>
                </a:solidFill>
                <a:highlight>
                  <a:srgbClr val="00FFFF"/>
                </a:highlight>
                <a:latin typeface="Source Code Pro"/>
              </a:rPr>
              <a:t>,</a:t>
            </a:r>
            <a:r>
              <a:rPr lang="en-US" b="1" dirty="0">
                <a:solidFill>
                  <a:srgbClr val="006FE0"/>
                </a:solidFill>
                <a:highlight>
                  <a:srgbClr val="00FFFF"/>
                </a:highlight>
                <a:latin typeface="inherit"/>
              </a:rPr>
              <a:t> </a:t>
            </a:r>
            <a:r>
              <a:rPr lang="en-US" b="1" dirty="0" err="1">
                <a:solidFill>
                  <a:srgbClr val="445870"/>
                </a:solidFill>
                <a:highlight>
                  <a:srgbClr val="00FFFF"/>
                </a:highlight>
                <a:latin typeface="Source Code Pro"/>
              </a:rPr>
              <a:t>task_id</a:t>
            </a:r>
            <a:r>
              <a:rPr lang="en-US" b="1" dirty="0">
                <a:solidFill>
                  <a:srgbClr val="445870"/>
                </a:solidFill>
                <a:highlight>
                  <a:srgbClr val="00FFFF"/>
                </a:highlight>
                <a:latin typeface="Source Code Pro"/>
              </a:rPr>
              <a:t>),</a:t>
            </a:r>
          </a:p>
          <a:p>
            <a:r>
              <a:rPr lang="en-US" dirty="0">
                <a:solidFill>
                  <a:srgbClr val="006FE0"/>
                </a:solidFill>
                <a:latin typeface="inherit"/>
              </a:rPr>
              <a:t>    </a:t>
            </a:r>
            <a:r>
              <a:rPr lang="en-US" dirty="0">
                <a:solidFill>
                  <a:srgbClr val="0077AA"/>
                </a:solidFill>
                <a:latin typeface="inherit"/>
              </a:rPr>
              <a:t>FOREIGN KEY</a:t>
            </a:r>
            <a:r>
              <a:rPr lang="en-US" dirty="0">
                <a:solidFill>
                  <a:srgbClr val="006FE0"/>
                </a:solidFill>
                <a:latin typeface="inherit"/>
              </a:rPr>
              <a:t> </a:t>
            </a:r>
            <a:r>
              <a:rPr lang="en-US" dirty="0">
                <a:solidFill>
                  <a:srgbClr val="445870"/>
                </a:solidFill>
                <a:latin typeface="Source Code Pro"/>
              </a:rPr>
              <a:t>(</a:t>
            </a:r>
            <a:r>
              <a:rPr lang="en-US" dirty="0" err="1">
                <a:solidFill>
                  <a:srgbClr val="445870"/>
                </a:solidFill>
                <a:latin typeface="Source Code Pro"/>
              </a:rPr>
              <a:t>task_id</a:t>
            </a:r>
            <a:r>
              <a:rPr lang="en-US" dirty="0">
                <a:solidFill>
                  <a:srgbClr val="445870"/>
                </a:solidFill>
                <a:latin typeface="Source Code Pro"/>
              </a:rPr>
              <a:t>)</a:t>
            </a:r>
          </a:p>
          <a:p>
            <a:r>
              <a:rPr lang="en-US" dirty="0">
                <a:solidFill>
                  <a:srgbClr val="006FE0"/>
                </a:solidFill>
                <a:latin typeface="inherit"/>
              </a:rPr>
              <a:t>        </a:t>
            </a:r>
            <a:r>
              <a:rPr lang="en-US" dirty="0">
                <a:solidFill>
                  <a:srgbClr val="0077AA"/>
                </a:solidFill>
                <a:latin typeface="inherit"/>
              </a:rPr>
              <a:t>REFERENCES</a:t>
            </a:r>
            <a:r>
              <a:rPr lang="en-US" dirty="0">
                <a:solidFill>
                  <a:srgbClr val="006FE0"/>
                </a:solidFill>
                <a:latin typeface="inherit"/>
              </a:rPr>
              <a:t> </a:t>
            </a:r>
            <a:r>
              <a:rPr lang="en-US" dirty="0">
                <a:solidFill>
                  <a:srgbClr val="445870"/>
                </a:solidFill>
                <a:latin typeface="Source Code Pro"/>
              </a:rPr>
              <a:t>tasks</a:t>
            </a:r>
            <a:r>
              <a:rPr lang="en-US" dirty="0">
                <a:solidFill>
                  <a:srgbClr val="006FE0"/>
                </a:solidFill>
                <a:latin typeface="inherit"/>
              </a:rPr>
              <a:t> </a:t>
            </a:r>
            <a:r>
              <a:rPr lang="en-US" dirty="0">
                <a:solidFill>
                  <a:srgbClr val="445870"/>
                </a:solidFill>
                <a:latin typeface="Source Code Pro"/>
              </a:rPr>
              <a:t>(</a:t>
            </a:r>
            <a:r>
              <a:rPr lang="en-US" dirty="0" err="1">
                <a:solidFill>
                  <a:srgbClr val="445870"/>
                </a:solidFill>
                <a:latin typeface="Source Code Pro"/>
              </a:rPr>
              <a:t>task_id</a:t>
            </a:r>
            <a:r>
              <a:rPr lang="en-US" dirty="0">
                <a:solidFill>
                  <a:srgbClr val="445870"/>
                </a:solidFill>
                <a:latin typeface="Source Code Pro"/>
              </a:rPr>
              <a:t>)</a:t>
            </a:r>
          </a:p>
          <a:p>
            <a:r>
              <a:rPr lang="en-US" dirty="0">
                <a:solidFill>
                  <a:srgbClr val="006FE0"/>
                </a:solidFill>
                <a:latin typeface="inherit"/>
              </a:rPr>
              <a:t>        </a:t>
            </a:r>
            <a:r>
              <a:rPr lang="en-US" dirty="0">
                <a:solidFill>
                  <a:srgbClr val="0077AA"/>
                </a:solidFill>
                <a:latin typeface="inherit"/>
              </a:rPr>
              <a:t>ON UPDATE</a:t>
            </a:r>
            <a:r>
              <a:rPr lang="en-US" dirty="0">
                <a:solidFill>
                  <a:srgbClr val="006FE0"/>
                </a:solidFill>
                <a:latin typeface="inherit"/>
              </a:rPr>
              <a:t> </a:t>
            </a:r>
            <a:r>
              <a:rPr lang="en-US" dirty="0">
                <a:solidFill>
                  <a:srgbClr val="0077AA"/>
                </a:solidFill>
                <a:latin typeface="inherit"/>
              </a:rPr>
              <a:t>RESTRICT</a:t>
            </a:r>
            <a:r>
              <a:rPr lang="en-US" dirty="0">
                <a:solidFill>
                  <a:srgbClr val="006FE0"/>
                </a:solidFill>
                <a:latin typeface="inherit"/>
              </a:rPr>
              <a:t> </a:t>
            </a:r>
            <a:r>
              <a:rPr lang="en-US" dirty="0">
                <a:solidFill>
                  <a:srgbClr val="0077AA"/>
                </a:solidFill>
                <a:latin typeface="inherit"/>
              </a:rPr>
              <a:t>ON DELETE</a:t>
            </a:r>
            <a:r>
              <a:rPr lang="en-US" dirty="0">
                <a:solidFill>
                  <a:srgbClr val="006FE0"/>
                </a:solidFill>
                <a:latin typeface="inherit"/>
              </a:rPr>
              <a:t> </a:t>
            </a:r>
            <a:r>
              <a:rPr lang="en-US" dirty="0">
                <a:solidFill>
                  <a:srgbClr val="0077AA"/>
                </a:solidFill>
                <a:latin typeface="inherit"/>
              </a:rPr>
              <a:t>CASCADE</a:t>
            </a:r>
            <a:endParaRPr lang="en-US" dirty="0">
              <a:solidFill>
                <a:srgbClr val="445870"/>
              </a:solidFill>
              <a:latin typeface="Source Code Pro"/>
            </a:endParaRPr>
          </a:p>
          <a:p>
            <a:r>
              <a:rPr lang="en-US" dirty="0">
                <a:solidFill>
                  <a:srgbClr val="445870"/>
                </a:solidFill>
                <a:latin typeface="Source Code Pro"/>
              </a:rPr>
              <a:t>);</a:t>
            </a:r>
          </a:p>
          <a:p>
            <a:endParaRPr lang="en-US" dirty="0"/>
          </a:p>
        </p:txBody>
      </p:sp>
      <p:sp>
        <p:nvSpPr>
          <p:cNvPr id="3" name="Content Placeholder 2">
            <a:extLst>
              <a:ext uri="{FF2B5EF4-FFF2-40B4-BE49-F238E27FC236}">
                <a16:creationId xmlns:a16="http://schemas.microsoft.com/office/drawing/2014/main" id="{3202D312-2C17-4E05-9F2E-B34780CA6602}"/>
              </a:ext>
            </a:extLst>
          </p:cNvPr>
          <p:cNvSpPr>
            <a:spLocks noGrp="1"/>
          </p:cNvSpPr>
          <p:nvPr>
            <p:ph sz="quarter" idx="10"/>
          </p:nvPr>
        </p:nvSpPr>
        <p:spPr/>
        <p:txBody>
          <a:bodyPr/>
          <a:lstStyle/>
          <a:p>
            <a:endParaRPr lang="en-US" dirty="0">
              <a:solidFill>
                <a:srgbClr val="7030A0"/>
              </a:solidFill>
            </a:endParaRPr>
          </a:p>
          <a:p>
            <a:r>
              <a:rPr lang="en-US" dirty="0">
                <a:solidFill>
                  <a:srgbClr val="7030A0"/>
                </a:solidFill>
              </a:rPr>
              <a:t>Tables and MySQL</a:t>
            </a:r>
          </a:p>
          <a:p>
            <a:endParaRPr lang="en-US" dirty="0"/>
          </a:p>
        </p:txBody>
      </p:sp>
      <p:sp>
        <p:nvSpPr>
          <p:cNvPr id="6" name="Rectangle 5">
            <a:extLst>
              <a:ext uri="{FF2B5EF4-FFF2-40B4-BE49-F238E27FC236}">
                <a16:creationId xmlns:a16="http://schemas.microsoft.com/office/drawing/2014/main" id="{1E5CE56E-8AB2-47AE-8B50-8FD1994BD3EE}"/>
              </a:ext>
            </a:extLst>
          </p:cNvPr>
          <p:cNvSpPr/>
          <p:nvPr/>
        </p:nvSpPr>
        <p:spPr>
          <a:xfrm>
            <a:off x="5145206" y="1342575"/>
            <a:ext cx="5336275" cy="4524315"/>
          </a:xfrm>
          <a:prstGeom prst="rect">
            <a:avLst/>
          </a:prstGeom>
        </p:spPr>
        <p:txBody>
          <a:bodyPr wrap="square">
            <a:spAutoFit/>
          </a:bodyPr>
          <a:lstStyle/>
          <a:p>
            <a:r>
              <a:rPr lang="en-US" b="1" dirty="0">
                <a:solidFill>
                  <a:srgbClr val="7030A0"/>
                </a:solidFill>
                <a:latin typeface="Open Sans"/>
              </a:rPr>
              <a:t>To copy data from a table to a new table, you use </a:t>
            </a:r>
            <a:r>
              <a:rPr lang="en-US" b="1" dirty="0">
                <a:solidFill>
                  <a:srgbClr val="7030A0"/>
                </a:solidFill>
                <a:latin typeface="Open Sans"/>
                <a:hlinkClick r:id="rId2">
                  <a:extLst>
                    <a:ext uri="{A12FA001-AC4F-418D-AE19-62706E023703}">
                      <ahyp:hlinkClr xmlns:ahyp="http://schemas.microsoft.com/office/drawing/2018/hyperlinkcolor" val="tx"/>
                    </a:ext>
                  </a:extLst>
                </a:hlinkClick>
              </a:rPr>
              <a:t>CREATE TABLE</a:t>
            </a:r>
            <a:r>
              <a:rPr lang="en-US" b="1" dirty="0">
                <a:solidFill>
                  <a:srgbClr val="7030A0"/>
                </a:solidFill>
                <a:latin typeface="Open Sans"/>
              </a:rPr>
              <a:t> and </a:t>
            </a:r>
            <a:r>
              <a:rPr lang="en-US" b="1" dirty="0">
                <a:solidFill>
                  <a:srgbClr val="7030A0"/>
                </a:solidFill>
                <a:latin typeface="Open Sans"/>
                <a:hlinkClick r:id="rId3">
                  <a:extLst>
                    <a:ext uri="{A12FA001-AC4F-418D-AE19-62706E023703}">
                      <ahyp:hlinkClr xmlns:ahyp="http://schemas.microsoft.com/office/drawing/2018/hyperlinkcolor" val="tx"/>
                    </a:ext>
                  </a:extLst>
                </a:hlinkClick>
              </a:rPr>
              <a:t>SELECT</a:t>
            </a:r>
            <a:r>
              <a:rPr lang="en-US" b="1" dirty="0">
                <a:solidFill>
                  <a:srgbClr val="7030A0"/>
                </a:solidFill>
                <a:latin typeface="Open Sans"/>
              </a:rPr>
              <a:t> statements as follows:</a:t>
            </a:r>
          </a:p>
          <a:p>
            <a:endParaRPr lang="en-US" b="1" dirty="0">
              <a:solidFill>
                <a:srgbClr val="7030A0"/>
              </a:solidFill>
              <a:latin typeface="Open Sans"/>
            </a:endParaRPr>
          </a:p>
          <a:p>
            <a:r>
              <a:rPr lang="en-US" dirty="0">
                <a:solidFill>
                  <a:srgbClr val="0077AA"/>
                </a:solidFill>
                <a:latin typeface="inherit"/>
              </a:rPr>
              <a:t>CREATE</a:t>
            </a:r>
            <a:r>
              <a:rPr lang="en-US" dirty="0">
                <a:solidFill>
                  <a:srgbClr val="006FE0"/>
                </a:solidFill>
                <a:latin typeface="inherit"/>
              </a:rPr>
              <a:t> </a:t>
            </a:r>
            <a:r>
              <a:rPr lang="en-US" dirty="0">
                <a:solidFill>
                  <a:srgbClr val="0077AA"/>
                </a:solidFill>
                <a:latin typeface="inherit"/>
              </a:rPr>
              <a:t>TABLE</a:t>
            </a:r>
            <a:r>
              <a:rPr lang="en-US" dirty="0">
                <a:solidFill>
                  <a:srgbClr val="006FE0"/>
                </a:solidFill>
                <a:latin typeface="inherit"/>
              </a:rPr>
              <a:t> </a:t>
            </a:r>
            <a:r>
              <a:rPr lang="en-US" dirty="0" err="1">
                <a:solidFill>
                  <a:srgbClr val="445870"/>
                </a:solidFill>
                <a:latin typeface="Source Code Pro"/>
              </a:rPr>
              <a:t>new_table</a:t>
            </a:r>
            <a:r>
              <a:rPr lang="en-US" dirty="0">
                <a:solidFill>
                  <a:srgbClr val="006FE0"/>
                </a:solidFill>
                <a:latin typeface="inherit"/>
              </a:rPr>
              <a:t> </a:t>
            </a:r>
            <a:endParaRPr lang="en-US" dirty="0">
              <a:solidFill>
                <a:srgbClr val="445870"/>
              </a:solidFill>
              <a:latin typeface="Source Code Pro"/>
            </a:endParaRPr>
          </a:p>
          <a:p>
            <a:r>
              <a:rPr lang="en-US" dirty="0">
                <a:solidFill>
                  <a:srgbClr val="0077AA"/>
                </a:solidFill>
                <a:latin typeface="inherit"/>
              </a:rPr>
              <a:t>SELECT</a:t>
            </a:r>
            <a:r>
              <a:rPr lang="en-US" dirty="0">
                <a:solidFill>
                  <a:srgbClr val="006FE0"/>
                </a:solidFill>
                <a:latin typeface="inherit"/>
              </a:rPr>
              <a:t> </a:t>
            </a:r>
            <a:r>
              <a:rPr lang="en-US" dirty="0">
                <a:solidFill>
                  <a:srgbClr val="445870"/>
                </a:solidFill>
                <a:latin typeface="Source Code Pro"/>
              </a:rPr>
              <a:t>col,</a:t>
            </a:r>
            <a:r>
              <a:rPr lang="en-US" dirty="0">
                <a:solidFill>
                  <a:srgbClr val="006FE0"/>
                </a:solidFill>
                <a:latin typeface="inherit"/>
              </a:rPr>
              <a:t> </a:t>
            </a:r>
            <a:r>
              <a:rPr lang="en-US" dirty="0">
                <a:solidFill>
                  <a:srgbClr val="445870"/>
                </a:solidFill>
                <a:latin typeface="Source Code Pro"/>
              </a:rPr>
              <a:t>col2,</a:t>
            </a:r>
            <a:r>
              <a:rPr lang="en-US" dirty="0">
                <a:solidFill>
                  <a:srgbClr val="006FE0"/>
                </a:solidFill>
                <a:latin typeface="inherit"/>
              </a:rPr>
              <a:t> </a:t>
            </a:r>
            <a:r>
              <a:rPr lang="en-US" dirty="0">
                <a:solidFill>
                  <a:srgbClr val="445870"/>
                </a:solidFill>
                <a:latin typeface="Source Code Pro"/>
              </a:rPr>
              <a:t>col3</a:t>
            </a:r>
            <a:r>
              <a:rPr lang="en-US" dirty="0">
                <a:solidFill>
                  <a:srgbClr val="006FE0"/>
                </a:solidFill>
                <a:latin typeface="inherit"/>
              </a:rPr>
              <a:t> </a:t>
            </a:r>
            <a:endParaRPr lang="en-US" dirty="0">
              <a:solidFill>
                <a:srgbClr val="445870"/>
              </a:solidFill>
              <a:latin typeface="Source Code Pro"/>
            </a:endParaRPr>
          </a:p>
          <a:p>
            <a:r>
              <a:rPr lang="en-US" dirty="0">
                <a:solidFill>
                  <a:srgbClr val="0077AA"/>
                </a:solidFill>
                <a:latin typeface="inherit"/>
              </a:rPr>
              <a:t>FROM</a:t>
            </a:r>
            <a:endParaRPr lang="en-US" dirty="0">
              <a:solidFill>
                <a:srgbClr val="445870"/>
              </a:solidFill>
              <a:latin typeface="Source Code Pro"/>
            </a:endParaRPr>
          </a:p>
          <a:p>
            <a:r>
              <a:rPr lang="en-US" dirty="0">
                <a:solidFill>
                  <a:srgbClr val="006FE0"/>
                </a:solidFill>
                <a:latin typeface="inherit"/>
              </a:rPr>
              <a:t>    </a:t>
            </a:r>
            <a:r>
              <a:rPr lang="en-US" dirty="0" err="1">
                <a:solidFill>
                  <a:srgbClr val="445870"/>
                </a:solidFill>
                <a:latin typeface="Source Code Pro"/>
              </a:rPr>
              <a:t>existing_table</a:t>
            </a:r>
            <a:r>
              <a:rPr lang="en-US" dirty="0">
                <a:solidFill>
                  <a:srgbClr val="445870"/>
                </a:solidFill>
                <a:latin typeface="Source Code Pro"/>
              </a:rPr>
              <a:t>;</a:t>
            </a:r>
          </a:p>
          <a:p>
            <a:r>
              <a:rPr lang="en-US" dirty="0">
                <a:solidFill>
                  <a:srgbClr val="445870"/>
                </a:solidFill>
                <a:latin typeface="Source Code Pro"/>
              </a:rPr>
              <a:t>Or</a:t>
            </a:r>
          </a:p>
          <a:p>
            <a:r>
              <a:rPr lang="en-US" dirty="0">
                <a:solidFill>
                  <a:srgbClr val="0077AA"/>
                </a:solidFill>
                <a:latin typeface="inherit"/>
              </a:rPr>
              <a:t>CREATE</a:t>
            </a:r>
            <a:r>
              <a:rPr lang="en-US" dirty="0">
                <a:solidFill>
                  <a:srgbClr val="006FE0"/>
                </a:solidFill>
                <a:latin typeface="inherit"/>
              </a:rPr>
              <a:t> </a:t>
            </a:r>
            <a:r>
              <a:rPr lang="en-US" dirty="0">
                <a:solidFill>
                  <a:srgbClr val="0077AA"/>
                </a:solidFill>
                <a:latin typeface="inherit"/>
              </a:rPr>
              <a:t>TABLE</a:t>
            </a:r>
            <a:r>
              <a:rPr lang="en-US" dirty="0">
                <a:solidFill>
                  <a:srgbClr val="006FE0"/>
                </a:solidFill>
                <a:latin typeface="inherit"/>
              </a:rPr>
              <a:t> </a:t>
            </a:r>
            <a:r>
              <a:rPr lang="en-US" dirty="0" err="1">
                <a:solidFill>
                  <a:srgbClr val="445870"/>
                </a:solidFill>
                <a:latin typeface="Source Code Pro"/>
              </a:rPr>
              <a:t>new_table</a:t>
            </a:r>
            <a:r>
              <a:rPr lang="en-US" dirty="0">
                <a:solidFill>
                  <a:srgbClr val="006FE0"/>
                </a:solidFill>
                <a:latin typeface="inherit"/>
              </a:rPr>
              <a:t> </a:t>
            </a:r>
            <a:endParaRPr lang="en-US" dirty="0">
              <a:solidFill>
                <a:srgbClr val="445870"/>
              </a:solidFill>
              <a:latin typeface="Source Code Pro"/>
            </a:endParaRPr>
          </a:p>
          <a:p>
            <a:r>
              <a:rPr lang="en-US" dirty="0">
                <a:solidFill>
                  <a:srgbClr val="0077AA"/>
                </a:solidFill>
                <a:latin typeface="inherit"/>
              </a:rPr>
              <a:t>SELECT</a:t>
            </a:r>
            <a:r>
              <a:rPr lang="en-US" dirty="0">
                <a:solidFill>
                  <a:srgbClr val="006FE0"/>
                </a:solidFill>
                <a:latin typeface="inherit"/>
              </a:rPr>
              <a:t> </a:t>
            </a:r>
            <a:r>
              <a:rPr lang="en-US" dirty="0">
                <a:solidFill>
                  <a:srgbClr val="445870"/>
                </a:solidFill>
                <a:latin typeface="Source Code Pro"/>
              </a:rPr>
              <a:t>col,</a:t>
            </a:r>
            <a:r>
              <a:rPr lang="en-US" dirty="0">
                <a:solidFill>
                  <a:srgbClr val="006FE0"/>
                </a:solidFill>
                <a:latin typeface="inherit"/>
              </a:rPr>
              <a:t> </a:t>
            </a:r>
            <a:r>
              <a:rPr lang="en-US" dirty="0">
                <a:solidFill>
                  <a:srgbClr val="445870"/>
                </a:solidFill>
                <a:latin typeface="Source Code Pro"/>
              </a:rPr>
              <a:t>col2,</a:t>
            </a:r>
            <a:r>
              <a:rPr lang="en-US" dirty="0">
                <a:solidFill>
                  <a:srgbClr val="006FE0"/>
                </a:solidFill>
                <a:latin typeface="inherit"/>
              </a:rPr>
              <a:t> </a:t>
            </a:r>
            <a:r>
              <a:rPr lang="en-US" dirty="0">
                <a:solidFill>
                  <a:srgbClr val="445870"/>
                </a:solidFill>
                <a:latin typeface="Source Code Pro"/>
              </a:rPr>
              <a:t>col3</a:t>
            </a:r>
            <a:r>
              <a:rPr lang="en-US" dirty="0">
                <a:solidFill>
                  <a:srgbClr val="006FE0"/>
                </a:solidFill>
                <a:latin typeface="inherit"/>
              </a:rPr>
              <a:t> </a:t>
            </a:r>
            <a:endParaRPr lang="en-US" dirty="0">
              <a:solidFill>
                <a:srgbClr val="445870"/>
              </a:solidFill>
              <a:latin typeface="Source Code Pro"/>
            </a:endParaRPr>
          </a:p>
          <a:p>
            <a:r>
              <a:rPr lang="en-US" dirty="0">
                <a:solidFill>
                  <a:srgbClr val="0077AA"/>
                </a:solidFill>
                <a:latin typeface="inherit"/>
              </a:rPr>
              <a:t>FROM</a:t>
            </a:r>
            <a:endParaRPr lang="en-US" dirty="0">
              <a:solidFill>
                <a:srgbClr val="445870"/>
              </a:solidFill>
              <a:latin typeface="Source Code Pro"/>
            </a:endParaRPr>
          </a:p>
          <a:p>
            <a:r>
              <a:rPr lang="en-US" dirty="0">
                <a:solidFill>
                  <a:srgbClr val="006FE0"/>
                </a:solidFill>
                <a:latin typeface="inherit"/>
              </a:rPr>
              <a:t>    </a:t>
            </a:r>
            <a:r>
              <a:rPr lang="en-US" dirty="0" err="1">
                <a:solidFill>
                  <a:srgbClr val="445870"/>
                </a:solidFill>
                <a:latin typeface="Source Code Pro"/>
              </a:rPr>
              <a:t>existing_table</a:t>
            </a:r>
            <a:endParaRPr lang="en-US" dirty="0">
              <a:solidFill>
                <a:srgbClr val="445870"/>
              </a:solidFill>
              <a:latin typeface="Source Code Pro"/>
            </a:endParaRPr>
          </a:p>
          <a:p>
            <a:r>
              <a:rPr lang="en-US" dirty="0">
                <a:solidFill>
                  <a:srgbClr val="445870"/>
                </a:solidFill>
                <a:latin typeface="Source Code Pro"/>
              </a:rPr>
              <a:t>Where condition;</a:t>
            </a:r>
          </a:p>
          <a:p>
            <a:endParaRPr lang="en-US" dirty="0">
              <a:solidFill>
                <a:srgbClr val="445870"/>
              </a:solidFill>
              <a:latin typeface="Source Code Pro"/>
            </a:endParaRPr>
          </a:p>
          <a:p>
            <a:endParaRPr lang="en-US" b="1" dirty="0">
              <a:solidFill>
                <a:srgbClr val="7030A0"/>
              </a:solidFill>
            </a:endParaRPr>
          </a:p>
        </p:txBody>
      </p:sp>
      <p:sp>
        <p:nvSpPr>
          <p:cNvPr id="7" name="Rectangle 6">
            <a:extLst>
              <a:ext uri="{FF2B5EF4-FFF2-40B4-BE49-F238E27FC236}">
                <a16:creationId xmlns:a16="http://schemas.microsoft.com/office/drawing/2014/main" id="{AC865CDA-9D43-4127-ABF0-43A0D02893B7}"/>
              </a:ext>
            </a:extLst>
          </p:cNvPr>
          <p:cNvSpPr/>
          <p:nvPr/>
        </p:nvSpPr>
        <p:spPr>
          <a:xfrm>
            <a:off x="8043081" y="2587220"/>
            <a:ext cx="4635690" cy="923330"/>
          </a:xfrm>
          <a:prstGeom prst="rect">
            <a:avLst/>
          </a:prstGeom>
        </p:spPr>
        <p:txBody>
          <a:bodyPr wrap="square">
            <a:spAutoFit/>
          </a:bodyPr>
          <a:lstStyle/>
          <a:p>
            <a:r>
              <a:rPr lang="en-US" dirty="0"/>
              <a:t>E.g.,</a:t>
            </a:r>
          </a:p>
          <a:p>
            <a:r>
              <a:rPr lang="en-US" dirty="0"/>
              <a:t>CREATE TABLE IF NOT EXISTS </a:t>
            </a:r>
            <a:r>
              <a:rPr lang="en-US" dirty="0" err="1"/>
              <a:t>offices_usa</a:t>
            </a:r>
            <a:r>
              <a:rPr lang="en-US" dirty="0"/>
              <a:t> </a:t>
            </a:r>
          </a:p>
          <a:p>
            <a:r>
              <a:rPr lang="en-US" dirty="0"/>
              <a:t>SELECT *  FROM     offices;</a:t>
            </a:r>
          </a:p>
        </p:txBody>
      </p:sp>
      <p:sp>
        <p:nvSpPr>
          <p:cNvPr id="8" name="Rectangle 7">
            <a:extLst>
              <a:ext uri="{FF2B5EF4-FFF2-40B4-BE49-F238E27FC236}">
                <a16:creationId xmlns:a16="http://schemas.microsoft.com/office/drawing/2014/main" id="{229D51B7-A9D6-4235-8E75-13FB743EA601}"/>
              </a:ext>
            </a:extLst>
          </p:cNvPr>
          <p:cNvSpPr/>
          <p:nvPr/>
        </p:nvSpPr>
        <p:spPr>
          <a:xfrm>
            <a:off x="8138615" y="3858608"/>
            <a:ext cx="4239904" cy="1200329"/>
          </a:xfrm>
          <a:prstGeom prst="rect">
            <a:avLst/>
          </a:prstGeom>
        </p:spPr>
        <p:txBody>
          <a:bodyPr wrap="square">
            <a:spAutoFit/>
          </a:bodyPr>
          <a:lstStyle/>
          <a:p>
            <a:r>
              <a:rPr lang="en-US" dirty="0">
                <a:solidFill>
                  <a:srgbClr val="445870"/>
                </a:solidFill>
                <a:latin typeface="Source Code Pro"/>
              </a:rPr>
              <a:t>E.g.</a:t>
            </a:r>
          </a:p>
          <a:p>
            <a:r>
              <a:rPr lang="en-US" dirty="0"/>
              <a:t>CREATE TABLE IF NOT EXISTS </a:t>
            </a:r>
            <a:r>
              <a:rPr lang="en-US" dirty="0" err="1"/>
              <a:t>offices_usa</a:t>
            </a:r>
            <a:r>
              <a:rPr lang="en-US" dirty="0"/>
              <a:t> </a:t>
            </a:r>
          </a:p>
          <a:p>
            <a:r>
              <a:rPr lang="en-US" dirty="0"/>
              <a:t>SELECT *  FROM     offices WHERE</a:t>
            </a:r>
          </a:p>
          <a:p>
            <a:r>
              <a:rPr lang="en-US" dirty="0"/>
              <a:t>    country = 'USA’;</a:t>
            </a:r>
          </a:p>
        </p:txBody>
      </p:sp>
    </p:spTree>
    <p:extLst>
      <p:ext uri="{BB962C8B-B14F-4D97-AF65-F5344CB8AC3E}">
        <p14:creationId xmlns:p14="http://schemas.microsoft.com/office/powerpoint/2010/main" val="28804874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F50929-04C0-4B70-96A3-FAD3DFB90FC9}"/>
              </a:ext>
            </a:extLst>
          </p:cNvPr>
          <p:cNvSpPr>
            <a:spLocks noGrp="1"/>
          </p:cNvSpPr>
          <p:nvPr>
            <p:ph idx="1"/>
          </p:nvPr>
        </p:nvSpPr>
        <p:spPr>
          <a:xfrm>
            <a:off x="406400" y="1625938"/>
            <a:ext cx="4305300" cy="4525963"/>
          </a:xfrm>
        </p:spPr>
        <p:txBody>
          <a:bodyPr>
            <a:normAutofit fontScale="85000" lnSpcReduction="10000"/>
          </a:bodyPr>
          <a:lstStyle/>
          <a:p>
            <a:r>
              <a:rPr lang="en-US" b="1" dirty="0">
                <a:solidFill>
                  <a:srgbClr val="7030A0"/>
                </a:solidFill>
              </a:rPr>
              <a:t>Autoincrement:</a:t>
            </a:r>
          </a:p>
          <a:p>
            <a:r>
              <a:rPr lang="en-US" dirty="0"/>
              <a:t>primary key field that we would like to be created automatically every time a new record is inserted.</a:t>
            </a:r>
          </a:p>
          <a:p>
            <a:endParaRPr lang="en-US" dirty="0"/>
          </a:p>
          <a:p>
            <a:r>
              <a:rPr lang="en-US" dirty="0"/>
              <a:t>AUTO_INCREMENT keyword to perform an auto-increment feature.</a:t>
            </a:r>
          </a:p>
          <a:p>
            <a:r>
              <a:rPr lang="en-US" dirty="0"/>
              <a:t>By default, the starting value for AUTO_INCREMENT is 1, and it will increment by 1 for each new record.</a:t>
            </a:r>
          </a:p>
          <a:p>
            <a:r>
              <a:rPr lang="en-US" dirty="0"/>
              <a:t>To let the AUTO_INCREMENT sequence start with another value</a:t>
            </a:r>
          </a:p>
          <a:p>
            <a:endParaRPr lang="en-US" dirty="0"/>
          </a:p>
        </p:txBody>
      </p:sp>
      <p:sp>
        <p:nvSpPr>
          <p:cNvPr id="3" name="Content Placeholder 2">
            <a:extLst>
              <a:ext uri="{FF2B5EF4-FFF2-40B4-BE49-F238E27FC236}">
                <a16:creationId xmlns:a16="http://schemas.microsoft.com/office/drawing/2014/main" id="{E3CDA8D9-14A4-4D88-8C31-33FC6D8B6770}"/>
              </a:ext>
            </a:extLst>
          </p:cNvPr>
          <p:cNvSpPr>
            <a:spLocks noGrp="1"/>
          </p:cNvSpPr>
          <p:nvPr>
            <p:ph sz="quarter" idx="10"/>
          </p:nvPr>
        </p:nvSpPr>
        <p:spPr/>
        <p:txBody>
          <a:bodyPr/>
          <a:lstStyle/>
          <a:p>
            <a:r>
              <a:rPr lang="en-US" dirty="0">
                <a:solidFill>
                  <a:srgbClr val="7030A0"/>
                </a:solidFill>
              </a:rPr>
              <a:t>Tables and MySQL</a:t>
            </a:r>
          </a:p>
          <a:p>
            <a:endParaRPr lang="en-US" dirty="0"/>
          </a:p>
        </p:txBody>
      </p:sp>
      <p:sp>
        <p:nvSpPr>
          <p:cNvPr id="4" name="Rectangle 3">
            <a:extLst>
              <a:ext uri="{FF2B5EF4-FFF2-40B4-BE49-F238E27FC236}">
                <a16:creationId xmlns:a16="http://schemas.microsoft.com/office/drawing/2014/main" id="{3D7C50AE-C789-4756-B1FC-64C9D676AB69}"/>
              </a:ext>
            </a:extLst>
          </p:cNvPr>
          <p:cNvSpPr/>
          <p:nvPr/>
        </p:nvSpPr>
        <p:spPr>
          <a:xfrm>
            <a:off x="6248400" y="1625938"/>
            <a:ext cx="6096000" cy="2862322"/>
          </a:xfrm>
          <a:prstGeom prst="rect">
            <a:avLst/>
          </a:prstGeom>
        </p:spPr>
        <p:txBody>
          <a:bodyPr>
            <a:spAutoFit/>
          </a:bodyPr>
          <a:lstStyle/>
          <a:p>
            <a:r>
              <a:rPr lang="en-US" dirty="0">
                <a:solidFill>
                  <a:srgbClr val="0000CD"/>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TABLE</a:t>
            </a:r>
            <a:r>
              <a:rPr lang="en-US" dirty="0">
                <a:solidFill>
                  <a:srgbClr val="000000"/>
                </a:solidFill>
                <a:latin typeface="Consolas" panose="020B0609020204030204" pitchFamily="49" charset="0"/>
              </a:rPr>
              <a:t> Persons (</a:t>
            </a:r>
            <a:br>
              <a:rPr lang="en-US" dirty="0"/>
            </a:b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Personid</a:t>
            </a:r>
            <a:r>
              <a:rPr lang="en-US" dirty="0">
                <a:solidFill>
                  <a:srgbClr val="000000"/>
                </a:solidFill>
                <a:latin typeface="Consolas" panose="020B0609020204030204" pitchFamily="49" charset="0"/>
              </a:rPr>
              <a:t> int </a:t>
            </a:r>
            <a:r>
              <a:rPr lang="en-US" dirty="0">
                <a:solidFill>
                  <a:srgbClr val="0000CD"/>
                </a:solidFill>
                <a:latin typeface="Consolas" panose="020B0609020204030204" pitchFamily="49" charset="0"/>
              </a:rPr>
              <a:t>NOT</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NULL</a:t>
            </a:r>
            <a:r>
              <a:rPr lang="en-US" dirty="0">
                <a:solidFill>
                  <a:srgbClr val="000000"/>
                </a:solidFill>
                <a:latin typeface="Consolas" panose="020B0609020204030204" pitchFamily="49" charset="0"/>
              </a:rPr>
              <a:t> </a:t>
            </a:r>
            <a:r>
              <a:rPr lang="en-US" dirty="0">
                <a:solidFill>
                  <a:srgbClr val="000000"/>
                </a:solidFill>
                <a:highlight>
                  <a:srgbClr val="FFFF00"/>
                </a:highlight>
                <a:latin typeface="Consolas" panose="020B0609020204030204" pitchFamily="49" charset="0"/>
              </a:rPr>
              <a:t>AUTO_INCREMENT,</a:t>
            </a:r>
            <a:br>
              <a:rPr lang="en-US" dirty="0">
                <a:highlight>
                  <a:srgbClr val="FFFF00"/>
                </a:highlight>
              </a:rPr>
            </a:b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varchar(255) </a:t>
            </a:r>
            <a:r>
              <a:rPr lang="en-US" dirty="0">
                <a:solidFill>
                  <a:srgbClr val="0000CD"/>
                </a:solidFill>
                <a:latin typeface="Consolas" panose="020B0609020204030204" pitchFamily="49" charset="0"/>
              </a:rPr>
              <a:t>NOT</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NULL</a:t>
            </a:r>
            <a:r>
              <a:rPr lang="en-US" dirty="0">
                <a:solidFill>
                  <a:srgbClr val="000000"/>
                </a:solidFill>
                <a:latin typeface="Consolas" panose="020B0609020204030204" pitchFamily="49" charset="0"/>
              </a:rPr>
              <a:t>,</a:t>
            </a:r>
            <a:br>
              <a:rPr lang="en-US" dirty="0"/>
            </a:br>
            <a:r>
              <a:rPr lang="en-US" dirty="0">
                <a:solidFill>
                  <a:srgbClr val="000000"/>
                </a:solidFill>
                <a:latin typeface="Consolas" panose="020B0609020204030204" pitchFamily="49" charset="0"/>
              </a:rPr>
              <a:t>    FirstName varchar(255),</a:t>
            </a:r>
            <a:br>
              <a:rPr lang="en-US" dirty="0"/>
            </a:br>
            <a:r>
              <a:rPr lang="en-US" dirty="0">
                <a:solidFill>
                  <a:srgbClr val="000000"/>
                </a:solidFill>
                <a:latin typeface="Consolas" panose="020B0609020204030204" pitchFamily="49" charset="0"/>
              </a:rPr>
              <a:t>    Age int,</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PRIMARY</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KEY</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Personid</a:t>
            </a:r>
            <a:r>
              <a:rPr lang="en-US" dirty="0">
                <a:solidFill>
                  <a:srgbClr val="000000"/>
                </a:solidFill>
                <a:latin typeface="Consolas" panose="020B0609020204030204" pitchFamily="49" charset="0"/>
              </a:rPr>
              <a:t>)</a:t>
            </a:r>
            <a:br>
              <a:rPr lang="en-US" dirty="0"/>
            </a:br>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err="1">
                <a:solidFill>
                  <a:srgbClr val="000000"/>
                </a:solidFill>
                <a:latin typeface="Consolas" panose="020B0609020204030204" pitchFamily="49" charset="0"/>
              </a:rPr>
              <a:t>Eg.</a:t>
            </a:r>
            <a:r>
              <a:rPr lang="en-US" dirty="0">
                <a:solidFill>
                  <a:srgbClr val="000000"/>
                </a:solidFill>
                <a:latin typeface="Consolas" panose="020B0609020204030204" pitchFamily="49" charset="0"/>
              </a:rPr>
              <a:t>,</a:t>
            </a:r>
          </a:p>
          <a:p>
            <a:r>
              <a:rPr lang="fr-FR" dirty="0"/>
              <a:t>ALTER TABLE </a:t>
            </a:r>
            <a:r>
              <a:rPr lang="fr-FR" dirty="0" err="1"/>
              <a:t>Persons</a:t>
            </a:r>
            <a:r>
              <a:rPr lang="fr-FR" dirty="0"/>
              <a:t> AUTO_INCREMENT=100;</a:t>
            </a:r>
            <a:endParaRPr lang="en-US" dirty="0"/>
          </a:p>
        </p:txBody>
      </p:sp>
    </p:spTree>
    <p:extLst>
      <p:ext uri="{BB962C8B-B14F-4D97-AF65-F5344CB8AC3E}">
        <p14:creationId xmlns:p14="http://schemas.microsoft.com/office/powerpoint/2010/main" val="18273869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DDB2C9A-A4BC-46A0-B34D-560DE896039D}"/>
              </a:ext>
            </a:extLst>
          </p:cNvPr>
          <p:cNvSpPr>
            <a:spLocks noGrp="1"/>
          </p:cNvSpPr>
          <p:nvPr>
            <p:ph idx="1"/>
          </p:nvPr>
        </p:nvSpPr>
        <p:spPr>
          <a:xfrm>
            <a:off x="1232848" y="1342575"/>
            <a:ext cx="5689600" cy="5029792"/>
          </a:xfrm>
        </p:spPr>
        <p:txBody>
          <a:bodyPr>
            <a:normAutofit fontScale="25000" lnSpcReduction="20000"/>
          </a:bodyPr>
          <a:lstStyle/>
          <a:p>
            <a:r>
              <a:rPr lang="en-US" sz="5600" b="1" dirty="0">
                <a:solidFill>
                  <a:srgbClr val="7030A0"/>
                </a:solidFill>
              </a:rPr>
              <a:t>Add a column to a table</a:t>
            </a:r>
          </a:p>
          <a:p>
            <a:r>
              <a:rPr lang="en-US" sz="5600" dirty="0"/>
              <a:t>ALTER TABLE </a:t>
            </a:r>
            <a:r>
              <a:rPr lang="en-US" sz="5600" dirty="0" err="1"/>
              <a:t>table_name</a:t>
            </a:r>
            <a:endParaRPr lang="en-US" sz="5600" dirty="0"/>
          </a:p>
          <a:p>
            <a:r>
              <a:rPr lang="en-US" sz="5600" dirty="0"/>
              <a:t>ADD  </a:t>
            </a:r>
            <a:r>
              <a:rPr lang="en-US" sz="5600" dirty="0" err="1"/>
              <a:t>new_column_name</a:t>
            </a:r>
            <a:r>
              <a:rPr lang="en-US" sz="5600" dirty="0"/>
              <a:t> </a:t>
            </a:r>
            <a:r>
              <a:rPr lang="en-US" sz="5600" dirty="0" err="1"/>
              <a:t>column_definition</a:t>
            </a:r>
            <a:endParaRPr lang="en-US" sz="5600" dirty="0"/>
          </a:p>
          <a:p>
            <a:r>
              <a:rPr lang="en-US" sz="5600" dirty="0"/>
              <a:t>    [FIRST | AFTER </a:t>
            </a:r>
            <a:r>
              <a:rPr lang="en-US" sz="5600" dirty="0" err="1"/>
              <a:t>column_name</a:t>
            </a:r>
            <a:r>
              <a:rPr lang="en-US" sz="5600" dirty="0"/>
              <a:t>]</a:t>
            </a:r>
          </a:p>
          <a:p>
            <a:endParaRPr lang="en-US" sz="5600" dirty="0"/>
          </a:p>
          <a:p>
            <a:r>
              <a:rPr lang="en-US" sz="5600" b="1" dirty="0">
                <a:solidFill>
                  <a:srgbClr val="7030A0"/>
                </a:solidFill>
              </a:rPr>
              <a:t>Add multiple columns to a table</a:t>
            </a:r>
          </a:p>
          <a:p>
            <a:r>
              <a:rPr lang="en-US" sz="5600" dirty="0"/>
              <a:t>ALTER TABLE </a:t>
            </a:r>
            <a:r>
              <a:rPr lang="en-US" sz="5600" dirty="0" err="1"/>
              <a:t>table_name</a:t>
            </a:r>
            <a:endParaRPr lang="en-US" sz="5600" dirty="0"/>
          </a:p>
          <a:p>
            <a:r>
              <a:rPr lang="en-US" sz="5600" dirty="0"/>
              <a:t>    ADD </a:t>
            </a:r>
            <a:r>
              <a:rPr lang="en-US" sz="5600" dirty="0" err="1"/>
              <a:t>new_column_name</a:t>
            </a:r>
            <a:r>
              <a:rPr lang="en-US" sz="5600" dirty="0"/>
              <a:t> </a:t>
            </a:r>
            <a:r>
              <a:rPr lang="en-US" sz="5600" dirty="0" err="1"/>
              <a:t>column_definition</a:t>
            </a:r>
            <a:endParaRPr lang="en-US" sz="5600" dirty="0"/>
          </a:p>
          <a:p>
            <a:r>
              <a:rPr lang="en-US" sz="5600" dirty="0"/>
              <a:t>    [FIRST | AFTER </a:t>
            </a:r>
            <a:r>
              <a:rPr lang="en-US" sz="5600" dirty="0" err="1"/>
              <a:t>column_name</a:t>
            </a:r>
            <a:r>
              <a:rPr lang="en-US" sz="5600" dirty="0"/>
              <a:t>],</a:t>
            </a:r>
          </a:p>
          <a:p>
            <a:r>
              <a:rPr lang="en-US" sz="5600" dirty="0"/>
              <a:t>    ADD </a:t>
            </a:r>
            <a:r>
              <a:rPr lang="en-US" sz="5600" dirty="0" err="1"/>
              <a:t>new_column_name</a:t>
            </a:r>
            <a:r>
              <a:rPr lang="en-US" sz="5600" dirty="0"/>
              <a:t> </a:t>
            </a:r>
            <a:r>
              <a:rPr lang="en-US" sz="5600" dirty="0" err="1"/>
              <a:t>column_definition</a:t>
            </a:r>
            <a:endParaRPr lang="en-US" sz="5600" dirty="0"/>
          </a:p>
          <a:p>
            <a:r>
              <a:rPr lang="en-US" sz="5600" dirty="0"/>
              <a:t>    [FIRST | AFTER </a:t>
            </a:r>
            <a:r>
              <a:rPr lang="en-US" sz="5600" dirty="0" err="1"/>
              <a:t>column_name</a:t>
            </a:r>
            <a:r>
              <a:rPr lang="en-US" sz="5600" dirty="0"/>
              <a:t>],</a:t>
            </a:r>
          </a:p>
          <a:p>
            <a:r>
              <a:rPr lang="en-US" sz="5600" dirty="0"/>
              <a:t>    ...;</a:t>
            </a:r>
          </a:p>
          <a:p>
            <a:r>
              <a:rPr lang="en-US" sz="5600" b="1" dirty="0">
                <a:solidFill>
                  <a:srgbClr val="7030A0"/>
                </a:solidFill>
              </a:rPr>
              <a:t>Modify a column</a:t>
            </a:r>
          </a:p>
          <a:p>
            <a:r>
              <a:rPr lang="en-US" sz="5600" dirty="0"/>
              <a:t>ALTER TABLE </a:t>
            </a:r>
            <a:r>
              <a:rPr lang="en-US" sz="5600" dirty="0" err="1"/>
              <a:t>table_name</a:t>
            </a:r>
            <a:endParaRPr lang="en-US" sz="5600" dirty="0"/>
          </a:p>
          <a:p>
            <a:r>
              <a:rPr lang="en-US" sz="5600" dirty="0"/>
              <a:t>MODIFY </a:t>
            </a:r>
            <a:r>
              <a:rPr lang="en-US" sz="5600" dirty="0" err="1"/>
              <a:t>column_name</a:t>
            </a:r>
            <a:r>
              <a:rPr lang="en-US" sz="5600" dirty="0"/>
              <a:t> </a:t>
            </a:r>
            <a:r>
              <a:rPr lang="en-US" sz="5600" dirty="0" err="1"/>
              <a:t>column_definition</a:t>
            </a:r>
            <a:endParaRPr lang="en-US" sz="5600" dirty="0"/>
          </a:p>
          <a:p>
            <a:r>
              <a:rPr lang="en-US" sz="5600" dirty="0"/>
              <a:t>[ FIRST | AFTER </a:t>
            </a:r>
            <a:r>
              <a:rPr lang="en-US" sz="5600" dirty="0" err="1"/>
              <a:t>column_name</a:t>
            </a:r>
            <a:r>
              <a:rPr lang="en-US" sz="5600" dirty="0"/>
              <a:t>];  </a:t>
            </a:r>
          </a:p>
          <a:p>
            <a:endParaRPr lang="en-US" sz="5600" dirty="0"/>
          </a:p>
          <a:p>
            <a:r>
              <a:rPr lang="en-US" sz="5600" b="1" dirty="0">
                <a:solidFill>
                  <a:srgbClr val="7030A0"/>
                </a:solidFill>
              </a:rPr>
              <a:t>Modify multiple columns</a:t>
            </a:r>
          </a:p>
          <a:p>
            <a:r>
              <a:rPr lang="en-US" sz="5600" dirty="0"/>
              <a:t>ALTER TABLE </a:t>
            </a:r>
            <a:r>
              <a:rPr lang="en-US" sz="5600" dirty="0" err="1"/>
              <a:t>table_name</a:t>
            </a:r>
            <a:endParaRPr lang="en-US" sz="5600" dirty="0"/>
          </a:p>
          <a:p>
            <a:r>
              <a:rPr lang="en-US" sz="5600" dirty="0"/>
              <a:t>    MODIFY </a:t>
            </a:r>
            <a:r>
              <a:rPr lang="en-US" sz="5600" dirty="0" err="1"/>
              <a:t>column_name</a:t>
            </a:r>
            <a:r>
              <a:rPr lang="en-US" sz="5600" dirty="0"/>
              <a:t> </a:t>
            </a:r>
            <a:r>
              <a:rPr lang="en-US" sz="5600" dirty="0" err="1"/>
              <a:t>column_definition</a:t>
            </a:r>
            <a:endParaRPr lang="en-US" sz="5600" dirty="0"/>
          </a:p>
          <a:p>
            <a:r>
              <a:rPr lang="en-US" sz="5600" dirty="0"/>
              <a:t>    [ FIRST | AFTER </a:t>
            </a:r>
            <a:r>
              <a:rPr lang="en-US" sz="5600" dirty="0" err="1"/>
              <a:t>column_name</a:t>
            </a:r>
            <a:r>
              <a:rPr lang="en-US" sz="5600" dirty="0"/>
              <a:t>],</a:t>
            </a:r>
          </a:p>
          <a:p>
            <a:r>
              <a:rPr lang="en-US" sz="5600" dirty="0"/>
              <a:t>    MODIFY </a:t>
            </a:r>
            <a:r>
              <a:rPr lang="en-US" sz="5600" dirty="0" err="1"/>
              <a:t>column_name</a:t>
            </a:r>
            <a:r>
              <a:rPr lang="en-US" sz="5600" dirty="0"/>
              <a:t> </a:t>
            </a:r>
            <a:r>
              <a:rPr lang="en-US" sz="5600" dirty="0" err="1"/>
              <a:t>column_definition</a:t>
            </a:r>
            <a:endParaRPr lang="en-US" sz="5600" dirty="0"/>
          </a:p>
          <a:p>
            <a:r>
              <a:rPr lang="en-US" sz="5600" dirty="0"/>
              <a:t>    [ FIRST | AFTER </a:t>
            </a:r>
            <a:r>
              <a:rPr lang="en-US" sz="5600" dirty="0" err="1"/>
              <a:t>column_name</a:t>
            </a:r>
            <a:r>
              <a:rPr lang="en-US" sz="5600" dirty="0"/>
              <a:t>],</a:t>
            </a:r>
          </a:p>
          <a:p>
            <a:r>
              <a:rPr lang="en-US" sz="5600" dirty="0"/>
              <a:t>    ...;</a:t>
            </a:r>
          </a:p>
          <a:p>
            <a:endParaRPr lang="en-US" sz="5600" b="1" dirty="0">
              <a:solidFill>
                <a:srgbClr val="7030A0"/>
              </a:solidFill>
            </a:endParaRPr>
          </a:p>
          <a:p>
            <a:endParaRPr lang="en-US" sz="5600" dirty="0"/>
          </a:p>
          <a:p>
            <a:endParaRPr lang="en-US" dirty="0"/>
          </a:p>
          <a:p>
            <a:endParaRPr lang="en-US" dirty="0"/>
          </a:p>
        </p:txBody>
      </p:sp>
      <p:sp>
        <p:nvSpPr>
          <p:cNvPr id="3" name="Content Placeholder 2">
            <a:extLst>
              <a:ext uri="{FF2B5EF4-FFF2-40B4-BE49-F238E27FC236}">
                <a16:creationId xmlns:a16="http://schemas.microsoft.com/office/drawing/2014/main" id="{8628C0A0-1A24-48BC-B30C-FF28F23A59D7}"/>
              </a:ext>
            </a:extLst>
          </p:cNvPr>
          <p:cNvSpPr>
            <a:spLocks noGrp="1"/>
          </p:cNvSpPr>
          <p:nvPr>
            <p:ph sz="quarter" idx="10"/>
          </p:nvPr>
        </p:nvSpPr>
        <p:spPr>
          <a:xfrm>
            <a:off x="460991" y="199575"/>
            <a:ext cx="8432800" cy="1143000"/>
          </a:xfrm>
        </p:spPr>
        <p:txBody>
          <a:bodyPr/>
          <a:lstStyle/>
          <a:p>
            <a:endParaRPr lang="en-US" dirty="0">
              <a:solidFill>
                <a:srgbClr val="7030A0"/>
              </a:solidFill>
            </a:endParaRPr>
          </a:p>
          <a:p>
            <a:r>
              <a:rPr lang="en-US" dirty="0">
                <a:solidFill>
                  <a:srgbClr val="7030A0"/>
                </a:solidFill>
              </a:rPr>
              <a:t>Tables and MySQL</a:t>
            </a:r>
          </a:p>
          <a:p>
            <a:endParaRPr lang="en-US" dirty="0"/>
          </a:p>
        </p:txBody>
      </p:sp>
      <p:sp>
        <p:nvSpPr>
          <p:cNvPr id="4" name="Rectangle 3">
            <a:extLst>
              <a:ext uri="{FF2B5EF4-FFF2-40B4-BE49-F238E27FC236}">
                <a16:creationId xmlns:a16="http://schemas.microsoft.com/office/drawing/2014/main" id="{B701EF41-3818-4D7A-BE37-A9E11624ED58}"/>
              </a:ext>
            </a:extLst>
          </p:cNvPr>
          <p:cNvSpPr/>
          <p:nvPr/>
        </p:nvSpPr>
        <p:spPr>
          <a:xfrm>
            <a:off x="5527343" y="1493838"/>
            <a:ext cx="5431809" cy="5355312"/>
          </a:xfrm>
          <a:prstGeom prst="rect">
            <a:avLst/>
          </a:prstGeom>
        </p:spPr>
        <p:txBody>
          <a:bodyPr wrap="square">
            <a:spAutoFit/>
          </a:bodyPr>
          <a:lstStyle/>
          <a:p>
            <a:r>
              <a:rPr lang="en-US" dirty="0" err="1">
                <a:solidFill>
                  <a:srgbClr val="0077AA"/>
                </a:solidFill>
                <a:latin typeface="inherit"/>
              </a:rPr>
              <a:t>eg.</a:t>
            </a:r>
            <a:r>
              <a:rPr lang="en-US" dirty="0">
                <a:solidFill>
                  <a:srgbClr val="0077AA"/>
                </a:solidFill>
                <a:latin typeface="inherit"/>
              </a:rPr>
              <a:t>,</a:t>
            </a:r>
          </a:p>
          <a:p>
            <a:r>
              <a:rPr lang="en-US" dirty="0">
                <a:solidFill>
                  <a:srgbClr val="0077AA"/>
                </a:solidFill>
                <a:latin typeface="inherit"/>
              </a:rPr>
              <a:t>ALTER</a:t>
            </a:r>
            <a:r>
              <a:rPr lang="en-US" dirty="0">
                <a:solidFill>
                  <a:srgbClr val="006FE0"/>
                </a:solidFill>
                <a:latin typeface="inherit"/>
              </a:rPr>
              <a:t> </a:t>
            </a:r>
            <a:r>
              <a:rPr lang="en-US" dirty="0">
                <a:solidFill>
                  <a:srgbClr val="0077AA"/>
                </a:solidFill>
                <a:latin typeface="inherit"/>
              </a:rPr>
              <a:t>TABLE</a:t>
            </a:r>
            <a:r>
              <a:rPr lang="en-US" dirty="0">
                <a:solidFill>
                  <a:srgbClr val="006FE0"/>
                </a:solidFill>
                <a:latin typeface="inherit"/>
              </a:rPr>
              <a:t> </a:t>
            </a:r>
            <a:r>
              <a:rPr lang="en-US" dirty="0">
                <a:solidFill>
                  <a:srgbClr val="445870"/>
                </a:solidFill>
                <a:latin typeface="Source Code Pro"/>
              </a:rPr>
              <a:t>vehicles</a:t>
            </a:r>
          </a:p>
          <a:p>
            <a:r>
              <a:rPr lang="en-US" dirty="0">
                <a:solidFill>
                  <a:srgbClr val="0077AA"/>
                </a:solidFill>
                <a:latin typeface="inherit"/>
              </a:rPr>
              <a:t>ADD</a:t>
            </a:r>
            <a:r>
              <a:rPr lang="en-US" dirty="0">
                <a:solidFill>
                  <a:srgbClr val="006FE0"/>
                </a:solidFill>
                <a:latin typeface="inherit"/>
              </a:rPr>
              <a:t> </a:t>
            </a:r>
            <a:r>
              <a:rPr lang="en-US" dirty="0">
                <a:solidFill>
                  <a:srgbClr val="445870"/>
                </a:solidFill>
                <a:latin typeface="Source Code Pro"/>
              </a:rPr>
              <a:t>model</a:t>
            </a:r>
            <a:r>
              <a:rPr lang="en-US" dirty="0">
                <a:solidFill>
                  <a:srgbClr val="006FE0"/>
                </a:solidFill>
                <a:latin typeface="inherit"/>
              </a:rPr>
              <a:t> </a:t>
            </a:r>
            <a:r>
              <a:rPr lang="en-US" dirty="0">
                <a:solidFill>
                  <a:srgbClr val="EC4444"/>
                </a:solidFill>
                <a:latin typeface="inherit"/>
              </a:rPr>
              <a:t>VARCHAR</a:t>
            </a:r>
            <a:r>
              <a:rPr lang="en-US" dirty="0">
                <a:solidFill>
                  <a:srgbClr val="445870"/>
                </a:solidFill>
                <a:latin typeface="Source Code Pro"/>
              </a:rPr>
              <a:t>(100)</a:t>
            </a:r>
            <a:r>
              <a:rPr lang="en-US" dirty="0">
                <a:solidFill>
                  <a:srgbClr val="006FE0"/>
                </a:solidFill>
                <a:latin typeface="inherit"/>
              </a:rPr>
              <a:t> </a:t>
            </a:r>
            <a:r>
              <a:rPr lang="en-US" dirty="0">
                <a:solidFill>
                  <a:srgbClr val="0077AA"/>
                </a:solidFill>
                <a:latin typeface="inherit"/>
              </a:rPr>
              <a:t>NOT NULL</a:t>
            </a:r>
            <a:r>
              <a:rPr lang="en-US" dirty="0">
                <a:solidFill>
                  <a:srgbClr val="445870"/>
                </a:solidFill>
                <a:latin typeface="Source Code Pro"/>
              </a:rPr>
              <a:t>;</a:t>
            </a:r>
          </a:p>
          <a:p>
            <a:endParaRPr lang="en-US" b="0" i="0" dirty="0">
              <a:solidFill>
                <a:srgbClr val="445870"/>
              </a:solidFill>
              <a:effectLst/>
              <a:latin typeface="Source Code Pro"/>
            </a:endParaRPr>
          </a:p>
          <a:p>
            <a:r>
              <a:rPr lang="en-US" dirty="0" err="1">
                <a:solidFill>
                  <a:srgbClr val="445870"/>
                </a:solidFill>
                <a:latin typeface="Source Code Pro"/>
              </a:rPr>
              <a:t>Eg.</a:t>
            </a:r>
            <a:r>
              <a:rPr lang="en-US" dirty="0">
                <a:solidFill>
                  <a:srgbClr val="445870"/>
                </a:solidFill>
                <a:latin typeface="Source Code Pro"/>
              </a:rPr>
              <a:t>,</a:t>
            </a:r>
          </a:p>
          <a:p>
            <a:r>
              <a:rPr lang="en-US" dirty="0"/>
              <a:t>ALTER TABLE vehicles</a:t>
            </a:r>
          </a:p>
          <a:p>
            <a:r>
              <a:rPr lang="en-US" dirty="0"/>
              <a:t>ADD color VARCHAR(50),</a:t>
            </a:r>
          </a:p>
          <a:p>
            <a:r>
              <a:rPr lang="en-US" dirty="0"/>
              <a:t>ADD note VARCHAR(255);</a:t>
            </a:r>
          </a:p>
          <a:p>
            <a:endParaRPr lang="en-US" dirty="0">
              <a:solidFill>
                <a:srgbClr val="445870"/>
              </a:solidFill>
              <a:latin typeface="Source Code Pro"/>
            </a:endParaRPr>
          </a:p>
          <a:p>
            <a:r>
              <a:rPr lang="en-US" b="0" i="0" dirty="0" err="1">
                <a:solidFill>
                  <a:srgbClr val="445870"/>
                </a:solidFill>
                <a:effectLst/>
                <a:latin typeface="Source Code Pro"/>
              </a:rPr>
              <a:t>Eg.</a:t>
            </a:r>
            <a:r>
              <a:rPr lang="en-US" b="0" i="0" dirty="0">
                <a:solidFill>
                  <a:srgbClr val="445870"/>
                </a:solidFill>
                <a:effectLst/>
                <a:latin typeface="Source Code Pro"/>
              </a:rPr>
              <a:t>,</a:t>
            </a:r>
          </a:p>
          <a:p>
            <a:r>
              <a:rPr lang="en-US" dirty="0"/>
              <a:t>ALTER TABLE vehicles </a:t>
            </a:r>
          </a:p>
          <a:p>
            <a:r>
              <a:rPr lang="en-US" dirty="0"/>
              <a:t>MODIFY note VARCHAR(100) NOT NULL;</a:t>
            </a:r>
          </a:p>
          <a:p>
            <a:endParaRPr lang="en-US" dirty="0"/>
          </a:p>
          <a:p>
            <a:r>
              <a:rPr lang="en-US" dirty="0" err="1"/>
              <a:t>Eg.</a:t>
            </a:r>
            <a:r>
              <a:rPr lang="en-US" dirty="0"/>
              <a:t>,</a:t>
            </a:r>
          </a:p>
          <a:p>
            <a:r>
              <a:rPr lang="en-US" dirty="0"/>
              <a:t>ALTER TABLE vehicles </a:t>
            </a:r>
          </a:p>
          <a:p>
            <a:r>
              <a:rPr lang="en-US" dirty="0"/>
              <a:t>MODIFY year SMALLINT NOT NULL,</a:t>
            </a:r>
          </a:p>
          <a:p>
            <a:r>
              <a:rPr lang="en-US" dirty="0"/>
              <a:t>MODIFY color VARCHAR(20) NULL AFTER make;</a:t>
            </a:r>
          </a:p>
          <a:p>
            <a:endParaRPr lang="en-US" dirty="0"/>
          </a:p>
          <a:p>
            <a:endParaRPr lang="en-US" b="0" i="0" dirty="0">
              <a:solidFill>
                <a:srgbClr val="445870"/>
              </a:solidFill>
              <a:effectLst/>
              <a:latin typeface="Source Code Pro"/>
            </a:endParaRPr>
          </a:p>
        </p:txBody>
      </p:sp>
    </p:spTree>
    <p:extLst>
      <p:ext uri="{BB962C8B-B14F-4D97-AF65-F5344CB8AC3E}">
        <p14:creationId xmlns:p14="http://schemas.microsoft.com/office/powerpoint/2010/main" val="5199527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F6BAC5-C4B9-4F88-96D2-1A1968610DD5}"/>
              </a:ext>
            </a:extLst>
          </p:cNvPr>
          <p:cNvSpPr>
            <a:spLocks noGrp="1"/>
          </p:cNvSpPr>
          <p:nvPr>
            <p:ph sz="quarter" idx="10"/>
          </p:nvPr>
        </p:nvSpPr>
        <p:spPr/>
        <p:txBody>
          <a:bodyPr/>
          <a:lstStyle/>
          <a:p>
            <a:endParaRPr lang="en-US" dirty="0">
              <a:solidFill>
                <a:srgbClr val="7030A0"/>
              </a:solidFill>
            </a:endParaRPr>
          </a:p>
          <a:p>
            <a:r>
              <a:rPr lang="en-US" dirty="0">
                <a:solidFill>
                  <a:srgbClr val="7030A0"/>
                </a:solidFill>
              </a:rPr>
              <a:t>Tables and MySQL</a:t>
            </a:r>
          </a:p>
          <a:p>
            <a:endParaRPr lang="en-US" dirty="0"/>
          </a:p>
        </p:txBody>
      </p:sp>
      <p:sp>
        <p:nvSpPr>
          <p:cNvPr id="5" name="Content Placeholder 4">
            <a:extLst>
              <a:ext uri="{FF2B5EF4-FFF2-40B4-BE49-F238E27FC236}">
                <a16:creationId xmlns:a16="http://schemas.microsoft.com/office/drawing/2014/main" id="{9C507417-C19D-4F95-984D-FBDB7F6149D8}"/>
              </a:ext>
            </a:extLst>
          </p:cNvPr>
          <p:cNvSpPr>
            <a:spLocks noGrp="1"/>
          </p:cNvSpPr>
          <p:nvPr>
            <p:ph idx="1"/>
          </p:nvPr>
        </p:nvSpPr>
        <p:spPr>
          <a:xfrm>
            <a:off x="406400" y="1493838"/>
            <a:ext cx="5926161" cy="4525963"/>
          </a:xfrm>
        </p:spPr>
        <p:txBody>
          <a:bodyPr/>
          <a:lstStyle/>
          <a:p>
            <a:r>
              <a:rPr lang="en-US" b="1" dirty="0">
                <a:solidFill>
                  <a:srgbClr val="7030A0"/>
                </a:solidFill>
                <a:latin typeface="Consolas" panose="020B0609020204030204" pitchFamily="49" charset="0"/>
              </a:rPr>
              <a:t>To delete a column from table:</a:t>
            </a:r>
          </a:p>
          <a:p>
            <a:r>
              <a:rPr lang="en-US" dirty="0">
                <a:solidFill>
                  <a:srgbClr val="0000CD"/>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TABLE</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table_name</a:t>
            </a:r>
            <a:br>
              <a:rPr lang="en-US" dirty="0"/>
            </a:br>
            <a:r>
              <a:rPr lang="en-US" dirty="0">
                <a:solidFill>
                  <a:srgbClr val="0000CD"/>
                </a:solidFill>
                <a:latin typeface="Consolas" panose="020B0609020204030204" pitchFamily="49" charset="0"/>
              </a:rPr>
              <a:t>DROP</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COLUMN</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column_name</a:t>
            </a:r>
            <a:r>
              <a:rPr lang="en-US" dirty="0">
                <a:solidFill>
                  <a:srgbClr val="000000"/>
                </a:solidFill>
                <a:latin typeface="Consolas" panose="020B0609020204030204" pitchFamily="49" charset="0"/>
              </a:rPr>
              <a:t>;</a:t>
            </a:r>
            <a:endParaRPr lang="en-US" dirty="0"/>
          </a:p>
          <a:p>
            <a:r>
              <a:rPr lang="en-US" dirty="0" err="1"/>
              <a:t>Eg.</a:t>
            </a:r>
            <a:r>
              <a:rPr lang="en-US" dirty="0"/>
              <a:t>, </a:t>
            </a:r>
          </a:p>
          <a:p>
            <a:r>
              <a:rPr lang="en-US" dirty="0">
                <a:solidFill>
                  <a:srgbClr val="0000CD"/>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TABLE</a:t>
            </a:r>
            <a:r>
              <a:rPr lang="en-US" dirty="0">
                <a:solidFill>
                  <a:srgbClr val="000000"/>
                </a:solidFill>
                <a:latin typeface="Consolas" panose="020B0609020204030204" pitchFamily="49" charset="0"/>
              </a:rPr>
              <a:t> Customers</a:t>
            </a:r>
            <a:br>
              <a:rPr lang="en-US" dirty="0"/>
            </a:br>
            <a:r>
              <a:rPr lang="en-US" dirty="0">
                <a:solidFill>
                  <a:srgbClr val="0000CD"/>
                </a:solidFill>
                <a:latin typeface="Consolas" panose="020B0609020204030204" pitchFamily="49" charset="0"/>
              </a:rPr>
              <a:t>DROP</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COLUMN</a:t>
            </a:r>
            <a:r>
              <a:rPr lang="en-US" dirty="0">
                <a:solidFill>
                  <a:srgbClr val="000000"/>
                </a:solidFill>
                <a:latin typeface="Consolas" panose="020B0609020204030204" pitchFamily="49" charset="0"/>
              </a:rPr>
              <a:t> Email;</a:t>
            </a:r>
          </a:p>
          <a:p>
            <a:r>
              <a:rPr lang="en-US" dirty="0">
                <a:solidFill>
                  <a:srgbClr val="000000"/>
                </a:solidFill>
                <a:latin typeface="Consolas" panose="020B0609020204030204" pitchFamily="49" charset="0"/>
              </a:rPr>
              <a:t>To delete a table from database:</a:t>
            </a:r>
          </a:p>
          <a:p>
            <a:r>
              <a:rPr lang="en-US" dirty="0">
                <a:solidFill>
                  <a:srgbClr val="000000"/>
                </a:solidFill>
                <a:latin typeface="Consolas" panose="020B0609020204030204" pitchFamily="49" charset="0"/>
              </a:rPr>
              <a:t>DROP TABLE </a:t>
            </a:r>
            <a:r>
              <a:rPr lang="en-US" dirty="0" err="1">
                <a:solidFill>
                  <a:srgbClr val="000000"/>
                </a:solidFill>
                <a:latin typeface="Consolas" panose="020B0609020204030204" pitchFamily="49" charset="0"/>
              </a:rPr>
              <a:t>table_name</a:t>
            </a:r>
            <a:r>
              <a:rPr lang="en-US" dirty="0">
                <a:solidFill>
                  <a:srgbClr val="000000"/>
                </a:solidFill>
                <a:latin typeface="Consolas" panose="020B0609020204030204" pitchFamily="49" charset="0"/>
              </a:rPr>
              <a:t>;</a:t>
            </a:r>
          </a:p>
          <a:p>
            <a:r>
              <a:rPr lang="en-US" dirty="0" err="1"/>
              <a:t>Eg.</a:t>
            </a:r>
            <a:r>
              <a:rPr lang="en-US" dirty="0"/>
              <a:t>, </a:t>
            </a:r>
          </a:p>
          <a:p>
            <a:r>
              <a:rPr lang="en-US" dirty="0">
                <a:solidFill>
                  <a:srgbClr val="000000"/>
                </a:solidFill>
                <a:latin typeface="Consolas" panose="020B0609020204030204" pitchFamily="49" charset="0"/>
              </a:rPr>
              <a:t>DROP TABLE persons;</a:t>
            </a:r>
          </a:p>
          <a:p>
            <a:endParaRPr lang="en-US" dirty="0">
              <a:solidFill>
                <a:srgbClr val="000000"/>
              </a:solidFill>
              <a:latin typeface="Consolas" panose="020B0609020204030204" pitchFamily="49" charset="0"/>
            </a:endParaRPr>
          </a:p>
          <a:p>
            <a:endParaRPr lang="en-US" dirty="0"/>
          </a:p>
        </p:txBody>
      </p:sp>
      <p:sp>
        <p:nvSpPr>
          <p:cNvPr id="2" name="Rectangle 1">
            <a:extLst>
              <a:ext uri="{FF2B5EF4-FFF2-40B4-BE49-F238E27FC236}">
                <a16:creationId xmlns:a16="http://schemas.microsoft.com/office/drawing/2014/main" id="{AF50CAB4-EE92-4656-A9AA-686A07BD43AD}"/>
              </a:ext>
            </a:extLst>
          </p:cNvPr>
          <p:cNvSpPr/>
          <p:nvPr/>
        </p:nvSpPr>
        <p:spPr>
          <a:xfrm>
            <a:off x="6135960" y="1620251"/>
            <a:ext cx="4249986" cy="1261884"/>
          </a:xfrm>
          <a:prstGeom prst="rect">
            <a:avLst/>
          </a:prstGeom>
        </p:spPr>
        <p:txBody>
          <a:bodyPr wrap="square">
            <a:spAutoFit/>
          </a:bodyPr>
          <a:lstStyle/>
          <a:p>
            <a:r>
              <a:rPr lang="en-US" sz="2000" b="1" dirty="0">
                <a:solidFill>
                  <a:srgbClr val="7030A0"/>
                </a:solidFill>
                <a:latin typeface="verdana" panose="020B0604030504040204" pitchFamily="34" charset="0"/>
              </a:rPr>
              <a:t>To see all the tables in the current database:</a:t>
            </a:r>
          </a:p>
          <a:p>
            <a:endParaRPr lang="en-US" dirty="0">
              <a:solidFill>
                <a:srgbClr val="000000"/>
              </a:solidFill>
              <a:latin typeface="verdana" panose="020B0604030504040204" pitchFamily="34" charset="0"/>
            </a:endParaRPr>
          </a:p>
          <a:p>
            <a:r>
              <a:rPr lang="en-US" dirty="0">
                <a:solidFill>
                  <a:srgbClr val="000000"/>
                </a:solidFill>
                <a:latin typeface="verdana" panose="020B0604030504040204" pitchFamily="34" charset="0"/>
              </a:rPr>
              <a:t>SHOW tables;   </a:t>
            </a:r>
            <a:endParaRPr lang="en-US" dirty="0"/>
          </a:p>
        </p:txBody>
      </p:sp>
    </p:spTree>
    <p:extLst>
      <p:ext uri="{BB962C8B-B14F-4D97-AF65-F5344CB8AC3E}">
        <p14:creationId xmlns:p14="http://schemas.microsoft.com/office/powerpoint/2010/main" val="35716069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98C8B4D-A8AD-4C54-9DF6-CA4C5F1B6472}"/>
              </a:ext>
            </a:extLst>
          </p:cNvPr>
          <p:cNvSpPr>
            <a:spLocks noGrp="1"/>
          </p:cNvSpPr>
          <p:nvPr>
            <p:ph idx="1"/>
          </p:nvPr>
        </p:nvSpPr>
        <p:spPr>
          <a:xfrm>
            <a:off x="143299" y="1642997"/>
            <a:ext cx="5452283" cy="4525963"/>
          </a:xfrm>
        </p:spPr>
        <p:txBody>
          <a:bodyPr>
            <a:normAutofit fontScale="92500"/>
          </a:bodyPr>
          <a:lstStyle/>
          <a:p>
            <a:r>
              <a:rPr lang="en-US" b="1" dirty="0">
                <a:solidFill>
                  <a:srgbClr val="7030A0"/>
                </a:solidFill>
              </a:rPr>
              <a:t>Create a table syntax:</a:t>
            </a:r>
          </a:p>
          <a:p>
            <a:pPr latinLnBrk="1"/>
            <a:r>
              <a:rPr lang="en-US" dirty="0"/>
              <a:t>CREATE TABLE [</a:t>
            </a:r>
            <a:r>
              <a:rPr lang="en-US" dirty="0" err="1"/>
              <a:t>database_name</a:t>
            </a:r>
            <a:r>
              <a:rPr lang="en-US" dirty="0"/>
              <a:t>.][</a:t>
            </a:r>
            <a:r>
              <a:rPr lang="en-US" dirty="0" err="1"/>
              <a:t>schema_name</a:t>
            </a:r>
            <a:r>
              <a:rPr lang="en-US" dirty="0"/>
              <a:t>.]</a:t>
            </a:r>
            <a:r>
              <a:rPr lang="en-US" dirty="0" err="1"/>
              <a:t>table_name</a:t>
            </a:r>
            <a:r>
              <a:rPr lang="en-US" dirty="0"/>
              <a:t> (</a:t>
            </a:r>
          </a:p>
          <a:p>
            <a:pPr latinLnBrk="1"/>
            <a:r>
              <a:rPr lang="en-US" dirty="0"/>
              <a:t>    </a:t>
            </a:r>
            <a:r>
              <a:rPr lang="en-US" dirty="0" err="1"/>
              <a:t>pk_column</a:t>
            </a:r>
            <a:r>
              <a:rPr lang="en-US" dirty="0"/>
              <a:t> </a:t>
            </a:r>
            <a:r>
              <a:rPr lang="en-US" dirty="0" err="1"/>
              <a:t>data_type</a:t>
            </a:r>
            <a:r>
              <a:rPr lang="en-US" dirty="0"/>
              <a:t> PRIMARY KEY,</a:t>
            </a:r>
          </a:p>
          <a:p>
            <a:pPr latinLnBrk="1"/>
            <a:r>
              <a:rPr lang="en-US" dirty="0"/>
              <a:t>    column_1 </a:t>
            </a:r>
            <a:r>
              <a:rPr lang="en-US" dirty="0" err="1"/>
              <a:t>data_type</a:t>
            </a:r>
            <a:r>
              <a:rPr lang="en-US" dirty="0"/>
              <a:t> NOT NULL,</a:t>
            </a:r>
          </a:p>
          <a:p>
            <a:pPr latinLnBrk="1"/>
            <a:r>
              <a:rPr lang="en-US" dirty="0"/>
              <a:t>    column_2 </a:t>
            </a:r>
            <a:r>
              <a:rPr lang="en-US" dirty="0" err="1"/>
              <a:t>data_type</a:t>
            </a:r>
            <a:r>
              <a:rPr lang="en-US" dirty="0"/>
              <a:t>,</a:t>
            </a:r>
          </a:p>
          <a:p>
            <a:pPr latinLnBrk="1"/>
            <a:r>
              <a:rPr lang="en-US" dirty="0"/>
              <a:t>    ...,</a:t>
            </a:r>
          </a:p>
          <a:p>
            <a:pPr latinLnBrk="1"/>
            <a:r>
              <a:rPr lang="en-US" dirty="0"/>
              <a:t>    </a:t>
            </a:r>
            <a:r>
              <a:rPr lang="en-US" dirty="0" err="1"/>
              <a:t>table_constraints</a:t>
            </a:r>
            <a:endParaRPr lang="en-US" dirty="0"/>
          </a:p>
          <a:p>
            <a:pPr latinLnBrk="1"/>
            <a:r>
              <a:rPr lang="en-US" dirty="0"/>
              <a:t>);</a:t>
            </a:r>
          </a:p>
          <a:p>
            <a:r>
              <a:rPr lang="en-US" b="1" dirty="0">
                <a:solidFill>
                  <a:srgbClr val="7030A0"/>
                </a:solidFill>
              </a:rPr>
              <a:t>To see the table structure</a:t>
            </a:r>
          </a:p>
          <a:p>
            <a:r>
              <a:rPr lang="en-US" dirty="0"/>
              <a:t>DESCRIBE </a:t>
            </a:r>
            <a:r>
              <a:rPr lang="en-US" dirty="0" err="1"/>
              <a:t>table_name</a:t>
            </a:r>
            <a:r>
              <a:rPr lang="en-US" dirty="0"/>
              <a:t>;</a:t>
            </a:r>
          </a:p>
          <a:p>
            <a:endParaRPr lang="en-US" dirty="0"/>
          </a:p>
        </p:txBody>
      </p:sp>
      <p:sp>
        <p:nvSpPr>
          <p:cNvPr id="3" name="Content Placeholder 2">
            <a:extLst>
              <a:ext uri="{FF2B5EF4-FFF2-40B4-BE49-F238E27FC236}">
                <a16:creationId xmlns:a16="http://schemas.microsoft.com/office/drawing/2014/main" id="{F2119A36-A97B-4B8B-A42D-D4BD677275EF}"/>
              </a:ext>
            </a:extLst>
          </p:cNvPr>
          <p:cNvSpPr>
            <a:spLocks noGrp="1"/>
          </p:cNvSpPr>
          <p:nvPr>
            <p:ph sz="quarter" idx="10"/>
          </p:nvPr>
        </p:nvSpPr>
        <p:spPr/>
        <p:txBody>
          <a:bodyPr/>
          <a:lstStyle/>
          <a:p>
            <a:r>
              <a:rPr lang="en-US" dirty="0">
                <a:solidFill>
                  <a:srgbClr val="7030A0"/>
                </a:solidFill>
              </a:rPr>
              <a:t>Tables and MS SQL server</a:t>
            </a:r>
          </a:p>
          <a:p>
            <a:endParaRPr lang="en-US" dirty="0"/>
          </a:p>
        </p:txBody>
      </p:sp>
      <p:sp>
        <p:nvSpPr>
          <p:cNvPr id="4" name="Rectangle 3">
            <a:extLst>
              <a:ext uri="{FF2B5EF4-FFF2-40B4-BE49-F238E27FC236}">
                <a16:creationId xmlns:a16="http://schemas.microsoft.com/office/drawing/2014/main" id="{199E232F-F04B-4F5F-AF92-06B44A02D28D}"/>
              </a:ext>
            </a:extLst>
          </p:cNvPr>
          <p:cNvSpPr/>
          <p:nvPr/>
        </p:nvSpPr>
        <p:spPr>
          <a:xfrm>
            <a:off x="5813945" y="1642997"/>
            <a:ext cx="5841243" cy="3970318"/>
          </a:xfrm>
          <a:prstGeom prst="rect">
            <a:avLst/>
          </a:prstGeom>
        </p:spPr>
        <p:txBody>
          <a:bodyPr wrap="square">
            <a:spAutoFit/>
          </a:bodyPr>
          <a:lstStyle/>
          <a:p>
            <a:r>
              <a:rPr lang="en-US" dirty="0" err="1">
                <a:solidFill>
                  <a:srgbClr val="0077AA"/>
                </a:solidFill>
                <a:latin typeface="inherit"/>
              </a:rPr>
              <a:t>eg.</a:t>
            </a:r>
            <a:r>
              <a:rPr lang="en-US" dirty="0">
                <a:solidFill>
                  <a:srgbClr val="0077AA"/>
                </a:solidFill>
                <a:latin typeface="inherit"/>
              </a:rPr>
              <a:t>,</a:t>
            </a:r>
          </a:p>
          <a:p>
            <a:pPr latinLnBrk="1"/>
            <a:r>
              <a:rPr lang="en-US" dirty="0">
                <a:solidFill>
                  <a:srgbClr val="0101FD"/>
                </a:solidFill>
                <a:latin typeface="inherit"/>
              </a:rPr>
              <a:t>CREATE</a:t>
            </a:r>
            <a:r>
              <a:rPr lang="en-US" dirty="0">
                <a:solidFill>
                  <a:srgbClr val="006FE0"/>
                </a:solidFill>
                <a:latin typeface="inherit"/>
              </a:rPr>
              <a:t> </a:t>
            </a:r>
            <a:r>
              <a:rPr lang="en-US" dirty="0">
                <a:solidFill>
                  <a:srgbClr val="0101FD"/>
                </a:solidFill>
                <a:latin typeface="inherit"/>
              </a:rPr>
              <a:t>TABLE</a:t>
            </a:r>
            <a:r>
              <a:rPr lang="en-US" dirty="0">
                <a:solidFill>
                  <a:srgbClr val="006FE0"/>
                </a:solidFill>
                <a:latin typeface="inherit"/>
              </a:rPr>
              <a:t> </a:t>
            </a:r>
            <a:r>
              <a:rPr lang="en-US" dirty="0" err="1">
                <a:solidFill>
                  <a:srgbClr val="445870"/>
                </a:solidFill>
                <a:latin typeface="inherit"/>
              </a:rPr>
              <a:t>sales</a:t>
            </a:r>
            <a:r>
              <a:rPr lang="en-US" dirty="0" err="1">
                <a:solidFill>
                  <a:srgbClr val="333333"/>
                </a:solidFill>
                <a:latin typeface="inherit"/>
              </a:rPr>
              <a:t>.</a:t>
            </a:r>
            <a:r>
              <a:rPr lang="en-US" dirty="0" err="1">
                <a:solidFill>
                  <a:srgbClr val="000000"/>
                </a:solidFill>
                <a:latin typeface="inherit"/>
              </a:rPr>
              <a:t>visits</a:t>
            </a:r>
            <a:r>
              <a:rPr lang="en-US" dirty="0">
                <a:solidFill>
                  <a:srgbClr val="000000"/>
                </a:solidFill>
                <a:latin typeface="inherit"/>
              </a:rPr>
              <a:t> </a:t>
            </a:r>
            <a:r>
              <a:rPr lang="en-US" dirty="0">
                <a:solidFill>
                  <a:srgbClr val="333333"/>
                </a:solidFill>
                <a:latin typeface="inherit"/>
              </a:rPr>
              <a:t>(</a:t>
            </a:r>
            <a:endParaRPr lang="en-US" dirty="0">
              <a:solidFill>
                <a:srgbClr val="445870"/>
              </a:solidFill>
              <a:latin typeface="Consolas" panose="020B0609020204030204" pitchFamily="49" charset="0"/>
            </a:endParaRPr>
          </a:p>
          <a:p>
            <a:pPr latinLnBrk="1"/>
            <a:r>
              <a:rPr lang="en-US" dirty="0">
                <a:solidFill>
                  <a:srgbClr val="006FE0"/>
                </a:solidFill>
                <a:latin typeface="inherit"/>
              </a:rPr>
              <a:t>    </a:t>
            </a:r>
            <a:r>
              <a:rPr lang="en-US" dirty="0" err="1">
                <a:solidFill>
                  <a:srgbClr val="445870"/>
                </a:solidFill>
                <a:latin typeface="inherit"/>
              </a:rPr>
              <a:t>visit_id</a:t>
            </a:r>
            <a:r>
              <a:rPr lang="en-US" dirty="0">
                <a:solidFill>
                  <a:srgbClr val="006FE0"/>
                </a:solidFill>
                <a:latin typeface="inherit"/>
              </a:rPr>
              <a:t> </a:t>
            </a:r>
            <a:r>
              <a:rPr lang="en-US" dirty="0">
                <a:solidFill>
                  <a:srgbClr val="0101FD"/>
                </a:solidFill>
                <a:latin typeface="inherit"/>
              </a:rPr>
              <a:t>INT</a:t>
            </a:r>
            <a:r>
              <a:rPr lang="en-US" dirty="0">
                <a:solidFill>
                  <a:srgbClr val="006FE0"/>
                </a:solidFill>
                <a:latin typeface="inherit"/>
              </a:rPr>
              <a:t> </a:t>
            </a:r>
            <a:r>
              <a:rPr lang="en-US" dirty="0">
                <a:solidFill>
                  <a:srgbClr val="0101FD"/>
                </a:solidFill>
                <a:latin typeface="inherit"/>
              </a:rPr>
              <a:t>PRIMARY</a:t>
            </a:r>
            <a:r>
              <a:rPr lang="en-US" dirty="0">
                <a:solidFill>
                  <a:srgbClr val="006FE0"/>
                </a:solidFill>
                <a:latin typeface="inherit"/>
              </a:rPr>
              <a:t> </a:t>
            </a:r>
            <a:r>
              <a:rPr lang="en-US" dirty="0">
                <a:solidFill>
                  <a:srgbClr val="0101FD"/>
                </a:solidFill>
                <a:latin typeface="inherit"/>
              </a:rPr>
              <a:t>KEY</a:t>
            </a:r>
            <a:r>
              <a:rPr lang="en-US" dirty="0">
                <a:solidFill>
                  <a:srgbClr val="006FE0"/>
                </a:solidFill>
                <a:latin typeface="inherit"/>
              </a:rPr>
              <a:t> </a:t>
            </a:r>
            <a:r>
              <a:rPr lang="en-US" dirty="0">
                <a:solidFill>
                  <a:srgbClr val="0101FD"/>
                </a:solidFill>
                <a:latin typeface="inherit"/>
              </a:rPr>
              <a:t>IDENTITY</a:t>
            </a:r>
            <a:r>
              <a:rPr lang="en-US" dirty="0">
                <a:solidFill>
                  <a:srgbClr val="006FE0"/>
                </a:solidFill>
                <a:latin typeface="inherit"/>
              </a:rPr>
              <a:t> </a:t>
            </a:r>
            <a:r>
              <a:rPr lang="en-US" dirty="0">
                <a:solidFill>
                  <a:srgbClr val="333333"/>
                </a:solidFill>
                <a:latin typeface="inherit"/>
              </a:rPr>
              <a:t>(</a:t>
            </a:r>
            <a:r>
              <a:rPr lang="en-US" dirty="0">
                <a:solidFill>
                  <a:srgbClr val="990055"/>
                </a:solidFill>
                <a:latin typeface="inherit"/>
              </a:rPr>
              <a:t>1</a:t>
            </a:r>
            <a:r>
              <a:rPr lang="en-US" dirty="0">
                <a:solidFill>
                  <a:srgbClr val="333333"/>
                </a:solidFill>
                <a:latin typeface="inherit"/>
              </a:rPr>
              <a:t>,</a:t>
            </a:r>
            <a:r>
              <a:rPr lang="en-US" dirty="0">
                <a:solidFill>
                  <a:srgbClr val="006FE0"/>
                </a:solidFill>
                <a:latin typeface="inherit"/>
              </a:rPr>
              <a:t> </a:t>
            </a:r>
            <a:r>
              <a:rPr lang="en-US" dirty="0">
                <a:solidFill>
                  <a:srgbClr val="990055"/>
                </a:solidFill>
                <a:latin typeface="inherit"/>
              </a:rPr>
              <a:t>1</a:t>
            </a:r>
            <a:r>
              <a:rPr lang="en-US" dirty="0">
                <a:solidFill>
                  <a:srgbClr val="333333"/>
                </a:solidFill>
                <a:latin typeface="inherit"/>
              </a:rPr>
              <a:t>),</a:t>
            </a:r>
            <a:endParaRPr lang="en-US" dirty="0">
              <a:solidFill>
                <a:srgbClr val="445870"/>
              </a:solidFill>
              <a:latin typeface="Consolas" panose="020B0609020204030204" pitchFamily="49" charset="0"/>
            </a:endParaRPr>
          </a:p>
          <a:p>
            <a:pPr latinLnBrk="1"/>
            <a:r>
              <a:rPr lang="en-US" dirty="0">
                <a:solidFill>
                  <a:srgbClr val="006FE0"/>
                </a:solidFill>
                <a:latin typeface="inherit"/>
              </a:rPr>
              <a:t>    </a:t>
            </a:r>
            <a:r>
              <a:rPr lang="en-US" dirty="0" err="1">
                <a:solidFill>
                  <a:srgbClr val="445870"/>
                </a:solidFill>
                <a:latin typeface="inherit"/>
              </a:rPr>
              <a:t>first_name</a:t>
            </a:r>
            <a:r>
              <a:rPr lang="en-US" dirty="0">
                <a:solidFill>
                  <a:srgbClr val="006FE0"/>
                </a:solidFill>
                <a:latin typeface="inherit"/>
              </a:rPr>
              <a:t> </a:t>
            </a:r>
            <a:r>
              <a:rPr lang="en-US" dirty="0">
                <a:solidFill>
                  <a:srgbClr val="0101FD"/>
                </a:solidFill>
                <a:latin typeface="inherit"/>
              </a:rPr>
              <a:t>VARCHAR</a:t>
            </a:r>
            <a:r>
              <a:rPr lang="en-US" dirty="0">
                <a:solidFill>
                  <a:srgbClr val="006FE0"/>
                </a:solidFill>
                <a:latin typeface="inherit"/>
              </a:rPr>
              <a:t> </a:t>
            </a:r>
            <a:r>
              <a:rPr lang="en-US" dirty="0">
                <a:solidFill>
                  <a:srgbClr val="333333"/>
                </a:solidFill>
                <a:latin typeface="inherit"/>
              </a:rPr>
              <a:t>(</a:t>
            </a:r>
            <a:r>
              <a:rPr lang="en-US" dirty="0">
                <a:solidFill>
                  <a:srgbClr val="990055"/>
                </a:solidFill>
                <a:latin typeface="inherit"/>
              </a:rPr>
              <a:t>50</a:t>
            </a:r>
            <a:r>
              <a:rPr lang="en-US" dirty="0">
                <a:solidFill>
                  <a:srgbClr val="333333"/>
                </a:solidFill>
                <a:latin typeface="inherit"/>
              </a:rPr>
              <a:t>)</a:t>
            </a:r>
            <a:r>
              <a:rPr lang="en-US" dirty="0">
                <a:solidFill>
                  <a:srgbClr val="006FE0"/>
                </a:solidFill>
                <a:latin typeface="inherit"/>
              </a:rPr>
              <a:t> </a:t>
            </a:r>
            <a:r>
              <a:rPr lang="en-US" dirty="0">
                <a:solidFill>
                  <a:srgbClr val="0101FD"/>
                </a:solidFill>
                <a:latin typeface="inherit"/>
              </a:rPr>
              <a:t>NOT</a:t>
            </a:r>
            <a:r>
              <a:rPr lang="en-US" dirty="0">
                <a:solidFill>
                  <a:srgbClr val="006FE0"/>
                </a:solidFill>
                <a:latin typeface="inherit"/>
              </a:rPr>
              <a:t> </a:t>
            </a:r>
            <a:r>
              <a:rPr lang="en-US" dirty="0">
                <a:solidFill>
                  <a:srgbClr val="0101FD"/>
                </a:solidFill>
                <a:latin typeface="inherit"/>
              </a:rPr>
              <a:t>NULL</a:t>
            </a:r>
            <a:r>
              <a:rPr lang="en-US" dirty="0">
                <a:solidFill>
                  <a:srgbClr val="333333"/>
                </a:solidFill>
                <a:latin typeface="inherit"/>
              </a:rPr>
              <a:t>,</a:t>
            </a:r>
            <a:endParaRPr lang="en-US" dirty="0">
              <a:solidFill>
                <a:srgbClr val="445870"/>
              </a:solidFill>
              <a:latin typeface="Consolas" panose="020B0609020204030204" pitchFamily="49" charset="0"/>
            </a:endParaRPr>
          </a:p>
          <a:p>
            <a:pPr latinLnBrk="1"/>
            <a:r>
              <a:rPr lang="en-US" dirty="0">
                <a:solidFill>
                  <a:srgbClr val="006FE0"/>
                </a:solidFill>
                <a:latin typeface="inherit"/>
              </a:rPr>
              <a:t>    </a:t>
            </a:r>
            <a:r>
              <a:rPr lang="en-US" dirty="0" err="1">
                <a:solidFill>
                  <a:srgbClr val="445870"/>
                </a:solidFill>
                <a:latin typeface="inherit"/>
              </a:rPr>
              <a:t>last_name</a:t>
            </a:r>
            <a:r>
              <a:rPr lang="en-US" dirty="0">
                <a:solidFill>
                  <a:srgbClr val="006FE0"/>
                </a:solidFill>
                <a:latin typeface="inherit"/>
              </a:rPr>
              <a:t> </a:t>
            </a:r>
            <a:r>
              <a:rPr lang="en-US" dirty="0">
                <a:solidFill>
                  <a:srgbClr val="0101FD"/>
                </a:solidFill>
                <a:latin typeface="inherit"/>
              </a:rPr>
              <a:t>VARCHAR</a:t>
            </a:r>
            <a:r>
              <a:rPr lang="en-US" dirty="0">
                <a:solidFill>
                  <a:srgbClr val="006FE0"/>
                </a:solidFill>
                <a:latin typeface="inherit"/>
              </a:rPr>
              <a:t> </a:t>
            </a:r>
            <a:r>
              <a:rPr lang="en-US" dirty="0">
                <a:solidFill>
                  <a:srgbClr val="333333"/>
                </a:solidFill>
                <a:latin typeface="inherit"/>
              </a:rPr>
              <a:t>(</a:t>
            </a:r>
            <a:r>
              <a:rPr lang="en-US" dirty="0">
                <a:solidFill>
                  <a:srgbClr val="990055"/>
                </a:solidFill>
                <a:latin typeface="inherit"/>
              </a:rPr>
              <a:t>50</a:t>
            </a:r>
            <a:r>
              <a:rPr lang="en-US" dirty="0">
                <a:solidFill>
                  <a:srgbClr val="333333"/>
                </a:solidFill>
                <a:latin typeface="inherit"/>
              </a:rPr>
              <a:t>)</a:t>
            </a:r>
            <a:r>
              <a:rPr lang="en-US" dirty="0">
                <a:solidFill>
                  <a:srgbClr val="006FE0"/>
                </a:solidFill>
                <a:latin typeface="inherit"/>
              </a:rPr>
              <a:t> </a:t>
            </a:r>
            <a:r>
              <a:rPr lang="en-US" dirty="0">
                <a:solidFill>
                  <a:srgbClr val="0101FD"/>
                </a:solidFill>
                <a:latin typeface="inherit"/>
              </a:rPr>
              <a:t>NOT</a:t>
            </a:r>
            <a:r>
              <a:rPr lang="en-US" dirty="0">
                <a:solidFill>
                  <a:srgbClr val="006FE0"/>
                </a:solidFill>
                <a:latin typeface="inherit"/>
              </a:rPr>
              <a:t> </a:t>
            </a:r>
            <a:r>
              <a:rPr lang="en-US" dirty="0">
                <a:solidFill>
                  <a:srgbClr val="0101FD"/>
                </a:solidFill>
                <a:latin typeface="inherit"/>
              </a:rPr>
              <a:t>NULL</a:t>
            </a:r>
            <a:r>
              <a:rPr lang="en-US" dirty="0">
                <a:solidFill>
                  <a:srgbClr val="333333"/>
                </a:solidFill>
                <a:latin typeface="inherit"/>
              </a:rPr>
              <a:t>,</a:t>
            </a:r>
            <a:endParaRPr lang="en-US" dirty="0">
              <a:solidFill>
                <a:srgbClr val="445870"/>
              </a:solidFill>
              <a:latin typeface="Consolas" panose="020B0609020204030204" pitchFamily="49" charset="0"/>
            </a:endParaRPr>
          </a:p>
          <a:p>
            <a:pPr latinLnBrk="1"/>
            <a:r>
              <a:rPr lang="en-US" dirty="0">
                <a:solidFill>
                  <a:srgbClr val="006FE0"/>
                </a:solidFill>
                <a:latin typeface="inherit"/>
              </a:rPr>
              <a:t>    </a:t>
            </a:r>
            <a:r>
              <a:rPr lang="en-US" dirty="0" err="1">
                <a:solidFill>
                  <a:srgbClr val="445870"/>
                </a:solidFill>
                <a:latin typeface="inherit"/>
              </a:rPr>
              <a:t>visited_at</a:t>
            </a:r>
            <a:r>
              <a:rPr lang="en-US" dirty="0">
                <a:solidFill>
                  <a:srgbClr val="006FE0"/>
                </a:solidFill>
                <a:latin typeface="inherit"/>
              </a:rPr>
              <a:t> </a:t>
            </a:r>
            <a:r>
              <a:rPr lang="en-US" dirty="0">
                <a:solidFill>
                  <a:srgbClr val="EC4444"/>
                </a:solidFill>
                <a:latin typeface="inherit"/>
              </a:rPr>
              <a:t>DATETIME</a:t>
            </a:r>
            <a:r>
              <a:rPr lang="en-US" dirty="0">
                <a:solidFill>
                  <a:srgbClr val="333333"/>
                </a:solidFill>
                <a:latin typeface="inherit"/>
              </a:rPr>
              <a:t>,</a:t>
            </a:r>
            <a:endParaRPr lang="en-US" dirty="0">
              <a:solidFill>
                <a:srgbClr val="445870"/>
              </a:solidFill>
              <a:latin typeface="Consolas" panose="020B0609020204030204" pitchFamily="49" charset="0"/>
            </a:endParaRPr>
          </a:p>
          <a:p>
            <a:pPr latinLnBrk="1"/>
            <a:r>
              <a:rPr lang="en-US" dirty="0">
                <a:solidFill>
                  <a:srgbClr val="006FE0"/>
                </a:solidFill>
                <a:latin typeface="inherit"/>
              </a:rPr>
              <a:t>    </a:t>
            </a:r>
            <a:r>
              <a:rPr lang="en-US" dirty="0">
                <a:solidFill>
                  <a:srgbClr val="445870"/>
                </a:solidFill>
                <a:latin typeface="inherit"/>
              </a:rPr>
              <a:t>phone</a:t>
            </a:r>
            <a:r>
              <a:rPr lang="en-US" dirty="0">
                <a:solidFill>
                  <a:srgbClr val="006FE0"/>
                </a:solidFill>
                <a:latin typeface="inherit"/>
              </a:rPr>
              <a:t> </a:t>
            </a:r>
            <a:r>
              <a:rPr lang="en-US" dirty="0">
                <a:solidFill>
                  <a:srgbClr val="0101FD"/>
                </a:solidFill>
                <a:latin typeface="inherit"/>
              </a:rPr>
              <a:t>VARCHAR</a:t>
            </a:r>
            <a:r>
              <a:rPr lang="en-US" dirty="0">
                <a:solidFill>
                  <a:srgbClr val="333333"/>
                </a:solidFill>
                <a:latin typeface="inherit"/>
              </a:rPr>
              <a:t>(</a:t>
            </a:r>
            <a:r>
              <a:rPr lang="en-US" dirty="0">
                <a:solidFill>
                  <a:srgbClr val="990055"/>
                </a:solidFill>
                <a:latin typeface="inherit"/>
              </a:rPr>
              <a:t>20</a:t>
            </a:r>
            <a:r>
              <a:rPr lang="en-US" dirty="0">
                <a:solidFill>
                  <a:srgbClr val="333333"/>
                </a:solidFill>
                <a:latin typeface="inherit"/>
              </a:rPr>
              <a:t>),</a:t>
            </a:r>
            <a:endParaRPr lang="en-US" dirty="0">
              <a:solidFill>
                <a:srgbClr val="445870"/>
              </a:solidFill>
              <a:latin typeface="Consolas" panose="020B0609020204030204" pitchFamily="49" charset="0"/>
            </a:endParaRPr>
          </a:p>
          <a:p>
            <a:pPr latinLnBrk="1"/>
            <a:r>
              <a:rPr lang="en-US" dirty="0">
                <a:solidFill>
                  <a:srgbClr val="006FE0"/>
                </a:solidFill>
                <a:latin typeface="inherit"/>
              </a:rPr>
              <a:t>    </a:t>
            </a:r>
            <a:r>
              <a:rPr lang="en-US" dirty="0" err="1">
                <a:solidFill>
                  <a:srgbClr val="445870"/>
                </a:solidFill>
                <a:latin typeface="inherit"/>
              </a:rPr>
              <a:t>store_id</a:t>
            </a:r>
            <a:r>
              <a:rPr lang="en-US" dirty="0">
                <a:solidFill>
                  <a:srgbClr val="006FE0"/>
                </a:solidFill>
                <a:latin typeface="inherit"/>
              </a:rPr>
              <a:t> </a:t>
            </a:r>
            <a:r>
              <a:rPr lang="en-US" dirty="0">
                <a:solidFill>
                  <a:srgbClr val="0101FD"/>
                </a:solidFill>
                <a:latin typeface="inherit"/>
              </a:rPr>
              <a:t>INT</a:t>
            </a:r>
            <a:r>
              <a:rPr lang="en-US" dirty="0">
                <a:solidFill>
                  <a:srgbClr val="006FE0"/>
                </a:solidFill>
                <a:latin typeface="inherit"/>
              </a:rPr>
              <a:t> </a:t>
            </a:r>
            <a:r>
              <a:rPr lang="en-US" dirty="0">
                <a:solidFill>
                  <a:srgbClr val="0101FD"/>
                </a:solidFill>
                <a:latin typeface="inherit"/>
              </a:rPr>
              <a:t>NOT</a:t>
            </a:r>
            <a:r>
              <a:rPr lang="en-US" dirty="0">
                <a:solidFill>
                  <a:srgbClr val="006FE0"/>
                </a:solidFill>
                <a:latin typeface="inherit"/>
              </a:rPr>
              <a:t> </a:t>
            </a:r>
            <a:r>
              <a:rPr lang="en-US" dirty="0">
                <a:solidFill>
                  <a:srgbClr val="0101FD"/>
                </a:solidFill>
                <a:latin typeface="inherit"/>
              </a:rPr>
              <a:t>NULL</a:t>
            </a:r>
            <a:r>
              <a:rPr lang="en-US" dirty="0">
                <a:solidFill>
                  <a:srgbClr val="333333"/>
                </a:solidFill>
                <a:latin typeface="inherit"/>
              </a:rPr>
              <a:t>,</a:t>
            </a:r>
            <a:endParaRPr lang="en-US" dirty="0">
              <a:solidFill>
                <a:srgbClr val="445870"/>
              </a:solidFill>
              <a:latin typeface="Consolas" panose="020B0609020204030204" pitchFamily="49" charset="0"/>
            </a:endParaRPr>
          </a:p>
          <a:p>
            <a:pPr latinLnBrk="1"/>
            <a:r>
              <a:rPr lang="en-US" dirty="0">
                <a:solidFill>
                  <a:srgbClr val="006FE0"/>
                </a:solidFill>
                <a:latin typeface="inherit"/>
              </a:rPr>
              <a:t>    </a:t>
            </a:r>
            <a:r>
              <a:rPr lang="en-US" dirty="0">
                <a:solidFill>
                  <a:srgbClr val="0101FD"/>
                </a:solidFill>
                <a:latin typeface="inherit"/>
              </a:rPr>
              <a:t>FOREIGN</a:t>
            </a:r>
            <a:r>
              <a:rPr lang="en-US" dirty="0">
                <a:solidFill>
                  <a:srgbClr val="006FE0"/>
                </a:solidFill>
                <a:latin typeface="inherit"/>
              </a:rPr>
              <a:t> </a:t>
            </a:r>
            <a:r>
              <a:rPr lang="en-US" dirty="0">
                <a:solidFill>
                  <a:srgbClr val="0101FD"/>
                </a:solidFill>
                <a:latin typeface="inherit"/>
              </a:rPr>
              <a:t>KEY</a:t>
            </a:r>
            <a:r>
              <a:rPr lang="en-US" dirty="0">
                <a:solidFill>
                  <a:srgbClr val="006FE0"/>
                </a:solidFill>
                <a:latin typeface="inherit"/>
              </a:rPr>
              <a:t> </a:t>
            </a:r>
            <a:r>
              <a:rPr lang="en-US" dirty="0">
                <a:solidFill>
                  <a:srgbClr val="333333"/>
                </a:solidFill>
                <a:latin typeface="inherit"/>
              </a:rPr>
              <a:t>(</a:t>
            </a:r>
            <a:r>
              <a:rPr lang="en-US" dirty="0" err="1">
                <a:solidFill>
                  <a:srgbClr val="445870"/>
                </a:solidFill>
                <a:latin typeface="inherit"/>
              </a:rPr>
              <a:t>store_id</a:t>
            </a:r>
            <a:r>
              <a:rPr lang="en-US" dirty="0">
                <a:solidFill>
                  <a:srgbClr val="333333"/>
                </a:solidFill>
                <a:latin typeface="inherit"/>
              </a:rPr>
              <a:t>)</a:t>
            </a:r>
            <a:r>
              <a:rPr lang="en-US" dirty="0">
                <a:solidFill>
                  <a:srgbClr val="006FE0"/>
                </a:solidFill>
                <a:latin typeface="inherit"/>
              </a:rPr>
              <a:t> </a:t>
            </a:r>
            <a:r>
              <a:rPr lang="en-US" dirty="0">
                <a:solidFill>
                  <a:srgbClr val="0101FD"/>
                </a:solidFill>
                <a:latin typeface="inherit"/>
              </a:rPr>
              <a:t>REFERENCES</a:t>
            </a:r>
            <a:r>
              <a:rPr lang="en-US" dirty="0">
                <a:solidFill>
                  <a:srgbClr val="006FE0"/>
                </a:solidFill>
                <a:latin typeface="inherit"/>
              </a:rPr>
              <a:t> </a:t>
            </a:r>
            <a:r>
              <a:rPr lang="en-US" dirty="0" err="1">
                <a:solidFill>
                  <a:srgbClr val="445870"/>
                </a:solidFill>
                <a:latin typeface="inherit"/>
              </a:rPr>
              <a:t>sales</a:t>
            </a:r>
            <a:r>
              <a:rPr lang="en-US" dirty="0" err="1">
                <a:solidFill>
                  <a:srgbClr val="333333"/>
                </a:solidFill>
                <a:latin typeface="inherit"/>
              </a:rPr>
              <a:t>.</a:t>
            </a:r>
            <a:r>
              <a:rPr lang="en-US" dirty="0" err="1">
                <a:solidFill>
                  <a:srgbClr val="000000"/>
                </a:solidFill>
                <a:latin typeface="inherit"/>
              </a:rPr>
              <a:t>stores</a:t>
            </a:r>
            <a:r>
              <a:rPr lang="en-US" dirty="0">
                <a:solidFill>
                  <a:srgbClr val="000000"/>
                </a:solidFill>
                <a:latin typeface="inherit"/>
              </a:rPr>
              <a:t> </a:t>
            </a:r>
            <a:r>
              <a:rPr lang="en-US" dirty="0">
                <a:solidFill>
                  <a:srgbClr val="333333"/>
                </a:solidFill>
                <a:latin typeface="inherit"/>
              </a:rPr>
              <a:t>(</a:t>
            </a:r>
            <a:r>
              <a:rPr lang="en-US" dirty="0" err="1">
                <a:solidFill>
                  <a:srgbClr val="445870"/>
                </a:solidFill>
                <a:latin typeface="inherit"/>
              </a:rPr>
              <a:t>store_id</a:t>
            </a:r>
            <a:r>
              <a:rPr lang="en-US" dirty="0">
                <a:solidFill>
                  <a:srgbClr val="333333"/>
                </a:solidFill>
                <a:latin typeface="inherit"/>
              </a:rPr>
              <a:t>)</a:t>
            </a:r>
            <a:endParaRPr lang="en-US" dirty="0">
              <a:solidFill>
                <a:srgbClr val="445870"/>
              </a:solidFill>
              <a:latin typeface="Consolas" panose="020B0609020204030204" pitchFamily="49" charset="0"/>
            </a:endParaRPr>
          </a:p>
          <a:p>
            <a:pPr latinLnBrk="1"/>
            <a:r>
              <a:rPr lang="en-US" dirty="0">
                <a:solidFill>
                  <a:srgbClr val="333333"/>
                </a:solidFill>
                <a:latin typeface="inherit"/>
              </a:rPr>
              <a:t>);</a:t>
            </a:r>
            <a:endParaRPr lang="en-US" dirty="0">
              <a:solidFill>
                <a:srgbClr val="445870"/>
              </a:solidFill>
              <a:latin typeface="Consolas" panose="020B0609020204030204" pitchFamily="49" charset="0"/>
            </a:endParaRPr>
          </a:p>
          <a:p>
            <a:endParaRPr lang="en-US" b="0" i="0" dirty="0">
              <a:solidFill>
                <a:srgbClr val="445870"/>
              </a:solidFill>
              <a:effectLst/>
              <a:latin typeface="Source Code Pro"/>
            </a:endParaRPr>
          </a:p>
          <a:p>
            <a:r>
              <a:rPr lang="en-US" dirty="0" err="1">
                <a:solidFill>
                  <a:srgbClr val="445870"/>
                </a:solidFill>
                <a:latin typeface="Source Code Pro"/>
              </a:rPr>
              <a:t>Eg.</a:t>
            </a:r>
            <a:r>
              <a:rPr lang="en-US" dirty="0">
                <a:solidFill>
                  <a:srgbClr val="445870"/>
                </a:solidFill>
                <a:latin typeface="Source Code Pro"/>
              </a:rPr>
              <a:t>,</a:t>
            </a:r>
          </a:p>
          <a:p>
            <a:r>
              <a:rPr lang="en-US" dirty="0"/>
              <a:t>DESCRIBE tasks;</a:t>
            </a:r>
            <a:endParaRPr lang="en-US" b="0" i="0" dirty="0">
              <a:solidFill>
                <a:srgbClr val="445870"/>
              </a:solidFill>
              <a:effectLst/>
              <a:latin typeface="Source Code Pro"/>
            </a:endParaRPr>
          </a:p>
        </p:txBody>
      </p:sp>
    </p:spTree>
    <p:extLst>
      <p:ext uri="{BB962C8B-B14F-4D97-AF65-F5344CB8AC3E}">
        <p14:creationId xmlns:p14="http://schemas.microsoft.com/office/powerpoint/2010/main" val="40524246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E28D9A5-B177-432F-A392-3642C19AD2F1}"/>
              </a:ext>
            </a:extLst>
          </p:cNvPr>
          <p:cNvSpPr>
            <a:spLocks noGrp="1"/>
          </p:cNvSpPr>
          <p:nvPr>
            <p:ph idx="1"/>
          </p:nvPr>
        </p:nvSpPr>
        <p:spPr>
          <a:xfrm>
            <a:off x="406400" y="1493838"/>
            <a:ext cx="5230125" cy="4525963"/>
          </a:xfrm>
        </p:spPr>
        <p:txBody>
          <a:bodyPr>
            <a:normAutofit fontScale="62500" lnSpcReduction="20000"/>
          </a:bodyPr>
          <a:lstStyle/>
          <a:p>
            <a:pPr>
              <a:buFont typeface="Wingdings" panose="05000000000000000000" pitchFamily="2" charset="2"/>
              <a:buChar char="Ø"/>
            </a:pPr>
            <a:r>
              <a:rPr lang="en-US" dirty="0"/>
              <a:t>    Schema is a collection of database objects including tables, </a:t>
            </a:r>
            <a:r>
              <a:rPr lang="en-US" dirty="0">
                <a:hlinkClick r:id="rId2"/>
              </a:rPr>
              <a:t>views</a:t>
            </a:r>
            <a:r>
              <a:rPr lang="en-US" dirty="0"/>
              <a:t>, </a:t>
            </a:r>
            <a:r>
              <a:rPr lang="en-US" dirty="0">
                <a:hlinkClick r:id="rId3"/>
              </a:rPr>
              <a:t>triggers</a:t>
            </a:r>
            <a:r>
              <a:rPr lang="en-US" dirty="0"/>
              <a:t>, </a:t>
            </a:r>
            <a:r>
              <a:rPr lang="en-US" dirty="0">
                <a:hlinkClick r:id="rId4"/>
              </a:rPr>
              <a:t>stored procedures</a:t>
            </a:r>
            <a:r>
              <a:rPr lang="en-US" dirty="0"/>
              <a:t>, </a:t>
            </a:r>
            <a:r>
              <a:rPr lang="en-US" dirty="0">
                <a:hlinkClick r:id="rId5"/>
              </a:rPr>
              <a:t>indexes</a:t>
            </a:r>
            <a:r>
              <a:rPr lang="en-US" dirty="0"/>
              <a:t>, etc.</a:t>
            </a:r>
          </a:p>
          <a:p>
            <a:pPr>
              <a:buFont typeface="Wingdings" panose="05000000000000000000" pitchFamily="2" charset="2"/>
              <a:buChar char="Ø"/>
            </a:pPr>
            <a:r>
              <a:rPr lang="en-US" dirty="0"/>
              <a:t>    A schema is associated with a username which is known as the schema owner.</a:t>
            </a:r>
          </a:p>
          <a:p>
            <a:pPr>
              <a:buFont typeface="Wingdings" panose="05000000000000000000" pitchFamily="2" charset="2"/>
              <a:buChar char="Ø"/>
            </a:pPr>
            <a:r>
              <a:rPr lang="en-US" dirty="0"/>
              <a:t>     A schema always belongs to one database. On the other hand, a database may have one or multiple schemas. </a:t>
            </a:r>
          </a:p>
          <a:p>
            <a:pPr>
              <a:buFont typeface="Wingdings" panose="05000000000000000000" pitchFamily="2" charset="2"/>
              <a:buChar char="Ø"/>
            </a:pPr>
            <a:r>
              <a:rPr lang="en-US" dirty="0"/>
              <a:t>    Two tables in two schemas can share the same name so you may have</a:t>
            </a:r>
          </a:p>
          <a:p>
            <a:pPr marL="0" indent="0"/>
            <a:r>
              <a:rPr lang="en-US" dirty="0"/>
              <a:t>   e.g.,</a:t>
            </a:r>
          </a:p>
          <a:p>
            <a:pPr marL="0" indent="0"/>
            <a:r>
              <a:rPr lang="en-US" dirty="0"/>
              <a:t>        </a:t>
            </a:r>
            <a:r>
              <a:rPr lang="en-US" dirty="0" err="1"/>
              <a:t>hr.employee</a:t>
            </a:r>
            <a:r>
              <a:rPr lang="en-US" dirty="0"/>
              <a:t> and </a:t>
            </a:r>
            <a:r>
              <a:rPr lang="en-US" dirty="0" err="1"/>
              <a:t>sales.employee</a:t>
            </a:r>
            <a:endParaRPr lang="en-US" dirty="0"/>
          </a:p>
          <a:p>
            <a:pPr marL="0" indent="0"/>
            <a:r>
              <a:rPr lang="en-US" dirty="0"/>
              <a:t>        where employee is the table in both</a:t>
            </a:r>
          </a:p>
          <a:p>
            <a:pPr marL="0" indent="0"/>
            <a:r>
              <a:rPr lang="en-US" dirty="0"/>
              <a:t>        schemas.</a:t>
            </a:r>
          </a:p>
          <a:p>
            <a:pPr>
              <a:buFont typeface="Wingdings" panose="05000000000000000000" pitchFamily="2" charset="2"/>
              <a:buChar char="Ø"/>
            </a:pPr>
            <a:r>
              <a:rPr lang="en-US" dirty="0"/>
              <a:t>Built-in schemas in SQL Server like:</a:t>
            </a:r>
          </a:p>
          <a:p>
            <a:pPr marL="0" indent="0"/>
            <a:r>
              <a:rPr lang="en-US" dirty="0" err="1"/>
              <a:t>dbo</a:t>
            </a:r>
            <a:r>
              <a:rPr lang="en-US" dirty="0"/>
              <a:t>, guest, sys, and INFORMATION_SCHEMA</a:t>
            </a:r>
          </a:p>
          <a:p>
            <a:pPr marL="0" indent="0"/>
            <a:r>
              <a:rPr lang="en-US" dirty="0"/>
              <a:t>to delete a schema from a database.</a:t>
            </a:r>
          </a:p>
          <a:p>
            <a:pPr marL="0" indent="0"/>
            <a:r>
              <a:rPr lang="en-US" dirty="0">
                <a:solidFill>
                  <a:srgbClr val="0101FD"/>
                </a:solidFill>
                <a:latin typeface="Consolas" panose="020B0609020204030204" pitchFamily="49" charset="0"/>
              </a:rPr>
              <a:t>DROP</a:t>
            </a:r>
            <a:r>
              <a:rPr lang="en-US" dirty="0">
                <a:solidFill>
                  <a:srgbClr val="006FE0"/>
                </a:solidFill>
                <a:latin typeface="Consolas" panose="020B0609020204030204" pitchFamily="49" charset="0"/>
              </a:rPr>
              <a:t> </a:t>
            </a:r>
            <a:r>
              <a:rPr lang="en-US" dirty="0">
                <a:solidFill>
                  <a:srgbClr val="0101FD"/>
                </a:solidFill>
                <a:latin typeface="Consolas" panose="020B0609020204030204" pitchFamily="49" charset="0"/>
              </a:rPr>
              <a:t>SCHEMA</a:t>
            </a:r>
            <a:r>
              <a:rPr lang="en-US" dirty="0">
                <a:solidFill>
                  <a:srgbClr val="006FE0"/>
                </a:solidFill>
                <a:latin typeface="Consolas" panose="020B0609020204030204" pitchFamily="49" charset="0"/>
              </a:rPr>
              <a:t> </a:t>
            </a:r>
            <a:r>
              <a:rPr lang="en-US" dirty="0">
                <a:solidFill>
                  <a:srgbClr val="333333"/>
                </a:solidFill>
                <a:latin typeface="Consolas" panose="020B0609020204030204" pitchFamily="49" charset="0"/>
              </a:rPr>
              <a:t>[</a:t>
            </a:r>
            <a:r>
              <a:rPr lang="en-US" dirty="0">
                <a:solidFill>
                  <a:srgbClr val="0101FD"/>
                </a:solidFill>
                <a:latin typeface="Consolas" panose="020B0609020204030204" pitchFamily="49" charset="0"/>
              </a:rPr>
              <a:t>IF</a:t>
            </a:r>
            <a:r>
              <a:rPr lang="en-US" dirty="0">
                <a:solidFill>
                  <a:srgbClr val="006FE0"/>
                </a:solidFill>
                <a:latin typeface="Consolas" panose="020B0609020204030204" pitchFamily="49" charset="0"/>
              </a:rPr>
              <a:t> </a:t>
            </a:r>
            <a:r>
              <a:rPr lang="en-US" dirty="0">
                <a:solidFill>
                  <a:srgbClr val="0101FD"/>
                </a:solidFill>
                <a:latin typeface="Consolas" panose="020B0609020204030204" pitchFamily="49" charset="0"/>
              </a:rPr>
              <a:t>EXISTS</a:t>
            </a:r>
            <a:r>
              <a:rPr lang="en-US" dirty="0">
                <a:solidFill>
                  <a:srgbClr val="333333"/>
                </a:solidFill>
                <a:latin typeface="Consolas" panose="020B0609020204030204" pitchFamily="49" charset="0"/>
              </a:rPr>
              <a:t>]</a:t>
            </a:r>
            <a:r>
              <a:rPr lang="en-US" dirty="0">
                <a:solidFill>
                  <a:srgbClr val="006FE0"/>
                </a:solidFill>
                <a:latin typeface="Consolas" panose="020B0609020204030204" pitchFamily="49" charset="0"/>
              </a:rPr>
              <a:t> </a:t>
            </a:r>
            <a:r>
              <a:rPr lang="en-US" dirty="0" err="1">
                <a:solidFill>
                  <a:srgbClr val="445870"/>
                </a:solidFill>
                <a:latin typeface="Consolas" panose="020B0609020204030204" pitchFamily="49" charset="0"/>
              </a:rPr>
              <a:t>schema_name</a:t>
            </a:r>
            <a:r>
              <a:rPr lang="en-US" dirty="0">
                <a:solidFill>
                  <a:srgbClr val="333333"/>
                </a:solidFill>
                <a:latin typeface="Consolas" panose="020B0609020204030204" pitchFamily="49" charset="0"/>
              </a:rPr>
              <a:t>;</a:t>
            </a:r>
          </a:p>
          <a:p>
            <a:pPr marL="0" indent="0"/>
            <a:r>
              <a:rPr lang="en-US" dirty="0">
                <a:solidFill>
                  <a:srgbClr val="333333"/>
                </a:solidFill>
                <a:latin typeface="Consolas" panose="020B0609020204030204" pitchFamily="49" charset="0"/>
              </a:rPr>
              <a:t>The schema should be </a:t>
            </a:r>
            <a:r>
              <a:rPr lang="en-US" dirty="0" err="1">
                <a:solidFill>
                  <a:srgbClr val="333333"/>
                </a:solidFill>
                <a:latin typeface="Consolas" panose="020B0609020204030204" pitchFamily="49" charset="0"/>
              </a:rPr>
              <a:t>emtpty</a:t>
            </a:r>
            <a:r>
              <a:rPr lang="en-US" dirty="0">
                <a:solidFill>
                  <a:srgbClr val="333333"/>
                </a:solidFill>
                <a:latin typeface="Consolas" panose="020B0609020204030204" pitchFamily="49" charset="0"/>
              </a:rPr>
              <a:t> to drop schema else it throws error.</a:t>
            </a:r>
            <a:endParaRPr lang="en-US" dirty="0"/>
          </a:p>
        </p:txBody>
      </p:sp>
      <p:sp>
        <p:nvSpPr>
          <p:cNvPr id="3" name="Content Placeholder 2">
            <a:extLst>
              <a:ext uri="{FF2B5EF4-FFF2-40B4-BE49-F238E27FC236}">
                <a16:creationId xmlns:a16="http://schemas.microsoft.com/office/drawing/2014/main" id="{7D97B98F-23F0-4AFE-A927-CFDA3B2A9599}"/>
              </a:ext>
            </a:extLst>
          </p:cNvPr>
          <p:cNvSpPr>
            <a:spLocks noGrp="1"/>
          </p:cNvSpPr>
          <p:nvPr>
            <p:ph sz="quarter" idx="10"/>
          </p:nvPr>
        </p:nvSpPr>
        <p:spPr>
          <a:xfrm>
            <a:off x="379104" y="152400"/>
            <a:ext cx="8432800" cy="1143000"/>
          </a:xfrm>
        </p:spPr>
        <p:txBody>
          <a:bodyPr/>
          <a:lstStyle/>
          <a:p>
            <a:endParaRPr lang="en-US" dirty="0">
              <a:solidFill>
                <a:srgbClr val="7030A0"/>
              </a:solidFill>
            </a:endParaRPr>
          </a:p>
          <a:p>
            <a:r>
              <a:rPr lang="en-US" dirty="0">
                <a:solidFill>
                  <a:srgbClr val="7030A0"/>
                </a:solidFill>
              </a:rPr>
              <a:t>Tables and MS SQL server</a:t>
            </a:r>
          </a:p>
          <a:p>
            <a:endParaRPr lang="en-US" dirty="0"/>
          </a:p>
        </p:txBody>
      </p:sp>
      <p:sp>
        <p:nvSpPr>
          <p:cNvPr id="7" name="Rectangle 6">
            <a:extLst>
              <a:ext uri="{FF2B5EF4-FFF2-40B4-BE49-F238E27FC236}">
                <a16:creationId xmlns:a16="http://schemas.microsoft.com/office/drawing/2014/main" id="{0471DB11-A6EC-4C43-BF13-45E957240955}"/>
              </a:ext>
            </a:extLst>
          </p:cNvPr>
          <p:cNvSpPr/>
          <p:nvPr/>
        </p:nvSpPr>
        <p:spPr>
          <a:xfrm>
            <a:off x="6364406" y="1590934"/>
            <a:ext cx="5230125" cy="3970318"/>
          </a:xfrm>
          <a:prstGeom prst="rect">
            <a:avLst/>
          </a:prstGeom>
        </p:spPr>
        <p:txBody>
          <a:bodyPr wrap="square">
            <a:spAutoFit/>
          </a:bodyPr>
          <a:lstStyle/>
          <a:p>
            <a:pPr latinLnBrk="1"/>
            <a:r>
              <a:rPr lang="en-US" dirty="0">
                <a:solidFill>
                  <a:srgbClr val="0101FD"/>
                </a:solidFill>
                <a:latin typeface="inherit"/>
              </a:rPr>
              <a:t>CREATE</a:t>
            </a:r>
            <a:r>
              <a:rPr lang="en-US" dirty="0">
                <a:solidFill>
                  <a:srgbClr val="006FE0"/>
                </a:solidFill>
                <a:latin typeface="inherit"/>
              </a:rPr>
              <a:t> </a:t>
            </a:r>
            <a:r>
              <a:rPr lang="en-US" dirty="0">
                <a:solidFill>
                  <a:srgbClr val="0101FD"/>
                </a:solidFill>
                <a:latin typeface="inherit"/>
              </a:rPr>
              <a:t>SCHEMA</a:t>
            </a:r>
            <a:r>
              <a:rPr lang="en-US" dirty="0">
                <a:solidFill>
                  <a:srgbClr val="006FE0"/>
                </a:solidFill>
                <a:latin typeface="inherit"/>
              </a:rPr>
              <a:t> </a:t>
            </a:r>
            <a:r>
              <a:rPr lang="en-US" dirty="0" err="1">
                <a:solidFill>
                  <a:srgbClr val="445870"/>
                </a:solidFill>
                <a:latin typeface="inherit"/>
              </a:rPr>
              <a:t>schema_name</a:t>
            </a:r>
            <a:endParaRPr lang="en-US" dirty="0">
              <a:solidFill>
                <a:srgbClr val="445870"/>
              </a:solidFill>
              <a:latin typeface="Consolas" panose="020B0609020204030204" pitchFamily="49" charset="0"/>
            </a:endParaRPr>
          </a:p>
          <a:p>
            <a:pPr latinLnBrk="1"/>
            <a:r>
              <a:rPr lang="en-US" dirty="0">
                <a:solidFill>
                  <a:srgbClr val="006FE0"/>
                </a:solidFill>
                <a:latin typeface="inherit"/>
              </a:rPr>
              <a:t>    </a:t>
            </a:r>
            <a:r>
              <a:rPr lang="en-US" dirty="0">
                <a:solidFill>
                  <a:srgbClr val="333333"/>
                </a:solidFill>
                <a:latin typeface="inherit"/>
              </a:rPr>
              <a:t>[</a:t>
            </a:r>
            <a:r>
              <a:rPr lang="en-US" dirty="0">
                <a:solidFill>
                  <a:srgbClr val="0101FD"/>
                </a:solidFill>
                <a:latin typeface="inherit"/>
              </a:rPr>
              <a:t>AUTHORIZATION</a:t>
            </a:r>
            <a:r>
              <a:rPr lang="en-US" dirty="0">
                <a:solidFill>
                  <a:srgbClr val="006FE0"/>
                </a:solidFill>
                <a:latin typeface="inherit"/>
              </a:rPr>
              <a:t> </a:t>
            </a:r>
            <a:r>
              <a:rPr lang="en-US" dirty="0" err="1">
                <a:solidFill>
                  <a:srgbClr val="445870"/>
                </a:solidFill>
                <a:latin typeface="inherit"/>
              </a:rPr>
              <a:t>owner_name</a:t>
            </a:r>
            <a:r>
              <a:rPr lang="en-US" dirty="0">
                <a:solidFill>
                  <a:srgbClr val="333333"/>
                </a:solidFill>
                <a:latin typeface="inherit"/>
              </a:rPr>
              <a:t>]</a:t>
            </a:r>
          </a:p>
          <a:p>
            <a:pPr latinLnBrk="1"/>
            <a:endParaRPr lang="en-US" b="0" i="0" dirty="0">
              <a:solidFill>
                <a:srgbClr val="333333"/>
              </a:solidFill>
              <a:effectLst/>
              <a:latin typeface="inherit"/>
            </a:endParaRPr>
          </a:p>
          <a:p>
            <a:pPr latinLnBrk="1"/>
            <a:endParaRPr lang="en-US" dirty="0">
              <a:solidFill>
                <a:srgbClr val="333333"/>
              </a:solidFill>
              <a:latin typeface="inherit"/>
            </a:endParaRPr>
          </a:p>
          <a:p>
            <a:pPr latinLnBrk="1"/>
            <a:r>
              <a:rPr lang="en-US" b="0" i="0" dirty="0">
                <a:solidFill>
                  <a:srgbClr val="333333"/>
                </a:solidFill>
                <a:effectLst/>
                <a:latin typeface="inherit"/>
              </a:rPr>
              <a:t>E.g.,</a:t>
            </a:r>
          </a:p>
          <a:p>
            <a:pPr latinLnBrk="1"/>
            <a:r>
              <a:rPr lang="en-US" dirty="0"/>
              <a:t>CREATE SCHEMA </a:t>
            </a:r>
            <a:r>
              <a:rPr lang="en-US" dirty="0" err="1"/>
              <a:t>customer_services</a:t>
            </a:r>
            <a:r>
              <a:rPr lang="en-US" dirty="0"/>
              <a:t>;</a:t>
            </a:r>
          </a:p>
          <a:p>
            <a:pPr latinLnBrk="1"/>
            <a:r>
              <a:rPr lang="en-US" dirty="0"/>
              <a:t>GO</a:t>
            </a:r>
          </a:p>
          <a:p>
            <a:pPr latinLnBrk="1"/>
            <a:endParaRPr lang="en-US" b="0" i="0" dirty="0">
              <a:solidFill>
                <a:srgbClr val="333333"/>
              </a:solidFill>
              <a:effectLst/>
              <a:latin typeface="inherit"/>
            </a:endParaRPr>
          </a:p>
          <a:p>
            <a:pPr latinLnBrk="1"/>
            <a:r>
              <a:rPr lang="en-US" dirty="0">
                <a:solidFill>
                  <a:srgbClr val="333333"/>
                </a:solidFill>
                <a:latin typeface="inherit"/>
              </a:rPr>
              <a:t>GO command instructs the SQL Server Management Studio to send the SQL statements up to the GO statement to the server to be executed.</a:t>
            </a:r>
            <a:endParaRPr lang="en-US" b="0" i="0" dirty="0">
              <a:solidFill>
                <a:srgbClr val="333333"/>
              </a:solidFill>
              <a:effectLst/>
              <a:latin typeface="inherit"/>
            </a:endParaRPr>
          </a:p>
          <a:p>
            <a:pPr latinLnBrk="1"/>
            <a:endParaRPr lang="en-US" b="0" i="0" dirty="0">
              <a:solidFill>
                <a:srgbClr val="445870"/>
              </a:solidFill>
              <a:effectLst/>
              <a:latin typeface="Consolas" panose="020B0609020204030204" pitchFamily="49" charset="0"/>
            </a:endParaRPr>
          </a:p>
          <a:p>
            <a:pPr latinLnBrk="1"/>
            <a:r>
              <a:rPr lang="en-US" dirty="0">
                <a:solidFill>
                  <a:srgbClr val="445870"/>
                </a:solidFill>
                <a:latin typeface="Consolas" panose="020B0609020204030204" pitchFamily="49" charset="0"/>
              </a:rPr>
              <a:t>E.g.,</a:t>
            </a:r>
          </a:p>
          <a:p>
            <a:pPr latinLnBrk="1"/>
            <a:r>
              <a:rPr lang="en-US" dirty="0">
                <a:solidFill>
                  <a:srgbClr val="0101FD"/>
                </a:solidFill>
                <a:latin typeface="Consolas" panose="020B0609020204030204" pitchFamily="49" charset="0"/>
              </a:rPr>
              <a:t>DROP</a:t>
            </a:r>
            <a:r>
              <a:rPr lang="en-US" dirty="0">
                <a:solidFill>
                  <a:srgbClr val="006FE0"/>
                </a:solidFill>
                <a:latin typeface="Consolas" panose="020B0609020204030204" pitchFamily="49" charset="0"/>
              </a:rPr>
              <a:t> </a:t>
            </a:r>
            <a:r>
              <a:rPr lang="en-US" dirty="0">
                <a:solidFill>
                  <a:srgbClr val="0101FD"/>
                </a:solidFill>
                <a:latin typeface="Consolas" panose="020B0609020204030204" pitchFamily="49" charset="0"/>
              </a:rPr>
              <a:t>SCHEMA</a:t>
            </a:r>
            <a:r>
              <a:rPr lang="en-US" dirty="0">
                <a:solidFill>
                  <a:srgbClr val="006FE0"/>
                </a:solidFill>
                <a:latin typeface="Consolas" panose="020B0609020204030204" pitchFamily="49" charset="0"/>
              </a:rPr>
              <a:t> </a:t>
            </a:r>
            <a:r>
              <a:rPr lang="en-US" dirty="0">
                <a:solidFill>
                  <a:srgbClr val="445870"/>
                </a:solidFill>
                <a:latin typeface="Consolas" panose="020B0609020204030204" pitchFamily="49" charset="0"/>
              </a:rPr>
              <a:t>logistics</a:t>
            </a:r>
            <a:r>
              <a:rPr lang="en-US" dirty="0">
                <a:solidFill>
                  <a:srgbClr val="333333"/>
                </a:solidFill>
                <a:latin typeface="Consolas" panose="020B0609020204030204" pitchFamily="49" charset="0"/>
              </a:rPr>
              <a:t>;</a:t>
            </a:r>
            <a:endParaRPr lang="en-US" b="0" i="0" dirty="0">
              <a:solidFill>
                <a:srgbClr val="445870"/>
              </a:solidFill>
              <a:effectLst/>
              <a:latin typeface="Consolas" panose="020B0609020204030204" pitchFamily="49" charset="0"/>
            </a:endParaRPr>
          </a:p>
        </p:txBody>
      </p:sp>
    </p:spTree>
    <p:extLst>
      <p:ext uri="{BB962C8B-B14F-4D97-AF65-F5344CB8AC3E}">
        <p14:creationId xmlns:p14="http://schemas.microsoft.com/office/powerpoint/2010/main" val="30531022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6D12840-9C50-4938-A650-6418F72B70FB}"/>
              </a:ext>
            </a:extLst>
          </p:cNvPr>
          <p:cNvSpPr>
            <a:spLocks noGrp="1"/>
          </p:cNvSpPr>
          <p:nvPr>
            <p:ph idx="1"/>
          </p:nvPr>
        </p:nvSpPr>
        <p:spPr>
          <a:xfrm>
            <a:off x="406400" y="1493838"/>
            <a:ext cx="5011761" cy="4525963"/>
          </a:xfrm>
        </p:spPr>
        <p:txBody>
          <a:bodyPr>
            <a:normAutofit fontScale="92500"/>
          </a:bodyPr>
          <a:lstStyle/>
          <a:p>
            <a:r>
              <a:rPr lang="en-US" dirty="0"/>
              <a:t>After having the </a:t>
            </a:r>
            <a:r>
              <a:rPr lang="en-US" dirty="0" err="1"/>
              <a:t>customer_services</a:t>
            </a:r>
            <a:r>
              <a:rPr lang="en-US" dirty="0"/>
              <a:t> schema, you can create objects for the schema. For example, the following statement creates a new table named jobs in the </a:t>
            </a:r>
            <a:r>
              <a:rPr lang="en-US" dirty="0" err="1"/>
              <a:t>customer_services</a:t>
            </a:r>
            <a:r>
              <a:rPr lang="en-US" dirty="0"/>
              <a:t> schema:</a:t>
            </a:r>
          </a:p>
          <a:p>
            <a:pPr latinLnBrk="1"/>
            <a:r>
              <a:rPr lang="en-US" dirty="0">
                <a:solidFill>
                  <a:srgbClr val="0101FD"/>
                </a:solidFill>
                <a:latin typeface="inherit"/>
              </a:rPr>
              <a:t>CREATE</a:t>
            </a:r>
            <a:r>
              <a:rPr lang="en-US" dirty="0">
                <a:solidFill>
                  <a:srgbClr val="006FE0"/>
                </a:solidFill>
                <a:latin typeface="inherit"/>
              </a:rPr>
              <a:t> </a:t>
            </a:r>
            <a:r>
              <a:rPr lang="en-US" dirty="0">
                <a:solidFill>
                  <a:srgbClr val="0101FD"/>
                </a:solidFill>
                <a:latin typeface="inherit"/>
              </a:rPr>
              <a:t>TABLE</a:t>
            </a:r>
            <a:r>
              <a:rPr lang="en-US" dirty="0"/>
              <a:t> </a:t>
            </a:r>
            <a:r>
              <a:rPr lang="en-US" dirty="0" err="1"/>
              <a:t>customer_services</a:t>
            </a:r>
            <a:r>
              <a:rPr lang="en-US" dirty="0"/>
              <a:t>.</a:t>
            </a:r>
            <a:r>
              <a:rPr lang="en-US" dirty="0">
                <a:solidFill>
                  <a:srgbClr val="006FE0"/>
                </a:solidFill>
                <a:latin typeface="inherit"/>
              </a:rPr>
              <a:t> </a:t>
            </a:r>
            <a:r>
              <a:rPr lang="en-US" dirty="0">
                <a:solidFill>
                  <a:srgbClr val="000000"/>
                </a:solidFill>
                <a:latin typeface="inherit"/>
              </a:rPr>
              <a:t>jobs</a:t>
            </a:r>
            <a:r>
              <a:rPr lang="en-US" dirty="0">
                <a:solidFill>
                  <a:srgbClr val="333333"/>
                </a:solidFill>
                <a:latin typeface="inherit"/>
              </a:rPr>
              <a:t>(</a:t>
            </a:r>
            <a:endParaRPr lang="en-US" dirty="0">
              <a:solidFill>
                <a:srgbClr val="445870"/>
              </a:solidFill>
              <a:latin typeface="Consolas" panose="020B0609020204030204" pitchFamily="49" charset="0"/>
            </a:endParaRPr>
          </a:p>
          <a:p>
            <a:pPr latinLnBrk="1"/>
            <a:r>
              <a:rPr lang="en-US" dirty="0">
                <a:solidFill>
                  <a:srgbClr val="006FE0"/>
                </a:solidFill>
                <a:latin typeface="inherit"/>
              </a:rPr>
              <a:t>    </a:t>
            </a:r>
            <a:r>
              <a:rPr lang="en-US" dirty="0" err="1">
                <a:solidFill>
                  <a:srgbClr val="445870"/>
                </a:solidFill>
                <a:latin typeface="inherit"/>
              </a:rPr>
              <a:t>job_id</a:t>
            </a:r>
            <a:r>
              <a:rPr lang="en-US" dirty="0">
                <a:solidFill>
                  <a:srgbClr val="006FE0"/>
                </a:solidFill>
                <a:latin typeface="inherit"/>
              </a:rPr>
              <a:t> </a:t>
            </a:r>
            <a:r>
              <a:rPr lang="en-US" dirty="0">
                <a:solidFill>
                  <a:srgbClr val="0101FD"/>
                </a:solidFill>
                <a:latin typeface="inherit"/>
              </a:rPr>
              <a:t>INT</a:t>
            </a:r>
            <a:r>
              <a:rPr lang="en-US" dirty="0">
                <a:solidFill>
                  <a:srgbClr val="006FE0"/>
                </a:solidFill>
                <a:latin typeface="inherit"/>
              </a:rPr>
              <a:t> </a:t>
            </a:r>
            <a:r>
              <a:rPr lang="en-US" dirty="0">
                <a:solidFill>
                  <a:srgbClr val="0101FD"/>
                </a:solidFill>
                <a:latin typeface="inherit"/>
              </a:rPr>
              <a:t>PRIMARY</a:t>
            </a:r>
            <a:r>
              <a:rPr lang="en-US" dirty="0">
                <a:solidFill>
                  <a:srgbClr val="006FE0"/>
                </a:solidFill>
                <a:latin typeface="inherit"/>
              </a:rPr>
              <a:t> </a:t>
            </a:r>
            <a:r>
              <a:rPr lang="en-US" dirty="0">
                <a:solidFill>
                  <a:srgbClr val="0101FD"/>
                </a:solidFill>
                <a:latin typeface="inherit"/>
              </a:rPr>
              <a:t>KEY</a:t>
            </a:r>
            <a:r>
              <a:rPr lang="en-US" dirty="0">
                <a:solidFill>
                  <a:srgbClr val="006FE0"/>
                </a:solidFill>
                <a:latin typeface="inherit"/>
              </a:rPr>
              <a:t> </a:t>
            </a:r>
            <a:r>
              <a:rPr lang="en-US" dirty="0">
                <a:solidFill>
                  <a:srgbClr val="0101FD"/>
                </a:solidFill>
                <a:latin typeface="inherit"/>
              </a:rPr>
              <a:t>IDENTITY</a:t>
            </a:r>
            <a:r>
              <a:rPr lang="en-US" dirty="0">
                <a:solidFill>
                  <a:srgbClr val="333333"/>
                </a:solidFill>
                <a:latin typeface="inherit"/>
              </a:rPr>
              <a:t>,</a:t>
            </a:r>
            <a:endParaRPr lang="en-US" dirty="0">
              <a:solidFill>
                <a:srgbClr val="445870"/>
              </a:solidFill>
              <a:latin typeface="Consolas" panose="020B0609020204030204" pitchFamily="49" charset="0"/>
            </a:endParaRPr>
          </a:p>
          <a:p>
            <a:pPr latinLnBrk="1"/>
            <a:r>
              <a:rPr lang="en-US" dirty="0">
                <a:solidFill>
                  <a:srgbClr val="006FE0"/>
                </a:solidFill>
                <a:latin typeface="inherit"/>
              </a:rPr>
              <a:t>    </a:t>
            </a:r>
            <a:r>
              <a:rPr lang="en-US" dirty="0" err="1">
                <a:solidFill>
                  <a:srgbClr val="445870"/>
                </a:solidFill>
                <a:latin typeface="inherit"/>
              </a:rPr>
              <a:t>customer_id</a:t>
            </a:r>
            <a:r>
              <a:rPr lang="en-US" dirty="0">
                <a:solidFill>
                  <a:srgbClr val="006FE0"/>
                </a:solidFill>
                <a:latin typeface="inherit"/>
              </a:rPr>
              <a:t> </a:t>
            </a:r>
            <a:r>
              <a:rPr lang="en-US" dirty="0">
                <a:solidFill>
                  <a:srgbClr val="0101FD"/>
                </a:solidFill>
                <a:latin typeface="inherit"/>
              </a:rPr>
              <a:t>INT</a:t>
            </a:r>
            <a:r>
              <a:rPr lang="en-US" dirty="0">
                <a:solidFill>
                  <a:srgbClr val="006FE0"/>
                </a:solidFill>
                <a:latin typeface="inherit"/>
              </a:rPr>
              <a:t> </a:t>
            </a:r>
            <a:r>
              <a:rPr lang="en-US" dirty="0">
                <a:solidFill>
                  <a:srgbClr val="0101FD"/>
                </a:solidFill>
                <a:latin typeface="inherit"/>
              </a:rPr>
              <a:t>NOT</a:t>
            </a:r>
            <a:r>
              <a:rPr lang="en-US" dirty="0">
                <a:solidFill>
                  <a:srgbClr val="006FE0"/>
                </a:solidFill>
                <a:latin typeface="inherit"/>
              </a:rPr>
              <a:t> </a:t>
            </a:r>
            <a:r>
              <a:rPr lang="en-US" dirty="0">
                <a:solidFill>
                  <a:srgbClr val="0101FD"/>
                </a:solidFill>
                <a:latin typeface="inherit"/>
              </a:rPr>
              <a:t>NULL</a:t>
            </a:r>
            <a:r>
              <a:rPr lang="en-US" dirty="0">
                <a:solidFill>
                  <a:srgbClr val="333333"/>
                </a:solidFill>
                <a:latin typeface="inherit"/>
              </a:rPr>
              <a:t>,</a:t>
            </a:r>
            <a:endParaRPr lang="en-US" dirty="0">
              <a:solidFill>
                <a:srgbClr val="445870"/>
              </a:solidFill>
              <a:latin typeface="Consolas" panose="020B0609020204030204" pitchFamily="49" charset="0"/>
            </a:endParaRPr>
          </a:p>
          <a:p>
            <a:pPr latinLnBrk="1"/>
            <a:r>
              <a:rPr lang="en-US" dirty="0">
                <a:solidFill>
                  <a:srgbClr val="006FE0"/>
                </a:solidFill>
                <a:latin typeface="inherit"/>
              </a:rPr>
              <a:t>    </a:t>
            </a:r>
            <a:r>
              <a:rPr lang="en-US" dirty="0">
                <a:solidFill>
                  <a:srgbClr val="445870"/>
                </a:solidFill>
                <a:latin typeface="inherit"/>
              </a:rPr>
              <a:t>description</a:t>
            </a:r>
            <a:r>
              <a:rPr lang="en-US" dirty="0">
                <a:solidFill>
                  <a:srgbClr val="006FE0"/>
                </a:solidFill>
                <a:latin typeface="inherit"/>
              </a:rPr>
              <a:t> </a:t>
            </a:r>
            <a:r>
              <a:rPr lang="en-US" dirty="0">
                <a:solidFill>
                  <a:srgbClr val="0101FD"/>
                </a:solidFill>
                <a:latin typeface="inherit"/>
              </a:rPr>
              <a:t>VARCHAR</a:t>
            </a:r>
            <a:r>
              <a:rPr lang="en-US" dirty="0">
                <a:solidFill>
                  <a:srgbClr val="333333"/>
                </a:solidFill>
                <a:latin typeface="inherit"/>
              </a:rPr>
              <a:t>(</a:t>
            </a:r>
            <a:r>
              <a:rPr lang="en-US" dirty="0">
                <a:solidFill>
                  <a:srgbClr val="990055"/>
                </a:solidFill>
                <a:latin typeface="inherit"/>
              </a:rPr>
              <a:t>200</a:t>
            </a:r>
            <a:r>
              <a:rPr lang="en-US" dirty="0">
                <a:solidFill>
                  <a:srgbClr val="333333"/>
                </a:solidFill>
                <a:latin typeface="inherit"/>
              </a:rPr>
              <a:t>),</a:t>
            </a:r>
            <a:endParaRPr lang="en-US" dirty="0">
              <a:solidFill>
                <a:srgbClr val="445870"/>
              </a:solidFill>
              <a:latin typeface="Consolas" panose="020B0609020204030204" pitchFamily="49" charset="0"/>
            </a:endParaRPr>
          </a:p>
          <a:p>
            <a:pPr latinLnBrk="1"/>
            <a:r>
              <a:rPr lang="en-US" dirty="0">
                <a:solidFill>
                  <a:srgbClr val="006FE0"/>
                </a:solidFill>
                <a:latin typeface="inherit"/>
              </a:rPr>
              <a:t>    </a:t>
            </a:r>
            <a:r>
              <a:rPr lang="en-US" dirty="0" err="1">
                <a:solidFill>
                  <a:srgbClr val="445870"/>
                </a:solidFill>
                <a:latin typeface="inherit"/>
              </a:rPr>
              <a:t>created_at</a:t>
            </a:r>
            <a:r>
              <a:rPr lang="en-US" dirty="0">
                <a:solidFill>
                  <a:srgbClr val="006FE0"/>
                </a:solidFill>
                <a:latin typeface="inherit"/>
              </a:rPr>
              <a:t> </a:t>
            </a:r>
            <a:r>
              <a:rPr lang="en-US" dirty="0">
                <a:solidFill>
                  <a:srgbClr val="445870"/>
                </a:solidFill>
                <a:latin typeface="inherit"/>
              </a:rPr>
              <a:t>DATETIME2</a:t>
            </a:r>
            <a:r>
              <a:rPr lang="en-US" dirty="0">
                <a:solidFill>
                  <a:srgbClr val="006FE0"/>
                </a:solidFill>
                <a:latin typeface="inherit"/>
              </a:rPr>
              <a:t> </a:t>
            </a:r>
            <a:r>
              <a:rPr lang="en-US" dirty="0">
                <a:solidFill>
                  <a:srgbClr val="0101FD"/>
                </a:solidFill>
                <a:latin typeface="inherit"/>
              </a:rPr>
              <a:t>NOT</a:t>
            </a:r>
            <a:r>
              <a:rPr lang="en-US" dirty="0">
                <a:solidFill>
                  <a:srgbClr val="006FE0"/>
                </a:solidFill>
                <a:latin typeface="inherit"/>
              </a:rPr>
              <a:t> </a:t>
            </a:r>
            <a:r>
              <a:rPr lang="en-US" dirty="0">
                <a:solidFill>
                  <a:srgbClr val="0101FD"/>
                </a:solidFill>
                <a:latin typeface="inherit"/>
              </a:rPr>
              <a:t>NULL</a:t>
            </a:r>
            <a:endParaRPr lang="en-US" dirty="0">
              <a:solidFill>
                <a:srgbClr val="445870"/>
              </a:solidFill>
              <a:latin typeface="Consolas" panose="020B0609020204030204" pitchFamily="49" charset="0"/>
            </a:endParaRPr>
          </a:p>
          <a:p>
            <a:pPr latinLnBrk="1"/>
            <a:r>
              <a:rPr lang="en-US" dirty="0">
                <a:solidFill>
                  <a:srgbClr val="333333"/>
                </a:solidFill>
                <a:latin typeface="inherit"/>
              </a:rPr>
              <a:t>);</a:t>
            </a:r>
            <a:endParaRPr lang="en-US" dirty="0">
              <a:solidFill>
                <a:srgbClr val="445870"/>
              </a:solidFill>
              <a:latin typeface="Consolas" panose="020B0609020204030204" pitchFamily="49" charset="0"/>
            </a:endParaRPr>
          </a:p>
          <a:p>
            <a:endParaRPr lang="en-US" dirty="0"/>
          </a:p>
        </p:txBody>
      </p:sp>
      <p:sp>
        <p:nvSpPr>
          <p:cNvPr id="3" name="Content Placeholder 2">
            <a:extLst>
              <a:ext uri="{FF2B5EF4-FFF2-40B4-BE49-F238E27FC236}">
                <a16:creationId xmlns:a16="http://schemas.microsoft.com/office/drawing/2014/main" id="{6C99F012-5368-4FC7-81EF-A9513FB4BABC}"/>
              </a:ext>
            </a:extLst>
          </p:cNvPr>
          <p:cNvSpPr>
            <a:spLocks noGrp="1"/>
          </p:cNvSpPr>
          <p:nvPr>
            <p:ph sz="quarter" idx="10"/>
          </p:nvPr>
        </p:nvSpPr>
        <p:spPr/>
        <p:txBody>
          <a:bodyPr/>
          <a:lstStyle/>
          <a:p>
            <a:endParaRPr lang="en-US" dirty="0">
              <a:solidFill>
                <a:srgbClr val="7030A0"/>
              </a:solidFill>
            </a:endParaRPr>
          </a:p>
          <a:p>
            <a:r>
              <a:rPr lang="en-US" dirty="0">
                <a:solidFill>
                  <a:srgbClr val="7030A0"/>
                </a:solidFill>
              </a:rPr>
              <a:t>Tables and MS SQL server</a:t>
            </a:r>
          </a:p>
          <a:p>
            <a:endParaRPr lang="en-US" dirty="0"/>
          </a:p>
        </p:txBody>
      </p:sp>
      <p:sp>
        <p:nvSpPr>
          <p:cNvPr id="4" name="Rectangle 3">
            <a:extLst>
              <a:ext uri="{FF2B5EF4-FFF2-40B4-BE49-F238E27FC236}">
                <a16:creationId xmlns:a16="http://schemas.microsoft.com/office/drawing/2014/main" id="{E3ED481E-66FC-4054-BB6B-17AD4386995E}"/>
              </a:ext>
            </a:extLst>
          </p:cNvPr>
          <p:cNvSpPr/>
          <p:nvPr/>
        </p:nvSpPr>
        <p:spPr>
          <a:xfrm>
            <a:off x="5418160" y="1350288"/>
            <a:ext cx="6773839" cy="5078313"/>
          </a:xfrm>
          <a:prstGeom prst="rect">
            <a:avLst/>
          </a:prstGeom>
        </p:spPr>
        <p:txBody>
          <a:bodyPr wrap="square">
            <a:spAutoFit/>
          </a:bodyPr>
          <a:lstStyle/>
          <a:p>
            <a:r>
              <a:rPr lang="en-US" dirty="0"/>
              <a:t>The </a:t>
            </a:r>
            <a:r>
              <a:rPr lang="en-US" dirty="0">
                <a:highlight>
                  <a:srgbClr val="00FFFF"/>
                </a:highlight>
              </a:rPr>
              <a:t>ALTER SCHEMA</a:t>
            </a:r>
            <a:r>
              <a:rPr lang="en-US" dirty="0"/>
              <a:t> statement allows you to transfer a securable from a schema to another within the same database.</a:t>
            </a:r>
          </a:p>
          <a:p>
            <a:r>
              <a:rPr lang="en-US" dirty="0"/>
              <a:t>ALTER SCHEMA </a:t>
            </a:r>
            <a:r>
              <a:rPr lang="en-US" dirty="0" err="1"/>
              <a:t>target_schema_name</a:t>
            </a:r>
            <a:r>
              <a:rPr lang="en-US" dirty="0"/>
              <a:t>   </a:t>
            </a:r>
          </a:p>
          <a:p>
            <a:r>
              <a:rPr lang="en-US" dirty="0"/>
              <a:t>    TRANSFER [ </a:t>
            </a:r>
            <a:r>
              <a:rPr lang="en-US" dirty="0" err="1"/>
              <a:t>entity_type</a:t>
            </a:r>
            <a:r>
              <a:rPr lang="en-US" dirty="0"/>
              <a:t> :: ] </a:t>
            </a:r>
            <a:r>
              <a:rPr lang="en-US" dirty="0" err="1"/>
              <a:t>securable_name</a:t>
            </a:r>
            <a:r>
              <a:rPr lang="en-US" dirty="0"/>
              <a:t>;</a:t>
            </a:r>
          </a:p>
          <a:p>
            <a:endParaRPr lang="en-US" dirty="0"/>
          </a:p>
          <a:p>
            <a:r>
              <a:rPr lang="en-US" dirty="0"/>
              <a:t>1.CREATE TABLE </a:t>
            </a:r>
            <a:r>
              <a:rPr lang="en-US" dirty="0" err="1"/>
              <a:t>dbo.offices</a:t>
            </a:r>
            <a:endParaRPr lang="en-US" dirty="0"/>
          </a:p>
          <a:p>
            <a:r>
              <a:rPr lang="en-US" dirty="0"/>
              <a:t>(</a:t>
            </a:r>
          </a:p>
          <a:p>
            <a:r>
              <a:rPr lang="en-US" dirty="0"/>
              <a:t>    </a:t>
            </a:r>
            <a:r>
              <a:rPr lang="en-US" dirty="0" err="1"/>
              <a:t>office_id</a:t>
            </a:r>
            <a:r>
              <a:rPr lang="en-US" dirty="0"/>
              <a:t>      INT</a:t>
            </a:r>
          </a:p>
          <a:p>
            <a:r>
              <a:rPr lang="en-US" dirty="0"/>
              <a:t>    PRIMARY KEY IDENTITY, </a:t>
            </a:r>
          </a:p>
          <a:p>
            <a:r>
              <a:rPr lang="en-US" dirty="0"/>
              <a:t>    </a:t>
            </a:r>
            <a:r>
              <a:rPr lang="en-US" dirty="0" err="1"/>
              <a:t>office_name</a:t>
            </a:r>
            <a:r>
              <a:rPr lang="en-US" dirty="0"/>
              <a:t>    NVARCHAR(40) NOT NULL, </a:t>
            </a:r>
          </a:p>
          <a:p>
            <a:r>
              <a:rPr lang="en-US" dirty="0"/>
              <a:t>    </a:t>
            </a:r>
            <a:r>
              <a:rPr lang="en-US" dirty="0" err="1"/>
              <a:t>office_address</a:t>
            </a:r>
            <a:r>
              <a:rPr lang="en-US" dirty="0"/>
              <a:t> NVARCHAR(255) NOT NULL, </a:t>
            </a:r>
          </a:p>
          <a:p>
            <a:r>
              <a:rPr lang="en-US" dirty="0"/>
              <a:t>    phone          VARCHAR(20),</a:t>
            </a:r>
          </a:p>
          <a:p>
            <a:r>
              <a:rPr lang="en-US" dirty="0"/>
              <a:t>);</a:t>
            </a:r>
          </a:p>
          <a:p>
            <a:r>
              <a:rPr lang="en-US" dirty="0"/>
              <a:t>2.Next, insert some rows into the </a:t>
            </a:r>
            <a:r>
              <a:rPr lang="en-US" dirty="0" err="1"/>
              <a:t>dob.offices</a:t>
            </a:r>
            <a:r>
              <a:rPr lang="en-US" dirty="0"/>
              <a:t> table:</a:t>
            </a:r>
          </a:p>
          <a:p>
            <a:r>
              <a:rPr lang="en-US" dirty="0"/>
              <a:t>3. After that, transfer this </a:t>
            </a:r>
            <a:r>
              <a:rPr lang="en-US" dirty="0" err="1"/>
              <a:t>dbo.offices</a:t>
            </a:r>
            <a:r>
              <a:rPr lang="en-US" dirty="0"/>
              <a:t> table to the sales schema:</a:t>
            </a:r>
          </a:p>
          <a:p>
            <a:r>
              <a:rPr lang="en-US" dirty="0"/>
              <a:t>ALTER SCHEMA sales TRANSFER OBJECT::</a:t>
            </a:r>
            <a:r>
              <a:rPr lang="en-US" dirty="0" err="1"/>
              <a:t>dbo.offices</a:t>
            </a:r>
            <a:r>
              <a:rPr lang="en-US" dirty="0"/>
              <a:t>;  </a:t>
            </a:r>
          </a:p>
          <a:p>
            <a:r>
              <a:rPr lang="en-US" dirty="0"/>
              <a:t>4. if you access it as </a:t>
            </a:r>
            <a:r>
              <a:rPr lang="en-US" dirty="0" err="1"/>
              <a:t>dbo.offices</a:t>
            </a:r>
            <a:r>
              <a:rPr lang="en-US" dirty="0"/>
              <a:t> it gives error!!</a:t>
            </a:r>
          </a:p>
          <a:p>
            <a:r>
              <a:rPr lang="en-US" dirty="0"/>
              <a:t>SELECT * FROM </a:t>
            </a:r>
            <a:r>
              <a:rPr lang="en-US" dirty="0" err="1">
                <a:highlight>
                  <a:srgbClr val="00FFFF"/>
                </a:highlight>
              </a:rPr>
              <a:t>dbo.offices</a:t>
            </a:r>
            <a:r>
              <a:rPr lang="en-US" dirty="0">
                <a:highlight>
                  <a:srgbClr val="00FFFF"/>
                </a:highlight>
              </a:rPr>
              <a:t> </a:t>
            </a:r>
            <a:r>
              <a:rPr lang="en-US" dirty="0"/>
              <a:t>WHERE </a:t>
            </a:r>
            <a:r>
              <a:rPr lang="en-US" dirty="0" err="1"/>
              <a:t>office_id</a:t>
            </a:r>
            <a:r>
              <a:rPr lang="en-US" dirty="0"/>
              <a:t> = @id;</a:t>
            </a:r>
          </a:p>
        </p:txBody>
      </p:sp>
    </p:spTree>
    <p:extLst>
      <p:ext uri="{BB962C8B-B14F-4D97-AF65-F5344CB8AC3E}">
        <p14:creationId xmlns:p14="http://schemas.microsoft.com/office/powerpoint/2010/main" val="26074505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F50929-04C0-4B70-96A3-FAD3DFB90FC9}"/>
              </a:ext>
            </a:extLst>
          </p:cNvPr>
          <p:cNvSpPr>
            <a:spLocks noGrp="1"/>
          </p:cNvSpPr>
          <p:nvPr>
            <p:ph idx="1"/>
          </p:nvPr>
        </p:nvSpPr>
        <p:spPr>
          <a:xfrm>
            <a:off x="406400" y="1625938"/>
            <a:ext cx="4957170" cy="4525963"/>
          </a:xfrm>
        </p:spPr>
        <p:txBody>
          <a:bodyPr>
            <a:normAutofit fontScale="85000" lnSpcReduction="20000"/>
          </a:bodyPr>
          <a:lstStyle/>
          <a:p>
            <a:r>
              <a:rPr lang="en-US" b="1" dirty="0">
                <a:solidFill>
                  <a:srgbClr val="7030A0"/>
                </a:solidFill>
              </a:rPr>
              <a:t>Autoincrement:</a:t>
            </a:r>
          </a:p>
          <a:p>
            <a:r>
              <a:rPr lang="en-US" dirty="0"/>
              <a:t>primary key field that we would like to be created automatically every time a new record is inserted.</a:t>
            </a:r>
          </a:p>
          <a:p>
            <a:endParaRPr lang="en-US" dirty="0"/>
          </a:p>
          <a:p>
            <a:r>
              <a:rPr lang="en-US" dirty="0">
                <a:solidFill>
                  <a:srgbClr val="000000"/>
                </a:solidFill>
                <a:latin typeface="Verdana" panose="020B0604030504040204" pitchFamily="34" charset="0"/>
              </a:rPr>
              <a:t>MS SQL Server uses the IDENTITY keyword to perform an auto-increment feature.</a:t>
            </a:r>
          </a:p>
          <a:p>
            <a:r>
              <a:rPr lang="en-US" dirty="0">
                <a:solidFill>
                  <a:srgbClr val="000000"/>
                </a:solidFill>
                <a:latin typeface="Verdana" panose="020B0604030504040204" pitchFamily="34" charset="0"/>
              </a:rPr>
              <a:t>In the example above, the starting value for IDENTITY is 1, and it will increment by 1 for each new record.</a:t>
            </a:r>
          </a:p>
          <a:p>
            <a:r>
              <a:rPr lang="en-US" b="1" dirty="0">
                <a:solidFill>
                  <a:srgbClr val="000000"/>
                </a:solidFill>
                <a:latin typeface="Verdana" panose="020B0604030504040204" pitchFamily="34" charset="0"/>
              </a:rPr>
              <a:t>Tip:</a:t>
            </a:r>
            <a:r>
              <a:rPr lang="en-US" dirty="0">
                <a:solidFill>
                  <a:srgbClr val="000000"/>
                </a:solidFill>
                <a:latin typeface="Verdana" panose="020B0604030504040204" pitchFamily="34" charset="0"/>
              </a:rPr>
              <a:t> To specify that the "</a:t>
            </a:r>
            <a:r>
              <a:rPr lang="en-US" dirty="0" err="1">
                <a:solidFill>
                  <a:srgbClr val="000000"/>
                </a:solidFill>
                <a:latin typeface="Verdana" panose="020B0604030504040204" pitchFamily="34" charset="0"/>
              </a:rPr>
              <a:t>Personid</a:t>
            </a:r>
            <a:r>
              <a:rPr lang="en-US" dirty="0">
                <a:solidFill>
                  <a:srgbClr val="000000"/>
                </a:solidFill>
                <a:latin typeface="Verdana" panose="020B0604030504040204" pitchFamily="34" charset="0"/>
              </a:rPr>
              <a:t>" column should start at value 10 and increment by 5, change it to IDENTITY(10,5).</a:t>
            </a:r>
          </a:p>
          <a:p>
            <a:endParaRPr lang="en-US" dirty="0"/>
          </a:p>
        </p:txBody>
      </p:sp>
      <p:sp>
        <p:nvSpPr>
          <p:cNvPr id="3" name="Content Placeholder 2">
            <a:extLst>
              <a:ext uri="{FF2B5EF4-FFF2-40B4-BE49-F238E27FC236}">
                <a16:creationId xmlns:a16="http://schemas.microsoft.com/office/drawing/2014/main" id="{E3CDA8D9-14A4-4D88-8C31-33FC6D8B6770}"/>
              </a:ext>
            </a:extLst>
          </p:cNvPr>
          <p:cNvSpPr>
            <a:spLocks noGrp="1"/>
          </p:cNvSpPr>
          <p:nvPr>
            <p:ph sz="quarter" idx="10"/>
          </p:nvPr>
        </p:nvSpPr>
        <p:spPr/>
        <p:txBody>
          <a:bodyPr/>
          <a:lstStyle/>
          <a:p>
            <a:r>
              <a:rPr lang="en-US" dirty="0">
                <a:solidFill>
                  <a:srgbClr val="7030A0"/>
                </a:solidFill>
              </a:rPr>
              <a:t>Tables and MSSQL Server</a:t>
            </a:r>
          </a:p>
          <a:p>
            <a:endParaRPr lang="en-US" dirty="0"/>
          </a:p>
        </p:txBody>
      </p:sp>
      <p:sp>
        <p:nvSpPr>
          <p:cNvPr id="4" name="Rectangle 3">
            <a:extLst>
              <a:ext uri="{FF2B5EF4-FFF2-40B4-BE49-F238E27FC236}">
                <a16:creationId xmlns:a16="http://schemas.microsoft.com/office/drawing/2014/main" id="{3D7C50AE-C789-4756-B1FC-64C9D676AB69}"/>
              </a:ext>
            </a:extLst>
          </p:cNvPr>
          <p:cNvSpPr/>
          <p:nvPr/>
        </p:nvSpPr>
        <p:spPr>
          <a:xfrm>
            <a:off x="5619087" y="1748768"/>
            <a:ext cx="6096000" cy="2308324"/>
          </a:xfrm>
          <a:prstGeom prst="rect">
            <a:avLst/>
          </a:prstGeom>
        </p:spPr>
        <p:txBody>
          <a:bodyPr>
            <a:spAutoFit/>
          </a:bodyPr>
          <a:lstStyle/>
          <a:p>
            <a:r>
              <a:rPr lang="en-US" dirty="0">
                <a:solidFill>
                  <a:srgbClr val="0000CD"/>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TABLE</a:t>
            </a:r>
            <a:r>
              <a:rPr lang="en-US" dirty="0">
                <a:solidFill>
                  <a:srgbClr val="000000"/>
                </a:solidFill>
                <a:latin typeface="Consolas" panose="020B0609020204030204" pitchFamily="49" charset="0"/>
              </a:rPr>
              <a:t> Persons (</a:t>
            </a:r>
            <a:br>
              <a:rPr lang="en-US" dirty="0"/>
            </a:b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Personid</a:t>
            </a:r>
            <a:r>
              <a:rPr lang="en-US" dirty="0">
                <a:solidFill>
                  <a:srgbClr val="000000"/>
                </a:solidFill>
                <a:latin typeface="Consolas" panose="020B0609020204030204" pitchFamily="49" charset="0"/>
              </a:rPr>
              <a:t> int </a:t>
            </a:r>
            <a:r>
              <a:rPr lang="en-US" dirty="0">
                <a:solidFill>
                  <a:srgbClr val="0000CD"/>
                </a:solidFill>
                <a:latin typeface="Consolas" panose="020B0609020204030204" pitchFamily="49" charset="0"/>
              </a:rPr>
              <a:t>IDENTITY</a:t>
            </a:r>
            <a:r>
              <a:rPr lang="en-US" dirty="0">
                <a:solidFill>
                  <a:srgbClr val="000000"/>
                </a:solidFill>
                <a:latin typeface="Consolas" panose="020B0609020204030204" pitchFamily="49" charset="0"/>
              </a:rPr>
              <a:t>(1,1) </a:t>
            </a:r>
            <a:r>
              <a:rPr lang="en-US" dirty="0">
                <a:solidFill>
                  <a:srgbClr val="0000CD"/>
                </a:solidFill>
                <a:latin typeface="Consolas" panose="020B0609020204030204" pitchFamily="49" charset="0"/>
              </a:rPr>
              <a:t>PRIMARY</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KEY</a:t>
            </a:r>
            <a:r>
              <a:rPr lang="en-US" dirty="0">
                <a:solidFill>
                  <a:srgbClr val="000000"/>
                </a:solidFill>
                <a:latin typeface="Consolas" panose="020B0609020204030204" pitchFamily="49" charset="0"/>
              </a:rPr>
              <a:t>,</a:t>
            </a:r>
            <a:br>
              <a:rPr lang="en-US" dirty="0"/>
            </a:b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varchar(255) </a:t>
            </a:r>
            <a:r>
              <a:rPr lang="en-US" dirty="0">
                <a:solidFill>
                  <a:srgbClr val="0000CD"/>
                </a:solidFill>
                <a:latin typeface="Consolas" panose="020B0609020204030204" pitchFamily="49" charset="0"/>
              </a:rPr>
              <a:t>NOT</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NULL</a:t>
            </a:r>
            <a:r>
              <a:rPr lang="en-US" dirty="0">
                <a:solidFill>
                  <a:srgbClr val="000000"/>
                </a:solidFill>
                <a:latin typeface="Consolas" panose="020B0609020204030204" pitchFamily="49" charset="0"/>
              </a:rPr>
              <a:t>,</a:t>
            </a:r>
            <a:br>
              <a:rPr lang="en-US" dirty="0"/>
            </a:br>
            <a:r>
              <a:rPr lang="en-US" dirty="0">
                <a:solidFill>
                  <a:srgbClr val="000000"/>
                </a:solidFill>
                <a:latin typeface="Consolas" panose="020B0609020204030204" pitchFamily="49" charset="0"/>
              </a:rPr>
              <a:t>    FirstName varchar(255),</a:t>
            </a:r>
            <a:br>
              <a:rPr lang="en-US" dirty="0"/>
            </a:br>
            <a:r>
              <a:rPr lang="en-US" dirty="0">
                <a:solidFill>
                  <a:srgbClr val="000000"/>
                </a:solidFill>
                <a:latin typeface="Consolas" panose="020B0609020204030204" pitchFamily="49" charset="0"/>
              </a:rPr>
              <a:t>    Age int</a:t>
            </a:r>
            <a:br>
              <a:rPr lang="en-US" dirty="0"/>
            </a:br>
            <a:r>
              <a:rPr lang="en-US"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Eg.</a:t>
            </a:r>
            <a:r>
              <a:rPr lang="en-US" dirty="0">
                <a:solidFill>
                  <a:srgbClr val="000000"/>
                </a:solidFill>
                <a:latin typeface="Consolas" panose="020B0609020204030204" pitchFamily="49" charset="0"/>
              </a:rPr>
              <a:t>,</a:t>
            </a:r>
          </a:p>
          <a:p>
            <a:r>
              <a:rPr lang="fr-FR" dirty="0"/>
              <a:t>ALTER TABLE </a:t>
            </a:r>
            <a:r>
              <a:rPr lang="fr-FR" dirty="0" err="1"/>
              <a:t>Persons</a:t>
            </a:r>
            <a:r>
              <a:rPr lang="fr-FR" dirty="0"/>
              <a:t> AUTO_INCREMENT=100;</a:t>
            </a:r>
            <a:endParaRPr lang="en-US" dirty="0"/>
          </a:p>
        </p:txBody>
      </p:sp>
    </p:spTree>
    <p:extLst>
      <p:ext uri="{BB962C8B-B14F-4D97-AF65-F5344CB8AC3E}">
        <p14:creationId xmlns:p14="http://schemas.microsoft.com/office/powerpoint/2010/main" val="87380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6399" y="1493838"/>
            <a:ext cx="11452225" cy="4792662"/>
          </a:xfrm>
        </p:spPr>
        <p:txBody>
          <a:bodyPr>
            <a:normAutofit fontScale="77500" lnSpcReduction="20000"/>
          </a:bodyPr>
          <a:lstStyle/>
          <a:p>
            <a:pPr>
              <a:buFont typeface="Wingdings" panose="05000000000000000000" pitchFamily="2" charset="2"/>
              <a:buChar char="q"/>
            </a:pPr>
            <a:r>
              <a:rPr lang="en-IN" sz="1800" dirty="0">
                <a:solidFill>
                  <a:srgbClr val="669900"/>
                </a:solidFill>
              </a:rPr>
              <a:t>The name </a:t>
            </a:r>
            <a:r>
              <a:rPr lang="en-IN" sz="1800" b="1" dirty="0">
                <a:solidFill>
                  <a:srgbClr val="669900"/>
                </a:solidFill>
              </a:rPr>
              <a:t>SQL </a:t>
            </a:r>
            <a:r>
              <a:rPr lang="en-IN" sz="1800" dirty="0">
                <a:solidFill>
                  <a:srgbClr val="669900"/>
                </a:solidFill>
              </a:rPr>
              <a:t>is presently expanded as Structured Query Language( called </a:t>
            </a:r>
            <a:r>
              <a:rPr lang="en-IN" sz="1800" dirty="0">
                <a:solidFill>
                  <a:srgbClr val="8D237E"/>
                </a:solidFill>
              </a:rPr>
              <a:t>SEQUEL</a:t>
            </a:r>
            <a:r>
              <a:rPr lang="en-IN" sz="1800" dirty="0">
                <a:solidFill>
                  <a:srgbClr val="669900"/>
                </a:solidFill>
              </a:rPr>
              <a:t> (</a:t>
            </a:r>
            <a:r>
              <a:rPr lang="en-IN" sz="1800" dirty="0">
                <a:solidFill>
                  <a:srgbClr val="8D237E"/>
                </a:solidFill>
              </a:rPr>
              <a:t>Structured English </a:t>
            </a:r>
            <a:r>
              <a:rPr lang="en-IN" sz="1800" dirty="0" err="1">
                <a:solidFill>
                  <a:srgbClr val="8D237E"/>
                </a:solidFill>
              </a:rPr>
              <a:t>QUEry</a:t>
            </a:r>
            <a:r>
              <a:rPr lang="en-IN" sz="1800" dirty="0">
                <a:solidFill>
                  <a:srgbClr val="8D237E"/>
                </a:solidFill>
              </a:rPr>
              <a:t> Language</a:t>
            </a:r>
            <a:r>
              <a:rPr lang="en-IN" sz="1800" dirty="0">
                <a:solidFill>
                  <a:srgbClr val="669900"/>
                </a:solidFill>
              </a:rPr>
              <a:t>), designed and implemented at IBM Research as the interface for an experimental relational database system called SYSTEM R. </a:t>
            </a:r>
          </a:p>
          <a:p>
            <a:pPr>
              <a:buFont typeface="Wingdings" panose="05000000000000000000" pitchFamily="2" charset="2"/>
              <a:buChar char="q"/>
            </a:pPr>
            <a:endParaRPr lang="en-IN" sz="1800" dirty="0">
              <a:solidFill>
                <a:srgbClr val="669900"/>
              </a:solidFill>
            </a:endParaRPr>
          </a:p>
          <a:p>
            <a:pPr>
              <a:buFont typeface="Wingdings" panose="05000000000000000000" pitchFamily="2" charset="2"/>
              <a:buChar char="q"/>
            </a:pPr>
            <a:r>
              <a:rPr lang="en-IN" sz="1800" b="1" dirty="0">
                <a:solidFill>
                  <a:srgbClr val="7030A0"/>
                </a:solidFill>
              </a:rPr>
              <a:t>SQL is now the standard language for commercial relational DBMSs. A joint effort by the American National Standards Institute (ANSI) and the International Standards Organization (ISO) has led to a standard version </a:t>
            </a:r>
            <a:r>
              <a:rPr lang="en-IN" sz="1800" dirty="0">
                <a:solidFill>
                  <a:srgbClr val="669900"/>
                </a:solidFill>
              </a:rPr>
              <a:t>of SQL (ANSI 1986), called SQL-86 or SQL1. </a:t>
            </a:r>
          </a:p>
          <a:p>
            <a:pPr>
              <a:buFont typeface="Wingdings" panose="05000000000000000000" pitchFamily="2" charset="2"/>
              <a:buChar char="q"/>
            </a:pPr>
            <a:endParaRPr lang="en-IN" sz="1800" dirty="0">
              <a:solidFill>
                <a:srgbClr val="669900"/>
              </a:solidFill>
            </a:endParaRPr>
          </a:p>
          <a:p>
            <a:pPr>
              <a:buFont typeface="Wingdings" panose="05000000000000000000" pitchFamily="2" charset="2"/>
              <a:buChar char="q"/>
            </a:pPr>
            <a:r>
              <a:rPr lang="en-IN" sz="1800" dirty="0">
                <a:solidFill>
                  <a:srgbClr val="669900"/>
                </a:solidFill>
              </a:rPr>
              <a:t>A revised and much expanded standard called SQL-92 (also referred to as SQL2) was subsequently developed. </a:t>
            </a:r>
          </a:p>
          <a:p>
            <a:pPr marL="0" indent="0"/>
            <a:r>
              <a:rPr lang="en-IN" sz="1800" dirty="0">
                <a:solidFill>
                  <a:srgbClr val="669900"/>
                </a:solidFill>
              </a:rPr>
              <a:t>      Ref: </a:t>
            </a:r>
            <a:r>
              <a:rPr lang="en-US" sz="1800" dirty="0">
                <a:hlinkClick r:id="rId2"/>
              </a:rPr>
              <a:t>http://www.contrib.andrew.cmu.edu/~shadow/sql/sql1992.txt</a:t>
            </a:r>
            <a:endParaRPr lang="en-IN" sz="1800" dirty="0">
              <a:solidFill>
                <a:srgbClr val="669900"/>
              </a:solidFill>
            </a:endParaRPr>
          </a:p>
          <a:p>
            <a:pPr>
              <a:buFont typeface="Wingdings" panose="05000000000000000000" pitchFamily="2" charset="2"/>
              <a:buChar char="q"/>
            </a:pPr>
            <a:endParaRPr lang="en-IN" sz="1800" dirty="0">
              <a:solidFill>
                <a:srgbClr val="669900"/>
              </a:solidFill>
            </a:endParaRPr>
          </a:p>
          <a:p>
            <a:pPr marL="285750" indent="-285750">
              <a:buFont typeface="Wingdings" panose="05000000000000000000" pitchFamily="2" charset="2"/>
              <a:buChar char="q"/>
            </a:pPr>
            <a:r>
              <a:rPr lang="en-IN" sz="1800" dirty="0">
                <a:solidFill>
                  <a:srgbClr val="669900"/>
                </a:solidFill>
              </a:rPr>
              <a:t>The next standard that is well-recognized is SQL:1999, which started out as SQL3. </a:t>
            </a:r>
          </a:p>
          <a:p>
            <a:pPr>
              <a:buFont typeface="Wingdings" panose="05000000000000000000" pitchFamily="2" charset="2"/>
              <a:buChar char="q"/>
            </a:pPr>
            <a:endParaRPr lang="en-IN" sz="1800" dirty="0">
              <a:solidFill>
                <a:srgbClr val="669900"/>
              </a:solidFill>
            </a:endParaRPr>
          </a:p>
          <a:p>
            <a:pPr>
              <a:buFont typeface="Wingdings" panose="05000000000000000000" pitchFamily="2" charset="2"/>
              <a:buChar char="q"/>
            </a:pPr>
            <a:r>
              <a:rPr lang="en-IN" sz="1800" dirty="0">
                <a:solidFill>
                  <a:srgbClr val="669900"/>
                </a:solidFill>
              </a:rPr>
              <a:t>Two later updates to the standard are SQL:2003 and SQL:2006, which added XML features among other updates to the language. </a:t>
            </a:r>
          </a:p>
          <a:p>
            <a:pPr>
              <a:buFont typeface="Wingdings" panose="05000000000000000000" pitchFamily="2" charset="2"/>
              <a:buChar char="q"/>
            </a:pPr>
            <a:endParaRPr lang="en-IN" sz="1800" dirty="0">
              <a:solidFill>
                <a:srgbClr val="669900"/>
              </a:solidFill>
            </a:endParaRPr>
          </a:p>
          <a:p>
            <a:pPr>
              <a:buFont typeface="Wingdings" panose="05000000000000000000" pitchFamily="2" charset="2"/>
              <a:buChar char="q"/>
            </a:pPr>
            <a:r>
              <a:rPr lang="en-IN" sz="1800" dirty="0">
                <a:solidFill>
                  <a:srgbClr val="669900"/>
                </a:solidFill>
              </a:rPr>
              <a:t>Another update in 2008 incorporated more object database features in SQL .</a:t>
            </a:r>
          </a:p>
          <a:p>
            <a:pPr marL="0" indent="0"/>
            <a:endParaRPr lang="en-IN" sz="1800" dirty="0">
              <a:solidFill>
                <a:srgbClr val="669900"/>
              </a:solidFill>
            </a:endParaRPr>
          </a:p>
          <a:p>
            <a:pPr>
              <a:buFont typeface="Wingdings" panose="05000000000000000000" pitchFamily="2" charset="2"/>
              <a:buChar char="q"/>
            </a:pPr>
            <a:r>
              <a:rPr lang="en-US" sz="1800" dirty="0">
                <a:solidFill>
                  <a:srgbClr val="669900"/>
                </a:solidFill>
              </a:rPr>
              <a:t>The latest version is SQL:2016 supports JSON , row pattern recognition, more trigonometric and log functions…</a:t>
            </a:r>
          </a:p>
          <a:p>
            <a:pPr>
              <a:buFont typeface="+mj-lt"/>
              <a:buAutoNum type="arabicPeriod"/>
            </a:pPr>
            <a:endParaRPr lang="en-US" sz="1800" dirty="0">
              <a:solidFill>
                <a:srgbClr val="669900"/>
              </a:solidFill>
            </a:endParaRPr>
          </a:p>
          <a:p>
            <a:pPr marL="0" indent="0"/>
            <a:r>
              <a:rPr lang="en-US" sz="1800" b="1" u="sng" dirty="0">
                <a:solidFill>
                  <a:srgbClr val="002060"/>
                </a:solidFill>
                <a:hlinkClick r:id="rId3">
                  <a:extLst>
                    <a:ext uri="{A12FA001-AC4F-418D-AE19-62706E023703}">
                      <ahyp:hlinkClr xmlns:ahyp="http://schemas.microsoft.com/office/drawing/2018/hyperlinkcolor" val="tx"/>
                    </a:ext>
                  </a:extLst>
                </a:hlinkClick>
              </a:rPr>
              <a:t>Note :    </a:t>
            </a:r>
            <a:r>
              <a:rPr lang="en-US" sz="1800" u="sng" dirty="0">
                <a:hlinkClick r:id="rId3">
                  <a:extLst>
                    <a:ext uri="{A12FA001-AC4F-418D-AE19-62706E023703}">
                      <ahyp:hlinkClr xmlns:ahyp="http://schemas.microsoft.com/office/drawing/2018/hyperlinkcolor" val="tx"/>
                    </a:ext>
                  </a:extLst>
                </a:hlinkClick>
              </a:rPr>
              <a:t> </a:t>
            </a:r>
            <a:r>
              <a:rPr lang="en-US" sz="1800" dirty="0">
                <a:hlinkClick r:id="rId3">
                  <a:extLst>
                    <a:ext uri="{A12FA001-AC4F-418D-AE19-62706E023703}">
                      <ahyp:hlinkClr xmlns:ahyp="http://schemas.microsoft.com/office/drawing/2018/hyperlinkcolor" val="tx"/>
                    </a:ext>
                  </a:extLst>
                </a:hlinkClick>
              </a:rPr>
              <a:t>https://www.whoishostingthis.com/resources/ansi-sql-standards/</a:t>
            </a:r>
            <a:endParaRPr lang="en-US" sz="1800" dirty="0"/>
          </a:p>
          <a:p>
            <a:pPr marL="0" indent="0"/>
            <a:endParaRPr lang="en-US" sz="1800" dirty="0">
              <a:solidFill>
                <a:srgbClr val="669900"/>
              </a:solidFill>
            </a:endParaRPr>
          </a:p>
          <a:p>
            <a:pPr marL="0" indent="0"/>
            <a:r>
              <a:rPr lang="en-US" sz="1800" dirty="0">
                <a:hlinkClick r:id="rId4"/>
              </a:rPr>
              <a:t>SQL Standard  docs:   https://standards.iso.org/ittf/PubliclyAvailableStandards/index.html</a:t>
            </a:r>
            <a:endParaRPr lang="en-IN" sz="1800" dirty="0">
              <a:solidFill>
                <a:srgbClr val="669900"/>
              </a:solidFill>
            </a:endParaRPr>
          </a:p>
          <a:p>
            <a:endParaRPr lang="en-IN" sz="1800" dirty="0"/>
          </a:p>
        </p:txBody>
      </p:sp>
      <p:sp>
        <p:nvSpPr>
          <p:cNvPr id="3" name="Content Placeholder 2"/>
          <p:cNvSpPr>
            <a:spLocks noGrp="1"/>
          </p:cNvSpPr>
          <p:nvPr>
            <p:ph sz="quarter" idx="10"/>
          </p:nvPr>
        </p:nvSpPr>
        <p:spPr/>
        <p:txBody>
          <a:bodyPr/>
          <a:lstStyle/>
          <a:p>
            <a:r>
              <a:rPr lang="en-IN" dirty="0">
                <a:solidFill>
                  <a:srgbClr val="7030A0"/>
                </a:solidFill>
              </a:rPr>
              <a:t>Introduction to SQL</a:t>
            </a:r>
          </a:p>
          <a:p>
            <a:endParaRPr lang="en-IN" dirty="0"/>
          </a:p>
        </p:txBody>
      </p:sp>
    </p:spTree>
    <p:extLst>
      <p:ext uri="{BB962C8B-B14F-4D97-AF65-F5344CB8AC3E}">
        <p14:creationId xmlns:p14="http://schemas.microsoft.com/office/powerpoint/2010/main" val="6039801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DDB2C9A-A4BC-46A0-B34D-560DE896039D}"/>
              </a:ext>
            </a:extLst>
          </p:cNvPr>
          <p:cNvSpPr>
            <a:spLocks noGrp="1"/>
          </p:cNvSpPr>
          <p:nvPr>
            <p:ph idx="1"/>
          </p:nvPr>
        </p:nvSpPr>
        <p:spPr>
          <a:xfrm>
            <a:off x="178937" y="1347669"/>
            <a:ext cx="5157338" cy="5029792"/>
          </a:xfrm>
        </p:spPr>
        <p:txBody>
          <a:bodyPr>
            <a:normAutofit fontScale="25000" lnSpcReduction="20000"/>
          </a:bodyPr>
          <a:lstStyle/>
          <a:p>
            <a:r>
              <a:rPr lang="en-US" sz="5600" b="1" dirty="0">
                <a:solidFill>
                  <a:srgbClr val="7030A0"/>
                </a:solidFill>
              </a:rPr>
              <a:t>Add a column to a table</a:t>
            </a:r>
          </a:p>
          <a:p>
            <a:r>
              <a:rPr lang="en-US" sz="5600" dirty="0"/>
              <a:t>ALTER TABLE </a:t>
            </a:r>
            <a:r>
              <a:rPr lang="en-US" sz="5600" dirty="0" err="1"/>
              <a:t>table_name</a:t>
            </a:r>
            <a:endParaRPr lang="en-US" sz="5600" dirty="0"/>
          </a:p>
          <a:p>
            <a:r>
              <a:rPr lang="en-US" sz="5600" dirty="0"/>
              <a:t>ADD  </a:t>
            </a:r>
            <a:r>
              <a:rPr lang="en-US" sz="5600" dirty="0" err="1"/>
              <a:t>new_column_name</a:t>
            </a:r>
            <a:r>
              <a:rPr lang="en-US" sz="5600" dirty="0"/>
              <a:t> </a:t>
            </a:r>
            <a:r>
              <a:rPr lang="en-US" sz="5600" dirty="0" err="1"/>
              <a:t>column_definition</a:t>
            </a:r>
            <a:endParaRPr lang="en-US" sz="5600" dirty="0"/>
          </a:p>
          <a:p>
            <a:r>
              <a:rPr lang="en-US" sz="5600" dirty="0"/>
              <a:t>    [FIRST | AFTER </a:t>
            </a:r>
            <a:r>
              <a:rPr lang="en-US" sz="5600" dirty="0" err="1"/>
              <a:t>column_name</a:t>
            </a:r>
            <a:r>
              <a:rPr lang="en-US" sz="5600" dirty="0"/>
              <a:t>]</a:t>
            </a:r>
          </a:p>
          <a:p>
            <a:endParaRPr lang="en-US" sz="5600" dirty="0"/>
          </a:p>
          <a:p>
            <a:r>
              <a:rPr lang="en-US" sz="5600" b="1" dirty="0">
                <a:solidFill>
                  <a:srgbClr val="7030A0"/>
                </a:solidFill>
              </a:rPr>
              <a:t>Add multiple columns to a table</a:t>
            </a:r>
          </a:p>
          <a:p>
            <a:pPr latinLnBrk="1"/>
            <a:r>
              <a:rPr lang="en-US" sz="6000" dirty="0">
                <a:solidFill>
                  <a:srgbClr val="0101FD"/>
                </a:solidFill>
                <a:latin typeface="inherit"/>
              </a:rPr>
              <a:t>ALTER</a:t>
            </a:r>
            <a:r>
              <a:rPr lang="en-US" sz="6000" dirty="0">
                <a:solidFill>
                  <a:srgbClr val="006FE0"/>
                </a:solidFill>
                <a:latin typeface="inherit"/>
              </a:rPr>
              <a:t> </a:t>
            </a:r>
            <a:r>
              <a:rPr lang="en-US" sz="6000" dirty="0">
                <a:solidFill>
                  <a:srgbClr val="0101FD"/>
                </a:solidFill>
                <a:latin typeface="inherit"/>
              </a:rPr>
              <a:t>TABLE</a:t>
            </a:r>
            <a:r>
              <a:rPr lang="en-US" sz="6000" dirty="0">
                <a:solidFill>
                  <a:srgbClr val="006FE0"/>
                </a:solidFill>
                <a:latin typeface="inherit"/>
              </a:rPr>
              <a:t> </a:t>
            </a:r>
            <a:r>
              <a:rPr lang="en-US" sz="6000" dirty="0" err="1">
                <a:solidFill>
                  <a:srgbClr val="445870"/>
                </a:solidFill>
                <a:latin typeface="inherit"/>
              </a:rPr>
              <a:t>table_name</a:t>
            </a:r>
            <a:endParaRPr lang="en-US" sz="6000" dirty="0">
              <a:solidFill>
                <a:srgbClr val="445870"/>
              </a:solidFill>
              <a:latin typeface="Consolas" panose="020B0609020204030204" pitchFamily="49" charset="0"/>
            </a:endParaRPr>
          </a:p>
          <a:p>
            <a:pPr latinLnBrk="1"/>
            <a:r>
              <a:rPr lang="en-US" sz="6000" dirty="0">
                <a:solidFill>
                  <a:srgbClr val="0101FD"/>
                </a:solidFill>
                <a:latin typeface="inherit"/>
              </a:rPr>
              <a:t>ADD</a:t>
            </a:r>
            <a:r>
              <a:rPr lang="en-US" sz="6000" dirty="0">
                <a:solidFill>
                  <a:srgbClr val="006FE0"/>
                </a:solidFill>
                <a:latin typeface="inherit"/>
              </a:rPr>
              <a:t> </a:t>
            </a:r>
            <a:endParaRPr lang="en-US" sz="6000" dirty="0">
              <a:solidFill>
                <a:srgbClr val="445870"/>
              </a:solidFill>
              <a:latin typeface="Consolas" panose="020B0609020204030204" pitchFamily="49" charset="0"/>
            </a:endParaRPr>
          </a:p>
          <a:p>
            <a:pPr latinLnBrk="1"/>
            <a:r>
              <a:rPr lang="en-US" sz="6000" dirty="0">
                <a:solidFill>
                  <a:srgbClr val="006FE0"/>
                </a:solidFill>
                <a:latin typeface="inherit"/>
              </a:rPr>
              <a:t>    </a:t>
            </a:r>
            <a:r>
              <a:rPr lang="en-US" sz="6000" dirty="0">
                <a:solidFill>
                  <a:srgbClr val="445870"/>
                </a:solidFill>
                <a:latin typeface="inherit"/>
              </a:rPr>
              <a:t>column_name_1</a:t>
            </a:r>
            <a:r>
              <a:rPr lang="en-US" sz="6000" dirty="0">
                <a:solidFill>
                  <a:srgbClr val="006FE0"/>
                </a:solidFill>
                <a:latin typeface="inherit"/>
              </a:rPr>
              <a:t> </a:t>
            </a:r>
            <a:r>
              <a:rPr lang="en-US" sz="6000" dirty="0">
                <a:solidFill>
                  <a:srgbClr val="445870"/>
                </a:solidFill>
                <a:latin typeface="inherit"/>
              </a:rPr>
              <a:t>data_type_1</a:t>
            </a:r>
            <a:r>
              <a:rPr lang="en-US" sz="6000" dirty="0">
                <a:solidFill>
                  <a:srgbClr val="006FE0"/>
                </a:solidFill>
                <a:latin typeface="inherit"/>
              </a:rPr>
              <a:t> </a:t>
            </a:r>
            <a:r>
              <a:rPr lang="en-US" sz="6000" dirty="0">
                <a:solidFill>
                  <a:srgbClr val="445870"/>
                </a:solidFill>
                <a:latin typeface="inherit"/>
              </a:rPr>
              <a:t>column_constraint_1</a:t>
            </a:r>
            <a:r>
              <a:rPr lang="en-US" sz="6000" dirty="0">
                <a:solidFill>
                  <a:srgbClr val="333333"/>
                </a:solidFill>
                <a:latin typeface="inherit"/>
              </a:rPr>
              <a:t>,</a:t>
            </a:r>
            <a:endParaRPr lang="en-US" sz="6000" dirty="0">
              <a:solidFill>
                <a:srgbClr val="445870"/>
              </a:solidFill>
              <a:latin typeface="Consolas" panose="020B0609020204030204" pitchFamily="49" charset="0"/>
            </a:endParaRPr>
          </a:p>
          <a:p>
            <a:pPr latinLnBrk="1"/>
            <a:r>
              <a:rPr lang="en-US" sz="6000" dirty="0">
                <a:solidFill>
                  <a:srgbClr val="006FE0"/>
                </a:solidFill>
                <a:latin typeface="inherit"/>
              </a:rPr>
              <a:t>    </a:t>
            </a:r>
            <a:r>
              <a:rPr lang="en-US" sz="6000" dirty="0">
                <a:solidFill>
                  <a:srgbClr val="445870"/>
                </a:solidFill>
                <a:latin typeface="inherit"/>
              </a:rPr>
              <a:t>column_name_2</a:t>
            </a:r>
            <a:r>
              <a:rPr lang="en-US" sz="6000" dirty="0">
                <a:solidFill>
                  <a:srgbClr val="006FE0"/>
                </a:solidFill>
                <a:latin typeface="inherit"/>
              </a:rPr>
              <a:t> </a:t>
            </a:r>
            <a:r>
              <a:rPr lang="en-US" sz="6000" dirty="0">
                <a:solidFill>
                  <a:srgbClr val="445870"/>
                </a:solidFill>
                <a:latin typeface="inherit"/>
              </a:rPr>
              <a:t>data_type_2</a:t>
            </a:r>
            <a:r>
              <a:rPr lang="en-US" sz="6000" dirty="0">
                <a:solidFill>
                  <a:srgbClr val="006FE0"/>
                </a:solidFill>
                <a:latin typeface="inherit"/>
              </a:rPr>
              <a:t> </a:t>
            </a:r>
            <a:r>
              <a:rPr lang="en-US" sz="6000" dirty="0">
                <a:solidFill>
                  <a:srgbClr val="445870"/>
                </a:solidFill>
                <a:latin typeface="inherit"/>
              </a:rPr>
              <a:t>column_constraint_2</a:t>
            </a:r>
            <a:r>
              <a:rPr lang="en-US" sz="6000" dirty="0">
                <a:solidFill>
                  <a:srgbClr val="333333"/>
                </a:solidFill>
                <a:latin typeface="inherit"/>
              </a:rPr>
              <a:t>,</a:t>
            </a:r>
            <a:endParaRPr lang="en-US" sz="6000" dirty="0">
              <a:solidFill>
                <a:srgbClr val="445870"/>
              </a:solidFill>
              <a:latin typeface="Consolas" panose="020B0609020204030204" pitchFamily="49" charset="0"/>
            </a:endParaRPr>
          </a:p>
          <a:p>
            <a:pPr latinLnBrk="1"/>
            <a:r>
              <a:rPr lang="en-US" sz="6000" dirty="0">
                <a:solidFill>
                  <a:srgbClr val="006FE0"/>
                </a:solidFill>
                <a:latin typeface="inherit"/>
              </a:rPr>
              <a:t>    </a:t>
            </a:r>
            <a:r>
              <a:rPr lang="en-US" sz="6000" dirty="0">
                <a:solidFill>
                  <a:srgbClr val="333333"/>
                </a:solidFill>
                <a:latin typeface="inherit"/>
              </a:rPr>
              <a:t>...,</a:t>
            </a:r>
            <a:endParaRPr lang="en-US" sz="6000" dirty="0">
              <a:solidFill>
                <a:srgbClr val="445870"/>
              </a:solidFill>
              <a:latin typeface="Consolas" panose="020B0609020204030204" pitchFamily="49" charset="0"/>
            </a:endParaRPr>
          </a:p>
          <a:p>
            <a:pPr latinLnBrk="1"/>
            <a:r>
              <a:rPr lang="en-US" sz="6000" dirty="0">
                <a:solidFill>
                  <a:srgbClr val="006FE0"/>
                </a:solidFill>
                <a:latin typeface="inherit"/>
              </a:rPr>
              <a:t>    </a:t>
            </a:r>
            <a:r>
              <a:rPr lang="en-US" sz="6000" dirty="0" err="1">
                <a:solidFill>
                  <a:srgbClr val="445870"/>
                </a:solidFill>
                <a:latin typeface="inherit"/>
              </a:rPr>
              <a:t>column_name_n</a:t>
            </a:r>
            <a:r>
              <a:rPr lang="en-US" sz="6000" dirty="0">
                <a:solidFill>
                  <a:srgbClr val="006FE0"/>
                </a:solidFill>
                <a:latin typeface="inherit"/>
              </a:rPr>
              <a:t> </a:t>
            </a:r>
            <a:r>
              <a:rPr lang="en-US" sz="6000" dirty="0" err="1">
                <a:solidFill>
                  <a:srgbClr val="445870"/>
                </a:solidFill>
                <a:latin typeface="inherit"/>
              </a:rPr>
              <a:t>data_type_n</a:t>
            </a:r>
            <a:r>
              <a:rPr lang="en-US" sz="6000" dirty="0">
                <a:solidFill>
                  <a:srgbClr val="006FE0"/>
                </a:solidFill>
                <a:latin typeface="inherit"/>
              </a:rPr>
              <a:t> </a:t>
            </a:r>
            <a:r>
              <a:rPr lang="en-US" sz="6000" dirty="0" err="1">
                <a:solidFill>
                  <a:srgbClr val="445870"/>
                </a:solidFill>
                <a:latin typeface="inherit"/>
              </a:rPr>
              <a:t>column_constraint_n</a:t>
            </a:r>
            <a:r>
              <a:rPr lang="en-US" sz="6000" dirty="0">
                <a:solidFill>
                  <a:srgbClr val="333333"/>
                </a:solidFill>
                <a:latin typeface="inherit"/>
              </a:rPr>
              <a:t>;</a:t>
            </a:r>
            <a:endParaRPr lang="en-US" sz="6000" dirty="0">
              <a:solidFill>
                <a:srgbClr val="445870"/>
              </a:solidFill>
              <a:latin typeface="Consolas" panose="020B0609020204030204" pitchFamily="49" charset="0"/>
            </a:endParaRPr>
          </a:p>
          <a:p>
            <a:r>
              <a:rPr lang="en-US" sz="5600" dirty="0"/>
              <a:t>    ...;</a:t>
            </a:r>
          </a:p>
          <a:p>
            <a:r>
              <a:rPr lang="en-US" sz="5600" b="1" dirty="0">
                <a:solidFill>
                  <a:srgbClr val="7030A0"/>
                </a:solidFill>
              </a:rPr>
              <a:t>Modify a column</a:t>
            </a:r>
          </a:p>
          <a:p>
            <a:pPr latinLnBrk="1"/>
            <a:r>
              <a:rPr lang="en-US" sz="6000" dirty="0">
                <a:solidFill>
                  <a:srgbClr val="0101FD"/>
                </a:solidFill>
                <a:latin typeface="inherit"/>
              </a:rPr>
              <a:t>ALTER</a:t>
            </a:r>
            <a:r>
              <a:rPr lang="en-US" sz="6000" dirty="0">
                <a:solidFill>
                  <a:srgbClr val="006FE0"/>
                </a:solidFill>
                <a:latin typeface="inherit"/>
              </a:rPr>
              <a:t> </a:t>
            </a:r>
            <a:r>
              <a:rPr lang="en-US" sz="6000" dirty="0">
                <a:solidFill>
                  <a:srgbClr val="0101FD"/>
                </a:solidFill>
                <a:latin typeface="inherit"/>
              </a:rPr>
              <a:t>TABLE</a:t>
            </a:r>
            <a:r>
              <a:rPr lang="en-US" sz="6000" dirty="0">
                <a:solidFill>
                  <a:srgbClr val="006FE0"/>
                </a:solidFill>
                <a:latin typeface="inherit"/>
              </a:rPr>
              <a:t> </a:t>
            </a:r>
            <a:r>
              <a:rPr lang="en-US" sz="6000" dirty="0" err="1">
                <a:solidFill>
                  <a:srgbClr val="445870"/>
                </a:solidFill>
                <a:latin typeface="inherit"/>
              </a:rPr>
              <a:t>table_name</a:t>
            </a:r>
            <a:r>
              <a:rPr lang="en-US" sz="6000" dirty="0">
                <a:solidFill>
                  <a:srgbClr val="006FE0"/>
                </a:solidFill>
                <a:latin typeface="inherit"/>
              </a:rPr>
              <a:t> </a:t>
            </a:r>
            <a:endParaRPr lang="en-US" sz="6000" dirty="0">
              <a:solidFill>
                <a:srgbClr val="445870"/>
              </a:solidFill>
              <a:latin typeface="Consolas" panose="020B0609020204030204" pitchFamily="49" charset="0"/>
            </a:endParaRPr>
          </a:p>
          <a:p>
            <a:pPr latinLnBrk="1"/>
            <a:r>
              <a:rPr lang="en-US" sz="6000" dirty="0">
                <a:solidFill>
                  <a:srgbClr val="0101FD"/>
                </a:solidFill>
                <a:latin typeface="inherit"/>
              </a:rPr>
              <a:t>ALTER</a:t>
            </a:r>
            <a:r>
              <a:rPr lang="en-US" sz="6000" dirty="0">
                <a:solidFill>
                  <a:srgbClr val="006FE0"/>
                </a:solidFill>
                <a:latin typeface="inherit"/>
              </a:rPr>
              <a:t> </a:t>
            </a:r>
            <a:r>
              <a:rPr lang="en-US" sz="6000" dirty="0">
                <a:solidFill>
                  <a:srgbClr val="0101FD"/>
                </a:solidFill>
                <a:latin typeface="inherit"/>
              </a:rPr>
              <a:t>COLUMN</a:t>
            </a:r>
            <a:r>
              <a:rPr lang="en-US" sz="6000" dirty="0">
                <a:solidFill>
                  <a:srgbClr val="006FE0"/>
                </a:solidFill>
                <a:latin typeface="inherit"/>
              </a:rPr>
              <a:t> </a:t>
            </a:r>
            <a:r>
              <a:rPr lang="en-US" sz="6000" dirty="0" err="1">
                <a:solidFill>
                  <a:srgbClr val="445870"/>
                </a:solidFill>
                <a:latin typeface="inherit"/>
              </a:rPr>
              <a:t>column_name</a:t>
            </a:r>
            <a:r>
              <a:rPr lang="en-US" sz="6000" dirty="0">
                <a:solidFill>
                  <a:srgbClr val="006FE0"/>
                </a:solidFill>
                <a:latin typeface="inherit"/>
              </a:rPr>
              <a:t> </a:t>
            </a:r>
            <a:r>
              <a:rPr lang="en-US" sz="6000" dirty="0" err="1">
                <a:solidFill>
                  <a:srgbClr val="000000"/>
                </a:solidFill>
                <a:latin typeface="inherit"/>
              </a:rPr>
              <a:t>new_data_type</a:t>
            </a:r>
            <a:r>
              <a:rPr lang="en-US" sz="6000" dirty="0">
                <a:solidFill>
                  <a:srgbClr val="333333"/>
                </a:solidFill>
                <a:latin typeface="inherit"/>
              </a:rPr>
              <a:t>(</a:t>
            </a:r>
            <a:r>
              <a:rPr lang="en-US" sz="6000" dirty="0">
                <a:solidFill>
                  <a:srgbClr val="0101FD"/>
                </a:solidFill>
                <a:latin typeface="inherit"/>
              </a:rPr>
              <a:t>size</a:t>
            </a:r>
            <a:r>
              <a:rPr lang="en-US" sz="6000" dirty="0">
                <a:solidFill>
                  <a:srgbClr val="333333"/>
                </a:solidFill>
                <a:latin typeface="inherit"/>
              </a:rPr>
              <a:t>);</a:t>
            </a:r>
            <a:endParaRPr lang="en-US" sz="6000" dirty="0">
              <a:solidFill>
                <a:srgbClr val="445870"/>
              </a:solidFill>
              <a:latin typeface="Consolas" panose="020B0609020204030204" pitchFamily="49" charset="0"/>
            </a:endParaRPr>
          </a:p>
          <a:p>
            <a:endParaRPr lang="en-US" sz="5600" dirty="0"/>
          </a:p>
          <a:p>
            <a:r>
              <a:rPr lang="en-US" sz="5600" b="1" dirty="0">
                <a:solidFill>
                  <a:srgbClr val="7030A0"/>
                </a:solidFill>
              </a:rPr>
              <a:t>Modify multiple columns</a:t>
            </a:r>
          </a:p>
          <a:p>
            <a:r>
              <a:rPr lang="en-US" sz="6000" dirty="0">
                <a:solidFill>
                  <a:srgbClr val="333333"/>
                </a:solidFill>
                <a:latin typeface="Segoe UI" panose="020B0502040204020203" pitchFamily="34" charset="0"/>
              </a:rPr>
              <a:t>SQL Server T-SQL doesn't allow multiple columns to be changed in one ALTER TABLE command (unlike some other languages where it's possible). </a:t>
            </a:r>
            <a:endParaRPr lang="en-US" sz="5600" b="1" dirty="0">
              <a:solidFill>
                <a:srgbClr val="7030A0"/>
              </a:solidFill>
            </a:endParaRPr>
          </a:p>
          <a:p>
            <a:endParaRPr lang="en-US" sz="5600" dirty="0"/>
          </a:p>
          <a:p>
            <a:r>
              <a:rPr lang="en-US" sz="6400" dirty="0"/>
              <a:t>Alter  each column separately in Alter statement</a:t>
            </a:r>
          </a:p>
          <a:p>
            <a:endParaRPr lang="en-US" dirty="0"/>
          </a:p>
        </p:txBody>
      </p:sp>
      <p:sp>
        <p:nvSpPr>
          <p:cNvPr id="3" name="Content Placeholder 2">
            <a:extLst>
              <a:ext uri="{FF2B5EF4-FFF2-40B4-BE49-F238E27FC236}">
                <a16:creationId xmlns:a16="http://schemas.microsoft.com/office/drawing/2014/main" id="{8628C0A0-1A24-48BC-B30C-FF28F23A59D7}"/>
              </a:ext>
            </a:extLst>
          </p:cNvPr>
          <p:cNvSpPr>
            <a:spLocks noGrp="1"/>
          </p:cNvSpPr>
          <p:nvPr>
            <p:ph sz="quarter" idx="10"/>
          </p:nvPr>
        </p:nvSpPr>
        <p:spPr>
          <a:xfrm>
            <a:off x="460991" y="199575"/>
            <a:ext cx="8432800" cy="1143000"/>
          </a:xfrm>
        </p:spPr>
        <p:txBody>
          <a:bodyPr/>
          <a:lstStyle/>
          <a:p>
            <a:endParaRPr lang="en-US" dirty="0">
              <a:solidFill>
                <a:srgbClr val="7030A0"/>
              </a:solidFill>
            </a:endParaRPr>
          </a:p>
          <a:p>
            <a:r>
              <a:rPr lang="en-US" dirty="0">
                <a:solidFill>
                  <a:srgbClr val="7030A0"/>
                </a:solidFill>
              </a:rPr>
              <a:t>Tables and MSSQL Server</a:t>
            </a:r>
          </a:p>
          <a:p>
            <a:endParaRPr lang="en-US" dirty="0"/>
          </a:p>
        </p:txBody>
      </p:sp>
      <p:sp>
        <p:nvSpPr>
          <p:cNvPr id="4" name="Rectangle 3">
            <a:extLst>
              <a:ext uri="{FF2B5EF4-FFF2-40B4-BE49-F238E27FC236}">
                <a16:creationId xmlns:a16="http://schemas.microsoft.com/office/drawing/2014/main" id="{B701EF41-3818-4D7A-BE37-A9E11624ED58}"/>
              </a:ext>
            </a:extLst>
          </p:cNvPr>
          <p:cNvSpPr/>
          <p:nvPr/>
        </p:nvSpPr>
        <p:spPr>
          <a:xfrm>
            <a:off x="5527343" y="1493838"/>
            <a:ext cx="6264323" cy="5632311"/>
          </a:xfrm>
          <a:prstGeom prst="rect">
            <a:avLst/>
          </a:prstGeom>
        </p:spPr>
        <p:txBody>
          <a:bodyPr wrap="square">
            <a:spAutoFit/>
          </a:bodyPr>
          <a:lstStyle/>
          <a:p>
            <a:r>
              <a:rPr lang="en-US" dirty="0" err="1">
                <a:solidFill>
                  <a:srgbClr val="0077AA"/>
                </a:solidFill>
                <a:latin typeface="inherit"/>
              </a:rPr>
              <a:t>eg.</a:t>
            </a:r>
            <a:r>
              <a:rPr lang="en-US" dirty="0">
                <a:solidFill>
                  <a:srgbClr val="0077AA"/>
                </a:solidFill>
                <a:latin typeface="inherit"/>
              </a:rPr>
              <a:t>,</a:t>
            </a:r>
          </a:p>
          <a:p>
            <a:r>
              <a:rPr lang="en-US" dirty="0">
                <a:solidFill>
                  <a:srgbClr val="0077AA"/>
                </a:solidFill>
                <a:latin typeface="inherit"/>
              </a:rPr>
              <a:t>ALTER</a:t>
            </a:r>
            <a:r>
              <a:rPr lang="en-US" dirty="0">
                <a:solidFill>
                  <a:srgbClr val="006FE0"/>
                </a:solidFill>
                <a:latin typeface="inherit"/>
              </a:rPr>
              <a:t> </a:t>
            </a:r>
            <a:r>
              <a:rPr lang="en-US" dirty="0">
                <a:solidFill>
                  <a:srgbClr val="0077AA"/>
                </a:solidFill>
                <a:latin typeface="inherit"/>
              </a:rPr>
              <a:t>TABLE</a:t>
            </a:r>
            <a:r>
              <a:rPr lang="en-US" dirty="0">
                <a:solidFill>
                  <a:srgbClr val="006FE0"/>
                </a:solidFill>
                <a:latin typeface="inherit"/>
              </a:rPr>
              <a:t> </a:t>
            </a:r>
            <a:r>
              <a:rPr lang="en-US" dirty="0">
                <a:solidFill>
                  <a:srgbClr val="445870"/>
                </a:solidFill>
                <a:latin typeface="Source Code Pro"/>
              </a:rPr>
              <a:t>vehicles</a:t>
            </a:r>
          </a:p>
          <a:p>
            <a:r>
              <a:rPr lang="en-US" dirty="0">
                <a:solidFill>
                  <a:srgbClr val="0077AA"/>
                </a:solidFill>
                <a:latin typeface="inherit"/>
              </a:rPr>
              <a:t>ADD</a:t>
            </a:r>
            <a:r>
              <a:rPr lang="en-US" dirty="0">
                <a:solidFill>
                  <a:srgbClr val="006FE0"/>
                </a:solidFill>
                <a:latin typeface="inherit"/>
              </a:rPr>
              <a:t> </a:t>
            </a:r>
            <a:r>
              <a:rPr lang="en-US" dirty="0">
                <a:solidFill>
                  <a:srgbClr val="445870"/>
                </a:solidFill>
                <a:latin typeface="Source Code Pro"/>
              </a:rPr>
              <a:t>model</a:t>
            </a:r>
            <a:r>
              <a:rPr lang="en-US" dirty="0">
                <a:solidFill>
                  <a:srgbClr val="006FE0"/>
                </a:solidFill>
                <a:latin typeface="inherit"/>
              </a:rPr>
              <a:t> </a:t>
            </a:r>
            <a:r>
              <a:rPr lang="en-US" dirty="0">
                <a:solidFill>
                  <a:srgbClr val="EC4444"/>
                </a:solidFill>
                <a:latin typeface="inherit"/>
              </a:rPr>
              <a:t>VARCHAR</a:t>
            </a:r>
            <a:r>
              <a:rPr lang="en-US" dirty="0">
                <a:solidFill>
                  <a:srgbClr val="445870"/>
                </a:solidFill>
                <a:latin typeface="Source Code Pro"/>
              </a:rPr>
              <a:t>(100)</a:t>
            </a:r>
            <a:r>
              <a:rPr lang="en-US" dirty="0">
                <a:solidFill>
                  <a:srgbClr val="006FE0"/>
                </a:solidFill>
                <a:latin typeface="inherit"/>
              </a:rPr>
              <a:t> </a:t>
            </a:r>
            <a:r>
              <a:rPr lang="en-US" dirty="0">
                <a:solidFill>
                  <a:srgbClr val="0077AA"/>
                </a:solidFill>
                <a:latin typeface="inherit"/>
              </a:rPr>
              <a:t>NOT NULL</a:t>
            </a:r>
            <a:r>
              <a:rPr lang="en-US" dirty="0">
                <a:solidFill>
                  <a:srgbClr val="445870"/>
                </a:solidFill>
                <a:latin typeface="Source Code Pro"/>
              </a:rPr>
              <a:t>;</a:t>
            </a:r>
          </a:p>
          <a:p>
            <a:endParaRPr lang="en-US" b="0" i="0" dirty="0">
              <a:solidFill>
                <a:srgbClr val="445870"/>
              </a:solidFill>
              <a:effectLst/>
              <a:latin typeface="Source Code Pro"/>
            </a:endParaRPr>
          </a:p>
          <a:p>
            <a:r>
              <a:rPr lang="en-US" dirty="0" err="1">
                <a:solidFill>
                  <a:srgbClr val="445870"/>
                </a:solidFill>
                <a:latin typeface="Source Code Pro"/>
              </a:rPr>
              <a:t>Eg.</a:t>
            </a:r>
            <a:r>
              <a:rPr lang="en-US" dirty="0">
                <a:solidFill>
                  <a:srgbClr val="445870"/>
                </a:solidFill>
                <a:latin typeface="Source Code Pro"/>
              </a:rPr>
              <a:t>,</a:t>
            </a:r>
          </a:p>
          <a:p>
            <a:r>
              <a:rPr lang="en-US" dirty="0"/>
              <a:t>ALTER TABLE vehicles</a:t>
            </a:r>
          </a:p>
          <a:p>
            <a:r>
              <a:rPr lang="en-US" dirty="0"/>
              <a:t>ADD color VARCHAR(50),</a:t>
            </a:r>
          </a:p>
          <a:p>
            <a:r>
              <a:rPr lang="en-US" dirty="0"/>
              <a:t>         note VARCHAR(255);</a:t>
            </a:r>
          </a:p>
          <a:p>
            <a:endParaRPr lang="en-US" dirty="0">
              <a:solidFill>
                <a:srgbClr val="445870"/>
              </a:solidFill>
              <a:latin typeface="Source Code Pro"/>
            </a:endParaRPr>
          </a:p>
          <a:p>
            <a:r>
              <a:rPr lang="en-US" b="0" i="0" dirty="0" err="1">
                <a:solidFill>
                  <a:srgbClr val="445870"/>
                </a:solidFill>
                <a:effectLst/>
                <a:latin typeface="Source Code Pro"/>
              </a:rPr>
              <a:t>Eg.</a:t>
            </a:r>
            <a:r>
              <a:rPr lang="en-US" b="0" i="0" dirty="0">
                <a:solidFill>
                  <a:srgbClr val="445870"/>
                </a:solidFill>
                <a:effectLst/>
                <a:latin typeface="Source Code Pro"/>
              </a:rPr>
              <a:t>,</a:t>
            </a:r>
          </a:p>
          <a:p>
            <a:r>
              <a:rPr lang="en-US" dirty="0">
                <a:solidFill>
                  <a:srgbClr val="0101FD"/>
                </a:solidFill>
                <a:latin typeface="Consolas" panose="020B0609020204030204" pitchFamily="49" charset="0"/>
              </a:rPr>
              <a:t>ALTER</a:t>
            </a:r>
            <a:r>
              <a:rPr lang="en-US" dirty="0">
                <a:solidFill>
                  <a:srgbClr val="006FE0"/>
                </a:solidFill>
                <a:latin typeface="Consolas" panose="020B0609020204030204" pitchFamily="49" charset="0"/>
              </a:rPr>
              <a:t> </a:t>
            </a:r>
            <a:r>
              <a:rPr lang="en-US" dirty="0">
                <a:solidFill>
                  <a:srgbClr val="0101FD"/>
                </a:solidFill>
                <a:latin typeface="Consolas" panose="020B0609020204030204" pitchFamily="49" charset="0"/>
              </a:rPr>
              <a:t>TABLE</a:t>
            </a:r>
            <a:r>
              <a:rPr lang="en-US" dirty="0">
                <a:solidFill>
                  <a:srgbClr val="006FE0"/>
                </a:solidFill>
                <a:latin typeface="Consolas" panose="020B0609020204030204" pitchFamily="49" charset="0"/>
              </a:rPr>
              <a:t> </a:t>
            </a:r>
            <a:r>
              <a:rPr lang="en-US" dirty="0">
                <a:solidFill>
                  <a:srgbClr val="445870"/>
                </a:solidFill>
                <a:latin typeface="Consolas" panose="020B0609020204030204" pitchFamily="49" charset="0"/>
              </a:rPr>
              <a:t>t1</a:t>
            </a:r>
            <a:r>
              <a:rPr lang="en-US" dirty="0">
                <a:solidFill>
                  <a:srgbClr val="006FE0"/>
                </a:solidFill>
                <a:latin typeface="Consolas" panose="020B0609020204030204" pitchFamily="49" charset="0"/>
              </a:rPr>
              <a:t> </a:t>
            </a:r>
            <a:r>
              <a:rPr lang="en-US" dirty="0">
                <a:solidFill>
                  <a:srgbClr val="0101FD"/>
                </a:solidFill>
                <a:latin typeface="Consolas" panose="020B0609020204030204" pitchFamily="49" charset="0"/>
              </a:rPr>
              <a:t>ALTER</a:t>
            </a:r>
            <a:r>
              <a:rPr lang="en-US" dirty="0">
                <a:solidFill>
                  <a:srgbClr val="006FE0"/>
                </a:solidFill>
                <a:latin typeface="Consolas" panose="020B0609020204030204" pitchFamily="49" charset="0"/>
              </a:rPr>
              <a:t> </a:t>
            </a:r>
            <a:r>
              <a:rPr lang="en-US" dirty="0">
                <a:solidFill>
                  <a:srgbClr val="0101FD"/>
                </a:solidFill>
                <a:latin typeface="Consolas" panose="020B0609020204030204" pitchFamily="49" charset="0"/>
              </a:rPr>
              <a:t>COLUMN</a:t>
            </a:r>
            <a:r>
              <a:rPr lang="en-US" dirty="0">
                <a:solidFill>
                  <a:srgbClr val="006FE0"/>
                </a:solidFill>
                <a:latin typeface="Consolas" panose="020B0609020204030204" pitchFamily="49" charset="0"/>
              </a:rPr>
              <a:t> </a:t>
            </a:r>
            <a:r>
              <a:rPr lang="en-US" dirty="0">
                <a:solidFill>
                  <a:srgbClr val="445870"/>
                </a:solidFill>
                <a:latin typeface="Consolas" panose="020B0609020204030204" pitchFamily="49" charset="0"/>
              </a:rPr>
              <a:t>c</a:t>
            </a:r>
            <a:r>
              <a:rPr lang="en-US" dirty="0">
                <a:solidFill>
                  <a:srgbClr val="006FE0"/>
                </a:solidFill>
                <a:latin typeface="Consolas" panose="020B0609020204030204" pitchFamily="49" charset="0"/>
              </a:rPr>
              <a:t> </a:t>
            </a:r>
            <a:r>
              <a:rPr lang="en-US" dirty="0">
                <a:solidFill>
                  <a:srgbClr val="0101FD"/>
                </a:solidFill>
                <a:latin typeface="Consolas" panose="020B0609020204030204" pitchFamily="49" charset="0"/>
              </a:rPr>
              <a:t>VARCHAR</a:t>
            </a:r>
            <a:r>
              <a:rPr lang="en-US" dirty="0">
                <a:solidFill>
                  <a:srgbClr val="006FE0"/>
                </a:solidFill>
                <a:latin typeface="Consolas" panose="020B0609020204030204" pitchFamily="49" charset="0"/>
              </a:rPr>
              <a:t> </a:t>
            </a:r>
            <a:r>
              <a:rPr lang="en-US" dirty="0">
                <a:solidFill>
                  <a:srgbClr val="333333"/>
                </a:solidFill>
                <a:latin typeface="Consolas" panose="020B0609020204030204" pitchFamily="49" charset="0"/>
              </a:rPr>
              <a:t>(</a:t>
            </a:r>
            <a:r>
              <a:rPr lang="en-US" dirty="0">
                <a:solidFill>
                  <a:srgbClr val="990055"/>
                </a:solidFill>
                <a:latin typeface="Consolas" panose="020B0609020204030204" pitchFamily="49" charset="0"/>
              </a:rPr>
              <a:t>2</a:t>
            </a:r>
            <a:r>
              <a:rPr lang="en-US" dirty="0">
                <a:solidFill>
                  <a:srgbClr val="333333"/>
                </a:solidFill>
                <a:latin typeface="Consolas" panose="020B0609020204030204" pitchFamily="49" charset="0"/>
              </a:rPr>
              <a:t>);</a:t>
            </a:r>
            <a:endParaRPr lang="en-US" dirty="0"/>
          </a:p>
          <a:p>
            <a:endParaRPr lang="en-US" dirty="0"/>
          </a:p>
          <a:p>
            <a:r>
              <a:rPr lang="en-US" dirty="0" err="1"/>
              <a:t>Eg.</a:t>
            </a:r>
            <a:r>
              <a:rPr lang="en-US" dirty="0"/>
              <a:t>,</a:t>
            </a:r>
          </a:p>
          <a:p>
            <a:r>
              <a:rPr lang="en-US" dirty="0"/>
              <a:t>ALTER TABLE vehicles </a:t>
            </a:r>
          </a:p>
          <a:p>
            <a:r>
              <a:rPr lang="en-US" dirty="0"/>
              <a:t>Alter year SMALLINT NOT NULL;</a:t>
            </a:r>
          </a:p>
          <a:p>
            <a:endParaRPr lang="en-US" dirty="0"/>
          </a:p>
          <a:p>
            <a:r>
              <a:rPr lang="en-US" dirty="0"/>
              <a:t>ALTER TABLE </a:t>
            </a:r>
            <a:r>
              <a:rPr lang="en-US" dirty="0" err="1"/>
              <a:t>vehicls</a:t>
            </a:r>
            <a:r>
              <a:rPr lang="en-US" dirty="0"/>
              <a:t> </a:t>
            </a:r>
          </a:p>
          <a:p>
            <a:r>
              <a:rPr lang="en-US" dirty="0"/>
              <a:t>MODIFY color VARCHAR(20) NULL AFTER make;</a:t>
            </a:r>
          </a:p>
          <a:p>
            <a:endParaRPr lang="en-US" dirty="0"/>
          </a:p>
          <a:p>
            <a:endParaRPr lang="en-US" b="0" i="0" dirty="0">
              <a:solidFill>
                <a:srgbClr val="445870"/>
              </a:solidFill>
              <a:effectLst/>
              <a:latin typeface="Source Code Pro"/>
            </a:endParaRPr>
          </a:p>
        </p:txBody>
      </p:sp>
    </p:spTree>
    <p:extLst>
      <p:ext uri="{BB962C8B-B14F-4D97-AF65-F5344CB8AC3E}">
        <p14:creationId xmlns:p14="http://schemas.microsoft.com/office/powerpoint/2010/main" val="37595440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F6BAC5-C4B9-4F88-96D2-1A1968610DD5}"/>
              </a:ext>
            </a:extLst>
          </p:cNvPr>
          <p:cNvSpPr>
            <a:spLocks noGrp="1"/>
          </p:cNvSpPr>
          <p:nvPr>
            <p:ph sz="quarter" idx="10"/>
          </p:nvPr>
        </p:nvSpPr>
        <p:spPr/>
        <p:txBody>
          <a:bodyPr/>
          <a:lstStyle/>
          <a:p>
            <a:endParaRPr lang="en-US" dirty="0">
              <a:solidFill>
                <a:srgbClr val="7030A0"/>
              </a:solidFill>
            </a:endParaRPr>
          </a:p>
          <a:p>
            <a:r>
              <a:rPr lang="en-US" dirty="0">
                <a:solidFill>
                  <a:srgbClr val="7030A0"/>
                </a:solidFill>
              </a:rPr>
              <a:t>Tables and MSSQL Server</a:t>
            </a:r>
          </a:p>
          <a:p>
            <a:endParaRPr lang="en-US" dirty="0"/>
          </a:p>
        </p:txBody>
      </p:sp>
      <p:sp>
        <p:nvSpPr>
          <p:cNvPr id="5" name="Content Placeholder 4">
            <a:extLst>
              <a:ext uri="{FF2B5EF4-FFF2-40B4-BE49-F238E27FC236}">
                <a16:creationId xmlns:a16="http://schemas.microsoft.com/office/drawing/2014/main" id="{9C507417-C19D-4F95-984D-FBDB7F6149D8}"/>
              </a:ext>
            </a:extLst>
          </p:cNvPr>
          <p:cNvSpPr>
            <a:spLocks noGrp="1"/>
          </p:cNvSpPr>
          <p:nvPr>
            <p:ph idx="1"/>
          </p:nvPr>
        </p:nvSpPr>
        <p:spPr>
          <a:xfrm>
            <a:off x="406400" y="1493838"/>
            <a:ext cx="5298364" cy="4525963"/>
          </a:xfrm>
        </p:spPr>
        <p:txBody>
          <a:bodyPr>
            <a:normAutofit lnSpcReduction="10000"/>
          </a:bodyPr>
          <a:lstStyle/>
          <a:p>
            <a:r>
              <a:rPr lang="en-US" b="1" dirty="0">
                <a:solidFill>
                  <a:srgbClr val="7030A0"/>
                </a:solidFill>
                <a:latin typeface="Consolas" panose="020B0609020204030204" pitchFamily="49" charset="0"/>
              </a:rPr>
              <a:t>To delete a column from table:</a:t>
            </a:r>
          </a:p>
          <a:p>
            <a:r>
              <a:rPr lang="en-US" dirty="0">
                <a:solidFill>
                  <a:srgbClr val="0000CD"/>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TABLE</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table_name</a:t>
            </a:r>
            <a:br>
              <a:rPr lang="en-US" dirty="0"/>
            </a:br>
            <a:r>
              <a:rPr lang="en-US" dirty="0">
                <a:solidFill>
                  <a:srgbClr val="0000CD"/>
                </a:solidFill>
                <a:latin typeface="Consolas" panose="020B0609020204030204" pitchFamily="49" charset="0"/>
              </a:rPr>
              <a:t>DROP</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COLUMN</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column_name</a:t>
            </a:r>
            <a:r>
              <a:rPr lang="en-US" dirty="0">
                <a:solidFill>
                  <a:srgbClr val="000000"/>
                </a:solidFill>
                <a:latin typeface="Consolas" panose="020B0609020204030204" pitchFamily="49" charset="0"/>
              </a:rPr>
              <a:t>;</a:t>
            </a:r>
            <a:endParaRPr lang="en-US" dirty="0"/>
          </a:p>
          <a:p>
            <a:r>
              <a:rPr lang="en-US" dirty="0" err="1"/>
              <a:t>Eg.</a:t>
            </a:r>
            <a:r>
              <a:rPr lang="en-US" dirty="0"/>
              <a:t>, </a:t>
            </a:r>
          </a:p>
          <a:p>
            <a:r>
              <a:rPr lang="en-US" dirty="0">
                <a:solidFill>
                  <a:srgbClr val="0000CD"/>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TABLE</a:t>
            </a:r>
            <a:r>
              <a:rPr lang="en-US" dirty="0">
                <a:solidFill>
                  <a:srgbClr val="000000"/>
                </a:solidFill>
                <a:latin typeface="Consolas" panose="020B0609020204030204" pitchFamily="49" charset="0"/>
              </a:rPr>
              <a:t> Customers</a:t>
            </a:r>
            <a:br>
              <a:rPr lang="en-US" dirty="0"/>
            </a:br>
            <a:r>
              <a:rPr lang="en-US" dirty="0">
                <a:solidFill>
                  <a:srgbClr val="0000CD"/>
                </a:solidFill>
                <a:latin typeface="Consolas" panose="020B0609020204030204" pitchFamily="49" charset="0"/>
              </a:rPr>
              <a:t>DROP</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COLUMN</a:t>
            </a:r>
            <a:r>
              <a:rPr lang="en-US" dirty="0">
                <a:solidFill>
                  <a:srgbClr val="000000"/>
                </a:solidFill>
                <a:latin typeface="Consolas" panose="020B0609020204030204" pitchFamily="49" charset="0"/>
              </a:rPr>
              <a:t> Email;</a:t>
            </a:r>
          </a:p>
          <a:p>
            <a:r>
              <a:rPr lang="en-US" dirty="0">
                <a:solidFill>
                  <a:srgbClr val="000000"/>
                </a:solidFill>
                <a:latin typeface="Consolas" panose="020B0609020204030204" pitchFamily="49" charset="0"/>
              </a:rPr>
              <a:t>To delete a table from database:</a:t>
            </a:r>
          </a:p>
          <a:p>
            <a:r>
              <a:rPr lang="en-US" dirty="0">
                <a:solidFill>
                  <a:srgbClr val="000000"/>
                </a:solidFill>
                <a:latin typeface="Consolas" panose="020B0609020204030204" pitchFamily="49" charset="0"/>
              </a:rPr>
              <a:t>DROP TABLE </a:t>
            </a:r>
            <a:r>
              <a:rPr lang="en-US" dirty="0" err="1">
                <a:solidFill>
                  <a:srgbClr val="000000"/>
                </a:solidFill>
                <a:latin typeface="Consolas" panose="020B0609020204030204" pitchFamily="49" charset="0"/>
              </a:rPr>
              <a:t>table_name</a:t>
            </a:r>
            <a:r>
              <a:rPr lang="en-US" dirty="0">
                <a:solidFill>
                  <a:srgbClr val="000000"/>
                </a:solidFill>
                <a:latin typeface="Consolas" panose="020B0609020204030204" pitchFamily="49" charset="0"/>
              </a:rPr>
              <a:t>;</a:t>
            </a:r>
          </a:p>
          <a:p>
            <a:r>
              <a:rPr lang="en-US" dirty="0" err="1"/>
              <a:t>Eg.</a:t>
            </a:r>
            <a:r>
              <a:rPr lang="en-US" dirty="0"/>
              <a:t>, </a:t>
            </a:r>
          </a:p>
          <a:p>
            <a:r>
              <a:rPr lang="en-US" dirty="0">
                <a:solidFill>
                  <a:srgbClr val="000000"/>
                </a:solidFill>
                <a:latin typeface="Consolas" panose="020B0609020204030204" pitchFamily="49" charset="0"/>
              </a:rPr>
              <a:t>DROP TABLE persons;</a:t>
            </a:r>
          </a:p>
          <a:p>
            <a:endParaRPr lang="en-US" dirty="0">
              <a:solidFill>
                <a:srgbClr val="000000"/>
              </a:solidFill>
              <a:latin typeface="Consolas" panose="020B0609020204030204" pitchFamily="49" charset="0"/>
            </a:endParaRPr>
          </a:p>
          <a:p>
            <a:endParaRPr lang="en-US" dirty="0"/>
          </a:p>
        </p:txBody>
      </p:sp>
      <p:sp>
        <p:nvSpPr>
          <p:cNvPr id="2" name="Rectangle 1">
            <a:extLst>
              <a:ext uri="{FF2B5EF4-FFF2-40B4-BE49-F238E27FC236}">
                <a16:creationId xmlns:a16="http://schemas.microsoft.com/office/drawing/2014/main" id="{CC733650-06F9-4CA2-9C79-CC7123662556}"/>
              </a:ext>
            </a:extLst>
          </p:cNvPr>
          <p:cNvSpPr/>
          <p:nvPr/>
        </p:nvSpPr>
        <p:spPr>
          <a:xfrm>
            <a:off x="5968621" y="1493838"/>
            <a:ext cx="6096000" cy="4062651"/>
          </a:xfrm>
          <a:prstGeom prst="rect">
            <a:avLst/>
          </a:prstGeom>
        </p:spPr>
        <p:txBody>
          <a:bodyPr>
            <a:spAutoFit/>
          </a:bodyPr>
          <a:lstStyle/>
          <a:p>
            <a:r>
              <a:rPr lang="en-US" sz="2400" b="1" dirty="0">
                <a:solidFill>
                  <a:srgbClr val="7030A0"/>
                </a:solidFill>
              </a:rPr>
              <a:t>To delete multiple columns at once, you use the following syntax:</a:t>
            </a:r>
          </a:p>
          <a:p>
            <a:endParaRPr lang="en-US" sz="2400" dirty="0">
              <a:solidFill>
                <a:srgbClr val="7030A0"/>
              </a:solidFill>
            </a:endParaRPr>
          </a:p>
          <a:p>
            <a:r>
              <a:rPr lang="en-US" sz="2400" dirty="0"/>
              <a:t>ALTER TABLE </a:t>
            </a:r>
            <a:r>
              <a:rPr lang="en-US" sz="2400" dirty="0" err="1"/>
              <a:t>table_name</a:t>
            </a:r>
            <a:endParaRPr lang="en-US" sz="2400" dirty="0"/>
          </a:p>
          <a:p>
            <a:r>
              <a:rPr lang="en-US" sz="2400" dirty="0"/>
              <a:t>DROP COLUMN column_name_1, column_name_2,...;</a:t>
            </a:r>
          </a:p>
          <a:p>
            <a:endParaRPr lang="en-US" sz="2400" dirty="0"/>
          </a:p>
          <a:p>
            <a:r>
              <a:rPr lang="en-US" sz="2400" dirty="0" err="1"/>
              <a:t>Eg.</a:t>
            </a:r>
            <a:r>
              <a:rPr lang="en-US" sz="2400" dirty="0"/>
              <a:t>,</a:t>
            </a:r>
          </a:p>
          <a:p>
            <a:pPr latinLnBrk="1"/>
            <a:r>
              <a:rPr lang="en-US" sz="2400" dirty="0">
                <a:solidFill>
                  <a:srgbClr val="0101FD"/>
                </a:solidFill>
                <a:latin typeface="inherit"/>
              </a:rPr>
              <a:t>ALTER</a:t>
            </a:r>
            <a:r>
              <a:rPr lang="en-US" sz="2400" dirty="0">
                <a:solidFill>
                  <a:srgbClr val="006FE0"/>
                </a:solidFill>
                <a:latin typeface="inherit"/>
              </a:rPr>
              <a:t> </a:t>
            </a:r>
            <a:r>
              <a:rPr lang="en-US" sz="2400" dirty="0">
                <a:solidFill>
                  <a:srgbClr val="0101FD"/>
                </a:solidFill>
                <a:latin typeface="inherit"/>
              </a:rPr>
              <a:t>TABLE</a:t>
            </a:r>
            <a:r>
              <a:rPr lang="en-US" sz="2400" dirty="0">
                <a:solidFill>
                  <a:srgbClr val="006FE0"/>
                </a:solidFill>
                <a:latin typeface="inherit"/>
              </a:rPr>
              <a:t> </a:t>
            </a:r>
            <a:r>
              <a:rPr lang="en-US" sz="2400" dirty="0" err="1">
                <a:solidFill>
                  <a:srgbClr val="445870"/>
                </a:solidFill>
                <a:latin typeface="inherit"/>
              </a:rPr>
              <a:t>sales</a:t>
            </a:r>
            <a:r>
              <a:rPr lang="en-US" sz="2400" dirty="0" err="1">
                <a:solidFill>
                  <a:srgbClr val="333333"/>
                </a:solidFill>
                <a:latin typeface="inherit"/>
              </a:rPr>
              <a:t>.</a:t>
            </a:r>
            <a:r>
              <a:rPr lang="en-US" sz="2400" dirty="0" err="1">
                <a:solidFill>
                  <a:srgbClr val="445870"/>
                </a:solidFill>
                <a:latin typeface="inherit"/>
              </a:rPr>
              <a:t>price_lists</a:t>
            </a:r>
            <a:endParaRPr lang="en-US" sz="2400" dirty="0">
              <a:solidFill>
                <a:srgbClr val="445870"/>
              </a:solidFill>
              <a:latin typeface="Consolas" panose="020B0609020204030204" pitchFamily="49" charset="0"/>
            </a:endParaRPr>
          </a:p>
          <a:p>
            <a:pPr latinLnBrk="1"/>
            <a:r>
              <a:rPr lang="en-US" sz="2400" dirty="0">
                <a:solidFill>
                  <a:srgbClr val="0101FD"/>
                </a:solidFill>
                <a:latin typeface="inherit"/>
              </a:rPr>
              <a:t>DROP</a:t>
            </a:r>
            <a:r>
              <a:rPr lang="en-US" sz="2400" dirty="0">
                <a:solidFill>
                  <a:srgbClr val="006FE0"/>
                </a:solidFill>
                <a:latin typeface="inherit"/>
              </a:rPr>
              <a:t> </a:t>
            </a:r>
            <a:r>
              <a:rPr lang="en-US" sz="2400" dirty="0">
                <a:solidFill>
                  <a:srgbClr val="0101FD"/>
                </a:solidFill>
                <a:latin typeface="inherit"/>
              </a:rPr>
              <a:t>COLUMN</a:t>
            </a:r>
            <a:r>
              <a:rPr lang="en-US" sz="2400" dirty="0">
                <a:solidFill>
                  <a:srgbClr val="006FE0"/>
                </a:solidFill>
                <a:latin typeface="inherit"/>
              </a:rPr>
              <a:t> </a:t>
            </a:r>
            <a:r>
              <a:rPr lang="en-US" sz="2400" dirty="0">
                <a:solidFill>
                  <a:srgbClr val="445870"/>
                </a:solidFill>
                <a:latin typeface="inherit"/>
              </a:rPr>
              <a:t>discount</a:t>
            </a:r>
            <a:r>
              <a:rPr lang="en-US" sz="2400" dirty="0">
                <a:solidFill>
                  <a:srgbClr val="333333"/>
                </a:solidFill>
                <a:latin typeface="inherit"/>
              </a:rPr>
              <a:t>,</a:t>
            </a:r>
            <a:r>
              <a:rPr lang="en-US" sz="2400" dirty="0">
                <a:solidFill>
                  <a:srgbClr val="006FE0"/>
                </a:solidFill>
                <a:latin typeface="inherit"/>
              </a:rPr>
              <a:t> </a:t>
            </a:r>
            <a:r>
              <a:rPr lang="en-US" sz="2400" dirty="0">
                <a:solidFill>
                  <a:srgbClr val="445870"/>
                </a:solidFill>
                <a:latin typeface="inherit"/>
              </a:rPr>
              <a:t>surcharge</a:t>
            </a:r>
            <a:r>
              <a:rPr lang="en-US" sz="2400" dirty="0">
                <a:solidFill>
                  <a:srgbClr val="333333"/>
                </a:solidFill>
                <a:latin typeface="inherit"/>
              </a:rPr>
              <a:t>;</a:t>
            </a:r>
            <a:endParaRPr lang="en-US" sz="2400" dirty="0">
              <a:solidFill>
                <a:srgbClr val="445870"/>
              </a:solidFill>
              <a:latin typeface="Consolas" panose="020B0609020204030204" pitchFamily="49" charset="0"/>
            </a:endParaRPr>
          </a:p>
          <a:p>
            <a:endParaRPr lang="en-US" dirty="0"/>
          </a:p>
        </p:txBody>
      </p:sp>
    </p:spTree>
    <p:extLst>
      <p:ext uri="{BB962C8B-B14F-4D97-AF65-F5344CB8AC3E}">
        <p14:creationId xmlns:p14="http://schemas.microsoft.com/office/powerpoint/2010/main" val="2935527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9D2C52-03E6-4A27-983D-596B16254EA7}"/>
              </a:ext>
            </a:extLst>
          </p:cNvPr>
          <p:cNvSpPr>
            <a:spLocks noGrp="1"/>
          </p:cNvSpPr>
          <p:nvPr>
            <p:ph idx="1"/>
          </p:nvPr>
        </p:nvSpPr>
        <p:spPr>
          <a:xfrm>
            <a:off x="406400" y="1493838"/>
            <a:ext cx="5011761" cy="4525963"/>
          </a:xfrm>
        </p:spPr>
        <p:txBody>
          <a:bodyPr>
            <a:normAutofit fontScale="92500"/>
          </a:bodyPr>
          <a:lstStyle/>
          <a:p>
            <a:r>
              <a:rPr lang="en-US" b="1" dirty="0">
                <a:solidFill>
                  <a:srgbClr val="7030A0"/>
                </a:solidFill>
              </a:rPr>
              <a:t>To delete all rows from a table :</a:t>
            </a:r>
          </a:p>
          <a:p>
            <a:r>
              <a:rPr lang="en-US" dirty="0"/>
              <a:t>TRUNCATE TABLE </a:t>
            </a:r>
            <a:r>
              <a:rPr lang="en-US" dirty="0" err="1"/>
              <a:t>table_name</a:t>
            </a:r>
            <a:r>
              <a:rPr lang="en-US" dirty="0"/>
              <a:t>;</a:t>
            </a:r>
          </a:p>
          <a:p>
            <a:r>
              <a:rPr lang="en-US" dirty="0"/>
              <a:t>E.g.,</a:t>
            </a:r>
          </a:p>
          <a:p>
            <a:r>
              <a:rPr lang="en-US" dirty="0"/>
              <a:t>TRUNCATE TABLE </a:t>
            </a:r>
            <a:r>
              <a:rPr lang="en-US" dirty="0" err="1"/>
              <a:t>sales.addresses</a:t>
            </a:r>
            <a:r>
              <a:rPr lang="en-US" dirty="0"/>
              <a:t>;</a:t>
            </a:r>
          </a:p>
          <a:p>
            <a:r>
              <a:rPr lang="en-US" b="1" dirty="0">
                <a:solidFill>
                  <a:srgbClr val="7030A0"/>
                </a:solidFill>
              </a:rPr>
              <a:t>To delete a table from database:</a:t>
            </a:r>
          </a:p>
          <a:p>
            <a:r>
              <a:rPr lang="en-US" dirty="0"/>
              <a:t>DROP TABLE [IF EXISTS]  [</a:t>
            </a:r>
            <a:r>
              <a:rPr lang="en-US" dirty="0" err="1"/>
              <a:t>database_name</a:t>
            </a:r>
            <a:r>
              <a:rPr lang="en-US" dirty="0"/>
              <a:t>.][</a:t>
            </a:r>
            <a:r>
              <a:rPr lang="en-US" dirty="0" err="1"/>
              <a:t>schema_name</a:t>
            </a:r>
            <a:r>
              <a:rPr lang="en-US" dirty="0"/>
              <a:t>.]</a:t>
            </a:r>
            <a:r>
              <a:rPr lang="en-US" dirty="0" err="1"/>
              <a:t>table_name</a:t>
            </a:r>
            <a:r>
              <a:rPr lang="en-US" dirty="0"/>
              <a:t>;</a:t>
            </a:r>
          </a:p>
          <a:p>
            <a:r>
              <a:rPr lang="en-US" dirty="0" err="1"/>
              <a:t>Eg.</a:t>
            </a:r>
            <a:r>
              <a:rPr lang="en-US" dirty="0"/>
              <a:t>,</a:t>
            </a:r>
          </a:p>
          <a:p>
            <a:r>
              <a:rPr lang="en-US" dirty="0">
                <a:solidFill>
                  <a:srgbClr val="0101FD"/>
                </a:solidFill>
                <a:latin typeface="Consolas" panose="020B0609020204030204" pitchFamily="49" charset="0"/>
              </a:rPr>
              <a:t>DROP</a:t>
            </a:r>
            <a:r>
              <a:rPr lang="en-US" dirty="0">
                <a:solidFill>
                  <a:srgbClr val="006FE0"/>
                </a:solidFill>
                <a:latin typeface="Consolas" panose="020B0609020204030204" pitchFamily="49" charset="0"/>
              </a:rPr>
              <a:t> </a:t>
            </a:r>
            <a:r>
              <a:rPr lang="en-US" dirty="0">
                <a:solidFill>
                  <a:srgbClr val="0101FD"/>
                </a:solidFill>
                <a:latin typeface="Consolas" panose="020B0609020204030204" pitchFamily="49" charset="0"/>
              </a:rPr>
              <a:t>TABLE</a:t>
            </a:r>
            <a:r>
              <a:rPr lang="en-US" dirty="0">
                <a:solidFill>
                  <a:srgbClr val="006FE0"/>
                </a:solidFill>
                <a:latin typeface="Consolas" panose="020B0609020204030204" pitchFamily="49" charset="0"/>
              </a:rPr>
              <a:t> </a:t>
            </a:r>
            <a:r>
              <a:rPr lang="en-US" dirty="0">
                <a:solidFill>
                  <a:srgbClr val="0101FD"/>
                </a:solidFill>
                <a:latin typeface="Consolas" panose="020B0609020204030204" pitchFamily="49" charset="0"/>
              </a:rPr>
              <a:t>IF</a:t>
            </a:r>
            <a:r>
              <a:rPr lang="en-US" dirty="0">
                <a:solidFill>
                  <a:srgbClr val="006FE0"/>
                </a:solidFill>
                <a:latin typeface="Consolas" panose="020B0609020204030204" pitchFamily="49" charset="0"/>
              </a:rPr>
              <a:t> </a:t>
            </a:r>
            <a:r>
              <a:rPr lang="en-US" dirty="0">
                <a:solidFill>
                  <a:srgbClr val="0101FD"/>
                </a:solidFill>
                <a:latin typeface="Consolas" panose="020B0609020204030204" pitchFamily="49" charset="0"/>
              </a:rPr>
              <a:t>EXISTS</a:t>
            </a:r>
            <a:r>
              <a:rPr lang="en-US" dirty="0">
                <a:solidFill>
                  <a:srgbClr val="006FE0"/>
                </a:solidFill>
                <a:latin typeface="Consolas" panose="020B0609020204030204" pitchFamily="49" charset="0"/>
              </a:rPr>
              <a:t> </a:t>
            </a:r>
            <a:r>
              <a:rPr lang="en-US" dirty="0" err="1">
                <a:solidFill>
                  <a:srgbClr val="445870"/>
                </a:solidFill>
                <a:latin typeface="Consolas" panose="020B0609020204030204" pitchFamily="49" charset="0"/>
              </a:rPr>
              <a:t>sales</a:t>
            </a:r>
            <a:r>
              <a:rPr lang="en-US" dirty="0" err="1">
                <a:solidFill>
                  <a:srgbClr val="333333"/>
                </a:solidFill>
                <a:latin typeface="Consolas" panose="020B0609020204030204" pitchFamily="49" charset="0"/>
              </a:rPr>
              <a:t>.</a:t>
            </a:r>
            <a:r>
              <a:rPr lang="en-US" dirty="0" err="1">
                <a:solidFill>
                  <a:srgbClr val="445870"/>
                </a:solidFill>
                <a:latin typeface="Consolas" panose="020B0609020204030204" pitchFamily="49" charset="0"/>
              </a:rPr>
              <a:t>revenues</a:t>
            </a:r>
            <a:r>
              <a:rPr lang="en-US" dirty="0">
                <a:solidFill>
                  <a:srgbClr val="333333"/>
                </a:solidFill>
                <a:latin typeface="Consolas" panose="020B0609020204030204" pitchFamily="49" charset="0"/>
              </a:rPr>
              <a:t>;</a:t>
            </a:r>
            <a:endParaRPr lang="en-US" dirty="0"/>
          </a:p>
        </p:txBody>
      </p:sp>
      <p:sp>
        <p:nvSpPr>
          <p:cNvPr id="3" name="Content Placeholder 2">
            <a:extLst>
              <a:ext uri="{FF2B5EF4-FFF2-40B4-BE49-F238E27FC236}">
                <a16:creationId xmlns:a16="http://schemas.microsoft.com/office/drawing/2014/main" id="{43E0B400-0433-46A4-883E-6643C182DA53}"/>
              </a:ext>
            </a:extLst>
          </p:cNvPr>
          <p:cNvSpPr>
            <a:spLocks noGrp="1"/>
          </p:cNvSpPr>
          <p:nvPr>
            <p:ph sz="quarter" idx="10"/>
          </p:nvPr>
        </p:nvSpPr>
        <p:spPr/>
        <p:txBody>
          <a:bodyPr/>
          <a:lstStyle/>
          <a:p>
            <a:r>
              <a:rPr lang="en-US" dirty="0">
                <a:solidFill>
                  <a:srgbClr val="7030A0"/>
                </a:solidFill>
              </a:rPr>
              <a:t>TABLES in MSSQL Server</a:t>
            </a:r>
          </a:p>
        </p:txBody>
      </p:sp>
      <p:sp>
        <p:nvSpPr>
          <p:cNvPr id="4" name="Rectangle 3">
            <a:extLst>
              <a:ext uri="{FF2B5EF4-FFF2-40B4-BE49-F238E27FC236}">
                <a16:creationId xmlns:a16="http://schemas.microsoft.com/office/drawing/2014/main" id="{5EE3723A-6028-4657-BF5B-524DDF061BE3}"/>
              </a:ext>
            </a:extLst>
          </p:cNvPr>
          <p:cNvSpPr/>
          <p:nvPr/>
        </p:nvSpPr>
        <p:spPr>
          <a:xfrm>
            <a:off x="5104263" y="1493838"/>
            <a:ext cx="6946711" cy="2677656"/>
          </a:xfrm>
          <a:prstGeom prst="rect">
            <a:avLst/>
          </a:prstGeom>
        </p:spPr>
        <p:txBody>
          <a:bodyPr wrap="square">
            <a:spAutoFit/>
          </a:bodyPr>
          <a:lstStyle/>
          <a:p>
            <a:r>
              <a:rPr lang="en-US" sz="2400" b="1" dirty="0">
                <a:solidFill>
                  <a:srgbClr val="7030A0"/>
                </a:solidFill>
              </a:rPr>
              <a:t>     To remove multiple tables at once using a single</a:t>
            </a:r>
          </a:p>
          <a:p>
            <a:r>
              <a:rPr lang="en-US" sz="2400" b="1" dirty="0">
                <a:solidFill>
                  <a:srgbClr val="7030A0"/>
                </a:solidFill>
              </a:rPr>
              <a:t>      DROP TABLE statement as follows:</a:t>
            </a:r>
          </a:p>
          <a:p>
            <a:endParaRPr lang="en-US" sz="2000" dirty="0"/>
          </a:p>
          <a:p>
            <a:r>
              <a:rPr lang="en-US" sz="2000" dirty="0"/>
              <a:t>         DROP TABLE                       </a:t>
            </a:r>
          </a:p>
          <a:p>
            <a:r>
              <a:rPr lang="en-US" sz="2000" dirty="0"/>
              <a:t>             [</a:t>
            </a:r>
            <a:r>
              <a:rPr lang="en-US" sz="2000" dirty="0" err="1"/>
              <a:t>database_name</a:t>
            </a:r>
            <a:r>
              <a:rPr lang="en-US" sz="2000" dirty="0"/>
              <a:t>.][</a:t>
            </a:r>
            <a:r>
              <a:rPr lang="en-US" sz="2000" dirty="0" err="1"/>
              <a:t>schema_name</a:t>
            </a:r>
            <a:r>
              <a:rPr lang="en-US" sz="2000" dirty="0"/>
              <a:t>.]table_name_1,</a:t>
            </a:r>
          </a:p>
          <a:p>
            <a:r>
              <a:rPr lang="en-US" sz="2000" dirty="0"/>
              <a:t>             [</a:t>
            </a:r>
            <a:r>
              <a:rPr lang="en-US" sz="2000" dirty="0" err="1"/>
              <a:t>database_name</a:t>
            </a:r>
            <a:r>
              <a:rPr lang="en-US" sz="2000" dirty="0"/>
              <a:t>.][</a:t>
            </a:r>
            <a:r>
              <a:rPr lang="en-US" sz="2000" dirty="0" err="1"/>
              <a:t>schema_name</a:t>
            </a:r>
            <a:r>
              <a:rPr lang="en-US" sz="2000" dirty="0"/>
              <a:t>.]table_name_2,</a:t>
            </a:r>
          </a:p>
          <a:p>
            <a:r>
              <a:rPr lang="en-US" sz="2000" dirty="0"/>
              <a:t>                  ...</a:t>
            </a:r>
          </a:p>
          <a:p>
            <a:r>
              <a:rPr lang="en-US" sz="2000" dirty="0"/>
              <a:t>             [</a:t>
            </a:r>
            <a:r>
              <a:rPr lang="en-US" sz="2000" dirty="0" err="1"/>
              <a:t>database_name</a:t>
            </a:r>
            <a:r>
              <a:rPr lang="en-US" sz="2000" dirty="0"/>
              <a:t>.][</a:t>
            </a:r>
            <a:r>
              <a:rPr lang="en-US" sz="2000" dirty="0" err="1"/>
              <a:t>schema_name</a:t>
            </a:r>
            <a:r>
              <a:rPr lang="en-US" sz="2000" dirty="0"/>
              <a:t>.]</a:t>
            </a:r>
            <a:r>
              <a:rPr lang="en-US" sz="2000" dirty="0" err="1"/>
              <a:t>table_name_n</a:t>
            </a:r>
            <a:r>
              <a:rPr lang="en-US" sz="2000" dirty="0"/>
              <a:t>; </a:t>
            </a:r>
          </a:p>
        </p:txBody>
      </p:sp>
    </p:spTree>
    <p:extLst>
      <p:ext uri="{BB962C8B-B14F-4D97-AF65-F5344CB8AC3E}">
        <p14:creationId xmlns:p14="http://schemas.microsoft.com/office/powerpoint/2010/main" val="29776779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68F657D-9E27-4065-9843-251A33545010}"/>
              </a:ext>
            </a:extLst>
          </p:cNvPr>
          <p:cNvSpPr>
            <a:spLocks noGrp="1"/>
          </p:cNvSpPr>
          <p:nvPr>
            <p:ph idx="1"/>
          </p:nvPr>
        </p:nvSpPr>
        <p:spPr/>
        <p:txBody>
          <a:bodyPr/>
          <a:lstStyle/>
          <a:p>
            <a:r>
              <a:rPr lang="en-US" dirty="0"/>
              <a:t>SQL Server does not allow you to delete a table that is referenced by a foreign constraint.  To delete this table, you must drop the referencing foreign key constraint or referencing table first. In this case, you have to drop delete the foreign key constraint in the  suppliers table  or the  suppliers table first before removing the </a:t>
            </a:r>
            <a:r>
              <a:rPr lang="en-US" dirty="0" err="1"/>
              <a:t>supplier_groups</a:t>
            </a:r>
            <a:r>
              <a:rPr lang="en-US" dirty="0"/>
              <a:t> table.</a:t>
            </a:r>
          </a:p>
          <a:p>
            <a:pPr latinLnBrk="1"/>
            <a:r>
              <a:rPr lang="fr-FR" dirty="0">
                <a:solidFill>
                  <a:srgbClr val="0101FD"/>
                </a:solidFill>
                <a:latin typeface="inherit"/>
              </a:rPr>
              <a:t>DROP</a:t>
            </a:r>
            <a:r>
              <a:rPr lang="fr-FR" dirty="0">
                <a:solidFill>
                  <a:srgbClr val="006FE0"/>
                </a:solidFill>
                <a:latin typeface="inherit"/>
              </a:rPr>
              <a:t> </a:t>
            </a:r>
            <a:r>
              <a:rPr lang="fr-FR" dirty="0">
                <a:solidFill>
                  <a:srgbClr val="0101FD"/>
                </a:solidFill>
                <a:latin typeface="inherit"/>
              </a:rPr>
              <a:t>TABLE</a:t>
            </a:r>
            <a:r>
              <a:rPr lang="fr-FR" dirty="0">
                <a:solidFill>
                  <a:srgbClr val="006FE0"/>
                </a:solidFill>
                <a:latin typeface="inherit"/>
              </a:rPr>
              <a:t> </a:t>
            </a:r>
            <a:r>
              <a:rPr lang="fr-FR" dirty="0" err="1">
                <a:solidFill>
                  <a:srgbClr val="445870"/>
                </a:solidFill>
                <a:latin typeface="inherit"/>
              </a:rPr>
              <a:t>procurement</a:t>
            </a:r>
            <a:r>
              <a:rPr lang="fr-FR" dirty="0" err="1">
                <a:solidFill>
                  <a:srgbClr val="333333"/>
                </a:solidFill>
                <a:latin typeface="inherit"/>
              </a:rPr>
              <a:t>.</a:t>
            </a:r>
            <a:r>
              <a:rPr lang="fr-FR" dirty="0" err="1">
                <a:solidFill>
                  <a:srgbClr val="445870"/>
                </a:solidFill>
                <a:latin typeface="inherit"/>
              </a:rPr>
              <a:t>supplier_groups</a:t>
            </a:r>
            <a:r>
              <a:rPr lang="fr-FR" dirty="0">
                <a:solidFill>
                  <a:srgbClr val="333333"/>
                </a:solidFill>
                <a:latin typeface="inherit"/>
              </a:rPr>
              <a:t>;</a:t>
            </a:r>
            <a:endParaRPr lang="fr-FR" dirty="0">
              <a:solidFill>
                <a:srgbClr val="445870"/>
              </a:solidFill>
              <a:latin typeface="Consolas" panose="020B0609020204030204" pitchFamily="49" charset="0"/>
            </a:endParaRPr>
          </a:p>
          <a:p>
            <a:pPr latinLnBrk="1"/>
            <a:r>
              <a:rPr lang="fr-FR" dirty="0">
                <a:solidFill>
                  <a:srgbClr val="0101FD"/>
                </a:solidFill>
                <a:latin typeface="inherit"/>
              </a:rPr>
              <a:t>DROP</a:t>
            </a:r>
            <a:r>
              <a:rPr lang="fr-FR" dirty="0">
                <a:solidFill>
                  <a:srgbClr val="006FE0"/>
                </a:solidFill>
                <a:latin typeface="inherit"/>
              </a:rPr>
              <a:t> </a:t>
            </a:r>
            <a:r>
              <a:rPr lang="fr-FR" dirty="0">
                <a:solidFill>
                  <a:srgbClr val="0101FD"/>
                </a:solidFill>
                <a:latin typeface="inherit"/>
              </a:rPr>
              <a:t>TABLE</a:t>
            </a:r>
            <a:r>
              <a:rPr lang="fr-FR" dirty="0">
                <a:solidFill>
                  <a:srgbClr val="006FE0"/>
                </a:solidFill>
                <a:latin typeface="inherit"/>
              </a:rPr>
              <a:t> </a:t>
            </a:r>
            <a:r>
              <a:rPr lang="fr-FR" dirty="0" err="1">
                <a:solidFill>
                  <a:srgbClr val="445870"/>
                </a:solidFill>
                <a:latin typeface="inherit"/>
              </a:rPr>
              <a:t>procurement</a:t>
            </a:r>
            <a:r>
              <a:rPr lang="fr-FR" dirty="0" err="1">
                <a:solidFill>
                  <a:srgbClr val="333333"/>
                </a:solidFill>
                <a:latin typeface="inherit"/>
              </a:rPr>
              <a:t>.</a:t>
            </a:r>
            <a:r>
              <a:rPr lang="fr-FR" dirty="0" err="1">
                <a:solidFill>
                  <a:srgbClr val="445870"/>
                </a:solidFill>
                <a:latin typeface="inherit"/>
              </a:rPr>
              <a:t>suppliers</a:t>
            </a:r>
            <a:r>
              <a:rPr lang="fr-FR" dirty="0">
                <a:solidFill>
                  <a:srgbClr val="333333"/>
                </a:solidFill>
                <a:latin typeface="inherit"/>
              </a:rPr>
              <a:t>;</a:t>
            </a:r>
            <a:endParaRPr lang="fr-FR" dirty="0">
              <a:solidFill>
                <a:srgbClr val="445870"/>
              </a:solidFill>
              <a:latin typeface="Consolas" panose="020B0609020204030204" pitchFamily="49" charset="0"/>
            </a:endParaRPr>
          </a:p>
          <a:p>
            <a:r>
              <a:rPr lang="en-US" dirty="0"/>
              <a:t>a single DROP TABLE statement to remove both tables, the referencing table must be listed first as shown in the query below:</a:t>
            </a:r>
          </a:p>
          <a:p>
            <a:r>
              <a:rPr lang="fr-FR" dirty="0">
                <a:solidFill>
                  <a:srgbClr val="0101FD"/>
                </a:solidFill>
                <a:latin typeface="Consolas" panose="020B0609020204030204" pitchFamily="49" charset="0"/>
              </a:rPr>
              <a:t>DROP</a:t>
            </a:r>
            <a:r>
              <a:rPr lang="fr-FR" dirty="0">
                <a:solidFill>
                  <a:srgbClr val="006FE0"/>
                </a:solidFill>
                <a:latin typeface="Consolas" panose="020B0609020204030204" pitchFamily="49" charset="0"/>
              </a:rPr>
              <a:t> </a:t>
            </a:r>
            <a:r>
              <a:rPr lang="fr-FR" dirty="0">
                <a:solidFill>
                  <a:srgbClr val="0101FD"/>
                </a:solidFill>
                <a:latin typeface="Consolas" panose="020B0609020204030204" pitchFamily="49" charset="0"/>
              </a:rPr>
              <a:t>TABLE</a:t>
            </a:r>
            <a:r>
              <a:rPr lang="fr-FR" dirty="0">
                <a:solidFill>
                  <a:srgbClr val="006FE0"/>
                </a:solidFill>
                <a:latin typeface="Consolas" panose="020B0609020204030204" pitchFamily="49" charset="0"/>
              </a:rPr>
              <a:t> </a:t>
            </a:r>
            <a:r>
              <a:rPr lang="fr-FR" dirty="0" err="1">
                <a:solidFill>
                  <a:srgbClr val="445870"/>
                </a:solidFill>
                <a:latin typeface="Consolas" panose="020B0609020204030204" pitchFamily="49" charset="0"/>
              </a:rPr>
              <a:t>procurement</a:t>
            </a:r>
            <a:r>
              <a:rPr lang="fr-FR" dirty="0" err="1">
                <a:solidFill>
                  <a:srgbClr val="333333"/>
                </a:solidFill>
                <a:latin typeface="Consolas" panose="020B0609020204030204" pitchFamily="49" charset="0"/>
              </a:rPr>
              <a:t>.</a:t>
            </a:r>
            <a:r>
              <a:rPr lang="fr-FR" dirty="0" err="1">
                <a:solidFill>
                  <a:srgbClr val="445870"/>
                </a:solidFill>
                <a:latin typeface="Consolas" panose="020B0609020204030204" pitchFamily="49" charset="0"/>
              </a:rPr>
              <a:t>suppliers</a:t>
            </a:r>
            <a:r>
              <a:rPr lang="fr-FR" dirty="0">
                <a:solidFill>
                  <a:srgbClr val="333333"/>
                </a:solidFill>
                <a:latin typeface="Consolas" panose="020B0609020204030204" pitchFamily="49" charset="0"/>
              </a:rPr>
              <a:t>,</a:t>
            </a:r>
            <a:r>
              <a:rPr lang="fr-FR" dirty="0">
                <a:solidFill>
                  <a:srgbClr val="006FE0"/>
                </a:solidFill>
                <a:latin typeface="Consolas" panose="020B0609020204030204" pitchFamily="49" charset="0"/>
              </a:rPr>
              <a:t> </a:t>
            </a:r>
            <a:r>
              <a:rPr lang="fr-FR" dirty="0" err="1">
                <a:solidFill>
                  <a:srgbClr val="445870"/>
                </a:solidFill>
                <a:latin typeface="Consolas" panose="020B0609020204030204" pitchFamily="49" charset="0"/>
              </a:rPr>
              <a:t>procurement</a:t>
            </a:r>
            <a:r>
              <a:rPr lang="fr-FR" dirty="0" err="1">
                <a:solidFill>
                  <a:srgbClr val="333333"/>
                </a:solidFill>
                <a:latin typeface="Consolas" panose="020B0609020204030204" pitchFamily="49" charset="0"/>
              </a:rPr>
              <a:t>.</a:t>
            </a:r>
            <a:r>
              <a:rPr lang="fr-FR" dirty="0" err="1">
                <a:solidFill>
                  <a:srgbClr val="445870"/>
                </a:solidFill>
                <a:latin typeface="Consolas" panose="020B0609020204030204" pitchFamily="49" charset="0"/>
              </a:rPr>
              <a:t>supplier_groups</a:t>
            </a:r>
            <a:r>
              <a:rPr lang="fr-FR" dirty="0">
                <a:solidFill>
                  <a:srgbClr val="333333"/>
                </a:solidFill>
                <a:latin typeface="Consolas" panose="020B0609020204030204" pitchFamily="49" charset="0"/>
              </a:rPr>
              <a:t>;</a:t>
            </a:r>
            <a:r>
              <a:rPr lang="en-US" dirty="0"/>
              <a:t>;</a:t>
            </a:r>
          </a:p>
        </p:txBody>
      </p:sp>
      <p:sp>
        <p:nvSpPr>
          <p:cNvPr id="3" name="Content Placeholder 2">
            <a:extLst>
              <a:ext uri="{FF2B5EF4-FFF2-40B4-BE49-F238E27FC236}">
                <a16:creationId xmlns:a16="http://schemas.microsoft.com/office/drawing/2014/main" id="{9B3FD475-7985-4065-BFC5-421C73BB0E9D}"/>
              </a:ext>
            </a:extLst>
          </p:cNvPr>
          <p:cNvSpPr>
            <a:spLocks noGrp="1"/>
          </p:cNvSpPr>
          <p:nvPr>
            <p:ph sz="quarter" idx="10"/>
          </p:nvPr>
        </p:nvSpPr>
        <p:spPr/>
        <p:txBody>
          <a:bodyPr/>
          <a:lstStyle/>
          <a:p>
            <a:endParaRPr lang="en-US" dirty="0">
              <a:solidFill>
                <a:srgbClr val="7030A0"/>
              </a:solidFill>
            </a:endParaRPr>
          </a:p>
          <a:p>
            <a:r>
              <a:rPr lang="en-US" dirty="0">
                <a:solidFill>
                  <a:srgbClr val="7030A0"/>
                </a:solidFill>
              </a:rPr>
              <a:t>TABLES in MSSQL Server</a:t>
            </a:r>
          </a:p>
          <a:p>
            <a:endParaRPr lang="en-US" dirty="0"/>
          </a:p>
        </p:txBody>
      </p:sp>
    </p:spTree>
    <p:extLst>
      <p:ext uri="{BB962C8B-B14F-4D97-AF65-F5344CB8AC3E}">
        <p14:creationId xmlns:p14="http://schemas.microsoft.com/office/powerpoint/2010/main" val="15640579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8D237E"/>
                </a:solidFill>
              </a:rPr>
              <a:t>CREATE TABLE Command in SQL</a:t>
            </a:r>
          </a:p>
        </p:txBody>
      </p:sp>
      <p:pic>
        <p:nvPicPr>
          <p:cNvPr id="4" name="Picture 2" descr="ch07_elmasri0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4642" y="1521634"/>
            <a:ext cx="8250865" cy="5028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50481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6399" y="1493838"/>
            <a:ext cx="11549811" cy="4872456"/>
          </a:xfrm>
        </p:spPr>
        <p:txBody>
          <a:bodyPr>
            <a:normAutofit fontScale="70000" lnSpcReduction="20000"/>
          </a:bodyPr>
          <a:lstStyle/>
          <a:p>
            <a:r>
              <a:rPr lang="en-IN" b="1" dirty="0">
                <a:solidFill>
                  <a:srgbClr val="8D237E"/>
                </a:solidFill>
              </a:rPr>
              <a:t>CREATE TABLE departments ( </a:t>
            </a:r>
          </a:p>
          <a:p>
            <a:r>
              <a:rPr lang="en-IN" b="1" dirty="0">
                <a:solidFill>
                  <a:srgbClr val="8D237E"/>
                </a:solidFill>
              </a:rPr>
              <a:t>              </a:t>
            </a:r>
            <a:r>
              <a:rPr lang="en-IN" b="1" dirty="0" err="1">
                <a:solidFill>
                  <a:srgbClr val="8D237E"/>
                </a:solidFill>
              </a:rPr>
              <a:t>department_id</a:t>
            </a:r>
            <a:r>
              <a:rPr lang="en-IN" b="1" dirty="0">
                <a:solidFill>
                  <a:srgbClr val="8D237E"/>
                </a:solidFill>
              </a:rPr>
              <a:t> </a:t>
            </a:r>
            <a:r>
              <a:rPr lang="en-IN" b="1" dirty="0" err="1">
                <a:solidFill>
                  <a:srgbClr val="8D237E"/>
                </a:solidFill>
              </a:rPr>
              <a:t>int</a:t>
            </a:r>
            <a:r>
              <a:rPr lang="en-IN" b="1" dirty="0">
                <a:solidFill>
                  <a:srgbClr val="8D237E"/>
                </a:solidFill>
              </a:rPr>
              <a:t> NOT NULL, </a:t>
            </a:r>
          </a:p>
          <a:p>
            <a:r>
              <a:rPr lang="en-IN" b="1" dirty="0">
                <a:solidFill>
                  <a:srgbClr val="8D237E"/>
                </a:solidFill>
              </a:rPr>
              <a:t>              </a:t>
            </a:r>
            <a:r>
              <a:rPr lang="en-IN" b="1" dirty="0" err="1">
                <a:solidFill>
                  <a:srgbClr val="8D237E"/>
                </a:solidFill>
              </a:rPr>
              <a:t>department_name</a:t>
            </a:r>
            <a:r>
              <a:rPr lang="en-IN" b="1" dirty="0">
                <a:solidFill>
                  <a:srgbClr val="8D237E"/>
                </a:solidFill>
              </a:rPr>
              <a:t> char(50) NOT NULL, </a:t>
            </a:r>
          </a:p>
          <a:p>
            <a:r>
              <a:rPr lang="en-IN" b="1" dirty="0">
                <a:solidFill>
                  <a:srgbClr val="8D237E"/>
                </a:solidFill>
              </a:rPr>
              <a:t>               CONSTRAINT </a:t>
            </a:r>
            <a:r>
              <a:rPr lang="en-IN" b="1" dirty="0" err="1">
                <a:solidFill>
                  <a:srgbClr val="8D237E"/>
                </a:solidFill>
              </a:rPr>
              <a:t>departments_pk</a:t>
            </a:r>
            <a:r>
              <a:rPr lang="en-IN" b="1" dirty="0">
                <a:solidFill>
                  <a:srgbClr val="8D237E"/>
                </a:solidFill>
              </a:rPr>
              <a:t> PRIMARY KEY (</a:t>
            </a:r>
            <a:r>
              <a:rPr lang="en-IN" b="1" dirty="0" err="1">
                <a:solidFill>
                  <a:srgbClr val="8D237E"/>
                </a:solidFill>
              </a:rPr>
              <a:t>department_id</a:t>
            </a:r>
            <a:r>
              <a:rPr lang="en-IN" b="1" dirty="0">
                <a:solidFill>
                  <a:srgbClr val="8D237E"/>
                </a:solidFill>
              </a:rPr>
              <a:t>) </a:t>
            </a:r>
          </a:p>
          <a:p>
            <a:r>
              <a:rPr lang="en-IN" b="1" dirty="0">
                <a:solidFill>
                  <a:srgbClr val="8D237E"/>
                </a:solidFill>
              </a:rPr>
              <a:t>  );</a:t>
            </a:r>
          </a:p>
          <a:p>
            <a:endParaRPr lang="en-IN" b="1" dirty="0">
              <a:solidFill>
                <a:srgbClr val="8D237E"/>
              </a:solidFill>
            </a:endParaRPr>
          </a:p>
          <a:p>
            <a:r>
              <a:rPr lang="en-IN" sz="2600" dirty="0">
                <a:solidFill>
                  <a:srgbClr val="669900"/>
                </a:solidFill>
              </a:rPr>
              <a:t>create a SQL table called </a:t>
            </a:r>
            <a:r>
              <a:rPr lang="en-IN" sz="2600" i="1" dirty="0">
                <a:solidFill>
                  <a:srgbClr val="669900"/>
                </a:solidFill>
              </a:rPr>
              <a:t>employees</a:t>
            </a:r>
            <a:r>
              <a:rPr lang="en-IN" sz="2600" dirty="0">
                <a:solidFill>
                  <a:srgbClr val="669900"/>
                </a:solidFill>
              </a:rPr>
              <a:t> that stores employee number, employee name, department, and salary information. The </a:t>
            </a:r>
            <a:r>
              <a:rPr lang="en-IN" sz="2600" dirty="0">
                <a:solidFill>
                  <a:srgbClr val="669900"/>
                </a:solidFill>
                <a:hlinkClick r:id="rId2"/>
              </a:rPr>
              <a:t>primary key</a:t>
            </a:r>
            <a:r>
              <a:rPr lang="en-IN" sz="2600" dirty="0">
                <a:solidFill>
                  <a:srgbClr val="669900"/>
                </a:solidFill>
              </a:rPr>
              <a:t> for the </a:t>
            </a:r>
            <a:r>
              <a:rPr lang="en-IN" sz="2600" i="1" dirty="0">
                <a:solidFill>
                  <a:srgbClr val="669900"/>
                </a:solidFill>
              </a:rPr>
              <a:t>employees</a:t>
            </a:r>
            <a:r>
              <a:rPr lang="en-IN" sz="2600" dirty="0">
                <a:solidFill>
                  <a:srgbClr val="669900"/>
                </a:solidFill>
              </a:rPr>
              <a:t> table should be the employee number. Create a </a:t>
            </a:r>
            <a:r>
              <a:rPr lang="en-IN" sz="2600" dirty="0">
                <a:solidFill>
                  <a:srgbClr val="669900"/>
                </a:solidFill>
                <a:hlinkClick r:id="rId3"/>
              </a:rPr>
              <a:t>foreign key</a:t>
            </a:r>
            <a:r>
              <a:rPr lang="en-IN" sz="2600" dirty="0">
                <a:solidFill>
                  <a:srgbClr val="669900"/>
                </a:solidFill>
              </a:rPr>
              <a:t> on the </a:t>
            </a:r>
            <a:r>
              <a:rPr lang="en-IN" sz="2600" i="1" dirty="0">
                <a:solidFill>
                  <a:srgbClr val="669900"/>
                </a:solidFill>
              </a:rPr>
              <a:t>employees</a:t>
            </a:r>
            <a:r>
              <a:rPr lang="en-IN" sz="2600" dirty="0">
                <a:solidFill>
                  <a:srgbClr val="669900"/>
                </a:solidFill>
              </a:rPr>
              <a:t> table that references the </a:t>
            </a:r>
            <a:r>
              <a:rPr lang="en-IN" sz="2600" i="1" dirty="0">
                <a:solidFill>
                  <a:srgbClr val="669900"/>
                </a:solidFill>
              </a:rPr>
              <a:t>departments</a:t>
            </a:r>
            <a:r>
              <a:rPr lang="en-IN" sz="2600" dirty="0">
                <a:solidFill>
                  <a:srgbClr val="669900"/>
                </a:solidFill>
              </a:rPr>
              <a:t> table based on the </a:t>
            </a:r>
            <a:r>
              <a:rPr lang="en-IN" sz="2600" dirty="0" err="1">
                <a:solidFill>
                  <a:srgbClr val="669900"/>
                </a:solidFill>
              </a:rPr>
              <a:t>department_id</a:t>
            </a:r>
            <a:r>
              <a:rPr lang="en-IN" sz="2600" dirty="0">
                <a:solidFill>
                  <a:srgbClr val="669900"/>
                </a:solidFill>
              </a:rPr>
              <a:t> field.</a:t>
            </a:r>
          </a:p>
          <a:p>
            <a:endParaRPr lang="en-IN" sz="2200" dirty="0">
              <a:solidFill>
                <a:srgbClr val="669900"/>
              </a:solidFill>
            </a:endParaRPr>
          </a:p>
          <a:p>
            <a:r>
              <a:rPr lang="en-IN" b="1" dirty="0">
                <a:solidFill>
                  <a:srgbClr val="8D237E"/>
                </a:solidFill>
              </a:rPr>
              <a:t>CREATE TABLE employees ( </a:t>
            </a:r>
          </a:p>
          <a:p>
            <a:r>
              <a:rPr lang="en-IN" b="1" dirty="0">
                <a:solidFill>
                  <a:srgbClr val="8D237E"/>
                </a:solidFill>
              </a:rPr>
              <a:t>     </a:t>
            </a:r>
            <a:r>
              <a:rPr lang="en-IN" b="1" dirty="0" err="1">
                <a:solidFill>
                  <a:srgbClr val="8D237E"/>
                </a:solidFill>
              </a:rPr>
              <a:t>employee_number</a:t>
            </a:r>
            <a:r>
              <a:rPr lang="en-IN" b="1" dirty="0">
                <a:solidFill>
                  <a:srgbClr val="8D237E"/>
                </a:solidFill>
              </a:rPr>
              <a:t> </a:t>
            </a:r>
            <a:r>
              <a:rPr lang="en-IN" b="1" dirty="0" err="1">
                <a:solidFill>
                  <a:srgbClr val="8D237E"/>
                </a:solidFill>
              </a:rPr>
              <a:t>int</a:t>
            </a:r>
            <a:r>
              <a:rPr lang="en-IN" b="1" dirty="0">
                <a:solidFill>
                  <a:srgbClr val="8D237E"/>
                </a:solidFill>
              </a:rPr>
              <a:t> NOT NULL, </a:t>
            </a:r>
          </a:p>
          <a:p>
            <a:r>
              <a:rPr lang="en-IN" b="1" dirty="0">
                <a:solidFill>
                  <a:srgbClr val="8D237E"/>
                </a:solidFill>
              </a:rPr>
              <a:t>     </a:t>
            </a:r>
            <a:r>
              <a:rPr lang="en-IN" b="1" dirty="0" err="1">
                <a:solidFill>
                  <a:srgbClr val="8D237E"/>
                </a:solidFill>
              </a:rPr>
              <a:t>employee_name</a:t>
            </a:r>
            <a:r>
              <a:rPr lang="en-IN" b="1" dirty="0">
                <a:solidFill>
                  <a:srgbClr val="8D237E"/>
                </a:solidFill>
              </a:rPr>
              <a:t>   char(50) NOT NULL,</a:t>
            </a:r>
          </a:p>
          <a:p>
            <a:r>
              <a:rPr lang="en-IN" b="1" dirty="0">
                <a:solidFill>
                  <a:srgbClr val="8D237E"/>
                </a:solidFill>
              </a:rPr>
              <a:t>     </a:t>
            </a:r>
            <a:r>
              <a:rPr lang="en-IN" b="1" dirty="0" err="1">
                <a:solidFill>
                  <a:srgbClr val="8D237E"/>
                </a:solidFill>
              </a:rPr>
              <a:t>department_id</a:t>
            </a:r>
            <a:r>
              <a:rPr lang="en-IN" b="1" dirty="0">
                <a:solidFill>
                  <a:srgbClr val="8D237E"/>
                </a:solidFill>
              </a:rPr>
              <a:t> </a:t>
            </a:r>
            <a:r>
              <a:rPr lang="en-IN" b="1" dirty="0" err="1">
                <a:solidFill>
                  <a:srgbClr val="8D237E"/>
                </a:solidFill>
              </a:rPr>
              <a:t>int</a:t>
            </a:r>
            <a:r>
              <a:rPr lang="en-IN" b="1" dirty="0">
                <a:solidFill>
                  <a:srgbClr val="8D237E"/>
                </a:solidFill>
              </a:rPr>
              <a:t>, </a:t>
            </a:r>
          </a:p>
          <a:p>
            <a:r>
              <a:rPr lang="en-IN" b="1" dirty="0">
                <a:solidFill>
                  <a:srgbClr val="8D237E"/>
                </a:solidFill>
              </a:rPr>
              <a:t>     salary </a:t>
            </a:r>
            <a:r>
              <a:rPr lang="en-IN" b="1" dirty="0" err="1">
                <a:solidFill>
                  <a:srgbClr val="8D237E"/>
                </a:solidFill>
              </a:rPr>
              <a:t>int</a:t>
            </a:r>
            <a:r>
              <a:rPr lang="en-IN" b="1" dirty="0">
                <a:solidFill>
                  <a:srgbClr val="8D237E"/>
                </a:solidFill>
              </a:rPr>
              <a:t>, </a:t>
            </a:r>
          </a:p>
          <a:p>
            <a:r>
              <a:rPr lang="en-IN" b="1" dirty="0">
                <a:solidFill>
                  <a:srgbClr val="8D237E"/>
                </a:solidFill>
              </a:rPr>
              <a:t>     CONSTRAINT </a:t>
            </a:r>
            <a:r>
              <a:rPr lang="en-IN" b="1" dirty="0" err="1">
                <a:solidFill>
                  <a:srgbClr val="8D237E"/>
                </a:solidFill>
              </a:rPr>
              <a:t>employees_pk</a:t>
            </a:r>
            <a:r>
              <a:rPr lang="en-IN" b="1" dirty="0">
                <a:solidFill>
                  <a:srgbClr val="8D237E"/>
                </a:solidFill>
              </a:rPr>
              <a:t> PRIMARY KEY (</a:t>
            </a:r>
            <a:r>
              <a:rPr lang="en-IN" b="1" dirty="0" err="1">
                <a:solidFill>
                  <a:srgbClr val="8D237E"/>
                </a:solidFill>
              </a:rPr>
              <a:t>employee_number</a:t>
            </a:r>
            <a:r>
              <a:rPr lang="en-IN" b="1" dirty="0">
                <a:solidFill>
                  <a:srgbClr val="8D237E"/>
                </a:solidFill>
              </a:rPr>
              <a:t>), </a:t>
            </a:r>
          </a:p>
          <a:p>
            <a:r>
              <a:rPr lang="en-IN" b="1" dirty="0">
                <a:solidFill>
                  <a:srgbClr val="8D237E"/>
                </a:solidFill>
              </a:rPr>
              <a:t>     CONSTRAINT </a:t>
            </a:r>
            <a:r>
              <a:rPr lang="en-IN" b="1" dirty="0" err="1">
                <a:solidFill>
                  <a:srgbClr val="8D237E"/>
                </a:solidFill>
              </a:rPr>
              <a:t>fk_departments</a:t>
            </a:r>
            <a:r>
              <a:rPr lang="en-IN" b="1" dirty="0">
                <a:solidFill>
                  <a:srgbClr val="8D237E"/>
                </a:solidFill>
              </a:rPr>
              <a:t> FOREIGN KEY (</a:t>
            </a:r>
            <a:r>
              <a:rPr lang="en-IN" b="1" dirty="0" err="1">
                <a:solidFill>
                  <a:srgbClr val="8D237E"/>
                </a:solidFill>
              </a:rPr>
              <a:t>department_id</a:t>
            </a:r>
            <a:r>
              <a:rPr lang="en-IN" b="1" dirty="0">
                <a:solidFill>
                  <a:srgbClr val="8D237E"/>
                </a:solidFill>
              </a:rPr>
              <a:t>) REFERENCES departments(</a:t>
            </a:r>
            <a:r>
              <a:rPr lang="en-IN" b="1" dirty="0" err="1">
                <a:solidFill>
                  <a:srgbClr val="8D237E"/>
                </a:solidFill>
              </a:rPr>
              <a:t>department_id</a:t>
            </a:r>
            <a:r>
              <a:rPr lang="en-IN" b="1" dirty="0">
                <a:solidFill>
                  <a:srgbClr val="8D237E"/>
                </a:solidFill>
              </a:rPr>
              <a:t>) </a:t>
            </a:r>
          </a:p>
          <a:p>
            <a:r>
              <a:rPr lang="en-IN" b="1" dirty="0">
                <a:solidFill>
                  <a:srgbClr val="8D237E"/>
                </a:solidFill>
              </a:rPr>
              <a:t> );</a:t>
            </a:r>
          </a:p>
        </p:txBody>
      </p:sp>
      <p:sp>
        <p:nvSpPr>
          <p:cNvPr id="3" name="Content Placeholder 2"/>
          <p:cNvSpPr>
            <a:spLocks noGrp="1"/>
          </p:cNvSpPr>
          <p:nvPr>
            <p:ph sz="quarter" idx="10"/>
          </p:nvPr>
        </p:nvSpPr>
        <p:spPr/>
        <p:txBody>
          <a:bodyPr/>
          <a:lstStyle/>
          <a:p>
            <a:r>
              <a:rPr lang="en-IN" dirty="0">
                <a:solidFill>
                  <a:srgbClr val="8D237E"/>
                </a:solidFill>
              </a:rPr>
              <a:t>CREATE TABLE Command in SQL</a:t>
            </a:r>
            <a:endParaRPr lang="en-IN" dirty="0"/>
          </a:p>
        </p:txBody>
      </p:sp>
    </p:spTree>
    <p:extLst>
      <p:ext uri="{BB962C8B-B14F-4D97-AF65-F5344CB8AC3E}">
        <p14:creationId xmlns:p14="http://schemas.microsoft.com/office/powerpoint/2010/main" val="40869356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6399" y="1493838"/>
            <a:ext cx="11549811" cy="4872456"/>
          </a:xfrm>
        </p:spPr>
        <p:txBody>
          <a:bodyPr>
            <a:normAutofit fontScale="70000" lnSpcReduction="20000"/>
          </a:bodyPr>
          <a:lstStyle/>
          <a:p>
            <a:r>
              <a:rPr lang="en-IN" b="1" dirty="0">
                <a:solidFill>
                  <a:srgbClr val="8D237E"/>
                </a:solidFill>
              </a:rPr>
              <a:t>CREATE TABLE departments ( </a:t>
            </a:r>
          </a:p>
          <a:p>
            <a:r>
              <a:rPr lang="en-IN" b="1" dirty="0">
                <a:solidFill>
                  <a:srgbClr val="8D237E"/>
                </a:solidFill>
              </a:rPr>
              <a:t>              </a:t>
            </a:r>
            <a:r>
              <a:rPr lang="en-IN" b="1" dirty="0" err="1">
                <a:solidFill>
                  <a:srgbClr val="8D237E"/>
                </a:solidFill>
              </a:rPr>
              <a:t>department_id</a:t>
            </a:r>
            <a:r>
              <a:rPr lang="en-IN" b="1" dirty="0">
                <a:solidFill>
                  <a:srgbClr val="8D237E"/>
                </a:solidFill>
              </a:rPr>
              <a:t> </a:t>
            </a:r>
            <a:r>
              <a:rPr lang="en-IN" b="1" dirty="0" err="1">
                <a:solidFill>
                  <a:srgbClr val="8D237E"/>
                </a:solidFill>
              </a:rPr>
              <a:t>int</a:t>
            </a:r>
            <a:r>
              <a:rPr lang="en-IN" b="1" dirty="0">
                <a:solidFill>
                  <a:srgbClr val="8D237E"/>
                </a:solidFill>
              </a:rPr>
              <a:t> NOT NULL, </a:t>
            </a:r>
          </a:p>
          <a:p>
            <a:r>
              <a:rPr lang="en-IN" b="1" dirty="0">
                <a:solidFill>
                  <a:srgbClr val="8D237E"/>
                </a:solidFill>
              </a:rPr>
              <a:t>              </a:t>
            </a:r>
            <a:r>
              <a:rPr lang="en-IN" b="1" dirty="0" err="1">
                <a:solidFill>
                  <a:srgbClr val="8D237E"/>
                </a:solidFill>
              </a:rPr>
              <a:t>department_name</a:t>
            </a:r>
            <a:r>
              <a:rPr lang="en-IN" b="1" dirty="0">
                <a:solidFill>
                  <a:srgbClr val="8D237E"/>
                </a:solidFill>
              </a:rPr>
              <a:t> char(50) NOT NULL, </a:t>
            </a:r>
          </a:p>
          <a:p>
            <a:r>
              <a:rPr lang="en-IN" b="1" dirty="0">
                <a:solidFill>
                  <a:srgbClr val="8D237E"/>
                </a:solidFill>
              </a:rPr>
              <a:t>               CONSTRAINT </a:t>
            </a:r>
            <a:r>
              <a:rPr lang="en-IN" b="1" dirty="0" err="1">
                <a:solidFill>
                  <a:srgbClr val="8D237E"/>
                </a:solidFill>
              </a:rPr>
              <a:t>departments_pk</a:t>
            </a:r>
            <a:r>
              <a:rPr lang="en-IN" b="1" dirty="0">
                <a:solidFill>
                  <a:srgbClr val="8D237E"/>
                </a:solidFill>
              </a:rPr>
              <a:t> PRIMARY KEY (</a:t>
            </a:r>
            <a:r>
              <a:rPr lang="en-IN" b="1" dirty="0" err="1">
                <a:solidFill>
                  <a:srgbClr val="8D237E"/>
                </a:solidFill>
              </a:rPr>
              <a:t>department_id</a:t>
            </a:r>
            <a:r>
              <a:rPr lang="en-IN" b="1" dirty="0">
                <a:solidFill>
                  <a:srgbClr val="8D237E"/>
                </a:solidFill>
              </a:rPr>
              <a:t>) </a:t>
            </a:r>
          </a:p>
          <a:p>
            <a:r>
              <a:rPr lang="en-IN" b="1" dirty="0">
                <a:solidFill>
                  <a:srgbClr val="8D237E"/>
                </a:solidFill>
              </a:rPr>
              <a:t>  );</a:t>
            </a:r>
          </a:p>
          <a:p>
            <a:endParaRPr lang="en-IN" b="1" dirty="0">
              <a:solidFill>
                <a:srgbClr val="8D237E"/>
              </a:solidFill>
            </a:endParaRPr>
          </a:p>
          <a:p>
            <a:r>
              <a:rPr lang="en-IN" sz="2600" dirty="0">
                <a:solidFill>
                  <a:srgbClr val="669900"/>
                </a:solidFill>
              </a:rPr>
              <a:t>create a SQL table called </a:t>
            </a:r>
            <a:r>
              <a:rPr lang="en-IN" sz="2600" i="1" dirty="0">
                <a:solidFill>
                  <a:srgbClr val="669900"/>
                </a:solidFill>
              </a:rPr>
              <a:t>employees</a:t>
            </a:r>
            <a:r>
              <a:rPr lang="en-IN" sz="2600" dirty="0">
                <a:solidFill>
                  <a:srgbClr val="669900"/>
                </a:solidFill>
              </a:rPr>
              <a:t> that stores employee number, employee name, department, and salary information. The </a:t>
            </a:r>
            <a:r>
              <a:rPr lang="en-IN" sz="2600" dirty="0">
                <a:solidFill>
                  <a:srgbClr val="669900"/>
                </a:solidFill>
                <a:hlinkClick r:id="rId2"/>
              </a:rPr>
              <a:t>primary key</a:t>
            </a:r>
            <a:r>
              <a:rPr lang="en-IN" sz="2600" dirty="0">
                <a:solidFill>
                  <a:srgbClr val="669900"/>
                </a:solidFill>
              </a:rPr>
              <a:t> for the </a:t>
            </a:r>
            <a:r>
              <a:rPr lang="en-IN" sz="2600" i="1" dirty="0">
                <a:solidFill>
                  <a:srgbClr val="669900"/>
                </a:solidFill>
              </a:rPr>
              <a:t>employees</a:t>
            </a:r>
            <a:r>
              <a:rPr lang="en-IN" sz="2600" dirty="0">
                <a:solidFill>
                  <a:srgbClr val="669900"/>
                </a:solidFill>
              </a:rPr>
              <a:t> table should be the employee number. Create a </a:t>
            </a:r>
            <a:r>
              <a:rPr lang="en-IN" sz="2600" dirty="0">
                <a:solidFill>
                  <a:srgbClr val="669900"/>
                </a:solidFill>
                <a:hlinkClick r:id="rId3"/>
              </a:rPr>
              <a:t>foreign key</a:t>
            </a:r>
            <a:r>
              <a:rPr lang="en-IN" sz="2600" dirty="0">
                <a:solidFill>
                  <a:srgbClr val="669900"/>
                </a:solidFill>
              </a:rPr>
              <a:t> on the </a:t>
            </a:r>
            <a:r>
              <a:rPr lang="en-IN" sz="2600" i="1" dirty="0">
                <a:solidFill>
                  <a:srgbClr val="669900"/>
                </a:solidFill>
              </a:rPr>
              <a:t>employees</a:t>
            </a:r>
            <a:r>
              <a:rPr lang="en-IN" sz="2600" dirty="0">
                <a:solidFill>
                  <a:srgbClr val="669900"/>
                </a:solidFill>
              </a:rPr>
              <a:t> table that references the </a:t>
            </a:r>
            <a:r>
              <a:rPr lang="en-IN" sz="2600" i="1" dirty="0">
                <a:solidFill>
                  <a:srgbClr val="669900"/>
                </a:solidFill>
              </a:rPr>
              <a:t>departments</a:t>
            </a:r>
            <a:r>
              <a:rPr lang="en-IN" sz="2600" dirty="0">
                <a:solidFill>
                  <a:srgbClr val="669900"/>
                </a:solidFill>
              </a:rPr>
              <a:t> table based on the </a:t>
            </a:r>
            <a:r>
              <a:rPr lang="en-IN" sz="2600" dirty="0" err="1">
                <a:solidFill>
                  <a:srgbClr val="669900"/>
                </a:solidFill>
              </a:rPr>
              <a:t>department_id</a:t>
            </a:r>
            <a:r>
              <a:rPr lang="en-IN" sz="2600" dirty="0">
                <a:solidFill>
                  <a:srgbClr val="669900"/>
                </a:solidFill>
              </a:rPr>
              <a:t> field.</a:t>
            </a:r>
          </a:p>
          <a:p>
            <a:endParaRPr lang="en-IN" sz="2200" dirty="0">
              <a:solidFill>
                <a:srgbClr val="669900"/>
              </a:solidFill>
            </a:endParaRPr>
          </a:p>
          <a:p>
            <a:r>
              <a:rPr lang="en-IN" b="1" dirty="0">
                <a:solidFill>
                  <a:srgbClr val="8D237E"/>
                </a:solidFill>
              </a:rPr>
              <a:t>CREATE TABLE employees ( </a:t>
            </a:r>
          </a:p>
          <a:p>
            <a:r>
              <a:rPr lang="en-IN" b="1" dirty="0">
                <a:solidFill>
                  <a:srgbClr val="8D237E"/>
                </a:solidFill>
              </a:rPr>
              <a:t>     </a:t>
            </a:r>
            <a:r>
              <a:rPr lang="en-IN" b="1" dirty="0" err="1">
                <a:solidFill>
                  <a:srgbClr val="8D237E"/>
                </a:solidFill>
              </a:rPr>
              <a:t>employee_number</a:t>
            </a:r>
            <a:r>
              <a:rPr lang="en-IN" b="1" dirty="0">
                <a:solidFill>
                  <a:srgbClr val="8D237E"/>
                </a:solidFill>
              </a:rPr>
              <a:t> </a:t>
            </a:r>
            <a:r>
              <a:rPr lang="en-IN" b="1" dirty="0" err="1">
                <a:solidFill>
                  <a:srgbClr val="8D237E"/>
                </a:solidFill>
              </a:rPr>
              <a:t>int</a:t>
            </a:r>
            <a:r>
              <a:rPr lang="en-IN" b="1" dirty="0">
                <a:solidFill>
                  <a:srgbClr val="8D237E"/>
                </a:solidFill>
              </a:rPr>
              <a:t> NOT NULL, </a:t>
            </a:r>
          </a:p>
          <a:p>
            <a:r>
              <a:rPr lang="en-IN" b="1" dirty="0">
                <a:solidFill>
                  <a:srgbClr val="8D237E"/>
                </a:solidFill>
              </a:rPr>
              <a:t>     </a:t>
            </a:r>
            <a:r>
              <a:rPr lang="en-IN" b="1" dirty="0" err="1">
                <a:solidFill>
                  <a:srgbClr val="8D237E"/>
                </a:solidFill>
              </a:rPr>
              <a:t>employee_name</a:t>
            </a:r>
            <a:r>
              <a:rPr lang="en-IN" b="1" dirty="0">
                <a:solidFill>
                  <a:srgbClr val="8D237E"/>
                </a:solidFill>
              </a:rPr>
              <a:t>   char(50) NOT NULL,</a:t>
            </a:r>
          </a:p>
          <a:p>
            <a:r>
              <a:rPr lang="en-IN" b="1" dirty="0">
                <a:solidFill>
                  <a:srgbClr val="8D237E"/>
                </a:solidFill>
              </a:rPr>
              <a:t>     </a:t>
            </a:r>
            <a:r>
              <a:rPr lang="en-IN" b="1" dirty="0" err="1">
                <a:solidFill>
                  <a:srgbClr val="8D237E"/>
                </a:solidFill>
              </a:rPr>
              <a:t>department_id</a:t>
            </a:r>
            <a:r>
              <a:rPr lang="en-IN" b="1" dirty="0">
                <a:solidFill>
                  <a:srgbClr val="8D237E"/>
                </a:solidFill>
              </a:rPr>
              <a:t> </a:t>
            </a:r>
            <a:r>
              <a:rPr lang="en-IN" b="1" dirty="0" err="1">
                <a:solidFill>
                  <a:srgbClr val="8D237E"/>
                </a:solidFill>
              </a:rPr>
              <a:t>int</a:t>
            </a:r>
            <a:r>
              <a:rPr lang="en-IN" b="1" dirty="0">
                <a:solidFill>
                  <a:srgbClr val="8D237E"/>
                </a:solidFill>
              </a:rPr>
              <a:t>, </a:t>
            </a:r>
          </a:p>
          <a:p>
            <a:r>
              <a:rPr lang="en-IN" b="1" dirty="0">
                <a:solidFill>
                  <a:srgbClr val="8D237E"/>
                </a:solidFill>
              </a:rPr>
              <a:t>     salary </a:t>
            </a:r>
            <a:r>
              <a:rPr lang="en-IN" b="1" dirty="0" err="1">
                <a:solidFill>
                  <a:srgbClr val="8D237E"/>
                </a:solidFill>
              </a:rPr>
              <a:t>int</a:t>
            </a:r>
            <a:r>
              <a:rPr lang="en-IN" b="1" dirty="0">
                <a:solidFill>
                  <a:srgbClr val="8D237E"/>
                </a:solidFill>
              </a:rPr>
              <a:t>, </a:t>
            </a:r>
          </a:p>
          <a:p>
            <a:r>
              <a:rPr lang="en-IN" b="1" dirty="0">
                <a:solidFill>
                  <a:srgbClr val="8D237E"/>
                </a:solidFill>
              </a:rPr>
              <a:t>     CONSTRAINT </a:t>
            </a:r>
            <a:r>
              <a:rPr lang="en-IN" b="1" dirty="0" err="1">
                <a:solidFill>
                  <a:srgbClr val="8D237E"/>
                </a:solidFill>
              </a:rPr>
              <a:t>employees_pk</a:t>
            </a:r>
            <a:r>
              <a:rPr lang="en-IN" b="1" dirty="0">
                <a:solidFill>
                  <a:srgbClr val="8D237E"/>
                </a:solidFill>
              </a:rPr>
              <a:t> PRIMARY KEY (</a:t>
            </a:r>
            <a:r>
              <a:rPr lang="en-IN" b="1" dirty="0" err="1">
                <a:solidFill>
                  <a:srgbClr val="8D237E"/>
                </a:solidFill>
              </a:rPr>
              <a:t>employee_number</a:t>
            </a:r>
            <a:r>
              <a:rPr lang="en-IN" b="1" dirty="0">
                <a:solidFill>
                  <a:srgbClr val="8D237E"/>
                </a:solidFill>
              </a:rPr>
              <a:t>), </a:t>
            </a:r>
          </a:p>
          <a:p>
            <a:r>
              <a:rPr lang="en-IN" b="1" dirty="0">
                <a:solidFill>
                  <a:srgbClr val="8D237E"/>
                </a:solidFill>
              </a:rPr>
              <a:t>     CONSTRAINT </a:t>
            </a:r>
            <a:r>
              <a:rPr lang="en-IN" b="1" dirty="0" err="1">
                <a:solidFill>
                  <a:srgbClr val="8D237E"/>
                </a:solidFill>
              </a:rPr>
              <a:t>fk_departments</a:t>
            </a:r>
            <a:r>
              <a:rPr lang="en-IN" b="1" dirty="0">
                <a:solidFill>
                  <a:srgbClr val="8D237E"/>
                </a:solidFill>
              </a:rPr>
              <a:t> FOREIGN KEY (</a:t>
            </a:r>
            <a:r>
              <a:rPr lang="en-IN" b="1" dirty="0" err="1">
                <a:solidFill>
                  <a:srgbClr val="8D237E"/>
                </a:solidFill>
              </a:rPr>
              <a:t>department_id</a:t>
            </a:r>
            <a:r>
              <a:rPr lang="en-IN" b="1" dirty="0">
                <a:solidFill>
                  <a:srgbClr val="8D237E"/>
                </a:solidFill>
              </a:rPr>
              <a:t>) REFERENCES departments(</a:t>
            </a:r>
            <a:r>
              <a:rPr lang="en-IN" b="1" dirty="0" err="1">
                <a:solidFill>
                  <a:srgbClr val="8D237E"/>
                </a:solidFill>
              </a:rPr>
              <a:t>department_id</a:t>
            </a:r>
            <a:r>
              <a:rPr lang="en-IN" b="1" dirty="0">
                <a:solidFill>
                  <a:srgbClr val="8D237E"/>
                </a:solidFill>
              </a:rPr>
              <a:t>) </a:t>
            </a:r>
          </a:p>
          <a:p>
            <a:r>
              <a:rPr lang="en-IN" b="1" dirty="0">
                <a:solidFill>
                  <a:srgbClr val="8D237E"/>
                </a:solidFill>
              </a:rPr>
              <a:t> );</a:t>
            </a:r>
          </a:p>
        </p:txBody>
      </p:sp>
      <p:sp>
        <p:nvSpPr>
          <p:cNvPr id="3" name="Content Placeholder 2"/>
          <p:cNvSpPr>
            <a:spLocks noGrp="1"/>
          </p:cNvSpPr>
          <p:nvPr>
            <p:ph sz="quarter" idx="10"/>
          </p:nvPr>
        </p:nvSpPr>
        <p:spPr/>
        <p:txBody>
          <a:bodyPr/>
          <a:lstStyle/>
          <a:p>
            <a:r>
              <a:rPr lang="en-IN" dirty="0">
                <a:solidFill>
                  <a:srgbClr val="8D237E"/>
                </a:solidFill>
              </a:rPr>
              <a:t>CREATE TABLE Command in SQL</a:t>
            </a:r>
            <a:endParaRPr lang="en-IN" dirty="0"/>
          </a:p>
        </p:txBody>
      </p:sp>
    </p:spTree>
    <p:extLst>
      <p:ext uri="{BB962C8B-B14F-4D97-AF65-F5344CB8AC3E}">
        <p14:creationId xmlns:p14="http://schemas.microsoft.com/office/powerpoint/2010/main" val="6144116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8D237E"/>
                </a:solidFill>
              </a:rPr>
              <a:t>CREATE TABLE Command in SQL</a:t>
            </a:r>
          </a:p>
          <a:p>
            <a:endParaRPr lang="en-IN" dirty="0"/>
          </a:p>
        </p:txBody>
      </p:sp>
      <p:pic>
        <p:nvPicPr>
          <p:cNvPr id="4" name="Picture 3"/>
          <p:cNvPicPr>
            <a:picLocks noChangeAspect="1"/>
          </p:cNvPicPr>
          <p:nvPr/>
        </p:nvPicPr>
        <p:blipFill>
          <a:blip r:embed="rId2"/>
          <a:stretch>
            <a:fillRect/>
          </a:stretch>
        </p:blipFill>
        <p:spPr>
          <a:xfrm>
            <a:off x="662571" y="1731907"/>
            <a:ext cx="9793903" cy="4158529"/>
          </a:xfrm>
          <a:prstGeom prst="rect">
            <a:avLst/>
          </a:prstGeom>
        </p:spPr>
      </p:pic>
    </p:spTree>
    <p:extLst>
      <p:ext uri="{BB962C8B-B14F-4D97-AF65-F5344CB8AC3E}">
        <p14:creationId xmlns:p14="http://schemas.microsoft.com/office/powerpoint/2010/main" val="18150469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8D237E"/>
                </a:solidFill>
              </a:rPr>
              <a:t>CREATE TABLE Command in SQL</a:t>
            </a:r>
          </a:p>
          <a:p>
            <a:endParaRPr lang="en-IN" dirty="0"/>
          </a:p>
        </p:txBody>
      </p:sp>
      <p:pic>
        <p:nvPicPr>
          <p:cNvPr id="2" name="Picture 1"/>
          <p:cNvPicPr>
            <a:picLocks noChangeAspect="1"/>
          </p:cNvPicPr>
          <p:nvPr/>
        </p:nvPicPr>
        <p:blipFill>
          <a:blip r:embed="rId2"/>
          <a:stretch>
            <a:fillRect/>
          </a:stretch>
        </p:blipFill>
        <p:spPr>
          <a:xfrm>
            <a:off x="1058663" y="1701209"/>
            <a:ext cx="9318714" cy="3593805"/>
          </a:xfrm>
          <a:prstGeom prst="rect">
            <a:avLst/>
          </a:prstGeom>
        </p:spPr>
      </p:pic>
    </p:spTree>
    <p:extLst>
      <p:ext uri="{BB962C8B-B14F-4D97-AF65-F5344CB8AC3E}">
        <p14:creationId xmlns:p14="http://schemas.microsoft.com/office/powerpoint/2010/main" val="100177106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8D237E"/>
                </a:solidFill>
              </a:rPr>
              <a:t>CREATE TABLE Command in SQL</a:t>
            </a:r>
          </a:p>
          <a:p>
            <a:endParaRPr lang="en-IN" dirty="0"/>
          </a:p>
        </p:txBody>
      </p:sp>
      <p:pic>
        <p:nvPicPr>
          <p:cNvPr id="2" name="Picture 1"/>
          <p:cNvPicPr>
            <a:picLocks noChangeAspect="1"/>
          </p:cNvPicPr>
          <p:nvPr/>
        </p:nvPicPr>
        <p:blipFill>
          <a:blip r:embed="rId2"/>
          <a:stretch>
            <a:fillRect/>
          </a:stretch>
        </p:blipFill>
        <p:spPr>
          <a:xfrm>
            <a:off x="701749" y="1680273"/>
            <a:ext cx="9845749" cy="4592936"/>
          </a:xfrm>
          <a:prstGeom prst="rect">
            <a:avLst/>
          </a:prstGeom>
        </p:spPr>
      </p:pic>
    </p:spTree>
    <p:extLst>
      <p:ext uri="{BB962C8B-B14F-4D97-AF65-F5344CB8AC3E}">
        <p14:creationId xmlns:p14="http://schemas.microsoft.com/office/powerpoint/2010/main" val="419699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7DDFFB-3257-4952-A64F-903A62A93299}"/>
              </a:ext>
            </a:extLst>
          </p:cNvPr>
          <p:cNvSpPr>
            <a:spLocks noGrp="1"/>
          </p:cNvSpPr>
          <p:nvPr>
            <p:ph idx="1"/>
          </p:nvPr>
        </p:nvSpPr>
        <p:spPr/>
        <p:txBody>
          <a:bodyPr>
            <a:normAutofit fontScale="85000" lnSpcReduction="20000"/>
          </a:bodyPr>
          <a:lstStyle/>
          <a:p>
            <a:pPr>
              <a:buFont typeface="Wingdings" panose="05000000000000000000" pitchFamily="2" charset="2"/>
              <a:buChar char="Ø"/>
            </a:pPr>
            <a:r>
              <a:rPr lang="en-US" dirty="0"/>
              <a:t>MySQL, Oracle, MS SQL server are enterprise editions.</a:t>
            </a:r>
          </a:p>
          <a:p>
            <a:pPr>
              <a:buFont typeface="Wingdings" panose="05000000000000000000" pitchFamily="2" charset="2"/>
              <a:buChar char="Ø"/>
            </a:pPr>
            <a:r>
              <a:rPr lang="en-US" dirty="0"/>
              <a:t>SQL Lite  is a light weight , file-based database and database migration is easy.</a:t>
            </a:r>
          </a:p>
          <a:p>
            <a:endParaRPr lang="en-US" dirty="0"/>
          </a:p>
          <a:p>
            <a:r>
              <a:rPr lang="en-US" b="1" dirty="0">
                <a:solidFill>
                  <a:srgbClr val="7030A0"/>
                </a:solidFill>
              </a:rPr>
              <a:t>Some have their own SQL versions comply with SQL standard version of ANSI</a:t>
            </a:r>
          </a:p>
          <a:p>
            <a:pPr>
              <a:buFont typeface="Wingdings" panose="05000000000000000000" pitchFamily="2" charset="2"/>
              <a:buChar char="q"/>
            </a:pPr>
            <a:endParaRPr lang="en-US" dirty="0"/>
          </a:p>
          <a:p>
            <a:pPr>
              <a:buFont typeface="Wingdings" panose="05000000000000000000" pitchFamily="2" charset="2"/>
              <a:buChar char="q"/>
            </a:pPr>
            <a:r>
              <a:rPr lang="en-US" dirty="0"/>
              <a:t>SQL (ANSI standard international)  standard SQL.</a:t>
            </a:r>
          </a:p>
          <a:p>
            <a:pPr>
              <a:buFont typeface="Wingdings" panose="05000000000000000000" pitchFamily="2" charset="2"/>
              <a:buChar char="q"/>
            </a:pPr>
            <a:r>
              <a:rPr lang="en-US" dirty="0"/>
              <a:t>T-SQL  (Microsoft product)  Transact SQL – used in MS SQL server</a:t>
            </a:r>
          </a:p>
          <a:p>
            <a:pPr>
              <a:buFont typeface="Wingdings" panose="05000000000000000000" pitchFamily="2" charset="2"/>
              <a:buChar char="q"/>
            </a:pPr>
            <a:r>
              <a:rPr lang="en-US" dirty="0"/>
              <a:t>Extends the basic standard SQL with more features.</a:t>
            </a:r>
          </a:p>
          <a:p>
            <a:pPr>
              <a:buFont typeface="Wingdings" panose="05000000000000000000" pitchFamily="2" charset="2"/>
              <a:buChar char="q"/>
            </a:pPr>
            <a:r>
              <a:rPr lang="en-US" dirty="0"/>
              <a:t>PL-SQL (Oracle Product)  Procedural SQL – used in Oracle </a:t>
            </a:r>
          </a:p>
          <a:p>
            <a:pPr>
              <a:buFont typeface="Wingdings" panose="05000000000000000000" pitchFamily="2" charset="2"/>
              <a:buChar char="q"/>
            </a:pPr>
            <a:r>
              <a:rPr lang="en-US" dirty="0"/>
              <a:t>Extended version of standard SQL.</a:t>
            </a:r>
          </a:p>
          <a:p>
            <a:pPr>
              <a:buFont typeface="Wingdings" panose="05000000000000000000" pitchFamily="2" charset="2"/>
              <a:buChar char="q"/>
            </a:pPr>
            <a:r>
              <a:rPr lang="en-US" dirty="0"/>
              <a:t>SQL *plus (Oracle product) used in ORACLE</a:t>
            </a:r>
          </a:p>
          <a:p>
            <a:pPr marL="0" indent="0"/>
            <a:r>
              <a:rPr lang="en-US" b="1" dirty="0"/>
              <a:t>      (SQL*Plus</a:t>
            </a:r>
            <a:r>
              <a:rPr lang="en-US" dirty="0"/>
              <a:t> is a client terminal software allowing users to interact with </a:t>
            </a:r>
            <a:r>
              <a:rPr lang="en-US" b="1" dirty="0"/>
              <a:t>Oracle</a:t>
            </a:r>
            <a:r>
              <a:rPr lang="en-US" dirty="0"/>
              <a:t> server to manipulate data and data structures.)</a:t>
            </a:r>
          </a:p>
          <a:p>
            <a:pPr>
              <a:buFont typeface="Wingdings" panose="05000000000000000000" pitchFamily="2" charset="2"/>
              <a:buChar char="q"/>
            </a:pPr>
            <a:r>
              <a:rPr lang="en-US" dirty="0"/>
              <a:t>PostgreSQL ---- open source RDBMS supporting basic standard SQL on OORDBMS + support for JSON feature.</a:t>
            </a:r>
          </a:p>
          <a:p>
            <a:endParaRPr lang="en-US" dirty="0"/>
          </a:p>
          <a:p>
            <a:endParaRPr lang="en-US" dirty="0"/>
          </a:p>
          <a:p>
            <a:endParaRPr lang="en-US" dirty="0"/>
          </a:p>
          <a:p>
            <a:endParaRPr lang="en-US" dirty="0"/>
          </a:p>
          <a:p>
            <a:endParaRPr lang="en-US" dirty="0"/>
          </a:p>
        </p:txBody>
      </p:sp>
      <p:sp>
        <p:nvSpPr>
          <p:cNvPr id="3" name="Content Placeholder 2">
            <a:extLst>
              <a:ext uri="{FF2B5EF4-FFF2-40B4-BE49-F238E27FC236}">
                <a16:creationId xmlns:a16="http://schemas.microsoft.com/office/drawing/2014/main" id="{7A9D1B4C-9021-4E29-8755-FFF28A100B05}"/>
              </a:ext>
            </a:extLst>
          </p:cNvPr>
          <p:cNvSpPr>
            <a:spLocks noGrp="1"/>
          </p:cNvSpPr>
          <p:nvPr>
            <p:ph sz="quarter" idx="10"/>
          </p:nvPr>
        </p:nvSpPr>
        <p:spPr/>
        <p:txBody>
          <a:bodyPr/>
          <a:lstStyle/>
          <a:p>
            <a:r>
              <a:rPr lang="en-US" dirty="0">
                <a:solidFill>
                  <a:srgbClr val="7030A0"/>
                </a:solidFill>
              </a:rPr>
              <a:t>Different  commercial SQL versions</a:t>
            </a:r>
          </a:p>
        </p:txBody>
      </p:sp>
    </p:spTree>
    <p:extLst>
      <p:ext uri="{BB962C8B-B14F-4D97-AF65-F5344CB8AC3E}">
        <p14:creationId xmlns:p14="http://schemas.microsoft.com/office/powerpoint/2010/main" val="322734192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8D237E"/>
                </a:solidFill>
              </a:rPr>
              <a:t>CREATE TABLE Command in SQL</a:t>
            </a:r>
          </a:p>
          <a:p>
            <a:endParaRPr lang="en-IN" dirty="0"/>
          </a:p>
        </p:txBody>
      </p:sp>
      <p:pic>
        <p:nvPicPr>
          <p:cNvPr id="2" name="Picture 1"/>
          <p:cNvPicPr>
            <a:picLocks noChangeAspect="1"/>
          </p:cNvPicPr>
          <p:nvPr/>
        </p:nvPicPr>
        <p:blipFill>
          <a:blip r:embed="rId2"/>
          <a:stretch>
            <a:fillRect/>
          </a:stretch>
        </p:blipFill>
        <p:spPr>
          <a:xfrm>
            <a:off x="919341" y="1617953"/>
            <a:ext cx="8926408" cy="4583516"/>
          </a:xfrm>
          <a:prstGeom prst="rect">
            <a:avLst/>
          </a:prstGeom>
        </p:spPr>
      </p:pic>
    </p:spTree>
    <p:extLst>
      <p:ext uri="{BB962C8B-B14F-4D97-AF65-F5344CB8AC3E}">
        <p14:creationId xmlns:p14="http://schemas.microsoft.com/office/powerpoint/2010/main" val="105770376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8D237E"/>
                </a:solidFill>
              </a:rPr>
              <a:t>CREATE TABLE Command in SQL</a:t>
            </a:r>
          </a:p>
          <a:p>
            <a:endParaRPr lang="en-IN" dirty="0"/>
          </a:p>
        </p:txBody>
      </p:sp>
      <p:pic>
        <p:nvPicPr>
          <p:cNvPr id="5" name="Picture 4"/>
          <p:cNvPicPr>
            <a:picLocks noChangeAspect="1"/>
          </p:cNvPicPr>
          <p:nvPr/>
        </p:nvPicPr>
        <p:blipFill>
          <a:blip r:embed="rId2"/>
          <a:stretch>
            <a:fillRect/>
          </a:stretch>
        </p:blipFill>
        <p:spPr>
          <a:xfrm>
            <a:off x="1164374" y="1469508"/>
            <a:ext cx="9574509" cy="4931292"/>
          </a:xfrm>
          <a:prstGeom prst="rect">
            <a:avLst/>
          </a:prstGeom>
        </p:spPr>
      </p:pic>
    </p:spTree>
    <p:extLst>
      <p:ext uri="{BB962C8B-B14F-4D97-AF65-F5344CB8AC3E}">
        <p14:creationId xmlns:p14="http://schemas.microsoft.com/office/powerpoint/2010/main" val="59347618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b="1" u="sng" dirty="0">
                <a:solidFill>
                  <a:srgbClr val="FF0066"/>
                </a:solidFill>
              </a:rPr>
              <a:t>Domain</a:t>
            </a:r>
          </a:p>
          <a:p>
            <a:endParaRPr lang="en-IN" b="1" u="sng" dirty="0">
              <a:solidFill>
                <a:srgbClr val="FF0066"/>
              </a:solidFill>
            </a:endParaRPr>
          </a:p>
          <a:p>
            <a:r>
              <a:rPr lang="en-IN" b="1" dirty="0">
                <a:solidFill>
                  <a:srgbClr val="FF0066"/>
                </a:solidFill>
              </a:rPr>
              <a:t>    Name used with the attribute specification  Makes it easier to change the data type for a domain that is used by numerous attributes Improves schema readability</a:t>
            </a:r>
          </a:p>
          <a:p>
            <a:endParaRPr lang="en-IN" b="1" dirty="0">
              <a:solidFill>
                <a:srgbClr val="FF0066"/>
              </a:solidFill>
            </a:endParaRPr>
          </a:p>
          <a:p>
            <a:r>
              <a:rPr lang="en-IN" b="1" dirty="0">
                <a:solidFill>
                  <a:srgbClr val="FF0066"/>
                </a:solidFill>
              </a:rPr>
              <a:t>Example:</a:t>
            </a:r>
          </a:p>
          <a:p>
            <a:r>
              <a:rPr lang="en-IN" b="1" dirty="0">
                <a:solidFill>
                  <a:srgbClr val="FF0066"/>
                </a:solidFill>
              </a:rPr>
              <a:t>                 CREATE DOMAIN SSN_TYPE AS CHAR(9);</a:t>
            </a:r>
          </a:p>
          <a:p>
            <a:r>
              <a:rPr lang="en-IN" b="1" dirty="0">
                <a:solidFill>
                  <a:srgbClr val="FF0066"/>
                </a:solidFill>
              </a:rPr>
              <a:t>• A domain can also have an optional default specification via a DEFAULT clause</a:t>
            </a:r>
          </a:p>
        </p:txBody>
      </p:sp>
      <p:sp>
        <p:nvSpPr>
          <p:cNvPr id="3" name="Content Placeholder 2"/>
          <p:cNvSpPr>
            <a:spLocks noGrp="1"/>
          </p:cNvSpPr>
          <p:nvPr>
            <p:ph sz="quarter" idx="10"/>
          </p:nvPr>
        </p:nvSpPr>
        <p:spPr/>
        <p:txBody>
          <a:bodyPr/>
          <a:lstStyle/>
          <a:p>
            <a:r>
              <a:rPr lang="en-IN" dirty="0">
                <a:solidFill>
                  <a:schemeClr val="accent1">
                    <a:lumMod val="50000"/>
                  </a:schemeClr>
                </a:solidFill>
              </a:rPr>
              <a:t>Attribute Data Types and Domains in</a:t>
            </a:r>
          </a:p>
          <a:p>
            <a:r>
              <a:rPr lang="en-IN" dirty="0">
                <a:solidFill>
                  <a:schemeClr val="accent1">
                    <a:lumMod val="50000"/>
                  </a:schemeClr>
                </a:solidFill>
              </a:rPr>
              <a:t>SQL</a:t>
            </a:r>
          </a:p>
        </p:txBody>
      </p:sp>
    </p:spTree>
    <p:extLst>
      <p:ext uri="{BB962C8B-B14F-4D97-AF65-F5344CB8AC3E}">
        <p14:creationId xmlns:p14="http://schemas.microsoft.com/office/powerpoint/2010/main" val="295715746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8D237E"/>
                </a:solidFill>
              </a:rPr>
              <a:t>CREATE TABLE Command in SQL</a:t>
            </a:r>
          </a:p>
          <a:p>
            <a:endParaRPr lang="en-IN" dirty="0"/>
          </a:p>
        </p:txBody>
      </p:sp>
      <p:pic>
        <p:nvPicPr>
          <p:cNvPr id="4" name="Picture 3"/>
          <p:cNvPicPr>
            <a:picLocks noChangeAspect="1"/>
          </p:cNvPicPr>
          <p:nvPr/>
        </p:nvPicPr>
        <p:blipFill>
          <a:blip r:embed="rId2"/>
          <a:stretch>
            <a:fillRect/>
          </a:stretch>
        </p:blipFill>
        <p:spPr>
          <a:xfrm>
            <a:off x="662571" y="1731907"/>
            <a:ext cx="9793903" cy="4158529"/>
          </a:xfrm>
          <a:prstGeom prst="rect">
            <a:avLst/>
          </a:prstGeom>
        </p:spPr>
      </p:pic>
    </p:spTree>
    <p:extLst>
      <p:ext uri="{BB962C8B-B14F-4D97-AF65-F5344CB8AC3E}">
        <p14:creationId xmlns:p14="http://schemas.microsoft.com/office/powerpoint/2010/main" val="44384945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1900" dirty="0">
                <a:solidFill>
                  <a:srgbClr val="CC0066"/>
                </a:solidFill>
              </a:rPr>
              <a:t>INSERT is used to add a single tuple to a relation.</a:t>
            </a:r>
          </a:p>
          <a:p>
            <a:r>
              <a:rPr lang="en-IN" sz="1900" dirty="0">
                <a:solidFill>
                  <a:srgbClr val="CC0066"/>
                </a:solidFill>
              </a:rPr>
              <a:t>Specify the relation name and a list of values for the tuple. </a:t>
            </a:r>
          </a:p>
          <a:p>
            <a:r>
              <a:rPr lang="en-IN" sz="1900" dirty="0">
                <a:solidFill>
                  <a:srgbClr val="CC0066"/>
                </a:solidFill>
              </a:rPr>
              <a:t>The values should be listed </a:t>
            </a:r>
            <a:r>
              <a:rPr lang="en-IN" sz="1900" i="1" dirty="0">
                <a:solidFill>
                  <a:srgbClr val="CC0066"/>
                </a:solidFill>
              </a:rPr>
              <a:t>in the same order </a:t>
            </a:r>
            <a:r>
              <a:rPr lang="en-IN" sz="1900" dirty="0">
                <a:solidFill>
                  <a:srgbClr val="CC0066"/>
                </a:solidFill>
              </a:rPr>
              <a:t>in which the corresponding attributes were specified in the CREATE TABLE command.</a:t>
            </a:r>
          </a:p>
          <a:p>
            <a:pPr>
              <a:buFont typeface="Arial" panose="020B0604020202020204" pitchFamily="34" charset="0"/>
              <a:buChar char="•"/>
            </a:pPr>
            <a:r>
              <a:rPr lang="en-IN" sz="1900" dirty="0" err="1">
                <a:solidFill>
                  <a:srgbClr val="CC0066"/>
                </a:solidFill>
              </a:rPr>
              <a:t>Eg</a:t>
            </a:r>
            <a:r>
              <a:rPr lang="en-IN" sz="1900" dirty="0">
                <a:solidFill>
                  <a:srgbClr val="CC0066"/>
                </a:solidFill>
              </a:rPr>
              <a:t>.,   </a:t>
            </a:r>
            <a:r>
              <a:rPr lang="en-IN" sz="1700" b="1" dirty="0"/>
              <a:t>INSERT INTO </a:t>
            </a:r>
            <a:r>
              <a:rPr lang="en-IN" sz="1700" dirty="0"/>
              <a:t>EMPLOYEE</a:t>
            </a:r>
          </a:p>
          <a:p>
            <a:r>
              <a:rPr lang="fr-FR" sz="1700" b="1" dirty="0"/>
              <a:t>                         VALUES </a:t>
            </a:r>
            <a:r>
              <a:rPr lang="fr-FR" sz="1700" dirty="0"/>
              <a:t>( ‘Richard’, ‘K’, ‘Marini’, ‘653298653’, ‘1962-12-30’, ‘98</a:t>
            </a:r>
            <a:r>
              <a:rPr lang="en-IN" sz="1700" dirty="0"/>
              <a:t>Oak Forest, Katy, TX’, ‘M’, 37000, ‘653298653’, 4 );</a:t>
            </a:r>
          </a:p>
          <a:p>
            <a:endParaRPr lang="en-IN" sz="1700" dirty="0"/>
          </a:p>
          <a:p>
            <a:pPr>
              <a:buFont typeface="Arial" panose="020B0604020202020204" pitchFamily="34" charset="0"/>
              <a:buChar char="•"/>
            </a:pPr>
            <a:r>
              <a:rPr lang="en-IN" sz="1700" dirty="0" err="1">
                <a:solidFill>
                  <a:srgbClr val="CC0066"/>
                </a:solidFill>
              </a:rPr>
              <a:t>Eg</a:t>
            </a:r>
            <a:r>
              <a:rPr lang="en-IN" sz="1700" dirty="0">
                <a:solidFill>
                  <a:srgbClr val="CC0066"/>
                </a:solidFill>
              </a:rPr>
              <a:t>., to enter a tuple for a new EMPLOYEE for whom we know only the </a:t>
            </a:r>
            <a:r>
              <a:rPr lang="en-IN" sz="1700" dirty="0" err="1">
                <a:solidFill>
                  <a:srgbClr val="CC0066"/>
                </a:solidFill>
              </a:rPr>
              <a:t>Fname</a:t>
            </a:r>
            <a:r>
              <a:rPr lang="en-IN" sz="1700" dirty="0">
                <a:solidFill>
                  <a:srgbClr val="CC0066"/>
                </a:solidFill>
              </a:rPr>
              <a:t>, </a:t>
            </a:r>
            <a:r>
              <a:rPr lang="en-IN" sz="1700" dirty="0" err="1">
                <a:solidFill>
                  <a:srgbClr val="CC0066"/>
                </a:solidFill>
              </a:rPr>
              <a:t>Lname</a:t>
            </a:r>
            <a:r>
              <a:rPr lang="en-IN" sz="1700" dirty="0">
                <a:solidFill>
                  <a:srgbClr val="CC0066"/>
                </a:solidFill>
              </a:rPr>
              <a:t>, </a:t>
            </a:r>
            <a:r>
              <a:rPr lang="en-IN" sz="1700" dirty="0" err="1">
                <a:solidFill>
                  <a:srgbClr val="CC0066"/>
                </a:solidFill>
              </a:rPr>
              <a:t>Dno</a:t>
            </a:r>
            <a:r>
              <a:rPr lang="en-IN" sz="1700" dirty="0">
                <a:solidFill>
                  <a:srgbClr val="CC0066"/>
                </a:solidFill>
              </a:rPr>
              <a:t>, and </a:t>
            </a:r>
            <a:r>
              <a:rPr lang="en-IN" sz="1700" dirty="0" err="1">
                <a:solidFill>
                  <a:srgbClr val="CC0066"/>
                </a:solidFill>
              </a:rPr>
              <a:t>Ssn</a:t>
            </a:r>
            <a:r>
              <a:rPr lang="en-IN" sz="1700" dirty="0">
                <a:solidFill>
                  <a:srgbClr val="CC0066"/>
                </a:solidFill>
              </a:rPr>
              <a:t> attributes, we can use U1A:</a:t>
            </a:r>
          </a:p>
          <a:p>
            <a:r>
              <a:rPr lang="en-IN" sz="1700" b="1" dirty="0">
                <a:solidFill>
                  <a:srgbClr val="CC0066"/>
                </a:solidFill>
              </a:rPr>
              <a:t>              INSERT INTO </a:t>
            </a:r>
            <a:r>
              <a:rPr lang="en-IN" sz="1700" dirty="0">
                <a:solidFill>
                  <a:srgbClr val="CC0066"/>
                </a:solidFill>
              </a:rPr>
              <a:t>EMPLOYEE (</a:t>
            </a:r>
            <a:r>
              <a:rPr lang="en-IN" sz="1700" dirty="0" err="1">
                <a:solidFill>
                  <a:srgbClr val="CC0066"/>
                </a:solidFill>
              </a:rPr>
              <a:t>Fname</a:t>
            </a:r>
            <a:r>
              <a:rPr lang="en-IN" sz="1700" dirty="0">
                <a:solidFill>
                  <a:srgbClr val="CC0066"/>
                </a:solidFill>
              </a:rPr>
              <a:t>, </a:t>
            </a:r>
            <a:r>
              <a:rPr lang="en-IN" sz="1700" dirty="0" err="1">
                <a:solidFill>
                  <a:srgbClr val="CC0066"/>
                </a:solidFill>
              </a:rPr>
              <a:t>Lname</a:t>
            </a:r>
            <a:r>
              <a:rPr lang="en-IN" sz="1700" dirty="0">
                <a:solidFill>
                  <a:srgbClr val="CC0066"/>
                </a:solidFill>
              </a:rPr>
              <a:t>, </a:t>
            </a:r>
            <a:r>
              <a:rPr lang="en-IN" sz="1700" dirty="0" err="1">
                <a:solidFill>
                  <a:srgbClr val="CC0066"/>
                </a:solidFill>
              </a:rPr>
              <a:t>Dno</a:t>
            </a:r>
            <a:r>
              <a:rPr lang="en-IN" sz="1700" dirty="0">
                <a:solidFill>
                  <a:srgbClr val="CC0066"/>
                </a:solidFill>
              </a:rPr>
              <a:t>, </a:t>
            </a:r>
            <a:r>
              <a:rPr lang="en-IN" sz="1700" dirty="0" err="1">
                <a:solidFill>
                  <a:srgbClr val="CC0066"/>
                </a:solidFill>
              </a:rPr>
              <a:t>Ssn</a:t>
            </a:r>
            <a:r>
              <a:rPr lang="en-IN" sz="1700" dirty="0">
                <a:solidFill>
                  <a:srgbClr val="CC0066"/>
                </a:solidFill>
              </a:rPr>
              <a:t>) </a:t>
            </a:r>
            <a:r>
              <a:rPr lang="fr-FR" sz="1700" b="1" dirty="0">
                <a:solidFill>
                  <a:srgbClr val="CC0066"/>
                </a:solidFill>
              </a:rPr>
              <a:t>VALUES </a:t>
            </a:r>
            <a:r>
              <a:rPr lang="fr-FR" sz="1700" dirty="0">
                <a:solidFill>
                  <a:srgbClr val="CC0066"/>
                </a:solidFill>
              </a:rPr>
              <a:t>(‘Richard’, ‘Marini’, 4, ‘653298653’);</a:t>
            </a:r>
          </a:p>
          <a:p>
            <a:r>
              <a:rPr lang="en-IN" sz="1700" dirty="0">
                <a:solidFill>
                  <a:srgbClr val="CC0066"/>
                </a:solidFill>
              </a:rPr>
              <a:t>Attributes not specified in are set to their DEFAULT or to NULL,</a:t>
            </a:r>
          </a:p>
        </p:txBody>
      </p:sp>
      <p:sp>
        <p:nvSpPr>
          <p:cNvPr id="3" name="Content Placeholder 2"/>
          <p:cNvSpPr>
            <a:spLocks noGrp="1"/>
          </p:cNvSpPr>
          <p:nvPr>
            <p:ph sz="quarter" idx="10"/>
          </p:nvPr>
        </p:nvSpPr>
        <p:spPr/>
        <p:txBody>
          <a:bodyPr/>
          <a:lstStyle/>
          <a:p>
            <a:r>
              <a:rPr lang="en-IN" dirty="0"/>
              <a:t>INSERT tuples.</a:t>
            </a:r>
          </a:p>
        </p:txBody>
      </p:sp>
    </p:spTree>
    <p:extLst>
      <p:ext uri="{BB962C8B-B14F-4D97-AF65-F5344CB8AC3E}">
        <p14:creationId xmlns:p14="http://schemas.microsoft.com/office/powerpoint/2010/main" val="255308507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3E3B83F-812F-4B04-8136-67ED0A16B90A}"/>
              </a:ext>
            </a:extLst>
          </p:cNvPr>
          <p:cNvSpPr>
            <a:spLocks noGrp="1"/>
          </p:cNvSpPr>
          <p:nvPr>
            <p:ph idx="1"/>
          </p:nvPr>
        </p:nvSpPr>
        <p:spPr>
          <a:xfrm>
            <a:off x="406400" y="1493838"/>
            <a:ext cx="5689600" cy="4525963"/>
          </a:xfrm>
        </p:spPr>
        <p:txBody>
          <a:bodyPr>
            <a:normAutofit fontScale="62500" lnSpcReduction="20000"/>
          </a:bodyPr>
          <a:lstStyle/>
          <a:p>
            <a:r>
              <a:rPr lang="en-US" b="1" dirty="0">
                <a:solidFill>
                  <a:srgbClr val="7030A0"/>
                </a:solidFill>
              </a:rPr>
              <a:t>To add a row into table :</a:t>
            </a:r>
          </a:p>
          <a:p>
            <a:r>
              <a:rPr lang="en-US" b="1" dirty="0">
                <a:solidFill>
                  <a:srgbClr val="7030A0"/>
                </a:solidFill>
              </a:rPr>
              <a:t>specifies both the column names and the values to be inserted:</a:t>
            </a:r>
          </a:p>
          <a:p>
            <a:r>
              <a:rPr lang="en-US" dirty="0">
                <a:solidFill>
                  <a:srgbClr val="0000CD"/>
                </a:solidFill>
                <a:latin typeface="Consolas" panose="020B0609020204030204" pitchFamily="49" charset="0"/>
              </a:rPr>
              <a:t>INSERT</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INTO</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table_name</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column1</a:t>
            </a:r>
            <a:r>
              <a:rPr lang="en-US" dirty="0">
                <a:solidFill>
                  <a:srgbClr val="000000"/>
                </a:solidFill>
                <a:latin typeface="Consolas" panose="020B0609020204030204" pitchFamily="49" charset="0"/>
              </a:rPr>
              <a:t>,</a:t>
            </a:r>
            <a:r>
              <a:rPr lang="en-US" i="1" dirty="0">
                <a:solidFill>
                  <a:srgbClr val="000000"/>
                </a:solidFill>
                <a:latin typeface="Consolas" panose="020B0609020204030204" pitchFamily="49" charset="0"/>
              </a:rPr>
              <a:t> column2</a:t>
            </a:r>
            <a:r>
              <a:rPr lang="en-US" dirty="0">
                <a:solidFill>
                  <a:srgbClr val="000000"/>
                </a:solidFill>
                <a:latin typeface="Consolas" panose="020B0609020204030204" pitchFamily="49" charset="0"/>
              </a:rPr>
              <a:t>,</a:t>
            </a:r>
            <a:r>
              <a:rPr lang="en-US" i="1" dirty="0">
                <a:solidFill>
                  <a:srgbClr val="000000"/>
                </a:solidFill>
                <a:latin typeface="Consolas" panose="020B0609020204030204" pitchFamily="49" charset="0"/>
              </a:rPr>
              <a:t> column3</a:t>
            </a:r>
            <a:r>
              <a:rPr lang="en-US" dirty="0">
                <a:solidFill>
                  <a:srgbClr val="000000"/>
                </a:solidFill>
                <a:latin typeface="Consolas" panose="020B0609020204030204" pitchFamily="49" charset="0"/>
              </a:rPr>
              <a:t>, ...)</a:t>
            </a:r>
            <a:br>
              <a:rPr lang="en-US" dirty="0"/>
            </a:br>
            <a:r>
              <a:rPr lang="en-US" dirty="0">
                <a:solidFill>
                  <a:srgbClr val="0000CD"/>
                </a:solidFill>
                <a:latin typeface="Consolas" panose="020B0609020204030204" pitchFamily="49" charset="0"/>
              </a:rPr>
              <a:t>VALUES</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value1</a:t>
            </a:r>
            <a:r>
              <a:rPr lang="en-US" dirty="0">
                <a:solidFill>
                  <a:srgbClr val="000000"/>
                </a:solidFill>
                <a:latin typeface="Consolas" panose="020B0609020204030204" pitchFamily="49" charset="0"/>
              </a:rPr>
              <a:t>,</a:t>
            </a:r>
            <a:r>
              <a:rPr lang="en-US" i="1" dirty="0">
                <a:solidFill>
                  <a:srgbClr val="000000"/>
                </a:solidFill>
                <a:latin typeface="Consolas" panose="020B0609020204030204" pitchFamily="49" charset="0"/>
              </a:rPr>
              <a:t> value2</a:t>
            </a:r>
            <a:r>
              <a:rPr lang="en-US" dirty="0">
                <a:solidFill>
                  <a:srgbClr val="000000"/>
                </a:solidFill>
                <a:latin typeface="Consolas" panose="020B0609020204030204" pitchFamily="49" charset="0"/>
              </a:rPr>
              <a:t>,</a:t>
            </a:r>
            <a:r>
              <a:rPr lang="en-US" i="1" dirty="0">
                <a:solidFill>
                  <a:srgbClr val="000000"/>
                </a:solidFill>
                <a:latin typeface="Consolas" panose="020B0609020204030204" pitchFamily="49" charset="0"/>
              </a:rPr>
              <a:t> value3</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Or</a:t>
            </a:r>
          </a:p>
          <a:p>
            <a:r>
              <a:rPr lang="en-US" b="1" dirty="0">
                <a:solidFill>
                  <a:srgbClr val="7030A0"/>
                </a:solidFill>
              </a:rPr>
              <a:t>make sure the order of the values is in the same order as the columns in the table.</a:t>
            </a:r>
            <a:endParaRPr lang="en-US" b="1" dirty="0">
              <a:solidFill>
                <a:srgbClr val="7030A0"/>
              </a:solidFill>
              <a:latin typeface="Consolas" panose="020B0609020204030204" pitchFamily="49" charset="0"/>
            </a:endParaRPr>
          </a:p>
          <a:p>
            <a:r>
              <a:rPr lang="en-US" dirty="0">
                <a:solidFill>
                  <a:srgbClr val="0000CD"/>
                </a:solidFill>
                <a:latin typeface="Consolas" panose="020B0609020204030204" pitchFamily="49" charset="0"/>
              </a:rPr>
              <a:t>INSERT</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INTO</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table_name</a:t>
            </a:r>
            <a:br>
              <a:rPr lang="en-US" dirty="0"/>
            </a:br>
            <a:r>
              <a:rPr lang="en-US" dirty="0">
                <a:solidFill>
                  <a:srgbClr val="0000CD"/>
                </a:solidFill>
                <a:latin typeface="Consolas" panose="020B0609020204030204" pitchFamily="49" charset="0"/>
              </a:rPr>
              <a:t>VALUES</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value1</a:t>
            </a:r>
            <a:r>
              <a:rPr lang="en-US" dirty="0">
                <a:solidFill>
                  <a:srgbClr val="000000"/>
                </a:solidFill>
                <a:latin typeface="Consolas" panose="020B0609020204030204" pitchFamily="49" charset="0"/>
              </a:rPr>
              <a:t>,</a:t>
            </a:r>
            <a:r>
              <a:rPr lang="en-US" i="1" dirty="0">
                <a:solidFill>
                  <a:srgbClr val="000000"/>
                </a:solidFill>
                <a:latin typeface="Consolas" panose="020B0609020204030204" pitchFamily="49" charset="0"/>
              </a:rPr>
              <a:t> value2</a:t>
            </a:r>
            <a:r>
              <a:rPr lang="en-US" dirty="0">
                <a:solidFill>
                  <a:srgbClr val="000000"/>
                </a:solidFill>
                <a:latin typeface="Consolas" panose="020B0609020204030204" pitchFamily="49" charset="0"/>
              </a:rPr>
              <a:t>,</a:t>
            </a:r>
            <a:r>
              <a:rPr lang="en-US" i="1" dirty="0">
                <a:solidFill>
                  <a:srgbClr val="000000"/>
                </a:solidFill>
                <a:latin typeface="Consolas" panose="020B0609020204030204" pitchFamily="49" charset="0"/>
              </a:rPr>
              <a:t> value3</a:t>
            </a:r>
            <a:r>
              <a:rPr lang="en-US" dirty="0">
                <a:solidFill>
                  <a:srgbClr val="000000"/>
                </a:solidFill>
                <a:latin typeface="Consolas" panose="020B0609020204030204" pitchFamily="49" charset="0"/>
              </a:rPr>
              <a:t>, ...);</a:t>
            </a:r>
          </a:p>
          <a:p>
            <a:r>
              <a:rPr lang="en-US" b="1" dirty="0">
                <a:solidFill>
                  <a:srgbClr val="7030A0"/>
                </a:solidFill>
              </a:rPr>
              <a:t>Copy all columns from one table to another table:</a:t>
            </a:r>
          </a:p>
          <a:p>
            <a:r>
              <a:rPr lang="en-US" dirty="0">
                <a:solidFill>
                  <a:srgbClr val="0000CD"/>
                </a:solidFill>
                <a:latin typeface="Consolas" panose="020B0609020204030204" pitchFamily="49" charset="0"/>
              </a:rPr>
              <a:t>INSERT</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INTO</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table2</a:t>
            </a:r>
            <a:br>
              <a:rPr lang="en-US" dirty="0"/>
            </a:br>
            <a:r>
              <a:rPr lang="en-US" dirty="0">
                <a:solidFill>
                  <a:srgbClr val="0000CD"/>
                </a:solidFill>
                <a:latin typeface="Consolas" panose="020B0609020204030204" pitchFamily="49" charset="0"/>
              </a:rPr>
              <a:t>SELECT</a:t>
            </a:r>
            <a:r>
              <a:rPr lang="en-US" dirty="0">
                <a:solidFill>
                  <a:srgbClr val="000000"/>
                </a:solidFill>
                <a:latin typeface="Consolas" panose="020B0609020204030204" pitchFamily="49" charset="0"/>
              </a:rPr>
              <a:t> * </a:t>
            </a:r>
            <a:r>
              <a:rPr lang="en-US" dirty="0">
                <a:solidFill>
                  <a:srgbClr val="0000CD"/>
                </a:solidFill>
                <a:latin typeface="Consolas" panose="020B0609020204030204" pitchFamily="49" charset="0"/>
              </a:rPr>
              <a:t>FROM</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table1</a:t>
            </a:r>
            <a:br>
              <a:rPr lang="en-US" i="1" dirty="0">
                <a:solidFill>
                  <a:srgbClr val="000000"/>
                </a:solidFill>
                <a:latin typeface="Consolas" panose="020B0609020204030204" pitchFamily="49" charset="0"/>
              </a:rPr>
            </a:br>
            <a:r>
              <a:rPr lang="en-US" dirty="0">
                <a:solidFill>
                  <a:srgbClr val="0000CD"/>
                </a:solidFill>
                <a:latin typeface="Consolas" panose="020B0609020204030204" pitchFamily="49" charset="0"/>
              </a:rPr>
              <a:t>WHERE</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condition</a:t>
            </a:r>
            <a:r>
              <a:rPr lang="en-US" dirty="0">
                <a:solidFill>
                  <a:srgbClr val="000000"/>
                </a:solidFill>
                <a:latin typeface="Consolas" panose="020B0609020204030204" pitchFamily="49" charset="0"/>
              </a:rPr>
              <a:t>;</a:t>
            </a:r>
          </a:p>
          <a:p>
            <a:r>
              <a:rPr lang="en-US" b="1" dirty="0">
                <a:solidFill>
                  <a:srgbClr val="7030A0"/>
                </a:solidFill>
              </a:rPr>
              <a:t>Copy only some columns from one table into another table:</a:t>
            </a:r>
          </a:p>
          <a:p>
            <a:r>
              <a:rPr lang="en-US" dirty="0">
                <a:solidFill>
                  <a:srgbClr val="0000CD"/>
                </a:solidFill>
                <a:latin typeface="Consolas" panose="020B0609020204030204" pitchFamily="49" charset="0"/>
              </a:rPr>
              <a:t>INSERT</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INTO</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table2 </a:t>
            </a:r>
            <a:r>
              <a:rPr lang="en-US" dirty="0">
                <a:solidFill>
                  <a:srgbClr val="000000"/>
                </a:solidFill>
                <a:latin typeface="Consolas" panose="020B0609020204030204" pitchFamily="49" charset="0"/>
              </a:rPr>
              <a:t>(</a:t>
            </a:r>
            <a:r>
              <a:rPr lang="en-US" i="1" dirty="0">
                <a:solidFill>
                  <a:srgbClr val="000000"/>
                </a:solidFill>
                <a:latin typeface="Consolas" panose="020B0609020204030204" pitchFamily="49" charset="0"/>
              </a:rPr>
              <a:t>column1</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column2</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column3</a:t>
            </a:r>
            <a:r>
              <a:rPr lang="en-US" dirty="0">
                <a:solidFill>
                  <a:srgbClr val="000000"/>
                </a:solidFill>
                <a:latin typeface="Consolas" panose="020B0609020204030204" pitchFamily="49" charset="0"/>
              </a:rPr>
              <a:t>, ...)</a:t>
            </a:r>
            <a:br>
              <a:rPr lang="en-US" dirty="0"/>
            </a:br>
            <a:r>
              <a:rPr lang="en-US" dirty="0">
                <a:solidFill>
                  <a:srgbClr val="0000CD"/>
                </a:solidFill>
                <a:latin typeface="Consolas" panose="020B0609020204030204" pitchFamily="49" charset="0"/>
              </a:rPr>
              <a:t>SELECT</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column1</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column2</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column3</a:t>
            </a:r>
            <a:r>
              <a:rPr lang="en-US" dirty="0">
                <a:solidFill>
                  <a:srgbClr val="000000"/>
                </a:solidFill>
                <a:latin typeface="Consolas" panose="020B0609020204030204" pitchFamily="49" charset="0"/>
              </a:rPr>
              <a:t>, ...</a:t>
            </a:r>
            <a:br>
              <a:rPr lang="en-US" dirty="0"/>
            </a:br>
            <a:r>
              <a:rPr lang="en-US" dirty="0">
                <a:solidFill>
                  <a:srgbClr val="0000CD"/>
                </a:solidFill>
                <a:latin typeface="Consolas" panose="020B0609020204030204" pitchFamily="49" charset="0"/>
              </a:rPr>
              <a:t>FROM</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table1</a:t>
            </a:r>
            <a:br>
              <a:rPr lang="en-US" dirty="0"/>
            </a:br>
            <a:r>
              <a:rPr lang="en-US" dirty="0">
                <a:solidFill>
                  <a:srgbClr val="0000CD"/>
                </a:solidFill>
                <a:latin typeface="Consolas" panose="020B0609020204030204" pitchFamily="49" charset="0"/>
              </a:rPr>
              <a:t>WHERE</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condition</a:t>
            </a:r>
            <a:r>
              <a:rPr lang="en-US" dirty="0">
                <a:solidFill>
                  <a:srgbClr val="000000"/>
                </a:solidFill>
                <a:latin typeface="Consolas" panose="020B0609020204030204" pitchFamily="49" charset="0"/>
              </a:rPr>
              <a:t>;</a:t>
            </a:r>
            <a:endParaRPr lang="en-US" dirty="0"/>
          </a:p>
        </p:txBody>
      </p:sp>
      <p:sp>
        <p:nvSpPr>
          <p:cNvPr id="3" name="Content Placeholder 2">
            <a:extLst>
              <a:ext uri="{FF2B5EF4-FFF2-40B4-BE49-F238E27FC236}">
                <a16:creationId xmlns:a16="http://schemas.microsoft.com/office/drawing/2014/main" id="{C8967E37-1687-4B54-AD0A-D1B49BD15A3E}"/>
              </a:ext>
            </a:extLst>
          </p:cNvPr>
          <p:cNvSpPr>
            <a:spLocks noGrp="1"/>
          </p:cNvSpPr>
          <p:nvPr>
            <p:ph sz="quarter" idx="10"/>
          </p:nvPr>
        </p:nvSpPr>
        <p:spPr/>
        <p:txBody>
          <a:bodyPr/>
          <a:lstStyle/>
          <a:p>
            <a:r>
              <a:rPr lang="en-US" dirty="0">
                <a:solidFill>
                  <a:srgbClr val="7030A0"/>
                </a:solidFill>
              </a:rPr>
              <a:t>SQL DML statements:</a:t>
            </a:r>
          </a:p>
        </p:txBody>
      </p:sp>
      <p:sp>
        <p:nvSpPr>
          <p:cNvPr id="4" name="Rectangle 3">
            <a:extLst>
              <a:ext uri="{FF2B5EF4-FFF2-40B4-BE49-F238E27FC236}">
                <a16:creationId xmlns:a16="http://schemas.microsoft.com/office/drawing/2014/main" id="{0E917FA7-0044-4BE7-9055-D6294A089202}"/>
              </a:ext>
            </a:extLst>
          </p:cNvPr>
          <p:cNvSpPr/>
          <p:nvPr/>
        </p:nvSpPr>
        <p:spPr>
          <a:xfrm>
            <a:off x="6096000" y="1295400"/>
            <a:ext cx="5991367" cy="1754326"/>
          </a:xfrm>
          <a:prstGeom prst="rect">
            <a:avLst/>
          </a:prstGeom>
        </p:spPr>
        <p:txBody>
          <a:bodyPr wrap="square">
            <a:spAutoFit/>
          </a:bodyPr>
          <a:lstStyle/>
          <a:p>
            <a:endParaRPr lang="en-US" dirty="0">
              <a:solidFill>
                <a:srgbClr val="0000CD"/>
              </a:solidFill>
              <a:latin typeface="Consolas" panose="020B0609020204030204" pitchFamily="49" charset="0"/>
            </a:endParaRPr>
          </a:p>
          <a:p>
            <a:r>
              <a:rPr lang="en-US" dirty="0">
                <a:solidFill>
                  <a:srgbClr val="0000CD"/>
                </a:solidFill>
                <a:latin typeface="Consolas" panose="020B0609020204030204" pitchFamily="49" charset="0"/>
              </a:rPr>
              <a:t>INSERT</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INTO</a:t>
            </a:r>
            <a:r>
              <a:rPr lang="en-US" dirty="0">
                <a:solidFill>
                  <a:srgbClr val="000000"/>
                </a:solidFill>
                <a:latin typeface="Consolas" panose="020B0609020204030204" pitchFamily="49" charset="0"/>
              </a:rPr>
              <a:t> Customers (</a:t>
            </a:r>
            <a:r>
              <a:rPr lang="en-US" dirty="0" err="1">
                <a:solidFill>
                  <a:srgbClr val="000000"/>
                </a:solidFill>
                <a:latin typeface="Consolas" panose="020B0609020204030204" pitchFamily="49" charset="0"/>
              </a:rPr>
              <a:t>CustomerName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ContactName</a:t>
            </a:r>
            <a:r>
              <a:rPr lang="en-US" dirty="0">
                <a:solidFill>
                  <a:srgbClr val="000000"/>
                </a:solidFill>
                <a:latin typeface="Consolas" panose="020B0609020204030204" pitchFamily="49" charset="0"/>
              </a:rPr>
              <a:t>, Address, City, </a:t>
            </a:r>
            <a:r>
              <a:rPr lang="en-US" dirty="0" err="1">
                <a:solidFill>
                  <a:srgbClr val="000000"/>
                </a:solidFill>
                <a:latin typeface="Consolas" panose="020B0609020204030204" pitchFamily="49" charset="0"/>
              </a:rPr>
              <a:t>PostalCode</a:t>
            </a:r>
            <a:r>
              <a:rPr lang="en-US" dirty="0">
                <a:solidFill>
                  <a:srgbClr val="000000"/>
                </a:solidFill>
                <a:latin typeface="Consolas" panose="020B0609020204030204" pitchFamily="49" charset="0"/>
              </a:rPr>
              <a:t>, Country)</a:t>
            </a:r>
            <a:br>
              <a:rPr lang="en-US" dirty="0"/>
            </a:br>
            <a:r>
              <a:rPr lang="en-US" dirty="0">
                <a:solidFill>
                  <a:srgbClr val="0000CD"/>
                </a:solidFill>
                <a:latin typeface="Consolas" panose="020B0609020204030204" pitchFamily="49" charset="0"/>
              </a:rPr>
              <a:t>VALUES</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'Cardinal'</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'Tom B. </a:t>
            </a:r>
            <a:r>
              <a:rPr lang="en-US" dirty="0" err="1">
                <a:solidFill>
                  <a:srgbClr val="A52A2A"/>
                </a:solidFill>
                <a:latin typeface="Consolas" panose="020B0609020204030204" pitchFamily="49" charset="0"/>
              </a:rPr>
              <a:t>Erichsen</a:t>
            </a:r>
            <a:r>
              <a:rPr lang="en-US" dirty="0">
                <a:solidFill>
                  <a:srgbClr val="A52A2A"/>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'Skagen 21'</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'Stavanger'</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'4006'</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'Norway'</a:t>
            </a:r>
            <a:r>
              <a:rPr lang="en-US" dirty="0">
                <a:solidFill>
                  <a:srgbClr val="000000"/>
                </a:solidFill>
                <a:latin typeface="Consolas" panose="020B0609020204030204" pitchFamily="49" charset="0"/>
              </a:rPr>
              <a:t>);</a:t>
            </a:r>
            <a:endParaRPr lang="en-US" dirty="0"/>
          </a:p>
        </p:txBody>
      </p:sp>
      <p:graphicFrame>
        <p:nvGraphicFramePr>
          <p:cNvPr id="5" name="Table 4">
            <a:extLst>
              <a:ext uri="{FF2B5EF4-FFF2-40B4-BE49-F238E27FC236}">
                <a16:creationId xmlns:a16="http://schemas.microsoft.com/office/drawing/2014/main" id="{05101963-BF9B-4EFB-8F0D-47D483FEDC25}"/>
              </a:ext>
            </a:extLst>
          </p:cNvPr>
          <p:cNvGraphicFramePr>
            <a:graphicFrameLocks noGrp="1"/>
          </p:cNvGraphicFramePr>
          <p:nvPr>
            <p:extLst>
              <p:ext uri="{D42A27DB-BD31-4B8C-83A1-F6EECF244321}">
                <p14:modId xmlns:p14="http://schemas.microsoft.com/office/powerpoint/2010/main" val="640882518"/>
              </p:ext>
            </p:extLst>
          </p:nvPr>
        </p:nvGraphicFramePr>
        <p:xfrm>
          <a:off x="406400" y="5782051"/>
          <a:ext cx="11112311" cy="375920"/>
        </p:xfrm>
        <a:graphic>
          <a:graphicData uri="http://schemas.openxmlformats.org/drawingml/2006/table">
            <a:tbl>
              <a:tblPr/>
              <a:tblGrid>
                <a:gridCol w="1587473">
                  <a:extLst>
                    <a:ext uri="{9D8B030D-6E8A-4147-A177-3AD203B41FA5}">
                      <a16:colId xmlns:a16="http://schemas.microsoft.com/office/drawing/2014/main" val="2944205978"/>
                    </a:ext>
                  </a:extLst>
                </a:gridCol>
                <a:gridCol w="1587473">
                  <a:extLst>
                    <a:ext uri="{9D8B030D-6E8A-4147-A177-3AD203B41FA5}">
                      <a16:colId xmlns:a16="http://schemas.microsoft.com/office/drawing/2014/main" val="2492892686"/>
                    </a:ext>
                  </a:extLst>
                </a:gridCol>
                <a:gridCol w="1587473">
                  <a:extLst>
                    <a:ext uri="{9D8B030D-6E8A-4147-A177-3AD203B41FA5}">
                      <a16:colId xmlns:a16="http://schemas.microsoft.com/office/drawing/2014/main" val="2447588555"/>
                    </a:ext>
                  </a:extLst>
                </a:gridCol>
                <a:gridCol w="1587473">
                  <a:extLst>
                    <a:ext uri="{9D8B030D-6E8A-4147-A177-3AD203B41FA5}">
                      <a16:colId xmlns:a16="http://schemas.microsoft.com/office/drawing/2014/main" val="543216199"/>
                    </a:ext>
                  </a:extLst>
                </a:gridCol>
                <a:gridCol w="1587473">
                  <a:extLst>
                    <a:ext uri="{9D8B030D-6E8A-4147-A177-3AD203B41FA5}">
                      <a16:colId xmlns:a16="http://schemas.microsoft.com/office/drawing/2014/main" val="16232931"/>
                    </a:ext>
                  </a:extLst>
                </a:gridCol>
                <a:gridCol w="1587473">
                  <a:extLst>
                    <a:ext uri="{9D8B030D-6E8A-4147-A177-3AD203B41FA5}">
                      <a16:colId xmlns:a16="http://schemas.microsoft.com/office/drawing/2014/main" val="4102483701"/>
                    </a:ext>
                  </a:extLst>
                </a:gridCol>
                <a:gridCol w="1587473">
                  <a:extLst>
                    <a:ext uri="{9D8B030D-6E8A-4147-A177-3AD203B41FA5}">
                      <a16:colId xmlns:a16="http://schemas.microsoft.com/office/drawing/2014/main" val="1935503475"/>
                    </a:ext>
                  </a:extLst>
                </a:gridCol>
              </a:tblGrid>
              <a:tr h="0">
                <a:tc>
                  <a:txBody>
                    <a:bodyPr/>
                    <a:lstStyle/>
                    <a:p>
                      <a:pPr algn="l" fontAlgn="t"/>
                      <a:r>
                        <a:rPr lang="en-US">
                          <a:effectLst/>
                        </a:rPr>
                        <a:t>CustomerID</a:t>
                      </a: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err="1">
                          <a:effectLst/>
                        </a:rPr>
                        <a:t>CustomerName</a:t>
                      </a:r>
                      <a:endParaRPr lang="en-US" dirty="0">
                        <a:effectLst/>
                      </a:endParaRP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ContactName</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Address</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effectLst/>
                        </a:rPr>
                        <a:t>City</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err="1">
                          <a:effectLst/>
                        </a:rPr>
                        <a:t>PostalCode</a:t>
                      </a:r>
                      <a:endParaRPr lang="en-US" dirty="0">
                        <a:effectLst/>
                      </a:endParaRP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effectLst/>
                        </a:rPr>
                        <a:t>Country</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41070125"/>
                  </a:ext>
                </a:extLst>
              </a:tr>
            </a:tbl>
          </a:graphicData>
        </a:graphic>
      </p:graphicFrame>
      <p:sp>
        <p:nvSpPr>
          <p:cNvPr id="6" name="Rectangle 5">
            <a:extLst>
              <a:ext uri="{FF2B5EF4-FFF2-40B4-BE49-F238E27FC236}">
                <a16:creationId xmlns:a16="http://schemas.microsoft.com/office/drawing/2014/main" id="{DF1565BA-AACF-4A5E-A5C0-E8DA5AEAA0B0}"/>
              </a:ext>
            </a:extLst>
          </p:cNvPr>
          <p:cNvSpPr/>
          <p:nvPr/>
        </p:nvSpPr>
        <p:spPr>
          <a:xfrm>
            <a:off x="406400" y="5640433"/>
            <a:ext cx="11112311" cy="5778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9A2C7D9-32CA-4B1A-846F-C7FCEC63AAF6}"/>
              </a:ext>
            </a:extLst>
          </p:cNvPr>
          <p:cNvSpPr/>
          <p:nvPr/>
        </p:nvSpPr>
        <p:spPr>
          <a:xfrm>
            <a:off x="6096000" y="3927028"/>
            <a:ext cx="6096000" cy="1200329"/>
          </a:xfrm>
          <a:prstGeom prst="rect">
            <a:avLst/>
          </a:prstGeom>
        </p:spPr>
        <p:txBody>
          <a:bodyPr>
            <a:spAutoFit/>
          </a:bodyPr>
          <a:lstStyle/>
          <a:p>
            <a:r>
              <a:rPr lang="en-US" dirty="0">
                <a:solidFill>
                  <a:srgbClr val="0000CD"/>
                </a:solidFill>
                <a:latin typeface="Consolas" panose="020B0609020204030204" pitchFamily="49" charset="0"/>
              </a:rPr>
              <a:t>INSERT</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INTO</a:t>
            </a:r>
            <a:r>
              <a:rPr lang="en-US" dirty="0">
                <a:solidFill>
                  <a:srgbClr val="000000"/>
                </a:solidFill>
                <a:latin typeface="Consolas" panose="020B0609020204030204" pitchFamily="49" charset="0"/>
              </a:rPr>
              <a:t> Customers (</a:t>
            </a:r>
            <a:r>
              <a:rPr lang="en-US" dirty="0" err="1">
                <a:solidFill>
                  <a:srgbClr val="000000"/>
                </a:solidFill>
                <a:latin typeface="Consolas" panose="020B0609020204030204" pitchFamily="49" charset="0"/>
              </a:rPr>
              <a:t>CustomerName</a:t>
            </a:r>
            <a:r>
              <a:rPr lang="en-US" dirty="0">
                <a:solidFill>
                  <a:srgbClr val="000000"/>
                </a:solidFill>
                <a:latin typeface="Consolas" panose="020B0609020204030204" pitchFamily="49" charset="0"/>
              </a:rPr>
              <a:t>, City, Country)</a:t>
            </a:r>
            <a:br>
              <a:rPr lang="en-US" dirty="0"/>
            </a:br>
            <a:r>
              <a:rPr lang="en-US" dirty="0">
                <a:solidFill>
                  <a:srgbClr val="0000CD"/>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SupplierName</a:t>
            </a:r>
            <a:r>
              <a:rPr lang="en-US" dirty="0">
                <a:solidFill>
                  <a:srgbClr val="000000"/>
                </a:solidFill>
                <a:latin typeface="Consolas" panose="020B0609020204030204" pitchFamily="49" charset="0"/>
              </a:rPr>
              <a:t>, City, Country </a:t>
            </a:r>
            <a:r>
              <a:rPr lang="en-US" dirty="0">
                <a:solidFill>
                  <a:srgbClr val="0000CD"/>
                </a:solidFill>
                <a:latin typeface="Consolas" panose="020B0609020204030204" pitchFamily="49" charset="0"/>
              </a:rPr>
              <a:t>FROM</a:t>
            </a:r>
            <a:r>
              <a:rPr lang="en-US" dirty="0">
                <a:solidFill>
                  <a:srgbClr val="000000"/>
                </a:solidFill>
                <a:latin typeface="Consolas" panose="020B0609020204030204" pitchFamily="49" charset="0"/>
              </a:rPr>
              <a:t> Suppliers;</a:t>
            </a:r>
            <a:endParaRPr lang="en-US" dirty="0"/>
          </a:p>
        </p:txBody>
      </p:sp>
      <p:graphicFrame>
        <p:nvGraphicFramePr>
          <p:cNvPr id="8" name="Table 7">
            <a:extLst>
              <a:ext uri="{FF2B5EF4-FFF2-40B4-BE49-F238E27FC236}">
                <a16:creationId xmlns:a16="http://schemas.microsoft.com/office/drawing/2014/main" id="{ADD85ACA-1140-4FC6-8A71-030EAED16E69}"/>
              </a:ext>
            </a:extLst>
          </p:cNvPr>
          <p:cNvGraphicFramePr>
            <a:graphicFrameLocks noGrp="1"/>
          </p:cNvGraphicFramePr>
          <p:nvPr>
            <p:extLst>
              <p:ext uri="{D42A27DB-BD31-4B8C-83A1-F6EECF244321}">
                <p14:modId xmlns:p14="http://schemas.microsoft.com/office/powerpoint/2010/main" val="954744740"/>
              </p:ext>
            </p:extLst>
          </p:nvPr>
        </p:nvGraphicFramePr>
        <p:xfrm>
          <a:off x="375313" y="6269035"/>
          <a:ext cx="11143398" cy="375920"/>
        </p:xfrm>
        <a:graphic>
          <a:graphicData uri="http://schemas.openxmlformats.org/drawingml/2006/table">
            <a:tbl>
              <a:tblPr/>
              <a:tblGrid>
                <a:gridCol w="1591914">
                  <a:extLst>
                    <a:ext uri="{9D8B030D-6E8A-4147-A177-3AD203B41FA5}">
                      <a16:colId xmlns:a16="http://schemas.microsoft.com/office/drawing/2014/main" val="350052092"/>
                    </a:ext>
                  </a:extLst>
                </a:gridCol>
                <a:gridCol w="1591914">
                  <a:extLst>
                    <a:ext uri="{9D8B030D-6E8A-4147-A177-3AD203B41FA5}">
                      <a16:colId xmlns:a16="http://schemas.microsoft.com/office/drawing/2014/main" val="988720410"/>
                    </a:ext>
                  </a:extLst>
                </a:gridCol>
                <a:gridCol w="1591914">
                  <a:extLst>
                    <a:ext uri="{9D8B030D-6E8A-4147-A177-3AD203B41FA5}">
                      <a16:colId xmlns:a16="http://schemas.microsoft.com/office/drawing/2014/main" val="729995908"/>
                    </a:ext>
                  </a:extLst>
                </a:gridCol>
                <a:gridCol w="1591914">
                  <a:extLst>
                    <a:ext uri="{9D8B030D-6E8A-4147-A177-3AD203B41FA5}">
                      <a16:colId xmlns:a16="http://schemas.microsoft.com/office/drawing/2014/main" val="2211803994"/>
                    </a:ext>
                  </a:extLst>
                </a:gridCol>
                <a:gridCol w="1591914">
                  <a:extLst>
                    <a:ext uri="{9D8B030D-6E8A-4147-A177-3AD203B41FA5}">
                      <a16:colId xmlns:a16="http://schemas.microsoft.com/office/drawing/2014/main" val="1289303564"/>
                    </a:ext>
                  </a:extLst>
                </a:gridCol>
                <a:gridCol w="1591914">
                  <a:extLst>
                    <a:ext uri="{9D8B030D-6E8A-4147-A177-3AD203B41FA5}">
                      <a16:colId xmlns:a16="http://schemas.microsoft.com/office/drawing/2014/main" val="2147485740"/>
                    </a:ext>
                  </a:extLst>
                </a:gridCol>
                <a:gridCol w="1591914">
                  <a:extLst>
                    <a:ext uri="{9D8B030D-6E8A-4147-A177-3AD203B41FA5}">
                      <a16:colId xmlns:a16="http://schemas.microsoft.com/office/drawing/2014/main" val="1066641967"/>
                    </a:ext>
                  </a:extLst>
                </a:gridCol>
              </a:tblGrid>
              <a:tr h="0">
                <a:tc>
                  <a:txBody>
                    <a:bodyPr/>
                    <a:lstStyle/>
                    <a:p>
                      <a:pPr algn="l" fontAlgn="t"/>
                      <a:r>
                        <a:rPr lang="en-US">
                          <a:effectLst/>
                        </a:rPr>
                        <a:t>SupplierID</a:t>
                      </a: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SupplierName</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ContactName</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Address</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City</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Postal Code</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effectLst/>
                        </a:rPr>
                        <a:t>Country</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308455635"/>
                  </a:ext>
                </a:extLst>
              </a:tr>
            </a:tbl>
          </a:graphicData>
        </a:graphic>
      </p:graphicFrame>
    </p:spTree>
    <p:extLst>
      <p:ext uri="{BB962C8B-B14F-4D97-AF65-F5344CB8AC3E}">
        <p14:creationId xmlns:p14="http://schemas.microsoft.com/office/powerpoint/2010/main" val="226602765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1800" b="1" dirty="0" err="1">
                <a:solidFill>
                  <a:srgbClr val="C00000"/>
                </a:solidFill>
              </a:rPr>
              <a:t>Eg</a:t>
            </a:r>
            <a:r>
              <a:rPr lang="en-IN" sz="1800" b="1" dirty="0">
                <a:solidFill>
                  <a:srgbClr val="C00000"/>
                </a:solidFill>
              </a:rPr>
              <a:t>., INSERT INTO EMPLOYEE (</a:t>
            </a:r>
            <a:r>
              <a:rPr lang="en-IN" sz="1800" b="1" dirty="0" err="1">
                <a:solidFill>
                  <a:srgbClr val="C00000"/>
                </a:solidFill>
              </a:rPr>
              <a:t>Fname</a:t>
            </a:r>
            <a:r>
              <a:rPr lang="en-IN" sz="1800" b="1" dirty="0">
                <a:solidFill>
                  <a:srgbClr val="C00000"/>
                </a:solidFill>
              </a:rPr>
              <a:t>, </a:t>
            </a:r>
            <a:r>
              <a:rPr lang="en-IN" sz="1800" b="1" dirty="0" err="1">
                <a:solidFill>
                  <a:srgbClr val="C00000"/>
                </a:solidFill>
              </a:rPr>
              <a:t>Lname</a:t>
            </a:r>
            <a:r>
              <a:rPr lang="en-IN" sz="1800" b="1" dirty="0">
                <a:solidFill>
                  <a:srgbClr val="C00000"/>
                </a:solidFill>
              </a:rPr>
              <a:t>, </a:t>
            </a:r>
            <a:r>
              <a:rPr lang="en-IN" sz="1800" b="1" dirty="0" err="1">
                <a:solidFill>
                  <a:srgbClr val="C00000"/>
                </a:solidFill>
              </a:rPr>
              <a:t>Ssn</a:t>
            </a:r>
            <a:r>
              <a:rPr lang="en-IN" sz="1800" b="1" dirty="0">
                <a:solidFill>
                  <a:srgbClr val="C00000"/>
                </a:solidFill>
              </a:rPr>
              <a:t>, </a:t>
            </a:r>
            <a:r>
              <a:rPr lang="en-IN" sz="1800" b="1" dirty="0" err="1">
                <a:solidFill>
                  <a:srgbClr val="C00000"/>
                </a:solidFill>
              </a:rPr>
              <a:t>Dno</a:t>
            </a:r>
            <a:r>
              <a:rPr lang="en-IN" sz="1800" b="1" dirty="0">
                <a:solidFill>
                  <a:srgbClr val="C00000"/>
                </a:solidFill>
              </a:rPr>
              <a:t>)</a:t>
            </a:r>
          </a:p>
          <a:p>
            <a:r>
              <a:rPr lang="en-IN" sz="1800" b="1" dirty="0">
                <a:solidFill>
                  <a:srgbClr val="C00000"/>
                </a:solidFill>
              </a:rPr>
              <a:t>VALUES (‘Robert’, ‘Hatcher’, ‘980760540’, 2);</a:t>
            </a:r>
          </a:p>
          <a:p>
            <a:r>
              <a:rPr lang="en-IN" sz="1800" b="1" dirty="0">
                <a:solidFill>
                  <a:srgbClr val="C00000"/>
                </a:solidFill>
              </a:rPr>
              <a:t>(U2 is rejected if referential integrity checking is provided by DBMS.)</a:t>
            </a:r>
          </a:p>
          <a:p>
            <a:endParaRPr lang="en-IN" sz="1800" dirty="0"/>
          </a:p>
          <a:p>
            <a:r>
              <a:rPr lang="en-IN" sz="1800" dirty="0" err="1"/>
              <a:t>Eg</a:t>
            </a:r>
            <a:r>
              <a:rPr lang="en-IN" sz="1800" dirty="0"/>
              <a:t>., </a:t>
            </a:r>
            <a:r>
              <a:rPr lang="en-IN" sz="1800" b="1" dirty="0">
                <a:solidFill>
                  <a:srgbClr val="0070C0"/>
                </a:solidFill>
              </a:rPr>
              <a:t>INSERT INTO </a:t>
            </a:r>
            <a:r>
              <a:rPr lang="en-IN" sz="1800" dirty="0">
                <a:solidFill>
                  <a:srgbClr val="0070C0"/>
                </a:solidFill>
              </a:rPr>
              <a:t>EMPLOYEE (</a:t>
            </a:r>
            <a:r>
              <a:rPr lang="en-IN" sz="1800" dirty="0" err="1">
                <a:solidFill>
                  <a:srgbClr val="0070C0"/>
                </a:solidFill>
              </a:rPr>
              <a:t>Fname</a:t>
            </a:r>
            <a:r>
              <a:rPr lang="en-IN" sz="1800" dirty="0">
                <a:solidFill>
                  <a:srgbClr val="0070C0"/>
                </a:solidFill>
              </a:rPr>
              <a:t>, </a:t>
            </a:r>
            <a:r>
              <a:rPr lang="en-IN" sz="1800" dirty="0" err="1">
                <a:solidFill>
                  <a:srgbClr val="0070C0"/>
                </a:solidFill>
              </a:rPr>
              <a:t>Lname</a:t>
            </a:r>
            <a:r>
              <a:rPr lang="en-IN" sz="1800" dirty="0">
                <a:solidFill>
                  <a:srgbClr val="0070C0"/>
                </a:solidFill>
              </a:rPr>
              <a:t>, </a:t>
            </a:r>
            <a:r>
              <a:rPr lang="en-IN" sz="1800" dirty="0" err="1">
                <a:solidFill>
                  <a:srgbClr val="0070C0"/>
                </a:solidFill>
              </a:rPr>
              <a:t>Dno</a:t>
            </a:r>
            <a:r>
              <a:rPr lang="en-IN" sz="1800" dirty="0">
                <a:solidFill>
                  <a:srgbClr val="0070C0"/>
                </a:solidFill>
              </a:rPr>
              <a:t>)</a:t>
            </a:r>
          </a:p>
          <a:p>
            <a:r>
              <a:rPr lang="en-IN" sz="1800" b="1" dirty="0">
                <a:solidFill>
                  <a:srgbClr val="0070C0"/>
                </a:solidFill>
              </a:rPr>
              <a:t>VALUES </a:t>
            </a:r>
            <a:r>
              <a:rPr lang="en-IN" sz="1800" dirty="0">
                <a:solidFill>
                  <a:srgbClr val="0070C0"/>
                </a:solidFill>
              </a:rPr>
              <a:t>(‘Robert’, ‘Hatcher’, 5);</a:t>
            </a:r>
          </a:p>
          <a:p>
            <a:r>
              <a:rPr lang="en-IN" sz="1800" dirty="0">
                <a:solidFill>
                  <a:srgbClr val="0070C0"/>
                </a:solidFill>
              </a:rPr>
              <a:t>(U2A is rejected if NOT NULL checking is provided by DBMS.)</a:t>
            </a:r>
          </a:p>
          <a:p>
            <a:endParaRPr lang="en-IN" sz="1800" dirty="0">
              <a:solidFill>
                <a:srgbClr val="0070C0"/>
              </a:solidFill>
            </a:endParaRPr>
          </a:p>
          <a:p>
            <a:r>
              <a:rPr lang="en-IN" sz="1800" b="1" dirty="0">
                <a:solidFill>
                  <a:srgbClr val="CC0066"/>
                </a:solidFill>
              </a:rPr>
              <a:t>CREATE TABLE </a:t>
            </a:r>
            <a:r>
              <a:rPr lang="en-IN" sz="1800" dirty="0">
                <a:solidFill>
                  <a:srgbClr val="CC0066"/>
                </a:solidFill>
              </a:rPr>
              <a:t>WORKS_ON_INFO</a:t>
            </a:r>
          </a:p>
          <a:p>
            <a:r>
              <a:rPr lang="en-IN" sz="1800" dirty="0">
                <a:solidFill>
                  <a:srgbClr val="CC0066"/>
                </a:solidFill>
              </a:rPr>
              <a:t>( </a:t>
            </a:r>
            <a:r>
              <a:rPr lang="en-IN" sz="1800" dirty="0" err="1">
                <a:solidFill>
                  <a:srgbClr val="CC0066"/>
                </a:solidFill>
              </a:rPr>
              <a:t>Emp_name</a:t>
            </a:r>
            <a:r>
              <a:rPr lang="en-IN" sz="1800" dirty="0">
                <a:solidFill>
                  <a:srgbClr val="CC0066"/>
                </a:solidFill>
              </a:rPr>
              <a:t> VARCHAR(15),</a:t>
            </a:r>
          </a:p>
          <a:p>
            <a:r>
              <a:rPr lang="en-IN" sz="1800" dirty="0" err="1">
                <a:solidFill>
                  <a:srgbClr val="CC0066"/>
                </a:solidFill>
              </a:rPr>
              <a:t>Proj_name</a:t>
            </a:r>
            <a:r>
              <a:rPr lang="en-IN" sz="1800" dirty="0">
                <a:solidFill>
                  <a:srgbClr val="CC0066"/>
                </a:solidFill>
              </a:rPr>
              <a:t> VARCHAR(15),</a:t>
            </a:r>
          </a:p>
          <a:p>
            <a:r>
              <a:rPr lang="en-IN" sz="1800" dirty="0" err="1">
                <a:solidFill>
                  <a:srgbClr val="CC0066"/>
                </a:solidFill>
              </a:rPr>
              <a:t>Hours_per_week</a:t>
            </a:r>
            <a:r>
              <a:rPr lang="en-IN" sz="1800" dirty="0">
                <a:solidFill>
                  <a:srgbClr val="CC0066"/>
                </a:solidFill>
              </a:rPr>
              <a:t> DECIMAL(3,1) );</a:t>
            </a:r>
          </a:p>
        </p:txBody>
      </p:sp>
      <p:sp>
        <p:nvSpPr>
          <p:cNvPr id="3" name="Content Placeholder 2"/>
          <p:cNvSpPr>
            <a:spLocks noGrp="1"/>
          </p:cNvSpPr>
          <p:nvPr>
            <p:ph sz="quarter" idx="10"/>
          </p:nvPr>
        </p:nvSpPr>
        <p:spPr/>
        <p:txBody>
          <a:bodyPr/>
          <a:lstStyle/>
          <a:p>
            <a:r>
              <a:rPr lang="en-IN" dirty="0">
                <a:solidFill>
                  <a:srgbClr val="7030A0"/>
                </a:solidFill>
              </a:rPr>
              <a:t>INSERT examples:</a:t>
            </a:r>
          </a:p>
        </p:txBody>
      </p:sp>
      <p:pic>
        <p:nvPicPr>
          <p:cNvPr id="4" name="Picture 3"/>
          <p:cNvPicPr>
            <a:picLocks noChangeAspect="1"/>
          </p:cNvPicPr>
          <p:nvPr/>
        </p:nvPicPr>
        <p:blipFill>
          <a:blip r:embed="rId2"/>
          <a:stretch>
            <a:fillRect/>
          </a:stretch>
        </p:blipFill>
        <p:spPr>
          <a:xfrm>
            <a:off x="5373068" y="4062046"/>
            <a:ext cx="6006132" cy="1957755"/>
          </a:xfrm>
          <a:prstGeom prst="rect">
            <a:avLst/>
          </a:prstGeom>
        </p:spPr>
      </p:pic>
    </p:spTree>
    <p:extLst>
      <p:ext uri="{BB962C8B-B14F-4D97-AF65-F5344CB8AC3E}">
        <p14:creationId xmlns:p14="http://schemas.microsoft.com/office/powerpoint/2010/main" val="167186492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CF02DD2-D0C8-44C3-9CA3-40D082239F28}"/>
              </a:ext>
            </a:extLst>
          </p:cNvPr>
          <p:cNvSpPr>
            <a:spLocks noGrp="1"/>
          </p:cNvSpPr>
          <p:nvPr>
            <p:ph idx="1"/>
          </p:nvPr>
        </p:nvSpPr>
        <p:spPr>
          <a:xfrm>
            <a:off x="406400" y="1493838"/>
            <a:ext cx="10129672" cy="4525963"/>
          </a:xfrm>
        </p:spPr>
        <p:txBody>
          <a:bodyPr>
            <a:normAutofit/>
          </a:bodyPr>
          <a:lstStyle/>
          <a:p>
            <a:r>
              <a:rPr lang="en-US" dirty="0"/>
              <a:t>In addition to previous </a:t>
            </a:r>
            <a:r>
              <a:rPr lang="en-US" dirty="0">
                <a:highlight>
                  <a:srgbClr val="00FFFF"/>
                </a:highlight>
              </a:rPr>
              <a:t>Insert into </a:t>
            </a:r>
            <a:r>
              <a:rPr lang="en-US" dirty="0"/>
              <a:t>and </a:t>
            </a:r>
            <a:r>
              <a:rPr lang="en-US" dirty="0">
                <a:highlight>
                  <a:srgbClr val="00FFFF"/>
                </a:highlight>
              </a:rPr>
              <a:t>Insert into select </a:t>
            </a:r>
          </a:p>
          <a:p>
            <a:r>
              <a:rPr lang="en-US" dirty="0"/>
              <a:t>MySQL INSERT – Inserting multiple rows example</a:t>
            </a:r>
          </a:p>
          <a:p>
            <a:r>
              <a:rPr lang="en-US" dirty="0"/>
              <a:t>The following statement inserts three rows into the tasks table:</a:t>
            </a:r>
          </a:p>
          <a:p>
            <a:endParaRPr lang="en-US" dirty="0"/>
          </a:p>
          <a:p>
            <a:endParaRPr lang="en-US" dirty="0"/>
          </a:p>
          <a:p>
            <a:r>
              <a:rPr lang="en-US" dirty="0"/>
              <a:t>INSERT INTO tasks(title, priority)</a:t>
            </a:r>
          </a:p>
          <a:p>
            <a:r>
              <a:rPr lang="en-US" dirty="0"/>
              <a:t>VALUES</a:t>
            </a:r>
          </a:p>
          <a:p>
            <a:r>
              <a:rPr lang="en-US" dirty="0"/>
              <a:t>    ('My first task', 1),</a:t>
            </a:r>
          </a:p>
          <a:p>
            <a:r>
              <a:rPr lang="en-US" dirty="0"/>
              <a:t>    ('It is the second task',2),</a:t>
            </a:r>
          </a:p>
          <a:p>
            <a:r>
              <a:rPr lang="en-US" dirty="0"/>
              <a:t>    ('This is the third task of the week',3);</a:t>
            </a:r>
          </a:p>
        </p:txBody>
      </p:sp>
      <p:sp>
        <p:nvSpPr>
          <p:cNvPr id="3" name="Content Placeholder 2">
            <a:extLst>
              <a:ext uri="{FF2B5EF4-FFF2-40B4-BE49-F238E27FC236}">
                <a16:creationId xmlns:a16="http://schemas.microsoft.com/office/drawing/2014/main" id="{EE081FA7-A84C-418E-842D-C4A9C4D3D39B}"/>
              </a:ext>
            </a:extLst>
          </p:cNvPr>
          <p:cNvSpPr>
            <a:spLocks noGrp="1"/>
          </p:cNvSpPr>
          <p:nvPr>
            <p:ph sz="quarter" idx="10"/>
          </p:nvPr>
        </p:nvSpPr>
        <p:spPr/>
        <p:txBody>
          <a:bodyPr/>
          <a:lstStyle/>
          <a:p>
            <a:r>
              <a:rPr lang="en-US" dirty="0">
                <a:solidFill>
                  <a:srgbClr val="7030A0"/>
                </a:solidFill>
              </a:rPr>
              <a:t>INSERT in MySQL</a:t>
            </a:r>
          </a:p>
        </p:txBody>
      </p:sp>
    </p:spTree>
    <p:extLst>
      <p:ext uri="{BB962C8B-B14F-4D97-AF65-F5344CB8AC3E}">
        <p14:creationId xmlns:p14="http://schemas.microsoft.com/office/powerpoint/2010/main" val="5762124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6483D67-22E5-40E9-A688-15AB3C28BE0D}"/>
              </a:ext>
            </a:extLst>
          </p:cNvPr>
          <p:cNvSpPr>
            <a:spLocks noGrp="1"/>
          </p:cNvSpPr>
          <p:nvPr>
            <p:ph idx="1"/>
          </p:nvPr>
        </p:nvSpPr>
        <p:spPr>
          <a:xfrm>
            <a:off x="406400" y="1493838"/>
            <a:ext cx="5339307" cy="4525963"/>
          </a:xfrm>
        </p:spPr>
        <p:txBody>
          <a:bodyPr>
            <a:normAutofit fontScale="55000" lnSpcReduction="20000"/>
          </a:bodyPr>
          <a:lstStyle/>
          <a:p>
            <a:r>
              <a:rPr lang="en-US" dirty="0"/>
              <a:t>In addition to </a:t>
            </a:r>
            <a:r>
              <a:rPr lang="en-US" dirty="0">
                <a:highlight>
                  <a:srgbClr val="00FFFF"/>
                </a:highlight>
              </a:rPr>
              <a:t>Insert into </a:t>
            </a:r>
            <a:r>
              <a:rPr lang="en-US" dirty="0"/>
              <a:t>and </a:t>
            </a:r>
            <a:r>
              <a:rPr lang="en-US" dirty="0">
                <a:highlight>
                  <a:srgbClr val="00FFFF"/>
                </a:highlight>
              </a:rPr>
              <a:t>Insert into select</a:t>
            </a:r>
          </a:p>
          <a:p>
            <a:r>
              <a:rPr lang="en-US" dirty="0"/>
              <a:t>MS SQL comes with  Insert and return inserted values</a:t>
            </a:r>
          </a:p>
          <a:p>
            <a:endParaRPr lang="en-US" dirty="0"/>
          </a:p>
          <a:p>
            <a:r>
              <a:rPr lang="en-US" dirty="0"/>
              <a:t>To capture the inserted values, you use the OUTPUT clause. </a:t>
            </a:r>
          </a:p>
          <a:p>
            <a:r>
              <a:rPr lang="en-US" dirty="0"/>
              <a:t>For example, the following statement inserts a new row into the promotions table and returns the inserted value of the </a:t>
            </a:r>
            <a:r>
              <a:rPr lang="en-US" dirty="0" err="1"/>
              <a:t>promotion_id</a:t>
            </a:r>
            <a:r>
              <a:rPr lang="en-US" dirty="0"/>
              <a:t> column:</a:t>
            </a:r>
          </a:p>
          <a:p>
            <a:endParaRPr lang="en-US" dirty="0"/>
          </a:p>
          <a:p>
            <a:r>
              <a:rPr lang="en-US" dirty="0"/>
              <a:t>INSERT INTO </a:t>
            </a:r>
            <a:r>
              <a:rPr lang="en-US" dirty="0" err="1"/>
              <a:t>sales.promotions</a:t>
            </a:r>
            <a:r>
              <a:rPr lang="en-US" dirty="0"/>
              <a:t> (</a:t>
            </a:r>
          </a:p>
          <a:p>
            <a:r>
              <a:rPr lang="en-US" dirty="0"/>
              <a:t>    </a:t>
            </a:r>
            <a:r>
              <a:rPr lang="en-US" dirty="0" err="1"/>
              <a:t>promotion_name</a:t>
            </a:r>
            <a:r>
              <a:rPr lang="en-US" dirty="0"/>
              <a:t>,</a:t>
            </a:r>
          </a:p>
          <a:p>
            <a:r>
              <a:rPr lang="en-US" dirty="0"/>
              <a:t>    discount,</a:t>
            </a:r>
          </a:p>
          <a:p>
            <a:r>
              <a:rPr lang="en-US" dirty="0"/>
              <a:t>    </a:t>
            </a:r>
            <a:r>
              <a:rPr lang="en-US" dirty="0" err="1"/>
              <a:t>start_date</a:t>
            </a:r>
            <a:r>
              <a:rPr lang="en-US" dirty="0"/>
              <a:t>,</a:t>
            </a:r>
          </a:p>
          <a:p>
            <a:r>
              <a:rPr lang="en-US" dirty="0"/>
              <a:t>    </a:t>
            </a:r>
            <a:r>
              <a:rPr lang="en-US" dirty="0" err="1"/>
              <a:t>expired_date</a:t>
            </a:r>
            <a:endParaRPr lang="en-US" dirty="0"/>
          </a:p>
          <a:p>
            <a:r>
              <a:rPr lang="en-US" dirty="0"/>
              <a:t>) OUTPUT </a:t>
            </a:r>
            <a:r>
              <a:rPr lang="en-US" dirty="0" err="1"/>
              <a:t>inserted.promotion_id</a:t>
            </a:r>
            <a:endParaRPr lang="en-US" dirty="0"/>
          </a:p>
          <a:p>
            <a:r>
              <a:rPr lang="en-US" dirty="0"/>
              <a:t>VALUES</a:t>
            </a:r>
          </a:p>
          <a:p>
            <a:r>
              <a:rPr lang="en-US" dirty="0"/>
              <a:t>    (</a:t>
            </a:r>
          </a:p>
          <a:p>
            <a:r>
              <a:rPr lang="en-US" dirty="0"/>
              <a:t>        '2018 Fall Promotion',</a:t>
            </a:r>
          </a:p>
          <a:p>
            <a:r>
              <a:rPr lang="en-US" dirty="0"/>
              <a:t>        0.15,</a:t>
            </a:r>
          </a:p>
          <a:p>
            <a:r>
              <a:rPr lang="en-US" dirty="0"/>
              <a:t>        '20181001',</a:t>
            </a:r>
          </a:p>
          <a:p>
            <a:r>
              <a:rPr lang="en-US" dirty="0"/>
              <a:t>        '20181101'</a:t>
            </a:r>
          </a:p>
          <a:p>
            <a:r>
              <a:rPr lang="en-US" dirty="0"/>
              <a:t>    );</a:t>
            </a:r>
          </a:p>
        </p:txBody>
      </p:sp>
      <p:sp>
        <p:nvSpPr>
          <p:cNvPr id="3" name="Content Placeholder 2">
            <a:extLst>
              <a:ext uri="{FF2B5EF4-FFF2-40B4-BE49-F238E27FC236}">
                <a16:creationId xmlns:a16="http://schemas.microsoft.com/office/drawing/2014/main" id="{914B4914-7297-44E0-8E8D-28157ECAFB65}"/>
              </a:ext>
            </a:extLst>
          </p:cNvPr>
          <p:cNvSpPr>
            <a:spLocks noGrp="1"/>
          </p:cNvSpPr>
          <p:nvPr>
            <p:ph sz="quarter" idx="10"/>
          </p:nvPr>
        </p:nvSpPr>
        <p:spPr>
          <a:xfrm>
            <a:off x="335128" y="266699"/>
            <a:ext cx="8432800" cy="1143000"/>
          </a:xfrm>
        </p:spPr>
        <p:txBody>
          <a:bodyPr/>
          <a:lstStyle/>
          <a:p>
            <a:r>
              <a:rPr lang="en-US" dirty="0">
                <a:solidFill>
                  <a:srgbClr val="7030A0"/>
                </a:solidFill>
              </a:rPr>
              <a:t>INSERT</a:t>
            </a:r>
            <a:r>
              <a:rPr lang="en-US" dirty="0"/>
              <a:t> </a:t>
            </a:r>
            <a:r>
              <a:rPr lang="en-US" dirty="0">
                <a:solidFill>
                  <a:srgbClr val="7030A0"/>
                </a:solidFill>
              </a:rPr>
              <a:t>in MS SQL server</a:t>
            </a:r>
          </a:p>
        </p:txBody>
      </p:sp>
      <p:pic>
        <p:nvPicPr>
          <p:cNvPr id="4" name="Picture 3">
            <a:extLst>
              <a:ext uri="{FF2B5EF4-FFF2-40B4-BE49-F238E27FC236}">
                <a16:creationId xmlns:a16="http://schemas.microsoft.com/office/drawing/2014/main" id="{8E24FD8A-61E2-499C-B0CB-7FAF8BAF2BCA}"/>
              </a:ext>
            </a:extLst>
          </p:cNvPr>
          <p:cNvPicPr>
            <a:picLocks noChangeAspect="1"/>
          </p:cNvPicPr>
          <p:nvPr/>
        </p:nvPicPr>
        <p:blipFill>
          <a:blip r:embed="rId2"/>
          <a:stretch>
            <a:fillRect/>
          </a:stretch>
        </p:blipFill>
        <p:spPr>
          <a:xfrm>
            <a:off x="447343" y="5600701"/>
            <a:ext cx="1628775" cy="838200"/>
          </a:xfrm>
          <a:prstGeom prst="rect">
            <a:avLst/>
          </a:prstGeom>
        </p:spPr>
      </p:pic>
      <p:sp>
        <p:nvSpPr>
          <p:cNvPr id="7" name="Rectangle 6">
            <a:extLst>
              <a:ext uri="{FF2B5EF4-FFF2-40B4-BE49-F238E27FC236}">
                <a16:creationId xmlns:a16="http://schemas.microsoft.com/office/drawing/2014/main" id="{7CCD4BF3-C393-4A26-A75B-F8C2FCD4B951}"/>
              </a:ext>
            </a:extLst>
          </p:cNvPr>
          <p:cNvSpPr/>
          <p:nvPr/>
        </p:nvSpPr>
        <p:spPr>
          <a:xfrm>
            <a:off x="5689600" y="1409699"/>
            <a:ext cx="5339307" cy="4278094"/>
          </a:xfrm>
          <a:prstGeom prst="rect">
            <a:avLst/>
          </a:prstGeom>
        </p:spPr>
        <p:txBody>
          <a:bodyPr wrap="square">
            <a:spAutoFit/>
          </a:bodyPr>
          <a:lstStyle/>
          <a:p>
            <a:r>
              <a:rPr lang="en-US" sz="1600" dirty="0"/>
              <a:t>INSERT INTO </a:t>
            </a:r>
            <a:r>
              <a:rPr lang="en-US" sz="1600" dirty="0" err="1"/>
              <a:t>sales.promotions</a:t>
            </a:r>
            <a:r>
              <a:rPr lang="en-US" sz="1600" dirty="0"/>
              <a:t> (</a:t>
            </a:r>
          </a:p>
          <a:p>
            <a:r>
              <a:rPr lang="en-US" sz="1600" dirty="0"/>
              <a:t>    </a:t>
            </a:r>
            <a:r>
              <a:rPr lang="en-US" sz="1600" dirty="0" err="1"/>
              <a:t>promotion_name</a:t>
            </a:r>
            <a:r>
              <a:rPr lang="en-US" sz="1600" dirty="0"/>
              <a:t>,</a:t>
            </a:r>
          </a:p>
          <a:p>
            <a:r>
              <a:rPr lang="en-US" sz="1600" dirty="0"/>
              <a:t>    discount,</a:t>
            </a:r>
          </a:p>
          <a:p>
            <a:r>
              <a:rPr lang="en-US" sz="1600" dirty="0"/>
              <a:t>    </a:t>
            </a:r>
            <a:r>
              <a:rPr lang="en-US" sz="1600" dirty="0" err="1"/>
              <a:t>start_date</a:t>
            </a:r>
            <a:r>
              <a:rPr lang="en-US" sz="1600" dirty="0"/>
              <a:t>,</a:t>
            </a:r>
          </a:p>
          <a:p>
            <a:r>
              <a:rPr lang="en-US" sz="1600" dirty="0"/>
              <a:t>    </a:t>
            </a:r>
            <a:r>
              <a:rPr lang="en-US" sz="1600" dirty="0" err="1"/>
              <a:t>expired_date</a:t>
            </a:r>
            <a:endParaRPr lang="en-US" sz="1600" dirty="0"/>
          </a:p>
          <a:p>
            <a:r>
              <a:rPr lang="en-US" sz="1600" dirty="0"/>
              <a:t>) OUTPUT </a:t>
            </a:r>
            <a:r>
              <a:rPr lang="en-US" sz="1600" dirty="0" err="1"/>
              <a:t>inserted.promotion_id</a:t>
            </a:r>
            <a:r>
              <a:rPr lang="en-US" sz="1600" dirty="0"/>
              <a:t>,</a:t>
            </a:r>
          </a:p>
          <a:p>
            <a:r>
              <a:rPr lang="en-US" sz="1600" dirty="0"/>
              <a:t> </a:t>
            </a:r>
            <a:r>
              <a:rPr lang="en-US" sz="1600" dirty="0" err="1"/>
              <a:t>inserted.promotion_name</a:t>
            </a:r>
            <a:r>
              <a:rPr lang="en-US" sz="1600" dirty="0"/>
              <a:t>,</a:t>
            </a:r>
          </a:p>
          <a:p>
            <a:r>
              <a:rPr lang="en-US" sz="1600" dirty="0"/>
              <a:t> </a:t>
            </a:r>
            <a:r>
              <a:rPr lang="en-US" sz="1600" dirty="0" err="1"/>
              <a:t>inserted.discount</a:t>
            </a:r>
            <a:r>
              <a:rPr lang="en-US" sz="1600" dirty="0"/>
              <a:t>,</a:t>
            </a:r>
          </a:p>
          <a:p>
            <a:r>
              <a:rPr lang="en-US" sz="1600" dirty="0"/>
              <a:t> </a:t>
            </a:r>
            <a:r>
              <a:rPr lang="en-US" sz="1600" dirty="0" err="1"/>
              <a:t>inserted.start_date</a:t>
            </a:r>
            <a:r>
              <a:rPr lang="en-US" sz="1600" dirty="0"/>
              <a:t>,</a:t>
            </a:r>
          </a:p>
          <a:p>
            <a:r>
              <a:rPr lang="en-US" sz="1600" dirty="0"/>
              <a:t> </a:t>
            </a:r>
            <a:r>
              <a:rPr lang="en-US" sz="1600" dirty="0" err="1"/>
              <a:t>inserted.expired_date</a:t>
            </a:r>
            <a:endParaRPr lang="en-US" sz="1600" dirty="0"/>
          </a:p>
          <a:p>
            <a:r>
              <a:rPr lang="en-US" sz="1600" dirty="0"/>
              <a:t>VALUES</a:t>
            </a:r>
          </a:p>
          <a:p>
            <a:r>
              <a:rPr lang="en-US" sz="1600" dirty="0"/>
              <a:t>    (</a:t>
            </a:r>
          </a:p>
          <a:p>
            <a:r>
              <a:rPr lang="en-US" sz="1600" dirty="0"/>
              <a:t>        '2018 Winter Promotion',</a:t>
            </a:r>
          </a:p>
          <a:p>
            <a:r>
              <a:rPr lang="en-US" sz="1600" dirty="0"/>
              <a:t>        0.2,</a:t>
            </a:r>
          </a:p>
          <a:p>
            <a:r>
              <a:rPr lang="en-US" sz="1600" dirty="0"/>
              <a:t>        '20181201',</a:t>
            </a:r>
          </a:p>
          <a:p>
            <a:r>
              <a:rPr lang="en-US" sz="1600" dirty="0"/>
              <a:t>        '20190101'</a:t>
            </a:r>
          </a:p>
          <a:p>
            <a:r>
              <a:rPr lang="en-US" sz="1600" dirty="0"/>
              <a:t>    );</a:t>
            </a:r>
          </a:p>
        </p:txBody>
      </p:sp>
      <p:pic>
        <p:nvPicPr>
          <p:cNvPr id="8" name="Picture 7">
            <a:extLst>
              <a:ext uri="{FF2B5EF4-FFF2-40B4-BE49-F238E27FC236}">
                <a16:creationId xmlns:a16="http://schemas.microsoft.com/office/drawing/2014/main" id="{5A69943E-B12D-4A12-94EC-65F3B56E75EA}"/>
              </a:ext>
            </a:extLst>
          </p:cNvPr>
          <p:cNvPicPr>
            <a:picLocks noChangeAspect="1"/>
          </p:cNvPicPr>
          <p:nvPr/>
        </p:nvPicPr>
        <p:blipFill>
          <a:blip r:embed="rId3"/>
          <a:stretch>
            <a:fillRect/>
          </a:stretch>
        </p:blipFill>
        <p:spPr>
          <a:xfrm>
            <a:off x="5453488" y="5645342"/>
            <a:ext cx="6143625" cy="781050"/>
          </a:xfrm>
          <a:prstGeom prst="rect">
            <a:avLst/>
          </a:prstGeom>
        </p:spPr>
      </p:pic>
    </p:spTree>
    <p:extLst>
      <p:ext uri="{BB962C8B-B14F-4D97-AF65-F5344CB8AC3E}">
        <p14:creationId xmlns:p14="http://schemas.microsoft.com/office/powerpoint/2010/main" val="42089369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4120C6-085E-4CF2-84E0-17D2F44788F5}"/>
              </a:ext>
            </a:extLst>
          </p:cNvPr>
          <p:cNvSpPr>
            <a:spLocks noGrp="1"/>
          </p:cNvSpPr>
          <p:nvPr>
            <p:ph idx="1"/>
          </p:nvPr>
        </p:nvSpPr>
        <p:spPr>
          <a:xfrm>
            <a:off x="406400" y="1493838"/>
            <a:ext cx="6321946" cy="4525963"/>
          </a:xfrm>
        </p:spPr>
        <p:txBody>
          <a:bodyPr>
            <a:normAutofit fontScale="40000" lnSpcReduction="20000"/>
          </a:bodyPr>
          <a:lstStyle/>
          <a:p>
            <a:r>
              <a:rPr lang="en-US" dirty="0"/>
              <a:t>Insert explicit values into the identity column</a:t>
            </a:r>
          </a:p>
          <a:p>
            <a:r>
              <a:rPr lang="en-US" dirty="0"/>
              <a:t>Typically, you don’t specify a value for the identity column because SQL Server will provide the value automatically.</a:t>
            </a:r>
          </a:p>
          <a:p>
            <a:endParaRPr lang="en-US" dirty="0"/>
          </a:p>
          <a:p>
            <a:r>
              <a:rPr lang="en-US" dirty="0"/>
              <a:t>However, in some situations, you may want to insert a value into the identity column such as data migration.</a:t>
            </a:r>
          </a:p>
          <a:p>
            <a:endParaRPr lang="en-US" dirty="0"/>
          </a:p>
          <a:p>
            <a:r>
              <a:rPr lang="en-US" dirty="0"/>
              <a:t>See the following INSERT statement:</a:t>
            </a:r>
          </a:p>
          <a:p>
            <a:r>
              <a:rPr lang="en-US" dirty="0"/>
              <a:t>To insert explicit value for the identity column, you must execute the following statement first:</a:t>
            </a:r>
          </a:p>
          <a:p>
            <a:r>
              <a:rPr lang="en-US" dirty="0"/>
              <a:t>SET IDENTITY_INSERT </a:t>
            </a:r>
            <a:r>
              <a:rPr lang="en-US" dirty="0" err="1"/>
              <a:t>sales.promotions</a:t>
            </a:r>
            <a:r>
              <a:rPr lang="en-US" dirty="0"/>
              <a:t> ON;</a:t>
            </a:r>
          </a:p>
          <a:p>
            <a:r>
              <a:rPr lang="en-US" dirty="0"/>
              <a:t> </a:t>
            </a:r>
          </a:p>
          <a:p>
            <a:r>
              <a:rPr lang="en-US" dirty="0"/>
              <a:t>INSERT INTO </a:t>
            </a:r>
            <a:r>
              <a:rPr lang="en-US" dirty="0" err="1"/>
              <a:t>sales.promotions</a:t>
            </a:r>
            <a:r>
              <a:rPr lang="en-US" dirty="0"/>
              <a:t> (</a:t>
            </a:r>
          </a:p>
          <a:p>
            <a:r>
              <a:rPr lang="en-US" dirty="0"/>
              <a:t>    </a:t>
            </a:r>
            <a:r>
              <a:rPr lang="en-US" dirty="0" err="1"/>
              <a:t>promotion_id</a:t>
            </a:r>
            <a:r>
              <a:rPr lang="en-US" dirty="0"/>
              <a:t>,</a:t>
            </a:r>
          </a:p>
          <a:p>
            <a:r>
              <a:rPr lang="en-US" dirty="0"/>
              <a:t>    </a:t>
            </a:r>
            <a:r>
              <a:rPr lang="en-US" dirty="0" err="1"/>
              <a:t>promotion_name</a:t>
            </a:r>
            <a:r>
              <a:rPr lang="en-US" dirty="0"/>
              <a:t>,</a:t>
            </a:r>
          </a:p>
          <a:p>
            <a:r>
              <a:rPr lang="en-US" dirty="0"/>
              <a:t>    discount,</a:t>
            </a:r>
          </a:p>
          <a:p>
            <a:r>
              <a:rPr lang="en-US" dirty="0"/>
              <a:t>    </a:t>
            </a:r>
            <a:r>
              <a:rPr lang="en-US" dirty="0" err="1"/>
              <a:t>start_date</a:t>
            </a:r>
            <a:r>
              <a:rPr lang="en-US" dirty="0"/>
              <a:t>,</a:t>
            </a:r>
          </a:p>
          <a:p>
            <a:r>
              <a:rPr lang="en-US" dirty="0"/>
              <a:t>    </a:t>
            </a:r>
            <a:r>
              <a:rPr lang="en-US" dirty="0" err="1"/>
              <a:t>expired_date</a:t>
            </a:r>
            <a:endParaRPr lang="en-US" dirty="0"/>
          </a:p>
          <a:p>
            <a:r>
              <a:rPr lang="en-US" dirty="0"/>
              <a:t>)</a:t>
            </a:r>
          </a:p>
          <a:p>
            <a:r>
              <a:rPr lang="en-US" dirty="0"/>
              <a:t>VALUES</a:t>
            </a:r>
          </a:p>
          <a:p>
            <a:r>
              <a:rPr lang="en-US" dirty="0"/>
              <a:t>    (</a:t>
            </a:r>
          </a:p>
          <a:p>
            <a:r>
              <a:rPr lang="en-US" dirty="0"/>
              <a:t>        4,</a:t>
            </a:r>
          </a:p>
          <a:p>
            <a:r>
              <a:rPr lang="en-US" dirty="0"/>
              <a:t>        '2019 Spring Promotion',</a:t>
            </a:r>
          </a:p>
          <a:p>
            <a:r>
              <a:rPr lang="en-US" dirty="0"/>
              <a:t>        0.25,</a:t>
            </a:r>
          </a:p>
          <a:p>
            <a:r>
              <a:rPr lang="en-US" dirty="0"/>
              <a:t>        '20190201',</a:t>
            </a:r>
          </a:p>
          <a:p>
            <a:r>
              <a:rPr lang="en-US" dirty="0"/>
              <a:t>        '20190301'</a:t>
            </a:r>
          </a:p>
          <a:p>
            <a:r>
              <a:rPr lang="en-US" dirty="0"/>
              <a:t>    );</a:t>
            </a:r>
          </a:p>
          <a:p>
            <a:r>
              <a:rPr lang="en-US" dirty="0"/>
              <a:t> </a:t>
            </a:r>
          </a:p>
          <a:p>
            <a:r>
              <a:rPr lang="en-US" dirty="0"/>
              <a:t> </a:t>
            </a:r>
          </a:p>
          <a:p>
            <a:r>
              <a:rPr lang="en-US" dirty="0"/>
              <a:t>SET IDENTITY_INSERT </a:t>
            </a:r>
            <a:r>
              <a:rPr lang="en-US" dirty="0" err="1"/>
              <a:t>sales.promotions</a:t>
            </a:r>
            <a:r>
              <a:rPr lang="en-US" dirty="0"/>
              <a:t> OFF;</a:t>
            </a:r>
          </a:p>
          <a:p>
            <a:r>
              <a:rPr lang="en-US" dirty="0"/>
              <a:t> finally switched the identity insert off.</a:t>
            </a:r>
          </a:p>
        </p:txBody>
      </p:sp>
      <p:sp>
        <p:nvSpPr>
          <p:cNvPr id="3" name="Content Placeholder 2">
            <a:extLst>
              <a:ext uri="{FF2B5EF4-FFF2-40B4-BE49-F238E27FC236}">
                <a16:creationId xmlns:a16="http://schemas.microsoft.com/office/drawing/2014/main" id="{5088AB7F-D1ED-4126-B6B6-30D868310E42}"/>
              </a:ext>
            </a:extLst>
          </p:cNvPr>
          <p:cNvSpPr>
            <a:spLocks noGrp="1"/>
          </p:cNvSpPr>
          <p:nvPr>
            <p:ph sz="quarter" idx="10"/>
          </p:nvPr>
        </p:nvSpPr>
        <p:spPr/>
        <p:txBody>
          <a:bodyPr/>
          <a:lstStyle/>
          <a:p>
            <a:r>
              <a:rPr lang="en-US" dirty="0">
                <a:solidFill>
                  <a:srgbClr val="7030A0"/>
                </a:solidFill>
              </a:rPr>
              <a:t>INSERT</a:t>
            </a:r>
            <a:r>
              <a:rPr lang="en-US" dirty="0"/>
              <a:t> </a:t>
            </a:r>
            <a:r>
              <a:rPr lang="en-US" dirty="0">
                <a:solidFill>
                  <a:srgbClr val="7030A0"/>
                </a:solidFill>
              </a:rPr>
              <a:t>in MS SQL server</a:t>
            </a:r>
          </a:p>
          <a:p>
            <a:endParaRPr lang="en-US" dirty="0"/>
          </a:p>
        </p:txBody>
      </p:sp>
      <p:sp>
        <p:nvSpPr>
          <p:cNvPr id="4" name="Rectangle 3">
            <a:extLst>
              <a:ext uri="{FF2B5EF4-FFF2-40B4-BE49-F238E27FC236}">
                <a16:creationId xmlns:a16="http://schemas.microsoft.com/office/drawing/2014/main" id="{01282741-F0FA-461F-8861-F89C7573AFFE}"/>
              </a:ext>
            </a:extLst>
          </p:cNvPr>
          <p:cNvSpPr/>
          <p:nvPr/>
        </p:nvSpPr>
        <p:spPr>
          <a:xfrm>
            <a:off x="5258937" y="3694812"/>
            <a:ext cx="6096000" cy="646331"/>
          </a:xfrm>
          <a:prstGeom prst="rect">
            <a:avLst/>
          </a:prstGeom>
        </p:spPr>
        <p:txBody>
          <a:bodyPr>
            <a:spAutoFit/>
          </a:bodyPr>
          <a:lstStyle/>
          <a:p>
            <a:pPr latinLnBrk="1"/>
            <a:r>
              <a:rPr lang="en-US" b="1" dirty="0">
                <a:solidFill>
                  <a:srgbClr val="7030A0"/>
                </a:solidFill>
                <a:latin typeface="inherit"/>
              </a:rPr>
              <a:t>The output can be obtained as :</a:t>
            </a:r>
          </a:p>
          <a:p>
            <a:pPr latinLnBrk="1"/>
            <a:r>
              <a:rPr lang="en-US" dirty="0">
                <a:solidFill>
                  <a:srgbClr val="0101FD"/>
                </a:solidFill>
                <a:latin typeface="inherit"/>
              </a:rPr>
              <a:t>SELECT </a:t>
            </a:r>
            <a:r>
              <a:rPr lang="en-US" dirty="0">
                <a:solidFill>
                  <a:srgbClr val="006FE0"/>
                </a:solidFill>
                <a:latin typeface="inherit"/>
              </a:rPr>
              <a:t>    </a:t>
            </a:r>
            <a:r>
              <a:rPr lang="en-US" dirty="0">
                <a:solidFill>
                  <a:srgbClr val="A67F59"/>
                </a:solidFill>
                <a:latin typeface="inherit"/>
              </a:rPr>
              <a:t>* </a:t>
            </a:r>
            <a:r>
              <a:rPr lang="en-US" dirty="0">
                <a:solidFill>
                  <a:srgbClr val="0101FD"/>
                </a:solidFill>
                <a:latin typeface="inherit"/>
              </a:rPr>
              <a:t>FROM  </a:t>
            </a:r>
            <a:r>
              <a:rPr lang="en-US" dirty="0">
                <a:solidFill>
                  <a:srgbClr val="006FE0"/>
                </a:solidFill>
                <a:latin typeface="inherit"/>
              </a:rPr>
              <a:t>    </a:t>
            </a:r>
            <a:r>
              <a:rPr lang="en-US" dirty="0" err="1">
                <a:solidFill>
                  <a:srgbClr val="445870"/>
                </a:solidFill>
                <a:latin typeface="inherit"/>
              </a:rPr>
              <a:t>sales</a:t>
            </a:r>
            <a:r>
              <a:rPr lang="en-US" dirty="0" err="1">
                <a:solidFill>
                  <a:srgbClr val="333333"/>
                </a:solidFill>
                <a:latin typeface="inherit"/>
              </a:rPr>
              <a:t>.</a:t>
            </a:r>
            <a:r>
              <a:rPr lang="en-US" dirty="0" err="1">
                <a:solidFill>
                  <a:srgbClr val="445870"/>
                </a:solidFill>
                <a:latin typeface="inherit"/>
              </a:rPr>
              <a:t>promotions</a:t>
            </a:r>
            <a:r>
              <a:rPr lang="en-US" dirty="0">
                <a:solidFill>
                  <a:srgbClr val="333333"/>
                </a:solidFill>
                <a:latin typeface="inherit"/>
              </a:rPr>
              <a:t>;</a:t>
            </a:r>
            <a:endParaRPr lang="en-US" b="0" i="0" dirty="0">
              <a:solidFill>
                <a:srgbClr val="445870"/>
              </a:solidFill>
              <a:effectLst/>
              <a:latin typeface="Consolas" panose="020B0609020204030204" pitchFamily="49" charset="0"/>
            </a:endParaRPr>
          </a:p>
        </p:txBody>
      </p:sp>
      <p:pic>
        <p:nvPicPr>
          <p:cNvPr id="5" name="Picture 4">
            <a:extLst>
              <a:ext uri="{FF2B5EF4-FFF2-40B4-BE49-F238E27FC236}">
                <a16:creationId xmlns:a16="http://schemas.microsoft.com/office/drawing/2014/main" id="{176E6B14-20A7-482C-8329-A09BA4B330B4}"/>
              </a:ext>
            </a:extLst>
          </p:cNvPr>
          <p:cNvPicPr>
            <a:picLocks noChangeAspect="1"/>
          </p:cNvPicPr>
          <p:nvPr/>
        </p:nvPicPr>
        <p:blipFill>
          <a:blip r:embed="rId2"/>
          <a:stretch>
            <a:fillRect/>
          </a:stretch>
        </p:blipFill>
        <p:spPr>
          <a:xfrm>
            <a:off x="5192262" y="4190147"/>
            <a:ext cx="6229350" cy="1562100"/>
          </a:xfrm>
          <a:prstGeom prst="rect">
            <a:avLst/>
          </a:prstGeom>
        </p:spPr>
      </p:pic>
    </p:spTree>
    <p:extLst>
      <p:ext uri="{BB962C8B-B14F-4D97-AF65-F5344CB8AC3E}">
        <p14:creationId xmlns:p14="http://schemas.microsoft.com/office/powerpoint/2010/main" val="3102994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C440F8D-6F5A-4931-AF49-A3672535E999}"/>
              </a:ext>
            </a:extLst>
          </p:cNvPr>
          <p:cNvSpPr>
            <a:spLocks noGrp="1"/>
          </p:cNvSpPr>
          <p:nvPr>
            <p:ph idx="1"/>
          </p:nvPr>
        </p:nvSpPr>
        <p:spPr/>
        <p:txBody>
          <a:bodyPr>
            <a:normAutofit fontScale="92500" lnSpcReduction="10000"/>
          </a:bodyPr>
          <a:lstStyle/>
          <a:p>
            <a:r>
              <a:rPr lang="en-US" dirty="0"/>
              <a:t>    ANSI SQL is a specification, not a particular product. It's a document, describing the official features of the SQL language.</a:t>
            </a:r>
            <a:br>
              <a:rPr lang="en-US" dirty="0"/>
            </a:br>
            <a:br>
              <a:rPr lang="en-US" dirty="0"/>
            </a:br>
            <a:r>
              <a:rPr lang="en-US" dirty="0"/>
              <a:t>Every brand of SQL RDBMS implements a subset of ANSI SQL. Every brand of SQL RDBMS adds some features to the language that are not in the ANSI SQL specification probably they tweak ANSI SQL syntax as well.</a:t>
            </a:r>
          </a:p>
          <a:p>
            <a:endParaRPr lang="en-US" dirty="0"/>
          </a:p>
          <a:p>
            <a:r>
              <a:rPr lang="en-US" dirty="0"/>
              <a:t>    And each brand implements features in its own way, not necessarily compatible with the others.</a:t>
            </a:r>
          </a:p>
          <a:p>
            <a:endParaRPr lang="en-US" dirty="0"/>
          </a:p>
          <a:p>
            <a:r>
              <a:rPr lang="en-US" dirty="0"/>
              <a:t>    Ref: </a:t>
            </a:r>
            <a:r>
              <a:rPr lang="en-US" dirty="0">
                <a:hlinkClick r:id="rId2"/>
              </a:rPr>
              <a:t>https://www.guru99.com/oracle-vs-sql-server.html</a:t>
            </a:r>
            <a:endParaRPr lang="en-US" dirty="0"/>
          </a:p>
          <a:p>
            <a:r>
              <a:rPr lang="en-US" dirty="0">
                <a:hlinkClick r:id="rId3"/>
              </a:rPr>
              <a:t>            https://www.digitalocean.com/community/tutorials/sqlite-vs-mysql-vs-postgresql-a-comparison-of-relational-database-management-systems</a:t>
            </a:r>
            <a:endParaRPr lang="en-US" dirty="0"/>
          </a:p>
          <a:p>
            <a:endParaRPr lang="en-US" dirty="0"/>
          </a:p>
        </p:txBody>
      </p:sp>
      <p:sp>
        <p:nvSpPr>
          <p:cNvPr id="3" name="Content Placeholder 2">
            <a:extLst>
              <a:ext uri="{FF2B5EF4-FFF2-40B4-BE49-F238E27FC236}">
                <a16:creationId xmlns:a16="http://schemas.microsoft.com/office/drawing/2014/main" id="{8C077303-2A0D-4E46-815B-41C6561EAEC1}"/>
              </a:ext>
            </a:extLst>
          </p:cNvPr>
          <p:cNvSpPr>
            <a:spLocks noGrp="1"/>
          </p:cNvSpPr>
          <p:nvPr>
            <p:ph sz="quarter" idx="10"/>
          </p:nvPr>
        </p:nvSpPr>
        <p:spPr/>
        <p:txBody>
          <a:bodyPr/>
          <a:lstStyle/>
          <a:p>
            <a:r>
              <a:rPr lang="en-US" dirty="0">
                <a:solidFill>
                  <a:srgbClr val="7030A0"/>
                </a:solidFill>
              </a:rPr>
              <a:t>More info….</a:t>
            </a:r>
          </a:p>
        </p:txBody>
      </p:sp>
    </p:spTree>
    <p:extLst>
      <p:ext uri="{BB962C8B-B14F-4D97-AF65-F5344CB8AC3E}">
        <p14:creationId xmlns:p14="http://schemas.microsoft.com/office/powerpoint/2010/main" val="30773852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FF137A4-FE1F-499C-A6F9-15F817E4FA65}"/>
              </a:ext>
            </a:extLst>
          </p:cNvPr>
          <p:cNvSpPr>
            <a:spLocks noGrp="1"/>
          </p:cNvSpPr>
          <p:nvPr>
            <p:ph idx="1"/>
          </p:nvPr>
        </p:nvSpPr>
        <p:spPr>
          <a:xfrm>
            <a:off x="406400" y="1459127"/>
            <a:ext cx="2868375" cy="4525963"/>
          </a:xfrm>
        </p:spPr>
        <p:txBody>
          <a:bodyPr>
            <a:noAutofit/>
          </a:bodyPr>
          <a:lstStyle/>
          <a:p>
            <a:r>
              <a:rPr lang="en-US" sz="1400" dirty="0"/>
              <a:t>To add multiple rows to a table at once, you use the following form of the INSERT statement:</a:t>
            </a:r>
          </a:p>
          <a:p>
            <a:endParaRPr lang="en-US" sz="1400" dirty="0"/>
          </a:p>
          <a:p>
            <a:endParaRPr lang="en-US" sz="1400" dirty="0"/>
          </a:p>
          <a:p>
            <a:r>
              <a:rPr lang="en-US" sz="1400" dirty="0"/>
              <a:t>INSERT INTO </a:t>
            </a:r>
            <a:r>
              <a:rPr lang="en-US" sz="1400" dirty="0" err="1"/>
              <a:t>table_name</a:t>
            </a:r>
            <a:r>
              <a:rPr lang="en-US" sz="1400" dirty="0"/>
              <a:t> (</a:t>
            </a:r>
            <a:r>
              <a:rPr lang="en-US" sz="1400" dirty="0" err="1"/>
              <a:t>column_list</a:t>
            </a:r>
            <a:r>
              <a:rPr lang="en-US" sz="1400" dirty="0"/>
              <a:t>)</a:t>
            </a:r>
          </a:p>
          <a:p>
            <a:r>
              <a:rPr lang="en-US" sz="1400" dirty="0"/>
              <a:t>VALUES</a:t>
            </a:r>
          </a:p>
          <a:p>
            <a:r>
              <a:rPr lang="en-US" sz="1400" dirty="0"/>
              <a:t>    (value_list_1),</a:t>
            </a:r>
          </a:p>
          <a:p>
            <a:r>
              <a:rPr lang="en-US" sz="1400" dirty="0"/>
              <a:t>    (value_list_2),</a:t>
            </a:r>
          </a:p>
          <a:p>
            <a:r>
              <a:rPr lang="en-US" sz="1400" dirty="0"/>
              <a:t>    ...</a:t>
            </a:r>
          </a:p>
          <a:p>
            <a:r>
              <a:rPr lang="en-US" sz="1400" dirty="0"/>
              <a:t>    (</a:t>
            </a:r>
            <a:r>
              <a:rPr lang="en-US" sz="1400" dirty="0" err="1"/>
              <a:t>value_list_n</a:t>
            </a:r>
            <a:r>
              <a:rPr lang="en-US" sz="1400" dirty="0"/>
              <a:t>);</a:t>
            </a:r>
          </a:p>
          <a:p>
            <a:r>
              <a:rPr lang="en-US" sz="1400" dirty="0" err="1"/>
              <a:t>eg.</a:t>
            </a:r>
            <a:r>
              <a:rPr lang="en-US" sz="1400" dirty="0"/>
              <a:t>,</a:t>
            </a:r>
          </a:p>
          <a:p>
            <a:endParaRPr lang="en-US" sz="800" dirty="0"/>
          </a:p>
        </p:txBody>
      </p:sp>
      <p:sp>
        <p:nvSpPr>
          <p:cNvPr id="3" name="Content Placeholder 2">
            <a:extLst>
              <a:ext uri="{FF2B5EF4-FFF2-40B4-BE49-F238E27FC236}">
                <a16:creationId xmlns:a16="http://schemas.microsoft.com/office/drawing/2014/main" id="{288D890E-6BB3-4610-ABBD-FA45D4B14499}"/>
              </a:ext>
            </a:extLst>
          </p:cNvPr>
          <p:cNvSpPr>
            <a:spLocks noGrp="1"/>
          </p:cNvSpPr>
          <p:nvPr>
            <p:ph sz="quarter" idx="10"/>
          </p:nvPr>
        </p:nvSpPr>
        <p:spPr/>
        <p:txBody>
          <a:bodyPr/>
          <a:lstStyle/>
          <a:p>
            <a:endParaRPr lang="en-US" dirty="0">
              <a:solidFill>
                <a:srgbClr val="7030A0"/>
              </a:solidFill>
            </a:endParaRPr>
          </a:p>
          <a:p>
            <a:r>
              <a:rPr lang="en-US" dirty="0">
                <a:solidFill>
                  <a:srgbClr val="7030A0"/>
                </a:solidFill>
              </a:rPr>
              <a:t>INSERT</a:t>
            </a:r>
            <a:r>
              <a:rPr lang="en-US" dirty="0"/>
              <a:t> </a:t>
            </a:r>
            <a:r>
              <a:rPr lang="en-US" dirty="0">
                <a:solidFill>
                  <a:srgbClr val="7030A0"/>
                </a:solidFill>
              </a:rPr>
              <a:t>in MS SQL server</a:t>
            </a:r>
          </a:p>
          <a:p>
            <a:endParaRPr lang="en-US" dirty="0"/>
          </a:p>
        </p:txBody>
      </p:sp>
      <p:sp>
        <p:nvSpPr>
          <p:cNvPr id="4" name="Rectangle 3">
            <a:extLst>
              <a:ext uri="{FF2B5EF4-FFF2-40B4-BE49-F238E27FC236}">
                <a16:creationId xmlns:a16="http://schemas.microsoft.com/office/drawing/2014/main" id="{3AB8EC43-D046-4739-A7A1-D977CDC24EB3}"/>
              </a:ext>
            </a:extLst>
          </p:cNvPr>
          <p:cNvSpPr/>
          <p:nvPr/>
        </p:nvSpPr>
        <p:spPr>
          <a:xfrm>
            <a:off x="6591868" y="1493838"/>
            <a:ext cx="4599295" cy="3693319"/>
          </a:xfrm>
          <a:prstGeom prst="rect">
            <a:avLst/>
          </a:prstGeom>
        </p:spPr>
        <p:txBody>
          <a:bodyPr wrap="square">
            <a:spAutoFit/>
          </a:bodyPr>
          <a:lstStyle/>
          <a:p>
            <a:r>
              <a:rPr lang="en-US" dirty="0"/>
              <a:t>INSERT INTO </a:t>
            </a:r>
          </a:p>
          <a:p>
            <a:r>
              <a:rPr lang="en-US" dirty="0"/>
              <a:t> </a:t>
            </a:r>
            <a:r>
              <a:rPr lang="en-US" dirty="0" err="1"/>
              <a:t>sales.promotions</a:t>
            </a:r>
            <a:r>
              <a:rPr lang="en-US" dirty="0"/>
              <a:t> ( </a:t>
            </a:r>
          </a:p>
          <a:p>
            <a:r>
              <a:rPr lang="en-US" dirty="0"/>
              <a:t> </a:t>
            </a:r>
            <a:r>
              <a:rPr lang="en-US" dirty="0" err="1"/>
              <a:t>promotion_name</a:t>
            </a:r>
            <a:r>
              <a:rPr lang="en-US" dirty="0"/>
              <a:t>, discount, </a:t>
            </a:r>
            <a:r>
              <a:rPr lang="en-US" dirty="0" err="1"/>
              <a:t>start_date</a:t>
            </a:r>
            <a:r>
              <a:rPr lang="en-US" dirty="0"/>
              <a:t>, </a:t>
            </a:r>
            <a:r>
              <a:rPr lang="en-US" dirty="0" err="1"/>
              <a:t>expired_date</a:t>
            </a:r>
            <a:endParaRPr lang="en-US" dirty="0"/>
          </a:p>
          <a:p>
            <a:r>
              <a:rPr lang="en-US" dirty="0"/>
              <a:t> )</a:t>
            </a:r>
          </a:p>
          <a:p>
            <a:r>
              <a:rPr lang="en-US" dirty="0"/>
              <a:t>OUTPUT </a:t>
            </a:r>
            <a:r>
              <a:rPr lang="en-US" dirty="0" err="1"/>
              <a:t>inserted.promotion_id</a:t>
            </a:r>
            <a:endParaRPr lang="en-US" dirty="0"/>
          </a:p>
          <a:p>
            <a:r>
              <a:rPr lang="en-US" dirty="0"/>
              <a:t>VALUES</a:t>
            </a:r>
          </a:p>
          <a:p>
            <a:r>
              <a:rPr lang="en-US" dirty="0"/>
              <a:t> ('2020 Summer Promotion',0.25,'20200601','20200901'),</a:t>
            </a:r>
          </a:p>
          <a:p>
            <a:r>
              <a:rPr lang="en-US" dirty="0"/>
              <a:t> ('2020 Fall Promotion',0.10,'20201001','20201101'),</a:t>
            </a:r>
          </a:p>
          <a:p>
            <a:r>
              <a:rPr lang="en-US" dirty="0"/>
              <a:t> ('2020 Winter Promotion', 0.25,'20201201','20210101');</a:t>
            </a:r>
          </a:p>
        </p:txBody>
      </p:sp>
      <p:pic>
        <p:nvPicPr>
          <p:cNvPr id="5" name="Picture 4">
            <a:extLst>
              <a:ext uri="{FF2B5EF4-FFF2-40B4-BE49-F238E27FC236}">
                <a16:creationId xmlns:a16="http://schemas.microsoft.com/office/drawing/2014/main" id="{7E092BEA-0AB4-4820-83D5-FE95C0B4726A}"/>
              </a:ext>
            </a:extLst>
          </p:cNvPr>
          <p:cNvPicPr>
            <a:picLocks noChangeAspect="1"/>
          </p:cNvPicPr>
          <p:nvPr/>
        </p:nvPicPr>
        <p:blipFill>
          <a:blip r:embed="rId2"/>
          <a:stretch>
            <a:fillRect/>
          </a:stretch>
        </p:blipFill>
        <p:spPr>
          <a:xfrm>
            <a:off x="6771495" y="5187157"/>
            <a:ext cx="1628775" cy="1304925"/>
          </a:xfrm>
          <a:prstGeom prst="rect">
            <a:avLst/>
          </a:prstGeom>
        </p:spPr>
      </p:pic>
      <p:sp>
        <p:nvSpPr>
          <p:cNvPr id="6" name="Rectangle 5">
            <a:extLst>
              <a:ext uri="{FF2B5EF4-FFF2-40B4-BE49-F238E27FC236}">
                <a16:creationId xmlns:a16="http://schemas.microsoft.com/office/drawing/2014/main" id="{75B4D33A-C8D8-4C98-9CAA-3C459D45A6C6}"/>
              </a:ext>
            </a:extLst>
          </p:cNvPr>
          <p:cNvSpPr/>
          <p:nvPr/>
        </p:nvSpPr>
        <p:spPr>
          <a:xfrm>
            <a:off x="3425588" y="1498887"/>
            <a:ext cx="2868375" cy="4832092"/>
          </a:xfrm>
          <a:prstGeom prst="rect">
            <a:avLst/>
          </a:prstGeom>
        </p:spPr>
        <p:txBody>
          <a:bodyPr wrap="square">
            <a:spAutoFit/>
          </a:bodyPr>
          <a:lstStyle/>
          <a:p>
            <a:r>
              <a:rPr lang="en-US" sz="1400" dirty="0"/>
              <a:t>INSERT INTO </a:t>
            </a:r>
            <a:r>
              <a:rPr lang="en-US" sz="1400" dirty="0" err="1"/>
              <a:t>sales.promotions</a:t>
            </a:r>
            <a:r>
              <a:rPr lang="en-US" sz="1400" dirty="0"/>
              <a:t> (</a:t>
            </a:r>
          </a:p>
          <a:p>
            <a:r>
              <a:rPr lang="en-US" sz="1400" dirty="0"/>
              <a:t>    </a:t>
            </a:r>
            <a:r>
              <a:rPr lang="en-US" sz="1400" dirty="0" err="1"/>
              <a:t>promotion_name</a:t>
            </a:r>
            <a:r>
              <a:rPr lang="en-US" sz="1400" dirty="0"/>
              <a:t>,</a:t>
            </a:r>
          </a:p>
          <a:p>
            <a:r>
              <a:rPr lang="en-US" sz="1400" dirty="0"/>
              <a:t>    discount,</a:t>
            </a:r>
          </a:p>
          <a:p>
            <a:r>
              <a:rPr lang="en-US" sz="1400" dirty="0"/>
              <a:t>    </a:t>
            </a:r>
            <a:r>
              <a:rPr lang="en-US" sz="1400" dirty="0" err="1"/>
              <a:t>start_date</a:t>
            </a:r>
            <a:r>
              <a:rPr lang="en-US" sz="1400" dirty="0"/>
              <a:t>,</a:t>
            </a:r>
          </a:p>
          <a:p>
            <a:r>
              <a:rPr lang="en-US" sz="1400" dirty="0"/>
              <a:t>    </a:t>
            </a:r>
            <a:r>
              <a:rPr lang="en-US" sz="1400" dirty="0" err="1"/>
              <a:t>expired_date</a:t>
            </a:r>
            <a:endParaRPr lang="en-US" sz="1400" dirty="0"/>
          </a:p>
          <a:p>
            <a:r>
              <a:rPr lang="en-US" sz="1400" dirty="0"/>
              <a:t>)</a:t>
            </a:r>
          </a:p>
          <a:p>
            <a:r>
              <a:rPr lang="en-US" sz="1400" dirty="0"/>
              <a:t>VALUES</a:t>
            </a:r>
          </a:p>
          <a:p>
            <a:r>
              <a:rPr lang="en-US" sz="1400" dirty="0"/>
              <a:t>    ( '2019 Summer Promotion',</a:t>
            </a:r>
          </a:p>
          <a:p>
            <a:r>
              <a:rPr lang="en-US" sz="1400" dirty="0"/>
              <a:t>        0.15,</a:t>
            </a:r>
          </a:p>
          <a:p>
            <a:r>
              <a:rPr lang="en-US" sz="1400" dirty="0"/>
              <a:t>        '20190601',</a:t>
            </a:r>
          </a:p>
          <a:p>
            <a:r>
              <a:rPr lang="en-US" sz="1400" dirty="0"/>
              <a:t>        '20190901'</a:t>
            </a:r>
          </a:p>
          <a:p>
            <a:r>
              <a:rPr lang="en-US" sz="1400" dirty="0"/>
              <a:t>    ),</a:t>
            </a:r>
          </a:p>
          <a:p>
            <a:r>
              <a:rPr lang="en-US" sz="1400" dirty="0"/>
              <a:t>    (  '2019 Fall Promotion',</a:t>
            </a:r>
          </a:p>
          <a:p>
            <a:r>
              <a:rPr lang="en-US" sz="1400" dirty="0"/>
              <a:t>        0.20,</a:t>
            </a:r>
          </a:p>
          <a:p>
            <a:r>
              <a:rPr lang="en-US" sz="1400" dirty="0"/>
              <a:t>        '20191001',</a:t>
            </a:r>
          </a:p>
          <a:p>
            <a:r>
              <a:rPr lang="en-US" sz="1400" dirty="0"/>
              <a:t>        '20191101'</a:t>
            </a:r>
          </a:p>
          <a:p>
            <a:r>
              <a:rPr lang="en-US" sz="1400" dirty="0"/>
              <a:t>    ),</a:t>
            </a:r>
          </a:p>
          <a:p>
            <a:r>
              <a:rPr lang="en-US" sz="1400" dirty="0"/>
              <a:t>    (  '2019 Winter Promotion',</a:t>
            </a:r>
          </a:p>
          <a:p>
            <a:r>
              <a:rPr lang="en-US" sz="1400" dirty="0"/>
              <a:t>        0.25,</a:t>
            </a:r>
          </a:p>
          <a:p>
            <a:r>
              <a:rPr lang="en-US" sz="1400" dirty="0"/>
              <a:t>        '20191201',</a:t>
            </a:r>
          </a:p>
          <a:p>
            <a:r>
              <a:rPr lang="en-US" sz="1400" dirty="0"/>
              <a:t>        '20200101'</a:t>
            </a:r>
          </a:p>
          <a:p>
            <a:r>
              <a:rPr lang="en-US" sz="1400" dirty="0"/>
              <a:t>    );</a:t>
            </a:r>
          </a:p>
        </p:txBody>
      </p:sp>
    </p:spTree>
    <p:extLst>
      <p:ext uri="{BB962C8B-B14F-4D97-AF65-F5344CB8AC3E}">
        <p14:creationId xmlns:p14="http://schemas.microsoft.com/office/powerpoint/2010/main" val="207785987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C5AF37-D272-477A-8E20-7549E49D88C5}"/>
              </a:ext>
            </a:extLst>
          </p:cNvPr>
          <p:cNvSpPr>
            <a:spLocks noGrp="1"/>
          </p:cNvSpPr>
          <p:nvPr>
            <p:ph idx="1"/>
          </p:nvPr>
        </p:nvSpPr>
        <p:spPr>
          <a:xfrm>
            <a:off x="406401" y="1493838"/>
            <a:ext cx="5689600" cy="4525963"/>
          </a:xfrm>
        </p:spPr>
        <p:txBody>
          <a:bodyPr>
            <a:normAutofit fontScale="55000" lnSpcReduction="20000"/>
          </a:bodyPr>
          <a:lstStyle/>
          <a:p>
            <a:r>
              <a:rPr lang="en-US" b="1" dirty="0">
                <a:solidFill>
                  <a:srgbClr val="7030A0"/>
                </a:solidFill>
              </a:rPr>
              <a:t>to insert the top 10 customers sorted by their first names and last names, you use the INSERT TOP INTO SELECT statement as follows:</a:t>
            </a:r>
          </a:p>
          <a:p>
            <a:r>
              <a:rPr lang="en-US" dirty="0">
                <a:solidFill>
                  <a:srgbClr val="0101FD"/>
                </a:solidFill>
                <a:latin typeface="Consolas" panose="020B0609020204030204" pitchFamily="49" charset="0"/>
              </a:rPr>
              <a:t>TRUNCATE</a:t>
            </a:r>
            <a:r>
              <a:rPr lang="en-US" dirty="0">
                <a:solidFill>
                  <a:srgbClr val="006FE0"/>
                </a:solidFill>
                <a:latin typeface="Consolas" panose="020B0609020204030204" pitchFamily="49" charset="0"/>
              </a:rPr>
              <a:t> </a:t>
            </a:r>
            <a:r>
              <a:rPr lang="en-US" dirty="0">
                <a:solidFill>
                  <a:srgbClr val="0101FD"/>
                </a:solidFill>
                <a:latin typeface="Consolas" panose="020B0609020204030204" pitchFamily="49" charset="0"/>
              </a:rPr>
              <a:t>TABLE</a:t>
            </a:r>
            <a:r>
              <a:rPr lang="en-US" dirty="0">
                <a:solidFill>
                  <a:srgbClr val="006FE0"/>
                </a:solidFill>
                <a:latin typeface="Consolas" panose="020B0609020204030204" pitchFamily="49" charset="0"/>
              </a:rPr>
              <a:t> </a:t>
            </a:r>
            <a:r>
              <a:rPr lang="en-US" dirty="0" err="1">
                <a:solidFill>
                  <a:srgbClr val="445870"/>
                </a:solidFill>
                <a:latin typeface="Consolas" panose="020B0609020204030204" pitchFamily="49" charset="0"/>
              </a:rPr>
              <a:t>sales</a:t>
            </a:r>
            <a:r>
              <a:rPr lang="en-US" dirty="0" err="1">
                <a:solidFill>
                  <a:srgbClr val="333333"/>
                </a:solidFill>
                <a:latin typeface="Consolas" panose="020B0609020204030204" pitchFamily="49" charset="0"/>
              </a:rPr>
              <a:t>.</a:t>
            </a:r>
            <a:r>
              <a:rPr lang="en-US" dirty="0" err="1">
                <a:solidFill>
                  <a:srgbClr val="445870"/>
                </a:solidFill>
                <a:latin typeface="Consolas" panose="020B0609020204030204" pitchFamily="49" charset="0"/>
              </a:rPr>
              <a:t>addresses</a:t>
            </a:r>
            <a:r>
              <a:rPr lang="en-US" dirty="0">
                <a:solidFill>
                  <a:srgbClr val="333333"/>
                </a:solidFill>
                <a:latin typeface="Consolas" panose="020B0609020204030204" pitchFamily="49" charset="0"/>
              </a:rPr>
              <a:t>;</a:t>
            </a:r>
            <a:endParaRPr lang="en-US" b="1" dirty="0">
              <a:solidFill>
                <a:srgbClr val="7030A0"/>
              </a:solidFill>
            </a:endParaRPr>
          </a:p>
          <a:p>
            <a:r>
              <a:rPr lang="en-US" b="1" dirty="0">
                <a:solidFill>
                  <a:srgbClr val="7030A0"/>
                </a:solidFill>
              </a:rPr>
              <a:t> </a:t>
            </a:r>
          </a:p>
          <a:p>
            <a:r>
              <a:rPr lang="en-US" dirty="0"/>
              <a:t>INSERT TOP (10) </a:t>
            </a:r>
          </a:p>
          <a:p>
            <a:r>
              <a:rPr lang="en-US" dirty="0"/>
              <a:t>INTO </a:t>
            </a:r>
            <a:r>
              <a:rPr lang="en-US" dirty="0" err="1"/>
              <a:t>sales.addresses</a:t>
            </a:r>
            <a:r>
              <a:rPr lang="en-US" dirty="0"/>
              <a:t> (street, city, state, </a:t>
            </a:r>
            <a:r>
              <a:rPr lang="en-US" dirty="0" err="1"/>
              <a:t>zip_code</a:t>
            </a:r>
            <a:r>
              <a:rPr lang="en-US" dirty="0"/>
              <a:t>) </a:t>
            </a:r>
          </a:p>
          <a:p>
            <a:r>
              <a:rPr lang="en-US" dirty="0"/>
              <a:t>SELECT</a:t>
            </a:r>
          </a:p>
          <a:p>
            <a:r>
              <a:rPr lang="en-US" dirty="0"/>
              <a:t>    street,</a:t>
            </a:r>
          </a:p>
          <a:p>
            <a:r>
              <a:rPr lang="en-US" dirty="0"/>
              <a:t>    city,</a:t>
            </a:r>
          </a:p>
          <a:p>
            <a:r>
              <a:rPr lang="en-US" dirty="0"/>
              <a:t>    state,</a:t>
            </a:r>
          </a:p>
          <a:p>
            <a:r>
              <a:rPr lang="en-US" dirty="0"/>
              <a:t>    </a:t>
            </a:r>
            <a:r>
              <a:rPr lang="en-US" dirty="0" err="1"/>
              <a:t>zip_code</a:t>
            </a:r>
            <a:endParaRPr lang="en-US" dirty="0"/>
          </a:p>
          <a:p>
            <a:r>
              <a:rPr lang="en-US" dirty="0"/>
              <a:t>FROM</a:t>
            </a:r>
          </a:p>
          <a:p>
            <a:r>
              <a:rPr lang="en-US" dirty="0"/>
              <a:t>    </a:t>
            </a:r>
            <a:r>
              <a:rPr lang="en-US" dirty="0" err="1"/>
              <a:t>sales.customers</a:t>
            </a:r>
            <a:endParaRPr lang="en-US" dirty="0"/>
          </a:p>
          <a:p>
            <a:r>
              <a:rPr lang="en-US" dirty="0"/>
              <a:t>ORDER BY</a:t>
            </a:r>
          </a:p>
          <a:p>
            <a:r>
              <a:rPr lang="en-US" dirty="0"/>
              <a:t>    </a:t>
            </a:r>
            <a:r>
              <a:rPr lang="en-US" dirty="0" err="1"/>
              <a:t>first_name</a:t>
            </a:r>
            <a:r>
              <a:rPr lang="en-US" dirty="0"/>
              <a:t>,</a:t>
            </a:r>
          </a:p>
          <a:p>
            <a:r>
              <a:rPr lang="en-US" dirty="0"/>
              <a:t>    </a:t>
            </a:r>
            <a:r>
              <a:rPr lang="en-US" dirty="0" err="1"/>
              <a:t>last_name</a:t>
            </a:r>
            <a:r>
              <a:rPr lang="en-US" dirty="0"/>
              <a:t>;</a:t>
            </a:r>
          </a:p>
          <a:p>
            <a:endParaRPr lang="en-US" dirty="0"/>
          </a:p>
          <a:p>
            <a:r>
              <a:rPr lang="en-US" dirty="0"/>
              <a:t>SQL Server returned the following message showing that ten rows have been inserted successfully.</a:t>
            </a:r>
          </a:p>
          <a:p>
            <a:r>
              <a:rPr lang="en-US" dirty="0">
                <a:highlight>
                  <a:srgbClr val="FFFF00"/>
                </a:highlight>
              </a:rPr>
              <a:t>(10 rows affected)</a:t>
            </a:r>
          </a:p>
        </p:txBody>
      </p:sp>
      <p:sp>
        <p:nvSpPr>
          <p:cNvPr id="3" name="Content Placeholder 2">
            <a:extLst>
              <a:ext uri="{FF2B5EF4-FFF2-40B4-BE49-F238E27FC236}">
                <a16:creationId xmlns:a16="http://schemas.microsoft.com/office/drawing/2014/main" id="{7EFB3D0E-9C45-461E-9FE1-DCCB736F52AE}"/>
              </a:ext>
            </a:extLst>
          </p:cNvPr>
          <p:cNvSpPr>
            <a:spLocks noGrp="1"/>
          </p:cNvSpPr>
          <p:nvPr>
            <p:ph sz="quarter" idx="10"/>
          </p:nvPr>
        </p:nvSpPr>
        <p:spPr/>
        <p:txBody>
          <a:bodyPr/>
          <a:lstStyle/>
          <a:p>
            <a:endParaRPr lang="en-US" dirty="0">
              <a:solidFill>
                <a:srgbClr val="7030A0"/>
              </a:solidFill>
            </a:endParaRPr>
          </a:p>
          <a:p>
            <a:r>
              <a:rPr lang="en-US" dirty="0">
                <a:solidFill>
                  <a:srgbClr val="7030A0"/>
                </a:solidFill>
              </a:rPr>
              <a:t>INSERT</a:t>
            </a:r>
            <a:r>
              <a:rPr lang="en-US" dirty="0"/>
              <a:t> </a:t>
            </a:r>
            <a:r>
              <a:rPr lang="en-US" dirty="0">
                <a:solidFill>
                  <a:srgbClr val="7030A0"/>
                </a:solidFill>
              </a:rPr>
              <a:t>in MS SQL server</a:t>
            </a:r>
          </a:p>
          <a:p>
            <a:endParaRPr lang="en-US" dirty="0"/>
          </a:p>
        </p:txBody>
      </p:sp>
      <p:sp>
        <p:nvSpPr>
          <p:cNvPr id="4" name="Rectangle 3">
            <a:extLst>
              <a:ext uri="{FF2B5EF4-FFF2-40B4-BE49-F238E27FC236}">
                <a16:creationId xmlns:a16="http://schemas.microsoft.com/office/drawing/2014/main" id="{7D973F6D-21EF-4394-9D2A-3F0AC4C4A81C}"/>
              </a:ext>
            </a:extLst>
          </p:cNvPr>
          <p:cNvSpPr/>
          <p:nvPr/>
        </p:nvSpPr>
        <p:spPr>
          <a:xfrm>
            <a:off x="5886734" y="1295400"/>
            <a:ext cx="6096000" cy="4832092"/>
          </a:xfrm>
          <a:prstGeom prst="rect">
            <a:avLst/>
          </a:prstGeom>
        </p:spPr>
        <p:txBody>
          <a:bodyPr>
            <a:spAutoFit/>
          </a:bodyPr>
          <a:lstStyle/>
          <a:p>
            <a:r>
              <a:rPr lang="en-US" sz="1400" b="1" dirty="0">
                <a:solidFill>
                  <a:srgbClr val="7030A0"/>
                </a:solidFill>
              </a:rPr>
              <a:t>Insert the top percent of rows</a:t>
            </a:r>
          </a:p>
          <a:p>
            <a:r>
              <a:rPr lang="en-US" sz="1400" dirty="0"/>
              <a:t>Instead of using an absolute number of rows, you can insert a percent number of rows into a table.</a:t>
            </a:r>
          </a:p>
          <a:p>
            <a:r>
              <a:rPr lang="en-US" sz="1400" dirty="0"/>
              <a:t>TRUNCATE TABLE </a:t>
            </a:r>
            <a:r>
              <a:rPr lang="en-US" sz="1400" dirty="0" err="1"/>
              <a:t>sales.addresses</a:t>
            </a:r>
            <a:r>
              <a:rPr lang="en-US" sz="1400" dirty="0"/>
              <a:t>;</a:t>
            </a:r>
          </a:p>
          <a:p>
            <a:r>
              <a:rPr lang="en-US" sz="1400" dirty="0"/>
              <a:t>insert top two percent of rows from the customers table sorted by first names and last names into the addresses table:</a:t>
            </a:r>
          </a:p>
          <a:p>
            <a:endParaRPr lang="en-US" sz="1400" dirty="0"/>
          </a:p>
          <a:p>
            <a:r>
              <a:rPr lang="en-US" sz="1400" dirty="0"/>
              <a:t>INSERT TOP (10) PERCENT  </a:t>
            </a:r>
          </a:p>
          <a:p>
            <a:r>
              <a:rPr lang="en-US" sz="1400" dirty="0"/>
              <a:t>INTO </a:t>
            </a:r>
            <a:r>
              <a:rPr lang="en-US" sz="1400" dirty="0" err="1"/>
              <a:t>sales.addresses</a:t>
            </a:r>
            <a:r>
              <a:rPr lang="en-US" sz="1400" dirty="0"/>
              <a:t> (street, city, state, </a:t>
            </a:r>
            <a:r>
              <a:rPr lang="en-US" sz="1400" dirty="0" err="1"/>
              <a:t>zip_code</a:t>
            </a:r>
            <a:r>
              <a:rPr lang="en-US" sz="1400" dirty="0"/>
              <a:t>) </a:t>
            </a:r>
          </a:p>
          <a:p>
            <a:r>
              <a:rPr lang="en-US" sz="1400" dirty="0"/>
              <a:t>SELECT</a:t>
            </a:r>
          </a:p>
          <a:p>
            <a:r>
              <a:rPr lang="en-US" sz="1400" dirty="0"/>
              <a:t>    street,</a:t>
            </a:r>
          </a:p>
          <a:p>
            <a:r>
              <a:rPr lang="en-US" sz="1400" dirty="0"/>
              <a:t>    city,</a:t>
            </a:r>
          </a:p>
          <a:p>
            <a:r>
              <a:rPr lang="en-US" sz="1400" dirty="0"/>
              <a:t>    state,</a:t>
            </a:r>
          </a:p>
          <a:p>
            <a:r>
              <a:rPr lang="en-US" sz="1400" dirty="0"/>
              <a:t>    </a:t>
            </a:r>
            <a:r>
              <a:rPr lang="en-US" sz="1400" dirty="0" err="1"/>
              <a:t>zip_code</a:t>
            </a:r>
            <a:endParaRPr lang="en-US" sz="1400" dirty="0"/>
          </a:p>
          <a:p>
            <a:r>
              <a:rPr lang="en-US" sz="1400" dirty="0"/>
              <a:t>FROM</a:t>
            </a:r>
          </a:p>
          <a:p>
            <a:r>
              <a:rPr lang="en-US" sz="1400" dirty="0"/>
              <a:t>    </a:t>
            </a:r>
            <a:r>
              <a:rPr lang="en-US" sz="1400" dirty="0" err="1"/>
              <a:t>sales.customers</a:t>
            </a:r>
            <a:endParaRPr lang="en-US" sz="1400" dirty="0"/>
          </a:p>
          <a:p>
            <a:r>
              <a:rPr lang="en-US" sz="1400" dirty="0"/>
              <a:t>ORDER BY</a:t>
            </a:r>
          </a:p>
          <a:p>
            <a:r>
              <a:rPr lang="en-US" sz="1400" dirty="0"/>
              <a:t>    </a:t>
            </a:r>
            <a:r>
              <a:rPr lang="en-US" sz="1400" dirty="0" err="1"/>
              <a:t>first_name</a:t>
            </a:r>
            <a:r>
              <a:rPr lang="en-US" sz="1400" dirty="0"/>
              <a:t>,</a:t>
            </a:r>
          </a:p>
          <a:p>
            <a:r>
              <a:rPr lang="en-US" sz="1400" dirty="0"/>
              <a:t>    </a:t>
            </a:r>
            <a:r>
              <a:rPr lang="en-US" sz="1400" dirty="0" err="1"/>
              <a:t>last_name</a:t>
            </a:r>
            <a:r>
              <a:rPr lang="en-US" sz="1400" dirty="0"/>
              <a:t>;</a:t>
            </a:r>
          </a:p>
          <a:p>
            <a:r>
              <a:rPr lang="en-US" sz="1400" dirty="0"/>
              <a:t>SQL Server issued the following message indicating that 145 rows have been inserted successfully.</a:t>
            </a:r>
          </a:p>
          <a:p>
            <a:r>
              <a:rPr lang="en-US" sz="1400" dirty="0"/>
              <a:t>(</a:t>
            </a:r>
            <a:r>
              <a:rPr lang="en-US" sz="1400" dirty="0">
                <a:highlight>
                  <a:srgbClr val="FFFF00"/>
                </a:highlight>
              </a:rPr>
              <a:t>145 rows affected) </a:t>
            </a:r>
          </a:p>
        </p:txBody>
      </p:sp>
    </p:spTree>
    <p:extLst>
      <p:ext uri="{BB962C8B-B14F-4D97-AF65-F5344CB8AC3E}">
        <p14:creationId xmlns:p14="http://schemas.microsoft.com/office/powerpoint/2010/main" val="281962521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Wingdings" panose="05000000000000000000" pitchFamily="2" charset="2"/>
              <a:buChar char="ü"/>
            </a:pPr>
            <a:r>
              <a:rPr lang="en-IN" sz="1800" b="1" dirty="0">
                <a:solidFill>
                  <a:schemeClr val="accent1">
                    <a:lumMod val="50000"/>
                  </a:schemeClr>
                </a:solidFill>
              </a:rPr>
              <a:t>The DELETE command removes tuples from a relation. It includes a WHERE clause, similar to that used in an SQL query, to select the tuples to be deleted. </a:t>
            </a:r>
          </a:p>
          <a:p>
            <a:pPr>
              <a:buFont typeface="Wingdings" panose="05000000000000000000" pitchFamily="2" charset="2"/>
              <a:buChar char="ü"/>
            </a:pPr>
            <a:endParaRPr lang="en-IN" sz="1800" b="1" dirty="0">
              <a:solidFill>
                <a:schemeClr val="accent1">
                  <a:lumMod val="50000"/>
                </a:schemeClr>
              </a:solidFill>
            </a:endParaRPr>
          </a:p>
          <a:p>
            <a:pPr>
              <a:buFont typeface="Wingdings" panose="05000000000000000000" pitchFamily="2" charset="2"/>
              <a:buChar char="ü"/>
            </a:pPr>
            <a:r>
              <a:rPr lang="en-IN" sz="1800" b="1" dirty="0">
                <a:solidFill>
                  <a:schemeClr val="accent1">
                    <a:lumMod val="50000"/>
                  </a:schemeClr>
                </a:solidFill>
              </a:rPr>
              <a:t>Tuples are explicitly deleted from only one table at a time. However, the deletion may propagate to tuples in other relations if </a:t>
            </a:r>
            <a:r>
              <a:rPr lang="en-IN" sz="1800" b="1" i="1" dirty="0">
                <a:solidFill>
                  <a:schemeClr val="accent1">
                    <a:lumMod val="50000"/>
                  </a:schemeClr>
                </a:solidFill>
              </a:rPr>
              <a:t>referential triggered actions </a:t>
            </a:r>
            <a:r>
              <a:rPr lang="en-IN" sz="1800" b="1" dirty="0">
                <a:solidFill>
                  <a:schemeClr val="accent1">
                    <a:lumMod val="50000"/>
                  </a:schemeClr>
                </a:solidFill>
              </a:rPr>
              <a:t>are specified in the referential integrity constraints of the </a:t>
            </a:r>
          </a:p>
          <a:p>
            <a:pPr>
              <a:buFont typeface="Wingdings" panose="05000000000000000000" pitchFamily="2" charset="2"/>
              <a:buChar char="ü"/>
            </a:pPr>
            <a:endParaRPr lang="en-IN" sz="1600" b="1" dirty="0">
              <a:solidFill>
                <a:schemeClr val="accent1">
                  <a:lumMod val="50000"/>
                </a:schemeClr>
              </a:solidFill>
            </a:endParaRPr>
          </a:p>
          <a:p>
            <a:pPr>
              <a:buFont typeface="Wingdings" panose="05000000000000000000" pitchFamily="2" charset="2"/>
              <a:buChar char="ü"/>
            </a:pPr>
            <a:r>
              <a:rPr lang="en-IN" sz="1600" b="1" dirty="0">
                <a:solidFill>
                  <a:schemeClr val="accent1">
                    <a:lumMod val="50000"/>
                  </a:schemeClr>
                </a:solidFill>
              </a:rPr>
              <a:t>Depending on the number of tuples selected by the condition in the WHERE clause, zero, one, or several</a:t>
            </a:r>
          </a:p>
          <a:p>
            <a:pPr marL="0" indent="0"/>
            <a:r>
              <a:rPr lang="en-IN" sz="1600" b="1" dirty="0">
                <a:solidFill>
                  <a:schemeClr val="accent1">
                    <a:lumMod val="50000"/>
                  </a:schemeClr>
                </a:solidFill>
              </a:rPr>
              <a:t>       tuples can be deleted by a single DELETE command. </a:t>
            </a:r>
          </a:p>
          <a:p>
            <a:pPr>
              <a:buFont typeface="Wingdings" panose="05000000000000000000" pitchFamily="2" charset="2"/>
              <a:buChar char="ü"/>
            </a:pPr>
            <a:endParaRPr lang="en-IN" sz="1600" b="1" dirty="0">
              <a:solidFill>
                <a:schemeClr val="accent1">
                  <a:lumMod val="50000"/>
                </a:schemeClr>
              </a:solidFill>
            </a:endParaRPr>
          </a:p>
          <a:p>
            <a:pPr>
              <a:buFont typeface="Wingdings" panose="05000000000000000000" pitchFamily="2" charset="2"/>
              <a:buChar char="ü"/>
            </a:pPr>
            <a:r>
              <a:rPr lang="en-IN" sz="1600" b="1" dirty="0">
                <a:solidFill>
                  <a:schemeClr val="accent1">
                    <a:lumMod val="50000"/>
                  </a:schemeClr>
                </a:solidFill>
              </a:rPr>
              <a:t>A missing WHERE clause specifies that all tuples in the relation are to be deleted; however, the table remains in the database as an empty table.</a:t>
            </a:r>
          </a:p>
        </p:txBody>
      </p:sp>
      <p:sp>
        <p:nvSpPr>
          <p:cNvPr id="3" name="Content Placeholder 2"/>
          <p:cNvSpPr>
            <a:spLocks noGrp="1"/>
          </p:cNvSpPr>
          <p:nvPr>
            <p:ph sz="quarter" idx="10"/>
          </p:nvPr>
        </p:nvSpPr>
        <p:spPr/>
        <p:txBody>
          <a:bodyPr/>
          <a:lstStyle/>
          <a:p>
            <a:r>
              <a:rPr lang="en-IN" dirty="0">
                <a:solidFill>
                  <a:srgbClr val="7030A0"/>
                </a:solidFill>
              </a:rPr>
              <a:t>DELETE Tuples</a:t>
            </a:r>
          </a:p>
          <a:p>
            <a:r>
              <a:rPr lang="en-IN" dirty="0">
                <a:solidFill>
                  <a:srgbClr val="7030A0"/>
                </a:solidFill>
              </a:rPr>
              <a:t> </a:t>
            </a:r>
          </a:p>
        </p:txBody>
      </p:sp>
    </p:spTree>
    <p:extLst>
      <p:ext uri="{BB962C8B-B14F-4D97-AF65-F5344CB8AC3E}">
        <p14:creationId xmlns:p14="http://schemas.microsoft.com/office/powerpoint/2010/main" val="297916282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b="1" dirty="0">
                <a:solidFill>
                  <a:schemeClr val="accent5">
                    <a:lumMod val="75000"/>
                  </a:schemeClr>
                </a:solidFill>
              </a:rPr>
              <a:t>DELETE FROM </a:t>
            </a:r>
            <a:r>
              <a:rPr lang="en-IN" dirty="0">
                <a:solidFill>
                  <a:schemeClr val="accent5">
                    <a:lumMod val="75000"/>
                  </a:schemeClr>
                </a:solidFill>
              </a:rPr>
              <a:t>EMPLOYEE</a:t>
            </a:r>
          </a:p>
          <a:p>
            <a:r>
              <a:rPr lang="en-IN" b="1" dirty="0">
                <a:solidFill>
                  <a:schemeClr val="accent5">
                    <a:lumMod val="75000"/>
                  </a:schemeClr>
                </a:solidFill>
              </a:rPr>
              <a:t>WHERE </a:t>
            </a:r>
            <a:r>
              <a:rPr lang="en-IN" dirty="0" err="1">
                <a:solidFill>
                  <a:schemeClr val="accent5">
                    <a:lumMod val="75000"/>
                  </a:schemeClr>
                </a:solidFill>
              </a:rPr>
              <a:t>Lname</a:t>
            </a:r>
            <a:r>
              <a:rPr lang="en-IN" dirty="0">
                <a:solidFill>
                  <a:schemeClr val="accent5">
                    <a:lumMod val="75000"/>
                  </a:schemeClr>
                </a:solidFill>
              </a:rPr>
              <a:t>=‘Brown’;</a:t>
            </a:r>
          </a:p>
          <a:p>
            <a:endParaRPr lang="en-IN" b="1" dirty="0">
              <a:solidFill>
                <a:schemeClr val="accent5">
                  <a:lumMod val="75000"/>
                </a:schemeClr>
              </a:solidFill>
            </a:endParaRPr>
          </a:p>
          <a:p>
            <a:r>
              <a:rPr lang="en-IN" b="1" dirty="0">
                <a:solidFill>
                  <a:schemeClr val="accent5">
                    <a:lumMod val="75000"/>
                  </a:schemeClr>
                </a:solidFill>
              </a:rPr>
              <a:t>DELETE FROM </a:t>
            </a:r>
            <a:r>
              <a:rPr lang="en-IN" dirty="0">
                <a:solidFill>
                  <a:schemeClr val="accent5">
                    <a:lumMod val="75000"/>
                  </a:schemeClr>
                </a:solidFill>
              </a:rPr>
              <a:t>EMPLOYEE</a:t>
            </a:r>
          </a:p>
          <a:p>
            <a:r>
              <a:rPr lang="en-IN" b="1" dirty="0">
                <a:solidFill>
                  <a:schemeClr val="accent5">
                    <a:lumMod val="75000"/>
                  </a:schemeClr>
                </a:solidFill>
              </a:rPr>
              <a:t>WHERE </a:t>
            </a:r>
            <a:r>
              <a:rPr lang="en-IN" dirty="0" err="1">
                <a:solidFill>
                  <a:schemeClr val="accent5">
                    <a:lumMod val="75000"/>
                  </a:schemeClr>
                </a:solidFill>
              </a:rPr>
              <a:t>Ssn</a:t>
            </a:r>
            <a:r>
              <a:rPr lang="en-IN" dirty="0">
                <a:solidFill>
                  <a:schemeClr val="accent5">
                    <a:lumMod val="75000"/>
                  </a:schemeClr>
                </a:solidFill>
              </a:rPr>
              <a:t>=‘123456789’;</a:t>
            </a:r>
          </a:p>
          <a:p>
            <a:endParaRPr lang="en-IN" b="1" dirty="0">
              <a:solidFill>
                <a:schemeClr val="accent5">
                  <a:lumMod val="75000"/>
                </a:schemeClr>
              </a:solidFill>
            </a:endParaRPr>
          </a:p>
          <a:p>
            <a:r>
              <a:rPr lang="en-IN" b="1" dirty="0">
                <a:solidFill>
                  <a:schemeClr val="accent5">
                    <a:lumMod val="75000"/>
                  </a:schemeClr>
                </a:solidFill>
              </a:rPr>
              <a:t> DELETE FROM </a:t>
            </a:r>
            <a:r>
              <a:rPr lang="en-IN" dirty="0">
                <a:solidFill>
                  <a:schemeClr val="accent5">
                    <a:lumMod val="75000"/>
                  </a:schemeClr>
                </a:solidFill>
              </a:rPr>
              <a:t>EMPLOYEE</a:t>
            </a:r>
          </a:p>
          <a:p>
            <a:r>
              <a:rPr lang="en-IN" b="1" dirty="0">
                <a:solidFill>
                  <a:schemeClr val="accent5">
                    <a:lumMod val="75000"/>
                  </a:schemeClr>
                </a:solidFill>
              </a:rPr>
              <a:t>WHERE </a:t>
            </a:r>
            <a:r>
              <a:rPr lang="en-IN" dirty="0" err="1">
                <a:solidFill>
                  <a:schemeClr val="accent5">
                    <a:lumMod val="75000"/>
                  </a:schemeClr>
                </a:solidFill>
              </a:rPr>
              <a:t>Dno</a:t>
            </a:r>
            <a:r>
              <a:rPr lang="en-IN" dirty="0">
                <a:solidFill>
                  <a:schemeClr val="accent5">
                    <a:lumMod val="75000"/>
                  </a:schemeClr>
                </a:solidFill>
              </a:rPr>
              <a:t>=5;</a:t>
            </a:r>
          </a:p>
          <a:p>
            <a:endParaRPr lang="en-IN" dirty="0">
              <a:solidFill>
                <a:schemeClr val="accent5">
                  <a:lumMod val="75000"/>
                </a:schemeClr>
              </a:solidFill>
            </a:endParaRPr>
          </a:p>
          <a:p>
            <a:r>
              <a:rPr lang="en-IN" b="1" dirty="0">
                <a:solidFill>
                  <a:schemeClr val="accent5">
                    <a:lumMod val="75000"/>
                  </a:schemeClr>
                </a:solidFill>
              </a:rPr>
              <a:t> DELETE FROM </a:t>
            </a:r>
            <a:r>
              <a:rPr lang="en-IN" dirty="0">
                <a:solidFill>
                  <a:schemeClr val="accent5">
                    <a:lumMod val="75000"/>
                  </a:schemeClr>
                </a:solidFill>
              </a:rPr>
              <a:t>EMPLOYEE;   </a:t>
            </a:r>
            <a:r>
              <a:rPr lang="en-IN" dirty="0">
                <a:solidFill>
                  <a:srgbClr val="FF0066"/>
                </a:solidFill>
              </a:rPr>
              <a:t>// deletes all employees</a:t>
            </a:r>
          </a:p>
        </p:txBody>
      </p:sp>
      <p:sp>
        <p:nvSpPr>
          <p:cNvPr id="3" name="Content Placeholder 2"/>
          <p:cNvSpPr>
            <a:spLocks noGrp="1"/>
          </p:cNvSpPr>
          <p:nvPr>
            <p:ph sz="quarter" idx="10"/>
          </p:nvPr>
        </p:nvSpPr>
        <p:spPr/>
        <p:txBody>
          <a:bodyPr/>
          <a:lstStyle/>
          <a:p>
            <a:r>
              <a:rPr lang="en-IN" dirty="0">
                <a:solidFill>
                  <a:srgbClr val="7030A0"/>
                </a:solidFill>
              </a:rPr>
              <a:t>DELETE  examples </a:t>
            </a:r>
          </a:p>
          <a:p>
            <a:endParaRPr lang="en-IN" dirty="0"/>
          </a:p>
        </p:txBody>
      </p:sp>
    </p:spTree>
    <p:extLst>
      <p:ext uri="{BB962C8B-B14F-4D97-AF65-F5344CB8AC3E}">
        <p14:creationId xmlns:p14="http://schemas.microsoft.com/office/powerpoint/2010/main" val="50397767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4CBB54-1310-4AE0-BFD5-069013A16EE1}"/>
              </a:ext>
            </a:extLst>
          </p:cNvPr>
          <p:cNvSpPr>
            <a:spLocks noGrp="1"/>
          </p:cNvSpPr>
          <p:nvPr>
            <p:ph idx="1"/>
          </p:nvPr>
        </p:nvSpPr>
        <p:spPr>
          <a:xfrm>
            <a:off x="406400" y="1493838"/>
            <a:ext cx="5052704" cy="4525963"/>
          </a:xfrm>
        </p:spPr>
        <p:txBody>
          <a:bodyPr/>
          <a:lstStyle/>
          <a:p>
            <a:r>
              <a:rPr lang="en-US" b="1" dirty="0">
                <a:solidFill>
                  <a:srgbClr val="7030A0"/>
                </a:solidFill>
              </a:rPr>
              <a:t>To delete data from a table,</a:t>
            </a:r>
          </a:p>
          <a:p>
            <a:r>
              <a:rPr lang="en-US" dirty="0"/>
              <a:t>DELETE FROM </a:t>
            </a:r>
            <a:r>
              <a:rPr lang="en-US" dirty="0" err="1"/>
              <a:t>table_name</a:t>
            </a:r>
            <a:endParaRPr lang="en-US" dirty="0"/>
          </a:p>
          <a:p>
            <a:r>
              <a:rPr lang="en-US" dirty="0"/>
              <a:t>WHERE condition;</a:t>
            </a:r>
          </a:p>
          <a:p>
            <a:r>
              <a:rPr lang="en-US" dirty="0"/>
              <a:t>E.g.,</a:t>
            </a:r>
          </a:p>
          <a:p>
            <a:r>
              <a:rPr lang="en-US" dirty="0"/>
              <a:t>DELETE FROM employees </a:t>
            </a:r>
          </a:p>
          <a:p>
            <a:r>
              <a:rPr lang="en-US" dirty="0"/>
              <a:t>WHERE     </a:t>
            </a:r>
            <a:r>
              <a:rPr lang="en-US" dirty="0" err="1"/>
              <a:t>officeCode</a:t>
            </a:r>
            <a:r>
              <a:rPr lang="en-US" dirty="0"/>
              <a:t> = 4;</a:t>
            </a:r>
          </a:p>
          <a:p>
            <a:endParaRPr lang="en-US" dirty="0"/>
          </a:p>
          <a:p>
            <a:r>
              <a:rPr lang="en-US" b="1" dirty="0">
                <a:solidFill>
                  <a:srgbClr val="7030A0"/>
                </a:solidFill>
              </a:rPr>
              <a:t>To delete all rows from table:</a:t>
            </a:r>
          </a:p>
          <a:p>
            <a:r>
              <a:rPr lang="en-US" dirty="0"/>
              <a:t>DELETE FROM employees;</a:t>
            </a:r>
          </a:p>
          <a:p>
            <a:endParaRPr lang="en-US" dirty="0"/>
          </a:p>
          <a:p>
            <a:endParaRPr lang="en-US" dirty="0"/>
          </a:p>
        </p:txBody>
      </p:sp>
      <p:sp>
        <p:nvSpPr>
          <p:cNvPr id="3" name="Content Placeholder 2">
            <a:extLst>
              <a:ext uri="{FF2B5EF4-FFF2-40B4-BE49-F238E27FC236}">
                <a16:creationId xmlns:a16="http://schemas.microsoft.com/office/drawing/2014/main" id="{77DDAA24-EA84-4903-B168-624C2E69013F}"/>
              </a:ext>
            </a:extLst>
          </p:cNvPr>
          <p:cNvSpPr>
            <a:spLocks noGrp="1"/>
          </p:cNvSpPr>
          <p:nvPr>
            <p:ph sz="quarter" idx="10"/>
          </p:nvPr>
        </p:nvSpPr>
        <p:spPr/>
        <p:txBody>
          <a:bodyPr/>
          <a:lstStyle/>
          <a:p>
            <a:r>
              <a:rPr lang="en-US" dirty="0">
                <a:solidFill>
                  <a:srgbClr val="7030A0"/>
                </a:solidFill>
              </a:rPr>
              <a:t>DELETE in MySQL</a:t>
            </a:r>
          </a:p>
        </p:txBody>
      </p:sp>
      <p:sp>
        <p:nvSpPr>
          <p:cNvPr id="5" name="Rectangle 4">
            <a:extLst>
              <a:ext uri="{FF2B5EF4-FFF2-40B4-BE49-F238E27FC236}">
                <a16:creationId xmlns:a16="http://schemas.microsoft.com/office/drawing/2014/main" id="{B1DDF67F-F501-452C-BA7A-A922221E6B08}"/>
              </a:ext>
            </a:extLst>
          </p:cNvPr>
          <p:cNvSpPr/>
          <p:nvPr/>
        </p:nvSpPr>
        <p:spPr>
          <a:xfrm>
            <a:off x="5263486" y="3625205"/>
            <a:ext cx="3804690" cy="1569660"/>
          </a:xfrm>
          <a:prstGeom prst="rect">
            <a:avLst/>
          </a:prstGeom>
        </p:spPr>
        <p:txBody>
          <a:bodyPr wrap="square">
            <a:spAutoFit/>
          </a:bodyPr>
          <a:lstStyle/>
          <a:p>
            <a:r>
              <a:rPr lang="en-US" sz="2400" dirty="0">
                <a:solidFill>
                  <a:srgbClr val="0077AA"/>
                </a:solidFill>
              </a:rPr>
              <a:t>DELETE</a:t>
            </a:r>
            <a:r>
              <a:rPr lang="en-US" sz="2400" dirty="0">
                <a:solidFill>
                  <a:srgbClr val="006FE0"/>
                </a:solidFill>
              </a:rPr>
              <a:t> </a:t>
            </a:r>
            <a:r>
              <a:rPr lang="en-US" sz="2400" dirty="0">
                <a:solidFill>
                  <a:srgbClr val="0077AA"/>
                </a:solidFill>
              </a:rPr>
              <a:t>FROM</a:t>
            </a:r>
            <a:r>
              <a:rPr lang="en-US" sz="2400" dirty="0">
                <a:solidFill>
                  <a:srgbClr val="006FE0"/>
                </a:solidFill>
              </a:rPr>
              <a:t> </a:t>
            </a:r>
            <a:r>
              <a:rPr lang="en-US" sz="2400" dirty="0">
                <a:solidFill>
                  <a:srgbClr val="445870"/>
                </a:solidFill>
              </a:rPr>
              <a:t>customers</a:t>
            </a:r>
          </a:p>
          <a:p>
            <a:r>
              <a:rPr lang="en-US" sz="2400" dirty="0">
                <a:solidFill>
                  <a:srgbClr val="0077AA"/>
                </a:solidFill>
              </a:rPr>
              <a:t>WHERE</a:t>
            </a:r>
            <a:r>
              <a:rPr lang="en-US" sz="2400" dirty="0">
                <a:solidFill>
                  <a:srgbClr val="006FE0"/>
                </a:solidFill>
              </a:rPr>
              <a:t> </a:t>
            </a:r>
            <a:r>
              <a:rPr lang="en-US" sz="2400" dirty="0">
                <a:solidFill>
                  <a:srgbClr val="445870"/>
                </a:solidFill>
              </a:rPr>
              <a:t>country</a:t>
            </a:r>
            <a:r>
              <a:rPr lang="en-US" sz="2400" dirty="0">
                <a:solidFill>
                  <a:srgbClr val="006FE0"/>
                </a:solidFill>
              </a:rPr>
              <a:t> </a:t>
            </a:r>
            <a:r>
              <a:rPr lang="en-US" sz="2400" dirty="0">
                <a:solidFill>
                  <a:srgbClr val="445870"/>
                </a:solidFill>
              </a:rPr>
              <a:t>=</a:t>
            </a:r>
            <a:r>
              <a:rPr lang="en-US" sz="2400" dirty="0">
                <a:solidFill>
                  <a:srgbClr val="006FE0"/>
                </a:solidFill>
              </a:rPr>
              <a:t> </a:t>
            </a:r>
            <a:r>
              <a:rPr lang="en-US" sz="2400" dirty="0">
                <a:solidFill>
                  <a:srgbClr val="669900"/>
                </a:solidFill>
              </a:rPr>
              <a:t>'France'</a:t>
            </a:r>
            <a:endParaRPr lang="en-US" sz="2400" dirty="0">
              <a:solidFill>
                <a:srgbClr val="445870"/>
              </a:solidFill>
            </a:endParaRPr>
          </a:p>
          <a:p>
            <a:r>
              <a:rPr lang="en-US" sz="2400" dirty="0">
                <a:solidFill>
                  <a:srgbClr val="0077AA"/>
                </a:solidFill>
              </a:rPr>
              <a:t>ORDER BY</a:t>
            </a:r>
            <a:r>
              <a:rPr lang="en-US" sz="2400" dirty="0">
                <a:solidFill>
                  <a:srgbClr val="006FE0"/>
                </a:solidFill>
              </a:rPr>
              <a:t> </a:t>
            </a:r>
            <a:r>
              <a:rPr lang="en-US" sz="2400" dirty="0" err="1">
                <a:solidFill>
                  <a:srgbClr val="445870"/>
                </a:solidFill>
              </a:rPr>
              <a:t>creditLimit</a:t>
            </a:r>
            <a:endParaRPr lang="en-US" sz="2400" dirty="0">
              <a:solidFill>
                <a:srgbClr val="445870"/>
              </a:solidFill>
            </a:endParaRPr>
          </a:p>
          <a:p>
            <a:r>
              <a:rPr lang="en-US" sz="2400" dirty="0">
                <a:solidFill>
                  <a:srgbClr val="0077AA"/>
                </a:solidFill>
              </a:rPr>
              <a:t>LIMIT</a:t>
            </a:r>
            <a:r>
              <a:rPr lang="en-US" sz="2400" dirty="0">
                <a:solidFill>
                  <a:srgbClr val="006FE0"/>
                </a:solidFill>
              </a:rPr>
              <a:t> </a:t>
            </a:r>
            <a:r>
              <a:rPr lang="en-US" sz="2400" dirty="0">
                <a:solidFill>
                  <a:srgbClr val="445870"/>
                </a:solidFill>
              </a:rPr>
              <a:t>5;</a:t>
            </a:r>
            <a:endParaRPr lang="en-US" sz="2400" b="0" i="0" dirty="0">
              <a:solidFill>
                <a:srgbClr val="445870"/>
              </a:solidFill>
              <a:effectLst/>
            </a:endParaRPr>
          </a:p>
        </p:txBody>
      </p:sp>
      <p:sp>
        <p:nvSpPr>
          <p:cNvPr id="6" name="Rectangle 5">
            <a:extLst>
              <a:ext uri="{FF2B5EF4-FFF2-40B4-BE49-F238E27FC236}">
                <a16:creationId xmlns:a16="http://schemas.microsoft.com/office/drawing/2014/main" id="{64E55612-E3A2-4B18-8763-6570F3FA48F6}"/>
              </a:ext>
            </a:extLst>
          </p:cNvPr>
          <p:cNvSpPr/>
          <p:nvPr/>
        </p:nvSpPr>
        <p:spPr>
          <a:xfrm>
            <a:off x="5108812" y="1857107"/>
            <a:ext cx="6096000" cy="1569660"/>
          </a:xfrm>
          <a:prstGeom prst="rect">
            <a:avLst/>
          </a:prstGeom>
        </p:spPr>
        <p:txBody>
          <a:bodyPr>
            <a:spAutoFit/>
          </a:bodyPr>
          <a:lstStyle/>
          <a:p>
            <a:r>
              <a:rPr lang="en-US" sz="2400" b="1" dirty="0">
                <a:solidFill>
                  <a:srgbClr val="7030A0"/>
                </a:solidFill>
              </a:rPr>
              <a:t>If you want to limit the number of rows to be deleted, you use the LIMIT clause as follows:</a:t>
            </a:r>
          </a:p>
          <a:p>
            <a:r>
              <a:rPr lang="en-US" sz="2400" b="1" dirty="0">
                <a:solidFill>
                  <a:srgbClr val="7030A0"/>
                </a:solidFill>
              </a:rPr>
              <a:t>DELETE FROM table</a:t>
            </a:r>
          </a:p>
          <a:p>
            <a:r>
              <a:rPr lang="en-US" sz="2400" b="1" dirty="0">
                <a:solidFill>
                  <a:srgbClr val="7030A0"/>
                </a:solidFill>
              </a:rPr>
              <a:t>LIMIT </a:t>
            </a:r>
            <a:r>
              <a:rPr lang="en-US" sz="2400" b="1" dirty="0" err="1">
                <a:solidFill>
                  <a:srgbClr val="7030A0"/>
                </a:solidFill>
              </a:rPr>
              <a:t>row_count</a:t>
            </a:r>
            <a:r>
              <a:rPr lang="en-US" sz="2400" b="1" dirty="0">
                <a:solidFill>
                  <a:srgbClr val="7030A0"/>
                </a:solidFill>
              </a:rPr>
              <a:t>;</a:t>
            </a:r>
          </a:p>
        </p:txBody>
      </p:sp>
    </p:spTree>
    <p:extLst>
      <p:ext uri="{BB962C8B-B14F-4D97-AF65-F5344CB8AC3E}">
        <p14:creationId xmlns:p14="http://schemas.microsoft.com/office/powerpoint/2010/main" val="37801843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7C6CD9-A7E5-4835-BE4C-6298FF2D5285}"/>
              </a:ext>
            </a:extLst>
          </p:cNvPr>
          <p:cNvSpPr>
            <a:spLocks noGrp="1"/>
          </p:cNvSpPr>
          <p:nvPr>
            <p:ph idx="1"/>
          </p:nvPr>
        </p:nvSpPr>
        <p:spPr>
          <a:xfrm>
            <a:off x="406400" y="1493838"/>
            <a:ext cx="4547737" cy="4525963"/>
          </a:xfrm>
        </p:spPr>
        <p:txBody>
          <a:bodyPr>
            <a:normAutofit fontScale="62500" lnSpcReduction="20000"/>
          </a:bodyPr>
          <a:lstStyle/>
          <a:p>
            <a:r>
              <a:rPr lang="en-US" dirty="0"/>
              <a:t>SELEC * FROM     </a:t>
            </a:r>
            <a:r>
              <a:rPr lang="en-US" dirty="0" err="1"/>
              <a:t>production.product_history</a:t>
            </a:r>
            <a:r>
              <a:rPr lang="en-US" dirty="0"/>
              <a:t>;</a:t>
            </a:r>
          </a:p>
          <a:p>
            <a:r>
              <a:rPr lang="en-US" b="1" dirty="0">
                <a:solidFill>
                  <a:srgbClr val="7030A0"/>
                </a:solidFill>
              </a:rPr>
              <a:t>As can be seen clearly in the output, we have 321 rows in total.</a:t>
            </a:r>
          </a:p>
          <a:p>
            <a:endParaRPr lang="en-US" dirty="0"/>
          </a:p>
          <a:p>
            <a:r>
              <a:rPr lang="en-US" b="1" dirty="0">
                <a:solidFill>
                  <a:srgbClr val="7030A0"/>
                </a:solidFill>
              </a:rPr>
              <a:t>To remove one or more rows from a table completely, you use the DELETE statement. The following illustrates its syntax:</a:t>
            </a:r>
          </a:p>
          <a:p>
            <a:r>
              <a:rPr lang="en-US" dirty="0"/>
              <a:t>DELETE [ TOP ( expression ) [ PERCENT ] ]  </a:t>
            </a:r>
          </a:p>
          <a:p>
            <a:r>
              <a:rPr lang="en-US" dirty="0"/>
              <a:t>FROM </a:t>
            </a:r>
            <a:r>
              <a:rPr lang="en-US" dirty="0" err="1"/>
              <a:t>table_name</a:t>
            </a:r>
            <a:endParaRPr lang="en-US" dirty="0"/>
          </a:p>
          <a:p>
            <a:r>
              <a:rPr lang="en-US" dirty="0"/>
              <a:t>[WHERE </a:t>
            </a:r>
            <a:r>
              <a:rPr lang="en-US" dirty="0" err="1"/>
              <a:t>search_condition</a:t>
            </a:r>
            <a:r>
              <a:rPr lang="en-US" dirty="0"/>
              <a:t>];</a:t>
            </a:r>
          </a:p>
          <a:p>
            <a:r>
              <a:rPr lang="en-US" dirty="0"/>
              <a:t>E.g.,</a:t>
            </a:r>
          </a:p>
          <a:p>
            <a:pPr latinLnBrk="1"/>
            <a:r>
              <a:rPr lang="en-US" dirty="0">
                <a:solidFill>
                  <a:srgbClr val="0101FD"/>
                </a:solidFill>
                <a:latin typeface="inherit"/>
              </a:rPr>
              <a:t>DELETE FROM </a:t>
            </a:r>
            <a:r>
              <a:rPr lang="en-US" dirty="0">
                <a:solidFill>
                  <a:srgbClr val="006FE0"/>
                </a:solidFill>
                <a:latin typeface="inherit"/>
              </a:rPr>
              <a:t>    </a:t>
            </a:r>
            <a:r>
              <a:rPr lang="en-US" dirty="0" err="1">
                <a:solidFill>
                  <a:srgbClr val="445870"/>
                </a:solidFill>
                <a:latin typeface="inherit"/>
              </a:rPr>
              <a:t>production</a:t>
            </a:r>
            <a:r>
              <a:rPr lang="en-US" dirty="0" err="1">
                <a:solidFill>
                  <a:srgbClr val="333333"/>
                </a:solidFill>
                <a:latin typeface="inherit"/>
              </a:rPr>
              <a:t>.</a:t>
            </a:r>
            <a:r>
              <a:rPr lang="en-US" dirty="0" err="1">
                <a:solidFill>
                  <a:srgbClr val="445870"/>
                </a:solidFill>
                <a:latin typeface="inherit"/>
              </a:rPr>
              <a:t>product_history</a:t>
            </a:r>
            <a:endParaRPr lang="en-US" dirty="0">
              <a:solidFill>
                <a:srgbClr val="445870"/>
              </a:solidFill>
              <a:latin typeface="Consolas" panose="020B0609020204030204" pitchFamily="49" charset="0"/>
            </a:endParaRPr>
          </a:p>
          <a:p>
            <a:pPr latinLnBrk="1"/>
            <a:r>
              <a:rPr lang="en-US" dirty="0">
                <a:solidFill>
                  <a:srgbClr val="0101FD"/>
                </a:solidFill>
                <a:latin typeface="inherit"/>
              </a:rPr>
              <a:t>WHERE </a:t>
            </a:r>
            <a:r>
              <a:rPr lang="en-US" dirty="0">
                <a:solidFill>
                  <a:srgbClr val="006FE0"/>
                </a:solidFill>
                <a:latin typeface="inherit"/>
              </a:rPr>
              <a:t>    </a:t>
            </a:r>
            <a:r>
              <a:rPr lang="en-US" dirty="0" err="1">
                <a:solidFill>
                  <a:srgbClr val="445870"/>
                </a:solidFill>
                <a:latin typeface="inherit"/>
              </a:rPr>
              <a:t>model_year</a:t>
            </a:r>
            <a:r>
              <a:rPr lang="en-US" dirty="0">
                <a:solidFill>
                  <a:srgbClr val="006FE0"/>
                </a:solidFill>
                <a:latin typeface="inherit"/>
              </a:rPr>
              <a:t> </a:t>
            </a:r>
            <a:r>
              <a:rPr lang="en-US" dirty="0">
                <a:solidFill>
                  <a:srgbClr val="A67F59"/>
                </a:solidFill>
                <a:latin typeface="inherit"/>
              </a:rPr>
              <a:t>=</a:t>
            </a:r>
            <a:r>
              <a:rPr lang="en-US" dirty="0">
                <a:solidFill>
                  <a:srgbClr val="006FE0"/>
                </a:solidFill>
                <a:latin typeface="inherit"/>
              </a:rPr>
              <a:t> </a:t>
            </a:r>
            <a:r>
              <a:rPr lang="en-US" dirty="0">
                <a:solidFill>
                  <a:srgbClr val="990055"/>
                </a:solidFill>
                <a:latin typeface="inherit"/>
              </a:rPr>
              <a:t>2017</a:t>
            </a:r>
            <a:r>
              <a:rPr lang="en-US" dirty="0">
                <a:solidFill>
                  <a:srgbClr val="333333"/>
                </a:solidFill>
                <a:latin typeface="inherit"/>
              </a:rPr>
              <a:t>;</a:t>
            </a:r>
            <a:endParaRPr lang="en-US" dirty="0">
              <a:solidFill>
                <a:srgbClr val="445870"/>
              </a:solidFill>
              <a:latin typeface="Consolas" panose="020B0609020204030204" pitchFamily="49" charset="0"/>
            </a:endParaRPr>
          </a:p>
          <a:p>
            <a:endParaRPr lang="en-US" dirty="0"/>
          </a:p>
          <a:p>
            <a:endParaRPr lang="en-US" dirty="0"/>
          </a:p>
          <a:p>
            <a:r>
              <a:rPr lang="en-US" b="1" dirty="0">
                <a:solidFill>
                  <a:srgbClr val="7030A0"/>
                </a:solidFill>
              </a:rPr>
              <a:t>To Delete  all rows:</a:t>
            </a:r>
          </a:p>
          <a:p>
            <a:r>
              <a:rPr lang="en-US" dirty="0"/>
              <a:t>DELETE FROM </a:t>
            </a:r>
            <a:r>
              <a:rPr lang="en-US" dirty="0" err="1"/>
              <a:t>target_table</a:t>
            </a:r>
            <a:r>
              <a:rPr lang="en-US" dirty="0"/>
              <a:t>;</a:t>
            </a:r>
          </a:p>
          <a:p>
            <a:r>
              <a:rPr lang="en-US" dirty="0" err="1"/>
              <a:t>eg.</a:t>
            </a:r>
            <a:r>
              <a:rPr lang="en-US" dirty="0"/>
              <a:t>,</a:t>
            </a:r>
          </a:p>
          <a:p>
            <a:endParaRPr lang="en-US" dirty="0"/>
          </a:p>
          <a:p>
            <a:endParaRPr lang="en-US" dirty="0"/>
          </a:p>
          <a:p>
            <a:endParaRPr lang="en-US" dirty="0"/>
          </a:p>
          <a:p>
            <a:endParaRPr lang="en-US" dirty="0"/>
          </a:p>
          <a:p>
            <a:endParaRPr lang="en-US" dirty="0"/>
          </a:p>
        </p:txBody>
      </p:sp>
      <p:sp>
        <p:nvSpPr>
          <p:cNvPr id="3" name="Content Placeholder 2">
            <a:extLst>
              <a:ext uri="{FF2B5EF4-FFF2-40B4-BE49-F238E27FC236}">
                <a16:creationId xmlns:a16="http://schemas.microsoft.com/office/drawing/2014/main" id="{02887293-0E34-40E1-AB85-8FC517215DAE}"/>
              </a:ext>
            </a:extLst>
          </p:cNvPr>
          <p:cNvSpPr>
            <a:spLocks noGrp="1"/>
          </p:cNvSpPr>
          <p:nvPr>
            <p:ph sz="quarter" idx="10"/>
          </p:nvPr>
        </p:nvSpPr>
        <p:spPr/>
        <p:txBody>
          <a:bodyPr/>
          <a:lstStyle/>
          <a:p>
            <a:endParaRPr lang="en-US" dirty="0">
              <a:solidFill>
                <a:srgbClr val="7030A0"/>
              </a:solidFill>
            </a:endParaRPr>
          </a:p>
          <a:p>
            <a:r>
              <a:rPr lang="en-US" dirty="0">
                <a:solidFill>
                  <a:srgbClr val="7030A0"/>
                </a:solidFill>
              </a:rPr>
              <a:t>DELETE in MSSQL Server</a:t>
            </a:r>
          </a:p>
          <a:p>
            <a:endParaRPr lang="en-US" dirty="0"/>
          </a:p>
        </p:txBody>
      </p:sp>
      <p:sp>
        <p:nvSpPr>
          <p:cNvPr id="4" name="Rectangle 3">
            <a:extLst>
              <a:ext uri="{FF2B5EF4-FFF2-40B4-BE49-F238E27FC236}">
                <a16:creationId xmlns:a16="http://schemas.microsoft.com/office/drawing/2014/main" id="{26AA4E4D-E8B9-43DC-A4DF-E0EFC8119346}"/>
              </a:ext>
            </a:extLst>
          </p:cNvPr>
          <p:cNvSpPr/>
          <p:nvPr/>
        </p:nvSpPr>
        <p:spPr>
          <a:xfrm>
            <a:off x="4954137" y="3525163"/>
            <a:ext cx="6831463" cy="2862322"/>
          </a:xfrm>
          <a:prstGeom prst="rect">
            <a:avLst/>
          </a:prstGeom>
        </p:spPr>
        <p:txBody>
          <a:bodyPr wrap="square">
            <a:spAutoFit/>
          </a:bodyPr>
          <a:lstStyle/>
          <a:p>
            <a:r>
              <a:rPr lang="en-US" b="1" dirty="0">
                <a:solidFill>
                  <a:srgbClr val="7030A0"/>
                </a:solidFill>
              </a:rPr>
              <a:t>DELETE statement removes 10 random rows from the </a:t>
            </a:r>
            <a:r>
              <a:rPr lang="en-US" b="1" dirty="0" err="1">
                <a:solidFill>
                  <a:srgbClr val="7030A0"/>
                </a:solidFill>
              </a:rPr>
              <a:t>target_table</a:t>
            </a:r>
            <a:r>
              <a:rPr lang="en-US" b="1" dirty="0">
                <a:solidFill>
                  <a:srgbClr val="7030A0"/>
                </a:solidFill>
              </a:rPr>
              <a:t>:</a:t>
            </a:r>
          </a:p>
          <a:p>
            <a:r>
              <a:rPr lang="en-US" b="1" dirty="0">
                <a:solidFill>
                  <a:srgbClr val="7030A0"/>
                </a:solidFill>
              </a:rPr>
              <a:t>DELETE TOP 10 FROM </a:t>
            </a:r>
            <a:r>
              <a:rPr lang="en-US" b="1" dirty="0" err="1">
                <a:solidFill>
                  <a:srgbClr val="7030A0"/>
                </a:solidFill>
              </a:rPr>
              <a:t>target_table</a:t>
            </a:r>
            <a:r>
              <a:rPr lang="en-US" b="1" dirty="0">
                <a:solidFill>
                  <a:srgbClr val="7030A0"/>
                </a:solidFill>
              </a:rPr>
              <a:t>;  </a:t>
            </a:r>
          </a:p>
          <a:p>
            <a:r>
              <a:rPr lang="en-US" b="1" dirty="0">
                <a:solidFill>
                  <a:srgbClr val="7030A0"/>
                </a:solidFill>
              </a:rPr>
              <a:t>the table stores its rows in unspecified order, we do not know which rows will be </a:t>
            </a:r>
          </a:p>
          <a:p>
            <a:r>
              <a:rPr lang="en-US" dirty="0"/>
              <a:t>deleted but we know for sure that the number of rows will be deleted is 10.</a:t>
            </a:r>
          </a:p>
          <a:p>
            <a:r>
              <a:rPr lang="en-US" dirty="0" err="1"/>
              <a:t>eg.</a:t>
            </a:r>
            <a:r>
              <a:rPr lang="en-US" dirty="0"/>
              <a:t>,</a:t>
            </a:r>
          </a:p>
          <a:p>
            <a:r>
              <a:rPr lang="en-US" dirty="0"/>
              <a:t>DELETE TOP (21) FROM </a:t>
            </a:r>
            <a:r>
              <a:rPr lang="en-US" dirty="0" err="1"/>
              <a:t>production.product_history</a:t>
            </a:r>
            <a:r>
              <a:rPr lang="en-US" dirty="0"/>
              <a:t>;</a:t>
            </a:r>
          </a:p>
          <a:p>
            <a:r>
              <a:rPr lang="en-US" dirty="0"/>
              <a:t>output :</a:t>
            </a:r>
          </a:p>
          <a:p>
            <a:r>
              <a:rPr lang="en-US" dirty="0"/>
              <a:t>(21 rows affected)</a:t>
            </a:r>
          </a:p>
        </p:txBody>
      </p:sp>
      <p:sp>
        <p:nvSpPr>
          <p:cNvPr id="6" name="Rectangle 5">
            <a:extLst>
              <a:ext uri="{FF2B5EF4-FFF2-40B4-BE49-F238E27FC236}">
                <a16:creationId xmlns:a16="http://schemas.microsoft.com/office/drawing/2014/main" id="{F8E4F512-7045-42A2-9AEA-F8B90D672971}"/>
              </a:ext>
            </a:extLst>
          </p:cNvPr>
          <p:cNvSpPr/>
          <p:nvPr/>
        </p:nvSpPr>
        <p:spPr>
          <a:xfrm>
            <a:off x="4954137" y="1295400"/>
            <a:ext cx="6933063" cy="2031325"/>
          </a:xfrm>
          <a:prstGeom prst="rect">
            <a:avLst/>
          </a:prstGeom>
        </p:spPr>
        <p:txBody>
          <a:bodyPr wrap="square">
            <a:spAutoFit/>
          </a:bodyPr>
          <a:lstStyle/>
          <a:p>
            <a:r>
              <a:rPr lang="en-US" b="1" dirty="0">
                <a:solidFill>
                  <a:srgbClr val="7030A0"/>
                </a:solidFill>
              </a:rPr>
              <a:t>delete the 10 percent of random rows by using the following DELETE statement:</a:t>
            </a:r>
          </a:p>
          <a:p>
            <a:r>
              <a:rPr lang="en-US" dirty="0"/>
              <a:t>DELETE TOP 10 PERCENT FROM </a:t>
            </a:r>
            <a:r>
              <a:rPr lang="en-US" dirty="0" err="1"/>
              <a:t>target_table</a:t>
            </a:r>
            <a:r>
              <a:rPr lang="en-US" dirty="0"/>
              <a:t>;</a:t>
            </a:r>
          </a:p>
          <a:p>
            <a:r>
              <a:rPr lang="en-US" dirty="0" err="1"/>
              <a:t>eg.</a:t>
            </a:r>
            <a:r>
              <a:rPr lang="en-US" dirty="0"/>
              <a:t>,</a:t>
            </a:r>
          </a:p>
          <a:p>
            <a:r>
              <a:rPr lang="en-US" dirty="0"/>
              <a:t>DELETE TOP (5) PERCENT FROM      </a:t>
            </a:r>
            <a:r>
              <a:rPr lang="en-US" dirty="0" err="1"/>
              <a:t>production.product_history</a:t>
            </a:r>
            <a:r>
              <a:rPr lang="en-US" dirty="0"/>
              <a:t>;</a:t>
            </a:r>
          </a:p>
          <a:p>
            <a:r>
              <a:rPr lang="en-US" dirty="0"/>
              <a:t>output:</a:t>
            </a:r>
          </a:p>
          <a:p>
            <a:r>
              <a:rPr lang="en-US" dirty="0"/>
              <a:t>(15 rows affected)</a:t>
            </a:r>
          </a:p>
        </p:txBody>
      </p:sp>
    </p:spTree>
    <p:extLst>
      <p:ext uri="{BB962C8B-B14F-4D97-AF65-F5344CB8AC3E}">
        <p14:creationId xmlns:p14="http://schemas.microsoft.com/office/powerpoint/2010/main" val="393194015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buFont typeface="Wingdings" panose="05000000000000000000" pitchFamily="2" charset="2"/>
              <a:buChar char="ü"/>
            </a:pPr>
            <a:r>
              <a:rPr lang="en-IN" sz="2000" dirty="0">
                <a:solidFill>
                  <a:srgbClr val="CC0066"/>
                </a:solidFill>
              </a:rPr>
              <a:t>The </a:t>
            </a:r>
            <a:r>
              <a:rPr lang="en-IN" sz="2000" b="1" dirty="0">
                <a:solidFill>
                  <a:srgbClr val="CC0066"/>
                </a:solidFill>
              </a:rPr>
              <a:t>UPDATE </a:t>
            </a:r>
            <a:r>
              <a:rPr lang="en-IN" sz="2000" dirty="0">
                <a:solidFill>
                  <a:srgbClr val="CC0066"/>
                </a:solidFill>
              </a:rPr>
              <a:t>command is used to modify attribute values of one or more selected tuples. </a:t>
            </a:r>
          </a:p>
          <a:p>
            <a:pPr>
              <a:buFont typeface="Wingdings" panose="05000000000000000000" pitchFamily="2" charset="2"/>
              <a:buChar char="ü"/>
            </a:pPr>
            <a:r>
              <a:rPr lang="en-IN" sz="2000" dirty="0">
                <a:solidFill>
                  <a:srgbClr val="CC0066"/>
                </a:solidFill>
              </a:rPr>
              <a:t>As in the DELETE command, a WHERE clause in the UPDATE command selects the tuples to be modified from a single relation.</a:t>
            </a:r>
          </a:p>
          <a:p>
            <a:pPr>
              <a:buFont typeface="Wingdings" panose="05000000000000000000" pitchFamily="2" charset="2"/>
              <a:buChar char="ü"/>
            </a:pPr>
            <a:r>
              <a:rPr lang="en-IN" sz="2000" dirty="0">
                <a:solidFill>
                  <a:srgbClr val="CC0066"/>
                </a:solidFill>
              </a:rPr>
              <a:t>primary key value may propagate to the foreign key values of tuples in other relations if such a </a:t>
            </a:r>
            <a:r>
              <a:rPr lang="en-IN" sz="2000" i="1" dirty="0">
                <a:solidFill>
                  <a:srgbClr val="CC0066"/>
                </a:solidFill>
              </a:rPr>
              <a:t>referential triggered  action </a:t>
            </a:r>
            <a:r>
              <a:rPr lang="en-IN" sz="2000" dirty="0">
                <a:solidFill>
                  <a:srgbClr val="CC0066"/>
                </a:solidFill>
              </a:rPr>
              <a:t>is specified in the referential integrity constraints of the DDL.</a:t>
            </a:r>
          </a:p>
          <a:p>
            <a:pPr>
              <a:buFont typeface="Wingdings" panose="05000000000000000000" pitchFamily="2" charset="2"/>
              <a:buChar char="ü"/>
            </a:pPr>
            <a:r>
              <a:rPr lang="en-IN" sz="2000" dirty="0">
                <a:solidFill>
                  <a:srgbClr val="CC0066"/>
                </a:solidFill>
              </a:rPr>
              <a:t>An additional </a:t>
            </a:r>
            <a:r>
              <a:rPr lang="en-IN" sz="2000" b="1" dirty="0">
                <a:solidFill>
                  <a:srgbClr val="CC0066"/>
                </a:solidFill>
              </a:rPr>
              <a:t>SET </a:t>
            </a:r>
            <a:r>
              <a:rPr lang="en-IN" sz="2000" dirty="0">
                <a:solidFill>
                  <a:srgbClr val="CC0066"/>
                </a:solidFill>
              </a:rPr>
              <a:t>clause in the UPDATE command specifies the attributes to be modified and their new values.</a:t>
            </a:r>
          </a:p>
          <a:p>
            <a:r>
              <a:rPr lang="en-IN" dirty="0">
                <a:solidFill>
                  <a:srgbClr val="7030A0"/>
                </a:solidFill>
              </a:rPr>
              <a:t>to change the location and controlling department number of project number 10 to</a:t>
            </a:r>
          </a:p>
          <a:p>
            <a:r>
              <a:rPr lang="en-IN" dirty="0">
                <a:solidFill>
                  <a:srgbClr val="7030A0"/>
                </a:solidFill>
              </a:rPr>
              <a:t>‘Bellaire’ and 5, respectively,</a:t>
            </a:r>
          </a:p>
          <a:p>
            <a:r>
              <a:rPr lang="en-IN" b="1" dirty="0"/>
              <a:t> UPDATE </a:t>
            </a:r>
            <a:r>
              <a:rPr lang="en-IN" dirty="0"/>
              <a:t>PROJECT</a:t>
            </a:r>
          </a:p>
          <a:p>
            <a:r>
              <a:rPr lang="en-IN" b="1" dirty="0"/>
              <a:t>SET </a:t>
            </a:r>
            <a:r>
              <a:rPr lang="en-IN" dirty="0" err="1"/>
              <a:t>Plocation</a:t>
            </a:r>
            <a:r>
              <a:rPr lang="en-IN" dirty="0"/>
              <a:t> = ‘Bellaire’, </a:t>
            </a:r>
            <a:r>
              <a:rPr lang="en-IN" dirty="0" err="1"/>
              <a:t>Dnum</a:t>
            </a:r>
            <a:r>
              <a:rPr lang="en-IN" dirty="0"/>
              <a:t> = 5</a:t>
            </a:r>
          </a:p>
          <a:p>
            <a:r>
              <a:rPr lang="en-IN" b="1" dirty="0"/>
              <a:t>WHERE </a:t>
            </a:r>
            <a:r>
              <a:rPr lang="en-IN" dirty="0" err="1"/>
              <a:t>Pnumber</a:t>
            </a:r>
            <a:r>
              <a:rPr lang="en-IN" dirty="0"/>
              <a:t>=10;</a:t>
            </a:r>
          </a:p>
          <a:p>
            <a:r>
              <a:rPr lang="en-IN" dirty="0">
                <a:solidFill>
                  <a:srgbClr val="7030A0"/>
                </a:solidFill>
              </a:rPr>
              <a:t>Several tuples can be modified with a single UPDATE command</a:t>
            </a:r>
            <a:endParaRPr lang="en-IN" sz="2000" dirty="0">
              <a:solidFill>
                <a:srgbClr val="7030A0"/>
              </a:solidFill>
            </a:endParaRPr>
          </a:p>
        </p:txBody>
      </p:sp>
      <p:sp>
        <p:nvSpPr>
          <p:cNvPr id="3" name="Content Placeholder 2"/>
          <p:cNvSpPr>
            <a:spLocks noGrp="1"/>
          </p:cNvSpPr>
          <p:nvPr>
            <p:ph sz="quarter" idx="10"/>
          </p:nvPr>
        </p:nvSpPr>
        <p:spPr/>
        <p:txBody>
          <a:bodyPr/>
          <a:lstStyle/>
          <a:p>
            <a:r>
              <a:rPr lang="en-IN" dirty="0">
                <a:solidFill>
                  <a:srgbClr val="7030A0"/>
                </a:solidFill>
              </a:rPr>
              <a:t>UPDATE Tuples in SQL</a:t>
            </a:r>
          </a:p>
        </p:txBody>
      </p:sp>
    </p:spTree>
    <p:extLst>
      <p:ext uri="{BB962C8B-B14F-4D97-AF65-F5344CB8AC3E}">
        <p14:creationId xmlns:p14="http://schemas.microsoft.com/office/powerpoint/2010/main" val="83034236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7E5562E-B1CA-486D-B511-9192A7DDBF5F}"/>
              </a:ext>
            </a:extLst>
          </p:cNvPr>
          <p:cNvSpPr>
            <a:spLocks noGrp="1"/>
          </p:cNvSpPr>
          <p:nvPr>
            <p:ph idx="1"/>
          </p:nvPr>
        </p:nvSpPr>
        <p:spPr>
          <a:xfrm>
            <a:off x="406400" y="1466542"/>
            <a:ext cx="10972800" cy="4525963"/>
          </a:xfrm>
        </p:spPr>
        <p:txBody>
          <a:bodyPr>
            <a:noAutofit/>
          </a:bodyPr>
          <a:lstStyle/>
          <a:p>
            <a:r>
              <a:rPr lang="en-US" sz="1200" b="1" dirty="0">
                <a:solidFill>
                  <a:srgbClr val="7030A0"/>
                </a:solidFill>
              </a:rPr>
              <a:t>UPDATE </a:t>
            </a:r>
            <a:r>
              <a:rPr lang="en-US" sz="1200" b="1" dirty="0" err="1">
                <a:solidFill>
                  <a:srgbClr val="7030A0"/>
                </a:solidFill>
              </a:rPr>
              <a:t>table_name</a:t>
            </a:r>
            <a:endParaRPr lang="en-US" sz="1200" b="1" dirty="0">
              <a:solidFill>
                <a:srgbClr val="7030A0"/>
              </a:solidFill>
            </a:endParaRPr>
          </a:p>
          <a:p>
            <a:r>
              <a:rPr lang="en-US" sz="1200" b="1" dirty="0">
                <a:solidFill>
                  <a:srgbClr val="7030A0"/>
                </a:solidFill>
              </a:rPr>
              <a:t>SET column1 = value1, column2 = value2, ...</a:t>
            </a:r>
          </a:p>
          <a:p>
            <a:r>
              <a:rPr lang="en-US" sz="1200" b="1" dirty="0">
                <a:solidFill>
                  <a:srgbClr val="7030A0"/>
                </a:solidFill>
              </a:rPr>
              <a:t>WHERE condition;</a:t>
            </a:r>
          </a:p>
          <a:p>
            <a:r>
              <a:rPr lang="en-US" sz="1200" dirty="0" err="1"/>
              <a:t>eg.</a:t>
            </a:r>
            <a:r>
              <a:rPr lang="en-US" sz="1200" dirty="0"/>
              <a:t>,</a:t>
            </a:r>
          </a:p>
          <a:p>
            <a:r>
              <a:rPr lang="en-US" sz="1200" dirty="0"/>
              <a:t>UPDATE Customers</a:t>
            </a:r>
          </a:p>
          <a:p>
            <a:r>
              <a:rPr lang="en-US" sz="1200" dirty="0"/>
              <a:t>SET </a:t>
            </a:r>
            <a:r>
              <a:rPr lang="en-US" sz="1200" dirty="0" err="1"/>
              <a:t>ContactName</a:t>
            </a:r>
            <a:r>
              <a:rPr lang="en-US" sz="1200" dirty="0"/>
              <a:t> = 'Alfred Schmidt', City= 'Frankfurt'</a:t>
            </a:r>
          </a:p>
          <a:p>
            <a:r>
              <a:rPr lang="en-US" sz="1200" dirty="0"/>
              <a:t>WHERE </a:t>
            </a:r>
            <a:r>
              <a:rPr lang="en-US" sz="1200" dirty="0" err="1"/>
              <a:t>CustomerID</a:t>
            </a:r>
            <a:r>
              <a:rPr lang="en-US" sz="1200" dirty="0"/>
              <a:t> = 1;</a:t>
            </a:r>
          </a:p>
          <a:p>
            <a:endParaRPr lang="en-US" sz="1200" dirty="0"/>
          </a:p>
          <a:p>
            <a:r>
              <a:rPr lang="en-US" sz="1200" b="1" dirty="0">
                <a:solidFill>
                  <a:srgbClr val="7030A0"/>
                </a:solidFill>
              </a:rPr>
              <a:t>UPDATE Multiple Records</a:t>
            </a:r>
          </a:p>
          <a:p>
            <a:r>
              <a:rPr lang="en-US" sz="1200" dirty="0"/>
              <a:t>It is the WHERE clause that determines how many records that will be updated.</a:t>
            </a:r>
          </a:p>
          <a:p>
            <a:r>
              <a:rPr lang="en-US" sz="1200" dirty="0"/>
              <a:t>the following SQL statement will update the </a:t>
            </a:r>
            <a:r>
              <a:rPr lang="en-US" sz="1200" dirty="0" err="1"/>
              <a:t>contactname</a:t>
            </a:r>
            <a:r>
              <a:rPr lang="en-US" sz="1200" dirty="0"/>
              <a:t> to "Juan" for all records where country is "Mexico":</a:t>
            </a:r>
          </a:p>
          <a:p>
            <a:endParaRPr lang="en-US" sz="1200" dirty="0"/>
          </a:p>
          <a:p>
            <a:r>
              <a:rPr lang="en-US" sz="1200" dirty="0"/>
              <a:t>Example</a:t>
            </a:r>
          </a:p>
          <a:p>
            <a:r>
              <a:rPr lang="en-US" sz="1200" dirty="0"/>
              <a:t>UPDATE Customers</a:t>
            </a:r>
          </a:p>
          <a:p>
            <a:r>
              <a:rPr lang="en-US" sz="1200" dirty="0"/>
              <a:t>SET </a:t>
            </a:r>
            <a:r>
              <a:rPr lang="en-US" sz="1200" dirty="0" err="1"/>
              <a:t>ContactName</a:t>
            </a:r>
            <a:r>
              <a:rPr lang="en-US" sz="1200" dirty="0"/>
              <a:t>='Juan'</a:t>
            </a:r>
          </a:p>
          <a:p>
            <a:r>
              <a:rPr lang="en-US" sz="1200" dirty="0"/>
              <a:t>WHERE Country='Mexico';</a:t>
            </a:r>
          </a:p>
          <a:p>
            <a:endParaRPr lang="en-US" sz="1200" dirty="0"/>
          </a:p>
          <a:p>
            <a:r>
              <a:rPr lang="en-US" sz="1200" b="1" dirty="0">
                <a:solidFill>
                  <a:srgbClr val="7030A0"/>
                </a:solidFill>
              </a:rPr>
              <a:t>Updates all rows in the table as there is no filter or where clause</a:t>
            </a:r>
          </a:p>
          <a:p>
            <a:endParaRPr lang="en-US" sz="1200" dirty="0"/>
          </a:p>
          <a:p>
            <a:r>
              <a:rPr lang="en-US" sz="1200" dirty="0"/>
              <a:t>UPDATE Customers</a:t>
            </a:r>
          </a:p>
          <a:p>
            <a:r>
              <a:rPr lang="en-US" sz="1200" dirty="0"/>
              <a:t>SET </a:t>
            </a:r>
            <a:r>
              <a:rPr lang="en-US" sz="1200" dirty="0" err="1"/>
              <a:t>ContactName</a:t>
            </a:r>
            <a:r>
              <a:rPr lang="en-US" sz="1200" dirty="0"/>
              <a:t>='Juan';</a:t>
            </a:r>
          </a:p>
        </p:txBody>
      </p:sp>
      <p:sp>
        <p:nvSpPr>
          <p:cNvPr id="3" name="Content Placeholder 2">
            <a:extLst>
              <a:ext uri="{FF2B5EF4-FFF2-40B4-BE49-F238E27FC236}">
                <a16:creationId xmlns:a16="http://schemas.microsoft.com/office/drawing/2014/main" id="{85C66DB5-45DB-4EB6-944A-44F50DC5B57F}"/>
              </a:ext>
            </a:extLst>
          </p:cNvPr>
          <p:cNvSpPr>
            <a:spLocks noGrp="1"/>
          </p:cNvSpPr>
          <p:nvPr>
            <p:ph sz="quarter" idx="10"/>
          </p:nvPr>
        </p:nvSpPr>
        <p:spPr/>
        <p:txBody>
          <a:bodyPr/>
          <a:lstStyle/>
          <a:p>
            <a:r>
              <a:rPr lang="en-US" dirty="0">
                <a:solidFill>
                  <a:srgbClr val="7030A0"/>
                </a:solidFill>
              </a:rPr>
              <a:t>UPDATE in SQL</a:t>
            </a:r>
          </a:p>
        </p:txBody>
      </p:sp>
    </p:spTree>
    <p:extLst>
      <p:ext uri="{BB962C8B-B14F-4D97-AF65-F5344CB8AC3E}">
        <p14:creationId xmlns:p14="http://schemas.microsoft.com/office/powerpoint/2010/main" val="390422303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a:solidFill>
                  <a:srgbClr val="FF0066"/>
                </a:solidFill>
              </a:rPr>
              <a:t>Give all employees in the ‘Research’ department a 10 percent raise in salary</a:t>
            </a:r>
          </a:p>
          <a:p>
            <a:r>
              <a:rPr lang="en-IN" dirty="0">
                <a:solidFill>
                  <a:srgbClr val="FF0066"/>
                </a:solidFill>
              </a:rPr>
              <a:t> the modified Salary value depends on the original Salary value</a:t>
            </a:r>
          </a:p>
          <a:p>
            <a:r>
              <a:rPr lang="en-IN" dirty="0">
                <a:solidFill>
                  <a:srgbClr val="FF0066"/>
                </a:solidFill>
              </a:rPr>
              <a:t>in each </a:t>
            </a:r>
            <a:r>
              <a:rPr lang="en-IN" dirty="0" err="1">
                <a:solidFill>
                  <a:srgbClr val="FF0066"/>
                </a:solidFill>
              </a:rPr>
              <a:t>tu</a:t>
            </a:r>
            <a:r>
              <a:rPr lang="en-IN" dirty="0">
                <a:solidFill>
                  <a:srgbClr val="FF0066"/>
                </a:solidFill>
              </a:rPr>
              <a:t> </a:t>
            </a:r>
            <a:r>
              <a:rPr lang="en-IN" dirty="0" err="1">
                <a:solidFill>
                  <a:srgbClr val="FF0066"/>
                </a:solidFill>
              </a:rPr>
              <a:t>ple</a:t>
            </a:r>
            <a:r>
              <a:rPr lang="en-IN" dirty="0">
                <a:solidFill>
                  <a:srgbClr val="FF0066"/>
                </a:solidFill>
              </a:rPr>
              <a:t>, so two references to the Salary attribute are needed.</a:t>
            </a:r>
          </a:p>
          <a:p>
            <a:r>
              <a:rPr lang="en-IN" b="1" dirty="0"/>
              <a:t>UPDATE </a:t>
            </a:r>
            <a:r>
              <a:rPr lang="en-IN" dirty="0"/>
              <a:t>EMPLOYEE</a:t>
            </a:r>
          </a:p>
          <a:p>
            <a:r>
              <a:rPr lang="en-IN" b="1" dirty="0"/>
              <a:t>SET </a:t>
            </a:r>
            <a:r>
              <a:rPr lang="en-IN" dirty="0"/>
              <a:t>Salary = Salary * 1.1</a:t>
            </a:r>
          </a:p>
          <a:p>
            <a:r>
              <a:rPr lang="en-IN" b="1" dirty="0"/>
              <a:t>WHERE </a:t>
            </a:r>
            <a:r>
              <a:rPr lang="en-IN" dirty="0" err="1"/>
              <a:t>Dno</a:t>
            </a:r>
            <a:r>
              <a:rPr lang="en-IN" dirty="0"/>
              <a:t> = 5; </a:t>
            </a:r>
          </a:p>
          <a:p>
            <a:endParaRPr lang="en-IN" dirty="0"/>
          </a:p>
          <a:p>
            <a:pPr>
              <a:buFont typeface="Wingdings" panose="05000000000000000000" pitchFamily="2" charset="2"/>
              <a:buChar char="ü"/>
            </a:pPr>
            <a:r>
              <a:rPr lang="en-IN" sz="1800" b="1" dirty="0">
                <a:solidFill>
                  <a:srgbClr val="00B050"/>
                </a:solidFill>
              </a:rPr>
              <a:t>It is also possible to specify NULL or DEFAULT as the new attribute value.</a:t>
            </a:r>
          </a:p>
          <a:p>
            <a:pPr>
              <a:buFont typeface="Wingdings" panose="05000000000000000000" pitchFamily="2" charset="2"/>
              <a:buChar char="ü"/>
            </a:pPr>
            <a:r>
              <a:rPr lang="en-IN" sz="1800" b="1" dirty="0">
                <a:solidFill>
                  <a:srgbClr val="00B050"/>
                </a:solidFill>
              </a:rPr>
              <a:t>Notice that each UPDATE command explicitly refers to a single relation only. </a:t>
            </a:r>
          </a:p>
          <a:p>
            <a:pPr>
              <a:buFont typeface="Wingdings" panose="05000000000000000000" pitchFamily="2" charset="2"/>
              <a:buChar char="ü"/>
            </a:pPr>
            <a:r>
              <a:rPr lang="en-IN" sz="1800" b="1" dirty="0">
                <a:solidFill>
                  <a:srgbClr val="00B050"/>
                </a:solidFill>
              </a:rPr>
              <a:t>To modify multiple relations, we must issue several UPDATE commands.</a:t>
            </a:r>
          </a:p>
        </p:txBody>
      </p:sp>
      <p:sp>
        <p:nvSpPr>
          <p:cNvPr id="3" name="Content Placeholder 2"/>
          <p:cNvSpPr>
            <a:spLocks noGrp="1"/>
          </p:cNvSpPr>
          <p:nvPr>
            <p:ph sz="quarter" idx="10"/>
          </p:nvPr>
        </p:nvSpPr>
        <p:spPr/>
        <p:txBody>
          <a:bodyPr/>
          <a:lstStyle/>
          <a:p>
            <a:r>
              <a:rPr lang="en-IN" dirty="0">
                <a:solidFill>
                  <a:srgbClr val="7030A0"/>
                </a:solidFill>
              </a:rPr>
              <a:t>UPDATE Examples</a:t>
            </a:r>
          </a:p>
        </p:txBody>
      </p:sp>
    </p:spTree>
    <p:extLst>
      <p:ext uri="{BB962C8B-B14F-4D97-AF65-F5344CB8AC3E}">
        <p14:creationId xmlns:p14="http://schemas.microsoft.com/office/powerpoint/2010/main" val="195104438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50CD3C4-1D38-4706-B4BD-4DF5A7EA9849}"/>
              </a:ext>
            </a:extLst>
          </p:cNvPr>
          <p:cNvSpPr>
            <a:spLocks noGrp="1"/>
          </p:cNvSpPr>
          <p:nvPr>
            <p:ph idx="1"/>
          </p:nvPr>
        </p:nvSpPr>
        <p:spPr>
          <a:xfrm>
            <a:off x="406400" y="1493838"/>
            <a:ext cx="4179248" cy="4525963"/>
          </a:xfrm>
        </p:spPr>
        <p:txBody>
          <a:bodyPr>
            <a:normAutofit fontScale="70000" lnSpcReduction="20000"/>
          </a:bodyPr>
          <a:lstStyle/>
          <a:p>
            <a:r>
              <a:rPr lang="en-US" dirty="0"/>
              <a:t>UPDATE employees </a:t>
            </a:r>
          </a:p>
          <a:p>
            <a:r>
              <a:rPr lang="en-US" dirty="0"/>
              <a:t>SET </a:t>
            </a:r>
          </a:p>
          <a:p>
            <a:r>
              <a:rPr lang="en-US" dirty="0"/>
              <a:t>    email = 'mary.patterson@classicmodelcars.com'</a:t>
            </a:r>
          </a:p>
          <a:p>
            <a:r>
              <a:rPr lang="en-US" dirty="0"/>
              <a:t>WHERE</a:t>
            </a:r>
          </a:p>
          <a:p>
            <a:r>
              <a:rPr lang="en-US" dirty="0"/>
              <a:t>    </a:t>
            </a:r>
            <a:r>
              <a:rPr lang="en-US" dirty="0" err="1"/>
              <a:t>employeeNumber</a:t>
            </a:r>
            <a:r>
              <a:rPr lang="en-US" dirty="0"/>
              <a:t> = 1056;</a:t>
            </a:r>
          </a:p>
          <a:p>
            <a:endParaRPr lang="en-US" dirty="0"/>
          </a:p>
          <a:p>
            <a:r>
              <a:rPr lang="en-US" b="1" dirty="0">
                <a:solidFill>
                  <a:srgbClr val="7030A0"/>
                </a:solidFill>
              </a:rPr>
              <a:t>Using MySQL UPDATE to modify values in multiple columns</a:t>
            </a:r>
          </a:p>
          <a:p>
            <a:r>
              <a:rPr lang="en-US" dirty="0" err="1"/>
              <a:t>eg.</a:t>
            </a:r>
            <a:r>
              <a:rPr lang="en-US" dirty="0"/>
              <a:t>,</a:t>
            </a:r>
          </a:p>
          <a:p>
            <a:r>
              <a:rPr lang="en-US" dirty="0"/>
              <a:t>UPDATE employees </a:t>
            </a:r>
          </a:p>
          <a:p>
            <a:r>
              <a:rPr lang="en-US" dirty="0"/>
              <a:t>SET </a:t>
            </a:r>
          </a:p>
          <a:p>
            <a:r>
              <a:rPr lang="en-US" dirty="0"/>
              <a:t>    </a:t>
            </a:r>
            <a:r>
              <a:rPr lang="en-US" dirty="0" err="1"/>
              <a:t>lastname</a:t>
            </a:r>
            <a:r>
              <a:rPr lang="en-US" dirty="0"/>
              <a:t> = 'Hill',</a:t>
            </a:r>
          </a:p>
          <a:p>
            <a:r>
              <a:rPr lang="en-US" dirty="0"/>
              <a:t>    email = 'mary.hill@classicmodelcars.com'</a:t>
            </a:r>
          </a:p>
          <a:p>
            <a:r>
              <a:rPr lang="en-US" dirty="0"/>
              <a:t>WHERE</a:t>
            </a:r>
          </a:p>
          <a:p>
            <a:r>
              <a:rPr lang="en-US" dirty="0"/>
              <a:t>    </a:t>
            </a:r>
            <a:r>
              <a:rPr lang="en-US" dirty="0" err="1"/>
              <a:t>employeeNumber</a:t>
            </a:r>
            <a:r>
              <a:rPr lang="en-US" dirty="0"/>
              <a:t> = 1056;</a:t>
            </a:r>
          </a:p>
        </p:txBody>
      </p:sp>
      <p:sp>
        <p:nvSpPr>
          <p:cNvPr id="3" name="Content Placeholder 2">
            <a:extLst>
              <a:ext uri="{FF2B5EF4-FFF2-40B4-BE49-F238E27FC236}">
                <a16:creationId xmlns:a16="http://schemas.microsoft.com/office/drawing/2014/main" id="{2FA37678-27B5-465F-B63A-794EF2E1EC70}"/>
              </a:ext>
            </a:extLst>
          </p:cNvPr>
          <p:cNvSpPr>
            <a:spLocks noGrp="1"/>
          </p:cNvSpPr>
          <p:nvPr>
            <p:ph sz="quarter" idx="10"/>
          </p:nvPr>
        </p:nvSpPr>
        <p:spPr/>
        <p:txBody>
          <a:bodyPr/>
          <a:lstStyle/>
          <a:p>
            <a:r>
              <a:rPr lang="en-US" dirty="0">
                <a:solidFill>
                  <a:srgbClr val="7030A0"/>
                </a:solidFill>
              </a:rPr>
              <a:t>UPDATE in MySQL</a:t>
            </a:r>
          </a:p>
        </p:txBody>
      </p:sp>
      <p:sp>
        <p:nvSpPr>
          <p:cNvPr id="4" name="Rectangle 3">
            <a:extLst>
              <a:ext uri="{FF2B5EF4-FFF2-40B4-BE49-F238E27FC236}">
                <a16:creationId xmlns:a16="http://schemas.microsoft.com/office/drawing/2014/main" id="{4DADFD92-F9D5-4E52-94E9-0C2267306C48}"/>
              </a:ext>
            </a:extLst>
          </p:cNvPr>
          <p:cNvSpPr/>
          <p:nvPr/>
        </p:nvSpPr>
        <p:spPr>
          <a:xfrm>
            <a:off x="4722125" y="1493838"/>
            <a:ext cx="7469875" cy="4524315"/>
          </a:xfrm>
          <a:prstGeom prst="rect">
            <a:avLst/>
          </a:prstGeom>
        </p:spPr>
        <p:txBody>
          <a:bodyPr wrap="square">
            <a:spAutoFit/>
          </a:bodyPr>
          <a:lstStyle/>
          <a:p>
            <a:r>
              <a:rPr lang="en-US" b="1" dirty="0">
                <a:solidFill>
                  <a:srgbClr val="7030A0"/>
                </a:solidFill>
              </a:rPr>
              <a:t>Using MySQL UPDATE to replace string example</a:t>
            </a:r>
            <a:r>
              <a:rPr lang="en-US" dirty="0">
                <a:solidFill>
                  <a:srgbClr val="7030A0"/>
                </a:solidFill>
              </a:rPr>
              <a:t>:</a:t>
            </a:r>
          </a:p>
          <a:p>
            <a:r>
              <a:rPr lang="en-US" dirty="0"/>
              <a:t>UPDATE employees</a:t>
            </a:r>
          </a:p>
          <a:p>
            <a:r>
              <a:rPr lang="en-US" dirty="0"/>
              <a:t>SET email = REPLACE(</a:t>
            </a:r>
            <a:r>
              <a:rPr lang="en-US" dirty="0" err="1"/>
              <a:t>email,'@classicmodelcars.com','@mysqltutorial.org</a:t>
            </a:r>
            <a:r>
              <a:rPr lang="en-US" dirty="0"/>
              <a:t>')</a:t>
            </a:r>
          </a:p>
          <a:p>
            <a:r>
              <a:rPr lang="en-US" dirty="0"/>
              <a:t>WHERE</a:t>
            </a:r>
          </a:p>
          <a:p>
            <a:r>
              <a:rPr lang="en-US" dirty="0"/>
              <a:t>   </a:t>
            </a:r>
            <a:r>
              <a:rPr lang="en-US" dirty="0" err="1"/>
              <a:t>jobTitle</a:t>
            </a:r>
            <a:r>
              <a:rPr lang="en-US" dirty="0"/>
              <a:t> = 'Sales Rep' AND</a:t>
            </a:r>
          </a:p>
          <a:p>
            <a:r>
              <a:rPr lang="en-US" dirty="0"/>
              <a:t>   </a:t>
            </a:r>
            <a:r>
              <a:rPr lang="en-US" dirty="0" err="1"/>
              <a:t>officeCode</a:t>
            </a:r>
            <a:r>
              <a:rPr lang="en-US" dirty="0"/>
              <a:t> = 6;</a:t>
            </a:r>
          </a:p>
          <a:p>
            <a:endParaRPr lang="en-US" dirty="0"/>
          </a:p>
          <a:p>
            <a:r>
              <a:rPr lang="en-US" b="1" dirty="0">
                <a:solidFill>
                  <a:srgbClr val="7030A0"/>
                </a:solidFill>
              </a:rPr>
              <a:t>Using MySQL UPDATE to update rows returned by a SELECT statement example:</a:t>
            </a:r>
          </a:p>
          <a:p>
            <a:r>
              <a:rPr lang="en-US" dirty="0"/>
              <a:t>UPDATE customers </a:t>
            </a:r>
          </a:p>
          <a:p>
            <a:r>
              <a:rPr lang="en-US" dirty="0"/>
              <a:t>SET </a:t>
            </a:r>
          </a:p>
          <a:p>
            <a:r>
              <a:rPr lang="en-US" dirty="0"/>
              <a:t>    </a:t>
            </a:r>
            <a:r>
              <a:rPr lang="en-US" dirty="0" err="1"/>
              <a:t>salesRepEmployeeNumber</a:t>
            </a:r>
            <a:r>
              <a:rPr lang="en-US" dirty="0"/>
              <a:t> = (SELECT   </a:t>
            </a:r>
            <a:r>
              <a:rPr lang="en-US" dirty="0" err="1"/>
              <a:t>employeeNumber</a:t>
            </a:r>
            <a:endParaRPr lang="en-US" dirty="0"/>
          </a:p>
          <a:p>
            <a:r>
              <a:rPr lang="en-US" dirty="0"/>
              <a:t>        FROM  employees  WHERE  </a:t>
            </a:r>
            <a:r>
              <a:rPr lang="en-US" dirty="0" err="1"/>
              <a:t>jobtitle</a:t>
            </a:r>
            <a:r>
              <a:rPr lang="en-US" dirty="0"/>
              <a:t> = 'Sales Rep'</a:t>
            </a:r>
          </a:p>
          <a:p>
            <a:r>
              <a:rPr lang="en-US" dirty="0"/>
              <a:t>        ORDER BY RAND()  LIMIT 1)</a:t>
            </a:r>
          </a:p>
          <a:p>
            <a:r>
              <a:rPr lang="en-US" dirty="0"/>
              <a:t>WHERE</a:t>
            </a:r>
          </a:p>
          <a:p>
            <a:r>
              <a:rPr lang="en-US" dirty="0"/>
              <a:t>    </a:t>
            </a:r>
            <a:r>
              <a:rPr lang="en-US" dirty="0" err="1"/>
              <a:t>salesRepEmployeeNumber</a:t>
            </a:r>
            <a:r>
              <a:rPr lang="en-US" dirty="0"/>
              <a:t> IS NULL;</a:t>
            </a:r>
          </a:p>
        </p:txBody>
      </p:sp>
    </p:spTree>
    <p:extLst>
      <p:ext uri="{BB962C8B-B14F-4D97-AF65-F5344CB8AC3E}">
        <p14:creationId xmlns:p14="http://schemas.microsoft.com/office/powerpoint/2010/main" val="885218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8D237E"/>
                </a:solidFill>
              </a:rPr>
              <a:t>Schema and </a:t>
            </a:r>
            <a:r>
              <a:rPr lang="en-IN" dirty="0" err="1">
                <a:solidFill>
                  <a:srgbClr val="8D237E"/>
                </a:solidFill>
              </a:rPr>
              <a:t>Catalog</a:t>
            </a:r>
            <a:r>
              <a:rPr lang="en-IN" dirty="0">
                <a:solidFill>
                  <a:srgbClr val="8D237E"/>
                </a:solidFill>
              </a:rPr>
              <a:t> Concepts in SQL</a:t>
            </a:r>
          </a:p>
          <a:p>
            <a:endParaRPr lang="en-IN" dirty="0"/>
          </a:p>
        </p:txBody>
      </p:sp>
      <p:pic>
        <p:nvPicPr>
          <p:cNvPr id="6" name="Content Placeholder 5"/>
          <p:cNvPicPr>
            <a:picLocks noGrp="1" noChangeAspect="1"/>
          </p:cNvPicPr>
          <p:nvPr>
            <p:ph idx="1"/>
          </p:nvPr>
        </p:nvPicPr>
        <p:blipFill>
          <a:blip r:embed="rId2"/>
          <a:stretch>
            <a:fillRect/>
          </a:stretch>
        </p:blipFill>
        <p:spPr>
          <a:xfrm>
            <a:off x="311273" y="1495855"/>
            <a:ext cx="4367053" cy="3243874"/>
          </a:xfrm>
          <a:prstGeom prst="rect">
            <a:avLst/>
          </a:prstGeom>
        </p:spPr>
      </p:pic>
      <p:pic>
        <p:nvPicPr>
          <p:cNvPr id="4" name="Picture 3">
            <a:extLst>
              <a:ext uri="{FF2B5EF4-FFF2-40B4-BE49-F238E27FC236}">
                <a16:creationId xmlns:a16="http://schemas.microsoft.com/office/drawing/2014/main" id="{E7093986-FC1B-4211-A2A0-CEF1C6DCFF87}"/>
              </a:ext>
            </a:extLst>
          </p:cNvPr>
          <p:cNvPicPr>
            <a:picLocks noChangeAspect="1"/>
          </p:cNvPicPr>
          <p:nvPr/>
        </p:nvPicPr>
        <p:blipFill>
          <a:blip r:embed="rId3"/>
          <a:stretch>
            <a:fillRect/>
          </a:stretch>
        </p:blipFill>
        <p:spPr>
          <a:xfrm>
            <a:off x="6567487" y="1495855"/>
            <a:ext cx="4543425" cy="4219575"/>
          </a:xfrm>
          <a:prstGeom prst="rect">
            <a:avLst/>
          </a:prstGeom>
        </p:spPr>
      </p:pic>
      <p:sp>
        <p:nvSpPr>
          <p:cNvPr id="5" name="TextBox 4">
            <a:extLst>
              <a:ext uri="{FF2B5EF4-FFF2-40B4-BE49-F238E27FC236}">
                <a16:creationId xmlns:a16="http://schemas.microsoft.com/office/drawing/2014/main" id="{25F10F2E-DB68-40D2-9FBC-AAF8910FFBD8}"/>
              </a:ext>
            </a:extLst>
          </p:cNvPr>
          <p:cNvSpPr txBox="1"/>
          <p:nvPr/>
        </p:nvSpPr>
        <p:spPr>
          <a:xfrm>
            <a:off x="627321" y="5188688"/>
            <a:ext cx="3806456" cy="369332"/>
          </a:xfrm>
          <a:prstGeom prst="rect">
            <a:avLst/>
          </a:prstGeom>
          <a:noFill/>
        </p:spPr>
        <p:txBody>
          <a:bodyPr wrap="square" rtlCol="0">
            <a:spAutoFit/>
          </a:bodyPr>
          <a:lstStyle/>
          <a:p>
            <a:r>
              <a:rPr lang="en-US" dirty="0"/>
              <a:t>DATABASE and SCHEMA are same.</a:t>
            </a:r>
          </a:p>
        </p:txBody>
      </p:sp>
    </p:spTree>
    <p:extLst>
      <p:ext uri="{BB962C8B-B14F-4D97-AF65-F5344CB8AC3E}">
        <p14:creationId xmlns:p14="http://schemas.microsoft.com/office/powerpoint/2010/main" val="126117048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50CD3C4-1D38-4706-B4BD-4DF5A7EA9849}"/>
              </a:ext>
            </a:extLst>
          </p:cNvPr>
          <p:cNvSpPr>
            <a:spLocks noGrp="1"/>
          </p:cNvSpPr>
          <p:nvPr>
            <p:ph idx="1"/>
          </p:nvPr>
        </p:nvSpPr>
        <p:spPr>
          <a:xfrm>
            <a:off x="406401" y="1493838"/>
            <a:ext cx="5325660" cy="4525963"/>
          </a:xfrm>
        </p:spPr>
        <p:txBody>
          <a:bodyPr>
            <a:noAutofit/>
          </a:bodyPr>
          <a:lstStyle/>
          <a:p>
            <a:r>
              <a:rPr lang="en-US" dirty="0"/>
              <a:t>UPDATE </a:t>
            </a:r>
            <a:r>
              <a:rPr lang="en-US" dirty="0" err="1"/>
              <a:t>table_name</a:t>
            </a:r>
            <a:endParaRPr lang="en-US" dirty="0"/>
          </a:p>
          <a:p>
            <a:r>
              <a:rPr lang="en-US" dirty="0"/>
              <a:t>SET c1 = v1, c2 = v2, ... </a:t>
            </a:r>
            <a:r>
              <a:rPr lang="en-US" dirty="0" err="1"/>
              <a:t>cn</a:t>
            </a:r>
            <a:r>
              <a:rPr lang="en-US" dirty="0"/>
              <a:t> = </a:t>
            </a:r>
            <a:r>
              <a:rPr lang="en-US" dirty="0" err="1"/>
              <a:t>vn</a:t>
            </a:r>
            <a:endParaRPr lang="en-US" dirty="0"/>
          </a:p>
          <a:p>
            <a:r>
              <a:rPr lang="en-US" dirty="0"/>
              <a:t>[WHERE condition]</a:t>
            </a:r>
          </a:p>
          <a:p>
            <a:endParaRPr lang="en-US" dirty="0"/>
          </a:p>
          <a:p>
            <a:r>
              <a:rPr lang="en-US" b="1" dirty="0">
                <a:solidFill>
                  <a:srgbClr val="7030A0"/>
                </a:solidFill>
              </a:rPr>
              <a:t>Update a single column in all rows example:</a:t>
            </a:r>
          </a:p>
          <a:p>
            <a:r>
              <a:rPr lang="en-US" dirty="0"/>
              <a:t>UPDATE </a:t>
            </a:r>
            <a:r>
              <a:rPr lang="en-US" dirty="0" err="1"/>
              <a:t>sales.taxes</a:t>
            </a:r>
            <a:endParaRPr lang="en-US" dirty="0"/>
          </a:p>
          <a:p>
            <a:r>
              <a:rPr lang="en-US" dirty="0"/>
              <a:t>SET </a:t>
            </a:r>
            <a:r>
              <a:rPr lang="en-US" dirty="0" err="1"/>
              <a:t>updated_at</a:t>
            </a:r>
            <a:r>
              <a:rPr lang="en-US" dirty="0"/>
              <a:t> = GETDATE();</a:t>
            </a:r>
          </a:p>
          <a:p>
            <a:endParaRPr lang="en-US" sz="1800" dirty="0"/>
          </a:p>
        </p:txBody>
      </p:sp>
      <p:sp>
        <p:nvSpPr>
          <p:cNvPr id="3" name="Content Placeholder 2">
            <a:extLst>
              <a:ext uri="{FF2B5EF4-FFF2-40B4-BE49-F238E27FC236}">
                <a16:creationId xmlns:a16="http://schemas.microsoft.com/office/drawing/2014/main" id="{2FA37678-27B5-465F-B63A-794EF2E1EC70}"/>
              </a:ext>
            </a:extLst>
          </p:cNvPr>
          <p:cNvSpPr>
            <a:spLocks noGrp="1"/>
          </p:cNvSpPr>
          <p:nvPr>
            <p:ph sz="quarter" idx="10"/>
          </p:nvPr>
        </p:nvSpPr>
        <p:spPr/>
        <p:txBody>
          <a:bodyPr/>
          <a:lstStyle/>
          <a:p>
            <a:r>
              <a:rPr lang="en-US" dirty="0">
                <a:solidFill>
                  <a:srgbClr val="7030A0"/>
                </a:solidFill>
              </a:rPr>
              <a:t>UPDATE in MSSQL Server</a:t>
            </a:r>
          </a:p>
        </p:txBody>
      </p:sp>
      <p:sp>
        <p:nvSpPr>
          <p:cNvPr id="4" name="Rectangle 3">
            <a:extLst>
              <a:ext uri="{FF2B5EF4-FFF2-40B4-BE49-F238E27FC236}">
                <a16:creationId xmlns:a16="http://schemas.microsoft.com/office/drawing/2014/main" id="{D33AA29F-5814-4E36-9AF0-CB311F8ABA6A}"/>
              </a:ext>
            </a:extLst>
          </p:cNvPr>
          <p:cNvSpPr/>
          <p:nvPr/>
        </p:nvSpPr>
        <p:spPr>
          <a:xfrm>
            <a:off x="6096000" y="1842153"/>
            <a:ext cx="6096000" cy="2308324"/>
          </a:xfrm>
          <a:prstGeom prst="rect">
            <a:avLst/>
          </a:prstGeom>
        </p:spPr>
        <p:txBody>
          <a:bodyPr>
            <a:spAutoFit/>
          </a:bodyPr>
          <a:lstStyle/>
          <a:p>
            <a:r>
              <a:rPr lang="en-US" sz="2400" b="1" dirty="0">
                <a:solidFill>
                  <a:srgbClr val="7030A0"/>
                </a:solidFill>
              </a:rPr>
              <a:t>Update multiple columns example:</a:t>
            </a:r>
          </a:p>
          <a:p>
            <a:r>
              <a:rPr lang="en-US" sz="2400" dirty="0"/>
              <a:t>UPDATE </a:t>
            </a:r>
            <a:r>
              <a:rPr lang="en-US" sz="2400" dirty="0" err="1"/>
              <a:t>sales.taxes</a:t>
            </a:r>
            <a:endParaRPr lang="en-US" sz="2400" dirty="0"/>
          </a:p>
          <a:p>
            <a:r>
              <a:rPr lang="en-US" sz="2400" dirty="0"/>
              <a:t>SET </a:t>
            </a:r>
            <a:r>
              <a:rPr lang="en-US" sz="2400" dirty="0" err="1"/>
              <a:t>max_local_tax_rate</a:t>
            </a:r>
            <a:r>
              <a:rPr lang="en-US" sz="2400" dirty="0"/>
              <a:t> += 0.02,</a:t>
            </a:r>
          </a:p>
          <a:p>
            <a:r>
              <a:rPr lang="en-US" sz="2400" dirty="0"/>
              <a:t>    </a:t>
            </a:r>
            <a:r>
              <a:rPr lang="en-US" sz="2400" dirty="0" err="1"/>
              <a:t>avg_local_tax_rate</a:t>
            </a:r>
            <a:r>
              <a:rPr lang="en-US" sz="2400" dirty="0"/>
              <a:t> += 0.01</a:t>
            </a:r>
          </a:p>
          <a:p>
            <a:r>
              <a:rPr lang="en-US" sz="2400" dirty="0"/>
              <a:t>WHERE</a:t>
            </a:r>
          </a:p>
          <a:p>
            <a:r>
              <a:rPr lang="en-US" sz="2400" dirty="0"/>
              <a:t>    </a:t>
            </a:r>
            <a:r>
              <a:rPr lang="en-US" sz="2400" dirty="0" err="1"/>
              <a:t>max_local_tax_rate</a:t>
            </a:r>
            <a:r>
              <a:rPr lang="en-US" sz="2400" dirty="0"/>
              <a:t> = 0.01;</a:t>
            </a:r>
          </a:p>
        </p:txBody>
      </p:sp>
    </p:spTree>
    <p:extLst>
      <p:ext uri="{BB962C8B-B14F-4D97-AF65-F5344CB8AC3E}">
        <p14:creationId xmlns:p14="http://schemas.microsoft.com/office/powerpoint/2010/main" val="354972357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23900" y="1419225"/>
            <a:ext cx="9258300" cy="5086350"/>
          </a:xfrm>
          <a:prstGeom prst="rect">
            <a:avLst/>
          </a:prstGeom>
        </p:spPr>
      </p:pic>
      <p:sp>
        <p:nvSpPr>
          <p:cNvPr id="6" name="Rectangle 5"/>
          <p:cNvSpPr/>
          <p:nvPr/>
        </p:nvSpPr>
        <p:spPr>
          <a:xfrm>
            <a:off x="723900" y="134035"/>
            <a:ext cx="7772400" cy="954107"/>
          </a:xfrm>
          <a:prstGeom prst="rect">
            <a:avLst/>
          </a:prstGeom>
        </p:spPr>
        <p:txBody>
          <a:bodyPr wrap="square">
            <a:spAutoFit/>
          </a:bodyPr>
          <a:lstStyle/>
          <a:p>
            <a:r>
              <a:rPr lang="en-IN" sz="2800" b="1" dirty="0">
                <a:solidFill>
                  <a:srgbClr val="8D237E"/>
                </a:solidFill>
                <a:latin typeface="AkzidenzGroteskBE-Light"/>
              </a:rPr>
              <a:t>One possible database state for the COMPANY relational database schema.</a:t>
            </a:r>
            <a:endParaRPr lang="en-IN" sz="2800" b="1" dirty="0">
              <a:solidFill>
                <a:srgbClr val="8D237E"/>
              </a:solidFill>
            </a:endParaRPr>
          </a:p>
        </p:txBody>
      </p:sp>
    </p:spTree>
    <p:extLst>
      <p:ext uri="{BB962C8B-B14F-4D97-AF65-F5344CB8AC3E}">
        <p14:creationId xmlns:p14="http://schemas.microsoft.com/office/powerpoint/2010/main" val="409894131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429AA74-DAFC-498B-B0EC-0F367954318C}"/>
              </a:ext>
            </a:extLst>
          </p:cNvPr>
          <p:cNvSpPr>
            <a:spLocks noGrp="1"/>
          </p:cNvSpPr>
          <p:nvPr>
            <p:ph idx="1"/>
          </p:nvPr>
        </p:nvSpPr>
        <p:spPr>
          <a:xfrm>
            <a:off x="406400" y="1493838"/>
            <a:ext cx="4343021" cy="4525963"/>
          </a:xfrm>
        </p:spPr>
        <p:txBody>
          <a:bodyPr/>
          <a:lstStyle/>
          <a:p>
            <a:r>
              <a:rPr lang="en-US" b="1" dirty="0">
                <a:solidFill>
                  <a:srgbClr val="7030A0"/>
                </a:solidFill>
              </a:rPr>
              <a:t>Syntax of SQL SELECT Statement:</a:t>
            </a:r>
          </a:p>
          <a:p>
            <a:r>
              <a:rPr lang="en-US" dirty="0"/>
              <a:t>SELECT </a:t>
            </a:r>
            <a:r>
              <a:rPr lang="en-US" dirty="0" err="1"/>
              <a:t>column_list</a:t>
            </a:r>
            <a:r>
              <a:rPr lang="en-US" dirty="0"/>
              <a:t> FROM table-name</a:t>
            </a:r>
          </a:p>
          <a:p>
            <a:r>
              <a:rPr lang="en-US" dirty="0"/>
              <a:t>[WHERE Clause]</a:t>
            </a:r>
          </a:p>
          <a:p>
            <a:r>
              <a:rPr lang="en-US" dirty="0"/>
              <a:t>[GROUP BY clause]</a:t>
            </a:r>
          </a:p>
          <a:p>
            <a:r>
              <a:rPr lang="en-US" dirty="0"/>
              <a:t>[HAVING clause]</a:t>
            </a:r>
          </a:p>
          <a:p>
            <a:r>
              <a:rPr lang="en-US" dirty="0"/>
              <a:t>[ORDER BY clause];</a:t>
            </a:r>
          </a:p>
        </p:txBody>
      </p:sp>
      <p:sp>
        <p:nvSpPr>
          <p:cNvPr id="3" name="Content Placeholder 2">
            <a:extLst>
              <a:ext uri="{FF2B5EF4-FFF2-40B4-BE49-F238E27FC236}">
                <a16:creationId xmlns:a16="http://schemas.microsoft.com/office/drawing/2014/main" id="{B738F34A-16E0-4125-8E9A-21F1187661EB}"/>
              </a:ext>
            </a:extLst>
          </p:cNvPr>
          <p:cNvSpPr>
            <a:spLocks noGrp="1"/>
          </p:cNvSpPr>
          <p:nvPr>
            <p:ph sz="quarter" idx="10"/>
          </p:nvPr>
        </p:nvSpPr>
        <p:spPr/>
        <p:txBody>
          <a:bodyPr/>
          <a:lstStyle/>
          <a:p>
            <a:endParaRPr lang="en-US" dirty="0">
              <a:solidFill>
                <a:srgbClr val="7030A0"/>
              </a:solidFill>
            </a:endParaRPr>
          </a:p>
          <a:p>
            <a:r>
              <a:rPr lang="en-US" dirty="0">
                <a:solidFill>
                  <a:srgbClr val="7030A0"/>
                </a:solidFill>
              </a:rPr>
              <a:t>SELECT CLAUSE in SQL</a:t>
            </a:r>
          </a:p>
          <a:p>
            <a:endParaRPr lang="en-US" dirty="0"/>
          </a:p>
        </p:txBody>
      </p:sp>
      <p:sp>
        <p:nvSpPr>
          <p:cNvPr id="4" name="Rectangle 3">
            <a:extLst>
              <a:ext uri="{FF2B5EF4-FFF2-40B4-BE49-F238E27FC236}">
                <a16:creationId xmlns:a16="http://schemas.microsoft.com/office/drawing/2014/main" id="{5ED16F7E-4FEC-41D8-BB85-F263CDF8A17E}"/>
              </a:ext>
            </a:extLst>
          </p:cNvPr>
          <p:cNvSpPr/>
          <p:nvPr/>
        </p:nvSpPr>
        <p:spPr>
          <a:xfrm>
            <a:off x="5136108" y="1492701"/>
            <a:ext cx="6096000" cy="4292394"/>
          </a:xfrm>
          <a:prstGeom prst="rect">
            <a:avLst/>
          </a:prstGeom>
        </p:spPr>
        <p:txBody>
          <a:bodyPr>
            <a:spAutoFit/>
          </a:bodyPr>
          <a:lstStyle/>
          <a:p>
            <a:pPr>
              <a:lnSpc>
                <a:spcPct val="107000"/>
              </a:lnSpc>
            </a:pPr>
            <a:r>
              <a:rPr lang="en-US" b="1" dirty="0">
                <a:latin typeface="Helvetica" panose="020B0604020202020204" pitchFamily="34" charset="0"/>
                <a:ea typeface="Times New Roman" panose="02020603050405020304" pitchFamily="18" charset="0"/>
                <a:cs typeface="Times New Roman" panose="02020603050405020304" pitchFamily="18" charset="0"/>
              </a:rPr>
              <a:t>SELECT</a:t>
            </a:r>
            <a:r>
              <a:rPr lang="en-US" dirty="0">
                <a:latin typeface="Helvetica" panose="020B0604020202020204" pitchFamily="34" charset="0"/>
                <a:ea typeface="Times New Roman" panose="02020603050405020304" pitchFamily="18" charset="0"/>
                <a:cs typeface="Times New Roman" panose="02020603050405020304" pitchFamily="18" charset="0"/>
              </a:rPr>
              <a:t> column list, function(), function(),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Helvetica" panose="020B0604020202020204" pitchFamily="34" charset="0"/>
                <a:ea typeface="Times New Roman" panose="02020603050405020304" pitchFamily="18" charset="0"/>
                <a:cs typeface="Times New Roman" panose="02020603050405020304" pitchFamily="18" charset="0"/>
              </a:rPr>
              <a:t>            </a:t>
            </a:r>
            <a:r>
              <a:rPr lang="en-US" b="1" dirty="0">
                <a:latin typeface="Helvetica" panose="020B0604020202020204" pitchFamily="34" charset="0"/>
                <a:ea typeface="Times New Roman" panose="02020603050405020304" pitchFamily="18" charset="0"/>
                <a:cs typeface="Times New Roman" panose="02020603050405020304" pitchFamily="18" charset="0"/>
              </a:rPr>
              <a:t>FROM</a:t>
            </a:r>
            <a:r>
              <a:rPr lang="en-US" dirty="0">
                <a:latin typeface="Helvetica" panose="020B0604020202020204" pitchFamily="34" charset="0"/>
                <a:ea typeface="Times New Roman" panose="02020603050405020304" pitchFamily="18" charset="0"/>
                <a:cs typeface="Times New Roman" panose="02020603050405020304" pitchFamily="18" charset="0"/>
              </a:rPr>
              <a:t> table1</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Helvetica" panose="020B0604020202020204" pitchFamily="34" charset="0"/>
                <a:ea typeface="Times New Roman" panose="02020603050405020304" pitchFamily="18" charset="0"/>
                <a:cs typeface="Times New Roman" panose="02020603050405020304" pitchFamily="18" charset="0"/>
              </a:rPr>
              <a:t>                </a:t>
            </a:r>
            <a:r>
              <a:rPr lang="en-US" b="1" dirty="0">
                <a:latin typeface="Helvetica" panose="020B0604020202020204" pitchFamily="34" charset="0"/>
                <a:ea typeface="Times New Roman" panose="02020603050405020304" pitchFamily="18" charset="0"/>
                <a:cs typeface="Times New Roman" panose="02020603050405020304" pitchFamily="18" charset="0"/>
              </a:rPr>
              <a:t>INNER JOIN</a:t>
            </a:r>
            <a:r>
              <a:rPr lang="en-US" dirty="0">
                <a:latin typeface="Helvetica" panose="020B0604020202020204" pitchFamily="34" charset="0"/>
                <a:ea typeface="Times New Roman" panose="02020603050405020304" pitchFamily="18" charset="0"/>
                <a:cs typeface="Times New Roman" panose="02020603050405020304" pitchFamily="18" charset="0"/>
              </a:rPr>
              <a:t> table2</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Helvetica" panose="020B0604020202020204" pitchFamily="34" charset="0"/>
                <a:ea typeface="Times New Roman" panose="02020603050405020304" pitchFamily="18"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Helvetica" panose="020B0604020202020204" pitchFamily="34" charset="0"/>
                <a:ea typeface="Times New Roman" panose="02020603050405020304" pitchFamily="18" charset="0"/>
                <a:cs typeface="Times New Roman" panose="02020603050405020304" pitchFamily="18" charset="0"/>
              </a:rPr>
              <a:t>                </a:t>
            </a:r>
            <a:r>
              <a:rPr lang="en-US" b="1" dirty="0">
                <a:latin typeface="Helvetica" panose="020B0604020202020204" pitchFamily="34" charset="0"/>
                <a:ea typeface="Times New Roman" panose="02020603050405020304" pitchFamily="18" charset="0"/>
                <a:cs typeface="Times New Roman" panose="02020603050405020304" pitchFamily="18" charset="0"/>
              </a:rPr>
              <a:t>ON </a:t>
            </a:r>
            <a:r>
              <a:rPr lang="en-US" dirty="0">
                <a:latin typeface="Helvetica" panose="020B0604020202020204" pitchFamily="34" charset="0"/>
                <a:ea typeface="Times New Roman" panose="02020603050405020304" pitchFamily="18" charset="0"/>
                <a:cs typeface="Times New Roman" panose="02020603050405020304" pitchFamily="18" charset="0"/>
              </a:rPr>
              <a:t>table1.col1 = table2.col2</a:t>
            </a:r>
            <a:r>
              <a:rPr lang="en-US" b="1" dirty="0">
                <a:latin typeface="Helvetica" panose="020B0604020202020204" pitchFamily="34" charset="0"/>
                <a:ea typeface="Times New Roman" panose="02020603050405020304" pitchFamily="18"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Helvetica" panose="020B0604020202020204" pitchFamily="34" charset="0"/>
                <a:ea typeface="Times New Roman" panose="02020603050405020304" pitchFamily="18"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Helvetica" panose="020B0604020202020204" pitchFamily="34" charset="0"/>
                <a:ea typeface="Times New Roman" panose="02020603050405020304" pitchFamily="18" charset="0"/>
                <a:cs typeface="Times New Roman" panose="02020603050405020304" pitchFamily="18" charset="0"/>
              </a:rPr>
              <a:t>            </a:t>
            </a:r>
            <a:r>
              <a:rPr lang="en-US" b="1" dirty="0">
                <a:latin typeface="Helvetica" panose="020B0604020202020204" pitchFamily="34" charset="0"/>
                <a:ea typeface="Times New Roman" panose="02020603050405020304" pitchFamily="18" charset="0"/>
                <a:cs typeface="Times New Roman" panose="02020603050405020304" pitchFamily="18" charset="0"/>
              </a:rPr>
              <a:t>WHERE</a:t>
            </a:r>
            <a:r>
              <a:rPr lang="en-US" dirty="0">
                <a:latin typeface="Helvetica" panose="020B0604020202020204" pitchFamily="34" charset="0"/>
                <a:ea typeface="Times New Roman" panose="02020603050405020304" pitchFamily="18" charset="0"/>
                <a:cs typeface="Times New Roman" panose="02020603050405020304" pitchFamily="18" charset="0"/>
              </a:rPr>
              <a:t> </a:t>
            </a:r>
            <a:r>
              <a:rPr lang="en-US" i="1" dirty="0">
                <a:latin typeface="Helvetica" panose="020B0604020202020204" pitchFamily="34" charset="0"/>
                <a:ea typeface="Times New Roman" panose="02020603050405020304" pitchFamily="18" charset="0"/>
                <a:cs typeface="Times New Roman" panose="02020603050405020304" pitchFamily="18" charset="0"/>
              </a:rPr>
              <a:t>criteria for row selection</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latin typeface="Helvetica" panose="020B0604020202020204" pitchFamily="34" charset="0"/>
                <a:ea typeface="Times New Roman" panose="02020603050405020304" pitchFamily="18" charset="0"/>
                <a:cs typeface="Times New Roman" panose="02020603050405020304" pitchFamily="18" charset="0"/>
              </a:rPr>
              <a:t>            [</a:t>
            </a:r>
            <a:r>
              <a:rPr lang="en-US" sz="2000" b="1" dirty="0">
                <a:latin typeface="Helvetica" panose="020B0604020202020204" pitchFamily="34" charset="0"/>
                <a:ea typeface="Times New Roman" panose="02020603050405020304" pitchFamily="18" charset="0"/>
                <a:cs typeface="Times New Roman" panose="02020603050405020304" pitchFamily="18" charset="0"/>
              </a:rPr>
              <a:t>AND</a:t>
            </a:r>
            <a:r>
              <a:rPr lang="en-US" sz="2000" dirty="0">
                <a:latin typeface="Helvetica" panose="020B0604020202020204" pitchFamily="34" charset="0"/>
                <a:ea typeface="Times New Roman" panose="02020603050405020304" pitchFamily="18" charset="0"/>
                <a:cs typeface="Times New Roman" panose="02020603050405020304" pitchFamily="18" charset="0"/>
              </a:rPr>
              <a:t> </a:t>
            </a:r>
            <a:r>
              <a:rPr lang="en-US" sz="2000" i="1" dirty="0">
                <a:latin typeface="Helvetica" panose="020B0604020202020204" pitchFamily="34" charset="0"/>
                <a:ea typeface="Times New Roman" panose="02020603050405020304" pitchFamily="18" charset="0"/>
                <a:cs typeface="Times New Roman" panose="02020603050405020304" pitchFamily="18" charset="0"/>
              </a:rPr>
              <a:t>criteria</a:t>
            </a:r>
            <a:r>
              <a:rPr lang="en-US" sz="1400" i="1" dirty="0">
                <a:latin typeface="Helvetica" panose="020B0604020202020204" pitchFamily="34" charset="0"/>
                <a:ea typeface="Times New Roman" panose="02020603050405020304" pitchFamily="18" charset="0"/>
                <a:cs typeface="Times New Roman" panose="02020603050405020304" pitchFamily="18" charset="0"/>
              </a:rPr>
              <a:t> </a:t>
            </a:r>
            <a:r>
              <a:rPr lang="en-US" sz="2000" i="1" dirty="0">
                <a:latin typeface="Helvetica" panose="020B0604020202020204" pitchFamily="34" charset="0"/>
                <a:ea typeface="Times New Roman" panose="02020603050405020304" pitchFamily="18" charset="0"/>
                <a:cs typeface="Times New Roman" panose="02020603050405020304" pitchFamily="18" charset="0"/>
              </a:rPr>
              <a:t>for row selection</a:t>
            </a:r>
            <a:r>
              <a:rPr lang="en-US" sz="2000" dirty="0">
                <a:latin typeface="Helvetica" panose="020B0604020202020204" pitchFamily="34" charset="0"/>
                <a:ea typeface="Times New Roman" panose="02020603050405020304" pitchFamily="18" charset="0"/>
                <a:cs typeface="Times New Roman" panose="02020603050405020304" pitchFamily="18" charset="0"/>
              </a:rPr>
              <a:t>]</a:t>
            </a:r>
            <a:br>
              <a:rPr lang="en-US" sz="2000" dirty="0">
                <a:latin typeface="Helvetica" panose="020B0604020202020204" pitchFamily="34" charset="0"/>
                <a:ea typeface="Times New Roman" panose="02020603050405020304" pitchFamily="18" charset="0"/>
                <a:cs typeface="Times New Roman" panose="02020603050405020304" pitchFamily="18" charset="0"/>
              </a:rPr>
            </a:br>
            <a:r>
              <a:rPr lang="en-US" sz="2000" dirty="0">
                <a:latin typeface="Helvetica" panose="020B0604020202020204" pitchFamily="34" charset="0"/>
                <a:ea typeface="Times New Roman" panose="02020603050405020304" pitchFamily="18" charset="0"/>
                <a:cs typeface="Times New Roman" panose="02020603050405020304" pitchFamily="18" charset="0"/>
              </a:rPr>
              <a:t>            [</a:t>
            </a:r>
            <a:r>
              <a:rPr lang="en-US" sz="2000" b="1" dirty="0">
                <a:latin typeface="Helvetica" panose="020B0604020202020204" pitchFamily="34" charset="0"/>
                <a:ea typeface="Times New Roman" panose="02020603050405020304" pitchFamily="18" charset="0"/>
                <a:cs typeface="Times New Roman" panose="02020603050405020304" pitchFamily="18" charset="0"/>
              </a:rPr>
              <a:t>OR</a:t>
            </a:r>
            <a:r>
              <a:rPr lang="en-US" sz="2000" dirty="0">
                <a:latin typeface="Helvetica" panose="020B0604020202020204" pitchFamily="34" charset="0"/>
                <a:ea typeface="Times New Roman" panose="02020603050405020304" pitchFamily="18" charset="0"/>
                <a:cs typeface="Times New Roman" panose="02020603050405020304" pitchFamily="18" charset="0"/>
              </a:rPr>
              <a:t> </a:t>
            </a:r>
            <a:r>
              <a:rPr lang="en-US" sz="2000" i="1" dirty="0">
                <a:latin typeface="Helvetica" panose="020B0604020202020204" pitchFamily="34" charset="0"/>
                <a:ea typeface="Times New Roman" panose="02020603050405020304" pitchFamily="18" charset="0"/>
                <a:cs typeface="Times New Roman" panose="02020603050405020304" pitchFamily="18" charset="0"/>
              </a:rPr>
              <a:t>criteria</a:t>
            </a:r>
            <a:r>
              <a:rPr lang="en-US" sz="2000" dirty="0">
                <a:latin typeface="Helvetica" panose="020B0604020202020204" pitchFamily="34" charset="0"/>
                <a:ea typeface="Times New Roman" panose="02020603050405020304" pitchFamily="18" charset="0"/>
                <a:cs typeface="Times New Roman" panose="02020603050405020304" pitchFamily="18" charset="0"/>
              </a:rPr>
              <a:t> </a:t>
            </a:r>
            <a:r>
              <a:rPr lang="en-US" sz="2000" i="1" dirty="0">
                <a:latin typeface="Helvetica" panose="020B0604020202020204" pitchFamily="34" charset="0"/>
                <a:ea typeface="Times New Roman" panose="02020603050405020304" pitchFamily="18" charset="0"/>
                <a:cs typeface="Times New Roman" panose="02020603050405020304" pitchFamily="18" charset="0"/>
              </a:rPr>
              <a:t>for row selection</a:t>
            </a:r>
            <a:r>
              <a:rPr lang="en-US" sz="2000" dirty="0">
                <a:latin typeface="Helvetica" panose="020B0604020202020204" pitchFamily="34" charset="0"/>
                <a:ea typeface="Times New Roman" panose="02020603050405020304" pitchFamily="18"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Helvetica" panose="020B0604020202020204" pitchFamily="34" charset="0"/>
                <a:ea typeface="Times New Roman" panose="02020603050405020304" pitchFamily="18"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b="1" dirty="0">
                <a:latin typeface="Times New Roman" panose="02020603050405020304" pitchFamily="18" charset="0"/>
                <a:ea typeface="Times New Roman" panose="02020603050405020304" pitchFamily="18" charset="0"/>
                <a:cs typeface="Times New Roman" panose="02020603050405020304" pitchFamily="18" charset="0"/>
              </a:rPr>
              <a:t>  </a:t>
            </a:r>
            <a:r>
              <a:rPr lang="en-US" b="1" dirty="0">
                <a:latin typeface="Helvetica" panose="020B0604020202020204" pitchFamily="34" charset="0"/>
                <a:ea typeface="Times New Roman" panose="02020603050405020304" pitchFamily="18" charset="0"/>
                <a:cs typeface="Times New Roman" panose="02020603050405020304" pitchFamily="18" charset="0"/>
              </a:rPr>
              <a:t>GROUP BY</a:t>
            </a:r>
            <a:r>
              <a:rPr lang="en-US" dirty="0">
                <a:latin typeface="Helvetica" panose="020B0604020202020204" pitchFamily="34" charset="0"/>
                <a:ea typeface="Times New Roman" panose="02020603050405020304" pitchFamily="18" charset="0"/>
                <a:cs typeface="Times New Roman" panose="02020603050405020304" pitchFamily="18" charset="0"/>
              </a:rPr>
              <a:t> column list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Helvetica" panose="020B0604020202020204" pitchFamily="34" charset="0"/>
                <a:ea typeface="Times New Roman" panose="02020603050405020304" pitchFamily="18" charset="0"/>
                <a:cs typeface="Times New Roman" panose="02020603050405020304" pitchFamily="18" charset="0"/>
              </a:rPr>
              <a:t>            </a:t>
            </a:r>
            <a:r>
              <a:rPr lang="en-US" b="1" dirty="0">
                <a:latin typeface="Helvetica" panose="020B0604020202020204" pitchFamily="34" charset="0"/>
                <a:ea typeface="Times New Roman" panose="02020603050405020304" pitchFamily="18" charset="0"/>
                <a:cs typeface="Times New Roman" panose="02020603050405020304" pitchFamily="18" charset="0"/>
              </a:rPr>
              <a:t>HAVING</a:t>
            </a:r>
            <a:r>
              <a:rPr lang="en-US" dirty="0">
                <a:latin typeface="Helvetica" panose="020B0604020202020204" pitchFamily="34" charset="0"/>
                <a:ea typeface="Times New Roman" panose="02020603050405020304" pitchFamily="18" charset="0"/>
                <a:cs typeface="Times New Roman" panose="02020603050405020304" pitchFamily="18" charset="0"/>
              </a:rPr>
              <a:t> </a:t>
            </a:r>
            <a:r>
              <a:rPr lang="en-US" i="1" dirty="0">
                <a:latin typeface="Helvetica" panose="020B0604020202020204" pitchFamily="34" charset="0"/>
                <a:ea typeface="Times New Roman" panose="02020603050405020304" pitchFamily="18" charset="0"/>
                <a:cs typeface="Times New Roman" panose="02020603050405020304" pitchFamily="18" charset="0"/>
              </a:rPr>
              <a:t>criteria for function results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Helvetica" panose="020B0604020202020204" pitchFamily="34" charset="0"/>
                <a:ea typeface="Times New Roman" panose="02020603050405020304" pitchFamily="18" charset="0"/>
                <a:cs typeface="Times New Roman" panose="02020603050405020304" pitchFamily="18" charset="0"/>
              </a:rPr>
              <a:t>           </a:t>
            </a:r>
            <a:br>
              <a:rPr lang="en-US" dirty="0">
                <a:latin typeface="Helvetica" panose="020B0604020202020204" pitchFamily="34" charset="0"/>
                <a:ea typeface="Times New Roman" panose="02020603050405020304" pitchFamily="18" charset="0"/>
                <a:cs typeface="Times New Roman" panose="02020603050405020304" pitchFamily="18" charset="0"/>
              </a:rPr>
            </a:br>
            <a:r>
              <a:rPr lang="en-US" dirty="0">
                <a:latin typeface="Helvetica" panose="020B0604020202020204" pitchFamily="34" charset="0"/>
                <a:ea typeface="Times New Roman" panose="02020603050405020304" pitchFamily="18" charset="0"/>
                <a:cs typeface="Times New Roman" panose="02020603050405020304" pitchFamily="18" charset="0"/>
              </a:rPr>
              <a:t>            </a:t>
            </a:r>
            <a:r>
              <a:rPr lang="en-US" b="1" dirty="0">
                <a:latin typeface="Helvetica" panose="020B0604020202020204" pitchFamily="34" charset="0"/>
                <a:ea typeface="Times New Roman" panose="02020603050405020304" pitchFamily="18" charset="0"/>
                <a:cs typeface="Times New Roman" panose="02020603050405020304" pitchFamily="18" charset="0"/>
              </a:rPr>
              <a:t>ORDER BY</a:t>
            </a:r>
            <a:r>
              <a:rPr lang="en-US" dirty="0">
                <a:latin typeface="Helvetica" panose="020B0604020202020204" pitchFamily="34" charset="0"/>
                <a:ea typeface="Times New Roman" panose="02020603050405020304" pitchFamily="18" charset="0"/>
                <a:cs typeface="Times New Roman" panose="02020603050405020304" pitchFamily="18" charset="0"/>
              </a:rPr>
              <a:t> column list</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2915819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1AC94AF5-96D3-46F0-96E5-A0F52AA9CDF3}"/>
              </a:ext>
            </a:extLst>
          </p:cNvPr>
          <p:cNvGraphicFramePr>
            <a:graphicFrameLocks noGrp="1"/>
          </p:cNvGraphicFramePr>
          <p:nvPr>
            <p:ph idx="1"/>
            <p:extLst>
              <p:ext uri="{D42A27DB-BD31-4B8C-83A1-F6EECF244321}">
                <p14:modId xmlns:p14="http://schemas.microsoft.com/office/powerpoint/2010/main" val="4276525093"/>
              </p:ext>
            </p:extLst>
          </p:nvPr>
        </p:nvGraphicFramePr>
        <p:xfrm>
          <a:off x="406401" y="1569493"/>
          <a:ext cx="11221490" cy="491319"/>
        </p:xfrm>
        <a:graphic>
          <a:graphicData uri="http://schemas.openxmlformats.org/drawingml/2006/table">
            <a:tbl>
              <a:tblPr/>
              <a:tblGrid>
                <a:gridCol w="1603070">
                  <a:extLst>
                    <a:ext uri="{9D8B030D-6E8A-4147-A177-3AD203B41FA5}">
                      <a16:colId xmlns:a16="http://schemas.microsoft.com/office/drawing/2014/main" val="2257871067"/>
                    </a:ext>
                  </a:extLst>
                </a:gridCol>
                <a:gridCol w="1603070">
                  <a:extLst>
                    <a:ext uri="{9D8B030D-6E8A-4147-A177-3AD203B41FA5}">
                      <a16:colId xmlns:a16="http://schemas.microsoft.com/office/drawing/2014/main" val="3365042607"/>
                    </a:ext>
                  </a:extLst>
                </a:gridCol>
                <a:gridCol w="1603070">
                  <a:extLst>
                    <a:ext uri="{9D8B030D-6E8A-4147-A177-3AD203B41FA5}">
                      <a16:colId xmlns:a16="http://schemas.microsoft.com/office/drawing/2014/main" val="578100774"/>
                    </a:ext>
                  </a:extLst>
                </a:gridCol>
                <a:gridCol w="1603070">
                  <a:extLst>
                    <a:ext uri="{9D8B030D-6E8A-4147-A177-3AD203B41FA5}">
                      <a16:colId xmlns:a16="http://schemas.microsoft.com/office/drawing/2014/main" val="1483557448"/>
                    </a:ext>
                  </a:extLst>
                </a:gridCol>
                <a:gridCol w="1603070">
                  <a:extLst>
                    <a:ext uri="{9D8B030D-6E8A-4147-A177-3AD203B41FA5}">
                      <a16:colId xmlns:a16="http://schemas.microsoft.com/office/drawing/2014/main" val="4182076765"/>
                    </a:ext>
                  </a:extLst>
                </a:gridCol>
                <a:gridCol w="1603070">
                  <a:extLst>
                    <a:ext uri="{9D8B030D-6E8A-4147-A177-3AD203B41FA5}">
                      <a16:colId xmlns:a16="http://schemas.microsoft.com/office/drawing/2014/main" val="1461378512"/>
                    </a:ext>
                  </a:extLst>
                </a:gridCol>
                <a:gridCol w="1603070">
                  <a:extLst>
                    <a:ext uri="{9D8B030D-6E8A-4147-A177-3AD203B41FA5}">
                      <a16:colId xmlns:a16="http://schemas.microsoft.com/office/drawing/2014/main" val="743630583"/>
                    </a:ext>
                  </a:extLst>
                </a:gridCol>
              </a:tblGrid>
              <a:tr h="491319">
                <a:tc>
                  <a:txBody>
                    <a:bodyPr/>
                    <a:lstStyle/>
                    <a:p>
                      <a:pPr algn="l" fontAlgn="t"/>
                      <a:r>
                        <a:rPr lang="en-US">
                          <a:effectLst/>
                        </a:rPr>
                        <a:t>CustomerID</a:t>
                      </a: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CustomerName</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ContactName</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Address</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City</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PostalCode</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effectLst/>
                        </a:rPr>
                        <a:t>Country</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258256477"/>
                  </a:ext>
                </a:extLst>
              </a:tr>
            </a:tbl>
          </a:graphicData>
        </a:graphic>
      </p:graphicFrame>
      <p:sp>
        <p:nvSpPr>
          <p:cNvPr id="3" name="Content Placeholder 2">
            <a:extLst>
              <a:ext uri="{FF2B5EF4-FFF2-40B4-BE49-F238E27FC236}">
                <a16:creationId xmlns:a16="http://schemas.microsoft.com/office/drawing/2014/main" id="{DB13B359-714B-4B19-9781-93F81550B877}"/>
              </a:ext>
            </a:extLst>
          </p:cNvPr>
          <p:cNvSpPr>
            <a:spLocks noGrp="1"/>
          </p:cNvSpPr>
          <p:nvPr>
            <p:ph sz="quarter" idx="10"/>
          </p:nvPr>
        </p:nvSpPr>
        <p:spPr/>
        <p:txBody>
          <a:bodyPr/>
          <a:lstStyle/>
          <a:p>
            <a:r>
              <a:rPr lang="en-US" dirty="0">
                <a:solidFill>
                  <a:srgbClr val="7030A0"/>
                </a:solidFill>
              </a:rPr>
              <a:t>SELECT CLAUSE in SQL</a:t>
            </a:r>
          </a:p>
        </p:txBody>
      </p:sp>
      <p:sp>
        <p:nvSpPr>
          <p:cNvPr id="5" name="Rectangle 4">
            <a:extLst>
              <a:ext uri="{FF2B5EF4-FFF2-40B4-BE49-F238E27FC236}">
                <a16:creationId xmlns:a16="http://schemas.microsoft.com/office/drawing/2014/main" id="{CB9F6E4C-9062-4936-A64E-4834C011B760}"/>
              </a:ext>
            </a:extLst>
          </p:cNvPr>
          <p:cNvSpPr/>
          <p:nvPr/>
        </p:nvSpPr>
        <p:spPr>
          <a:xfrm>
            <a:off x="406400" y="1473958"/>
            <a:ext cx="10757469" cy="4913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34F9EF3-AEF0-4B45-A0C4-58CE88B54461}"/>
              </a:ext>
            </a:extLst>
          </p:cNvPr>
          <p:cNvSpPr/>
          <p:nvPr/>
        </p:nvSpPr>
        <p:spPr>
          <a:xfrm>
            <a:off x="406400" y="2284441"/>
            <a:ext cx="5876120" cy="4154984"/>
          </a:xfrm>
          <a:prstGeom prst="rect">
            <a:avLst/>
          </a:prstGeom>
        </p:spPr>
        <p:txBody>
          <a:bodyPr wrap="square">
            <a:spAutoFit/>
          </a:bodyPr>
          <a:lstStyle/>
          <a:p>
            <a:r>
              <a:rPr lang="en-US" sz="2400" b="1" dirty="0">
                <a:solidFill>
                  <a:srgbClr val="7030A0"/>
                </a:solidFill>
              </a:rPr>
              <a:t>The SELECT statement is used to select data from a database.</a:t>
            </a:r>
          </a:p>
          <a:p>
            <a:r>
              <a:rPr lang="en-US" sz="2400" b="1" dirty="0">
                <a:solidFill>
                  <a:srgbClr val="7030A0"/>
                </a:solidFill>
              </a:rPr>
              <a:t>The data returned is stored in a result table, called the result-set.</a:t>
            </a:r>
          </a:p>
          <a:p>
            <a:r>
              <a:rPr lang="en-US" sz="2400" b="1" dirty="0">
                <a:solidFill>
                  <a:srgbClr val="7030A0"/>
                </a:solidFill>
              </a:rPr>
              <a:t>Projection </a:t>
            </a:r>
            <a:r>
              <a:rPr lang="en-US" sz="2400" b="1" dirty="0" err="1">
                <a:solidFill>
                  <a:srgbClr val="7030A0"/>
                </a:solidFill>
              </a:rPr>
              <a:t>ie</a:t>
            </a:r>
            <a:r>
              <a:rPr lang="en-US" sz="2400" b="1" dirty="0">
                <a:solidFill>
                  <a:srgbClr val="7030A0"/>
                </a:solidFill>
              </a:rPr>
              <a:t>., only required columns</a:t>
            </a:r>
          </a:p>
          <a:p>
            <a:r>
              <a:rPr lang="en-US" sz="2400" dirty="0"/>
              <a:t>SELECT column1, column2, ...</a:t>
            </a:r>
          </a:p>
          <a:p>
            <a:r>
              <a:rPr lang="en-US" sz="2400" dirty="0"/>
              <a:t>FROM </a:t>
            </a:r>
            <a:r>
              <a:rPr lang="en-US" sz="2400" dirty="0" err="1"/>
              <a:t>table_name</a:t>
            </a:r>
            <a:r>
              <a:rPr lang="en-US" sz="2400" dirty="0"/>
              <a:t>;</a:t>
            </a:r>
          </a:p>
          <a:p>
            <a:r>
              <a:rPr lang="en-US" sz="2400" dirty="0"/>
              <a:t>or</a:t>
            </a:r>
          </a:p>
          <a:p>
            <a:r>
              <a:rPr lang="en-US" sz="2400" b="1" dirty="0">
                <a:solidFill>
                  <a:srgbClr val="7030A0"/>
                </a:solidFill>
              </a:rPr>
              <a:t>Sigma in RA or all columns of all rows in table</a:t>
            </a:r>
          </a:p>
          <a:p>
            <a:r>
              <a:rPr lang="en-US" sz="2400" dirty="0"/>
              <a:t>SELECT * FROM </a:t>
            </a:r>
            <a:r>
              <a:rPr lang="en-US" sz="2400" dirty="0" err="1"/>
              <a:t>table_name</a:t>
            </a:r>
            <a:r>
              <a:rPr lang="en-US" sz="2400" dirty="0"/>
              <a:t>;</a:t>
            </a:r>
          </a:p>
        </p:txBody>
      </p:sp>
      <p:sp>
        <p:nvSpPr>
          <p:cNvPr id="7" name="Rectangle 6">
            <a:extLst>
              <a:ext uri="{FF2B5EF4-FFF2-40B4-BE49-F238E27FC236}">
                <a16:creationId xmlns:a16="http://schemas.microsoft.com/office/drawing/2014/main" id="{D95C4023-8A54-4EBC-B737-D963E6FE14D3}"/>
              </a:ext>
            </a:extLst>
          </p:cNvPr>
          <p:cNvSpPr/>
          <p:nvPr/>
        </p:nvSpPr>
        <p:spPr>
          <a:xfrm>
            <a:off x="6282519" y="2980183"/>
            <a:ext cx="5086066" cy="2862322"/>
          </a:xfrm>
          <a:prstGeom prst="rect">
            <a:avLst/>
          </a:prstGeom>
        </p:spPr>
        <p:txBody>
          <a:bodyPr wrap="square">
            <a:spAutoFit/>
          </a:bodyPr>
          <a:lstStyle/>
          <a:p>
            <a:r>
              <a:rPr lang="en-US" sz="2000" b="1" dirty="0">
                <a:solidFill>
                  <a:srgbClr val="7030A0"/>
                </a:solidFill>
              </a:rPr>
              <a:t>The SELECT DISTINCT statement is used to return only distinct (different) values.</a:t>
            </a:r>
          </a:p>
          <a:p>
            <a:r>
              <a:rPr lang="en-US" sz="2000" b="1" dirty="0">
                <a:solidFill>
                  <a:srgbClr val="7030A0"/>
                </a:solidFill>
              </a:rPr>
              <a:t>Inside a table, a column often contains many duplicate values; and </a:t>
            </a:r>
          </a:p>
          <a:p>
            <a:r>
              <a:rPr lang="en-US" sz="2000" b="1" dirty="0">
                <a:solidFill>
                  <a:srgbClr val="7030A0"/>
                </a:solidFill>
              </a:rPr>
              <a:t>sometimes you only want to list the different (distinct) values.</a:t>
            </a:r>
          </a:p>
          <a:p>
            <a:endParaRPr lang="en-US" sz="2000" dirty="0"/>
          </a:p>
          <a:p>
            <a:r>
              <a:rPr lang="en-US" sz="2000" dirty="0"/>
              <a:t>SELECT DISTINCT column1, column2, ...</a:t>
            </a:r>
          </a:p>
          <a:p>
            <a:r>
              <a:rPr lang="en-US" sz="2000" dirty="0"/>
              <a:t>FROM </a:t>
            </a:r>
            <a:r>
              <a:rPr lang="en-US" sz="2000" dirty="0" err="1"/>
              <a:t>table_name</a:t>
            </a:r>
            <a:r>
              <a:rPr lang="en-US" sz="2000" dirty="0"/>
              <a:t>;</a:t>
            </a:r>
          </a:p>
        </p:txBody>
      </p:sp>
    </p:spTree>
    <p:extLst>
      <p:ext uri="{BB962C8B-B14F-4D97-AF65-F5344CB8AC3E}">
        <p14:creationId xmlns:p14="http://schemas.microsoft.com/office/powerpoint/2010/main" val="197115844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623887" y="1714500"/>
            <a:ext cx="7553325" cy="4533900"/>
          </a:xfrm>
          <a:prstGeom prst="rect">
            <a:avLst/>
          </a:prstGeom>
        </p:spPr>
      </p:pic>
      <p:sp>
        <p:nvSpPr>
          <p:cNvPr id="7" name="Content Placeholder 6"/>
          <p:cNvSpPr>
            <a:spLocks noGrp="1"/>
          </p:cNvSpPr>
          <p:nvPr>
            <p:ph sz="quarter" idx="10"/>
          </p:nvPr>
        </p:nvSpPr>
        <p:spPr>
          <a:prstGeom prst="rect">
            <a:avLst/>
          </a:prstGeom>
        </p:spPr>
        <p:txBody>
          <a:bodyPr wrap="square">
            <a:spAutoFit/>
          </a:bodyPr>
          <a:lstStyle/>
          <a:p>
            <a:r>
              <a:rPr lang="en-IN" sz="2800" b="1" dirty="0">
                <a:solidFill>
                  <a:srgbClr val="8D237E"/>
                </a:solidFill>
                <a:latin typeface="AkzidenzGroteskBE-Light"/>
              </a:rPr>
              <a:t>One possible database state for the COMPANY relational database schema.</a:t>
            </a:r>
            <a:endParaRPr lang="en-IN" sz="2800" b="1" dirty="0">
              <a:solidFill>
                <a:srgbClr val="8D237E"/>
              </a:solidFill>
            </a:endParaRPr>
          </a:p>
        </p:txBody>
      </p:sp>
    </p:spTree>
    <p:extLst>
      <p:ext uri="{BB962C8B-B14F-4D97-AF65-F5344CB8AC3E}">
        <p14:creationId xmlns:p14="http://schemas.microsoft.com/office/powerpoint/2010/main" val="43896488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altLang="en-US" dirty="0">
                <a:solidFill>
                  <a:srgbClr val="7030A0"/>
                </a:solidFill>
              </a:rPr>
              <a:t>Key Constraints</a:t>
            </a:r>
            <a:endParaRPr lang="en-IN" dirty="0">
              <a:solidFill>
                <a:srgbClr val="7030A0"/>
              </a:solidFill>
            </a:endParaRPr>
          </a:p>
        </p:txBody>
      </p:sp>
      <p:pic>
        <p:nvPicPr>
          <p:cNvPr id="4" name="Picture 5" descr="ch07_elmasri0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1500188"/>
            <a:ext cx="7029450" cy="4938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298797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7030A0"/>
                </a:solidFill>
              </a:rPr>
              <a:t>SELECT SQL </a:t>
            </a:r>
          </a:p>
        </p:txBody>
      </p:sp>
      <p:pic>
        <p:nvPicPr>
          <p:cNvPr id="4" name="Picture 3"/>
          <p:cNvPicPr>
            <a:picLocks noChangeAspect="1"/>
          </p:cNvPicPr>
          <p:nvPr/>
        </p:nvPicPr>
        <p:blipFill>
          <a:blip r:embed="rId2"/>
          <a:stretch>
            <a:fillRect/>
          </a:stretch>
        </p:blipFill>
        <p:spPr>
          <a:xfrm>
            <a:off x="406400" y="1821817"/>
            <a:ext cx="4641734" cy="3073688"/>
          </a:xfrm>
          <a:prstGeom prst="rect">
            <a:avLst/>
          </a:prstGeom>
        </p:spPr>
      </p:pic>
      <p:pic>
        <p:nvPicPr>
          <p:cNvPr id="6" name="Picture 5"/>
          <p:cNvPicPr>
            <a:picLocks noChangeAspect="1"/>
          </p:cNvPicPr>
          <p:nvPr/>
        </p:nvPicPr>
        <p:blipFill>
          <a:blip r:embed="rId3"/>
          <a:stretch>
            <a:fillRect/>
          </a:stretch>
        </p:blipFill>
        <p:spPr>
          <a:xfrm>
            <a:off x="5187463" y="1821817"/>
            <a:ext cx="6277706" cy="3981106"/>
          </a:xfrm>
          <a:prstGeom prst="rect">
            <a:avLst/>
          </a:prstGeom>
        </p:spPr>
      </p:pic>
    </p:spTree>
    <p:extLst>
      <p:ext uri="{BB962C8B-B14F-4D97-AF65-F5344CB8AC3E}">
        <p14:creationId xmlns:p14="http://schemas.microsoft.com/office/powerpoint/2010/main" val="325538603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7030A0"/>
                </a:solidFill>
              </a:rPr>
              <a:t>SELECT SQL </a:t>
            </a:r>
          </a:p>
          <a:p>
            <a:endParaRPr lang="en-IN" dirty="0"/>
          </a:p>
        </p:txBody>
      </p:sp>
      <p:pic>
        <p:nvPicPr>
          <p:cNvPr id="4" name="Picture 3"/>
          <p:cNvPicPr>
            <a:picLocks noChangeAspect="1"/>
          </p:cNvPicPr>
          <p:nvPr/>
        </p:nvPicPr>
        <p:blipFill>
          <a:blip r:embed="rId2"/>
          <a:stretch>
            <a:fillRect/>
          </a:stretch>
        </p:blipFill>
        <p:spPr>
          <a:xfrm>
            <a:off x="406400" y="1860228"/>
            <a:ext cx="3708400" cy="2500758"/>
          </a:xfrm>
          <a:prstGeom prst="rect">
            <a:avLst/>
          </a:prstGeom>
        </p:spPr>
      </p:pic>
      <p:pic>
        <p:nvPicPr>
          <p:cNvPr id="6" name="Picture 5"/>
          <p:cNvPicPr>
            <a:picLocks noChangeAspect="1"/>
          </p:cNvPicPr>
          <p:nvPr/>
        </p:nvPicPr>
        <p:blipFill>
          <a:blip r:embed="rId3"/>
          <a:stretch>
            <a:fillRect/>
          </a:stretch>
        </p:blipFill>
        <p:spPr>
          <a:xfrm>
            <a:off x="4114800" y="1312985"/>
            <a:ext cx="7930662" cy="5152216"/>
          </a:xfrm>
          <a:prstGeom prst="rect">
            <a:avLst/>
          </a:prstGeom>
        </p:spPr>
      </p:pic>
    </p:spTree>
    <p:extLst>
      <p:ext uri="{BB962C8B-B14F-4D97-AF65-F5344CB8AC3E}">
        <p14:creationId xmlns:p14="http://schemas.microsoft.com/office/powerpoint/2010/main" val="128443737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b="1" dirty="0">
                <a:solidFill>
                  <a:schemeClr val="accent5">
                    <a:lumMod val="75000"/>
                  </a:schemeClr>
                </a:solidFill>
              </a:rPr>
              <a:t>Query 1. </a:t>
            </a:r>
            <a:r>
              <a:rPr lang="en-IN" dirty="0">
                <a:solidFill>
                  <a:schemeClr val="accent5">
                    <a:lumMod val="75000"/>
                  </a:schemeClr>
                </a:solidFill>
              </a:rPr>
              <a:t>Retrieve the name and address of all employees who work for the</a:t>
            </a:r>
          </a:p>
          <a:p>
            <a:r>
              <a:rPr lang="en-IN" dirty="0">
                <a:solidFill>
                  <a:schemeClr val="accent5">
                    <a:lumMod val="75000"/>
                  </a:schemeClr>
                </a:solidFill>
              </a:rPr>
              <a:t>‘Research’ department.</a:t>
            </a:r>
          </a:p>
          <a:p>
            <a:r>
              <a:rPr lang="en-IN" b="1" dirty="0">
                <a:solidFill>
                  <a:schemeClr val="accent5">
                    <a:lumMod val="75000"/>
                  </a:schemeClr>
                </a:solidFill>
              </a:rPr>
              <a:t> SELECT </a:t>
            </a:r>
            <a:r>
              <a:rPr lang="en-IN" dirty="0" err="1">
                <a:solidFill>
                  <a:schemeClr val="accent5">
                    <a:lumMod val="75000"/>
                  </a:schemeClr>
                </a:solidFill>
              </a:rPr>
              <a:t>Fname</a:t>
            </a:r>
            <a:r>
              <a:rPr lang="en-IN" dirty="0">
                <a:solidFill>
                  <a:schemeClr val="accent5">
                    <a:lumMod val="75000"/>
                  </a:schemeClr>
                </a:solidFill>
              </a:rPr>
              <a:t>, </a:t>
            </a:r>
            <a:r>
              <a:rPr lang="en-IN" dirty="0" err="1">
                <a:solidFill>
                  <a:schemeClr val="accent5">
                    <a:lumMod val="75000"/>
                  </a:schemeClr>
                </a:solidFill>
              </a:rPr>
              <a:t>Lname</a:t>
            </a:r>
            <a:r>
              <a:rPr lang="en-IN" dirty="0">
                <a:solidFill>
                  <a:schemeClr val="accent5">
                    <a:lumMod val="75000"/>
                  </a:schemeClr>
                </a:solidFill>
              </a:rPr>
              <a:t>, Address </a:t>
            </a:r>
            <a:r>
              <a:rPr lang="en-IN" b="1" dirty="0">
                <a:solidFill>
                  <a:schemeClr val="accent5">
                    <a:lumMod val="75000"/>
                  </a:schemeClr>
                </a:solidFill>
              </a:rPr>
              <a:t>FROM </a:t>
            </a:r>
            <a:r>
              <a:rPr lang="en-IN" dirty="0">
                <a:solidFill>
                  <a:schemeClr val="accent5">
                    <a:lumMod val="75000"/>
                  </a:schemeClr>
                </a:solidFill>
              </a:rPr>
              <a:t>EMPLOYEE, DEPARTMENT</a:t>
            </a:r>
          </a:p>
          <a:p>
            <a:r>
              <a:rPr lang="en-IN" b="1" dirty="0">
                <a:solidFill>
                  <a:schemeClr val="accent5">
                    <a:lumMod val="75000"/>
                  </a:schemeClr>
                </a:solidFill>
              </a:rPr>
              <a:t>WHERE </a:t>
            </a:r>
            <a:r>
              <a:rPr lang="en-IN" dirty="0" err="1">
                <a:solidFill>
                  <a:schemeClr val="accent5">
                    <a:lumMod val="75000"/>
                  </a:schemeClr>
                </a:solidFill>
              </a:rPr>
              <a:t>Dname</a:t>
            </a:r>
            <a:r>
              <a:rPr lang="en-IN" dirty="0">
                <a:solidFill>
                  <a:schemeClr val="accent5">
                    <a:lumMod val="75000"/>
                  </a:schemeClr>
                </a:solidFill>
              </a:rPr>
              <a:t>=‘Research’ </a:t>
            </a:r>
            <a:r>
              <a:rPr lang="en-IN" b="1" dirty="0">
                <a:solidFill>
                  <a:schemeClr val="accent5">
                    <a:lumMod val="75000"/>
                  </a:schemeClr>
                </a:solidFill>
              </a:rPr>
              <a:t>AND </a:t>
            </a:r>
            <a:r>
              <a:rPr lang="en-IN" dirty="0" err="1">
                <a:solidFill>
                  <a:schemeClr val="accent5">
                    <a:lumMod val="75000"/>
                  </a:schemeClr>
                </a:solidFill>
              </a:rPr>
              <a:t>Dnumber</a:t>
            </a:r>
            <a:r>
              <a:rPr lang="en-IN" dirty="0">
                <a:solidFill>
                  <a:schemeClr val="accent5">
                    <a:lumMod val="75000"/>
                  </a:schemeClr>
                </a:solidFill>
              </a:rPr>
              <a:t>=</a:t>
            </a:r>
            <a:r>
              <a:rPr lang="en-IN" dirty="0" err="1">
                <a:solidFill>
                  <a:schemeClr val="accent5">
                    <a:lumMod val="75000"/>
                  </a:schemeClr>
                </a:solidFill>
              </a:rPr>
              <a:t>Dno</a:t>
            </a:r>
            <a:r>
              <a:rPr lang="en-IN" dirty="0">
                <a:solidFill>
                  <a:schemeClr val="accent5">
                    <a:lumMod val="75000"/>
                  </a:schemeClr>
                </a:solidFill>
              </a:rPr>
              <a:t>;</a:t>
            </a:r>
          </a:p>
          <a:p>
            <a:endParaRPr lang="en-IN" dirty="0">
              <a:solidFill>
                <a:schemeClr val="accent5">
                  <a:lumMod val="75000"/>
                </a:schemeClr>
              </a:solidFill>
            </a:endParaRPr>
          </a:p>
        </p:txBody>
      </p:sp>
      <p:sp>
        <p:nvSpPr>
          <p:cNvPr id="3" name="Content Placeholder 2"/>
          <p:cNvSpPr>
            <a:spLocks noGrp="1"/>
          </p:cNvSpPr>
          <p:nvPr>
            <p:ph sz="quarter" idx="10"/>
          </p:nvPr>
        </p:nvSpPr>
        <p:spPr/>
        <p:txBody>
          <a:bodyPr/>
          <a:lstStyle/>
          <a:p>
            <a:r>
              <a:rPr lang="en-IN" dirty="0">
                <a:solidFill>
                  <a:srgbClr val="7030A0"/>
                </a:solidFill>
              </a:rPr>
              <a:t>SELECT Example query</a:t>
            </a:r>
          </a:p>
        </p:txBody>
      </p:sp>
      <p:pic>
        <p:nvPicPr>
          <p:cNvPr id="4" name="Picture 3"/>
          <p:cNvPicPr>
            <a:picLocks noChangeAspect="1"/>
          </p:cNvPicPr>
          <p:nvPr/>
        </p:nvPicPr>
        <p:blipFill>
          <a:blip r:embed="rId2"/>
          <a:stretch>
            <a:fillRect/>
          </a:stretch>
        </p:blipFill>
        <p:spPr>
          <a:xfrm>
            <a:off x="1794243" y="3534889"/>
            <a:ext cx="5439314" cy="2063500"/>
          </a:xfrm>
          <a:prstGeom prst="rect">
            <a:avLst/>
          </a:prstGeom>
        </p:spPr>
      </p:pic>
    </p:spTree>
    <p:extLst>
      <p:ext uri="{BB962C8B-B14F-4D97-AF65-F5344CB8AC3E}">
        <p14:creationId xmlns:p14="http://schemas.microsoft.com/office/powerpoint/2010/main" val="409366999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7030A0"/>
                </a:solidFill>
              </a:rPr>
              <a:t>SELECT example query</a:t>
            </a:r>
          </a:p>
          <a:p>
            <a:endParaRPr lang="en-IN" dirty="0"/>
          </a:p>
        </p:txBody>
      </p:sp>
      <p:pic>
        <p:nvPicPr>
          <p:cNvPr id="4" name="Picture 3"/>
          <p:cNvPicPr>
            <a:picLocks noChangeAspect="1"/>
          </p:cNvPicPr>
          <p:nvPr/>
        </p:nvPicPr>
        <p:blipFill>
          <a:blip r:embed="rId2"/>
          <a:stretch>
            <a:fillRect/>
          </a:stretch>
        </p:blipFill>
        <p:spPr>
          <a:xfrm>
            <a:off x="1216690" y="4240579"/>
            <a:ext cx="7290495" cy="1466201"/>
          </a:xfrm>
          <a:prstGeom prst="rect">
            <a:avLst/>
          </a:prstGeom>
        </p:spPr>
      </p:pic>
      <p:sp>
        <p:nvSpPr>
          <p:cNvPr id="5" name="Rectangle 4"/>
          <p:cNvSpPr/>
          <p:nvPr/>
        </p:nvSpPr>
        <p:spPr>
          <a:xfrm>
            <a:off x="1216691" y="1710061"/>
            <a:ext cx="9562678" cy="2677656"/>
          </a:xfrm>
          <a:prstGeom prst="rect">
            <a:avLst/>
          </a:prstGeom>
        </p:spPr>
        <p:txBody>
          <a:bodyPr wrap="square">
            <a:spAutoFit/>
          </a:bodyPr>
          <a:lstStyle/>
          <a:p>
            <a:r>
              <a:rPr lang="en-IN" sz="2400" b="1" dirty="0">
                <a:solidFill>
                  <a:schemeClr val="accent5">
                    <a:lumMod val="75000"/>
                  </a:schemeClr>
                </a:solidFill>
              </a:rPr>
              <a:t>Query 2. </a:t>
            </a:r>
            <a:r>
              <a:rPr lang="en-IN" sz="2400" dirty="0">
                <a:solidFill>
                  <a:schemeClr val="accent5">
                    <a:lumMod val="75000"/>
                  </a:schemeClr>
                </a:solidFill>
              </a:rPr>
              <a:t>For every project located in ‘Stafford’, list the project number, the </a:t>
            </a:r>
          </a:p>
          <a:p>
            <a:r>
              <a:rPr lang="en-IN" sz="2400" dirty="0">
                <a:solidFill>
                  <a:schemeClr val="accent5">
                    <a:lumMod val="75000"/>
                  </a:schemeClr>
                </a:solidFill>
              </a:rPr>
              <a:t>controlling department number, and the department manager’s last name,</a:t>
            </a:r>
          </a:p>
          <a:p>
            <a:r>
              <a:rPr lang="en-IN" sz="2400" dirty="0">
                <a:solidFill>
                  <a:schemeClr val="accent5">
                    <a:lumMod val="75000"/>
                  </a:schemeClr>
                </a:solidFill>
              </a:rPr>
              <a:t>address, and birth date.</a:t>
            </a:r>
          </a:p>
          <a:p>
            <a:endParaRPr lang="en-IN" sz="2400" dirty="0">
              <a:solidFill>
                <a:schemeClr val="accent5">
                  <a:lumMod val="75000"/>
                </a:schemeClr>
              </a:solidFill>
            </a:endParaRPr>
          </a:p>
          <a:p>
            <a:r>
              <a:rPr lang="en-IN" sz="2400" b="1" dirty="0">
                <a:solidFill>
                  <a:schemeClr val="accent5">
                    <a:lumMod val="75000"/>
                  </a:schemeClr>
                </a:solidFill>
              </a:rPr>
              <a:t>SELECT </a:t>
            </a:r>
            <a:r>
              <a:rPr lang="en-IN" sz="2400" dirty="0" err="1">
                <a:solidFill>
                  <a:schemeClr val="accent5">
                    <a:lumMod val="75000"/>
                  </a:schemeClr>
                </a:solidFill>
              </a:rPr>
              <a:t>Pnumber</a:t>
            </a:r>
            <a:r>
              <a:rPr lang="en-IN" sz="2400" dirty="0">
                <a:solidFill>
                  <a:schemeClr val="accent5">
                    <a:lumMod val="75000"/>
                  </a:schemeClr>
                </a:solidFill>
              </a:rPr>
              <a:t>, </a:t>
            </a:r>
            <a:r>
              <a:rPr lang="en-IN" sz="2400" dirty="0" err="1">
                <a:solidFill>
                  <a:schemeClr val="accent5">
                    <a:lumMod val="75000"/>
                  </a:schemeClr>
                </a:solidFill>
              </a:rPr>
              <a:t>Dnum</a:t>
            </a:r>
            <a:r>
              <a:rPr lang="en-IN" sz="2400" dirty="0">
                <a:solidFill>
                  <a:schemeClr val="accent5">
                    <a:lumMod val="75000"/>
                  </a:schemeClr>
                </a:solidFill>
              </a:rPr>
              <a:t>, </a:t>
            </a:r>
            <a:r>
              <a:rPr lang="en-IN" sz="2400" dirty="0" err="1">
                <a:solidFill>
                  <a:schemeClr val="accent5">
                    <a:lumMod val="75000"/>
                  </a:schemeClr>
                </a:solidFill>
              </a:rPr>
              <a:t>Lname</a:t>
            </a:r>
            <a:r>
              <a:rPr lang="en-IN" sz="2400" dirty="0">
                <a:solidFill>
                  <a:schemeClr val="accent5">
                    <a:lumMod val="75000"/>
                  </a:schemeClr>
                </a:solidFill>
              </a:rPr>
              <a:t>, Address, </a:t>
            </a:r>
            <a:r>
              <a:rPr lang="en-IN" sz="2400" dirty="0" err="1">
                <a:solidFill>
                  <a:schemeClr val="accent5">
                    <a:lumMod val="75000"/>
                  </a:schemeClr>
                </a:solidFill>
              </a:rPr>
              <a:t>Bdate</a:t>
            </a:r>
            <a:r>
              <a:rPr lang="en-IN" sz="2400" dirty="0">
                <a:solidFill>
                  <a:schemeClr val="accent5">
                    <a:lumMod val="75000"/>
                  </a:schemeClr>
                </a:solidFill>
              </a:rPr>
              <a:t> </a:t>
            </a:r>
            <a:r>
              <a:rPr lang="en-IN" sz="2400" b="1" dirty="0">
                <a:solidFill>
                  <a:schemeClr val="accent5">
                    <a:lumMod val="75000"/>
                  </a:schemeClr>
                </a:solidFill>
              </a:rPr>
              <a:t>FROM </a:t>
            </a:r>
            <a:r>
              <a:rPr lang="en-IN" sz="2400" dirty="0">
                <a:solidFill>
                  <a:schemeClr val="accent5">
                    <a:lumMod val="75000"/>
                  </a:schemeClr>
                </a:solidFill>
              </a:rPr>
              <a:t>PROJECT, DEPARTMENT, EMPLOYEE </a:t>
            </a:r>
            <a:r>
              <a:rPr lang="en-IN" sz="2400" b="1" dirty="0">
                <a:solidFill>
                  <a:schemeClr val="accent5">
                    <a:lumMod val="75000"/>
                  </a:schemeClr>
                </a:solidFill>
              </a:rPr>
              <a:t>WHERE </a:t>
            </a:r>
            <a:r>
              <a:rPr lang="en-IN" sz="2400" dirty="0" err="1">
                <a:solidFill>
                  <a:schemeClr val="accent5">
                    <a:lumMod val="75000"/>
                  </a:schemeClr>
                </a:solidFill>
              </a:rPr>
              <a:t>Dnum</a:t>
            </a:r>
            <a:r>
              <a:rPr lang="en-IN" sz="2400" dirty="0">
                <a:solidFill>
                  <a:schemeClr val="accent5">
                    <a:lumMod val="75000"/>
                  </a:schemeClr>
                </a:solidFill>
              </a:rPr>
              <a:t>=</a:t>
            </a:r>
            <a:r>
              <a:rPr lang="en-IN" sz="2400" dirty="0" err="1">
                <a:solidFill>
                  <a:schemeClr val="accent5">
                    <a:lumMod val="75000"/>
                  </a:schemeClr>
                </a:solidFill>
              </a:rPr>
              <a:t>Dnumber</a:t>
            </a:r>
            <a:r>
              <a:rPr lang="en-IN" sz="2400" dirty="0">
                <a:solidFill>
                  <a:schemeClr val="accent5">
                    <a:lumMod val="75000"/>
                  </a:schemeClr>
                </a:solidFill>
              </a:rPr>
              <a:t> </a:t>
            </a:r>
            <a:r>
              <a:rPr lang="en-IN" sz="2400" b="1" dirty="0">
                <a:solidFill>
                  <a:schemeClr val="accent5">
                    <a:lumMod val="75000"/>
                  </a:schemeClr>
                </a:solidFill>
              </a:rPr>
              <a:t>AND </a:t>
            </a:r>
            <a:r>
              <a:rPr lang="en-IN" sz="2400" dirty="0" err="1">
                <a:solidFill>
                  <a:schemeClr val="accent5">
                    <a:lumMod val="75000"/>
                  </a:schemeClr>
                </a:solidFill>
              </a:rPr>
              <a:t>Mgr_ssn</a:t>
            </a:r>
            <a:r>
              <a:rPr lang="en-IN" sz="2400" dirty="0">
                <a:solidFill>
                  <a:schemeClr val="accent5">
                    <a:lumMod val="75000"/>
                  </a:schemeClr>
                </a:solidFill>
              </a:rPr>
              <a:t>=</a:t>
            </a:r>
            <a:r>
              <a:rPr lang="en-IN" sz="2400" dirty="0" err="1">
                <a:solidFill>
                  <a:schemeClr val="accent5">
                    <a:lumMod val="75000"/>
                  </a:schemeClr>
                </a:solidFill>
              </a:rPr>
              <a:t>Ssn</a:t>
            </a:r>
            <a:r>
              <a:rPr lang="en-IN" sz="2400" dirty="0">
                <a:solidFill>
                  <a:schemeClr val="accent5">
                    <a:lumMod val="75000"/>
                  </a:schemeClr>
                </a:solidFill>
              </a:rPr>
              <a:t> </a:t>
            </a:r>
            <a:r>
              <a:rPr lang="en-IN" sz="2400" b="1" dirty="0">
                <a:solidFill>
                  <a:schemeClr val="accent5">
                    <a:lumMod val="75000"/>
                  </a:schemeClr>
                </a:solidFill>
              </a:rPr>
              <a:t>AND </a:t>
            </a:r>
            <a:r>
              <a:rPr lang="en-IN" sz="2400" dirty="0" err="1">
                <a:solidFill>
                  <a:schemeClr val="accent5">
                    <a:lumMod val="75000"/>
                  </a:schemeClr>
                </a:solidFill>
              </a:rPr>
              <a:t>Plocation</a:t>
            </a:r>
            <a:r>
              <a:rPr lang="en-IN" sz="2400" dirty="0">
                <a:solidFill>
                  <a:schemeClr val="accent5">
                    <a:lumMod val="75000"/>
                  </a:schemeClr>
                </a:solidFill>
              </a:rPr>
              <a:t>=‘Stafford’;</a:t>
            </a:r>
          </a:p>
        </p:txBody>
      </p:sp>
    </p:spTree>
    <p:extLst>
      <p:ext uri="{BB962C8B-B14F-4D97-AF65-F5344CB8AC3E}">
        <p14:creationId xmlns:p14="http://schemas.microsoft.com/office/powerpoint/2010/main" val="25940450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1019</TotalTime>
  <Words>14109</Words>
  <Application>Microsoft Office PowerPoint</Application>
  <PresentationFormat>Widescreen</PresentationFormat>
  <Paragraphs>1551</Paragraphs>
  <Slides>131</Slides>
  <Notes>10</Notes>
  <HiddenSlides>0</HiddenSlides>
  <MMClips>0</MMClips>
  <ScaleCrop>false</ScaleCrop>
  <HeadingPairs>
    <vt:vector size="6" baseType="variant">
      <vt:variant>
        <vt:lpstr>Fonts Used</vt:lpstr>
      </vt:variant>
      <vt:variant>
        <vt:i4>24</vt:i4>
      </vt:variant>
      <vt:variant>
        <vt:lpstr>Theme</vt:lpstr>
      </vt:variant>
      <vt:variant>
        <vt:i4>1</vt:i4>
      </vt:variant>
      <vt:variant>
        <vt:lpstr>Slide Titles</vt:lpstr>
      </vt:variant>
      <vt:variant>
        <vt:i4>131</vt:i4>
      </vt:variant>
    </vt:vector>
  </HeadingPairs>
  <TitlesOfParts>
    <vt:vector size="156" baseType="lpstr">
      <vt:lpstr>AkzidenzGroteskBE-Light</vt:lpstr>
      <vt:lpstr>AkzidenzGroteskBE-Md</vt:lpstr>
      <vt:lpstr>AkzidenzGroteskBE-Regular</vt:lpstr>
      <vt:lpstr>Arial</vt:lpstr>
      <vt:lpstr>Arial Unicode MS</vt:lpstr>
      <vt:lpstr>ArialMT</vt:lpstr>
      <vt:lpstr>Calibri</vt:lpstr>
      <vt:lpstr>Calibri Light</vt:lpstr>
      <vt:lpstr>Century Gothic</vt:lpstr>
      <vt:lpstr>Consolas</vt:lpstr>
      <vt:lpstr>Courier New</vt:lpstr>
      <vt:lpstr>Helvetica</vt:lpstr>
      <vt:lpstr>Helvetica Neue</vt:lpstr>
      <vt:lpstr>inherit</vt:lpstr>
      <vt:lpstr>Minion-Regular</vt:lpstr>
      <vt:lpstr>Monaco</vt:lpstr>
      <vt:lpstr>Open Sans</vt:lpstr>
      <vt:lpstr>Segoe UI</vt:lpstr>
      <vt:lpstr>Source Code Pro</vt:lpstr>
      <vt:lpstr>Source Sans Pro</vt:lpstr>
      <vt:lpstr>Times New Roman</vt:lpstr>
      <vt:lpstr>verdana</vt:lpstr>
      <vt:lpstr>verdana</vt:lpstr>
      <vt:lpstr>Wingdings</vt:lpstr>
      <vt:lpstr>Office Theme</vt:lpstr>
      <vt:lpstr>  Database design  and Applications  CSIZG518/SEZG518/SSZG518)(S1-21)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SSZG518:     Database design  and                           Applications                   Ms. Uma Ganesan</dc:title>
  <dc:creator>Uma Ganesan</dc:creator>
  <cp:lastModifiedBy>Uma Ganesan</cp:lastModifiedBy>
  <cp:revision>24</cp:revision>
  <dcterms:created xsi:type="dcterms:W3CDTF">2016-03-04T01:41:05Z</dcterms:created>
  <dcterms:modified xsi:type="dcterms:W3CDTF">2021-09-02T13:38:21Z</dcterms:modified>
</cp:coreProperties>
</file>