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453" r:id="rId5"/>
    <p:sldId id="436" r:id="rId6"/>
    <p:sldId id="396" r:id="rId7"/>
    <p:sldId id="397" r:id="rId8"/>
    <p:sldId id="419" r:id="rId9"/>
    <p:sldId id="420" r:id="rId10"/>
    <p:sldId id="422" r:id="rId11"/>
    <p:sldId id="423" r:id="rId12"/>
    <p:sldId id="369" r:id="rId13"/>
    <p:sldId id="356" r:id="rId14"/>
    <p:sldId id="357" r:id="rId15"/>
    <p:sldId id="358" r:id="rId16"/>
    <p:sldId id="360" r:id="rId17"/>
    <p:sldId id="359" r:id="rId18"/>
    <p:sldId id="45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AADD22-B916-4644-9A58-A9E2EFA43B48}" v="2" dt="2021-08-19T16:02:58.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5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Ganesan" userId="783950ef343d668c" providerId="LiveId" clId="{D61EBB4F-C251-4DB3-95A4-1ED719B00CA2}"/>
    <pc:docChg chg="custSel addSld delSld modSld">
      <pc:chgData name="Uma Ganesan" userId="783950ef343d668c" providerId="LiveId" clId="{D61EBB4F-C251-4DB3-95A4-1ED719B00CA2}" dt="2021-08-17T13:52:36.636" v="442" actId="478"/>
      <pc:docMkLst>
        <pc:docMk/>
      </pc:docMkLst>
      <pc:sldChg chg="add">
        <pc:chgData name="Uma Ganesan" userId="783950ef343d668c" providerId="LiveId" clId="{D61EBB4F-C251-4DB3-95A4-1ED719B00CA2}" dt="2021-08-17T04:58:21.163" v="1"/>
        <pc:sldMkLst>
          <pc:docMk/>
          <pc:sldMk cId="1532004917" sldId="257"/>
        </pc:sldMkLst>
      </pc:sldChg>
      <pc:sldChg chg="modSp add mod">
        <pc:chgData name="Uma Ganesan" userId="783950ef343d668c" providerId="LiveId" clId="{D61EBB4F-C251-4DB3-95A4-1ED719B00CA2}" dt="2021-08-17T04:58:55.547" v="57" actId="20577"/>
        <pc:sldMkLst>
          <pc:docMk/>
          <pc:sldMk cId="3690544303" sldId="258"/>
        </pc:sldMkLst>
        <pc:spChg chg="mod">
          <ac:chgData name="Uma Ganesan" userId="783950ef343d668c" providerId="LiveId" clId="{D61EBB4F-C251-4DB3-95A4-1ED719B00CA2}" dt="2021-08-17T04:58:55.547" v="57" actId="20577"/>
          <ac:spMkLst>
            <pc:docMk/>
            <pc:sldMk cId="3690544303" sldId="258"/>
            <ac:spMk id="2" creationId="{00000000-0000-0000-0000-000000000000}"/>
          </ac:spMkLst>
        </pc:spChg>
      </pc:sldChg>
      <pc:sldChg chg="modSp add mod">
        <pc:chgData name="Uma Ganesan" userId="783950ef343d668c" providerId="LiveId" clId="{D61EBB4F-C251-4DB3-95A4-1ED719B00CA2}" dt="2021-08-17T04:59:36.772" v="104" actId="20577"/>
        <pc:sldMkLst>
          <pc:docMk/>
          <pc:sldMk cId="2706384679" sldId="259"/>
        </pc:sldMkLst>
        <pc:spChg chg="mod">
          <ac:chgData name="Uma Ganesan" userId="783950ef343d668c" providerId="LiveId" clId="{D61EBB4F-C251-4DB3-95A4-1ED719B00CA2}" dt="2021-08-17T04:59:36.772" v="104" actId="20577"/>
          <ac:spMkLst>
            <pc:docMk/>
            <pc:sldMk cId="2706384679" sldId="259"/>
            <ac:spMk id="5" creationId="{00000000-0000-0000-0000-000000000000}"/>
          </ac:spMkLst>
        </pc:spChg>
      </pc:sldChg>
      <pc:sldChg chg="modSp add mod">
        <pc:chgData name="Uma Ganesan" userId="783950ef343d668c" providerId="LiveId" clId="{D61EBB4F-C251-4DB3-95A4-1ED719B00CA2}" dt="2021-08-17T12:45:19.233" v="425" actId="6549"/>
        <pc:sldMkLst>
          <pc:docMk/>
          <pc:sldMk cId="2185965587" sldId="337"/>
        </pc:sldMkLst>
        <pc:spChg chg="mod">
          <ac:chgData name="Uma Ganesan" userId="783950ef343d668c" providerId="LiveId" clId="{D61EBB4F-C251-4DB3-95A4-1ED719B00CA2}" dt="2021-08-17T12:45:19.233" v="425" actId="6549"/>
          <ac:spMkLst>
            <pc:docMk/>
            <pc:sldMk cId="2185965587" sldId="337"/>
            <ac:spMk id="3" creationId="{00000000-0000-0000-0000-000000000000}"/>
          </ac:spMkLst>
        </pc:spChg>
      </pc:sldChg>
      <pc:sldChg chg="add">
        <pc:chgData name="Uma Ganesan" userId="783950ef343d668c" providerId="LiveId" clId="{D61EBB4F-C251-4DB3-95A4-1ED719B00CA2}" dt="2021-08-17T05:01:46.629" v="107"/>
        <pc:sldMkLst>
          <pc:docMk/>
          <pc:sldMk cId="2860589973" sldId="338"/>
        </pc:sldMkLst>
      </pc:sldChg>
      <pc:sldChg chg="add">
        <pc:chgData name="Uma Ganesan" userId="783950ef343d668c" providerId="LiveId" clId="{D61EBB4F-C251-4DB3-95A4-1ED719B00CA2}" dt="2021-08-17T05:01:46.629" v="107"/>
        <pc:sldMkLst>
          <pc:docMk/>
          <pc:sldMk cId="1021722188" sldId="340"/>
        </pc:sldMkLst>
      </pc:sldChg>
      <pc:sldChg chg="add">
        <pc:chgData name="Uma Ganesan" userId="783950ef343d668c" providerId="LiveId" clId="{D61EBB4F-C251-4DB3-95A4-1ED719B00CA2}" dt="2021-08-17T05:01:46.629" v="107"/>
        <pc:sldMkLst>
          <pc:docMk/>
          <pc:sldMk cId="1299346312" sldId="341"/>
        </pc:sldMkLst>
      </pc:sldChg>
      <pc:sldChg chg="modSp add mod">
        <pc:chgData name="Uma Ganesan" userId="783950ef343d668c" providerId="LiveId" clId="{D61EBB4F-C251-4DB3-95A4-1ED719B00CA2}" dt="2021-08-17T05:12:30.204" v="286" actId="20577"/>
        <pc:sldMkLst>
          <pc:docMk/>
          <pc:sldMk cId="2877547286" sldId="391"/>
        </pc:sldMkLst>
        <pc:spChg chg="mod">
          <ac:chgData name="Uma Ganesan" userId="783950ef343d668c" providerId="LiveId" clId="{D61EBB4F-C251-4DB3-95A4-1ED719B00CA2}" dt="2021-08-17T05:12:30.204" v="286" actId="20577"/>
          <ac:spMkLst>
            <pc:docMk/>
            <pc:sldMk cId="2877547286" sldId="391"/>
            <ac:spMk id="3" creationId="{6A38C799-BC54-4679-9490-A0A156B30579}"/>
          </ac:spMkLst>
        </pc:spChg>
      </pc:sldChg>
      <pc:sldChg chg="modSp add mod">
        <pc:chgData name="Uma Ganesan" userId="783950ef343d668c" providerId="LiveId" clId="{D61EBB4F-C251-4DB3-95A4-1ED719B00CA2}" dt="2021-08-17T12:05:51.365" v="415" actId="1076"/>
        <pc:sldMkLst>
          <pc:docMk/>
          <pc:sldMk cId="3103121452" sldId="392"/>
        </pc:sldMkLst>
        <pc:spChg chg="mod">
          <ac:chgData name="Uma Ganesan" userId="783950ef343d668c" providerId="LiveId" clId="{D61EBB4F-C251-4DB3-95A4-1ED719B00CA2}" dt="2021-08-17T12:05:43.034" v="412" actId="27636"/>
          <ac:spMkLst>
            <pc:docMk/>
            <pc:sldMk cId="3103121452" sldId="392"/>
            <ac:spMk id="2" creationId="{58195E55-4877-4B72-9BE5-614BF953FD7E}"/>
          </ac:spMkLst>
        </pc:spChg>
        <pc:picChg chg="mod">
          <ac:chgData name="Uma Ganesan" userId="783950ef343d668c" providerId="LiveId" clId="{D61EBB4F-C251-4DB3-95A4-1ED719B00CA2}" dt="2021-08-17T12:05:51.365" v="415" actId="1076"/>
          <ac:picMkLst>
            <pc:docMk/>
            <pc:sldMk cId="3103121452" sldId="392"/>
            <ac:picMk id="8" creationId="{07511631-B577-4CC8-B8D6-EEBFAFDFF356}"/>
          </ac:picMkLst>
        </pc:picChg>
      </pc:sldChg>
      <pc:sldChg chg="add">
        <pc:chgData name="Uma Ganesan" userId="783950ef343d668c" providerId="LiveId" clId="{D61EBB4F-C251-4DB3-95A4-1ED719B00CA2}" dt="2021-08-17T05:00:18.129" v="105"/>
        <pc:sldMkLst>
          <pc:docMk/>
          <pc:sldMk cId="4026019839" sldId="393"/>
        </pc:sldMkLst>
      </pc:sldChg>
      <pc:sldChg chg="addSp delSp modSp add mod modAnim">
        <pc:chgData name="Uma Ganesan" userId="783950ef343d668c" providerId="LiveId" clId="{D61EBB4F-C251-4DB3-95A4-1ED719B00CA2}" dt="2021-08-17T13:52:36.636" v="442" actId="478"/>
        <pc:sldMkLst>
          <pc:docMk/>
          <pc:sldMk cId="1735539931" sldId="394"/>
        </pc:sldMkLst>
        <pc:spChg chg="add mod">
          <ac:chgData name="Uma Ganesan" userId="783950ef343d668c" providerId="LiveId" clId="{D61EBB4F-C251-4DB3-95A4-1ED719B00CA2}" dt="2021-08-17T13:52:14.529" v="439" actId="1076"/>
          <ac:spMkLst>
            <pc:docMk/>
            <pc:sldMk cId="1735539931" sldId="394"/>
            <ac:spMk id="7" creationId="{C54007E5-0147-4410-8EB8-94A85A15A8CE}"/>
          </ac:spMkLst>
        </pc:spChg>
        <pc:spChg chg="add mod">
          <ac:chgData name="Uma Ganesan" userId="783950ef343d668c" providerId="LiveId" clId="{D61EBB4F-C251-4DB3-95A4-1ED719B00CA2}" dt="2021-08-17T12:08:07.988" v="420" actId="1076"/>
          <ac:spMkLst>
            <pc:docMk/>
            <pc:sldMk cId="1735539931" sldId="394"/>
            <ac:spMk id="12" creationId="{67C0DC5D-AD1F-48DB-ABD9-6BADF0EA8F2F}"/>
          </ac:spMkLst>
        </pc:spChg>
        <pc:cxnChg chg="add del">
          <ac:chgData name="Uma Ganesan" userId="783950ef343d668c" providerId="LiveId" clId="{D61EBB4F-C251-4DB3-95A4-1ED719B00CA2}" dt="2021-08-17T13:52:36.636" v="442" actId="478"/>
          <ac:cxnSpMkLst>
            <pc:docMk/>
            <pc:sldMk cId="1735539931" sldId="394"/>
            <ac:cxnSpMk id="5" creationId="{D714CA53-2996-46B4-9C74-FBC5A98584A2}"/>
          </ac:cxnSpMkLst>
        </pc:cxnChg>
      </pc:sldChg>
      <pc:sldChg chg="modSp add mod">
        <pc:chgData name="Uma Ganesan" userId="783950ef343d668c" providerId="LiveId" clId="{D61EBB4F-C251-4DB3-95A4-1ED719B00CA2}" dt="2021-08-17T12:45:36.295" v="428" actId="6549"/>
        <pc:sldMkLst>
          <pc:docMk/>
          <pc:sldMk cId="3512576077" sldId="401"/>
        </pc:sldMkLst>
        <pc:spChg chg="mod">
          <ac:chgData name="Uma Ganesan" userId="783950ef343d668c" providerId="LiveId" clId="{D61EBB4F-C251-4DB3-95A4-1ED719B00CA2}" dt="2021-08-17T05:10:15.143" v="239" actId="27636"/>
          <ac:spMkLst>
            <pc:docMk/>
            <pc:sldMk cId="3512576077" sldId="401"/>
            <ac:spMk id="2" creationId="{0F69C5B1-88F3-41BF-A073-BCB2850B6635}"/>
          </ac:spMkLst>
        </pc:spChg>
        <pc:spChg chg="mod">
          <ac:chgData name="Uma Ganesan" userId="783950ef343d668c" providerId="LiveId" clId="{D61EBB4F-C251-4DB3-95A4-1ED719B00CA2}" dt="2021-08-17T12:45:36.295" v="428" actId="6549"/>
          <ac:spMkLst>
            <pc:docMk/>
            <pc:sldMk cId="3512576077" sldId="401"/>
            <ac:spMk id="3" creationId="{BD2BDAD7-8513-436B-9966-033028AC89BB}"/>
          </ac:spMkLst>
        </pc:spChg>
      </pc:sldChg>
      <pc:sldChg chg="modSp add mod">
        <pc:chgData name="Uma Ganesan" userId="783950ef343d668c" providerId="LiveId" clId="{D61EBB4F-C251-4DB3-95A4-1ED719B00CA2}" dt="2021-08-17T05:10:27.109" v="240" actId="207"/>
        <pc:sldMkLst>
          <pc:docMk/>
          <pc:sldMk cId="2914070061" sldId="402"/>
        </pc:sldMkLst>
        <pc:spChg chg="mod">
          <ac:chgData name="Uma Ganesan" userId="783950ef343d668c" providerId="LiveId" clId="{D61EBB4F-C251-4DB3-95A4-1ED719B00CA2}" dt="2021-08-17T05:10:27.109" v="240" actId="207"/>
          <ac:spMkLst>
            <pc:docMk/>
            <pc:sldMk cId="2914070061" sldId="402"/>
            <ac:spMk id="3" creationId="{3BC275AF-5B81-4282-A95F-BB8E8BC9140D}"/>
          </ac:spMkLst>
        </pc:spChg>
      </pc:sldChg>
      <pc:sldChg chg="modSp add del mod">
        <pc:chgData name="Uma Ganesan" userId="783950ef343d668c" providerId="LiveId" clId="{D61EBB4F-C251-4DB3-95A4-1ED719B00CA2}" dt="2021-08-17T12:45:05.612" v="422" actId="47"/>
        <pc:sldMkLst>
          <pc:docMk/>
          <pc:sldMk cId="678721517" sldId="424"/>
        </pc:sldMkLst>
        <pc:spChg chg="mod">
          <ac:chgData name="Uma Ganesan" userId="783950ef343d668c" providerId="LiveId" clId="{D61EBB4F-C251-4DB3-95A4-1ED719B00CA2}" dt="2021-08-17T05:12:54.842" v="306" actId="6549"/>
          <ac:spMkLst>
            <pc:docMk/>
            <pc:sldMk cId="678721517" sldId="424"/>
            <ac:spMk id="3" creationId="{C691688E-0B8A-4CAD-A789-E7273AF27211}"/>
          </ac:spMkLst>
        </pc:spChg>
      </pc:sldChg>
      <pc:sldChg chg="add del">
        <pc:chgData name="Uma Ganesan" userId="783950ef343d668c" providerId="LiveId" clId="{D61EBB4F-C251-4DB3-95A4-1ED719B00CA2}" dt="2021-08-17T12:45:05.612" v="422" actId="47"/>
        <pc:sldMkLst>
          <pc:docMk/>
          <pc:sldMk cId="2917190151" sldId="425"/>
        </pc:sldMkLst>
      </pc:sldChg>
      <pc:sldChg chg="modSp add mod">
        <pc:chgData name="Uma Ganesan" userId="783950ef343d668c" providerId="LiveId" clId="{D61EBB4F-C251-4DB3-95A4-1ED719B00CA2}" dt="2021-08-17T05:12:42.285" v="302" actId="20577"/>
        <pc:sldMkLst>
          <pc:docMk/>
          <pc:sldMk cId="651549600" sldId="426"/>
        </pc:sldMkLst>
        <pc:spChg chg="mod">
          <ac:chgData name="Uma Ganesan" userId="783950ef343d668c" providerId="LiveId" clId="{D61EBB4F-C251-4DB3-95A4-1ED719B00CA2}" dt="2021-08-17T05:12:42.285" v="302" actId="20577"/>
          <ac:spMkLst>
            <pc:docMk/>
            <pc:sldMk cId="651549600" sldId="426"/>
            <ac:spMk id="3" creationId="{025A1672-2143-48AE-84A2-BD3BA7CC40B4}"/>
          </ac:spMkLst>
        </pc:spChg>
      </pc:sldChg>
      <pc:sldChg chg="add">
        <pc:chgData name="Uma Ganesan" userId="783950ef343d668c" providerId="LiveId" clId="{D61EBB4F-C251-4DB3-95A4-1ED719B00CA2}" dt="2021-08-17T05:00:56.601" v="106"/>
        <pc:sldMkLst>
          <pc:docMk/>
          <pc:sldMk cId="2776134313" sldId="427"/>
        </pc:sldMkLst>
      </pc:sldChg>
      <pc:sldChg chg="add">
        <pc:chgData name="Uma Ganesan" userId="783950ef343d668c" providerId="LiveId" clId="{D61EBB4F-C251-4DB3-95A4-1ED719B00CA2}" dt="2021-08-17T04:57:12.509" v="0"/>
        <pc:sldMkLst>
          <pc:docMk/>
          <pc:sldMk cId="2819652337" sldId="437"/>
        </pc:sldMkLst>
      </pc:sldChg>
      <pc:sldChg chg="addSp delSp modSp new mod">
        <pc:chgData name="Uma Ganesan" userId="783950ef343d668c" providerId="LiveId" clId="{D61EBB4F-C251-4DB3-95A4-1ED719B00CA2}" dt="2021-08-17T05:02:44.799" v="115" actId="14100"/>
        <pc:sldMkLst>
          <pc:docMk/>
          <pc:sldMk cId="2322910742" sldId="438"/>
        </pc:sldMkLst>
        <pc:spChg chg="del">
          <ac:chgData name="Uma Ganesan" userId="783950ef343d668c" providerId="LiveId" clId="{D61EBB4F-C251-4DB3-95A4-1ED719B00CA2}" dt="2021-08-17T05:02:30.787" v="109" actId="478"/>
          <ac:spMkLst>
            <pc:docMk/>
            <pc:sldMk cId="2322910742" sldId="438"/>
            <ac:spMk id="2" creationId="{03E102B5-A0BB-4F5B-BB78-77146546CBDD}"/>
          </ac:spMkLst>
        </pc:spChg>
        <pc:picChg chg="add mod">
          <ac:chgData name="Uma Ganesan" userId="783950ef343d668c" providerId="LiveId" clId="{D61EBB4F-C251-4DB3-95A4-1ED719B00CA2}" dt="2021-08-17T05:02:44.799" v="115" actId="14100"/>
          <ac:picMkLst>
            <pc:docMk/>
            <pc:sldMk cId="2322910742" sldId="438"/>
            <ac:picMk id="4" creationId="{0044F121-9107-4441-9848-9424D2283C21}"/>
          </ac:picMkLst>
        </pc:picChg>
      </pc:sldChg>
      <pc:sldChg chg="addSp delSp modSp new del mod">
        <pc:chgData name="Uma Ganesan" userId="783950ef343d668c" providerId="LiveId" clId="{D61EBB4F-C251-4DB3-95A4-1ED719B00CA2}" dt="2021-08-17T12:54:21.417" v="433" actId="2696"/>
        <pc:sldMkLst>
          <pc:docMk/>
          <pc:sldMk cId="3492936896" sldId="439"/>
        </pc:sldMkLst>
        <pc:spChg chg="del">
          <ac:chgData name="Uma Ganesan" userId="783950ef343d668c" providerId="LiveId" clId="{D61EBB4F-C251-4DB3-95A4-1ED719B00CA2}" dt="2021-08-17T05:03:32.385" v="118" actId="478"/>
          <ac:spMkLst>
            <pc:docMk/>
            <pc:sldMk cId="3492936896" sldId="439"/>
            <ac:spMk id="2" creationId="{089BD2A4-3533-4FDE-BBEC-3C04975AB755}"/>
          </ac:spMkLst>
        </pc:spChg>
        <pc:spChg chg="mod">
          <ac:chgData name="Uma Ganesan" userId="783950ef343d668c" providerId="LiveId" clId="{D61EBB4F-C251-4DB3-95A4-1ED719B00CA2}" dt="2021-08-17T12:52:20.168" v="430" actId="20577"/>
          <ac:spMkLst>
            <pc:docMk/>
            <pc:sldMk cId="3492936896" sldId="439"/>
            <ac:spMk id="3" creationId="{1F08BBE2-1558-4E39-851E-37329C7F42F6}"/>
          </ac:spMkLst>
        </pc:spChg>
        <pc:spChg chg="add mod">
          <ac:chgData name="Uma Ganesan" userId="783950ef343d668c" providerId="LiveId" clId="{D61EBB4F-C251-4DB3-95A4-1ED719B00CA2}" dt="2021-08-17T05:03:54.788" v="125" actId="404"/>
          <ac:spMkLst>
            <pc:docMk/>
            <pc:sldMk cId="3492936896" sldId="439"/>
            <ac:spMk id="5" creationId="{A52CFFA3-B56F-4432-B557-07027D9F7408}"/>
          </ac:spMkLst>
        </pc:spChg>
      </pc:sldChg>
      <pc:sldChg chg="modSp add mod">
        <pc:chgData name="Uma Ganesan" userId="783950ef343d668c" providerId="LiveId" clId="{D61EBB4F-C251-4DB3-95A4-1ED719B00CA2}" dt="2021-08-17T13:11:34.473" v="438" actId="20577"/>
        <pc:sldMkLst>
          <pc:docMk/>
          <pc:sldMk cId="3867381494" sldId="439"/>
        </pc:sldMkLst>
        <pc:spChg chg="mod">
          <ac:chgData name="Uma Ganesan" userId="783950ef343d668c" providerId="LiveId" clId="{D61EBB4F-C251-4DB3-95A4-1ED719B00CA2}" dt="2021-08-17T13:11:34.473" v="438" actId="20577"/>
          <ac:spMkLst>
            <pc:docMk/>
            <pc:sldMk cId="3867381494" sldId="439"/>
            <ac:spMk id="3" creationId="{1F08BBE2-1558-4E39-851E-37329C7F42F6}"/>
          </ac:spMkLst>
        </pc:spChg>
      </pc:sldChg>
      <pc:sldChg chg="addSp delSp modSp new del mod">
        <pc:chgData name="Uma Ganesan" userId="783950ef343d668c" providerId="LiveId" clId="{D61EBB4F-C251-4DB3-95A4-1ED719B00CA2}" dt="2021-08-17T12:54:21.417" v="433" actId="2696"/>
        <pc:sldMkLst>
          <pc:docMk/>
          <pc:sldMk cId="298495497" sldId="440"/>
        </pc:sldMkLst>
        <pc:spChg chg="del">
          <ac:chgData name="Uma Ganesan" userId="783950ef343d668c" providerId="LiveId" clId="{D61EBB4F-C251-4DB3-95A4-1ED719B00CA2}" dt="2021-08-17T05:04:42.421" v="127" actId="478"/>
          <ac:spMkLst>
            <pc:docMk/>
            <pc:sldMk cId="298495497" sldId="440"/>
            <ac:spMk id="2" creationId="{4E75B5F9-41D7-4465-A68B-E6C4FE1FB742}"/>
          </ac:spMkLst>
        </pc:spChg>
        <pc:spChg chg="mod">
          <ac:chgData name="Uma Ganesan" userId="783950ef343d668c" providerId="LiveId" clId="{D61EBB4F-C251-4DB3-95A4-1ED719B00CA2}" dt="2021-08-17T05:10:41.166" v="241" actId="207"/>
          <ac:spMkLst>
            <pc:docMk/>
            <pc:sldMk cId="298495497" sldId="440"/>
            <ac:spMk id="3" creationId="{BF9DA2F8-72A9-4DEE-81A3-9F2B9506C2D5}"/>
          </ac:spMkLst>
        </pc:spChg>
        <pc:picChg chg="add mod">
          <ac:chgData name="Uma Ganesan" userId="783950ef343d668c" providerId="LiveId" clId="{D61EBB4F-C251-4DB3-95A4-1ED719B00CA2}" dt="2021-08-17T05:04:57.040" v="133" actId="14100"/>
          <ac:picMkLst>
            <pc:docMk/>
            <pc:sldMk cId="298495497" sldId="440"/>
            <ac:picMk id="4" creationId="{65E2965A-65E3-4139-9B71-32A112859D4F}"/>
          </ac:picMkLst>
        </pc:picChg>
      </pc:sldChg>
      <pc:sldChg chg="add">
        <pc:chgData name="Uma Ganesan" userId="783950ef343d668c" providerId="LiveId" clId="{D61EBB4F-C251-4DB3-95A4-1ED719B00CA2}" dt="2021-08-17T12:54:40.540" v="436"/>
        <pc:sldMkLst>
          <pc:docMk/>
          <pc:sldMk cId="3517976242" sldId="440"/>
        </pc:sldMkLst>
      </pc:sldChg>
      <pc:sldChg chg="addSp delSp modSp new mod">
        <pc:chgData name="Uma Ganesan" userId="783950ef343d668c" providerId="LiveId" clId="{D61EBB4F-C251-4DB3-95A4-1ED719B00CA2}" dt="2021-08-17T12:54:12.379" v="432" actId="6549"/>
        <pc:sldMkLst>
          <pc:docMk/>
          <pc:sldMk cId="2964759210" sldId="441"/>
        </pc:sldMkLst>
        <pc:spChg chg="del">
          <ac:chgData name="Uma Ganesan" userId="783950ef343d668c" providerId="LiveId" clId="{D61EBB4F-C251-4DB3-95A4-1ED719B00CA2}" dt="2021-08-17T05:05:20.277" v="135" actId="478"/>
          <ac:spMkLst>
            <pc:docMk/>
            <pc:sldMk cId="2964759210" sldId="441"/>
            <ac:spMk id="2" creationId="{D96E802D-5C3E-4686-8586-CFCB92E36D3C}"/>
          </ac:spMkLst>
        </pc:spChg>
        <pc:spChg chg="mod">
          <ac:chgData name="Uma Ganesan" userId="783950ef343d668c" providerId="LiveId" clId="{D61EBB4F-C251-4DB3-95A4-1ED719B00CA2}" dt="2021-08-17T12:54:12.379" v="432" actId="6549"/>
          <ac:spMkLst>
            <pc:docMk/>
            <pc:sldMk cId="2964759210" sldId="441"/>
            <ac:spMk id="3" creationId="{FAA629D2-76A8-4132-BE99-EC6D94F7AA78}"/>
          </ac:spMkLst>
        </pc:spChg>
        <pc:spChg chg="add mod">
          <ac:chgData name="Uma Ganesan" userId="783950ef343d668c" providerId="LiveId" clId="{D61EBB4F-C251-4DB3-95A4-1ED719B00CA2}" dt="2021-08-17T05:05:39.326" v="145" actId="14100"/>
          <ac:spMkLst>
            <pc:docMk/>
            <pc:sldMk cId="2964759210" sldId="441"/>
            <ac:spMk id="5" creationId="{7B310BFC-A8F2-4532-B685-33A9062101B2}"/>
          </ac:spMkLst>
        </pc:spChg>
      </pc:sldChg>
      <pc:sldChg chg="addSp delSp modSp new mod">
        <pc:chgData name="Uma Ganesan" userId="783950ef343d668c" providerId="LiveId" clId="{D61EBB4F-C251-4DB3-95A4-1ED719B00CA2}" dt="2021-08-17T05:11:10.479" v="259" actId="207"/>
        <pc:sldMkLst>
          <pc:docMk/>
          <pc:sldMk cId="712947460" sldId="442"/>
        </pc:sldMkLst>
        <pc:spChg chg="del">
          <ac:chgData name="Uma Ganesan" userId="783950ef343d668c" providerId="LiveId" clId="{D61EBB4F-C251-4DB3-95A4-1ED719B00CA2}" dt="2021-08-17T05:05:56.952" v="147" actId="478"/>
          <ac:spMkLst>
            <pc:docMk/>
            <pc:sldMk cId="712947460" sldId="442"/>
            <ac:spMk id="2" creationId="{12BD95E7-797C-415F-AB8C-D289556218D5}"/>
          </ac:spMkLst>
        </pc:spChg>
        <pc:spChg chg="mod">
          <ac:chgData name="Uma Ganesan" userId="783950ef343d668c" providerId="LiveId" clId="{D61EBB4F-C251-4DB3-95A4-1ED719B00CA2}" dt="2021-08-17T05:11:10.479" v="259" actId="207"/>
          <ac:spMkLst>
            <pc:docMk/>
            <pc:sldMk cId="712947460" sldId="442"/>
            <ac:spMk id="3" creationId="{3D2E2A82-575B-480B-88E8-F033DB497107}"/>
          </ac:spMkLst>
        </pc:spChg>
        <pc:picChg chg="add mod">
          <ac:chgData name="Uma Ganesan" userId="783950ef343d668c" providerId="LiveId" clId="{D61EBB4F-C251-4DB3-95A4-1ED719B00CA2}" dt="2021-08-17T05:06:15.862" v="154" actId="14100"/>
          <ac:picMkLst>
            <pc:docMk/>
            <pc:sldMk cId="712947460" sldId="442"/>
            <ac:picMk id="4" creationId="{40362B07-8636-4481-A577-EA639B4D61FC}"/>
          </ac:picMkLst>
        </pc:picChg>
      </pc:sldChg>
      <pc:sldChg chg="modSp new mod">
        <pc:chgData name="Uma Ganesan" userId="783950ef343d668c" providerId="LiveId" clId="{D61EBB4F-C251-4DB3-95A4-1ED719B00CA2}" dt="2021-08-17T12:54:32.022" v="435" actId="20577"/>
        <pc:sldMkLst>
          <pc:docMk/>
          <pc:sldMk cId="3989794562" sldId="443"/>
        </pc:sldMkLst>
        <pc:spChg chg="mod">
          <ac:chgData name="Uma Ganesan" userId="783950ef343d668c" providerId="LiveId" clId="{D61EBB4F-C251-4DB3-95A4-1ED719B00CA2}" dt="2021-08-17T05:07:11.991" v="161" actId="403"/>
          <ac:spMkLst>
            <pc:docMk/>
            <pc:sldMk cId="3989794562" sldId="443"/>
            <ac:spMk id="2" creationId="{F372CC1A-43EA-48DF-9162-8F4E36437E30}"/>
          </ac:spMkLst>
        </pc:spChg>
        <pc:spChg chg="mod">
          <ac:chgData name="Uma Ganesan" userId="783950ef343d668c" providerId="LiveId" clId="{D61EBB4F-C251-4DB3-95A4-1ED719B00CA2}" dt="2021-08-17T12:54:32.022" v="435" actId="20577"/>
          <ac:spMkLst>
            <pc:docMk/>
            <pc:sldMk cId="3989794562" sldId="443"/>
            <ac:spMk id="3" creationId="{215B2AA1-51E1-4049-9543-42D899815DC6}"/>
          </ac:spMkLst>
        </pc:spChg>
      </pc:sldChg>
      <pc:sldChg chg="addSp delSp modSp new mod">
        <pc:chgData name="Uma Ganesan" userId="783950ef343d668c" providerId="LiveId" clId="{D61EBB4F-C251-4DB3-95A4-1ED719B00CA2}" dt="2021-08-17T05:07:37.857" v="167" actId="14100"/>
        <pc:sldMkLst>
          <pc:docMk/>
          <pc:sldMk cId="2683213143" sldId="444"/>
        </pc:sldMkLst>
        <pc:spChg chg="del">
          <ac:chgData name="Uma Ganesan" userId="783950ef343d668c" providerId="LiveId" clId="{D61EBB4F-C251-4DB3-95A4-1ED719B00CA2}" dt="2021-08-17T05:07:29.264" v="163" actId="478"/>
          <ac:spMkLst>
            <pc:docMk/>
            <pc:sldMk cId="2683213143" sldId="444"/>
            <ac:spMk id="2" creationId="{8CF824C1-FEFB-4A74-982B-BB0BB8F22286}"/>
          </ac:spMkLst>
        </pc:spChg>
        <pc:picChg chg="add mod">
          <ac:chgData name="Uma Ganesan" userId="783950ef343d668c" providerId="LiveId" clId="{D61EBB4F-C251-4DB3-95A4-1ED719B00CA2}" dt="2021-08-17T05:07:37.857" v="167" actId="14100"/>
          <ac:picMkLst>
            <pc:docMk/>
            <pc:sldMk cId="2683213143" sldId="444"/>
            <ac:picMk id="4" creationId="{AD547310-52ED-4DF9-940D-E774CD30DA41}"/>
          </ac:picMkLst>
        </pc:picChg>
      </pc:sldChg>
      <pc:sldChg chg="new">
        <pc:chgData name="Uma Ganesan" userId="783950ef343d668c" providerId="LiveId" clId="{D61EBB4F-C251-4DB3-95A4-1ED719B00CA2}" dt="2021-08-17T05:08:19.719" v="168" actId="680"/>
        <pc:sldMkLst>
          <pc:docMk/>
          <pc:sldMk cId="2048890614" sldId="445"/>
        </pc:sldMkLst>
      </pc:sldChg>
      <pc:sldChg chg="add del">
        <pc:chgData name="Uma Ganesan" userId="783950ef343d668c" providerId="LiveId" clId="{D61EBB4F-C251-4DB3-95A4-1ED719B00CA2}" dt="2021-08-17T12:45:05.612" v="422" actId="47"/>
        <pc:sldMkLst>
          <pc:docMk/>
          <pc:sldMk cId="896281932" sldId="446"/>
        </pc:sldMkLst>
      </pc:sldChg>
      <pc:sldChg chg="add">
        <pc:chgData name="Uma Ganesan" userId="783950ef343d668c" providerId="LiveId" clId="{D61EBB4F-C251-4DB3-95A4-1ED719B00CA2}" dt="2021-08-17T05:08:57.525" v="170"/>
        <pc:sldMkLst>
          <pc:docMk/>
          <pc:sldMk cId="3764060089" sldId="447"/>
        </pc:sldMkLst>
      </pc:sldChg>
      <pc:sldChg chg="add">
        <pc:chgData name="Uma Ganesan" userId="783950ef343d668c" providerId="LiveId" clId="{D61EBB4F-C251-4DB3-95A4-1ED719B00CA2}" dt="2021-08-17T12:54:40.540" v="436"/>
        <pc:sldMkLst>
          <pc:docMk/>
          <pc:sldMk cId="2756784696" sldId="448"/>
        </pc:sldMkLst>
      </pc:sldChg>
      <pc:sldChg chg="add del">
        <pc:chgData name="Uma Ganesan" userId="783950ef343d668c" providerId="LiveId" clId="{D61EBB4F-C251-4DB3-95A4-1ED719B00CA2}" dt="2021-08-17T12:54:21.417" v="433" actId="2696"/>
        <pc:sldMkLst>
          <pc:docMk/>
          <pc:sldMk cId="3506463411" sldId="448"/>
        </pc:sldMkLst>
      </pc:sldChg>
      <pc:sldChg chg="add">
        <pc:chgData name="Uma Ganesan" userId="783950ef343d668c" providerId="LiveId" clId="{D61EBB4F-C251-4DB3-95A4-1ED719B00CA2}" dt="2021-08-17T05:10:58.131" v="250"/>
        <pc:sldMkLst>
          <pc:docMk/>
          <pc:sldMk cId="695776223" sldId="449"/>
        </pc:sldMkLst>
      </pc:sldChg>
      <pc:sldChg chg="add">
        <pc:chgData name="Uma Ganesan" userId="783950ef343d668c" providerId="LiveId" clId="{D61EBB4F-C251-4DB3-95A4-1ED719B00CA2}" dt="2021-08-17T05:11:28.364" v="268"/>
        <pc:sldMkLst>
          <pc:docMk/>
          <pc:sldMk cId="669708482" sldId="450"/>
        </pc:sldMkLst>
      </pc:sldChg>
      <pc:sldChg chg="delSp modSp new mod">
        <pc:chgData name="Uma Ganesan" userId="783950ef343d668c" providerId="LiveId" clId="{D61EBB4F-C251-4DB3-95A4-1ED719B00CA2}" dt="2021-08-17T05:15:33.847" v="391" actId="1076"/>
        <pc:sldMkLst>
          <pc:docMk/>
          <pc:sldMk cId="848306661" sldId="451"/>
        </pc:sldMkLst>
        <pc:spChg chg="del">
          <ac:chgData name="Uma Ganesan" userId="783950ef343d668c" providerId="LiveId" clId="{D61EBB4F-C251-4DB3-95A4-1ED719B00CA2}" dt="2021-08-17T05:14:52.530" v="346" actId="478"/>
          <ac:spMkLst>
            <pc:docMk/>
            <pc:sldMk cId="848306661" sldId="451"/>
            <ac:spMk id="2" creationId="{B8BBDD7B-6B91-4982-9C34-40D9C4668B33}"/>
          </ac:spMkLst>
        </pc:spChg>
        <pc:spChg chg="mod">
          <ac:chgData name="Uma Ganesan" userId="783950ef343d668c" providerId="LiveId" clId="{D61EBB4F-C251-4DB3-95A4-1ED719B00CA2}" dt="2021-08-17T05:15:33.847" v="391" actId="1076"/>
          <ac:spMkLst>
            <pc:docMk/>
            <pc:sldMk cId="848306661" sldId="451"/>
            <ac:spMk id="3" creationId="{28F234EF-E4D3-4185-AA0A-1944EDA57189}"/>
          </ac:spMkLst>
        </pc:spChg>
      </pc:sldChg>
      <pc:sldChg chg="add del">
        <pc:chgData name="Uma Ganesan" userId="783950ef343d668c" providerId="LiveId" clId="{D61EBB4F-C251-4DB3-95A4-1ED719B00CA2}" dt="2021-08-17T05:13:45.330" v="336" actId="47"/>
        <pc:sldMkLst>
          <pc:docMk/>
          <pc:sldMk cId="3308775758" sldId="451"/>
        </pc:sldMkLst>
      </pc:sldChg>
      <pc:sldChg chg="new">
        <pc:chgData name="Uma Ganesan" userId="783950ef343d668c" providerId="LiveId" clId="{D61EBB4F-C251-4DB3-95A4-1ED719B00CA2}" dt="2021-08-17T12:13:09.605" v="421" actId="680"/>
        <pc:sldMkLst>
          <pc:docMk/>
          <pc:sldMk cId="1209758997" sldId="452"/>
        </pc:sldMkLst>
      </pc:sldChg>
      <pc:sldChg chg="add del">
        <pc:chgData name="Uma Ganesan" userId="783950ef343d668c" providerId="LiveId" clId="{D61EBB4F-C251-4DB3-95A4-1ED719B00CA2}" dt="2021-08-17T05:13:37.022" v="335" actId="47"/>
        <pc:sldMkLst>
          <pc:docMk/>
          <pc:sldMk cId="3571788555" sldId="452"/>
        </pc:sldMkLst>
      </pc:sldChg>
      <pc:sldChg chg="add del">
        <pc:chgData name="Uma Ganesan" userId="783950ef343d668c" providerId="LiveId" clId="{D61EBB4F-C251-4DB3-95A4-1ED719B00CA2}" dt="2021-08-17T05:13:37.022" v="335" actId="47"/>
        <pc:sldMkLst>
          <pc:docMk/>
          <pc:sldMk cId="1342990076" sldId="453"/>
        </pc:sldMkLst>
      </pc:sldChg>
      <pc:sldChg chg="add del">
        <pc:chgData name="Uma Ganesan" userId="783950ef343d668c" providerId="LiveId" clId="{D61EBB4F-C251-4DB3-95A4-1ED719B00CA2}" dt="2021-08-17T05:13:37.022" v="335" actId="47"/>
        <pc:sldMkLst>
          <pc:docMk/>
          <pc:sldMk cId="1901639309" sldId="454"/>
        </pc:sldMkLst>
      </pc:sldChg>
      <pc:sldChg chg="add del">
        <pc:chgData name="Uma Ganesan" userId="783950ef343d668c" providerId="LiveId" clId="{D61EBB4F-C251-4DB3-95A4-1ED719B00CA2}" dt="2021-08-17T05:13:37.022" v="335" actId="47"/>
        <pc:sldMkLst>
          <pc:docMk/>
          <pc:sldMk cId="2953886686" sldId="455"/>
        </pc:sldMkLst>
      </pc:sldChg>
      <pc:sldChg chg="add del">
        <pc:chgData name="Uma Ganesan" userId="783950ef343d668c" providerId="LiveId" clId="{D61EBB4F-C251-4DB3-95A4-1ED719B00CA2}" dt="2021-08-17T05:13:37.022" v="335" actId="47"/>
        <pc:sldMkLst>
          <pc:docMk/>
          <pc:sldMk cId="4164825238" sldId="456"/>
        </pc:sldMkLst>
      </pc:sldChg>
      <pc:sldChg chg="add del">
        <pc:chgData name="Uma Ganesan" userId="783950ef343d668c" providerId="LiveId" clId="{D61EBB4F-C251-4DB3-95A4-1ED719B00CA2}" dt="2021-08-17T05:13:37.022" v="335" actId="47"/>
        <pc:sldMkLst>
          <pc:docMk/>
          <pc:sldMk cId="1619460454" sldId="457"/>
        </pc:sldMkLst>
      </pc:sldChg>
    </pc:docChg>
  </pc:docChgLst>
  <pc:docChgLst>
    <pc:chgData name="Uma Ganesan" userId="783950ef343d668c" providerId="LiveId" clId="{5FAADD22-B916-4644-9A58-A9E2EFA43B48}"/>
    <pc:docChg chg="addSld delSld modSld">
      <pc:chgData name="Uma Ganesan" userId="783950ef343d668c" providerId="LiveId" clId="{5FAADD22-B916-4644-9A58-A9E2EFA43B48}" dt="2021-08-19T16:04:49.447" v="68" actId="20577"/>
      <pc:docMkLst>
        <pc:docMk/>
      </pc:docMkLst>
      <pc:sldChg chg="modSp mod">
        <pc:chgData name="Uma Ganesan" userId="783950ef343d668c" providerId="LiveId" clId="{5FAADD22-B916-4644-9A58-A9E2EFA43B48}" dt="2021-08-19T16:01:26.745" v="0" actId="20577"/>
        <pc:sldMkLst>
          <pc:docMk/>
          <pc:sldMk cId="2706384679" sldId="259"/>
        </pc:sldMkLst>
        <pc:spChg chg="mod">
          <ac:chgData name="Uma Ganesan" userId="783950ef343d668c" providerId="LiveId" clId="{5FAADD22-B916-4644-9A58-A9E2EFA43B48}" dt="2021-08-19T16:01:26.745" v="0" actId="20577"/>
          <ac:spMkLst>
            <pc:docMk/>
            <pc:sldMk cId="2706384679" sldId="259"/>
            <ac:spMk id="5" creationId="{00000000-0000-0000-0000-000000000000}"/>
          </ac:spMkLst>
        </pc:spChg>
      </pc:sldChg>
      <pc:sldChg chg="del">
        <pc:chgData name="Uma Ganesan" userId="783950ef343d668c" providerId="LiveId" clId="{5FAADD22-B916-4644-9A58-A9E2EFA43B48}" dt="2021-08-19T16:02:21.328" v="33" actId="47"/>
        <pc:sldMkLst>
          <pc:docMk/>
          <pc:sldMk cId="2185965587" sldId="337"/>
        </pc:sldMkLst>
      </pc:sldChg>
      <pc:sldChg chg="del">
        <pc:chgData name="Uma Ganesan" userId="783950ef343d668c" providerId="LiveId" clId="{5FAADD22-B916-4644-9A58-A9E2EFA43B48}" dt="2021-08-19T16:02:21.328" v="33" actId="47"/>
        <pc:sldMkLst>
          <pc:docMk/>
          <pc:sldMk cId="2860589973" sldId="338"/>
        </pc:sldMkLst>
      </pc:sldChg>
      <pc:sldChg chg="del">
        <pc:chgData name="Uma Ganesan" userId="783950ef343d668c" providerId="LiveId" clId="{5FAADD22-B916-4644-9A58-A9E2EFA43B48}" dt="2021-08-19T16:02:21.328" v="33" actId="47"/>
        <pc:sldMkLst>
          <pc:docMk/>
          <pc:sldMk cId="1021722188" sldId="340"/>
        </pc:sldMkLst>
      </pc:sldChg>
      <pc:sldChg chg="del">
        <pc:chgData name="Uma Ganesan" userId="783950ef343d668c" providerId="LiveId" clId="{5FAADD22-B916-4644-9A58-A9E2EFA43B48}" dt="2021-08-19T16:02:21.328" v="33" actId="47"/>
        <pc:sldMkLst>
          <pc:docMk/>
          <pc:sldMk cId="1299346312" sldId="341"/>
        </pc:sldMkLst>
      </pc:sldChg>
      <pc:sldChg chg="add">
        <pc:chgData name="Uma Ganesan" userId="783950ef343d668c" providerId="LiveId" clId="{5FAADD22-B916-4644-9A58-A9E2EFA43B48}" dt="2021-08-19T16:02:58.014" v="34"/>
        <pc:sldMkLst>
          <pc:docMk/>
          <pc:sldMk cId="2222386984" sldId="356"/>
        </pc:sldMkLst>
      </pc:sldChg>
      <pc:sldChg chg="add">
        <pc:chgData name="Uma Ganesan" userId="783950ef343d668c" providerId="LiveId" clId="{5FAADD22-B916-4644-9A58-A9E2EFA43B48}" dt="2021-08-19T16:02:58.014" v="34"/>
        <pc:sldMkLst>
          <pc:docMk/>
          <pc:sldMk cId="556084232" sldId="357"/>
        </pc:sldMkLst>
      </pc:sldChg>
      <pc:sldChg chg="add">
        <pc:chgData name="Uma Ganesan" userId="783950ef343d668c" providerId="LiveId" clId="{5FAADD22-B916-4644-9A58-A9E2EFA43B48}" dt="2021-08-19T16:02:58.014" v="34"/>
        <pc:sldMkLst>
          <pc:docMk/>
          <pc:sldMk cId="1004157901" sldId="358"/>
        </pc:sldMkLst>
      </pc:sldChg>
      <pc:sldChg chg="add">
        <pc:chgData name="Uma Ganesan" userId="783950ef343d668c" providerId="LiveId" clId="{5FAADD22-B916-4644-9A58-A9E2EFA43B48}" dt="2021-08-19T16:02:58.014" v="34"/>
        <pc:sldMkLst>
          <pc:docMk/>
          <pc:sldMk cId="4267509336" sldId="359"/>
        </pc:sldMkLst>
      </pc:sldChg>
      <pc:sldChg chg="add">
        <pc:chgData name="Uma Ganesan" userId="783950ef343d668c" providerId="LiveId" clId="{5FAADD22-B916-4644-9A58-A9E2EFA43B48}" dt="2021-08-19T16:02:58.014" v="34"/>
        <pc:sldMkLst>
          <pc:docMk/>
          <pc:sldMk cId="680280720" sldId="360"/>
        </pc:sldMkLst>
      </pc:sldChg>
      <pc:sldChg chg="modSp add mod">
        <pc:chgData name="Uma Ganesan" userId="783950ef343d668c" providerId="LiveId" clId="{5FAADD22-B916-4644-9A58-A9E2EFA43B48}" dt="2021-08-19T16:04:49.447" v="68" actId="20577"/>
        <pc:sldMkLst>
          <pc:docMk/>
          <pc:sldMk cId="1870683462" sldId="369"/>
        </pc:sldMkLst>
        <pc:spChg chg="mod">
          <ac:chgData name="Uma Ganesan" userId="783950ef343d668c" providerId="LiveId" clId="{5FAADD22-B916-4644-9A58-A9E2EFA43B48}" dt="2021-08-19T16:04:49.447" v="68" actId="20577"/>
          <ac:spMkLst>
            <pc:docMk/>
            <pc:sldMk cId="1870683462" sldId="369"/>
            <ac:spMk id="3" creationId="{00000000-0000-0000-0000-000000000000}"/>
          </ac:spMkLst>
        </pc:spChg>
      </pc:sldChg>
      <pc:sldChg chg="del">
        <pc:chgData name="Uma Ganesan" userId="783950ef343d668c" providerId="LiveId" clId="{5FAADD22-B916-4644-9A58-A9E2EFA43B48}" dt="2021-08-19T16:01:34.939" v="2" actId="47"/>
        <pc:sldMkLst>
          <pc:docMk/>
          <pc:sldMk cId="2877547286" sldId="391"/>
        </pc:sldMkLst>
      </pc:sldChg>
      <pc:sldChg chg="del">
        <pc:chgData name="Uma Ganesan" userId="783950ef343d668c" providerId="LiveId" clId="{5FAADD22-B916-4644-9A58-A9E2EFA43B48}" dt="2021-08-19T16:02:11.438" v="31" actId="47"/>
        <pc:sldMkLst>
          <pc:docMk/>
          <pc:sldMk cId="3103121452" sldId="392"/>
        </pc:sldMkLst>
      </pc:sldChg>
      <pc:sldChg chg="del">
        <pc:chgData name="Uma Ganesan" userId="783950ef343d668c" providerId="LiveId" clId="{5FAADD22-B916-4644-9A58-A9E2EFA43B48}" dt="2021-08-19T16:02:11.438" v="31" actId="47"/>
        <pc:sldMkLst>
          <pc:docMk/>
          <pc:sldMk cId="4026019839" sldId="393"/>
        </pc:sldMkLst>
      </pc:sldChg>
      <pc:sldChg chg="del">
        <pc:chgData name="Uma Ganesan" userId="783950ef343d668c" providerId="LiveId" clId="{5FAADD22-B916-4644-9A58-A9E2EFA43B48}" dt="2021-08-19T16:02:13.991" v="32" actId="47"/>
        <pc:sldMkLst>
          <pc:docMk/>
          <pc:sldMk cId="1735539931" sldId="394"/>
        </pc:sldMkLst>
      </pc:sldChg>
      <pc:sldChg chg="modSp add mod">
        <pc:chgData name="Uma Ganesan" userId="783950ef343d668c" providerId="LiveId" clId="{5FAADD22-B916-4644-9A58-A9E2EFA43B48}" dt="2021-08-19T16:04:24.152" v="45" actId="20577"/>
        <pc:sldMkLst>
          <pc:docMk/>
          <pc:sldMk cId="3573102419" sldId="396"/>
        </pc:sldMkLst>
        <pc:spChg chg="mod">
          <ac:chgData name="Uma Ganesan" userId="783950ef343d668c" providerId="LiveId" clId="{5FAADD22-B916-4644-9A58-A9E2EFA43B48}" dt="2021-08-19T16:04:24.152" v="45" actId="20577"/>
          <ac:spMkLst>
            <pc:docMk/>
            <pc:sldMk cId="3573102419" sldId="396"/>
            <ac:spMk id="3" creationId="{C009AF16-5BCA-4659-957A-5F053A2E65D8}"/>
          </ac:spMkLst>
        </pc:spChg>
      </pc:sldChg>
      <pc:sldChg chg="add">
        <pc:chgData name="Uma Ganesan" userId="783950ef343d668c" providerId="LiveId" clId="{5FAADD22-B916-4644-9A58-A9E2EFA43B48}" dt="2021-08-19T16:02:58.014" v="34"/>
        <pc:sldMkLst>
          <pc:docMk/>
          <pc:sldMk cId="176116032" sldId="397"/>
        </pc:sldMkLst>
      </pc:sldChg>
      <pc:sldChg chg="del">
        <pc:chgData name="Uma Ganesan" userId="783950ef343d668c" providerId="LiveId" clId="{5FAADD22-B916-4644-9A58-A9E2EFA43B48}" dt="2021-08-19T16:02:21.328" v="33" actId="47"/>
        <pc:sldMkLst>
          <pc:docMk/>
          <pc:sldMk cId="3512576077" sldId="401"/>
        </pc:sldMkLst>
      </pc:sldChg>
      <pc:sldChg chg="del">
        <pc:chgData name="Uma Ganesan" userId="783950ef343d668c" providerId="LiveId" clId="{5FAADD22-B916-4644-9A58-A9E2EFA43B48}" dt="2021-08-19T16:02:21.328" v="33" actId="47"/>
        <pc:sldMkLst>
          <pc:docMk/>
          <pc:sldMk cId="2914070061" sldId="402"/>
        </pc:sldMkLst>
      </pc:sldChg>
      <pc:sldChg chg="add">
        <pc:chgData name="Uma Ganesan" userId="783950ef343d668c" providerId="LiveId" clId="{5FAADD22-B916-4644-9A58-A9E2EFA43B48}" dt="2021-08-19T16:02:58.014" v="34"/>
        <pc:sldMkLst>
          <pc:docMk/>
          <pc:sldMk cId="3186540596" sldId="419"/>
        </pc:sldMkLst>
      </pc:sldChg>
      <pc:sldChg chg="add">
        <pc:chgData name="Uma Ganesan" userId="783950ef343d668c" providerId="LiveId" clId="{5FAADD22-B916-4644-9A58-A9E2EFA43B48}" dt="2021-08-19T16:02:58.014" v="34"/>
        <pc:sldMkLst>
          <pc:docMk/>
          <pc:sldMk cId="1645164048" sldId="420"/>
        </pc:sldMkLst>
      </pc:sldChg>
      <pc:sldChg chg="modSp add mod">
        <pc:chgData name="Uma Ganesan" userId="783950ef343d668c" providerId="LiveId" clId="{5FAADD22-B916-4644-9A58-A9E2EFA43B48}" dt="2021-08-19T16:04:35.562" v="47" actId="6549"/>
        <pc:sldMkLst>
          <pc:docMk/>
          <pc:sldMk cId="2468564895" sldId="422"/>
        </pc:sldMkLst>
        <pc:spChg chg="mod">
          <ac:chgData name="Uma Ganesan" userId="783950ef343d668c" providerId="LiveId" clId="{5FAADD22-B916-4644-9A58-A9E2EFA43B48}" dt="2021-08-19T16:04:35.562" v="47" actId="6549"/>
          <ac:spMkLst>
            <pc:docMk/>
            <pc:sldMk cId="2468564895" sldId="422"/>
            <ac:spMk id="3" creationId="{EC60AAAF-E630-497E-94D9-51310E497A00}"/>
          </ac:spMkLst>
        </pc:spChg>
      </pc:sldChg>
      <pc:sldChg chg="add">
        <pc:chgData name="Uma Ganesan" userId="783950ef343d668c" providerId="LiveId" clId="{5FAADD22-B916-4644-9A58-A9E2EFA43B48}" dt="2021-08-19T16:02:58.014" v="34"/>
        <pc:sldMkLst>
          <pc:docMk/>
          <pc:sldMk cId="1015349459" sldId="423"/>
        </pc:sldMkLst>
      </pc:sldChg>
      <pc:sldChg chg="del">
        <pc:chgData name="Uma Ganesan" userId="783950ef343d668c" providerId="LiveId" clId="{5FAADD22-B916-4644-9A58-A9E2EFA43B48}" dt="2021-08-19T16:02:21.328" v="33" actId="47"/>
        <pc:sldMkLst>
          <pc:docMk/>
          <pc:sldMk cId="651549600" sldId="426"/>
        </pc:sldMkLst>
      </pc:sldChg>
      <pc:sldChg chg="del">
        <pc:chgData name="Uma Ganesan" userId="783950ef343d668c" providerId="LiveId" clId="{5FAADD22-B916-4644-9A58-A9E2EFA43B48}" dt="2021-08-19T16:02:21.328" v="33" actId="47"/>
        <pc:sldMkLst>
          <pc:docMk/>
          <pc:sldMk cId="2776134313" sldId="427"/>
        </pc:sldMkLst>
      </pc:sldChg>
      <pc:sldChg chg="modSp add mod">
        <pc:chgData name="Uma Ganesan" userId="783950ef343d668c" providerId="LiveId" clId="{5FAADD22-B916-4644-9A58-A9E2EFA43B48}" dt="2021-08-19T16:01:58.037" v="30" actId="20577"/>
        <pc:sldMkLst>
          <pc:docMk/>
          <pc:sldMk cId="3496277508" sldId="436"/>
        </pc:sldMkLst>
        <pc:spChg chg="mod">
          <ac:chgData name="Uma Ganesan" userId="783950ef343d668c" providerId="LiveId" clId="{5FAADD22-B916-4644-9A58-A9E2EFA43B48}" dt="2021-08-19T16:01:58.037" v="30" actId="20577"/>
          <ac:spMkLst>
            <pc:docMk/>
            <pc:sldMk cId="3496277508" sldId="436"/>
            <ac:spMk id="2" creationId="{108A7212-64D1-45B9-8D88-6B0A2A570FE0}"/>
          </ac:spMkLst>
        </pc:spChg>
      </pc:sldChg>
      <pc:sldChg chg="del">
        <pc:chgData name="Uma Ganesan" userId="783950ef343d668c" providerId="LiveId" clId="{5FAADD22-B916-4644-9A58-A9E2EFA43B48}" dt="2021-08-19T16:01:34.939" v="2" actId="47"/>
        <pc:sldMkLst>
          <pc:docMk/>
          <pc:sldMk cId="2819652337" sldId="437"/>
        </pc:sldMkLst>
      </pc:sldChg>
      <pc:sldChg chg="del">
        <pc:chgData name="Uma Ganesan" userId="783950ef343d668c" providerId="LiveId" clId="{5FAADD22-B916-4644-9A58-A9E2EFA43B48}" dt="2021-08-19T16:02:21.328" v="33" actId="47"/>
        <pc:sldMkLst>
          <pc:docMk/>
          <pc:sldMk cId="2322910742" sldId="438"/>
        </pc:sldMkLst>
      </pc:sldChg>
      <pc:sldChg chg="del">
        <pc:chgData name="Uma Ganesan" userId="783950ef343d668c" providerId="LiveId" clId="{5FAADD22-B916-4644-9A58-A9E2EFA43B48}" dt="2021-08-19T16:02:21.328" v="33" actId="47"/>
        <pc:sldMkLst>
          <pc:docMk/>
          <pc:sldMk cId="3867381494" sldId="439"/>
        </pc:sldMkLst>
      </pc:sldChg>
      <pc:sldChg chg="del">
        <pc:chgData name="Uma Ganesan" userId="783950ef343d668c" providerId="LiveId" clId="{5FAADD22-B916-4644-9A58-A9E2EFA43B48}" dt="2021-08-19T16:02:21.328" v="33" actId="47"/>
        <pc:sldMkLst>
          <pc:docMk/>
          <pc:sldMk cId="3517976242" sldId="440"/>
        </pc:sldMkLst>
      </pc:sldChg>
      <pc:sldChg chg="del">
        <pc:chgData name="Uma Ganesan" userId="783950ef343d668c" providerId="LiveId" clId="{5FAADD22-B916-4644-9A58-A9E2EFA43B48}" dt="2021-08-19T16:02:21.328" v="33" actId="47"/>
        <pc:sldMkLst>
          <pc:docMk/>
          <pc:sldMk cId="2964759210" sldId="441"/>
        </pc:sldMkLst>
      </pc:sldChg>
      <pc:sldChg chg="del">
        <pc:chgData name="Uma Ganesan" userId="783950ef343d668c" providerId="LiveId" clId="{5FAADD22-B916-4644-9A58-A9E2EFA43B48}" dt="2021-08-19T16:02:21.328" v="33" actId="47"/>
        <pc:sldMkLst>
          <pc:docMk/>
          <pc:sldMk cId="712947460" sldId="442"/>
        </pc:sldMkLst>
      </pc:sldChg>
      <pc:sldChg chg="del">
        <pc:chgData name="Uma Ganesan" userId="783950ef343d668c" providerId="LiveId" clId="{5FAADD22-B916-4644-9A58-A9E2EFA43B48}" dt="2021-08-19T16:02:21.328" v="33" actId="47"/>
        <pc:sldMkLst>
          <pc:docMk/>
          <pc:sldMk cId="3989794562" sldId="443"/>
        </pc:sldMkLst>
      </pc:sldChg>
      <pc:sldChg chg="del">
        <pc:chgData name="Uma Ganesan" userId="783950ef343d668c" providerId="LiveId" clId="{5FAADD22-B916-4644-9A58-A9E2EFA43B48}" dt="2021-08-19T16:02:21.328" v="33" actId="47"/>
        <pc:sldMkLst>
          <pc:docMk/>
          <pc:sldMk cId="2683213143" sldId="444"/>
        </pc:sldMkLst>
      </pc:sldChg>
      <pc:sldChg chg="del">
        <pc:chgData name="Uma Ganesan" userId="783950ef343d668c" providerId="LiveId" clId="{5FAADD22-B916-4644-9A58-A9E2EFA43B48}" dt="2021-08-19T16:02:21.328" v="33" actId="47"/>
        <pc:sldMkLst>
          <pc:docMk/>
          <pc:sldMk cId="2048890614" sldId="445"/>
        </pc:sldMkLst>
      </pc:sldChg>
      <pc:sldChg chg="del">
        <pc:chgData name="Uma Ganesan" userId="783950ef343d668c" providerId="LiveId" clId="{5FAADD22-B916-4644-9A58-A9E2EFA43B48}" dt="2021-08-19T16:02:21.328" v="33" actId="47"/>
        <pc:sldMkLst>
          <pc:docMk/>
          <pc:sldMk cId="3764060089" sldId="447"/>
        </pc:sldMkLst>
      </pc:sldChg>
      <pc:sldChg chg="del">
        <pc:chgData name="Uma Ganesan" userId="783950ef343d668c" providerId="LiveId" clId="{5FAADD22-B916-4644-9A58-A9E2EFA43B48}" dt="2021-08-19T16:02:21.328" v="33" actId="47"/>
        <pc:sldMkLst>
          <pc:docMk/>
          <pc:sldMk cId="2756784696" sldId="448"/>
        </pc:sldMkLst>
      </pc:sldChg>
      <pc:sldChg chg="del">
        <pc:chgData name="Uma Ganesan" userId="783950ef343d668c" providerId="LiveId" clId="{5FAADD22-B916-4644-9A58-A9E2EFA43B48}" dt="2021-08-19T16:02:21.328" v="33" actId="47"/>
        <pc:sldMkLst>
          <pc:docMk/>
          <pc:sldMk cId="695776223" sldId="449"/>
        </pc:sldMkLst>
      </pc:sldChg>
      <pc:sldChg chg="del">
        <pc:chgData name="Uma Ganesan" userId="783950ef343d668c" providerId="LiveId" clId="{5FAADD22-B916-4644-9A58-A9E2EFA43B48}" dt="2021-08-19T16:02:21.328" v="33" actId="47"/>
        <pc:sldMkLst>
          <pc:docMk/>
          <pc:sldMk cId="669708482" sldId="450"/>
        </pc:sldMkLst>
      </pc:sldChg>
      <pc:sldChg chg="del">
        <pc:chgData name="Uma Ganesan" userId="783950ef343d668c" providerId="LiveId" clId="{5FAADD22-B916-4644-9A58-A9E2EFA43B48}" dt="2021-08-19T16:02:13.991" v="32" actId="47"/>
        <pc:sldMkLst>
          <pc:docMk/>
          <pc:sldMk cId="1209758997" sldId="452"/>
        </pc:sldMkLst>
      </pc:sldChg>
      <pc:sldChg chg="add">
        <pc:chgData name="Uma Ganesan" userId="783950ef343d668c" providerId="LiveId" clId="{5FAADD22-B916-4644-9A58-A9E2EFA43B48}" dt="2021-08-19T16:01:30.401" v="1"/>
        <pc:sldMkLst>
          <pc:docMk/>
          <pc:sldMk cId="1596187781" sldId="45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07EBA-E107-47EA-AF32-0F9FE9CD4E3F}" type="datetimeFigureOut">
              <a:rPr lang="en-US" smtClean="0"/>
              <a:t>8/19/2021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60FA1-F6FE-49E4-BD9F-7284B1E6AAEB}" type="slidenum">
              <a:rPr lang="en-US" smtClean="0"/>
              <a:t>‹#›</a:t>
            </a:fld>
            <a:endParaRPr lang="en-US"/>
          </a:p>
        </p:txBody>
      </p:sp>
    </p:spTree>
    <p:extLst>
      <p:ext uri="{BB962C8B-B14F-4D97-AF65-F5344CB8AC3E}">
        <p14:creationId xmlns:p14="http://schemas.microsoft.com/office/powerpoint/2010/main" val="50618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1</a:t>
            </a:fld>
            <a:endParaRPr lang="en-US" altLang="ja-JP" dirty="0"/>
          </a:p>
        </p:txBody>
      </p:sp>
    </p:spTree>
    <p:extLst>
      <p:ext uri="{BB962C8B-B14F-4D97-AF65-F5344CB8AC3E}">
        <p14:creationId xmlns:p14="http://schemas.microsoft.com/office/powerpoint/2010/main" val="720866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2</a:t>
            </a:fld>
            <a:endParaRPr lang="en-US" altLang="ja-JP" dirty="0"/>
          </a:p>
        </p:txBody>
      </p:sp>
    </p:spTree>
    <p:extLst>
      <p:ext uri="{BB962C8B-B14F-4D97-AF65-F5344CB8AC3E}">
        <p14:creationId xmlns:p14="http://schemas.microsoft.com/office/powerpoint/2010/main" val="271974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3</a:t>
            </a:fld>
            <a:endParaRPr lang="en-US" altLang="ja-JP" dirty="0"/>
          </a:p>
        </p:txBody>
      </p:sp>
    </p:spTree>
    <p:extLst>
      <p:ext uri="{BB962C8B-B14F-4D97-AF65-F5344CB8AC3E}">
        <p14:creationId xmlns:p14="http://schemas.microsoft.com/office/powerpoint/2010/main" val="28386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EA4B77-8F1B-4B57-8E83-DD31BCDFC851}" type="slidenum">
              <a:rPr lang="en-IN" smtClean="0"/>
              <a:t>12</a:t>
            </a:fld>
            <a:endParaRPr lang="en-IN"/>
          </a:p>
        </p:txBody>
      </p:sp>
    </p:spTree>
    <p:extLst>
      <p:ext uri="{BB962C8B-B14F-4D97-AF65-F5344CB8AC3E}">
        <p14:creationId xmlns:p14="http://schemas.microsoft.com/office/powerpoint/2010/main" val="305264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EA4B77-8F1B-4B57-8E83-DD31BCDFC851}" type="slidenum">
              <a:rPr lang="en-IN" smtClean="0"/>
              <a:t>13</a:t>
            </a:fld>
            <a:endParaRPr lang="en-IN"/>
          </a:p>
        </p:txBody>
      </p:sp>
    </p:spTree>
    <p:extLst>
      <p:ext uri="{BB962C8B-B14F-4D97-AF65-F5344CB8AC3E}">
        <p14:creationId xmlns:p14="http://schemas.microsoft.com/office/powerpoint/2010/main" val="3459002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EA4B77-8F1B-4B57-8E83-DD31BCDFC851}" type="slidenum">
              <a:rPr lang="en-IN" smtClean="0"/>
              <a:t>14</a:t>
            </a:fld>
            <a:endParaRPr lang="en-IN"/>
          </a:p>
        </p:txBody>
      </p:sp>
    </p:spTree>
    <p:extLst>
      <p:ext uri="{BB962C8B-B14F-4D97-AF65-F5344CB8AC3E}">
        <p14:creationId xmlns:p14="http://schemas.microsoft.com/office/powerpoint/2010/main" val="326414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EA4B77-8F1B-4B57-8E83-DD31BCDFC851}" type="slidenum">
              <a:rPr lang="en-IN" smtClean="0"/>
              <a:t>15</a:t>
            </a:fld>
            <a:endParaRPr lang="en-IN"/>
          </a:p>
        </p:txBody>
      </p:sp>
    </p:spTree>
    <p:extLst>
      <p:ext uri="{BB962C8B-B14F-4D97-AF65-F5344CB8AC3E}">
        <p14:creationId xmlns:p14="http://schemas.microsoft.com/office/powerpoint/2010/main" val="1259961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EA4B77-8F1B-4B57-8E83-DD31BCDFC851}" type="slidenum">
              <a:rPr lang="en-IN" smtClean="0"/>
              <a:t>16</a:t>
            </a:fld>
            <a:endParaRPr lang="en-IN"/>
          </a:p>
        </p:txBody>
      </p:sp>
    </p:spTree>
    <p:extLst>
      <p:ext uri="{BB962C8B-B14F-4D97-AF65-F5344CB8AC3E}">
        <p14:creationId xmlns:p14="http://schemas.microsoft.com/office/powerpoint/2010/main" val="470248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EA4B77-8F1B-4B57-8E83-DD31BCDFC851}" type="slidenum">
              <a:rPr lang="en-IN" smtClean="0"/>
              <a:t>17</a:t>
            </a:fld>
            <a:endParaRPr lang="en-IN"/>
          </a:p>
        </p:txBody>
      </p:sp>
    </p:spTree>
    <p:extLst>
      <p:ext uri="{BB962C8B-B14F-4D97-AF65-F5344CB8AC3E}">
        <p14:creationId xmlns:p14="http://schemas.microsoft.com/office/powerpoint/2010/main" val="143018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7F6B-BDB1-426D-8B97-7530A8CDDB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2D34D9-9AE2-47E9-A0B6-83FF1BF5F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E85B60-D057-419B-B500-E45B2060BC39}"/>
              </a:ext>
            </a:extLst>
          </p:cNvPr>
          <p:cNvSpPr>
            <a:spLocks noGrp="1"/>
          </p:cNvSpPr>
          <p:nvPr>
            <p:ph type="dt" sz="half" idx="10"/>
          </p:nvPr>
        </p:nvSpPr>
        <p:spPr/>
        <p:txBody>
          <a:bodyPr/>
          <a:lstStyle/>
          <a:p>
            <a:fld id="{9882C277-21A0-4E35-A470-2A28C4DDA4F8}" type="datetimeFigureOut">
              <a:rPr lang="en-US" smtClean="0"/>
              <a:t>8/19/2021</a:t>
            </a:fld>
            <a:endParaRPr lang="en-US"/>
          </a:p>
        </p:txBody>
      </p:sp>
      <p:sp>
        <p:nvSpPr>
          <p:cNvPr id="5" name="Footer Placeholder 4">
            <a:extLst>
              <a:ext uri="{FF2B5EF4-FFF2-40B4-BE49-F238E27FC236}">
                <a16:creationId xmlns:a16="http://schemas.microsoft.com/office/drawing/2014/main" id="{2060FAE7-8B60-4E3F-9781-FE6AB1E11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F06B1-4D77-4F72-8DED-6320EB944B95}"/>
              </a:ext>
            </a:extLst>
          </p:cNvPr>
          <p:cNvSpPr>
            <a:spLocks noGrp="1"/>
          </p:cNvSpPr>
          <p:nvPr>
            <p:ph type="sldNum" sz="quarter" idx="12"/>
          </p:nvPr>
        </p:nvSpPr>
        <p:spPr/>
        <p:txBody>
          <a:bodyPr/>
          <a:lstStyle/>
          <a:p>
            <a:fld id="{EB06F83C-A02F-44E3-86CA-4ADBEC9AF08E}" type="slidenum">
              <a:rPr lang="en-US" smtClean="0"/>
              <a:t>‹#›</a:t>
            </a:fld>
            <a:endParaRPr lang="en-US"/>
          </a:p>
        </p:txBody>
      </p:sp>
    </p:spTree>
    <p:extLst>
      <p:ext uri="{BB962C8B-B14F-4D97-AF65-F5344CB8AC3E}">
        <p14:creationId xmlns:p14="http://schemas.microsoft.com/office/powerpoint/2010/main" val="194276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656C-82DB-4FB5-A0D6-DF37A91DF3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5D4F17-B7A2-4197-ACBA-FA9B45192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BEEAF-0789-4952-B68C-E212C08C16CF}"/>
              </a:ext>
            </a:extLst>
          </p:cNvPr>
          <p:cNvSpPr>
            <a:spLocks noGrp="1"/>
          </p:cNvSpPr>
          <p:nvPr>
            <p:ph type="dt" sz="half" idx="10"/>
          </p:nvPr>
        </p:nvSpPr>
        <p:spPr/>
        <p:txBody>
          <a:bodyPr/>
          <a:lstStyle/>
          <a:p>
            <a:fld id="{9882C277-21A0-4E35-A470-2A28C4DDA4F8}" type="datetimeFigureOut">
              <a:rPr lang="en-US" smtClean="0"/>
              <a:t>8/19/2021</a:t>
            </a:fld>
            <a:endParaRPr lang="en-US"/>
          </a:p>
        </p:txBody>
      </p:sp>
      <p:sp>
        <p:nvSpPr>
          <p:cNvPr id="5" name="Footer Placeholder 4">
            <a:extLst>
              <a:ext uri="{FF2B5EF4-FFF2-40B4-BE49-F238E27FC236}">
                <a16:creationId xmlns:a16="http://schemas.microsoft.com/office/drawing/2014/main" id="{C0C4DCAF-5258-4290-98AB-37BBD89B8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7D004-E4F4-41DB-83DB-5E86E42E3E79}"/>
              </a:ext>
            </a:extLst>
          </p:cNvPr>
          <p:cNvSpPr>
            <a:spLocks noGrp="1"/>
          </p:cNvSpPr>
          <p:nvPr>
            <p:ph type="sldNum" sz="quarter" idx="12"/>
          </p:nvPr>
        </p:nvSpPr>
        <p:spPr/>
        <p:txBody>
          <a:bodyPr/>
          <a:lstStyle/>
          <a:p>
            <a:fld id="{EB06F83C-A02F-44E3-86CA-4ADBEC9AF08E}" type="slidenum">
              <a:rPr lang="en-US" smtClean="0"/>
              <a:t>‹#›</a:t>
            </a:fld>
            <a:endParaRPr lang="en-US"/>
          </a:p>
        </p:txBody>
      </p:sp>
    </p:spTree>
    <p:extLst>
      <p:ext uri="{BB962C8B-B14F-4D97-AF65-F5344CB8AC3E}">
        <p14:creationId xmlns:p14="http://schemas.microsoft.com/office/powerpoint/2010/main" val="2244468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1C5EA-34A3-4680-9347-9D1CF585AC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162CB2-D3DB-40D0-B50F-37BBA774E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54553-D4DC-4A84-A0AD-727C6CAC45D3}"/>
              </a:ext>
            </a:extLst>
          </p:cNvPr>
          <p:cNvSpPr>
            <a:spLocks noGrp="1"/>
          </p:cNvSpPr>
          <p:nvPr>
            <p:ph type="dt" sz="half" idx="10"/>
          </p:nvPr>
        </p:nvSpPr>
        <p:spPr/>
        <p:txBody>
          <a:bodyPr/>
          <a:lstStyle/>
          <a:p>
            <a:fld id="{9882C277-21A0-4E35-A470-2A28C4DDA4F8}" type="datetimeFigureOut">
              <a:rPr lang="en-US" smtClean="0"/>
              <a:t>8/19/2021</a:t>
            </a:fld>
            <a:endParaRPr lang="en-US"/>
          </a:p>
        </p:txBody>
      </p:sp>
      <p:sp>
        <p:nvSpPr>
          <p:cNvPr id="5" name="Footer Placeholder 4">
            <a:extLst>
              <a:ext uri="{FF2B5EF4-FFF2-40B4-BE49-F238E27FC236}">
                <a16:creationId xmlns:a16="http://schemas.microsoft.com/office/drawing/2014/main" id="{11432C1E-B30C-4905-A472-E010FC01F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88237-1D9A-4C62-9F71-81269EAB1298}"/>
              </a:ext>
            </a:extLst>
          </p:cNvPr>
          <p:cNvSpPr>
            <a:spLocks noGrp="1"/>
          </p:cNvSpPr>
          <p:nvPr>
            <p:ph type="sldNum" sz="quarter" idx="12"/>
          </p:nvPr>
        </p:nvSpPr>
        <p:spPr/>
        <p:txBody>
          <a:bodyPr/>
          <a:lstStyle/>
          <a:p>
            <a:fld id="{EB06F83C-A02F-44E3-86CA-4ADBEC9AF08E}" type="slidenum">
              <a:rPr lang="en-US" smtClean="0"/>
              <a:t>‹#›</a:t>
            </a:fld>
            <a:endParaRPr lang="en-US"/>
          </a:p>
        </p:txBody>
      </p:sp>
    </p:spTree>
    <p:extLst>
      <p:ext uri="{BB962C8B-B14F-4D97-AF65-F5344CB8AC3E}">
        <p14:creationId xmlns:p14="http://schemas.microsoft.com/office/powerpoint/2010/main" val="861392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61762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03633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9" name="TextBox 8"/>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7953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2E8E-6A0D-4052-88B5-3BE284009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B85ECF-7397-41F9-A495-7D791F629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67F82-A571-4592-8532-A78D39655B73}"/>
              </a:ext>
            </a:extLst>
          </p:cNvPr>
          <p:cNvSpPr>
            <a:spLocks noGrp="1"/>
          </p:cNvSpPr>
          <p:nvPr>
            <p:ph type="dt" sz="half" idx="10"/>
          </p:nvPr>
        </p:nvSpPr>
        <p:spPr/>
        <p:txBody>
          <a:bodyPr/>
          <a:lstStyle/>
          <a:p>
            <a:fld id="{9882C277-21A0-4E35-A470-2A28C4DDA4F8}" type="datetimeFigureOut">
              <a:rPr lang="en-US" smtClean="0"/>
              <a:t>8/19/2021</a:t>
            </a:fld>
            <a:endParaRPr lang="en-US"/>
          </a:p>
        </p:txBody>
      </p:sp>
      <p:sp>
        <p:nvSpPr>
          <p:cNvPr id="5" name="Footer Placeholder 4">
            <a:extLst>
              <a:ext uri="{FF2B5EF4-FFF2-40B4-BE49-F238E27FC236}">
                <a16:creationId xmlns:a16="http://schemas.microsoft.com/office/drawing/2014/main" id="{8276746D-2449-4C2F-9F56-DAAF8B57E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F55DD-C8DA-430B-8915-FE6A1EF8DEC1}"/>
              </a:ext>
            </a:extLst>
          </p:cNvPr>
          <p:cNvSpPr>
            <a:spLocks noGrp="1"/>
          </p:cNvSpPr>
          <p:nvPr>
            <p:ph type="sldNum" sz="quarter" idx="12"/>
          </p:nvPr>
        </p:nvSpPr>
        <p:spPr/>
        <p:txBody>
          <a:bodyPr/>
          <a:lstStyle/>
          <a:p>
            <a:fld id="{EB06F83C-A02F-44E3-86CA-4ADBEC9AF08E}" type="slidenum">
              <a:rPr lang="en-US" smtClean="0"/>
              <a:t>‹#›</a:t>
            </a:fld>
            <a:endParaRPr lang="en-US"/>
          </a:p>
        </p:txBody>
      </p:sp>
    </p:spTree>
    <p:extLst>
      <p:ext uri="{BB962C8B-B14F-4D97-AF65-F5344CB8AC3E}">
        <p14:creationId xmlns:p14="http://schemas.microsoft.com/office/powerpoint/2010/main" val="29758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1812-5759-41F7-BBE9-AE43E1CBF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0765BD-9D5D-4729-9D71-DAA112EF1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E1DA0-EF31-4D6B-B31C-0D151A8C9F5B}"/>
              </a:ext>
            </a:extLst>
          </p:cNvPr>
          <p:cNvSpPr>
            <a:spLocks noGrp="1"/>
          </p:cNvSpPr>
          <p:nvPr>
            <p:ph type="dt" sz="half" idx="10"/>
          </p:nvPr>
        </p:nvSpPr>
        <p:spPr/>
        <p:txBody>
          <a:bodyPr/>
          <a:lstStyle/>
          <a:p>
            <a:fld id="{9882C277-21A0-4E35-A470-2A28C4DDA4F8}" type="datetimeFigureOut">
              <a:rPr lang="en-US" smtClean="0"/>
              <a:t>8/19/2021</a:t>
            </a:fld>
            <a:endParaRPr lang="en-US"/>
          </a:p>
        </p:txBody>
      </p:sp>
      <p:sp>
        <p:nvSpPr>
          <p:cNvPr id="5" name="Footer Placeholder 4">
            <a:extLst>
              <a:ext uri="{FF2B5EF4-FFF2-40B4-BE49-F238E27FC236}">
                <a16:creationId xmlns:a16="http://schemas.microsoft.com/office/drawing/2014/main" id="{23BD58BD-09AB-4F5D-A315-6B10FD51C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91CD5-CAF7-476F-8D55-B7D6CA30181F}"/>
              </a:ext>
            </a:extLst>
          </p:cNvPr>
          <p:cNvSpPr>
            <a:spLocks noGrp="1"/>
          </p:cNvSpPr>
          <p:nvPr>
            <p:ph type="sldNum" sz="quarter" idx="12"/>
          </p:nvPr>
        </p:nvSpPr>
        <p:spPr/>
        <p:txBody>
          <a:bodyPr/>
          <a:lstStyle/>
          <a:p>
            <a:fld id="{EB06F83C-A02F-44E3-86CA-4ADBEC9AF08E}" type="slidenum">
              <a:rPr lang="en-US" smtClean="0"/>
              <a:t>‹#›</a:t>
            </a:fld>
            <a:endParaRPr lang="en-US"/>
          </a:p>
        </p:txBody>
      </p:sp>
    </p:spTree>
    <p:extLst>
      <p:ext uri="{BB962C8B-B14F-4D97-AF65-F5344CB8AC3E}">
        <p14:creationId xmlns:p14="http://schemas.microsoft.com/office/powerpoint/2010/main" val="205772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6ED5-0316-4414-B568-B237FC5235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56F1FF-9484-402D-A952-B567089A2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0C8327-A090-4D23-9953-DF2942419C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28B8A9-52A7-4906-9944-F47B5936E958}"/>
              </a:ext>
            </a:extLst>
          </p:cNvPr>
          <p:cNvSpPr>
            <a:spLocks noGrp="1"/>
          </p:cNvSpPr>
          <p:nvPr>
            <p:ph type="dt" sz="half" idx="10"/>
          </p:nvPr>
        </p:nvSpPr>
        <p:spPr/>
        <p:txBody>
          <a:bodyPr/>
          <a:lstStyle/>
          <a:p>
            <a:fld id="{9882C277-21A0-4E35-A470-2A28C4DDA4F8}" type="datetimeFigureOut">
              <a:rPr lang="en-US" smtClean="0"/>
              <a:t>8/19/2021</a:t>
            </a:fld>
            <a:endParaRPr lang="en-US"/>
          </a:p>
        </p:txBody>
      </p:sp>
      <p:sp>
        <p:nvSpPr>
          <p:cNvPr id="6" name="Footer Placeholder 5">
            <a:extLst>
              <a:ext uri="{FF2B5EF4-FFF2-40B4-BE49-F238E27FC236}">
                <a16:creationId xmlns:a16="http://schemas.microsoft.com/office/drawing/2014/main" id="{4642448F-04E8-4F6A-9F8A-0DFE48173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D2AFC-51EA-4267-B704-CE3D1251F294}"/>
              </a:ext>
            </a:extLst>
          </p:cNvPr>
          <p:cNvSpPr>
            <a:spLocks noGrp="1"/>
          </p:cNvSpPr>
          <p:nvPr>
            <p:ph type="sldNum" sz="quarter" idx="12"/>
          </p:nvPr>
        </p:nvSpPr>
        <p:spPr/>
        <p:txBody>
          <a:bodyPr/>
          <a:lstStyle/>
          <a:p>
            <a:fld id="{EB06F83C-A02F-44E3-86CA-4ADBEC9AF08E}" type="slidenum">
              <a:rPr lang="en-US" smtClean="0"/>
              <a:t>‹#›</a:t>
            </a:fld>
            <a:endParaRPr lang="en-US"/>
          </a:p>
        </p:txBody>
      </p:sp>
    </p:spTree>
    <p:extLst>
      <p:ext uri="{BB962C8B-B14F-4D97-AF65-F5344CB8AC3E}">
        <p14:creationId xmlns:p14="http://schemas.microsoft.com/office/powerpoint/2010/main" val="270627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0638-29D5-4656-ABF8-39541BBE2F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163770-9FB6-4C90-BF44-0DB0CAFF6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0A7558-7FBB-4020-BFA8-F1F426A0F7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80738D-CDBA-4065-82C8-837F8F8BF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CF89E1-BE84-41E1-A152-318D09ECFF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E50A10-9352-4F4A-B5EB-A4BBB1092794}"/>
              </a:ext>
            </a:extLst>
          </p:cNvPr>
          <p:cNvSpPr>
            <a:spLocks noGrp="1"/>
          </p:cNvSpPr>
          <p:nvPr>
            <p:ph type="dt" sz="half" idx="10"/>
          </p:nvPr>
        </p:nvSpPr>
        <p:spPr/>
        <p:txBody>
          <a:bodyPr/>
          <a:lstStyle/>
          <a:p>
            <a:fld id="{9882C277-21A0-4E35-A470-2A28C4DDA4F8}" type="datetimeFigureOut">
              <a:rPr lang="en-US" smtClean="0"/>
              <a:t>8/19/2021</a:t>
            </a:fld>
            <a:endParaRPr lang="en-US"/>
          </a:p>
        </p:txBody>
      </p:sp>
      <p:sp>
        <p:nvSpPr>
          <p:cNvPr id="8" name="Footer Placeholder 7">
            <a:extLst>
              <a:ext uri="{FF2B5EF4-FFF2-40B4-BE49-F238E27FC236}">
                <a16:creationId xmlns:a16="http://schemas.microsoft.com/office/drawing/2014/main" id="{E3AE19ED-4A4D-4C3E-B74C-AE0F654D12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58C00A-36B0-42E9-A01E-7145F6ACD90A}"/>
              </a:ext>
            </a:extLst>
          </p:cNvPr>
          <p:cNvSpPr>
            <a:spLocks noGrp="1"/>
          </p:cNvSpPr>
          <p:nvPr>
            <p:ph type="sldNum" sz="quarter" idx="12"/>
          </p:nvPr>
        </p:nvSpPr>
        <p:spPr/>
        <p:txBody>
          <a:bodyPr/>
          <a:lstStyle/>
          <a:p>
            <a:fld id="{EB06F83C-A02F-44E3-86CA-4ADBEC9AF08E}" type="slidenum">
              <a:rPr lang="en-US" smtClean="0"/>
              <a:t>‹#›</a:t>
            </a:fld>
            <a:endParaRPr lang="en-US"/>
          </a:p>
        </p:txBody>
      </p:sp>
    </p:spTree>
    <p:extLst>
      <p:ext uri="{BB962C8B-B14F-4D97-AF65-F5344CB8AC3E}">
        <p14:creationId xmlns:p14="http://schemas.microsoft.com/office/powerpoint/2010/main" val="231794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3719-5BA2-41CD-A637-04329D4C57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B68BE4-4F66-4D93-9F7C-0BE175251065}"/>
              </a:ext>
            </a:extLst>
          </p:cNvPr>
          <p:cNvSpPr>
            <a:spLocks noGrp="1"/>
          </p:cNvSpPr>
          <p:nvPr>
            <p:ph type="dt" sz="half" idx="10"/>
          </p:nvPr>
        </p:nvSpPr>
        <p:spPr/>
        <p:txBody>
          <a:bodyPr/>
          <a:lstStyle/>
          <a:p>
            <a:fld id="{9882C277-21A0-4E35-A470-2A28C4DDA4F8}" type="datetimeFigureOut">
              <a:rPr lang="en-US" smtClean="0"/>
              <a:t>8/19/2021</a:t>
            </a:fld>
            <a:endParaRPr lang="en-US"/>
          </a:p>
        </p:txBody>
      </p:sp>
      <p:sp>
        <p:nvSpPr>
          <p:cNvPr id="4" name="Footer Placeholder 3">
            <a:extLst>
              <a:ext uri="{FF2B5EF4-FFF2-40B4-BE49-F238E27FC236}">
                <a16:creationId xmlns:a16="http://schemas.microsoft.com/office/drawing/2014/main" id="{4FA8618A-1C01-424D-98E0-597D9FCAEF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3AA9B5-E64D-44C9-B7B5-565554DDBD9C}"/>
              </a:ext>
            </a:extLst>
          </p:cNvPr>
          <p:cNvSpPr>
            <a:spLocks noGrp="1"/>
          </p:cNvSpPr>
          <p:nvPr>
            <p:ph type="sldNum" sz="quarter" idx="12"/>
          </p:nvPr>
        </p:nvSpPr>
        <p:spPr/>
        <p:txBody>
          <a:bodyPr/>
          <a:lstStyle/>
          <a:p>
            <a:fld id="{EB06F83C-A02F-44E3-86CA-4ADBEC9AF08E}" type="slidenum">
              <a:rPr lang="en-US" smtClean="0"/>
              <a:t>‹#›</a:t>
            </a:fld>
            <a:endParaRPr lang="en-US"/>
          </a:p>
        </p:txBody>
      </p:sp>
    </p:spTree>
    <p:extLst>
      <p:ext uri="{BB962C8B-B14F-4D97-AF65-F5344CB8AC3E}">
        <p14:creationId xmlns:p14="http://schemas.microsoft.com/office/powerpoint/2010/main" val="131367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BA18E-08DA-40DA-96A7-E29BDFEA8078}"/>
              </a:ext>
            </a:extLst>
          </p:cNvPr>
          <p:cNvSpPr>
            <a:spLocks noGrp="1"/>
          </p:cNvSpPr>
          <p:nvPr>
            <p:ph type="dt" sz="half" idx="10"/>
          </p:nvPr>
        </p:nvSpPr>
        <p:spPr/>
        <p:txBody>
          <a:bodyPr/>
          <a:lstStyle/>
          <a:p>
            <a:fld id="{9882C277-21A0-4E35-A470-2A28C4DDA4F8}" type="datetimeFigureOut">
              <a:rPr lang="en-US" smtClean="0"/>
              <a:t>8/19/2021</a:t>
            </a:fld>
            <a:endParaRPr lang="en-US"/>
          </a:p>
        </p:txBody>
      </p:sp>
      <p:sp>
        <p:nvSpPr>
          <p:cNvPr id="3" name="Footer Placeholder 2">
            <a:extLst>
              <a:ext uri="{FF2B5EF4-FFF2-40B4-BE49-F238E27FC236}">
                <a16:creationId xmlns:a16="http://schemas.microsoft.com/office/drawing/2014/main" id="{531752DB-D892-4F4B-A85F-5AB38E9D6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18F6F-0DC1-4FC9-9310-337A4859F860}"/>
              </a:ext>
            </a:extLst>
          </p:cNvPr>
          <p:cNvSpPr>
            <a:spLocks noGrp="1"/>
          </p:cNvSpPr>
          <p:nvPr>
            <p:ph type="sldNum" sz="quarter" idx="12"/>
          </p:nvPr>
        </p:nvSpPr>
        <p:spPr/>
        <p:txBody>
          <a:bodyPr/>
          <a:lstStyle/>
          <a:p>
            <a:fld id="{EB06F83C-A02F-44E3-86CA-4ADBEC9AF08E}" type="slidenum">
              <a:rPr lang="en-US" smtClean="0"/>
              <a:t>‹#›</a:t>
            </a:fld>
            <a:endParaRPr lang="en-US"/>
          </a:p>
        </p:txBody>
      </p:sp>
    </p:spTree>
    <p:extLst>
      <p:ext uri="{BB962C8B-B14F-4D97-AF65-F5344CB8AC3E}">
        <p14:creationId xmlns:p14="http://schemas.microsoft.com/office/powerpoint/2010/main" val="115874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2A18-DE23-41A8-A6F4-8A991E453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654E9-BD51-4C79-96AC-79A568C74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7C9D3E-C033-4F93-9A81-358D2FAE9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F8441-B94A-4079-BCCA-03C645D9AE22}"/>
              </a:ext>
            </a:extLst>
          </p:cNvPr>
          <p:cNvSpPr>
            <a:spLocks noGrp="1"/>
          </p:cNvSpPr>
          <p:nvPr>
            <p:ph type="dt" sz="half" idx="10"/>
          </p:nvPr>
        </p:nvSpPr>
        <p:spPr/>
        <p:txBody>
          <a:bodyPr/>
          <a:lstStyle/>
          <a:p>
            <a:fld id="{9882C277-21A0-4E35-A470-2A28C4DDA4F8}" type="datetimeFigureOut">
              <a:rPr lang="en-US" smtClean="0"/>
              <a:t>8/19/2021</a:t>
            </a:fld>
            <a:endParaRPr lang="en-US"/>
          </a:p>
        </p:txBody>
      </p:sp>
      <p:sp>
        <p:nvSpPr>
          <p:cNvPr id="6" name="Footer Placeholder 5">
            <a:extLst>
              <a:ext uri="{FF2B5EF4-FFF2-40B4-BE49-F238E27FC236}">
                <a16:creationId xmlns:a16="http://schemas.microsoft.com/office/drawing/2014/main" id="{95AFCE24-B4C3-4840-8157-D2CC16E90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5814A-A2AD-419E-86AB-4973208F425A}"/>
              </a:ext>
            </a:extLst>
          </p:cNvPr>
          <p:cNvSpPr>
            <a:spLocks noGrp="1"/>
          </p:cNvSpPr>
          <p:nvPr>
            <p:ph type="sldNum" sz="quarter" idx="12"/>
          </p:nvPr>
        </p:nvSpPr>
        <p:spPr/>
        <p:txBody>
          <a:bodyPr/>
          <a:lstStyle/>
          <a:p>
            <a:fld id="{EB06F83C-A02F-44E3-86CA-4ADBEC9AF08E}" type="slidenum">
              <a:rPr lang="en-US" smtClean="0"/>
              <a:t>‹#›</a:t>
            </a:fld>
            <a:endParaRPr lang="en-US"/>
          </a:p>
        </p:txBody>
      </p:sp>
    </p:spTree>
    <p:extLst>
      <p:ext uri="{BB962C8B-B14F-4D97-AF65-F5344CB8AC3E}">
        <p14:creationId xmlns:p14="http://schemas.microsoft.com/office/powerpoint/2010/main" val="88835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B7C1-211F-44B2-9361-E4AF4D8BD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66F951-EFB9-4275-A40D-167E5FF6F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8BE4C1-C64E-4BB5-B28E-1A2AF3CE2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DA514-1756-4CD3-BBF1-CA21D5A73C75}"/>
              </a:ext>
            </a:extLst>
          </p:cNvPr>
          <p:cNvSpPr>
            <a:spLocks noGrp="1"/>
          </p:cNvSpPr>
          <p:nvPr>
            <p:ph type="dt" sz="half" idx="10"/>
          </p:nvPr>
        </p:nvSpPr>
        <p:spPr/>
        <p:txBody>
          <a:bodyPr/>
          <a:lstStyle/>
          <a:p>
            <a:fld id="{9882C277-21A0-4E35-A470-2A28C4DDA4F8}" type="datetimeFigureOut">
              <a:rPr lang="en-US" smtClean="0"/>
              <a:t>8/19/2021</a:t>
            </a:fld>
            <a:endParaRPr lang="en-US"/>
          </a:p>
        </p:txBody>
      </p:sp>
      <p:sp>
        <p:nvSpPr>
          <p:cNvPr id="6" name="Footer Placeholder 5">
            <a:extLst>
              <a:ext uri="{FF2B5EF4-FFF2-40B4-BE49-F238E27FC236}">
                <a16:creationId xmlns:a16="http://schemas.microsoft.com/office/drawing/2014/main" id="{8B0EC77A-8037-4DD8-BA77-E9FFD926B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6390E1-A485-4E93-965F-7AF4A24B752D}"/>
              </a:ext>
            </a:extLst>
          </p:cNvPr>
          <p:cNvSpPr>
            <a:spLocks noGrp="1"/>
          </p:cNvSpPr>
          <p:nvPr>
            <p:ph type="sldNum" sz="quarter" idx="12"/>
          </p:nvPr>
        </p:nvSpPr>
        <p:spPr/>
        <p:txBody>
          <a:bodyPr/>
          <a:lstStyle/>
          <a:p>
            <a:fld id="{EB06F83C-A02F-44E3-86CA-4ADBEC9AF08E}" type="slidenum">
              <a:rPr lang="en-US" smtClean="0"/>
              <a:t>‹#›</a:t>
            </a:fld>
            <a:endParaRPr lang="en-US"/>
          </a:p>
        </p:txBody>
      </p:sp>
    </p:spTree>
    <p:extLst>
      <p:ext uri="{BB962C8B-B14F-4D97-AF65-F5344CB8AC3E}">
        <p14:creationId xmlns:p14="http://schemas.microsoft.com/office/powerpoint/2010/main" val="398424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AB952B-C6EA-4205-8855-B16EAEA9C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E1438C-2008-43ED-BFB3-1ECA7ECD1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D7CEA-0A28-40F0-8B8B-810F8EDDD0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2C277-21A0-4E35-A470-2A28C4DDA4F8}" type="datetimeFigureOut">
              <a:rPr lang="en-US" smtClean="0"/>
              <a:t>8/19/2021</a:t>
            </a:fld>
            <a:endParaRPr lang="en-US"/>
          </a:p>
        </p:txBody>
      </p:sp>
      <p:sp>
        <p:nvSpPr>
          <p:cNvPr id="5" name="Footer Placeholder 4">
            <a:extLst>
              <a:ext uri="{FF2B5EF4-FFF2-40B4-BE49-F238E27FC236}">
                <a16:creationId xmlns:a16="http://schemas.microsoft.com/office/drawing/2014/main" id="{62880F8F-3A17-47CF-8530-F6BC1E4AB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927E8D-EA79-43EC-8438-30B6DB8352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6F83C-A02F-44E3-86CA-4ADBEC9AF08E}" type="slidenum">
              <a:rPr lang="en-US" smtClean="0"/>
              <a:t>‹#›</a:t>
            </a:fld>
            <a:endParaRPr lang="en-US"/>
          </a:p>
        </p:txBody>
      </p:sp>
    </p:spTree>
    <p:extLst>
      <p:ext uri="{BB962C8B-B14F-4D97-AF65-F5344CB8AC3E}">
        <p14:creationId xmlns:p14="http://schemas.microsoft.com/office/powerpoint/2010/main" val="286146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EBEF9D-A03B-4760-8FD5-C37715FCDF8E}"/>
              </a:ext>
            </a:extLst>
          </p:cNvPr>
          <p:cNvSpPr>
            <a:spLocks noGrp="1"/>
          </p:cNvSpPr>
          <p:nvPr>
            <p:ph type="title"/>
          </p:nvPr>
        </p:nvSpPr>
        <p:spPr>
          <a:xfrm>
            <a:off x="3286125" y="3543300"/>
            <a:ext cx="8026400" cy="1285875"/>
          </a:xfrm>
        </p:spPr>
        <p:txBody>
          <a:bodyPr/>
          <a:lstStyle/>
          <a:p>
            <a:r>
              <a:rPr lang="en-US" sz="3200" dirty="0">
                <a:latin typeface="Arial" charset="0"/>
                <a:cs typeface="Arial" charset="0"/>
              </a:rPr>
              <a:t>     Database design  and Applications</a:t>
            </a:r>
            <a:br>
              <a:rPr lang="en-US" sz="3200" dirty="0">
                <a:latin typeface="Arial" charset="0"/>
                <a:cs typeface="Arial" charset="0"/>
              </a:rPr>
            </a:br>
            <a:r>
              <a:rPr lang="en-US" sz="2800" dirty="0">
                <a:latin typeface="Arial" charset="0"/>
                <a:cs typeface="Arial" charset="0"/>
              </a:rPr>
              <a:t> </a:t>
            </a:r>
            <a:r>
              <a:rPr lang="en-US" sz="3200" i="0" dirty="0">
                <a:solidFill>
                  <a:schemeClr val="bg1">
                    <a:lumMod val="95000"/>
                  </a:schemeClr>
                </a:solidFill>
                <a:effectLst/>
                <a:latin typeface="Helvetica Neue"/>
              </a:rPr>
              <a:t>CSIZG518/SEZG518/SSZG518)(S1-21)</a:t>
            </a:r>
            <a:endParaRPr lang="en-US" dirty="0"/>
          </a:p>
        </p:txBody>
      </p:sp>
      <p:sp>
        <p:nvSpPr>
          <p:cNvPr id="6" name="TextBox 5">
            <a:extLst>
              <a:ext uri="{FF2B5EF4-FFF2-40B4-BE49-F238E27FC236}">
                <a16:creationId xmlns:a16="http://schemas.microsoft.com/office/drawing/2014/main" id="{61EC32B3-2FA5-4D96-AB68-DA328C99A47B}"/>
              </a:ext>
            </a:extLst>
          </p:cNvPr>
          <p:cNvSpPr txBox="1"/>
          <p:nvPr/>
        </p:nvSpPr>
        <p:spPr>
          <a:xfrm>
            <a:off x="3550444" y="5120759"/>
            <a:ext cx="6148386" cy="584775"/>
          </a:xfrm>
          <a:prstGeom prst="rect">
            <a:avLst/>
          </a:prstGeom>
          <a:noFill/>
        </p:spPr>
        <p:txBody>
          <a:bodyPr wrap="square">
            <a:spAutoFit/>
          </a:bodyPr>
          <a:lstStyle/>
          <a:p>
            <a:r>
              <a:rPr lang="en-US" sz="3200" b="1" dirty="0">
                <a:solidFill>
                  <a:schemeClr val="bg1"/>
                </a:solidFill>
                <a:latin typeface="Arial" charset="0"/>
                <a:cs typeface="Arial" charset="0"/>
              </a:rPr>
              <a:t>Uma </a:t>
            </a:r>
            <a:r>
              <a:rPr lang="en-US" sz="3200" b="1" dirty="0" err="1">
                <a:solidFill>
                  <a:schemeClr val="bg1"/>
                </a:solidFill>
                <a:latin typeface="Arial" charset="0"/>
                <a:cs typeface="Arial" charset="0"/>
              </a:rPr>
              <a:t>Maheswari</a:t>
            </a:r>
            <a:endParaRPr lang="en-US" sz="3200" dirty="0"/>
          </a:p>
        </p:txBody>
      </p:sp>
    </p:spTree>
    <p:extLst>
      <p:ext uri="{BB962C8B-B14F-4D97-AF65-F5344CB8AC3E}">
        <p14:creationId xmlns:p14="http://schemas.microsoft.com/office/powerpoint/2010/main" val="1532004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89CEB3-9614-4EDA-A75B-813D67C9B50A}"/>
              </a:ext>
            </a:extLst>
          </p:cNvPr>
          <p:cNvSpPr>
            <a:spLocks noGrp="1"/>
          </p:cNvSpPr>
          <p:nvPr>
            <p:ph idx="1"/>
          </p:nvPr>
        </p:nvSpPr>
        <p:spPr/>
        <p:txBody>
          <a:bodyPr/>
          <a:lstStyle/>
          <a:p>
            <a:r>
              <a:rPr lang="en-US" dirty="0"/>
              <a:t>Consider a bank, and model the following two aspects: </a:t>
            </a:r>
          </a:p>
          <a:p>
            <a:r>
              <a:rPr lang="en-US" dirty="0"/>
              <a:t>• There are three different kinds of ACCOUNTs, namely SAVINGS_ACCTs, CHECKING_ACCTs and </a:t>
            </a:r>
            <a:r>
              <a:rPr lang="en-US" dirty="0" err="1"/>
              <a:t>TRUSts</a:t>
            </a:r>
            <a:r>
              <a:rPr lang="en-US" dirty="0"/>
              <a:t>. For each ACCOUNT we have to take care of its TRANSACTIONs. </a:t>
            </a:r>
          </a:p>
          <a:p>
            <a:r>
              <a:rPr lang="en-US" dirty="0"/>
              <a:t>    Each TRANSACTION has a type such as “deposit”, “withdrawal” or “check”. Furthermore, each transaction has a date/time (consisting of a date and a time) and an amount. </a:t>
            </a:r>
          </a:p>
          <a:p>
            <a:r>
              <a:rPr lang="en-US" dirty="0"/>
              <a:t>• There are different kinds of LOANS, namely CAR_LOANS, HOME_LOANS, CREDIT_LINE and PERSONAL ones. For each LOAN we have to take care of its PAYMENTs. Each PAYMENT has a type, date and </a:t>
            </a:r>
            <a:r>
              <a:rPr lang="en-US" dirty="0" err="1"/>
              <a:t>amoun</a:t>
            </a:r>
            <a:endParaRPr lang="en-US" dirty="0"/>
          </a:p>
        </p:txBody>
      </p:sp>
      <p:sp>
        <p:nvSpPr>
          <p:cNvPr id="3" name="Content Placeholder 2">
            <a:extLst>
              <a:ext uri="{FF2B5EF4-FFF2-40B4-BE49-F238E27FC236}">
                <a16:creationId xmlns:a16="http://schemas.microsoft.com/office/drawing/2014/main" id="{EC60AAAF-E630-497E-94D9-51310E497A00}"/>
              </a:ext>
            </a:extLst>
          </p:cNvPr>
          <p:cNvSpPr>
            <a:spLocks noGrp="1"/>
          </p:cNvSpPr>
          <p:nvPr>
            <p:ph sz="quarter" idx="10"/>
          </p:nvPr>
        </p:nvSpPr>
        <p:spPr/>
        <p:txBody>
          <a:bodyPr/>
          <a:lstStyle/>
          <a:p>
            <a:r>
              <a:rPr lang="en-IN" dirty="0">
                <a:solidFill>
                  <a:srgbClr val="7030A0"/>
                </a:solidFill>
              </a:rPr>
              <a:t>Example 3</a:t>
            </a:r>
            <a:r>
              <a:rPr lang="en-IN" dirty="0"/>
              <a:t> </a:t>
            </a:r>
            <a:endParaRPr lang="en-US" dirty="0"/>
          </a:p>
        </p:txBody>
      </p:sp>
    </p:spTree>
    <p:extLst>
      <p:ext uri="{BB962C8B-B14F-4D97-AF65-F5344CB8AC3E}">
        <p14:creationId xmlns:p14="http://schemas.microsoft.com/office/powerpoint/2010/main" val="246856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A75254-6582-4A99-A4CC-42468465C87B}"/>
              </a:ext>
            </a:extLst>
          </p:cNvPr>
          <p:cNvPicPr>
            <a:picLocks noChangeAspect="1"/>
          </p:cNvPicPr>
          <p:nvPr/>
        </p:nvPicPr>
        <p:blipFill>
          <a:blip r:embed="rId2"/>
          <a:stretch>
            <a:fillRect/>
          </a:stretch>
        </p:blipFill>
        <p:spPr>
          <a:xfrm>
            <a:off x="2300287" y="1609725"/>
            <a:ext cx="7267575" cy="4419600"/>
          </a:xfrm>
          <a:prstGeom prst="rect">
            <a:avLst/>
          </a:prstGeom>
        </p:spPr>
      </p:pic>
      <p:sp>
        <p:nvSpPr>
          <p:cNvPr id="7" name="TextBox 6">
            <a:extLst>
              <a:ext uri="{FF2B5EF4-FFF2-40B4-BE49-F238E27FC236}">
                <a16:creationId xmlns:a16="http://schemas.microsoft.com/office/drawing/2014/main" id="{B9A61974-7F58-414D-8DB7-67F4F0C3D406}"/>
              </a:ext>
            </a:extLst>
          </p:cNvPr>
          <p:cNvSpPr txBox="1"/>
          <p:nvPr/>
        </p:nvSpPr>
        <p:spPr>
          <a:xfrm>
            <a:off x="657225" y="377309"/>
            <a:ext cx="6096000" cy="646331"/>
          </a:xfrm>
          <a:prstGeom prst="rect">
            <a:avLst/>
          </a:prstGeom>
          <a:noFill/>
        </p:spPr>
        <p:txBody>
          <a:bodyPr wrap="square">
            <a:spAutoFit/>
          </a:bodyPr>
          <a:lstStyle/>
          <a:p>
            <a:r>
              <a:rPr lang="en-IN" sz="3600" b="1" dirty="0">
                <a:solidFill>
                  <a:srgbClr val="7030A0"/>
                </a:solidFill>
              </a:rPr>
              <a:t>Solution</a:t>
            </a:r>
          </a:p>
        </p:txBody>
      </p:sp>
    </p:spTree>
    <p:extLst>
      <p:ext uri="{BB962C8B-B14F-4D97-AF65-F5344CB8AC3E}">
        <p14:creationId xmlns:p14="http://schemas.microsoft.com/office/powerpoint/2010/main" val="101534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Example 4</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700" y="1481818"/>
            <a:ext cx="9369231" cy="4993627"/>
          </a:xfrm>
          <a:prstGeom prst="rect">
            <a:avLst/>
          </a:prstGeom>
        </p:spPr>
      </p:pic>
    </p:spTree>
    <p:extLst>
      <p:ext uri="{BB962C8B-B14F-4D97-AF65-F5344CB8AC3E}">
        <p14:creationId xmlns:p14="http://schemas.microsoft.com/office/powerpoint/2010/main" val="187068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EER Models Design: Example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118" y="1429528"/>
            <a:ext cx="6755363" cy="5066522"/>
          </a:xfrm>
          <a:prstGeom prst="rect">
            <a:avLst/>
          </a:prstGeom>
        </p:spPr>
      </p:pic>
    </p:spTree>
    <p:extLst>
      <p:ext uri="{BB962C8B-B14F-4D97-AF65-F5344CB8AC3E}">
        <p14:creationId xmlns:p14="http://schemas.microsoft.com/office/powerpoint/2010/main" val="222238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EER Models Design: Example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347" y="1448189"/>
            <a:ext cx="6934200" cy="5066522"/>
          </a:xfrm>
          <a:prstGeom prst="rect">
            <a:avLst/>
          </a:prstGeom>
        </p:spPr>
      </p:pic>
    </p:spTree>
    <p:extLst>
      <p:ext uri="{BB962C8B-B14F-4D97-AF65-F5344CB8AC3E}">
        <p14:creationId xmlns:p14="http://schemas.microsoft.com/office/powerpoint/2010/main" val="55608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EER Models Design: Example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379" y="1595729"/>
            <a:ext cx="6110773" cy="4583080"/>
          </a:xfrm>
          <a:prstGeom prst="rect">
            <a:avLst/>
          </a:prstGeom>
        </p:spPr>
      </p:pic>
    </p:spTree>
    <p:extLst>
      <p:ext uri="{BB962C8B-B14F-4D97-AF65-F5344CB8AC3E}">
        <p14:creationId xmlns:p14="http://schemas.microsoft.com/office/powerpoint/2010/main" val="1004157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EER Models Design: Example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565" y="1463156"/>
            <a:ext cx="6934200" cy="4862999"/>
          </a:xfrm>
          <a:prstGeom prst="rect">
            <a:avLst/>
          </a:prstGeom>
        </p:spPr>
      </p:pic>
    </p:spTree>
    <p:extLst>
      <p:ext uri="{BB962C8B-B14F-4D97-AF65-F5344CB8AC3E}">
        <p14:creationId xmlns:p14="http://schemas.microsoft.com/office/powerpoint/2010/main" val="680280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EER Models Design: Example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368" y="1398521"/>
            <a:ext cx="8173616" cy="5058264"/>
          </a:xfrm>
          <a:prstGeom prst="rect">
            <a:avLst/>
          </a:prstGeom>
        </p:spPr>
      </p:pic>
    </p:spTree>
    <p:extLst>
      <p:ext uri="{BB962C8B-B14F-4D97-AF65-F5344CB8AC3E}">
        <p14:creationId xmlns:p14="http://schemas.microsoft.com/office/powerpoint/2010/main" val="4267509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234EF-E4D3-4185-AA0A-1944EDA57189}"/>
              </a:ext>
            </a:extLst>
          </p:cNvPr>
          <p:cNvSpPr>
            <a:spLocks noGrp="1"/>
          </p:cNvSpPr>
          <p:nvPr>
            <p:ph sz="quarter" idx="10"/>
          </p:nvPr>
        </p:nvSpPr>
        <p:spPr>
          <a:xfrm>
            <a:off x="1654629" y="2460172"/>
            <a:ext cx="8432800" cy="1143000"/>
          </a:xfrm>
        </p:spPr>
        <p:txBody>
          <a:bodyPr/>
          <a:lstStyle/>
          <a:p>
            <a:r>
              <a:rPr lang="en-IN" dirty="0">
                <a:solidFill>
                  <a:srgbClr val="7030A0"/>
                </a:solidFill>
              </a:rPr>
              <a:t> Practise    </a:t>
            </a:r>
            <a:r>
              <a:rPr lang="en-IN" dirty="0" err="1">
                <a:solidFill>
                  <a:srgbClr val="7030A0"/>
                </a:solidFill>
              </a:rPr>
              <a:t>Practise</a:t>
            </a:r>
            <a:r>
              <a:rPr lang="en-IN" dirty="0">
                <a:solidFill>
                  <a:srgbClr val="7030A0"/>
                </a:solidFill>
              </a:rPr>
              <a:t>    </a:t>
            </a:r>
            <a:r>
              <a:rPr lang="en-IN" dirty="0" err="1">
                <a:solidFill>
                  <a:srgbClr val="7030A0"/>
                </a:solidFill>
              </a:rPr>
              <a:t>Practise</a:t>
            </a:r>
            <a:r>
              <a:rPr lang="en-IN" dirty="0">
                <a:solidFill>
                  <a:srgbClr val="7030A0"/>
                </a:solidFill>
              </a:rPr>
              <a:t> …..</a:t>
            </a:r>
            <a:endParaRPr lang="en-US" dirty="0">
              <a:solidFill>
                <a:srgbClr val="7030A0"/>
              </a:solidFill>
            </a:endParaRPr>
          </a:p>
        </p:txBody>
      </p:sp>
    </p:spTree>
    <p:extLst>
      <p:ext uri="{BB962C8B-B14F-4D97-AF65-F5344CB8AC3E}">
        <p14:creationId xmlns:p14="http://schemas.microsoft.com/office/powerpoint/2010/main" val="84830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spcBef>
                <a:spcPct val="0"/>
              </a:spcBef>
              <a:defRPr/>
            </a:pPr>
            <a:r>
              <a:rPr lang="en-US" sz="3200" dirty="0">
                <a:latin typeface="Arial" charset="0"/>
                <a:cs typeface="Arial" charset="0"/>
              </a:rPr>
              <a:t>Tutorial Session </a:t>
            </a:r>
          </a:p>
          <a:p>
            <a:pPr>
              <a:spcBef>
                <a:spcPct val="0"/>
              </a:spcBef>
              <a:defRPr/>
            </a:pPr>
            <a:r>
              <a:rPr lang="en-US" sz="3200" dirty="0">
                <a:solidFill>
                  <a:srgbClr val="7030A0"/>
                </a:solidFill>
                <a:latin typeface="Arial" charset="0"/>
                <a:cs typeface="Arial" charset="0"/>
              </a:rPr>
              <a:t>Topic : ER </a:t>
            </a:r>
            <a:r>
              <a:rPr lang="en-IN" sz="3200" dirty="0">
                <a:solidFill>
                  <a:srgbClr val="7030A0"/>
                </a:solidFill>
                <a:effectLst/>
                <a:latin typeface="Times New Roman" panose="02020603050405020304" pitchFamily="18" charset="0"/>
                <a:ea typeface="Calibri" panose="020F0502020204030204" pitchFamily="34" charset="0"/>
              </a:rPr>
              <a:t>Design Practise.</a:t>
            </a:r>
            <a:endParaRPr lang="en-US" sz="3200" dirty="0">
              <a:solidFill>
                <a:srgbClr val="7030A0"/>
              </a:solidFill>
              <a:effectLst/>
              <a:latin typeface="Calibri" panose="020F0502020204030204" pitchFamily="34" charset="0"/>
              <a:ea typeface="Calibri" panose="020F0502020204030204" pitchFamily="34" charset="0"/>
            </a:endParaRPr>
          </a:p>
          <a:p>
            <a:pPr>
              <a:spcBef>
                <a:spcPct val="0"/>
              </a:spcBef>
              <a:defRPr/>
            </a:pPr>
            <a:endParaRPr lang="en-US" sz="4800" dirty="0">
              <a:latin typeface="Arial" charset="0"/>
              <a:cs typeface="Arial" charset="0"/>
            </a:endParaRPr>
          </a:p>
          <a:p>
            <a:pPr eaLnBrk="1" hangingPunct="1">
              <a:spcBef>
                <a:spcPct val="0"/>
              </a:spcBef>
              <a:buFont typeface="Arial" charset="0"/>
              <a:buNone/>
              <a:defRPr/>
            </a:pPr>
            <a:endParaRPr lang="en-US" sz="3200" dirty="0">
              <a:latin typeface="Arial" charset="0"/>
              <a:cs typeface="Arial" charset="0"/>
            </a:endParaRPr>
          </a:p>
        </p:txBody>
      </p:sp>
    </p:spTree>
    <p:extLst>
      <p:ext uri="{BB962C8B-B14F-4D97-AF65-F5344CB8AC3E}">
        <p14:creationId xmlns:p14="http://schemas.microsoft.com/office/powerpoint/2010/main" val="369054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r>
              <a:rPr lang="en-US" dirty="0">
                <a:solidFill>
                  <a:srgbClr val="7030A0"/>
                </a:solidFill>
              </a:rPr>
              <a:t>LEARNING OUTCOME</a:t>
            </a:r>
          </a:p>
          <a:p>
            <a:endParaRPr lang="en-US" dirty="0"/>
          </a:p>
        </p:txBody>
      </p:sp>
      <p:sp>
        <p:nvSpPr>
          <p:cNvPr id="5" name="Rectangle 4"/>
          <p:cNvSpPr/>
          <p:nvPr/>
        </p:nvSpPr>
        <p:spPr>
          <a:xfrm>
            <a:off x="266700" y="1476375"/>
            <a:ext cx="11508533" cy="769441"/>
          </a:xfrm>
          <a:prstGeom prst="rect">
            <a:avLst/>
          </a:prstGeom>
        </p:spPr>
        <p:txBody>
          <a:bodyPr wrap="square">
            <a:spAutoFit/>
          </a:bodyPr>
          <a:lstStyle/>
          <a:p>
            <a:pPr marL="571500" lvl="0" indent="-571500">
              <a:buFont typeface="Wingdings" panose="05000000000000000000" pitchFamily="2" charset="2"/>
              <a:buChar char="Ø"/>
            </a:pPr>
            <a:r>
              <a:rPr lang="en-IN" sz="4400" b="1" dirty="0">
                <a:solidFill>
                  <a:srgbClr val="00B050"/>
                </a:solidFill>
              </a:rPr>
              <a:t>EER Designing</a:t>
            </a:r>
          </a:p>
        </p:txBody>
      </p:sp>
      <p:sp>
        <p:nvSpPr>
          <p:cNvPr id="2" name="Rectangle 1"/>
          <p:cNvSpPr/>
          <p:nvPr/>
        </p:nvSpPr>
        <p:spPr>
          <a:xfrm>
            <a:off x="2501943" y="5135225"/>
            <a:ext cx="5727657" cy="1200329"/>
          </a:xfrm>
          <a:prstGeom prst="rect">
            <a:avLst/>
          </a:prstGeom>
        </p:spPr>
        <p:txBody>
          <a:bodyPr wrap="square">
            <a:spAutoFit/>
          </a:bodyPr>
          <a:lstStyle/>
          <a:p>
            <a:pPr>
              <a:spcAft>
                <a:spcPts val="0"/>
              </a:spcAft>
            </a:pPr>
            <a:r>
              <a:rPr lang="en-IN" sz="2400" b="1" dirty="0">
                <a:solidFill>
                  <a:srgbClr val="7030A0"/>
                </a:solidFill>
                <a:latin typeface="Times New Roman" panose="02020603050405020304" pitchFamily="18" charset="0"/>
                <a:ea typeface="Calibri" panose="020F0502020204030204" pitchFamily="34" charset="0"/>
                <a:cs typeface="Calibri" panose="020F0502020204030204" pitchFamily="34" charset="0"/>
              </a:rPr>
              <a:t>REFER:      T1-Chapter 3 and 4;</a:t>
            </a:r>
            <a:endParaRPr lang="en-IN" sz="2400" b="1"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2400" b="1" i="1" dirty="0">
                <a:solidFill>
                  <a:srgbClr val="7030A0"/>
                </a:solidFill>
                <a:latin typeface="Times New Roman" panose="02020603050405020304" pitchFamily="18" charset="0"/>
                <a:ea typeface="Calibri" panose="020F0502020204030204" pitchFamily="34" charset="0"/>
                <a:cs typeface="Calibri" panose="020F0502020204030204" pitchFamily="34" charset="0"/>
              </a:rPr>
              <a:t>                     Sections: </a:t>
            </a:r>
            <a:endParaRPr lang="en-IN" sz="2400" b="1"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p>
            <a:r>
              <a:rPr lang="en-IN" sz="2400" b="1" dirty="0">
                <a:solidFill>
                  <a:srgbClr val="7030A0"/>
                </a:solidFill>
                <a:latin typeface="Times New Roman" panose="02020603050405020304" pitchFamily="18" charset="0"/>
                <a:ea typeface="Calibri" panose="020F0502020204030204" pitchFamily="34" charset="0"/>
              </a:rPr>
              <a:t>                     3.1, 3.3-3.9, 4.1-4.3, 4.6</a:t>
            </a:r>
            <a:endParaRPr lang="en-IN" sz="2400" b="1" dirty="0">
              <a:solidFill>
                <a:srgbClr val="7030A0"/>
              </a:solidFill>
            </a:endParaRPr>
          </a:p>
        </p:txBody>
      </p:sp>
    </p:spTree>
    <p:extLst>
      <p:ext uri="{BB962C8B-B14F-4D97-AF65-F5344CB8AC3E}">
        <p14:creationId xmlns:p14="http://schemas.microsoft.com/office/powerpoint/2010/main" val="270638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027FC-1F62-4D6B-B7F4-5F16A464885C}"/>
              </a:ext>
            </a:extLst>
          </p:cNvPr>
          <p:cNvSpPr>
            <a:spLocks noGrp="1"/>
          </p:cNvSpPr>
          <p:nvPr>
            <p:ph idx="1"/>
          </p:nvPr>
        </p:nvSpPr>
        <p:spPr>
          <a:xfrm>
            <a:off x="406400" y="1409700"/>
            <a:ext cx="10366375" cy="4914900"/>
          </a:xfrm>
        </p:spPr>
        <p:txBody>
          <a:bodyPr>
            <a:normAutofit fontScale="70000" lnSpcReduction="20000"/>
          </a:bodyPr>
          <a:lstStyle/>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Latha" panose="020B0604020202020204" pitchFamily="34" charset="0"/>
              </a:rPr>
              <a:t> 1</a:t>
            </a: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 Specialization: extracting a subclass from an entity set.</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a:lnSpc>
                <a:spcPct val="107000"/>
              </a:lnSpc>
              <a:spcAft>
                <a:spcPts val="800"/>
              </a:spcAft>
            </a:pPr>
            <a:r>
              <a:rPr lang="en-IN" sz="2300" dirty="0">
                <a:solidFill>
                  <a:srgbClr val="000000"/>
                </a:solidFill>
                <a:latin typeface="Abadi" panose="020B0604020104020204" pitchFamily="34" charset="0"/>
                <a:ea typeface="Calibri" panose="020F0502020204030204" pitchFamily="34" charset="0"/>
                <a:cs typeface="Latha" panose="020B0604020202020204" pitchFamily="34" charset="0"/>
              </a:rPr>
              <a:t> 2. </a:t>
            </a: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Generalization: combining one or more entity sets into a higher level entity.  </a:t>
            </a:r>
          </a:p>
          <a:p>
            <a:pPr>
              <a:lnSpc>
                <a:spcPct val="107000"/>
              </a:lnSpc>
              <a:spcAft>
                <a:spcPts val="800"/>
              </a:spcAft>
            </a:pPr>
            <a:r>
              <a:rPr lang="en-IN" sz="2300" dirty="0">
                <a:solidFill>
                  <a:srgbClr val="000000"/>
                </a:solidFill>
                <a:latin typeface="Abadi" panose="020B0604020104020204" pitchFamily="34" charset="0"/>
                <a:ea typeface="Calibri" panose="020F0502020204030204" pitchFamily="34" charset="0"/>
                <a:cs typeface="Latha" panose="020B0604020202020204" pitchFamily="34" charset="0"/>
              </a:rPr>
              <a:t>                             a. </a:t>
            </a: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Disjoint generalization: an entity belongs to at most one lower level entity set.</a:t>
            </a:r>
            <a:r>
              <a:rPr lang="en-US" sz="2300" dirty="0">
                <a:latin typeface="Abadi" panose="020B0604020104020204" pitchFamily="34" charset="0"/>
                <a:ea typeface="Calibri" panose="020F0502020204030204" pitchFamily="34" charset="0"/>
                <a:cs typeface="Latha" panose="020B0604020202020204" pitchFamily="34" charset="0"/>
              </a:rPr>
              <a:t> </a:t>
            </a:r>
          </a:p>
          <a:p>
            <a:pPr>
              <a:lnSpc>
                <a:spcPct val="107000"/>
              </a:lnSpc>
              <a:spcAft>
                <a:spcPts val="800"/>
              </a:spcAft>
            </a:pPr>
            <a:r>
              <a:rPr lang="en-US"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                             b. </a:t>
            </a: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Overlapping generalization: entities may belong to multiple lower level entities.</a:t>
            </a:r>
            <a:endParaRPr lang="en-US" sz="2300" dirty="0">
              <a:solidFill>
                <a:srgbClr val="000000"/>
              </a:solidFill>
              <a:effectLst/>
              <a:latin typeface="Abadi" panose="020B0604020104020204" pitchFamily="34" charset="0"/>
              <a:ea typeface="Calibri" panose="020F0502020204030204" pitchFamily="34" charset="0"/>
              <a:cs typeface="Latha" panose="020B0604020202020204" pitchFamily="34" charset="0"/>
            </a:endParaRPr>
          </a:p>
          <a:p>
            <a:pPr>
              <a:lnSpc>
                <a:spcPct val="107000"/>
              </a:lnSpc>
              <a:spcAft>
                <a:spcPts val="800"/>
              </a:spcAft>
            </a:pPr>
            <a:r>
              <a:rPr lang="en-US" sz="2300" dirty="0">
                <a:solidFill>
                  <a:srgbClr val="000000"/>
                </a:solidFill>
                <a:latin typeface="Abadi" panose="020B0604020104020204" pitchFamily="34" charset="0"/>
                <a:ea typeface="Calibri" panose="020F0502020204030204" pitchFamily="34" charset="0"/>
                <a:cs typeface="Latha" panose="020B0604020202020204" pitchFamily="34" charset="0"/>
              </a:rPr>
              <a:t>                             c. </a:t>
            </a: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Hierarchy: each entity set is only the object of one “ISA” relationship.</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a:lnSpc>
                <a:spcPct val="107000"/>
              </a:lnSpc>
              <a:spcAft>
                <a:spcPts val="800"/>
              </a:spcAft>
            </a:pPr>
            <a:r>
              <a:rPr lang="en-IN" sz="2300" dirty="0">
                <a:solidFill>
                  <a:srgbClr val="000000"/>
                </a:solidFill>
                <a:latin typeface="Abadi" panose="020B0604020104020204" pitchFamily="34" charset="0"/>
                <a:ea typeface="Calibri" panose="020F0502020204030204" pitchFamily="34" charset="0"/>
                <a:cs typeface="Latha" panose="020B0604020202020204" pitchFamily="34" charset="0"/>
              </a:rPr>
              <a:t>3.</a:t>
            </a: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 Lattice: entity sets may belong to multiple “ISA” relationships.</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a:lnSpc>
                <a:spcPct val="107000"/>
              </a:lnSpc>
              <a:spcAft>
                <a:spcPts val="800"/>
              </a:spcAft>
            </a:pPr>
            <a:r>
              <a:rPr lang="en-IN" sz="2300" dirty="0">
                <a:solidFill>
                  <a:srgbClr val="000000"/>
                </a:solidFill>
                <a:latin typeface="Abadi" panose="020B0604020104020204" pitchFamily="34" charset="0"/>
                <a:ea typeface="Calibri" panose="020F0502020204030204" pitchFamily="34" charset="0"/>
                <a:cs typeface="Latha" panose="020B0604020202020204" pitchFamily="34" charset="0"/>
              </a:rPr>
              <a:t>4. </a:t>
            </a: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Condition-defined constraint: defines membership in a subclass via a predicate.</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lvl="3">
              <a:lnSpc>
                <a:spcPct val="107000"/>
              </a:lnSpc>
              <a:spcAft>
                <a:spcPts val="800"/>
              </a:spcAft>
              <a:buFont typeface="Wingdings" panose="05000000000000000000" pitchFamily="2" charset="2"/>
              <a:buChar char="Ø"/>
            </a:pP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 User-defined constraint: membership is manually defined.</a:t>
            </a:r>
          </a:p>
          <a:p>
            <a:pPr lvl="3">
              <a:lnSpc>
                <a:spcPct val="107000"/>
              </a:lnSpc>
              <a:spcAft>
                <a:spcPts val="800"/>
              </a:spcAft>
              <a:buFont typeface="Wingdings" panose="05000000000000000000" pitchFamily="2" charset="2"/>
              <a:buChar char="Ø"/>
            </a:pP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 Completeness constraint: all entities belong to a lower level entity.</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lvl="3">
              <a:lnSpc>
                <a:spcPct val="107000"/>
              </a:lnSpc>
              <a:spcAft>
                <a:spcPts val="800"/>
              </a:spcAft>
              <a:buFont typeface="Wingdings" panose="05000000000000000000" pitchFamily="2" charset="2"/>
              <a:buChar char="Ø"/>
            </a:pP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 Total constraint: all entities belong to lower level entity sets.</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lvl="3">
              <a:lnSpc>
                <a:spcPct val="107000"/>
              </a:lnSpc>
              <a:spcAft>
                <a:spcPts val="800"/>
              </a:spcAft>
              <a:buFont typeface="Wingdings" panose="05000000000000000000" pitchFamily="2" charset="2"/>
              <a:buChar char="Ø"/>
            </a:pP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 Partial Constraint: entities not required to belong to lower level entity set.</a:t>
            </a:r>
            <a:endParaRPr lang="en-US" sz="1700" dirty="0">
              <a:effectLst/>
              <a:latin typeface="Abadi" panose="020B0604020104020204" pitchFamily="34" charset="0"/>
              <a:ea typeface="Calibri" panose="020F0502020204030204" pitchFamily="34" charset="0"/>
              <a:cs typeface="Latha" panose="020B0604020202020204" pitchFamily="34" charset="0"/>
            </a:endParaRPr>
          </a:p>
          <a:p>
            <a:pPr>
              <a:lnSpc>
                <a:spcPct val="107000"/>
              </a:lnSpc>
              <a:spcAft>
                <a:spcPts val="800"/>
              </a:spcAft>
            </a:pPr>
            <a:r>
              <a:rPr lang="en-IN" sz="2300" dirty="0">
                <a:solidFill>
                  <a:srgbClr val="000000"/>
                </a:solidFill>
                <a:latin typeface="Abadi" panose="020B0604020104020204" pitchFamily="34" charset="0"/>
                <a:ea typeface="Calibri" panose="020F0502020204030204" pitchFamily="34" charset="0"/>
                <a:cs typeface="Latha" panose="020B0604020202020204" pitchFamily="34" charset="0"/>
              </a:rPr>
              <a:t>5. </a:t>
            </a:r>
            <a:r>
              <a:rPr lang="en-IN" sz="2300" dirty="0">
                <a:solidFill>
                  <a:srgbClr val="000000"/>
                </a:solidFill>
                <a:effectLst/>
                <a:latin typeface="Abadi" panose="020B0604020104020204" pitchFamily="34" charset="0"/>
                <a:ea typeface="Calibri" panose="020F0502020204030204" pitchFamily="34" charset="0"/>
                <a:cs typeface="Latha" panose="020B0604020202020204" pitchFamily="34" charset="0"/>
              </a:rPr>
              <a:t>Aggregation: grouping part of a schema into a larger unit.</a:t>
            </a:r>
          </a:p>
          <a:p>
            <a:pPr>
              <a:lnSpc>
                <a:spcPct val="107000"/>
              </a:lnSpc>
              <a:spcAft>
                <a:spcPts val="800"/>
              </a:spcAft>
            </a:pPr>
            <a:r>
              <a:rPr lang="en-IN" sz="2300" dirty="0">
                <a:solidFill>
                  <a:srgbClr val="000000"/>
                </a:solidFill>
                <a:latin typeface="Abadi" panose="020B0604020104020204" pitchFamily="34" charset="0"/>
                <a:ea typeface="Calibri" panose="020F0502020204030204" pitchFamily="34" charset="0"/>
                <a:cs typeface="Latha" panose="020B0604020202020204" pitchFamily="34" charset="0"/>
              </a:rPr>
              <a:t>6. LOOP from ER1  to EER 5 until design is accepted.</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a:buAutoNum type="arabicPeriod"/>
            </a:pPr>
            <a:endParaRPr lang="en-IN" sz="1600" dirty="0">
              <a:latin typeface="+mn-lt"/>
            </a:endParaRPr>
          </a:p>
        </p:txBody>
      </p:sp>
      <p:sp>
        <p:nvSpPr>
          <p:cNvPr id="3" name="Content Placeholder 2">
            <a:extLst>
              <a:ext uri="{FF2B5EF4-FFF2-40B4-BE49-F238E27FC236}">
                <a16:creationId xmlns:a16="http://schemas.microsoft.com/office/drawing/2014/main" id="{908CB8A7-C9D4-4B81-A5DF-7C0D50B04171}"/>
              </a:ext>
            </a:extLst>
          </p:cNvPr>
          <p:cNvSpPr>
            <a:spLocks noGrp="1"/>
          </p:cNvSpPr>
          <p:nvPr>
            <p:ph sz="quarter" idx="10"/>
          </p:nvPr>
        </p:nvSpPr>
        <p:spPr/>
        <p:txBody>
          <a:bodyPr/>
          <a:lstStyle/>
          <a:p>
            <a:r>
              <a:rPr lang="en-IN" dirty="0">
                <a:solidFill>
                  <a:srgbClr val="7030A0"/>
                </a:solidFill>
              </a:rPr>
              <a:t>EER design steps </a:t>
            </a:r>
            <a:endParaRPr lang="en-US" dirty="0"/>
          </a:p>
        </p:txBody>
      </p:sp>
    </p:spTree>
    <p:extLst>
      <p:ext uri="{BB962C8B-B14F-4D97-AF65-F5344CB8AC3E}">
        <p14:creationId xmlns:p14="http://schemas.microsoft.com/office/powerpoint/2010/main" val="159618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8A7212-64D1-45B9-8D88-6B0A2A570FE0}"/>
              </a:ext>
            </a:extLst>
          </p:cNvPr>
          <p:cNvSpPr>
            <a:spLocks noGrp="1"/>
          </p:cNvSpPr>
          <p:nvPr>
            <p:ph idx="1"/>
          </p:nvPr>
        </p:nvSpPr>
        <p:spPr>
          <a:xfrm>
            <a:off x="406400" y="1493838"/>
            <a:ext cx="11614150" cy="4802187"/>
          </a:xfrm>
        </p:spPr>
        <p:txBody>
          <a:bodyPr>
            <a:normAutofit fontScale="62500" lnSpcReduction="20000"/>
          </a:bodyPr>
          <a:lstStyle/>
          <a:p>
            <a:pPr>
              <a:lnSpc>
                <a:spcPct val="107000"/>
              </a:lnSpc>
              <a:spcAft>
                <a:spcPts val="800"/>
              </a:spcAft>
            </a:pPr>
            <a:r>
              <a:rPr lang="en-IN" sz="2600" b="1" dirty="0">
                <a:solidFill>
                  <a:srgbClr val="000000"/>
                </a:solidFill>
                <a:effectLst/>
                <a:latin typeface="+mn-lt"/>
                <a:ea typeface="Calibri" panose="020F0502020204030204" pitchFamily="34" charset="0"/>
                <a:cs typeface="Latha" panose="020B0604020202020204" pitchFamily="34" charset="0"/>
              </a:rPr>
              <a:t>When developing an ER diagram presents several choices, including the following:</a:t>
            </a:r>
            <a:endParaRPr lang="en-US" sz="2600" dirty="0">
              <a:effectLst/>
              <a:latin typeface="+mn-lt"/>
              <a:ea typeface="Calibri" panose="020F0502020204030204" pitchFamily="34" charset="0"/>
              <a:cs typeface="Latha" panose="020B0604020202020204" pitchFamily="34" charset="0"/>
            </a:endParaRPr>
          </a:p>
          <a:p>
            <a:pPr marL="342900" lvl="0" indent="-342900">
              <a:lnSpc>
                <a:spcPct val="107000"/>
              </a:lnSpc>
              <a:buFont typeface="Wingdings" panose="05000000000000000000" pitchFamily="2" charset="2"/>
              <a:buChar char=""/>
            </a:pPr>
            <a:r>
              <a:rPr lang="en-IN" sz="2600" b="1" dirty="0">
                <a:solidFill>
                  <a:srgbClr val="7030A0"/>
                </a:solidFill>
                <a:effectLst/>
                <a:latin typeface="+mn-lt"/>
                <a:ea typeface="Calibri" panose="020F0502020204030204" pitchFamily="34" charset="0"/>
                <a:cs typeface="Latha" panose="020B0604020202020204" pitchFamily="34" charset="0"/>
              </a:rPr>
              <a:t>Should a concept be modelled as an entity or an attribute?</a:t>
            </a:r>
            <a:endParaRPr lang="en-US" sz="2600" b="1" dirty="0">
              <a:solidFill>
                <a:srgbClr val="7030A0"/>
              </a:solidFill>
              <a:effectLst/>
              <a:latin typeface="+mn-lt"/>
              <a:ea typeface="Calibri" panose="020F0502020204030204" pitchFamily="34" charset="0"/>
              <a:cs typeface="Latha" panose="020B0604020202020204" pitchFamily="34" charset="0"/>
            </a:endParaRPr>
          </a:p>
          <a:p>
            <a:pPr marL="342900" lvl="0" indent="-342900">
              <a:lnSpc>
                <a:spcPct val="107000"/>
              </a:lnSpc>
              <a:buFont typeface="Wingdings" panose="05000000000000000000" pitchFamily="2" charset="2"/>
              <a:buChar char=""/>
            </a:pPr>
            <a:r>
              <a:rPr lang="en-IN" sz="2600" b="1" dirty="0">
                <a:solidFill>
                  <a:srgbClr val="7030A0"/>
                </a:solidFill>
                <a:effectLst/>
                <a:latin typeface="+mn-lt"/>
                <a:ea typeface="Calibri" panose="020F0502020204030204" pitchFamily="34" charset="0"/>
                <a:cs typeface="Latha" panose="020B0604020202020204" pitchFamily="34" charset="0"/>
              </a:rPr>
              <a:t>Should a concept be modelled as an entity or a relationship?</a:t>
            </a:r>
            <a:endParaRPr lang="en-US" sz="2600" b="1" dirty="0">
              <a:solidFill>
                <a:srgbClr val="7030A0"/>
              </a:solidFill>
              <a:effectLst/>
              <a:latin typeface="+mn-lt"/>
              <a:ea typeface="Calibri" panose="020F0502020204030204" pitchFamily="34" charset="0"/>
              <a:cs typeface="Latha" panose="020B0604020202020204" pitchFamily="34" charset="0"/>
            </a:endParaRPr>
          </a:p>
          <a:p>
            <a:pPr marL="342900" lvl="0" indent="-342900">
              <a:lnSpc>
                <a:spcPct val="107000"/>
              </a:lnSpc>
              <a:buFont typeface="Wingdings" panose="05000000000000000000" pitchFamily="2" charset="2"/>
              <a:buChar char=""/>
            </a:pPr>
            <a:r>
              <a:rPr lang="en-IN" sz="2600" b="1" dirty="0">
                <a:solidFill>
                  <a:srgbClr val="7030A0"/>
                </a:solidFill>
                <a:effectLst/>
                <a:latin typeface="+mn-lt"/>
                <a:ea typeface="Calibri" panose="020F0502020204030204" pitchFamily="34" charset="0"/>
                <a:cs typeface="Latha" panose="020B0604020202020204" pitchFamily="34" charset="0"/>
              </a:rPr>
              <a:t>What are the relationship sets and their participating entity sets? Should we use</a:t>
            </a:r>
            <a:endParaRPr lang="en-US" sz="2600" b="1" dirty="0">
              <a:solidFill>
                <a:srgbClr val="7030A0"/>
              </a:solidFill>
              <a:effectLst/>
              <a:latin typeface="+mn-lt"/>
              <a:ea typeface="Calibri" panose="020F0502020204030204" pitchFamily="34" charset="0"/>
              <a:cs typeface="Latha" panose="020B0604020202020204" pitchFamily="34" charset="0"/>
            </a:endParaRPr>
          </a:p>
          <a:p>
            <a:pPr marL="342900" lvl="0" indent="-342900">
              <a:lnSpc>
                <a:spcPct val="107000"/>
              </a:lnSpc>
              <a:buFont typeface="Wingdings" panose="05000000000000000000" pitchFamily="2" charset="2"/>
              <a:buChar char=""/>
            </a:pPr>
            <a:r>
              <a:rPr lang="en-IN" sz="2600" b="1" dirty="0">
                <a:solidFill>
                  <a:srgbClr val="7030A0"/>
                </a:solidFill>
                <a:effectLst/>
                <a:latin typeface="+mn-lt"/>
                <a:ea typeface="Calibri" panose="020F0502020204030204" pitchFamily="34" charset="0"/>
                <a:cs typeface="Latha" panose="020B0604020202020204" pitchFamily="34" charset="0"/>
              </a:rPr>
              <a:t>binary or ternary relationships?</a:t>
            </a:r>
            <a:endParaRPr lang="en-US" sz="2600" b="1" dirty="0">
              <a:solidFill>
                <a:srgbClr val="7030A0"/>
              </a:solidFill>
              <a:effectLst/>
              <a:latin typeface="+mn-lt"/>
              <a:ea typeface="Calibri" panose="020F0502020204030204" pitchFamily="34" charset="0"/>
              <a:cs typeface="Latha" panose="020B0604020202020204" pitchFamily="34" charset="0"/>
            </a:endParaRPr>
          </a:p>
          <a:p>
            <a:pPr marL="342900" lvl="0" indent="-342900">
              <a:lnSpc>
                <a:spcPct val="107000"/>
              </a:lnSpc>
              <a:spcAft>
                <a:spcPts val="800"/>
              </a:spcAft>
              <a:buFont typeface="Wingdings" panose="05000000000000000000" pitchFamily="2" charset="2"/>
              <a:buChar char=""/>
            </a:pPr>
            <a:r>
              <a:rPr lang="en-IN" sz="2600" b="1" dirty="0">
                <a:solidFill>
                  <a:srgbClr val="7030A0"/>
                </a:solidFill>
                <a:effectLst/>
                <a:latin typeface="+mn-lt"/>
                <a:ea typeface="Calibri" panose="020F0502020204030204" pitchFamily="34" charset="0"/>
                <a:cs typeface="Latha" panose="020B0604020202020204" pitchFamily="34" charset="0"/>
              </a:rPr>
              <a:t>Should we use aggregation</a:t>
            </a:r>
          </a:p>
          <a:p>
            <a:pPr marL="342900" lvl="0" indent="-342900">
              <a:lnSpc>
                <a:spcPct val="107000"/>
              </a:lnSpc>
              <a:spcAft>
                <a:spcPts val="800"/>
              </a:spcAft>
              <a:buFont typeface="Wingdings" panose="05000000000000000000" pitchFamily="2" charset="2"/>
              <a:buChar char=""/>
            </a:pPr>
            <a:r>
              <a:rPr lang="en-IN" sz="2600" b="1" dirty="0">
                <a:solidFill>
                  <a:srgbClr val="7030A0"/>
                </a:solidFill>
                <a:latin typeface="+mn-lt"/>
                <a:ea typeface="Calibri" panose="020F0502020204030204" pitchFamily="34" charset="0"/>
                <a:cs typeface="Latha" panose="020B0604020202020204" pitchFamily="34" charset="0"/>
              </a:rPr>
              <a:t>UNIONs should be avoided.</a:t>
            </a:r>
            <a:endParaRPr lang="en-US" sz="2600" b="1" dirty="0">
              <a:solidFill>
                <a:srgbClr val="7030A0"/>
              </a:solidFill>
              <a:effectLst/>
              <a:latin typeface="+mn-lt"/>
              <a:ea typeface="Calibri" panose="020F0502020204030204" pitchFamily="34" charset="0"/>
              <a:cs typeface="Latha" panose="020B0604020202020204" pitchFamily="34" charset="0"/>
            </a:endParaRPr>
          </a:p>
          <a:p>
            <a:pPr>
              <a:lnSpc>
                <a:spcPct val="107000"/>
              </a:lnSpc>
              <a:spcAft>
                <a:spcPts val="800"/>
              </a:spcAft>
            </a:pPr>
            <a:r>
              <a:rPr lang="en-IN" sz="2600" dirty="0">
                <a:solidFill>
                  <a:srgbClr val="000000"/>
                </a:solidFill>
                <a:effectLst/>
                <a:latin typeface="+mn-lt"/>
                <a:ea typeface="Calibri" panose="020F0502020204030204" pitchFamily="34" charset="0"/>
                <a:cs typeface="Latha" panose="020B0604020202020204" pitchFamily="34" charset="0"/>
              </a:rPr>
              <a:t>• ER design is subjective. There are often many ways to model a given scenario. </a:t>
            </a:r>
            <a:r>
              <a:rPr lang="en-IN" sz="2600" dirty="0" err="1">
                <a:solidFill>
                  <a:srgbClr val="000000"/>
                </a:solidFill>
                <a:effectLst/>
                <a:latin typeface="+mn-lt"/>
                <a:ea typeface="Calibri" panose="020F0502020204030204" pitchFamily="34" charset="0"/>
                <a:cs typeface="Latha" panose="020B0604020202020204" pitchFamily="34" charset="0"/>
              </a:rPr>
              <a:t>Analyzing</a:t>
            </a:r>
            <a:r>
              <a:rPr lang="en-IN" sz="2600" dirty="0">
                <a:solidFill>
                  <a:srgbClr val="000000"/>
                </a:solidFill>
                <a:effectLst/>
                <a:latin typeface="+mn-lt"/>
                <a:ea typeface="Calibri" panose="020F0502020204030204" pitchFamily="34" charset="0"/>
                <a:cs typeface="Latha" panose="020B0604020202020204" pitchFamily="34" charset="0"/>
              </a:rPr>
              <a:t> alternatives can be tricky, especially for a large enterprise.</a:t>
            </a:r>
            <a:endParaRPr lang="en-US" sz="2600" dirty="0">
              <a:effectLst/>
              <a:latin typeface="+mn-lt"/>
              <a:ea typeface="Calibri" panose="020F0502020204030204" pitchFamily="34" charset="0"/>
              <a:cs typeface="Latha" panose="020B0604020202020204" pitchFamily="34" charset="0"/>
            </a:endParaRPr>
          </a:p>
          <a:p>
            <a:pPr>
              <a:lnSpc>
                <a:spcPct val="107000"/>
              </a:lnSpc>
              <a:spcAft>
                <a:spcPts val="800"/>
              </a:spcAft>
            </a:pPr>
            <a:r>
              <a:rPr lang="en-IN" sz="2600" dirty="0">
                <a:solidFill>
                  <a:srgbClr val="000000"/>
                </a:solidFill>
                <a:effectLst/>
                <a:latin typeface="+mn-lt"/>
                <a:ea typeface="Calibri" panose="020F0502020204030204" pitchFamily="34" charset="0"/>
                <a:cs typeface="Latha" panose="020B0604020202020204" pitchFamily="34" charset="0"/>
              </a:rPr>
              <a:t>• Common choices include:</a:t>
            </a:r>
            <a:endParaRPr lang="en-US" sz="2600" dirty="0">
              <a:effectLst/>
              <a:latin typeface="+mn-lt"/>
              <a:ea typeface="Calibri" panose="020F0502020204030204" pitchFamily="34" charset="0"/>
              <a:cs typeface="Latha" panose="020B0604020202020204" pitchFamily="34" charset="0"/>
            </a:endParaRPr>
          </a:p>
          <a:p>
            <a:pPr marL="742950" lvl="1" indent="-285750">
              <a:lnSpc>
                <a:spcPct val="107000"/>
              </a:lnSpc>
              <a:buFont typeface="Wingdings" panose="05000000000000000000" pitchFamily="2" charset="2"/>
              <a:buChar char=""/>
            </a:pPr>
            <a:r>
              <a:rPr lang="en-IN" sz="2600" b="1" dirty="0">
                <a:solidFill>
                  <a:srgbClr val="7030A0"/>
                </a:solidFill>
                <a:effectLst/>
                <a:latin typeface="+mn-lt"/>
                <a:ea typeface="Calibri" panose="020F0502020204030204" pitchFamily="34" charset="0"/>
                <a:cs typeface="Latha" panose="020B0604020202020204" pitchFamily="34" charset="0"/>
              </a:rPr>
              <a:t>Entity vs. attribute</a:t>
            </a:r>
            <a:endParaRPr lang="en-US" sz="2600" b="1" dirty="0">
              <a:solidFill>
                <a:srgbClr val="7030A0"/>
              </a:solidFill>
              <a:effectLst/>
              <a:latin typeface="+mn-lt"/>
              <a:ea typeface="Calibri" panose="020F0502020204030204" pitchFamily="34" charset="0"/>
              <a:cs typeface="Latha" panose="020B0604020202020204" pitchFamily="34" charset="0"/>
            </a:endParaRPr>
          </a:p>
          <a:p>
            <a:pPr marL="742950" lvl="1" indent="-285750">
              <a:lnSpc>
                <a:spcPct val="107000"/>
              </a:lnSpc>
              <a:buFont typeface="Wingdings" panose="05000000000000000000" pitchFamily="2" charset="2"/>
              <a:buChar char=""/>
            </a:pPr>
            <a:r>
              <a:rPr lang="en-IN" sz="2600" b="1" dirty="0">
                <a:solidFill>
                  <a:srgbClr val="7030A0"/>
                </a:solidFill>
                <a:effectLst/>
                <a:latin typeface="+mn-lt"/>
                <a:ea typeface="Calibri" panose="020F0502020204030204" pitchFamily="34" charset="0"/>
                <a:cs typeface="Latha" panose="020B0604020202020204" pitchFamily="34" charset="0"/>
              </a:rPr>
              <a:t>Key for the entity / to store or discard an attribute</a:t>
            </a:r>
            <a:endParaRPr lang="en-US" sz="2600" b="1" dirty="0">
              <a:solidFill>
                <a:srgbClr val="7030A0"/>
              </a:solidFill>
              <a:effectLst/>
              <a:latin typeface="+mn-lt"/>
              <a:ea typeface="Calibri" panose="020F0502020204030204" pitchFamily="34" charset="0"/>
              <a:cs typeface="Latha" panose="020B0604020202020204" pitchFamily="34" charset="0"/>
            </a:endParaRPr>
          </a:p>
          <a:p>
            <a:pPr marL="742950" lvl="1" indent="-285750">
              <a:lnSpc>
                <a:spcPct val="107000"/>
              </a:lnSpc>
              <a:buFont typeface="Wingdings" panose="05000000000000000000" pitchFamily="2" charset="2"/>
              <a:buChar char=""/>
            </a:pPr>
            <a:r>
              <a:rPr lang="en-IN" sz="2600" b="1" dirty="0">
                <a:solidFill>
                  <a:srgbClr val="7030A0"/>
                </a:solidFill>
                <a:effectLst/>
                <a:latin typeface="+mn-lt"/>
                <a:ea typeface="Calibri" panose="020F0502020204030204" pitchFamily="34" charset="0"/>
                <a:cs typeface="Latha" panose="020B0604020202020204" pitchFamily="34" charset="0"/>
              </a:rPr>
              <a:t>Entity vs. relationship</a:t>
            </a:r>
            <a:endParaRPr lang="en-US" sz="2600" b="1" dirty="0">
              <a:solidFill>
                <a:srgbClr val="7030A0"/>
              </a:solidFill>
              <a:effectLst/>
              <a:latin typeface="+mn-lt"/>
              <a:ea typeface="Calibri" panose="020F0502020204030204" pitchFamily="34" charset="0"/>
              <a:cs typeface="Latha" panose="020B0604020202020204" pitchFamily="34" charset="0"/>
            </a:endParaRPr>
          </a:p>
          <a:p>
            <a:pPr marL="742950" lvl="1" indent="-285750">
              <a:lnSpc>
                <a:spcPct val="107000"/>
              </a:lnSpc>
              <a:buFont typeface="Wingdings" panose="05000000000000000000" pitchFamily="2" charset="2"/>
              <a:buChar char=""/>
            </a:pPr>
            <a:r>
              <a:rPr lang="en-IN" sz="2600" b="1" dirty="0">
                <a:solidFill>
                  <a:srgbClr val="7030A0"/>
                </a:solidFill>
                <a:effectLst/>
                <a:latin typeface="+mn-lt"/>
                <a:ea typeface="Calibri" panose="020F0502020204030204" pitchFamily="34" charset="0"/>
                <a:cs typeface="Latha" panose="020B0604020202020204" pitchFamily="34" charset="0"/>
              </a:rPr>
              <a:t>Binary or n-</a:t>
            </a:r>
            <a:r>
              <a:rPr lang="en-IN" sz="2600" b="1" dirty="0" err="1">
                <a:solidFill>
                  <a:srgbClr val="7030A0"/>
                </a:solidFill>
                <a:effectLst/>
                <a:latin typeface="+mn-lt"/>
                <a:ea typeface="Calibri" panose="020F0502020204030204" pitchFamily="34" charset="0"/>
                <a:cs typeface="Latha" panose="020B0604020202020204" pitchFamily="34" charset="0"/>
              </a:rPr>
              <a:t>ary</a:t>
            </a:r>
            <a:r>
              <a:rPr lang="en-IN" sz="2600" b="1" dirty="0">
                <a:solidFill>
                  <a:srgbClr val="7030A0"/>
                </a:solidFill>
                <a:effectLst/>
                <a:latin typeface="+mn-lt"/>
                <a:ea typeface="Calibri" panose="020F0502020204030204" pitchFamily="34" charset="0"/>
                <a:cs typeface="Latha" panose="020B0604020202020204" pitchFamily="34" charset="0"/>
              </a:rPr>
              <a:t> relationship</a:t>
            </a:r>
            <a:endParaRPr lang="en-US" sz="2600" b="1" dirty="0">
              <a:solidFill>
                <a:srgbClr val="7030A0"/>
              </a:solidFill>
              <a:effectLst/>
              <a:latin typeface="+mn-lt"/>
              <a:ea typeface="Calibri" panose="020F0502020204030204" pitchFamily="34" charset="0"/>
              <a:cs typeface="Latha" panose="020B0604020202020204" pitchFamily="34" charset="0"/>
            </a:endParaRPr>
          </a:p>
          <a:p>
            <a:pPr marL="742950" lvl="1" indent="-285750">
              <a:lnSpc>
                <a:spcPct val="107000"/>
              </a:lnSpc>
              <a:buFont typeface="Wingdings" panose="05000000000000000000" pitchFamily="2" charset="2"/>
              <a:buChar char=""/>
            </a:pPr>
            <a:r>
              <a:rPr lang="en-IN" sz="2600" b="1" dirty="0">
                <a:solidFill>
                  <a:srgbClr val="7030A0"/>
                </a:solidFill>
                <a:effectLst/>
                <a:latin typeface="+mn-lt"/>
                <a:ea typeface="Calibri" panose="020F0502020204030204" pitchFamily="34" charset="0"/>
                <a:cs typeface="Latha" panose="020B0604020202020204" pitchFamily="34" charset="0"/>
              </a:rPr>
              <a:t>Use of ISA hierarchies  (EER )</a:t>
            </a:r>
            <a:endParaRPr lang="en-US" sz="2600" b="1" dirty="0">
              <a:solidFill>
                <a:srgbClr val="7030A0"/>
              </a:solidFill>
              <a:effectLst/>
              <a:latin typeface="+mn-lt"/>
              <a:ea typeface="Calibri" panose="020F0502020204030204" pitchFamily="34" charset="0"/>
              <a:cs typeface="Latha" panose="020B0604020202020204" pitchFamily="34" charset="0"/>
            </a:endParaRPr>
          </a:p>
          <a:p>
            <a:pPr marL="742950" lvl="1" indent="-285750">
              <a:lnSpc>
                <a:spcPct val="107000"/>
              </a:lnSpc>
              <a:spcAft>
                <a:spcPts val="800"/>
              </a:spcAft>
              <a:buFont typeface="Wingdings" panose="05000000000000000000" pitchFamily="2" charset="2"/>
              <a:buChar char=""/>
            </a:pPr>
            <a:r>
              <a:rPr lang="en-IN" sz="2600" b="1" dirty="0">
                <a:solidFill>
                  <a:srgbClr val="7030A0"/>
                </a:solidFill>
                <a:effectLst/>
                <a:latin typeface="+mn-lt"/>
                <a:ea typeface="Calibri" panose="020F0502020204030204" pitchFamily="34" charset="0"/>
                <a:cs typeface="Latha" panose="020B0604020202020204" pitchFamily="34" charset="0"/>
              </a:rPr>
              <a:t>Use of aggregation </a:t>
            </a:r>
            <a:endParaRPr lang="en-US" sz="2600" b="1" dirty="0">
              <a:solidFill>
                <a:srgbClr val="7030A0"/>
              </a:solidFill>
              <a:effectLst/>
              <a:latin typeface="+mn-lt"/>
              <a:ea typeface="Calibri" panose="020F0502020204030204" pitchFamily="34" charset="0"/>
              <a:cs typeface="Latha" panose="020B0604020202020204" pitchFamily="34" charset="0"/>
            </a:endParaRPr>
          </a:p>
          <a:p>
            <a:endParaRPr lang="en-US" dirty="0"/>
          </a:p>
        </p:txBody>
      </p:sp>
      <p:sp>
        <p:nvSpPr>
          <p:cNvPr id="3" name="Content Placeholder 2">
            <a:extLst>
              <a:ext uri="{FF2B5EF4-FFF2-40B4-BE49-F238E27FC236}">
                <a16:creationId xmlns:a16="http://schemas.microsoft.com/office/drawing/2014/main" id="{A618EF7A-5ABB-4B09-A264-FC90CCC5835A}"/>
              </a:ext>
            </a:extLst>
          </p:cNvPr>
          <p:cNvSpPr>
            <a:spLocks noGrp="1"/>
          </p:cNvSpPr>
          <p:nvPr>
            <p:ph sz="quarter" idx="10"/>
          </p:nvPr>
        </p:nvSpPr>
        <p:spPr/>
        <p:txBody>
          <a:bodyPr/>
          <a:lstStyle/>
          <a:p>
            <a:r>
              <a:rPr lang="en-IN" dirty="0">
                <a:solidFill>
                  <a:srgbClr val="7030A0"/>
                </a:solidFill>
              </a:rPr>
              <a:t>EER design points</a:t>
            </a:r>
            <a:endParaRPr lang="en-US" dirty="0">
              <a:solidFill>
                <a:srgbClr val="7030A0"/>
              </a:solidFill>
            </a:endParaRPr>
          </a:p>
        </p:txBody>
      </p:sp>
    </p:spTree>
    <p:extLst>
      <p:ext uri="{BB962C8B-B14F-4D97-AF65-F5344CB8AC3E}">
        <p14:creationId xmlns:p14="http://schemas.microsoft.com/office/powerpoint/2010/main" val="3496277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D8FD1D-6AE6-4D8A-9E3B-0808E53F5D96}"/>
              </a:ext>
            </a:extLst>
          </p:cNvPr>
          <p:cNvSpPr>
            <a:spLocks noGrp="1"/>
          </p:cNvSpPr>
          <p:nvPr>
            <p:ph idx="1"/>
          </p:nvPr>
        </p:nvSpPr>
        <p:spPr/>
        <p:txBody>
          <a:bodyPr>
            <a:normAutofit lnSpcReduction="10000"/>
          </a:bodyPr>
          <a:lstStyle/>
          <a:p>
            <a:r>
              <a:rPr lang="en-IN" dirty="0"/>
              <a:t>The EER diagram below describes the database of a training </a:t>
            </a:r>
            <a:r>
              <a:rPr lang="en-IN" dirty="0" err="1"/>
              <a:t>center</a:t>
            </a:r>
            <a:r>
              <a:rPr lang="en-IN" dirty="0"/>
              <a:t>, including information about its members, training activities and bookings. </a:t>
            </a:r>
          </a:p>
          <a:p>
            <a:pPr>
              <a:buFont typeface="Wingdings" panose="05000000000000000000" pitchFamily="2" charset="2"/>
              <a:buChar char="§"/>
            </a:pPr>
            <a:r>
              <a:rPr lang="en-IN" dirty="0"/>
              <a:t>Each member is identified through his/her e-mail address. Gold-members can book any training activity, while common members can only book core activities.</a:t>
            </a:r>
          </a:p>
          <a:p>
            <a:pPr>
              <a:buFont typeface="Wingdings" panose="05000000000000000000" pitchFamily="2" charset="2"/>
              <a:buChar char="§"/>
            </a:pPr>
            <a:r>
              <a:rPr lang="en-IN" dirty="0"/>
              <a:t>For each training activity, the database stores the schedule (week, week day, and time), the room, the leader and the e-mail of the leader. Each leader leads several activities per week, but the same activities every week.</a:t>
            </a:r>
          </a:p>
          <a:p>
            <a:pPr>
              <a:buFont typeface="Wingdings" panose="05000000000000000000" pitchFamily="2" charset="2"/>
              <a:buChar char="§"/>
            </a:pPr>
            <a:r>
              <a:rPr lang="en-IN" dirty="0"/>
              <a:t>Translate the EER diagram into a relational model. Mark each primary key with a straight underline, and each foreign key with a dotted underline. For the foreign keys, mark the attributes that are referred by the foreign keys by means of arrows</a:t>
            </a:r>
          </a:p>
        </p:txBody>
      </p:sp>
      <p:sp>
        <p:nvSpPr>
          <p:cNvPr id="3" name="Content Placeholder 2">
            <a:extLst>
              <a:ext uri="{FF2B5EF4-FFF2-40B4-BE49-F238E27FC236}">
                <a16:creationId xmlns:a16="http://schemas.microsoft.com/office/drawing/2014/main" id="{C009AF16-5BCA-4659-957A-5F053A2E65D8}"/>
              </a:ext>
            </a:extLst>
          </p:cNvPr>
          <p:cNvSpPr>
            <a:spLocks noGrp="1"/>
          </p:cNvSpPr>
          <p:nvPr>
            <p:ph sz="quarter" idx="10"/>
          </p:nvPr>
        </p:nvSpPr>
        <p:spPr/>
        <p:txBody>
          <a:bodyPr/>
          <a:lstStyle/>
          <a:p>
            <a:r>
              <a:rPr lang="en-IN" dirty="0">
                <a:solidFill>
                  <a:srgbClr val="7030A0"/>
                </a:solidFill>
              </a:rPr>
              <a:t>Example 1.</a:t>
            </a:r>
          </a:p>
        </p:txBody>
      </p:sp>
    </p:spTree>
    <p:extLst>
      <p:ext uri="{BB962C8B-B14F-4D97-AF65-F5344CB8AC3E}">
        <p14:creationId xmlns:p14="http://schemas.microsoft.com/office/powerpoint/2010/main" val="357310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40E642-526C-402C-A86B-38F4F545DBC2}"/>
              </a:ext>
            </a:extLst>
          </p:cNvPr>
          <p:cNvPicPr>
            <a:picLocks noGrp="1" noChangeAspect="1"/>
          </p:cNvPicPr>
          <p:nvPr>
            <p:ph idx="1"/>
          </p:nvPr>
        </p:nvPicPr>
        <p:blipFill>
          <a:blip r:embed="rId2"/>
          <a:stretch>
            <a:fillRect/>
          </a:stretch>
        </p:blipFill>
        <p:spPr>
          <a:xfrm>
            <a:off x="1469655" y="1433877"/>
            <a:ext cx="7719315" cy="4996903"/>
          </a:xfrm>
          <a:prstGeom prst="rect">
            <a:avLst/>
          </a:prstGeom>
        </p:spPr>
      </p:pic>
      <p:sp>
        <p:nvSpPr>
          <p:cNvPr id="3" name="Content Placeholder 2">
            <a:extLst>
              <a:ext uri="{FF2B5EF4-FFF2-40B4-BE49-F238E27FC236}">
                <a16:creationId xmlns:a16="http://schemas.microsoft.com/office/drawing/2014/main" id="{776C7794-A21F-4768-9F88-F992FFCEA3A6}"/>
              </a:ext>
            </a:extLst>
          </p:cNvPr>
          <p:cNvSpPr>
            <a:spLocks noGrp="1"/>
          </p:cNvSpPr>
          <p:nvPr>
            <p:ph sz="quarter" idx="10"/>
          </p:nvPr>
        </p:nvSpPr>
        <p:spPr/>
        <p:txBody>
          <a:bodyPr/>
          <a:lstStyle/>
          <a:p>
            <a:r>
              <a:rPr lang="en-IN" dirty="0">
                <a:solidFill>
                  <a:srgbClr val="7030A0"/>
                </a:solidFill>
              </a:rPr>
              <a:t>Solution</a:t>
            </a:r>
          </a:p>
        </p:txBody>
      </p:sp>
    </p:spTree>
    <p:extLst>
      <p:ext uri="{BB962C8B-B14F-4D97-AF65-F5344CB8AC3E}">
        <p14:creationId xmlns:p14="http://schemas.microsoft.com/office/powerpoint/2010/main" val="17611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475DC7-0D8A-4576-80EB-A4956AEE8236}"/>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A nonprofit organization depends on a number of different types of persons for its successful operation. The organization is interested in the following attributes for all of these persons: SSN, name, Address, City, State, Zip and Telephone. Three types of persons are of greatest interest: employees, volunteers, and donors. Employees have only a Date Hired attribute, and volunteers have only a Skill attribute. Donors have only a relationship (named Donates) with an Item entity type. A donor must have donated one or more items, and an item may have no donors, or one or more donors. There are persons other than employees, volunteers, and donors who are of interest to the organization so that a person may not belong to any of these three groups and may also belong to more than one group at the same time.</a:t>
            </a:r>
            <a:endParaRPr lang="en-US" dirty="0"/>
          </a:p>
        </p:txBody>
      </p:sp>
      <p:sp>
        <p:nvSpPr>
          <p:cNvPr id="3" name="Content Placeholder 2">
            <a:extLst>
              <a:ext uri="{FF2B5EF4-FFF2-40B4-BE49-F238E27FC236}">
                <a16:creationId xmlns:a16="http://schemas.microsoft.com/office/drawing/2014/main" id="{CF3F9638-2C58-4F1B-8DB6-3F21A67F3116}"/>
              </a:ext>
            </a:extLst>
          </p:cNvPr>
          <p:cNvSpPr>
            <a:spLocks noGrp="1"/>
          </p:cNvSpPr>
          <p:nvPr>
            <p:ph sz="quarter" idx="10"/>
          </p:nvPr>
        </p:nvSpPr>
        <p:spPr/>
        <p:txBody>
          <a:bodyPr/>
          <a:lstStyle/>
          <a:p>
            <a:r>
              <a:rPr lang="en-IN" dirty="0">
                <a:solidFill>
                  <a:srgbClr val="7030A0"/>
                </a:solidFill>
              </a:rPr>
              <a:t>Example 2: </a:t>
            </a:r>
            <a:endParaRPr lang="en-US" dirty="0">
              <a:solidFill>
                <a:srgbClr val="7030A0"/>
              </a:solidFill>
            </a:endParaRPr>
          </a:p>
        </p:txBody>
      </p:sp>
    </p:spTree>
    <p:extLst>
      <p:ext uri="{BB962C8B-B14F-4D97-AF65-F5344CB8AC3E}">
        <p14:creationId xmlns:p14="http://schemas.microsoft.com/office/powerpoint/2010/main" val="318654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3253B1-001C-413F-80C5-B8164FEEF1E9}"/>
              </a:ext>
            </a:extLst>
          </p:cNvPr>
          <p:cNvSpPr>
            <a:spLocks noGrp="1"/>
          </p:cNvSpPr>
          <p:nvPr>
            <p:ph sz="quarter" idx="10"/>
          </p:nvPr>
        </p:nvSpPr>
        <p:spPr/>
        <p:txBody>
          <a:bodyPr/>
          <a:lstStyle/>
          <a:p>
            <a:r>
              <a:rPr lang="en-IN" dirty="0">
                <a:solidFill>
                  <a:srgbClr val="7030A0"/>
                </a:solidFill>
              </a:rPr>
              <a:t>Solution</a:t>
            </a:r>
            <a:endParaRPr lang="en-US" dirty="0">
              <a:solidFill>
                <a:srgbClr val="7030A0"/>
              </a:solidFill>
            </a:endParaRPr>
          </a:p>
        </p:txBody>
      </p:sp>
      <p:pic>
        <p:nvPicPr>
          <p:cNvPr id="5" name="Picture 4">
            <a:extLst>
              <a:ext uri="{FF2B5EF4-FFF2-40B4-BE49-F238E27FC236}">
                <a16:creationId xmlns:a16="http://schemas.microsoft.com/office/drawing/2014/main" id="{59AC0959-BDBF-467C-8234-C3B6EB178883}"/>
              </a:ext>
            </a:extLst>
          </p:cNvPr>
          <p:cNvPicPr>
            <a:picLocks noChangeAspect="1"/>
          </p:cNvPicPr>
          <p:nvPr/>
        </p:nvPicPr>
        <p:blipFill>
          <a:blip r:embed="rId2"/>
          <a:stretch>
            <a:fillRect/>
          </a:stretch>
        </p:blipFill>
        <p:spPr>
          <a:xfrm>
            <a:off x="2590799" y="1489010"/>
            <a:ext cx="6086475" cy="4864166"/>
          </a:xfrm>
          <a:prstGeom prst="rect">
            <a:avLst/>
          </a:prstGeom>
        </p:spPr>
      </p:pic>
    </p:spTree>
    <p:extLst>
      <p:ext uri="{BB962C8B-B14F-4D97-AF65-F5344CB8AC3E}">
        <p14:creationId xmlns:p14="http://schemas.microsoft.com/office/powerpoint/2010/main" val="1645164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856</Words>
  <Application>Microsoft Office PowerPoint</Application>
  <PresentationFormat>Widescreen</PresentationFormat>
  <Paragraphs>71</Paragraphs>
  <Slides>18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Abadi</vt:lpstr>
      <vt:lpstr>Arial</vt:lpstr>
      <vt:lpstr>Calibri</vt:lpstr>
      <vt:lpstr>Calibri Light</vt:lpstr>
      <vt:lpstr>Helvetica</vt:lpstr>
      <vt:lpstr>Helvetica Neue</vt:lpstr>
      <vt:lpstr>Times New Roman</vt:lpstr>
      <vt:lpstr>Wingdings</vt:lpstr>
      <vt:lpstr>Office Theme</vt:lpstr>
      <vt:lpstr>     Database design  and Applications  CSIZG518/SEZG518/SSZG518)(S1-21)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design  and Applications  CSIZG518/SEZG518/SSZG518)(S1-21)</dc:title>
  <dc:creator>Uma Ganesan</dc:creator>
  <cp:lastModifiedBy>Uma Ganesan</cp:lastModifiedBy>
  <cp:revision>1</cp:revision>
  <dcterms:created xsi:type="dcterms:W3CDTF">2021-08-17T04:56:54Z</dcterms:created>
  <dcterms:modified xsi:type="dcterms:W3CDTF">2021-08-19T16:05:00Z</dcterms:modified>
</cp:coreProperties>
</file>